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75" r:id="rId7"/>
    <p:sldId id="262" r:id="rId8"/>
    <p:sldId id="276" r:id="rId9"/>
    <p:sldId id="263" r:id="rId10"/>
    <p:sldId id="277" r:id="rId11"/>
    <p:sldId id="264" r:id="rId12"/>
    <p:sldId id="278" r:id="rId13"/>
    <p:sldId id="265" r:id="rId14"/>
    <p:sldId id="279" r:id="rId15"/>
    <p:sldId id="266" r:id="rId16"/>
    <p:sldId id="280" r:id="rId17"/>
    <p:sldId id="281" r:id="rId18"/>
    <p:sldId id="267" r:id="rId19"/>
    <p:sldId id="282" r:id="rId20"/>
    <p:sldId id="283" r:id="rId21"/>
    <p:sldId id="268" r:id="rId22"/>
    <p:sldId id="285" r:id="rId23"/>
    <p:sldId id="269" r:id="rId24"/>
    <p:sldId id="284" r:id="rId25"/>
    <p:sldId id="270" r:id="rId26"/>
    <p:sldId id="271" r:id="rId27"/>
    <p:sldId id="286" r:id="rId28"/>
    <p:sldId id="273" r:id="rId2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FFCC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FFCC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FFCC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457200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981450"/>
            <a:ext cx="3402330" cy="287147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4911090"/>
            <a:ext cx="1013460" cy="1941830"/>
          </a:xfrm>
          <a:custGeom>
            <a:avLst/>
            <a:gdLst/>
            <a:ahLst/>
            <a:cxnLst/>
            <a:rect l="l" t="t" r="r" b="b"/>
            <a:pathLst>
              <a:path w="1013460" h="1941829">
                <a:moveTo>
                  <a:pt x="1008380" y="0"/>
                </a:moveTo>
                <a:lnTo>
                  <a:pt x="0" y="0"/>
                </a:lnTo>
                <a:lnTo>
                  <a:pt x="0" y="6349"/>
                </a:lnTo>
                <a:lnTo>
                  <a:pt x="1013460" y="6349"/>
                </a:lnTo>
                <a:lnTo>
                  <a:pt x="1013460" y="5079"/>
                </a:lnTo>
                <a:lnTo>
                  <a:pt x="1012190" y="5079"/>
                </a:lnTo>
                <a:lnTo>
                  <a:pt x="1012190" y="3809"/>
                </a:lnTo>
                <a:lnTo>
                  <a:pt x="1010920" y="3809"/>
                </a:lnTo>
                <a:lnTo>
                  <a:pt x="1010920" y="2539"/>
                </a:lnTo>
                <a:lnTo>
                  <a:pt x="1009650" y="2539"/>
                </a:lnTo>
                <a:lnTo>
                  <a:pt x="1009650" y="1269"/>
                </a:lnTo>
                <a:lnTo>
                  <a:pt x="1008380" y="1269"/>
                </a:lnTo>
                <a:lnTo>
                  <a:pt x="1008380" y="0"/>
                </a:lnTo>
                <a:close/>
              </a:path>
              <a:path w="1013460" h="1941829">
                <a:moveTo>
                  <a:pt x="0" y="976629"/>
                </a:moveTo>
                <a:lnTo>
                  <a:pt x="0" y="995679"/>
                </a:lnTo>
                <a:lnTo>
                  <a:pt x="19050" y="995679"/>
                </a:lnTo>
                <a:lnTo>
                  <a:pt x="0" y="976629"/>
                </a:lnTo>
                <a:close/>
              </a:path>
              <a:path w="1013460" h="1941829">
                <a:moveTo>
                  <a:pt x="19050" y="995679"/>
                </a:moveTo>
                <a:lnTo>
                  <a:pt x="0" y="995679"/>
                </a:lnTo>
                <a:lnTo>
                  <a:pt x="0" y="1012189"/>
                </a:lnTo>
                <a:lnTo>
                  <a:pt x="2540" y="1014729"/>
                </a:lnTo>
                <a:lnTo>
                  <a:pt x="38099" y="1014729"/>
                </a:lnTo>
                <a:lnTo>
                  <a:pt x="19050" y="995679"/>
                </a:lnTo>
                <a:close/>
              </a:path>
              <a:path w="1013460" h="1941829">
                <a:moveTo>
                  <a:pt x="38100" y="1014729"/>
                </a:moveTo>
                <a:lnTo>
                  <a:pt x="2540" y="1014729"/>
                </a:lnTo>
                <a:lnTo>
                  <a:pt x="15240" y="1027429"/>
                </a:lnTo>
                <a:lnTo>
                  <a:pt x="50800" y="1027429"/>
                </a:lnTo>
                <a:lnTo>
                  <a:pt x="38100" y="1014729"/>
                </a:lnTo>
                <a:close/>
              </a:path>
              <a:path w="1013460" h="1941829">
                <a:moveTo>
                  <a:pt x="50800" y="1027429"/>
                </a:moveTo>
                <a:lnTo>
                  <a:pt x="15240" y="1027429"/>
                </a:lnTo>
                <a:lnTo>
                  <a:pt x="49530" y="1061719"/>
                </a:lnTo>
                <a:lnTo>
                  <a:pt x="85089" y="1061719"/>
                </a:lnTo>
                <a:lnTo>
                  <a:pt x="50800" y="1027429"/>
                </a:lnTo>
                <a:close/>
              </a:path>
              <a:path w="1013460" h="1941829">
                <a:moveTo>
                  <a:pt x="85090" y="1061719"/>
                </a:moveTo>
                <a:lnTo>
                  <a:pt x="49530" y="1061719"/>
                </a:lnTo>
                <a:lnTo>
                  <a:pt x="55880" y="1068069"/>
                </a:lnTo>
                <a:lnTo>
                  <a:pt x="91440" y="1068069"/>
                </a:lnTo>
                <a:lnTo>
                  <a:pt x="85090" y="1061719"/>
                </a:lnTo>
                <a:close/>
              </a:path>
              <a:path w="1013460" h="1941829">
                <a:moveTo>
                  <a:pt x="91440" y="1068069"/>
                </a:moveTo>
                <a:lnTo>
                  <a:pt x="55880" y="1068069"/>
                </a:lnTo>
                <a:lnTo>
                  <a:pt x="68580" y="1080769"/>
                </a:lnTo>
                <a:lnTo>
                  <a:pt x="104139" y="1080769"/>
                </a:lnTo>
                <a:lnTo>
                  <a:pt x="91440" y="1068069"/>
                </a:lnTo>
                <a:close/>
              </a:path>
              <a:path w="1013460" h="1941829">
                <a:moveTo>
                  <a:pt x="104140" y="1080769"/>
                </a:moveTo>
                <a:lnTo>
                  <a:pt x="68580" y="1080769"/>
                </a:lnTo>
                <a:lnTo>
                  <a:pt x="72390" y="1084579"/>
                </a:lnTo>
                <a:lnTo>
                  <a:pt x="107949" y="1084579"/>
                </a:lnTo>
                <a:lnTo>
                  <a:pt x="104140" y="1080769"/>
                </a:lnTo>
                <a:close/>
              </a:path>
              <a:path w="1013460" h="1941829">
                <a:moveTo>
                  <a:pt x="107950" y="1084579"/>
                </a:moveTo>
                <a:lnTo>
                  <a:pt x="72390" y="1084579"/>
                </a:lnTo>
                <a:lnTo>
                  <a:pt x="74930" y="1087119"/>
                </a:lnTo>
                <a:lnTo>
                  <a:pt x="110490" y="1087119"/>
                </a:lnTo>
                <a:lnTo>
                  <a:pt x="107950" y="1084579"/>
                </a:lnTo>
                <a:close/>
              </a:path>
              <a:path w="1013460" h="1941829">
                <a:moveTo>
                  <a:pt x="110490" y="1087119"/>
                </a:moveTo>
                <a:lnTo>
                  <a:pt x="74930" y="1087119"/>
                </a:lnTo>
                <a:lnTo>
                  <a:pt x="81280" y="1093469"/>
                </a:lnTo>
                <a:lnTo>
                  <a:pt x="116840" y="1093469"/>
                </a:lnTo>
                <a:lnTo>
                  <a:pt x="110490" y="1087119"/>
                </a:lnTo>
                <a:close/>
              </a:path>
              <a:path w="1013460" h="1941829">
                <a:moveTo>
                  <a:pt x="116840" y="1093469"/>
                </a:moveTo>
                <a:lnTo>
                  <a:pt x="81280" y="1093469"/>
                </a:lnTo>
                <a:lnTo>
                  <a:pt x="87630" y="1099819"/>
                </a:lnTo>
                <a:lnTo>
                  <a:pt x="123190" y="1099819"/>
                </a:lnTo>
                <a:lnTo>
                  <a:pt x="116840" y="1093469"/>
                </a:lnTo>
                <a:close/>
              </a:path>
              <a:path w="1013460" h="1941829">
                <a:moveTo>
                  <a:pt x="123190" y="1099819"/>
                </a:moveTo>
                <a:lnTo>
                  <a:pt x="87630" y="1099819"/>
                </a:lnTo>
                <a:lnTo>
                  <a:pt x="100330" y="1112519"/>
                </a:lnTo>
                <a:lnTo>
                  <a:pt x="135889" y="1112519"/>
                </a:lnTo>
                <a:lnTo>
                  <a:pt x="123190" y="1099819"/>
                </a:lnTo>
                <a:close/>
              </a:path>
              <a:path w="1013460" h="1941829">
                <a:moveTo>
                  <a:pt x="135890" y="1112519"/>
                </a:moveTo>
                <a:lnTo>
                  <a:pt x="100330" y="1112519"/>
                </a:lnTo>
                <a:lnTo>
                  <a:pt x="104140" y="1116329"/>
                </a:lnTo>
                <a:lnTo>
                  <a:pt x="139700" y="1116329"/>
                </a:lnTo>
                <a:lnTo>
                  <a:pt x="135890" y="1112519"/>
                </a:lnTo>
                <a:close/>
              </a:path>
              <a:path w="1013460" h="1941829">
                <a:moveTo>
                  <a:pt x="139700" y="1116329"/>
                </a:moveTo>
                <a:lnTo>
                  <a:pt x="104140" y="1116329"/>
                </a:lnTo>
                <a:lnTo>
                  <a:pt x="106680" y="1118869"/>
                </a:lnTo>
                <a:lnTo>
                  <a:pt x="142240" y="1118869"/>
                </a:lnTo>
                <a:lnTo>
                  <a:pt x="139700" y="1116329"/>
                </a:lnTo>
                <a:close/>
              </a:path>
              <a:path w="1013460" h="1941829">
                <a:moveTo>
                  <a:pt x="142240" y="1118869"/>
                </a:moveTo>
                <a:lnTo>
                  <a:pt x="106680" y="1118869"/>
                </a:lnTo>
                <a:lnTo>
                  <a:pt x="113030" y="1125219"/>
                </a:lnTo>
                <a:lnTo>
                  <a:pt x="148590" y="1125219"/>
                </a:lnTo>
                <a:lnTo>
                  <a:pt x="142240" y="1118869"/>
                </a:lnTo>
                <a:close/>
              </a:path>
              <a:path w="1013460" h="1941829">
                <a:moveTo>
                  <a:pt x="148590" y="1125219"/>
                </a:moveTo>
                <a:lnTo>
                  <a:pt x="113030" y="1125219"/>
                </a:lnTo>
                <a:lnTo>
                  <a:pt x="119380" y="1131569"/>
                </a:lnTo>
                <a:lnTo>
                  <a:pt x="154940" y="1131569"/>
                </a:lnTo>
                <a:lnTo>
                  <a:pt x="148590" y="1125219"/>
                </a:lnTo>
                <a:close/>
              </a:path>
              <a:path w="1013460" h="1941829">
                <a:moveTo>
                  <a:pt x="765810" y="1742439"/>
                </a:moveTo>
                <a:lnTo>
                  <a:pt x="730250" y="1742439"/>
                </a:lnTo>
                <a:lnTo>
                  <a:pt x="929640" y="1941829"/>
                </a:lnTo>
                <a:lnTo>
                  <a:pt x="965200" y="1941829"/>
                </a:lnTo>
                <a:lnTo>
                  <a:pt x="765810" y="1742439"/>
                </a:lnTo>
                <a:close/>
              </a:path>
              <a:path w="1013460" h="1941829">
                <a:moveTo>
                  <a:pt x="763270" y="1739899"/>
                </a:moveTo>
                <a:lnTo>
                  <a:pt x="727710" y="1739899"/>
                </a:lnTo>
                <a:lnTo>
                  <a:pt x="728980" y="1741169"/>
                </a:lnTo>
                <a:lnTo>
                  <a:pt x="764540" y="1741169"/>
                </a:lnTo>
                <a:lnTo>
                  <a:pt x="763270" y="1739899"/>
                </a:lnTo>
                <a:close/>
              </a:path>
              <a:path w="1013460" h="1941829">
                <a:moveTo>
                  <a:pt x="759460" y="1736089"/>
                </a:moveTo>
                <a:lnTo>
                  <a:pt x="723900" y="1736089"/>
                </a:lnTo>
                <a:lnTo>
                  <a:pt x="726440" y="1738629"/>
                </a:lnTo>
                <a:lnTo>
                  <a:pt x="762000" y="1738629"/>
                </a:lnTo>
                <a:lnTo>
                  <a:pt x="759460" y="1736089"/>
                </a:lnTo>
                <a:close/>
              </a:path>
              <a:path w="1013460" h="1941829">
                <a:moveTo>
                  <a:pt x="756920" y="1733549"/>
                </a:moveTo>
                <a:lnTo>
                  <a:pt x="721360" y="1733549"/>
                </a:lnTo>
                <a:lnTo>
                  <a:pt x="722630" y="1734819"/>
                </a:lnTo>
                <a:lnTo>
                  <a:pt x="758190" y="1734819"/>
                </a:lnTo>
                <a:lnTo>
                  <a:pt x="756920" y="1733549"/>
                </a:lnTo>
                <a:close/>
              </a:path>
              <a:path w="1013460" h="1941829">
                <a:moveTo>
                  <a:pt x="753110" y="1729739"/>
                </a:moveTo>
                <a:lnTo>
                  <a:pt x="717550" y="1729739"/>
                </a:lnTo>
                <a:lnTo>
                  <a:pt x="720090" y="1732279"/>
                </a:lnTo>
                <a:lnTo>
                  <a:pt x="755650" y="1732279"/>
                </a:lnTo>
                <a:lnTo>
                  <a:pt x="753110" y="1729739"/>
                </a:lnTo>
                <a:close/>
              </a:path>
              <a:path w="1013460" h="1941829">
                <a:moveTo>
                  <a:pt x="750570" y="1727199"/>
                </a:moveTo>
                <a:lnTo>
                  <a:pt x="715010" y="1727199"/>
                </a:lnTo>
                <a:lnTo>
                  <a:pt x="716280" y="1728469"/>
                </a:lnTo>
                <a:lnTo>
                  <a:pt x="751840" y="1728469"/>
                </a:lnTo>
                <a:lnTo>
                  <a:pt x="750570" y="1727199"/>
                </a:lnTo>
                <a:close/>
              </a:path>
              <a:path w="1013460" h="1941829">
                <a:moveTo>
                  <a:pt x="746760" y="1723389"/>
                </a:moveTo>
                <a:lnTo>
                  <a:pt x="711200" y="1723389"/>
                </a:lnTo>
                <a:lnTo>
                  <a:pt x="713740" y="1725929"/>
                </a:lnTo>
                <a:lnTo>
                  <a:pt x="749300" y="1725929"/>
                </a:lnTo>
                <a:lnTo>
                  <a:pt x="746760" y="1723389"/>
                </a:lnTo>
                <a:close/>
              </a:path>
              <a:path w="1013460" h="1941829">
                <a:moveTo>
                  <a:pt x="744220" y="1720849"/>
                </a:moveTo>
                <a:lnTo>
                  <a:pt x="708660" y="1720849"/>
                </a:lnTo>
                <a:lnTo>
                  <a:pt x="709930" y="1722119"/>
                </a:lnTo>
                <a:lnTo>
                  <a:pt x="745490" y="1722119"/>
                </a:lnTo>
                <a:lnTo>
                  <a:pt x="744220" y="1720849"/>
                </a:lnTo>
                <a:close/>
              </a:path>
              <a:path w="1013460" h="1941829">
                <a:moveTo>
                  <a:pt x="740410" y="1717039"/>
                </a:moveTo>
                <a:lnTo>
                  <a:pt x="704850" y="1717039"/>
                </a:lnTo>
                <a:lnTo>
                  <a:pt x="707390" y="1719579"/>
                </a:lnTo>
                <a:lnTo>
                  <a:pt x="742950" y="1719579"/>
                </a:lnTo>
                <a:lnTo>
                  <a:pt x="740410" y="1717039"/>
                </a:lnTo>
                <a:close/>
              </a:path>
              <a:path w="1013460" h="1941829">
                <a:moveTo>
                  <a:pt x="737870" y="1714499"/>
                </a:moveTo>
                <a:lnTo>
                  <a:pt x="702310" y="1714499"/>
                </a:lnTo>
                <a:lnTo>
                  <a:pt x="703580" y="1715769"/>
                </a:lnTo>
                <a:lnTo>
                  <a:pt x="739140" y="1715769"/>
                </a:lnTo>
                <a:lnTo>
                  <a:pt x="737870" y="1714499"/>
                </a:lnTo>
                <a:close/>
              </a:path>
              <a:path w="1013460" h="1941829">
                <a:moveTo>
                  <a:pt x="734060" y="1710689"/>
                </a:moveTo>
                <a:lnTo>
                  <a:pt x="698500" y="1710689"/>
                </a:lnTo>
                <a:lnTo>
                  <a:pt x="701040" y="1713229"/>
                </a:lnTo>
                <a:lnTo>
                  <a:pt x="736600" y="1713229"/>
                </a:lnTo>
                <a:lnTo>
                  <a:pt x="734060" y="1710689"/>
                </a:lnTo>
                <a:close/>
              </a:path>
              <a:path w="1013460" h="1941829">
                <a:moveTo>
                  <a:pt x="731520" y="1708149"/>
                </a:moveTo>
                <a:lnTo>
                  <a:pt x="695960" y="1708149"/>
                </a:lnTo>
                <a:lnTo>
                  <a:pt x="697230" y="1709419"/>
                </a:lnTo>
                <a:lnTo>
                  <a:pt x="732790" y="1709419"/>
                </a:lnTo>
                <a:lnTo>
                  <a:pt x="731520" y="1708149"/>
                </a:lnTo>
                <a:close/>
              </a:path>
              <a:path w="1013460" h="1941829">
                <a:moveTo>
                  <a:pt x="727710" y="1704339"/>
                </a:moveTo>
                <a:lnTo>
                  <a:pt x="692150" y="1704339"/>
                </a:lnTo>
                <a:lnTo>
                  <a:pt x="694690" y="1706879"/>
                </a:lnTo>
                <a:lnTo>
                  <a:pt x="730250" y="1706879"/>
                </a:lnTo>
                <a:lnTo>
                  <a:pt x="727710" y="1704339"/>
                </a:lnTo>
                <a:close/>
              </a:path>
              <a:path w="1013460" h="1941829">
                <a:moveTo>
                  <a:pt x="725170" y="1701799"/>
                </a:moveTo>
                <a:lnTo>
                  <a:pt x="689610" y="1701799"/>
                </a:lnTo>
                <a:lnTo>
                  <a:pt x="690880" y="1703069"/>
                </a:lnTo>
                <a:lnTo>
                  <a:pt x="726440" y="1703069"/>
                </a:lnTo>
                <a:lnTo>
                  <a:pt x="725170" y="1701799"/>
                </a:lnTo>
                <a:close/>
              </a:path>
              <a:path w="1013460" h="1941829">
                <a:moveTo>
                  <a:pt x="721360" y="1697989"/>
                </a:moveTo>
                <a:lnTo>
                  <a:pt x="685800" y="1697989"/>
                </a:lnTo>
                <a:lnTo>
                  <a:pt x="688340" y="1700529"/>
                </a:lnTo>
                <a:lnTo>
                  <a:pt x="723900" y="1700529"/>
                </a:lnTo>
                <a:lnTo>
                  <a:pt x="721360" y="1697989"/>
                </a:lnTo>
                <a:close/>
              </a:path>
              <a:path w="1013460" h="1941829">
                <a:moveTo>
                  <a:pt x="718820" y="1695449"/>
                </a:moveTo>
                <a:lnTo>
                  <a:pt x="683260" y="1695449"/>
                </a:lnTo>
                <a:lnTo>
                  <a:pt x="684530" y="1696719"/>
                </a:lnTo>
                <a:lnTo>
                  <a:pt x="720090" y="1696719"/>
                </a:lnTo>
                <a:lnTo>
                  <a:pt x="718820" y="1695449"/>
                </a:lnTo>
                <a:close/>
              </a:path>
              <a:path w="1013460" h="1941829">
                <a:moveTo>
                  <a:pt x="715010" y="1691639"/>
                </a:moveTo>
                <a:lnTo>
                  <a:pt x="679450" y="1691639"/>
                </a:lnTo>
                <a:lnTo>
                  <a:pt x="681990" y="1694179"/>
                </a:lnTo>
                <a:lnTo>
                  <a:pt x="717550" y="1694179"/>
                </a:lnTo>
                <a:lnTo>
                  <a:pt x="715010" y="1691639"/>
                </a:lnTo>
                <a:close/>
              </a:path>
              <a:path w="1013460" h="1941829">
                <a:moveTo>
                  <a:pt x="712470" y="1689099"/>
                </a:moveTo>
                <a:lnTo>
                  <a:pt x="676910" y="1689099"/>
                </a:lnTo>
                <a:lnTo>
                  <a:pt x="678180" y="1690369"/>
                </a:lnTo>
                <a:lnTo>
                  <a:pt x="713740" y="1690369"/>
                </a:lnTo>
                <a:lnTo>
                  <a:pt x="712470" y="1689099"/>
                </a:lnTo>
                <a:close/>
              </a:path>
              <a:path w="1013460" h="1941829">
                <a:moveTo>
                  <a:pt x="708660" y="1685289"/>
                </a:moveTo>
                <a:lnTo>
                  <a:pt x="673100" y="1685289"/>
                </a:lnTo>
                <a:lnTo>
                  <a:pt x="675640" y="1687829"/>
                </a:lnTo>
                <a:lnTo>
                  <a:pt x="711200" y="1687829"/>
                </a:lnTo>
                <a:lnTo>
                  <a:pt x="708660" y="1685289"/>
                </a:lnTo>
                <a:close/>
              </a:path>
              <a:path w="1013460" h="1941829">
                <a:moveTo>
                  <a:pt x="706120" y="1682749"/>
                </a:moveTo>
                <a:lnTo>
                  <a:pt x="670560" y="1682749"/>
                </a:lnTo>
                <a:lnTo>
                  <a:pt x="671830" y="1684019"/>
                </a:lnTo>
                <a:lnTo>
                  <a:pt x="707390" y="1684019"/>
                </a:lnTo>
                <a:lnTo>
                  <a:pt x="706120" y="1682749"/>
                </a:lnTo>
                <a:close/>
              </a:path>
              <a:path w="1013460" h="1941829">
                <a:moveTo>
                  <a:pt x="702310" y="1678939"/>
                </a:moveTo>
                <a:lnTo>
                  <a:pt x="666750" y="1678939"/>
                </a:lnTo>
                <a:lnTo>
                  <a:pt x="669290" y="1681479"/>
                </a:lnTo>
                <a:lnTo>
                  <a:pt x="704850" y="1681479"/>
                </a:lnTo>
                <a:lnTo>
                  <a:pt x="702310" y="1678939"/>
                </a:lnTo>
                <a:close/>
              </a:path>
              <a:path w="1013460" h="1941829">
                <a:moveTo>
                  <a:pt x="699770" y="1676399"/>
                </a:moveTo>
                <a:lnTo>
                  <a:pt x="664210" y="1676399"/>
                </a:lnTo>
                <a:lnTo>
                  <a:pt x="665480" y="1677669"/>
                </a:lnTo>
                <a:lnTo>
                  <a:pt x="701040" y="1677669"/>
                </a:lnTo>
                <a:lnTo>
                  <a:pt x="699770" y="1676399"/>
                </a:lnTo>
                <a:close/>
              </a:path>
              <a:path w="1013460" h="1941829">
                <a:moveTo>
                  <a:pt x="695960" y="1672589"/>
                </a:moveTo>
                <a:lnTo>
                  <a:pt x="660400" y="1672589"/>
                </a:lnTo>
                <a:lnTo>
                  <a:pt x="662940" y="1675129"/>
                </a:lnTo>
                <a:lnTo>
                  <a:pt x="698500" y="1675129"/>
                </a:lnTo>
                <a:lnTo>
                  <a:pt x="695960" y="1672589"/>
                </a:lnTo>
                <a:close/>
              </a:path>
              <a:path w="1013460" h="1941829">
                <a:moveTo>
                  <a:pt x="693420" y="1670049"/>
                </a:moveTo>
                <a:lnTo>
                  <a:pt x="657860" y="1670049"/>
                </a:lnTo>
                <a:lnTo>
                  <a:pt x="659130" y="1671319"/>
                </a:lnTo>
                <a:lnTo>
                  <a:pt x="694690" y="1671319"/>
                </a:lnTo>
                <a:lnTo>
                  <a:pt x="693420" y="1670049"/>
                </a:lnTo>
                <a:close/>
              </a:path>
              <a:path w="1013460" h="1941829">
                <a:moveTo>
                  <a:pt x="689610" y="1666239"/>
                </a:moveTo>
                <a:lnTo>
                  <a:pt x="654050" y="1666239"/>
                </a:lnTo>
                <a:lnTo>
                  <a:pt x="656590" y="1668779"/>
                </a:lnTo>
                <a:lnTo>
                  <a:pt x="692150" y="1668779"/>
                </a:lnTo>
                <a:lnTo>
                  <a:pt x="689610" y="1666239"/>
                </a:lnTo>
                <a:close/>
              </a:path>
              <a:path w="1013460" h="1941829">
                <a:moveTo>
                  <a:pt x="687070" y="1663699"/>
                </a:moveTo>
                <a:lnTo>
                  <a:pt x="651510" y="1663699"/>
                </a:lnTo>
                <a:lnTo>
                  <a:pt x="652780" y="1664969"/>
                </a:lnTo>
                <a:lnTo>
                  <a:pt x="688340" y="1664969"/>
                </a:lnTo>
                <a:lnTo>
                  <a:pt x="687070" y="1663699"/>
                </a:lnTo>
                <a:close/>
              </a:path>
              <a:path w="1013460" h="1941829">
                <a:moveTo>
                  <a:pt x="683260" y="1659889"/>
                </a:moveTo>
                <a:lnTo>
                  <a:pt x="647700" y="1659889"/>
                </a:lnTo>
                <a:lnTo>
                  <a:pt x="650240" y="1662429"/>
                </a:lnTo>
                <a:lnTo>
                  <a:pt x="685800" y="1662429"/>
                </a:lnTo>
                <a:lnTo>
                  <a:pt x="683260" y="1659889"/>
                </a:lnTo>
                <a:close/>
              </a:path>
              <a:path w="1013460" h="1941829">
                <a:moveTo>
                  <a:pt x="680720" y="1657349"/>
                </a:moveTo>
                <a:lnTo>
                  <a:pt x="645160" y="1657349"/>
                </a:lnTo>
                <a:lnTo>
                  <a:pt x="646430" y="1658619"/>
                </a:lnTo>
                <a:lnTo>
                  <a:pt x="681990" y="1658619"/>
                </a:lnTo>
                <a:lnTo>
                  <a:pt x="680720" y="1657349"/>
                </a:lnTo>
                <a:close/>
              </a:path>
              <a:path w="1013460" h="1941829">
                <a:moveTo>
                  <a:pt x="676910" y="1653539"/>
                </a:moveTo>
                <a:lnTo>
                  <a:pt x="641350" y="1653539"/>
                </a:lnTo>
                <a:lnTo>
                  <a:pt x="643890" y="1656079"/>
                </a:lnTo>
                <a:lnTo>
                  <a:pt x="679450" y="1656079"/>
                </a:lnTo>
                <a:lnTo>
                  <a:pt x="676910" y="1653539"/>
                </a:lnTo>
                <a:close/>
              </a:path>
              <a:path w="1013460" h="1941829">
                <a:moveTo>
                  <a:pt x="674370" y="1650999"/>
                </a:moveTo>
                <a:lnTo>
                  <a:pt x="638810" y="1650999"/>
                </a:lnTo>
                <a:lnTo>
                  <a:pt x="640080" y="1652269"/>
                </a:lnTo>
                <a:lnTo>
                  <a:pt x="675640" y="1652269"/>
                </a:lnTo>
                <a:lnTo>
                  <a:pt x="674370" y="1650999"/>
                </a:lnTo>
                <a:close/>
              </a:path>
              <a:path w="1013460" h="1941829">
                <a:moveTo>
                  <a:pt x="668020" y="1644649"/>
                </a:moveTo>
                <a:lnTo>
                  <a:pt x="632460" y="1644649"/>
                </a:lnTo>
                <a:lnTo>
                  <a:pt x="637540" y="1649729"/>
                </a:lnTo>
                <a:lnTo>
                  <a:pt x="673100" y="1649729"/>
                </a:lnTo>
                <a:lnTo>
                  <a:pt x="668020" y="1644649"/>
                </a:lnTo>
                <a:close/>
              </a:path>
              <a:path w="1013460" h="1941829">
                <a:moveTo>
                  <a:pt x="664210" y="1640839"/>
                </a:moveTo>
                <a:lnTo>
                  <a:pt x="628650" y="1640839"/>
                </a:lnTo>
                <a:lnTo>
                  <a:pt x="631190" y="1643379"/>
                </a:lnTo>
                <a:lnTo>
                  <a:pt x="666750" y="1643379"/>
                </a:lnTo>
                <a:lnTo>
                  <a:pt x="664210" y="1640839"/>
                </a:lnTo>
                <a:close/>
              </a:path>
              <a:path w="1013460" h="1941829">
                <a:moveTo>
                  <a:pt x="661670" y="1638299"/>
                </a:moveTo>
                <a:lnTo>
                  <a:pt x="626110" y="1638299"/>
                </a:lnTo>
                <a:lnTo>
                  <a:pt x="627380" y="1639569"/>
                </a:lnTo>
                <a:lnTo>
                  <a:pt x="662940" y="1639569"/>
                </a:lnTo>
                <a:lnTo>
                  <a:pt x="661670" y="1638299"/>
                </a:lnTo>
                <a:close/>
              </a:path>
              <a:path w="1013460" h="1941829">
                <a:moveTo>
                  <a:pt x="657860" y="1634489"/>
                </a:moveTo>
                <a:lnTo>
                  <a:pt x="622300" y="1634489"/>
                </a:lnTo>
                <a:lnTo>
                  <a:pt x="624840" y="1637029"/>
                </a:lnTo>
                <a:lnTo>
                  <a:pt x="660400" y="1637029"/>
                </a:lnTo>
                <a:lnTo>
                  <a:pt x="657860" y="1634489"/>
                </a:lnTo>
                <a:close/>
              </a:path>
              <a:path w="1013460" h="1941829">
                <a:moveTo>
                  <a:pt x="655320" y="1631949"/>
                </a:moveTo>
                <a:lnTo>
                  <a:pt x="619760" y="1631949"/>
                </a:lnTo>
                <a:lnTo>
                  <a:pt x="621030" y="1633219"/>
                </a:lnTo>
                <a:lnTo>
                  <a:pt x="656590" y="1633219"/>
                </a:lnTo>
                <a:lnTo>
                  <a:pt x="655320" y="1631949"/>
                </a:lnTo>
                <a:close/>
              </a:path>
              <a:path w="1013460" h="1941829">
                <a:moveTo>
                  <a:pt x="651510" y="1628139"/>
                </a:moveTo>
                <a:lnTo>
                  <a:pt x="615950" y="1628139"/>
                </a:lnTo>
                <a:lnTo>
                  <a:pt x="618490" y="1630679"/>
                </a:lnTo>
                <a:lnTo>
                  <a:pt x="654050" y="1630679"/>
                </a:lnTo>
                <a:lnTo>
                  <a:pt x="651510" y="1628139"/>
                </a:lnTo>
                <a:close/>
              </a:path>
              <a:path w="1013460" h="1941829">
                <a:moveTo>
                  <a:pt x="648970" y="1625599"/>
                </a:moveTo>
                <a:lnTo>
                  <a:pt x="613410" y="1625599"/>
                </a:lnTo>
                <a:lnTo>
                  <a:pt x="614680" y="1626869"/>
                </a:lnTo>
                <a:lnTo>
                  <a:pt x="650240" y="1626869"/>
                </a:lnTo>
                <a:lnTo>
                  <a:pt x="648970" y="1625599"/>
                </a:lnTo>
                <a:close/>
              </a:path>
              <a:path w="1013460" h="1941829">
                <a:moveTo>
                  <a:pt x="645160" y="1621789"/>
                </a:moveTo>
                <a:lnTo>
                  <a:pt x="609600" y="1621789"/>
                </a:lnTo>
                <a:lnTo>
                  <a:pt x="612140" y="1624329"/>
                </a:lnTo>
                <a:lnTo>
                  <a:pt x="647700" y="1624329"/>
                </a:lnTo>
                <a:lnTo>
                  <a:pt x="645160" y="1621789"/>
                </a:lnTo>
                <a:close/>
              </a:path>
              <a:path w="1013460" h="1941829">
                <a:moveTo>
                  <a:pt x="642620" y="1619249"/>
                </a:moveTo>
                <a:lnTo>
                  <a:pt x="607060" y="1619249"/>
                </a:lnTo>
                <a:lnTo>
                  <a:pt x="608330" y="1620519"/>
                </a:lnTo>
                <a:lnTo>
                  <a:pt x="643890" y="1620519"/>
                </a:lnTo>
                <a:lnTo>
                  <a:pt x="642620" y="1619249"/>
                </a:lnTo>
                <a:close/>
              </a:path>
              <a:path w="1013460" h="1941829">
                <a:moveTo>
                  <a:pt x="638810" y="1615439"/>
                </a:moveTo>
                <a:lnTo>
                  <a:pt x="603250" y="1615439"/>
                </a:lnTo>
                <a:lnTo>
                  <a:pt x="605790" y="1617979"/>
                </a:lnTo>
                <a:lnTo>
                  <a:pt x="641350" y="1617979"/>
                </a:lnTo>
                <a:lnTo>
                  <a:pt x="638810" y="1615439"/>
                </a:lnTo>
                <a:close/>
              </a:path>
              <a:path w="1013460" h="1941829">
                <a:moveTo>
                  <a:pt x="636270" y="1612899"/>
                </a:moveTo>
                <a:lnTo>
                  <a:pt x="600710" y="1612899"/>
                </a:lnTo>
                <a:lnTo>
                  <a:pt x="601980" y="1614169"/>
                </a:lnTo>
                <a:lnTo>
                  <a:pt x="637540" y="1614169"/>
                </a:lnTo>
                <a:lnTo>
                  <a:pt x="636270" y="1612899"/>
                </a:lnTo>
                <a:close/>
              </a:path>
              <a:path w="1013460" h="1941829">
                <a:moveTo>
                  <a:pt x="632460" y="1609089"/>
                </a:moveTo>
                <a:lnTo>
                  <a:pt x="596900" y="1609089"/>
                </a:lnTo>
                <a:lnTo>
                  <a:pt x="599440" y="1611629"/>
                </a:lnTo>
                <a:lnTo>
                  <a:pt x="635000" y="1611629"/>
                </a:lnTo>
                <a:lnTo>
                  <a:pt x="632460" y="1609089"/>
                </a:lnTo>
                <a:close/>
              </a:path>
              <a:path w="1013460" h="1941829">
                <a:moveTo>
                  <a:pt x="629920" y="1606549"/>
                </a:moveTo>
                <a:lnTo>
                  <a:pt x="594360" y="1606549"/>
                </a:lnTo>
                <a:lnTo>
                  <a:pt x="595630" y="1607819"/>
                </a:lnTo>
                <a:lnTo>
                  <a:pt x="631190" y="1607819"/>
                </a:lnTo>
                <a:lnTo>
                  <a:pt x="629920" y="1606549"/>
                </a:lnTo>
                <a:close/>
              </a:path>
              <a:path w="1013460" h="1941829">
                <a:moveTo>
                  <a:pt x="626110" y="1602739"/>
                </a:moveTo>
                <a:lnTo>
                  <a:pt x="590550" y="1602739"/>
                </a:lnTo>
                <a:lnTo>
                  <a:pt x="593090" y="1605279"/>
                </a:lnTo>
                <a:lnTo>
                  <a:pt x="628650" y="1605279"/>
                </a:lnTo>
                <a:lnTo>
                  <a:pt x="626110" y="1602739"/>
                </a:lnTo>
                <a:close/>
              </a:path>
              <a:path w="1013460" h="1941829">
                <a:moveTo>
                  <a:pt x="623570" y="1600199"/>
                </a:moveTo>
                <a:lnTo>
                  <a:pt x="588010" y="1600199"/>
                </a:lnTo>
                <a:lnTo>
                  <a:pt x="589280" y="1601469"/>
                </a:lnTo>
                <a:lnTo>
                  <a:pt x="624840" y="1601469"/>
                </a:lnTo>
                <a:lnTo>
                  <a:pt x="623570" y="1600199"/>
                </a:lnTo>
                <a:close/>
              </a:path>
              <a:path w="1013460" h="1941829">
                <a:moveTo>
                  <a:pt x="619760" y="1596389"/>
                </a:moveTo>
                <a:lnTo>
                  <a:pt x="584200" y="1596389"/>
                </a:lnTo>
                <a:lnTo>
                  <a:pt x="586740" y="1598929"/>
                </a:lnTo>
                <a:lnTo>
                  <a:pt x="622300" y="1598929"/>
                </a:lnTo>
                <a:lnTo>
                  <a:pt x="619760" y="1596389"/>
                </a:lnTo>
                <a:close/>
              </a:path>
              <a:path w="1013460" h="1941829">
                <a:moveTo>
                  <a:pt x="617220" y="1593849"/>
                </a:moveTo>
                <a:lnTo>
                  <a:pt x="581660" y="1593849"/>
                </a:lnTo>
                <a:lnTo>
                  <a:pt x="582930" y="1595119"/>
                </a:lnTo>
                <a:lnTo>
                  <a:pt x="618490" y="1595119"/>
                </a:lnTo>
                <a:lnTo>
                  <a:pt x="617220" y="1593849"/>
                </a:lnTo>
                <a:close/>
              </a:path>
              <a:path w="1013460" h="1941829">
                <a:moveTo>
                  <a:pt x="613410" y="1590039"/>
                </a:moveTo>
                <a:lnTo>
                  <a:pt x="577850" y="1590039"/>
                </a:lnTo>
                <a:lnTo>
                  <a:pt x="580390" y="1592579"/>
                </a:lnTo>
                <a:lnTo>
                  <a:pt x="615950" y="1592579"/>
                </a:lnTo>
                <a:lnTo>
                  <a:pt x="613410" y="1590039"/>
                </a:lnTo>
                <a:close/>
              </a:path>
              <a:path w="1013460" h="1941829">
                <a:moveTo>
                  <a:pt x="610870" y="1587499"/>
                </a:moveTo>
                <a:lnTo>
                  <a:pt x="575310" y="1587499"/>
                </a:lnTo>
                <a:lnTo>
                  <a:pt x="576580" y="1588769"/>
                </a:lnTo>
                <a:lnTo>
                  <a:pt x="612140" y="1588769"/>
                </a:lnTo>
                <a:lnTo>
                  <a:pt x="610870" y="1587499"/>
                </a:lnTo>
                <a:close/>
              </a:path>
              <a:path w="1013460" h="1941829">
                <a:moveTo>
                  <a:pt x="604519" y="1581149"/>
                </a:moveTo>
                <a:lnTo>
                  <a:pt x="568960" y="1581149"/>
                </a:lnTo>
                <a:lnTo>
                  <a:pt x="574040" y="1586229"/>
                </a:lnTo>
                <a:lnTo>
                  <a:pt x="609600" y="1586229"/>
                </a:lnTo>
                <a:lnTo>
                  <a:pt x="604519" y="1581149"/>
                </a:lnTo>
                <a:close/>
              </a:path>
              <a:path w="1013460" h="1941829">
                <a:moveTo>
                  <a:pt x="598169" y="1574799"/>
                </a:moveTo>
                <a:lnTo>
                  <a:pt x="562610" y="1574799"/>
                </a:lnTo>
                <a:lnTo>
                  <a:pt x="567690" y="1579879"/>
                </a:lnTo>
                <a:lnTo>
                  <a:pt x="603250" y="1579879"/>
                </a:lnTo>
                <a:lnTo>
                  <a:pt x="598169" y="1574799"/>
                </a:lnTo>
                <a:close/>
              </a:path>
              <a:path w="1013460" h="1941829">
                <a:moveTo>
                  <a:pt x="591820" y="1568449"/>
                </a:moveTo>
                <a:lnTo>
                  <a:pt x="556260" y="1568449"/>
                </a:lnTo>
                <a:lnTo>
                  <a:pt x="561340" y="1573529"/>
                </a:lnTo>
                <a:lnTo>
                  <a:pt x="596900" y="1573529"/>
                </a:lnTo>
                <a:lnTo>
                  <a:pt x="591820" y="1568449"/>
                </a:lnTo>
                <a:close/>
              </a:path>
              <a:path w="1013460" h="1941829">
                <a:moveTo>
                  <a:pt x="585470" y="1562099"/>
                </a:moveTo>
                <a:lnTo>
                  <a:pt x="549910" y="1562099"/>
                </a:lnTo>
                <a:lnTo>
                  <a:pt x="554990" y="1567179"/>
                </a:lnTo>
                <a:lnTo>
                  <a:pt x="590549" y="1567179"/>
                </a:lnTo>
                <a:lnTo>
                  <a:pt x="585470" y="1562099"/>
                </a:lnTo>
                <a:close/>
              </a:path>
              <a:path w="1013460" h="1941829">
                <a:moveTo>
                  <a:pt x="579119" y="1555749"/>
                </a:moveTo>
                <a:lnTo>
                  <a:pt x="543559" y="1555749"/>
                </a:lnTo>
                <a:lnTo>
                  <a:pt x="548640" y="1560830"/>
                </a:lnTo>
                <a:lnTo>
                  <a:pt x="584200" y="1560830"/>
                </a:lnTo>
                <a:lnTo>
                  <a:pt x="579119" y="1555749"/>
                </a:lnTo>
                <a:close/>
              </a:path>
              <a:path w="1013460" h="1941829">
                <a:moveTo>
                  <a:pt x="572769" y="1549399"/>
                </a:moveTo>
                <a:lnTo>
                  <a:pt x="537209" y="1549399"/>
                </a:lnTo>
                <a:lnTo>
                  <a:pt x="542290" y="1554479"/>
                </a:lnTo>
                <a:lnTo>
                  <a:pt x="577850" y="1554479"/>
                </a:lnTo>
                <a:lnTo>
                  <a:pt x="572769" y="1549399"/>
                </a:lnTo>
                <a:close/>
              </a:path>
              <a:path w="1013460" h="1941829">
                <a:moveTo>
                  <a:pt x="566419" y="1543049"/>
                </a:moveTo>
                <a:lnTo>
                  <a:pt x="530860" y="1543049"/>
                </a:lnTo>
                <a:lnTo>
                  <a:pt x="535940" y="1548129"/>
                </a:lnTo>
                <a:lnTo>
                  <a:pt x="571500" y="1548129"/>
                </a:lnTo>
                <a:lnTo>
                  <a:pt x="566419" y="1543049"/>
                </a:lnTo>
                <a:close/>
              </a:path>
              <a:path w="1013460" h="1941829">
                <a:moveTo>
                  <a:pt x="561340" y="1537969"/>
                </a:moveTo>
                <a:lnTo>
                  <a:pt x="525780" y="1537969"/>
                </a:lnTo>
                <a:lnTo>
                  <a:pt x="529590" y="1541779"/>
                </a:lnTo>
                <a:lnTo>
                  <a:pt x="565150" y="1541779"/>
                </a:lnTo>
                <a:lnTo>
                  <a:pt x="561340" y="1537969"/>
                </a:lnTo>
                <a:close/>
              </a:path>
              <a:path w="1013460" h="1941829">
                <a:moveTo>
                  <a:pt x="554990" y="1531619"/>
                </a:moveTo>
                <a:lnTo>
                  <a:pt x="519430" y="1531619"/>
                </a:lnTo>
                <a:lnTo>
                  <a:pt x="524510" y="1536699"/>
                </a:lnTo>
                <a:lnTo>
                  <a:pt x="560070" y="1536699"/>
                </a:lnTo>
                <a:lnTo>
                  <a:pt x="554990" y="1531619"/>
                </a:lnTo>
                <a:close/>
              </a:path>
              <a:path w="1013460" h="1941829">
                <a:moveTo>
                  <a:pt x="548640" y="1525269"/>
                </a:moveTo>
                <a:lnTo>
                  <a:pt x="513080" y="1525269"/>
                </a:lnTo>
                <a:lnTo>
                  <a:pt x="518160" y="1530349"/>
                </a:lnTo>
                <a:lnTo>
                  <a:pt x="553720" y="1530349"/>
                </a:lnTo>
                <a:lnTo>
                  <a:pt x="548640" y="1525269"/>
                </a:lnTo>
                <a:close/>
              </a:path>
              <a:path w="1013460" h="1941829">
                <a:moveTo>
                  <a:pt x="542290" y="1518919"/>
                </a:moveTo>
                <a:lnTo>
                  <a:pt x="506730" y="1518919"/>
                </a:lnTo>
                <a:lnTo>
                  <a:pt x="511810" y="1523999"/>
                </a:lnTo>
                <a:lnTo>
                  <a:pt x="547370" y="1523999"/>
                </a:lnTo>
                <a:lnTo>
                  <a:pt x="542290" y="1518919"/>
                </a:lnTo>
                <a:close/>
              </a:path>
              <a:path w="1013460" h="1941829">
                <a:moveTo>
                  <a:pt x="535940" y="1512569"/>
                </a:moveTo>
                <a:lnTo>
                  <a:pt x="500380" y="1512569"/>
                </a:lnTo>
                <a:lnTo>
                  <a:pt x="505460" y="1517649"/>
                </a:lnTo>
                <a:lnTo>
                  <a:pt x="541020" y="1517649"/>
                </a:lnTo>
                <a:lnTo>
                  <a:pt x="535940" y="1512569"/>
                </a:lnTo>
                <a:close/>
              </a:path>
              <a:path w="1013460" h="1941829">
                <a:moveTo>
                  <a:pt x="529590" y="1506219"/>
                </a:moveTo>
                <a:lnTo>
                  <a:pt x="494030" y="1506219"/>
                </a:lnTo>
                <a:lnTo>
                  <a:pt x="499109" y="1511299"/>
                </a:lnTo>
                <a:lnTo>
                  <a:pt x="534669" y="1511299"/>
                </a:lnTo>
                <a:lnTo>
                  <a:pt x="529590" y="1506219"/>
                </a:lnTo>
                <a:close/>
              </a:path>
              <a:path w="1013460" h="1941829">
                <a:moveTo>
                  <a:pt x="523240" y="1499869"/>
                </a:moveTo>
                <a:lnTo>
                  <a:pt x="487680" y="1499869"/>
                </a:lnTo>
                <a:lnTo>
                  <a:pt x="492760" y="1504949"/>
                </a:lnTo>
                <a:lnTo>
                  <a:pt x="528320" y="1504949"/>
                </a:lnTo>
                <a:lnTo>
                  <a:pt x="523240" y="1499869"/>
                </a:lnTo>
                <a:close/>
              </a:path>
              <a:path w="1013460" h="1941829">
                <a:moveTo>
                  <a:pt x="516890" y="1493519"/>
                </a:moveTo>
                <a:lnTo>
                  <a:pt x="481330" y="1493519"/>
                </a:lnTo>
                <a:lnTo>
                  <a:pt x="486410" y="1498599"/>
                </a:lnTo>
                <a:lnTo>
                  <a:pt x="521970" y="1498599"/>
                </a:lnTo>
                <a:lnTo>
                  <a:pt x="516890" y="1493519"/>
                </a:lnTo>
                <a:close/>
              </a:path>
              <a:path w="1013460" h="1941829">
                <a:moveTo>
                  <a:pt x="510540" y="1487169"/>
                </a:moveTo>
                <a:lnTo>
                  <a:pt x="474980" y="1487169"/>
                </a:lnTo>
                <a:lnTo>
                  <a:pt x="480060" y="1492249"/>
                </a:lnTo>
                <a:lnTo>
                  <a:pt x="515620" y="1492249"/>
                </a:lnTo>
                <a:lnTo>
                  <a:pt x="510540" y="1487169"/>
                </a:lnTo>
                <a:close/>
              </a:path>
              <a:path w="1013460" h="1941829">
                <a:moveTo>
                  <a:pt x="504190" y="1480820"/>
                </a:moveTo>
                <a:lnTo>
                  <a:pt x="468630" y="1480820"/>
                </a:lnTo>
                <a:lnTo>
                  <a:pt x="473710" y="1485899"/>
                </a:lnTo>
                <a:lnTo>
                  <a:pt x="509270" y="1485899"/>
                </a:lnTo>
                <a:lnTo>
                  <a:pt x="504190" y="1480820"/>
                </a:lnTo>
                <a:close/>
              </a:path>
              <a:path w="1013460" h="1941829">
                <a:moveTo>
                  <a:pt x="497840" y="1474469"/>
                </a:moveTo>
                <a:lnTo>
                  <a:pt x="462280" y="1474469"/>
                </a:lnTo>
                <a:lnTo>
                  <a:pt x="467360" y="1479549"/>
                </a:lnTo>
                <a:lnTo>
                  <a:pt x="502920" y="1479549"/>
                </a:lnTo>
                <a:lnTo>
                  <a:pt x="497840" y="1474469"/>
                </a:lnTo>
                <a:close/>
              </a:path>
              <a:path w="1013460" h="1941829">
                <a:moveTo>
                  <a:pt x="491490" y="1468119"/>
                </a:moveTo>
                <a:lnTo>
                  <a:pt x="455930" y="1468119"/>
                </a:lnTo>
                <a:lnTo>
                  <a:pt x="461010" y="1473199"/>
                </a:lnTo>
                <a:lnTo>
                  <a:pt x="496570" y="1473199"/>
                </a:lnTo>
                <a:lnTo>
                  <a:pt x="491490" y="1468119"/>
                </a:lnTo>
                <a:close/>
              </a:path>
              <a:path w="1013460" h="1941829">
                <a:moveTo>
                  <a:pt x="485140" y="1461769"/>
                </a:moveTo>
                <a:lnTo>
                  <a:pt x="449580" y="1461769"/>
                </a:lnTo>
                <a:lnTo>
                  <a:pt x="454660" y="1466849"/>
                </a:lnTo>
                <a:lnTo>
                  <a:pt x="490220" y="1466849"/>
                </a:lnTo>
                <a:lnTo>
                  <a:pt x="485140" y="1461769"/>
                </a:lnTo>
                <a:close/>
              </a:path>
              <a:path w="1013460" h="1941829">
                <a:moveTo>
                  <a:pt x="478790" y="1455419"/>
                </a:moveTo>
                <a:lnTo>
                  <a:pt x="443230" y="1455419"/>
                </a:lnTo>
                <a:lnTo>
                  <a:pt x="448310" y="1460499"/>
                </a:lnTo>
                <a:lnTo>
                  <a:pt x="483870" y="1460499"/>
                </a:lnTo>
                <a:lnTo>
                  <a:pt x="478790" y="1455419"/>
                </a:lnTo>
                <a:close/>
              </a:path>
              <a:path w="1013460" h="1941829">
                <a:moveTo>
                  <a:pt x="472440" y="1449069"/>
                </a:moveTo>
                <a:lnTo>
                  <a:pt x="436880" y="1449069"/>
                </a:lnTo>
                <a:lnTo>
                  <a:pt x="441960" y="1454149"/>
                </a:lnTo>
                <a:lnTo>
                  <a:pt x="477520" y="1454149"/>
                </a:lnTo>
                <a:lnTo>
                  <a:pt x="472440" y="1449069"/>
                </a:lnTo>
                <a:close/>
              </a:path>
              <a:path w="1013460" h="1941829">
                <a:moveTo>
                  <a:pt x="466090" y="1442719"/>
                </a:moveTo>
                <a:lnTo>
                  <a:pt x="430530" y="1442719"/>
                </a:lnTo>
                <a:lnTo>
                  <a:pt x="435610" y="1447799"/>
                </a:lnTo>
                <a:lnTo>
                  <a:pt x="471170" y="1447799"/>
                </a:lnTo>
                <a:lnTo>
                  <a:pt x="466090" y="1442719"/>
                </a:lnTo>
                <a:close/>
              </a:path>
              <a:path w="1013460" h="1941829">
                <a:moveTo>
                  <a:pt x="459740" y="1436369"/>
                </a:moveTo>
                <a:lnTo>
                  <a:pt x="424180" y="1436369"/>
                </a:lnTo>
                <a:lnTo>
                  <a:pt x="429260" y="1441449"/>
                </a:lnTo>
                <a:lnTo>
                  <a:pt x="464820" y="1441449"/>
                </a:lnTo>
                <a:lnTo>
                  <a:pt x="459740" y="1436369"/>
                </a:lnTo>
                <a:close/>
              </a:path>
              <a:path w="1013460" h="1941829">
                <a:moveTo>
                  <a:pt x="453390" y="1430019"/>
                </a:moveTo>
                <a:lnTo>
                  <a:pt x="417830" y="1430019"/>
                </a:lnTo>
                <a:lnTo>
                  <a:pt x="422909" y="1435099"/>
                </a:lnTo>
                <a:lnTo>
                  <a:pt x="458469" y="1435099"/>
                </a:lnTo>
                <a:lnTo>
                  <a:pt x="453390" y="1430019"/>
                </a:lnTo>
                <a:close/>
              </a:path>
              <a:path w="1013460" h="1941829">
                <a:moveTo>
                  <a:pt x="447040" y="1423669"/>
                </a:moveTo>
                <a:lnTo>
                  <a:pt x="411480" y="1423669"/>
                </a:lnTo>
                <a:lnTo>
                  <a:pt x="416560" y="1428749"/>
                </a:lnTo>
                <a:lnTo>
                  <a:pt x="452120" y="1428749"/>
                </a:lnTo>
                <a:lnTo>
                  <a:pt x="447040" y="1423669"/>
                </a:lnTo>
                <a:close/>
              </a:path>
              <a:path w="1013460" h="1941829">
                <a:moveTo>
                  <a:pt x="440690" y="1417319"/>
                </a:moveTo>
                <a:lnTo>
                  <a:pt x="405130" y="1417319"/>
                </a:lnTo>
                <a:lnTo>
                  <a:pt x="410210" y="1422399"/>
                </a:lnTo>
                <a:lnTo>
                  <a:pt x="445770" y="1422399"/>
                </a:lnTo>
                <a:lnTo>
                  <a:pt x="440690" y="1417319"/>
                </a:lnTo>
                <a:close/>
              </a:path>
              <a:path w="1013460" h="1941829">
                <a:moveTo>
                  <a:pt x="434340" y="1410969"/>
                </a:moveTo>
                <a:lnTo>
                  <a:pt x="398780" y="1410969"/>
                </a:lnTo>
                <a:lnTo>
                  <a:pt x="403860" y="1416049"/>
                </a:lnTo>
                <a:lnTo>
                  <a:pt x="439420" y="1416049"/>
                </a:lnTo>
                <a:lnTo>
                  <a:pt x="434340" y="1410969"/>
                </a:lnTo>
                <a:close/>
              </a:path>
              <a:path w="1013460" h="1941829">
                <a:moveTo>
                  <a:pt x="427990" y="1404619"/>
                </a:moveTo>
                <a:lnTo>
                  <a:pt x="392430" y="1404619"/>
                </a:lnTo>
                <a:lnTo>
                  <a:pt x="397509" y="1409699"/>
                </a:lnTo>
                <a:lnTo>
                  <a:pt x="433069" y="1409699"/>
                </a:lnTo>
                <a:lnTo>
                  <a:pt x="427990" y="1404619"/>
                </a:lnTo>
                <a:close/>
              </a:path>
              <a:path w="1013460" h="1941829">
                <a:moveTo>
                  <a:pt x="421640" y="1398269"/>
                </a:moveTo>
                <a:lnTo>
                  <a:pt x="386080" y="1398269"/>
                </a:lnTo>
                <a:lnTo>
                  <a:pt x="391160" y="1403349"/>
                </a:lnTo>
                <a:lnTo>
                  <a:pt x="426720" y="1403349"/>
                </a:lnTo>
                <a:lnTo>
                  <a:pt x="421640" y="1398269"/>
                </a:lnTo>
                <a:close/>
              </a:path>
              <a:path w="1013460" h="1941829">
                <a:moveTo>
                  <a:pt x="415290" y="1391919"/>
                </a:moveTo>
                <a:lnTo>
                  <a:pt x="379730" y="1391919"/>
                </a:lnTo>
                <a:lnTo>
                  <a:pt x="384810" y="1396999"/>
                </a:lnTo>
                <a:lnTo>
                  <a:pt x="420370" y="1396999"/>
                </a:lnTo>
                <a:lnTo>
                  <a:pt x="415290" y="1391919"/>
                </a:lnTo>
                <a:close/>
              </a:path>
              <a:path w="1013460" h="1941829">
                <a:moveTo>
                  <a:pt x="408940" y="1385569"/>
                </a:moveTo>
                <a:lnTo>
                  <a:pt x="373380" y="1385569"/>
                </a:lnTo>
                <a:lnTo>
                  <a:pt x="378460" y="1390649"/>
                </a:lnTo>
                <a:lnTo>
                  <a:pt x="414020" y="1390649"/>
                </a:lnTo>
                <a:lnTo>
                  <a:pt x="408940" y="1385569"/>
                </a:lnTo>
                <a:close/>
              </a:path>
              <a:path w="1013460" h="1941829">
                <a:moveTo>
                  <a:pt x="402590" y="1379219"/>
                </a:moveTo>
                <a:lnTo>
                  <a:pt x="367030" y="1379219"/>
                </a:lnTo>
                <a:lnTo>
                  <a:pt x="372110" y="1384299"/>
                </a:lnTo>
                <a:lnTo>
                  <a:pt x="407670" y="1384299"/>
                </a:lnTo>
                <a:lnTo>
                  <a:pt x="402590" y="1379219"/>
                </a:lnTo>
                <a:close/>
              </a:path>
              <a:path w="1013460" h="1941829">
                <a:moveTo>
                  <a:pt x="396240" y="1372869"/>
                </a:moveTo>
                <a:lnTo>
                  <a:pt x="360680" y="1372869"/>
                </a:lnTo>
                <a:lnTo>
                  <a:pt x="365760" y="1377949"/>
                </a:lnTo>
                <a:lnTo>
                  <a:pt x="401320" y="1377949"/>
                </a:lnTo>
                <a:lnTo>
                  <a:pt x="396240" y="1372869"/>
                </a:lnTo>
                <a:close/>
              </a:path>
              <a:path w="1013460" h="1941829">
                <a:moveTo>
                  <a:pt x="389890" y="1366519"/>
                </a:moveTo>
                <a:lnTo>
                  <a:pt x="354330" y="1366519"/>
                </a:lnTo>
                <a:lnTo>
                  <a:pt x="359410" y="1371599"/>
                </a:lnTo>
                <a:lnTo>
                  <a:pt x="394970" y="1371599"/>
                </a:lnTo>
                <a:lnTo>
                  <a:pt x="389890" y="1366519"/>
                </a:lnTo>
                <a:close/>
              </a:path>
              <a:path w="1013460" h="1941829">
                <a:moveTo>
                  <a:pt x="383540" y="1360169"/>
                </a:moveTo>
                <a:lnTo>
                  <a:pt x="347980" y="1360169"/>
                </a:lnTo>
                <a:lnTo>
                  <a:pt x="353060" y="1365249"/>
                </a:lnTo>
                <a:lnTo>
                  <a:pt x="388620" y="1365249"/>
                </a:lnTo>
                <a:lnTo>
                  <a:pt x="383540" y="1360169"/>
                </a:lnTo>
                <a:close/>
              </a:path>
              <a:path w="1013460" h="1941829">
                <a:moveTo>
                  <a:pt x="377190" y="1353819"/>
                </a:moveTo>
                <a:lnTo>
                  <a:pt x="341630" y="1353819"/>
                </a:lnTo>
                <a:lnTo>
                  <a:pt x="346710" y="1358899"/>
                </a:lnTo>
                <a:lnTo>
                  <a:pt x="382270" y="1358899"/>
                </a:lnTo>
                <a:lnTo>
                  <a:pt x="377190" y="1353819"/>
                </a:lnTo>
                <a:close/>
              </a:path>
              <a:path w="1013460" h="1941829">
                <a:moveTo>
                  <a:pt x="370840" y="1347469"/>
                </a:moveTo>
                <a:lnTo>
                  <a:pt x="335280" y="1347469"/>
                </a:lnTo>
                <a:lnTo>
                  <a:pt x="340360" y="1352549"/>
                </a:lnTo>
                <a:lnTo>
                  <a:pt x="375920" y="1352549"/>
                </a:lnTo>
                <a:lnTo>
                  <a:pt x="370840" y="1347469"/>
                </a:lnTo>
                <a:close/>
              </a:path>
              <a:path w="1013460" h="1941829">
                <a:moveTo>
                  <a:pt x="364490" y="1341119"/>
                </a:moveTo>
                <a:lnTo>
                  <a:pt x="328930" y="1341119"/>
                </a:lnTo>
                <a:lnTo>
                  <a:pt x="334009" y="1346199"/>
                </a:lnTo>
                <a:lnTo>
                  <a:pt x="369569" y="1346199"/>
                </a:lnTo>
                <a:lnTo>
                  <a:pt x="364490" y="1341119"/>
                </a:lnTo>
                <a:close/>
              </a:path>
              <a:path w="1013460" h="1941829">
                <a:moveTo>
                  <a:pt x="156209" y="1132839"/>
                </a:moveTo>
                <a:lnTo>
                  <a:pt x="120650" y="1132839"/>
                </a:lnTo>
                <a:lnTo>
                  <a:pt x="327660" y="1339849"/>
                </a:lnTo>
                <a:lnTo>
                  <a:pt x="363220" y="1339849"/>
                </a:lnTo>
                <a:lnTo>
                  <a:pt x="156209" y="1132839"/>
                </a:lnTo>
                <a:close/>
              </a:path>
            </a:pathLst>
          </a:custGeom>
          <a:solidFill>
            <a:srgbClr val="C3C3D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5680710"/>
            <a:ext cx="1172210" cy="1172210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0" y="4790440"/>
            <a:ext cx="1206500" cy="2062480"/>
          </a:xfrm>
          <a:custGeom>
            <a:avLst/>
            <a:gdLst/>
            <a:ahLst/>
            <a:cxnLst/>
            <a:rect l="l" t="t" r="r" b="b"/>
            <a:pathLst>
              <a:path w="1206500" h="2062479">
                <a:moveTo>
                  <a:pt x="887730" y="0"/>
                </a:moveTo>
                <a:lnTo>
                  <a:pt x="0" y="0"/>
                </a:lnTo>
                <a:lnTo>
                  <a:pt x="0" y="6349"/>
                </a:lnTo>
                <a:lnTo>
                  <a:pt x="892810" y="6349"/>
                </a:lnTo>
                <a:lnTo>
                  <a:pt x="892810" y="5079"/>
                </a:lnTo>
                <a:lnTo>
                  <a:pt x="891540" y="5079"/>
                </a:lnTo>
                <a:lnTo>
                  <a:pt x="891540" y="3809"/>
                </a:lnTo>
                <a:lnTo>
                  <a:pt x="890270" y="3809"/>
                </a:lnTo>
                <a:lnTo>
                  <a:pt x="890270" y="2539"/>
                </a:lnTo>
                <a:lnTo>
                  <a:pt x="889000" y="2539"/>
                </a:lnTo>
                <a:lnTo>
                  <a:pt x="889000" y="1269"/>
                </a:lnTo>
                <a:lnTo>
                  <a:pt x="887730" y="1269"/>
                </a:lnTo>
                <a:lnTo>
                  <a:pt x="887730" y="0"/>
                </a:lnTo>
                <a:close/>
              </a:path>
              <a:path w="1206500" h="2062479">
                <a:moveTo>
                  <a:pt x="0" y="855979"/>
                </a:moveTo>
                <a:lnTo>
                  <a:pt x="0" y="890270"/>
                </a:lnTo>
                <a:lnTo>
                  <a:pt x="3810" y="894079"/>
                </a:lnTo>
                <a:lnTo>
                  <a:pt x="38100" y="894079"/>
                </a:lnTo>
                <a:lnTo>
                  <a:pt x="0" y="855979"/>
                </a:lnTo>
                <a:close/>
              </a:path>
              <a:path w="1206500" h="2062479">
                <a:moveTo>
                  <a:pt x="38100" y="894079"/>
                </a:moveTo>
                <a:lnTo>
                  <a:pt x="3810" y="894079"/>
                </a:lnTo>
                <a:lnTo>
                  <a:pt x="67310" y="957579"/>
                </a:lnTo>
                <a:lnTo>
                  <a:pt x="101600" y="957579"/>
                </a:lnTo>
                <a:lnTo>
                  <a:pt x="38100" y="894079"/>
                </a:lnTo>
                <a:close/>
              </a:path>
              <a:path w="1206500" h="2062479">
                <a:moveTo>
                  <a:pt x="101600" y="957579"/>
                </a:moveTo>
                <a:lnTo>
                  <a:pt x="67310" y="957579"/>
                </a:lnTo>
                <a:lnTo>
                  <a:pt x="86360" y="976629"/>
                </a:lnTo>
                <a:lnTo>
                  <a:pt x="120650" y="976629"/>
                </a:lnTo>
                <a:lnTo>
                  <a:pt x="101600" y="957579"/>
                </a:lnTo>
                <a:close/>
              </a:path>
              <a:path w="1206500" h="2062479">
                <a:moveTo>
                  <a:pt x="120650" y="976629"/>
                </a:moveTo>
                <a:lnTo>
                  <a:pt x="86360" y="976629"/>
                </a:lnTo>
                <a:lnTo>
                  <a:pt x="118110" y="1008379"/>
                </a:lnTo>
                <a:lnTo>
                  <a:pt x="152400" y="1008379"/>
                </a:lnTo>
                <a:lnTo>
                  <a:pt x="120650" y="976629"/>
                </a:lnTo>
                <a:close/>
              </a:path>
              <a:path w="1206500" h="2062479">
                <a:moveTo>
                  <a:pt x="152400" y="1008379"/>
                </a:moveTo>
                <a:lnTo>
                  <a:pt x="118110" y="1008379"/>
                </a:lnTo>
                <a:lnTo>
                  <a:pt x="146050" y="1036319"/>
                </a:lnTo>
                <a:lnTo>
                  <a:pt x="180340" y="1036319"/>
                </a:lnTo>
                <a:lnTo>
                  <a:pt x="152400" y="1008379"/>
                </a:lnTo>
                <a:close/>
              </a:path>
              <a:path w="1206500" h="2062479">
                <a:moveTo>
                  <a:pt x="180340" y="1036320"/>
                </a:moveTo>
                <a:lnTo>
                  <a:pt x="146050" y="1036320"/>
                </a:lnTo>
                <a:lnTo>
                  <a:pt x="162560" y="1052829"/>
                </a:lnTo>
                <a:lnTo>
                  <a:pt x="196850" y="1052829"/>
                </a:lnTo>
                <a:lnTo>
                  <a:pt x="180340" y="1036320"/>
                </a:lnTo>
                <a:close/>
              </a:path>
              <a:path w="1206500" h="2062479">
                <a:moveTo>
                  <a:pt x="196850" y="1052830"/>
                </a:moveTo>
                <a:lnTo>
                  <a:pt x="162560" y="1052830"/>
                </a:lnTo>
                <a:lnTo>
                  <a:pt x="168910" y="1059179"/>
                </a:lnTo>
                <a:lnTo>
                  <a:pt x="203200" y="1059179"/>
                </a:lnTo>
                <a:lnTo>
                  <a:pt x="196850" y="1052830"/>
                </a:lnTo>
                <a:close/>
              </a:path>
              <a:path w="1206500" h="2062479">
                <a:moveTo>
                  <a:pt x="203200" y="1059179"/>
                </a:moveTo>
                <a:lnTo>
                  <a:pt x="168910" y="1059179"/>
                </a:lnTo>
                <a:lnTo>
                  <a:pt x="177800" y="1068069"/>
                </a:lnTo>
                <a:lnTo>
                  <a:pt x="212090" y="1068069"/>
                </a:lnTo>
                <a:lnTo>
                  <a:pt x="203200" y="1059179"/>
                </a:lnTo>
                <a:close/>
              </a:path>
              <a:path w="1206500" h="2062479">
                <a:moveTo>
                  <a:pt x="212090" y="1068070"/>
                </a:moveTo>
                <a:lnTo>
                  <a:pt x="177800" y="1068070"/>
                </a:lnTo>
                <a:lnTo>
                  <a:pt x="194310" y="1084579"/>
                </a:lnTo>
                <a:lnTo>
                  <a:pt x="228600" y="1084579"/>
                </a:lnTo>
                <a:lnTo>
                  <a:pt x="212090" y="1068070"/>
                </a:lnTo>
                <a:close/>
              </a:path>
              <a:path w="1206500" h="2062479">
                <a:moveTo>
                  <a:pt x="228600" y="1084580"/>
                </a:moveTo>
                <a:lnTo>
                  <a:pt x="194310" y="1084580"/>
                </a:lnTo>
                <a:lnTo>
                  <a:pt x="200660" y="1090929"/>
                </a:lnTo>
                <a:lnTo>
                  <a:pt x="234949" y="1090929"/>
                </a:lnTo>
                <a:lnTo>
                  <a:pt x="228600" y="1084580"/>
                </a:lnTo>
                <a:close/>
              </a:path>
              <a:path w="1206500" h="2062479">
                <a:moveTo>
                  <a:pt x="234950" y="1090929"/>
                </a:moveTo>
                <a:lnTo>
                  <a:pt x="200660" y="1090929"/>
                </a:lnTo>
                <a:lnTo>
                  <a:pt x="245110" y="1135379"/>
                </a:lnTo>
                <a:lnTo>
                  <a:pt x="279400" y="1135379"/>
                </a:lnTo>
                <a:lnTo>
                  <a:pt x="234950" y="1090929"/>
                </a:lnTo>
                <a:close/>
              </a:path>
              <a:path w="1206500" h="2062479">
                <a:moveTo>
                  <a:pt x="279400" y="1135380"/>
                </a:moveTo>
                <a:lnTo>
                  <a:pt x="245110" y="1135380"/>
                </a:lnTo>
                <a:lnTo>
                  <a:pt x="257810" y="1148079"/>
                </a:lnTo>
                <a:lnTo>
                  <a:pt x="292100" y="1148079"/>
                </a:lnTo>
                <a:lnTo>
                  <a:pt x="279400" y="1135380"/>
                </a:lnTo>
                <a:close/>
              </a:path>
              <a:path w="1206500" h="2062479">
                <a:moveTo>
                  <a:pt x="292100" y="1148079"/>
                </a:moveTo>
                <a:lnTo>
                  <a:pt x="257810" y="1148079"/>
                </a:lnTo>
                <a:lnTo>
                  <a:pt x="276860" y="1167129"/>
                </a:lnTo>
                <a:lnTo>
                  <a:pt x="311150" y="1167129"/>
                </a:lnTo>
                <a:lnTo>
                  <a:pt x="292100" y="1148079"/>
                </a:lnTo>
                <a:close/>
              </a:path>
              <a:path w="1206500" h="2062479">
                <a:moveTo>
                  <a:pt x="311150" y="1167129"/>
                </a:moveTo>
                <a:lnTo>
                  <a:pt x="276860" y="1167129"/>
                </a:lnTo>
                <a:lnTo>
                  <a:pt x="292100" y="1182369"/>
                </a:lnTo>
                <a:lnTo>
                  <a:pt x="326389" y="1182369"/>
                </a:lnTo>
                <a:lnTo>
                  <a:pt x="311150" y="1167129"/>
                </a:lnTo>
                <a:close/>
              </a:path>
              <a:path w="1206500" h="2062479">
                <a:moveTo>
                  <a:pt x="326390" y="1182370"/>
                </a:moveTo>
                <a:lnTo>
                  <a:pt x="292100" y="1182370"/>
                </a:lnTo>
                <a:lnTo>
                  <a:pt x="298450" y="1188719"/>
                </a:lnTo>
                <a:lnTo>
                  <a:pt x="332740" y="1188719"/>
                </a:lnTo>
                <a:lnTo>
                  <a:pt x="326390" y="1182370"/>
                </a:lnTo>
                <a:close/>
              </a:path>
              <a:path w="1206500" h="2062479">
                <a:moveTo>
                  <a:pt x="332740" y="1188720"/>
                </a:moveTo>
                <a:lnTo>
                  <a:pt x="298450" y="1188720"/>
                </a:lnTo>
                <a:lnTo>
                  <a:pt x="311150" y="1201419"/>
                </a:lnTo>
                <a:lnTo>
                  <a:pt x="345440" y="1201419"/>
                </a:lnTo>
                <a:lnTo>
                  <a:pt x="332740" y="1188720"/>
                </a:lnTo>
                <a:close/>
              </a:path>
              <a:path w="1206500" h="2062479">
                <a:moveTo>
                  <a:pt x="345440" y="1201419"/>
                </a:moveTo>
                <a:lnTo>
                  <a:pt x="311150" y="1201419"/>
                </a:lnTo>
                <a:lnTo>
                  <a:pt x="314960" y="1205229"/>
                </a:lnTo>
                <a:lnTo>
                  <a:pt x="349250" y="1205229"/>
                </a:lnTo>
                <a:lnTo>
                  <a:pt x="345440" y="1201419"/>
                </a:lnTo>
                <a:close/>
              </a:path>
              <a:path w="1206500" h="2062479">
                <a:moveTo>
                  <a:pt x="349250" y="1205230"/>
                </a:moveTo>
                <a:lnTo>
                  <a:pt x="314960" y="1205230"/>
                </a:lnTo>
                <a:lnTo>
                  <a:pt x="317500" y="1207769"/>
                </a:lnTo>
                <a:lnTo>
                  <a:pt x="351790" y="1207769"/>
                </a:lnTo>
                <a:lnTo>
                  <a:pt x="349250" y="1205230"/>
                </a:lnTo>
                <a:close/>
              </a:path>
              <a:path w="1206500" h="2062479">
                <a:moveTo>
                  <a:pt x="351790" y="1207770"/>
                </a:moveTo>
                <a:lnTo>
                  <a:pt x="317500" y="1207770"/>
                </a:lnTo>
                <a:lnTo>
                  <a:pt x="323850" y="1214119"/>
                </a:lnTo>
                <a:lnTo>
                  <a:pt x="358140" y="1214119"/>
                </a:lnTo>
                <a:lnTo>
                  <a:pt x="351790" y="1207770"/>
                </a:lnTo>
                <a:close/>
              </a:path>
              <a:path w="1206500" h="2062479">
                <a:moveTo>
                  <a:pt x="358140" y="1214120"/>
                </a:moveTo>
                <a:lnTo>
                  <a:pt x="323850" y="1214120"/>
                </a:lnTo>
                <a:lnTo>
                  <a:pt x="330200" y="1220469"/>
                </a:lnTo>
                <a:lnTo>
                  <a:pt x="364490" y="1220469"/>
                </a:lnTo>
                <a:lnTo>
                  <a:pt x="358140" y="1214120"/>
                </a:lnTo>
                <a:close/>
              </a:path>
              <a:path w="1206500" h="2062479">
                <a:moveTo>
                  <a:pt x="364490" y="1220470"/>
                </a:moveTo>
                <a:lnTo>
                  <a:pt x="330200" y="1220470"/>
                </a:lnTo>
                <a:lnTo>
                  <a:pt x="342900" y="1233169"/>
                </a:lnTo>
                <a:lnTo>
                  <a:pt x="377189" y="1233169"/>
                </a:lnTo>
                <a:lnTo>
                  <a:pt x="364490" y="1220470"/>
                </a:lnTo>
                <a:close/>
              </a:path>
              <a:path w="1206500" h="2062479">
                <a:moveTo>
                  <a:pt x="377190" y="1233170"/>
                </a:moveTo>
                <a:lnTo>
                  <a:pt x="342900" y="1233170"/>
                </a:lnTo>
                <a:lnTo>
                  <a:pt x="346709" y="1236979"/>
                </a:lnTo>
                <a:lnTo>
                  <a:pt x="380999" y="1236979"/>
                </a:lnTo>
                <a:lnTo>
                  <a:pt x="377190" y="1233170"/>
                </a:lnTo>
                <a:close/>
              </a:path>
              <a:path w="1206500" h="2062479">
                <a:moveTo>
                  <a:pt x="381000" y="1236980"/>
                </a:moveTo>
                <a:lnTo>
                  <a:pt x="346710" y="1236980"/>
                </a:lnTo>
                <a:lnTo>
                  <a:pt x="349250" y="1239519"/>
                </a:lnTo>
                <a:lnTo>
                  <a:pt x="383540" y="1239519"/>
                </a:lnTo>
                <a:lnTo>
                  <a:pt x="381000" y="1236980"/>
                </a:lnTo>
                <a:close/>
              </a:path>
              <a:path w="1206500" h="2062479">
                <a:moveTo>
                  <a:pt x="383540" y="1239519"/>
                </a:moveTo>
                <a:lnTo>
                  <a:pt x="349250" y="1239519"/>
                </a:lnTo>
                <a:lnTo>
                  <a:pt x="355600" y="1245869"/>
                </a:lnTo>
                <a:lnTo>
                  <a:pt x="389890" y="1245869"/>
                </a:lnTo>
                <a:lnTo>
                  <a:pt x="383540" y="1239519"/>
                </a:lnTo>
                <a:close/>
              </a:path>
              <a:path w="1206500" h="2062479">
                <a:moveTo>
                  <a:pt x="389890" y="1245870"/>
                </a:moveTo>
                <a:lnTo>
                  <a:pt x="355600" y="1245870"/>
                </a:lnTo>
                <a:lnTo>
                  <a:pt x="361950" y="1252219"/>
                </a:lnTo>
                <a:lnTo>
                  <a:pt x="396240" y="1252219"/>
                </a:lnTo>
                <a:lnTo>
                  <a:pt x="389890" y="1245870"/>
                </a:lnTo>
                <a:close/>
              </a:path>
              <a:path w="1206500" h="2062479">
                <a:moveTo>
                  <a:pt x="1007110" y="1863090"/>
                </a:moveTo>
                <a:lnTo>
                  <a:pt x="972820" y="1863090"/>
                </a:lnTo>
                <a:lnTo>
                  <a:pt x="1172210" y="2062479"/>
                </a:lnTo>
                <a:lnTo>
                  <a:pt x="1206500" y="2062479"/>
                </a:lnTo>
                <a:lnTo>
                  <a:pt x="1007110" y="1863090"/>
                </a:lnTo>
                <a:close/>
              </a:path>
              <a:path w="1206500" h="2062479">
                <a:moveTo>
                  <a:pt x="1004570" y="1860549"/>
                </a:moveTo>
                <a:lnTo>
                  <a:pt x="970280" y="1860549"/>
                </a:lnTo>
                <a:lnTo>
                  <a:pt x="971550" y="1861819"/>
                </a:lnTo>
                <a:lnTo>
                  <a:pt x="1005840" y="1861819"/>
                </a:lnTo>
                <a:lnTo>
                  <a:pt x="1004570" y="1860549"/>
                </a:lnTo>
                <a:close/>
              </a:path>
              <a:path w="1206500" h="2062479">
                <a:moveTo>
                  <a:pt x="1000760" y="1856739"/>
                </a:moveTo>
                <a:lnTo>
                  <a:pt x="966470" y="1856739"/>
                </a:lnTo>
                <a:lnTo>
                  <a:pt x="969010" y="1859279"/>
                </a:lnTo>
                <a:lnTo>
                  <a:pt x="1003300" y="1859279"/>
                </a:lnTo>
                <a:lnTo>
                  <a:pt x="1000760" y="1856739"/>
                </a:lnTo>
                <a:close/>
              </a:path>
              <a:path w="1206500" h="2062479">
                <a:moveTo>
                  <a:pt x="998220" y="1854199"/>
                </a:moveTo>
                <a:lnTo>
                  <a:pt x="963930" y="1854199"/>
                </a:lnTo>
                <a:lnTo>
                  <a:pt x="965200" y="1855469"/>
                </a:lnTo>
                <a:lnTo>
                  <a:pt x="999490" y="1855469"/>
                </a:lnTo>
                <a:lnTo>
                  <a:pt x="998220" y="1854199"/>
                </a:lnTo>
                <a:close/>
              </a:path>
              <a:path w="1206500" h="2062479">
                <a:moveTo>
                  <a:pt x="994410" y="1850389"/>
                </a:moveTo>
                <a:lnTo>
                  <a:pt x="960120" y="1850389"/>
                </a:lnTo>
                <a:lnTo>
                  <a:pt x="962660" y="1852929"/>
                </a:lnTo>
                <a:lnTo>
                  <a:pt x="996950" y="1852929"/>
                </a:lnTo>
                <a:lnTo>
                  <a:pt x="994410" y="1850389"/>
                </a:lnTo>
                <a:close/>
              </a:path>
              <a:path w="1206500" h="2062479">
                <a:moveTo>
                  <a:pt x="991870" y="1847849"/>
                </a:moveTo>
                <a:lnTo>
                  <a:pt x="957580" y="1847849"/>
                </a:lnTo>
                <a:lnTo>
                  <a:pt x="958850" y="1849119"/>
                </a:lnTo>
                <a:lnTo>
                  <a:pt x="993140" y="1849119"/>
                </a:lnTo>
                <a:lnTo>
                  <a:pt x="991870" y="1847849"/>
                </a:lnTo>
                <a:close/>
              </a:path>
              <a:path w="1206500" h="2062479">
                <a:moveTo>
                  <a:pt x="988060" y="1844039"/>
                </a:moveTo>
                <a:lnTo>
                  <a:pt x="953770" y="1844039"/>
                </a:lnTo>
                <a:lnTo>
                  <a:pt x="956310" y="1846579"/>
                </a:lnTo>
                <a:lnTo>
                  <a:pt x="990600" y="1846579"/>
                </a:lnTo>
                <a:lnTo>
                  <a:pt x="988060" y="1844039"/>
                </a:lnTo>
                <a:close/>
              </a:path>
              <a:path w="1206500" h="2062479">
                <a:moveTo>
                  <a:pt x="985520" y="1841499"/>
                </a:moveTo>
                <a:lnTo>
                  <a:pt x="951230" y="1841499"/>
                </a:lnTo>
                <a:lnTo>
                  <a:pt x="952500" y="1842769"/>
                </a:lnTo>
                <a:lnTo>
                  <a:pt x="986790" y="1842769"/>
                </a:lnTo>
                <a:lnTo>
                  <a:pt x="985520" y="1841499"/>
                </a:lnTo>
                <a:close/>
              </a:path>
              <a:path w="1206500" h="2062479">
                <a:moveTo>
                  <a:pt x="981710" y="1837689"/>
                </a:moveTo>
                <a:lnTo>
                  <a:pt x="947420" y="1837689"/>
                </a:lnTo>
                <a:lnTo>
                  <a:pt x="949960" y="1840229"/>
                </a:lnTo>
                <a:lnTo>
                  <a:pt x="984250" y="1840229"/>
                </a:lnTo>
                <a:lnTo>
                  <a:pt x="981710" y="1837689"/>
                </a:lnTo>
                <a:close/>
              </a:path>
              <a:path w="1206500" h="2062479">
                <a:moveTo>
                  <a:pt x="979170" y="1835149"/>
                </a:moveTo>
                <a:lnTo>
                  <a:pt x="944880" y="1835149"/>
                </a:lnTo>
                <a:lnTo>
                  <a:pt x="946150" y="1836419"/>
                </a:lnTo>
                <a:lnTo>
                  <a:pt x="980440" y="1836419"/>
                </a:lnTo>
                <a:lnTo>
                  <a:pt x="979170" y="1835149"/>
                </a:lnTo>
                <a:close/>
              </a:path>
              <a:path w="1206500" h="2062479">
                <a:moveTo>
                  <a:pt x="975360" y="1831339"/>
                </a:moveTo>
                <a:lnTo>
                  <a:pt x="941070" y="1831339"/>
                </a:lnTo>
                <a:lnTo>
                  <a:pt x="943610" y="1833879"/>
                </a:lnTo>
                <a:lnTo>
                  <a:pt x="977900" y="1833879"/>
                </a:lnTo>
                <a:lnTo>
                  <a:pt x="975360" y="1831339"/>
                </a:lnTo>
                <a:close/>
              </a:path>
              <a:path w="1206500" h="2062479">
                <a:moveTo>
                  <a:pt x="972820" y="1828799"/>
                </a:moveTo>
                <a:lnTo>
                  <a:pt x="938530" y="1828799"/>
                </a:lnTo>
                <a:lnTo>
                  <a:pt x="939800" y="1830069"/>
                </a:lnTo>
                <a:lnTo>
                  <a:pt x="974090" y="1830069"/>
                </a:lnTo>
                <a:lnTo>
                  <a:pt x="972820" y="1828799"/>
                </a:lnTo>
                <a:close/>
              </a:path>
              <a:path w="1206500" h="2062479">
                <a:moveTo>
                  <a:pt x="969010" y="1824989"/>
                </a:moveTo>
                <a:lnTo>
                  <a:pt x="934720" y="1824989"/>
                </a:lnTo>
                <a:lnTo>
                  <a:pt x="937260" y="1827529"/>
                </a:lnTo>
                <a:lnTo>
                  <a:pt x="971550" y="1827529"/>
                </a:lnTo>
                <a:lnTo>
                  <a:pt x="969010" y="1824989"/>
                </a:lnTo>
                <a:close/>
              </a:path>
              <a:path w="1206500" h="2062479">
                <a:moveTo>
                  <a:pt x="966470" y="1822449"/>
                </a:moveTo>
                <a:lnTo>
                  <a:pt x="932180" y="1822449"/>
                </a:lnTo>
                <a:lnTo>
                  <a:pt x="933450" y="1823719"/>
                </a:lnTo>
                <a:lnTo>
                  <a:pt x="967740" y="1823719"/>
                </a:lnTo>
                <a:lnTo>
                  <a:pt x="966470" y="1822449"/>
                </a:lnTo>
                <a:close/>
              </a:path>
              <a:path w="1206500" h="2062479">
                <a:moveTo>
                  <a:pt x="962660" y="1818639"/>
                </a:moveTo>
                <a:lnTo>
                  <a:pt x="928370" y="1818639"/>
                </a:lnTo>
                <a:lnTo>
                  <a:pt x="930910" y="1821179"/>
                </a:lnTo>
                <a:lnTo>
                  <a:pt x="965200" y="1821179"/>
                </a:lnTo>
                <a:lnTo>
                  <a:pt x="962660" y="1818639"/>
                </a:lnTo>
                <a:close/>
              </a:path>
              <a:path w="1206500" h="2062479">
                <a:moveTo>
                  <a:pt x="960120" y="1816099"/>
                </a:moveTo>
                <a:lnTo>
                  <a:pt x="925830" y="1816099"/>
                </a:lnTo>
                <a:lnTo>
                  <a:pt x="927100" y="1817370"/>
                </a:lnTo>
                <a:lnTo>
                  <a:pt x="961390" y="1817370"/>
                </a:lnTo>
                <a:lnTo>
                  <a:pt x="960120" y="1816099"/>
                </a:lnTo>
                <a:close/>
              </a:path>
              <a:path w="1206500" h="2062479">
                <a:moveTo>
                  <a:pt x="956310" y="1812289"/>
                </a:moveTo>
                <a:lnTo>
                  <a:pt x="922020" y="1812289"/>
                </a:lnTo>
                <a:lnTo>
                  <a:pt x="924560" y="1814829"/>
                </a:lnTo>
                <a:lnTo>
                  <a:pt x="958850" y="1814829"/>
                </a:lnTo>
                <a:lnTo>
                  <a:pt x="956310" y="1812289"/>
                </a:lnTo>
                <a:close/>
              </a:path>
              <a:path w="1206500" h="2062479">
                <a:moveTo>
                  <a:pt x="953770" y="1809749"/>
                </a:moveTo>
                <a:lnTo>
                  <a:pt x="919480" y="1809749"/>
                </a:lnTo>
                <a:lnTo>
                  <a:pt x="920750" y="1811019"/>
                </a:lnTo>
                <a:lnTo>
                  <a:pt x="955040" y="1811019"/>
                </a:lnTo>
                <a:lnTo>
                  <a:pt x="953770" y="1809749"/>
                </a:lnTo>
                <a:close/>
              </a:path>
              <a:path w="1206500" h="2062479">
                <a:moveTo>
                  <a:pt x="949960" y="1805939"/>
                </a:moveTo>
                <a:lnTo>
                  <a:pt x="915670" y="1805939"/>
                </a:lnTo>
                <a:lnTo>
                  <a:pt x="918210" y="1808479"/>
                </a:lnTo>
                <a:lnTo>
                  <a:pt x="952500" y="1808479"/>
                </a:lnTo>
                <a:lnTo>
                  <a:pt x="949960" y="1805939"/>
                </a:lnTo>
                <a:close/>
              </a:path>
              <a:path w="1206500" h="2062479">
                <a:moveTo>
                  <a:pt x="947420" y="1803399"/>
                </a:moveTo>
                <a:lnTo>
                  <a:pt x="913130" y="1803399"/>
                </a:lnTo>
                <a:lnTo>
                  <a:pt x="914400" y="1804669"/>
                </a:lnTo>
                <a:lnTo>
                  <a:pt x="948690" y="1804669"/>
                </a:lnTo>
                <a:lnTo>
                  <a:pt x="947420" y="1803399"/>
                </a:lnTo>
                <a:close/>
              </a:path>
              <a:path w="1206500" h="2062479">
                <a:moveTo>
                  <a:pt x="943610" y="1799589"/>
                </a:moveTo>
                <a:lnTo>
                  <a:pt x="909320" y="1799589"/>
                </a:lnTo>
                <a:lnTo>
                  <a:pt x="911860" y="1802129"/>
                </a:lnTo>
                <a:lnTo>
                  <a:pt x="946150" y="1802129"/>
                </a:lnTo>
                <a:lnTo>
                  <a:pt x="943610" y="1799589"/>
                </a:lnTo>
                <a:close/>
              </a:path>
              <a:path w="1206500" h="2062479">
                <a:moveTo>
                  <a:pt x="941070" y="1797049"/>
                </a:moveTo>
                <a:lnTo>
                  <a:pt x="906780" y="1797049"/>
                </a:lnTo>
                <a:lnTo>
                  <a:pt x="908050" y="1798319"/>
                </a:lnTo>
                <a:lnTo>
                  <a:pt x="942340" y="1798319"/>
                </a:lnTo>
                <a:lnTo>
                  <a:pt x="941070" y="1797049"/>
                </a:lnTo>
                <a:close/>
              </a:path>
              <a:path w="1206500" h="2062479">
                <a:moveTo>
                  <a:pt x="937260" y="1793239"/>
                </a:moveTo>
                <a:lnTo>
                  <a:pt x="902970" y="1793239"/>
                </a:lnTo>
                <a:lnTo>
                  <a:pt x="905510" y="1795779"/>
                </a:lnTo>
                <a:lnTo>
                  <a:pt x="939800" y="1795779"/>
                </a:lnTo>
                <a:lnTo>
                  <a:pt x="937260" y="1793239"/>
                </a:lnTo>
                <a:close/>
              </a:path>
              <a:path w="1206500" h="2062479">
                <a:moveTo>
                  <a:pt x="934720" y="1790699"/>
                </a:moveTo>
                <a:lnTo>
                  <a:pt x="900430" y="1790699"/>
                </a:lnTo>
                <a:lnTo>
                  <a:pt x="901700" y="1791969"/>
                </a:lnTo>
                <a:lnTo>
                  <a:pt x="935990" y="1791969"/>
                </a:lnTo>
                <a:lnTo>
                  <a:pt x="934720" y="1790699"/>
                </a:lnTo>
                <a:close/>
              </a:path>
              <a:path w="1206500" h="2062479">
                <a:moveTo>
                  <a:pt x="930910" y="1786889"/>
                </a:moveTo>
                <a:lnTo>
                  <a:pt x="896620" y="1786889"/>
                </a:lnTo>
                <a:lnTo>
                  <a:pt x="899160" y="1789429"/>
                </a:lnTo>
                <a:lnTo>
                  <a:pt x="933450" y="1789429"/>
                </a:lnTo>
                <a:lnTo>
                  <a:pt x="930910" y="1786889"/>
                </a:lnTo>
                <a:close/>
              </a:path>
              <a:path w="1206500" h="2062479">
                <a:moveTo>
                  <a:pt x="928370" y="1784349"/>
                </a:moveTo>
                <a:lnTo>
                  <a:pt x="894080" y="1784349"/>
                </a:lnTo>
                <a:lnTo>
                  <a:pt x="895350" y="1785620"/>
                </a:lnTo>
                <a:lnTo>
                  <a:pt x="929640" y="1785620"/>
                </a:lnTo>
                <a:lnTo>
                  <a:pt x="928370" y="1784349"/>
                </a:lnTo>
                <a:close/>
              </a:path>
              <a:path w="1206500" h="2062479">
                <a:moveTo>
                  <a:pt x="924560" y="1780539"/>
                </a:moveTo>
                <a:lnTo>
                  <a:pt x="890270" y="1780539"/>
                </a:lnTo>
                <a:lnTo>
                  <a:pt x="892810" y="1783079"/>
                </a:lnTo>
                <a:lnTo>
                  <a:pt x="927100" y="1783079"/>
                </a:lnTo>
                <a:lnTo>
                  <a:pt x="924560" y="1780539"/>
                </a:lnTo>
                <a:close/>
              </a:path>
              <a:path w="1206500" h="2062479">
                <a:moveTo>
                  <a:pt x="922020" y="1777999"/>
                </a:moveTo>
                <a:lnTo>
                  <a:pt x="887730" y="1777999"/>
                </a:lnTo>
                <a:lnTo>
                  <a:pt x="889000" y="1779269"/>
                </a:lnTo>
                <a:lnTo>
                  <a:pt x="923290" y="1779269"/>
                </a:lnTo>
                <a:lnTo>
                  <a:pt x="922020" y="1777999"/>
                </a:lnTo>
                <a:close/>
              </a:path>
              <a:path w="1206500" h="2062479">
                <a:moveTo>
                  <a:pt x="918210" y="1774189"/>
                </a:moveTo>
                <a:lnTo>
                  <a:pt x="883920" y="1774189"/>
                </a:lnTo>
                <a:lnTo>
                  <a:pt x="886460" y="1776729"/>
                </a:lnTo>
                <a:lnTo>
                  <a:pt x="920750" y="1776729"/>
                </a:lnTo>
                <a:lnTo>
                  <a:pt x="918210" y="1774189"/>
                </a:lnTo>
                <a:close/>
              </a:path>
              <a:path w="1206500" h="2062479">
                <a:moveTo>
                  <a:pt x="915670" y="1771649"/>
                </a:moveTo>
                <a:lnTo>
                  <a:pt x="881380" y="1771649"/>
                </a:lnTo>
                <a:lnTo>
                  <a:pt x="882650" y="1772919"/>
                </a:lnTo>
                <a:lnTo>
                  <a:pt x="916940" y="1772919"/>
                </a:lnTo>
                <a:lnTo>
                  <a:pt x="915670" y="1771649"/>
                </a:lnTo>
                <a:close/>
              </a:path>
              <a:path w="1206500" h="2062479">
                <a:moveTo>
                  <a:pt x="909320" y="1765300"/>
                </a:moveTo>
                <a:lnTo>
                  <a:pt x="875030" y="1765300"/>
                </a:lnTo>
                <a:lnTo>
                  <a:pt x="880110" y="1770379"/>
                </a:lnTo>
                <a:lnTo>
                  <a:pt x="914400" y="1770379"/>
                </a:lnTo>
                <a:lnTo>
                  <a:pt x="909320" y="1765300"/>
                </a:lnTo>
                <a:close/>
              </a:path>
              <a:path w="1206500" h="2062479">
                <a:moveTo>
                  <a:pt x="905510" y="1761489"/>
                </a:moveTo>
                <a:lnTo>
                  <a:pt x="871220" y="1761489"/>
                </a:lnTo>
                <a:lnTo>
                  <a:pt x="873760" y="1764029"/>
                </a:lnTo>
                <a:lnTo>
                  <a:pt x="908050" y="1764029"/>
                </a:lnTo>
                <a:lnTo>
                  <a:pt x="905510" y="1761489"/>
                </a:lnTo>
                <a:close/>
              </a:path>
              <a:path w="1206500" h="2062479">
                <a:moveTo>
                  <a:pt x="902970" y="1758949"/>
                </a:moveTo>
                <a:lnTo>
                  <a:pt x="868680" y="1758949"/>
                </a:lnTo>
                <a:lnTo>
                  <a:pt x="869950" y="1760219"/>
                </a:lnTo>
                <a:lnTo>
                  <a:pt x="904240" y="1760219"/>
                </a:lnTo>
                <a:lnTo>
                  <a:pt x="902970" y="1758949"/>
                </a:lnTo>
                <a:close/>
              </a:path>
              <a:path w="1206500" h="2062479">
                <a:moveTo>
                  <a:pt x="899160" y="1755139"/>
                </a:moveTo>
                <a:lnTo>
                  <a:pt x="864870" y="1755139"/>
                </a:lnTo>
                <a:lnTo>
                  <a:pt x="867410" y="1757679"/>
                </a:lnTo>
                <a:lnTo>
                  <a:pt x="901700" y="1757679"/>
                </a:lnTo>
                <a:lnTo>
                  <a:pt x="899160" y="1755139"/>
                </a:lnTo>
                <a:close/>
              </a:path>
              <a:path w="1206500" h="2062479">
                <a:moveTo>
                  <a:pt x="896620" y="1752599"/>
                </a:moveTo>
                <a:lnTo>
                  <a:pt x="862330" y="1752599"/>
                </a:lnTo>
                <a:lnTo>
                  <a:pt x="863600" y="1753869"/>
                </a:lnTo>
                <a:lnTo>
                  <a:pt x="897890" y="1753869"/>
                </a:lnTo>
                <a:lnTo>
                  <a:pt x="896620" y="1752599"/>
                </a:lnTo>
                <a:close/>
              </a:path>
              <a:path w="1206500" h="2062479">
                <a:moveTo>
                  <a:pt x="892810" y="1748789"/>
                </a:moveTo>
                <a:lnTo>
                  <a:pt x="858520" y="1748789"/>
                </a:lnTo>
                <a:lnTo>
                  <a:pt x="861060" y="1751329"/>
                </a:lnTo>
                <a:lnTo>
                  <a:pt x="895350" y="1751329"/>
                </a:lnTo>
                <a:lnTo>
                  <a:pt x="892810" y="1748789"/>
                </a:lnTo>
                <a:close/>
              </a:path>
              <a:path w="1206500" h="2062479">
                <a:moveTo>
                  <a:pt x="890270" y="1746249"/>
                </a:moveTo>
                <a:lnTo>
                  <a:pt x="855980" y="1746249"/>
                </a:lnTo>
                <a:lnTo>
                  <a:pt x="857250" y="1747519"/>
                </a:lnTo>
                <a:lnTo>
                  <a:pt x="891540" y="1747519"/>
                </a:lnTo>
                <a:lnTo>
                  <a:pt x="890270" y="1746249"/>
                </a:lnTo>
                <a:close/>
              </a:path>
              <a:path w="1206500" h="2062479">
                <a:moveTo>
                  <a:pt x="886460" y="1742439"/>
                </a:moveTo>
                <a:lnTo>
                  <a:pt x="852170" y="1742439"/>
                </a:lnTo>
                <a:lnTo>
                  <a:pt x="854710" y="1744979"/>
                </a:lnTo>
                <a:lnTo>
                  <a:pt x="889000" y="1744979"/>
                </a:lnTo>
                <a:lnTo>
                  <a:pt x="886460" y="1742439"/>
                </a:lnTo>
                <a:close/>
              </a:path>
              <a:path w="1206500" h="2062479">
                <a:moveTo>
                  <a:pt x="883920" y="1739899"/>
                </a:moveTo>
                <a:lnTo>
                  <a:pt x="849630" y="1739899"/>
                </a:lnTo>
                <a:lnTo>
                  <a:pt x="850900" y="1741169"/>
                </a:lnTo>
                <a:lnTo>
                  <a:pt x="885190" y="1741169"/>
                </a:lnTo>
                <a:lnTo>
                  <a:pt x="883920" y="1739899"/>
                </a:lnTo>
                <a:close/>
              </a:path>
              <a:path w="1206500" h="2062479">
                <a:moveTo>
                  <a:pt x="880110" y="1736089"/>
                </a:moveTo>
                <a:lnTo>
                  <a:pt x="845820" y="1736089"/>
                </a:lnTo>
                <a:lnTo>
                  <a:pt x="848360" y="1738629"/>
                </a:lnTo>
                <a:lnTo>
                  <a:pt x="882650" y="1738629"/>
                </a:lnTo>
                <a:lnTo>
                  <a:pt x="880110" y="1736089"/>
                </a:lnTo>
                <a:close/>
              </a:path>
              <a:path w="1206500" h="2062479">
                <a:moveTo>
                  <a:pt x="877570" y="1733549"/>
                </a:moveTo>
                <a:lnTo>
                  <a:pt x="843280" y="1733549"/>
                </a:lnTo>
                <a:lnTo>
                  <a:pt x="844550" y="1734820"/>
                </a:lnTo>
                <a:lnTo>
                  <a:pt x="878840" y="1734820"/>
                </a:lnTo>
                <a:lnTo>
                  <a:pt x="877570" y="1733549"/>
                </a:lnTo>
                <a:close/>
              </a:path>
              <a:path w="1206500" h="2062479">
                <a:moveTo>
                  <a:pt x="873760" y="1729739"/>
                </a:moveTo>
                <a:lnTo>
                  <a:pt x="839470" y="1729739"/>
                </a:lnTo>
                <a:lnTo>
                  <a:pt x="842010" y="1732279"/>
                </a:lnTo>
                <a:lnTo>
                  <a:pt x="876300" y="1732279"/>
                </a:lnTo>
                <a:lnTo>
                  <a:pt x="873760" y="1729739"/>
                </a:lnTo>
                <a:close/>
              </a:path>
              <a:path w="1206500" h="2062479">
                <a:moveTo>
                  <a:pt x="871220" y="1727199"/>
                </a:moveTo>
                <a:lnTo>
                  <a:pt x="836930" y="1727199"/>
                </a:lnTo>
                <a:lnTo>
                  <a:pt x="838200" y="1728470"/>
                </a:lnTo>
                <a:lnTo>
                  <a:pt x="872490" y="1728470"/>
                </a:lnTo>
                <a:lnTo>
                  <a:pt x="871220" y="1727199"/>
                </a:lnTo>
                <a:close/>
              </a:path>
              <a:path w="1206500" h="2062479">
                <a:moveTo>
                  <a:pt x="867410" y="1723390"/>
                </a:moveTo>
                <a:lnTo>
                  <a:pt x="833120" y="1723390"/>
                </a:lnTo>
                <a:lnTo>
                  <a:pt x="835660" y="1725929"/>
                </a:lnTo>
                <a:lnTo>
                  <a:pt x="869950" y="1725929"/>
                </a:lnTo>
                <a:lnTo>
                  <a:pt x="867410" y="1723390"/>
                </a:lnTo>
                <a:close/>
              </a:path>
              <a:path w="1206500" h="2062479">
                <a:moveTo>
                  <a:pt x="864870" y="1720849"/>
                </a:moveTo>
                <a:lnTo>
                  <a:pt x="830580" y="1720849"/>
                </a:lnTo>
                <a:lnTo>
                  <a:pt x="831850" y="1722119"/>
                </a:lnTo>
                <a:lnTo>
                  <a:pt x="866140" y="1722119"/>
                </a:lnTo>
                <a:lnTo>
                  <a:pt x="864870" y="1720849"/>
                </a:lnTo>
                <a:close/>
              </a:path>
              <a:path w="1206500" h="2062479">
                <a:moveTo>
                  <a:pt x="861060" y="1717039"/>
                </a:moveTo>
                <a:lnTo>
                  <a:pt x="826770" y="1717039"/>
                </a:lnTo>
                <a:lnTo>
                  <a:pt x="829310" y="1719579"/>
                </a:lnTo>
                <a:lnTo>
                  <a:pt x="863600" y="1719579"/>
                </a:lnTo>
                <a:lnTo>
                  <a:pt x="861060" y="1717039"/>
                </a:lnTo>
                <a:close/>
              </a:path>
              <a:path w="1206500" h="2062479">
                <a:moveTo>
                  <a:pt x="858520" y="1714499"/>
                </a:moveTo>
                <a:lnTo>
                  <a:pt x="824230" y="1714499"/>
                </a:lnTo>
                <a:lnTo>
                  <a:pt x="825500" y="1715769"/>
                </a:lnTo>
                <a:lnTo>
                  <a:pt x="859790" y="1715769"/>
                </a:lnTo>
                <a:lnTo>
                  <a:pt x="858520" y="1714499"/>
                </a:lnTo>
                <a:close/>
              </a:path>
              <a:path w="1206500" h="2062479">
                <a:moveTo>
                  <a:pt x="854710" y="1710689"/>
                </a:moveTo>
                <a:lnTo>
                  <a:pt x="820420" y="1710689"/>
                </a:lnTo>
                <a:lnTo>
                  <a:pt x="822960" y="1713229"/>
                </a:lnTo>
                <a:lnTo>
                  <a:pt x="857250" y="1713229"/>
                </a:lnTo>
                <a:lnTo>
                  <a:pt x="854710" y="1710689"/>
                </a:lnTo>
                <a:close/>
              </a:path>
              <a:path w="1206500" h="2062479">
                <a:moveTo>
                  <a:pt x="852170" y="1708149"/>
                </a:moveTo>
                <a:lnTo>
                  <a:pt x="817880" y="1708149"/>
                </a:lnTo>
                <a:lnTo>
                  <a:pt x="819150" y="1709419"/>
                </a:lnTo>
                <a:lnTo>
                  <a:pt x="853440" y="1709419"/>
                </a:lnTo>
                <a:lnTo>
                  <a:pt x="852170" y="1708149"/>
                </a:lnTo>
                <a:close/>
              </a:path>
              <a:path w="1206500" h="2062479">
                <a:moveTo>
                  <a:pt x="845819" y="1701799"/>
                </a:moveTo>
                <a:lnTo>
                  <a:pt x="811530" y="1701799"/>
                </a:lnTo>
                <a:lnTo>
                  <a:pt x="816610" y="1706879"/>
                </a:lnTo>
                <a:lnTo>
                  <a:pt x="850900" y="1706879"/>
                </a:lnTo>
                <a:lnTo>
                  <a:pt x="845819" y="1701799"/>
                </a:lnTo>
                <a:close/>
              </a:path>
              <a:path w="1206500" h="2062479">
                <a:moveTo>
                  <a:pt x="839469" y="1695449"/>
                </a:moveTo>
                <a:lnTo>
                  <a:pt x="805180" y="1695449"/>
                </a:lnTo>
                <a:lnTo>
                  <a:pt x="810260" y="1700529"/>
                </a:lnTo>
                <a:lnTo>
                  <a:pt x="844550" y="1700529"/>
                </a:lnTo>
                <a:lnTo>
                  <a:pt x="839469" y="1695449"/>
                </a:lnTo>
                <a:close/>
              </a:path>
              <a:path w="1206500" h="2062479">
                <a:moveTo>
                  <a:pt x="833120" y="1689099"/>
                </a:moveTo>
                <a:lnTo>
                  <a:pt x="798830" y="1689099"/>
                </a:lnTo>
                <a:lnTo>
                  <a:pt x="803910" y="1694179"/>
                </a:lnTo>
                <a:lnTo>
                  <a:pt x="838200" y="1694179"/>
                </a:lnTo>
                <a:lnTo>
                  <a:pt x="833120" y="1689099"/>
                </a:lnTo>
                <a:close/>
              </a:path>
              <a:path w="1206500" h="2062479">
                <a:moveTo>
                  <a:pt x="826770" y="1682749"/>
                </a:moveTo>
                <a:lnTo>
                  <a:pt x="792480" y="1682749"/>
                </a:lnTo>
                <a:lnTo>
                  <a:pt x="797560" y="1687829"/>
                </a:lnTo>
                <a:lnTo>
                  <a:pt x="831850" y="1687829"/>
                </a:lnTo>
                <a:lnTo>
                  <a:pt x="826770" y="1682749"/>
                </a:lnTo>
                <a:close/>
              </a:path>
              <a:path w="1206500" h="2062479">
                <a:moveTo>
                  <a:pt x="820419" y="1676399"/>
                </a:moveTo>
                <a:lnTo>
                  <a:pt x="786129" y="1676399"/>
                </a:lnTo>
                <a:lnTo>
                  <a:pt x="791210" y="1681480"/>
                </a:lnTo>
                <a:lnTo>
                  <a:pt x="825500" y="1681480"/>
                </a:lnTo>
                <a:lnTo>
                  <a:pt x="820419" y="1676399"/>
                </a:lnTo>
                <a:close/>
              </a:path>
              <a:path w="1206500" h="2062479">
                <a:moveTo>
                  <a:pt x="814069" y="1670049"/>
                </a:moveTo>
                <a:lnTo>
                  <a:pt x="779780" y="1670049"/>
                </a:lnTo>
                <a:lnTo>
                  <a:pt x="784860" y="1675129"/>
                </a:lnTo>
                <a:lnTo>
                  <a:pt x="819150" y="1675129"/>
                </a:lnTo>
                <a:lnTo>
                  <a:pt x="814069" y="1670049"/>
                </a:lnTo>
                <a:close/>
              </a:path>
              <a:path w="1206500" h="2062479">
                <a:moveTo>
                  <a:pt x="807719" y="1663699"/>
                </a:moveTo>
                <a:lnTo>
                  <a:pt x="773430" y="1663699"/>
                </a:lnTo>
                <a:lnTo>
                  <a:pt x="778510" y="1668779"/>
                </a:lnTo>
                <a:lnTo>
                  <a:pt x="812800" y="1668779"/>
                </a:lnTo>
                <a:lnTo>
                  <a:pt x="807719" y="1663699"/>
                </a:lnTo>
                <a:close/>
              </a:path>
              <a:path w="1206500" h="2062479">
                <a:moveTo>
                  <a:pt x="802640" y="1658620"/>
                </a:moveTo>
                <a:lnTo>
                  <a:pt x="768350" y="1658620"/>
                </a:lnTo>
                <a:lnTo>
                  <a:pt x="772160" y="1662429"/>
                </a:lnTo>
                <a:lnTo>
                  <a:pt x="806450" y="1662429"/>
                </a:lnTo>
                <a:lnTo>
                  <a:pt x="802640" y="1658620"/>
                </a:lnTo>
                <a:close/>
              </a:path>
              <a:path w="1206500" h="2062479">
                <a:moveTo>
                  <a:pt x="796290" y="1652270"/>
                </a:moveTo>
                <a:lnTo>
                  <a:pt x="762000" y="1652270"/>
                </a:lnTo>
                <a:lnTo>
                  <a:pt x="767080" y="1657350"/>
                </a:lnTo>
                <a:lnTo>
                  <a:pt x="801370" y="1657350"/>
                </a:lnTo>
                <a:lnTo>
                  <a:pt x="796290" y="1652270"/>
                </a:lnTo>
                <a:close/>
              </a:path>
              <a:path w="1206500" h="2062479">
                <a:moveTo>
                  <a:pt x="789940" y="1645920"/>
                </a:moveTo>
                <a:lnTo>
                  <a:pt x="755650" y="1645920"/>
                </a:lnTo>
                <a:lnTo>
                  <a:pt x="760730" y="1650999"/>
                </a:lnTo>
                <a:lnTo>
                  <a:pt x="795020" y="1650999"/>
                </a:lnTo>
                <a:lnTo>
                  <a:pt x="789940" y="1645920"/>
                </a:lnTo>
                <a:close/>
              </a:path>
              <a:path w="1206500" h="2062479">
                <a:moveTo>
                  <a:pt x="783590" y="1639570"/>
                </a:moveTo>
                <a:lnTo>
                  <a:pt x="749300" y="1639570"/>
                </a:lnTo>
                <a:lnTo>
                  <a:pt x="754380" y="1644649"/>
                </a:lnTo>
                <a:lnTo>
                  <a:pt x="788670" y="1644649"/>
                </a:lnTo>
                <a:lnTo>
                  <a:pt x="783590" y="1639570"/>
                </a:lnTo>
                <a:close/>
              </a:path>
              <a:path w="1206500" h="2062479">
                <a:moveTo>
                  <a:pt x="777240" y="1633220"/>
                </a:moveTo>
                <a:lnTo>
                  <a:pt x="742950" y="1633220"/>
                </a:lnTo>
                <a:lnTo>
                  <a:pt x="748030" y="1638299"/>
                </a:lnTo>
                <a:lnTo>
                  <a:pt x="782320" y="1638299"/>
                </a:lnTo>
                <a:lnTo>
                  <a:pt x="777240" y="1633220"/>
                </a:lnTo>
                <a:close/>
              </a:path>
              <a:path w="1206500" h="2062479">
                <a:moveTo>
                  <a:pt x="770890" y="1626870"/>
                </a:moveTo>
                <a:lnTo>
                  <a:pt x="736600" y="1626870"/>
                </a:lnTo>
                <a:lnTo>
                  <a:pt x="741679" y="1631949"/>
                </a:lnTo>
                <a:lnTo>
                  <a:pt x="775969" y="1631949"/>
                </a:lnTo>
                <a:lnTo>
                  <a:pt x="770890" y="1626870"/>
                </a:lnTo>
                <a:close/>
              </a:path>
              <a:path w="1206500" h="2062479">
                <a:moveTo>
                  <a:pt x="764540" y="1620520"/>
                </a:moveTo>
                <a:lnTo>
                  <a:pt x="730250" y="1620520"/>
                </a:lnTo>
                <a:lnTo>
                  <a:pt x="735330" y="1625599"/>
                </a:lnTo>
                <a:lnTo>
                  <a:pt x="769620" y="1625599"/>
                </a:lnTo>
                <a:lnTo>
                  <a:pt x="764540" y="1620520"/>
                </a:lnTo>
                <a:close/>
              </a:path>
              <a:path w="1206500" h="2062479">
                <a:moveTo>
                  <a:pt x="758190" y="1614170"/>
                </a:moveTo>
                <a:lnTo>
                  <a:pt x="723900" y="1614170"/>
                </a:lnTo>
                <a:lnTo>
                  <a:pt x="728980" y="1619249"/>
                </a:lnTo>
                <a:lnTo>
                  <a:pt x="763270" y="1619249"/>
                </a:lnTo>
                <a:lnTo>
                  <a:pt x="758190" y="1614170"/>
                </a:lnTo>
                <a:close/>
              </a:path>
              <a:path w="1206500" h="2062479">
                <a:moveTo>
                  <a:pt x="751840" y="1607819"/>
                </a:moveTo>
                <a:lnTo>
                  <a:pt x="717550" y="1607819"/>
                </a:lnTo>
                <a:lnTo>
                  <a:pt x="722630" y="1612899"/>
                </a:lnTo>
                <a:lnTo>
                  <a:pt x="756920" y="1612899"/>
                </a:lnTo>
                <a:lnTo>
                  <a:pt x="751840" y="1607819"/>
                </a:lnTo>
                <a:close/>
              </a:path>
              <a:path w="1206500" h="2062479">
                <a:moveTo>
                  <a:pt x="745490" y="1601470"/>
                </a:moveTo>
                <a:lnTo>
                  <a:pt x="711200" y="1601470"/>
                </a:lnTo>
                <a:lnTo>
                  <a:pt x="716280" y="1606549"/>
                </a:lnTo>
                <a:lnTo>
                  <a:pt x="750570" y="1606549"/>
                </a:lnTo>
                <a:lnTo>
                  <a:pt x="745490" y="1601470"/>
                </a:lnTo>
                <a:close/>
              </a:path>
              <a:path w="1206500" h="2062479">
                <a:moveTo>
                  <a:pt x="739140" y="1595120"/>
                </a:moveTo>
                <a:lnTo>
                  <a:pt x="704850" y="1595120"/>
                </a:lnTo>
                <a:lnTo>
                  <a:pt x="709930" y="1600199"/>
                </a:lnTo>
                <a:lnTo>
                  <a:pt x="744220" y="1600199"/>
                </a:lnTo>
                <a:lnTo>
                  <a:pt x="739140" y="1595120"/>
                </a:lnTo>
                <a:close/>
              </a:path>
              <a:path w="1206500" h="2062479">
                <a:moveTo>
                  <a:pt x="732790" y="1588769"/>
                </a:moveTo>
                <a:lnTo>
                  <a:pt x="698500" y="1588769"/>
                </a:lnTo>
                <a:lnTo>
                  <a:pt x="703580" y="1593849"/>
                </a:lnTo>
                <a:lnTo>
                  <a:pt x="737870" y="1593849"/>
                </a:lnTo>
                <a:lnTo>
                  <a:pt x="732790" y="1588769"/>
                </a:lnTo>
                <a:close/>
              </a:path>
              <a:path w="1206500" h="2062479">
                <a:moveTo>
                  <a:pt x="726440" y="1582420"/>
                </a:moveTo>
                <a:lnTo>
                  <a:pt x="692150" y="1582420"/>
                </a:lnTo>
                <a:lnTo>
                  <a:pt x="697230" y="1587499"/>
                </a:lnTo>
                <a:lnTo>
                  <a:pt x="731520" y="1587499"/>
                </a:lnTo>
                <a:lnTo>
                  <a:pt x="726440" y="1582420"/>
                </a:lnTo>
                <a:close/>
              </a:path>
              <a:path w="1206500" h="2062479">
                <a:moveTo>
                  <a:pt x="720090" y="1576069"/>
                </a:moveTo>
                <a:lnTo>
                  <a:pt x="685800" y="1576069"/>
                </a:lnTo>
                <a:lnTo>
                  <a:pt x="690880" y="1581149"/>
                </a:lnTo>
                <a:lnTo>
                  <a:pt x="725170" y="1581149"/>
                </a:lnTo>
                <a:lnTo>
                  <a:pt x="720090" y="1576069"/>
                </a:lnTo>
                <a:close/>
              </a:path>
              <a:path w="1206500" h="2062479">
                <a:moveTo>
                  <a:pt x="713740" y="1569720"/>
                </a:moveTo>
                <a:lnTo>
                  <a:pt x="679450" y="1569720"/>
                </a:lnTo>
                <a:lnTo>
                  <a:pt x="684530" y="1574799"/>
                </a:lnTo>
                <a:lnTo>
                  <a:pt x="718820" y="1574799"/>
                </a:lnTo>
                <a:lnTo>
                  <a:pt x="713740" y="1569720"/>
                </a:lnTo>
                <a:close/>
              </a:path>
              <a:path w="1206500" h="2062479">
                <a:moveTo>
                  <a:pt x="707390" y="1563370"/>
                </a:moveTo>
                <a:lnTo>
                  <a:pt x="673100" y="1563370"/>
                </a:lnTo>
                <a:lnTo>
                  <a:pt x="678180" y="1568449"/>
                </a:lnTo>
                <a:lnTo>
                  <a:pt x="712470" y="1568449"/>
                </a:lnTo>
                <a:lnTo>
                  <a:pt x="707390" y="1563370"/>
                </a:lnTo>
                <a:close/>
              </a:path>
              <a:path w="1206500" h="2062479">
                <a:moveTo>
                  <a:pt x="701040" y="1557020"/>
                </a:moveTo>
                <a:lnTo>
                  <a:pt x="666750" y="1557020"/>
                </a:lnTo>
                <a:lnTo>
                  <a:pt x="671830" y="1562099"/>
                </a:lnTo>
                <a:lnTo>
                  <a:pt x="706120" y="1562099"/>
                </a:lnTo>
                <a:lnTo>
                  <a:pt x="701040" y="1557020"/>
                </a:lnTo>
                <a:close/>
              </a:path>
              <a:path w="1206500" h="2062479">
                <a:moveTo>
                  <a:pt x="694690" y="1550670"/>
                </a:moveTo>
                <a:lnTo>
                  <a:pt x="660400" y="1550670"/>
                </a:lnTo>
                <a:lnTo>
                  <a:pt x="665480" y="1555749"/>
                </a:lnTo>
                <a:lnTo>
                  <a:pt x="699769" y="1555749"/>
                </a:lnTo>
                <a:lnTo>
                  <a:pt x="694690" y="1550670"/>
                </a:lnTo>
                <a:close/>
              </a:path>
              <a:path w="1206500" h="2062479">
                <a:moveTo>
                  <a:pt x="688340" y="1544319"/>
                </a:moveTo>
                <a:lnTo>
                  <a:pt x="654050" y="1544319"/>
                </a:lnTo>
                <a:lnTo>
                  <a:pt x="659130" y="1549399"/>
                </a:lnTo>
                <a:lnTo>
                  <a:pt x="693420" y="1549399"/>
                </a:lnTo>
                <a:lnTo>
                  <a:pt x="688340" y="1544319"/>
                </a:lnTo>
                <a:close/>
              </a:path>
              <a:path w="1206500" h="2062479">
                <a:moveTo>
                  <a:pt x="681990" y="1537970"/>
                </a:moveTo>
                <a:lnTo>
                  <a:pt x="647700" y="1537970"/>
                </a:lnTo>
                <a:lnTo>
                  <a:pt x="652780" y="1543049"/>
                </a:lnTo>
                <a:lnTo>
                  <a:pt x="687070" y="1543049"/>
                </a:lnTo>
                <a:lnTo>
                  <a:pt x="681990" y="1537970"/>
                </a:lnTo>
                <a:close/>
              </a:path>
              <a:path w="1206500" h="2062479">
                <a:moveTo>
                  <a:pt x="675640" y="1531619"/>
                </a:moveTo>
                <a:lnTo>
                  <a:pt x="641350" y="1531619"/>
                </a:lnTo>
                <a:lnTo>
                  <a:pt x="646430" y="1536700"/>
                </a:lnTo>
                <a:lnTo>
                  <a:pt x="680720" y="1536700"/>
                </a:lnTo>
                <a:lnTo>
                  <a:pt x="675640" y="1531619"/>
                </a:lnTo>
                <a:close/>
              </a:path>
              <a:path w="1206500" h="2062479">
                <a:moveTo>
                  <a:pt x="669290" y="1525270"/>
                </a:moveTo>
                <a:lnTo>
                  <a:pt x="635000" y="1525270"/>
                </a:lnTo>
                <a:lnTo>
                  <a:pt x="640080" y="1530349"/>
                </a:lnTo>
                <a:lnTo>
                  <a:pt x="674369" y="1530349"/>
                </a:lnTo>
                <a:lnTo>
                  <a:pt x="669290" y="1525270"/>
                </a:lnTo>
                <a:close/>
              </a:path>
              <a:path w="1206500" h="2062479">
                <a:moveTo>
                  <a:pt x="662940" y="1518919"/>
                </a:moveTo>
                <a:lnTo>
                  <a:pt x="628650" y="1518919"/>
                </a:lnTo>
                <a:lnTo>
                  <a:pt x="633730" y="1523999"/>
                </a:lnTo>
                <a:lnTo>
                  <a:pt x="668020" y="1523999"/>
                </a:lnTo>
                <a:lnTo>
                  <a:pt x="662940" y="1518919"/>
                </a:lnTo>
                <a:close/>
              </a:path>
              <a:path w="1206500" h="2062479">
                <a:moveTo>
                  <a:pt x="656590" y="1512569"/>
                </a:moveTo>
                <a:lnTo>
                  <a:pt x="622300" y="1512569"/>
                </a:lnTo>
                <a:lnTo>
                  <a:pt x="627380" y="1517650"/>
                </a:lnTo>
                <a:lnTo>
                  <a:pt x="661670" y="1517650"/>
                </a:lnTo>
                <a:lnTo>
                  <a:pt x="656590" y="1512569"/>
                </a:lnTo>
                <a:close/>
              </a:path>
              <a:path w="1206500" h="2062479">
                <a:moveTo>
                  <a:pt x="650240" y="1506220"/>
                </a:moveTo>
                <a:lnTo>
                  <a:pt x="615950" y="1506220"/>
                </a:lnTo>
                <a:lnTo>
                  <a:pt x="621030" y="1511299"/>
                </a:lnTo>
                <a:lnTo>
                  <a:pt x="655320" y="1511299"/>
                </a:lnTo>
                <a:lnTo>
                  <a:pt x="650240" y="1506220"/>
                </a:lnTo>
                <a:close/>
              </a:path>
              <a:path w="1206500" h="2062479">
                <a:moveTo>
                  <a:pt x="643890" y="1499870"/>
                </a:moveTo>
                <a:lnTo>
                  <a:pt x="609600" y="1499870"/>
                </a:lnTo>
                <a:lnTo>
                  <a:pt x="614680" y="1504949"/>
                </a:lnTo>
                <a:lnTo>
                  <a:pt x="648970" y="1504949"/>
                </a:lnTo>
                <a:lnTo>
                  <a:pt x="643890" y="1499870"/>
                </a:lnTo>
                <a:close/>
              </a:path>
              <a:path w="1206500" h="2062479">
                <a:moveTo>
                  <a:pt x="637540" y="1493520"/>
                </a:moveTo>
                <a:lnTo>
                  <a:pt x="603250" y="1493520"/>
                </a:lnTo>
                <a:lnTo>
                  <a:pt x="608330" y="1498599"/>
                </a:lnTo>
                <a:lnTo>
                  <a:pt x="642620" y="1498599"/>
                </a:lnTo>
                <a:lnTo>
                  <a:pt x="637540" y="1493520"/>
                </a:lnTo>
                <a:close/>
              </a:path>
              <a:path w="1206500" h="2062479">
                <a:moveTo>
                  <a:pt x="631190" y="1487169"/>
                </a:moveTo>
                <a:lnTo>
                  <a:pt x="596900" y="1487169"/>
                </a:lnTo>
                <a:lnTo>
                  <a:pt x="601980" y="1492249"/>
                </a:lnTo>
                <a:lnTo>
                  <a:pt x="636270" y="1492249"/>
                </a:lnTo>
                <a:lnTo>
                  <a:pt x="631190" y="1487169"/>
                </a:lnTo>
                <a:close/>
              </a:path>
              <a:path w="1206500" h="2062479">
                <a:moveTo>
                  <a:pt x="624840" y="1480819"/>
                </a:moveTo>
                <a:lnTo>
                  <a:pt x="590550" y="1480819"/>
                </a:lnTo>
                <a:lnTo>
                  <a:pt x="595630" y="1485899"/>
                </a:lnTo>
                <a:lnTo>
                  <a:pt x="629920" y="1485899"/>
                </a:lnTo>
                <a:lnTo>
                  <a:pt x="624840" y="1480819"/>
                </a:lnTo>
                <a:close/>
              </a:path>
              <a:path w="1206500" h="2062479">
                <a:moveTo>
                  <a:pt x="618490" y="1474470"/>
                </a:moveTo>
                <a:lnTo>
                  <a:pt x="584200" y="1474470"/>
                </a:lnTo>
                <a:lnTo>
                  <a:pt x="589280" y="1479549"/>
                </a:lnTo>
                <a:lnTo>
                  <a:pt x="623570" y="1479549"/>
                </a:lnTo>
                <a:lnTo>
                  <a:pt x="618490" y="1474470"/>
                </a:lnTo>
                <a:close/>
              </a:path>
              <a:path w="1206500" h="2062479">
                <a:moveTo>
                  <a:pt x="612140" y="1468120"/>
                </a:moveTo>
                <a:lnTo>
                  <a:pt x="577850" y="1468120"/>
                </a:lnTo>
                <a:lnTo>
                  <a:pt x="582930" y="1473199"/>
                </a:lnTo>
                <a:lnTo>
                  <a:pt x="617220" y="1473199"/>
                </a:lnTo>
                <a:lnTo>
                  <a:pt x="612140" y="1468120"/>
                </a:lnTo>
                <a:close/>
              </a:path>
              <a:path w="1206500" h="2062479">
                <a:moveTo>
                  <a:pt x="605790" y="1461769"/>
                </a:moveTo>
                <a:lnTo>
                  <a:pt x="571500" y="1461769"/>
                </a:lnTo>
                <a:lnTo>
                  <a:pt x="576580" y="1466849"/>
                </a:lnTo>
                <a:lnTo>
                  <a:pt x="610869" y="1466849"/>
                </a:lnTo>
                <a:lnTo>
                  <a:pt x="605790" y="1461769"/>
                </a:lnTo>
                <a:close/>
              </a:path>
              <a:path w="1206500" h="2062479">
                <a:moveTo>
                  <a:pt x="397510" y="1253489"/>
                </a:moveTo>
                <a:lnTo>
                  <a:pt x="363220" y="1253489"/>
                </a:lnTo>
                <a:lnTo>
                  <a:pt x="570230" y="1460499"/>
                </a:lnTo>
                <a:lnTo>
                  <a:pt x="604520" y="1460499"/>
                </a:lnTo>
                <a:lnTo>
                  <a:pt x="397510" y="1253489"/>
                </a:lnTo>
                <a:close/>
              </a:path>
            </a:pathLst>
          </a:custGeom>
          <a:solidFill>
            <a:srgbClr val="CACAD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5542280"/>
            <a:ext cx="1310639" cy="1310640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0" y="4720590"/>
            <a:ext cx="1343660" cy="2132330"/>
          </a:xfrm>
          <a:custGeom>
            <a:avLst/>
            <a:gdLst/>
            <a:ahLst/>
            <a:cxnLst/>
            <a:rect l="l" t="t" r="r" b="b"/>
            <a:pathLst>
              <a:path w="1343660" h="2132329">
                <a:moveTo>
                  <a:pt x="819150" y="0"/>
                </a:moveTo>
                <a:lnTo>
                  <a:pt x="0" y="0"/>
                </a:lnTo>
                <a:lnTo>
                  <a:pt x="0" y="6350"/>
                </a:lnTo>
                <a:lnTo>
                  <a:pt x="824230" y="6350"/>
                </a:lnTo>
                <a:lnTo>
                  <a:pt x="824230" y="5079"/>
                </a:lnTo>
                <a:lnTo>
                  <a:pt x="822960" y="5079"/>
                </a:lnTo>
                <a:lnTo>
                  <a:pt x="822960" y="3809"/>
                </a:lnTo>
                <a:lnTo>
                  <a:pt x="821690" y="3809"/>
                </a:lnTo>
                <a:lnTo>
                  <a:pt x="821690" y="2539"/>
                </a:lnTo>
                <a:lnTo>
                  <a:pt x="820419" y="2539"/>
                </a:lnTo>
                <a:lnTo>
                  <a:pt x="820419" y="1269"/>
                </a:lnTo>
                <a:lnTo>
                  <a:pt x="819150" y="1269"/>
                </a:lnTo>
                <a:lnTo>
                  <a:pt x="819150" y="0"/>
                </a:lnTo>
                <a:close/>
              </a:path>
              <a:path w="1343660" h="2132329">
                <a:moveTo>
                  <a:pt x="0" y="788670"/>
                </a:moveTo>
                <a:lnTo>
                  <a:pt x="0" y="795019"/>
                </a:lnTo>
                <a:lnTo>
                  <a:pt x="6350" y="795019"/>
                </a:lnTo>
                <a:lnTo>
                  <a:pt x="0" y="788670"/>
                </a:lnTo>
                <a:close/>
              </a:path>
              <a:path w="1343660" h="2132329">
                <a:moveTo>
                  <a:pt x="6350" y="795020"/>
                </a:moveTo>
                <a:lnTo>
                  <a:pt x="0" y="795020"/>
                </a:lnTo>
                <a:lnTo>
                  <a:pt x="0" y="817879"/>
                </a:lnTo>
                <a:lnTo>
                  <a:pt x="29209" y="817879"/>
                </a:lnTo>
                <a:lnTo>
                  <a:pt x="6350" y="795020"/>
                </a:lnTo>
                <a:close/>
              </a:path>
              <a:path w="1343660" h="2132329">
                <a:moveTo>
                  <a:pt x="29210" y="817879"/>
                </a:moveTo>
                <a:lnTo>
                  <a:pt x="0" y="817879"/>
                </a:lnTo>
                <a:lnTo>
                  <a:pt x="0" y="821689"/>
                </a:lnTo>
                <a:lnTo>
                  <a:pt x="17780" y="839469"/>
                </a:lnTo>
                <a:lnTo>
                  <a:pt x="50800" y="839469"/>
                </a:lnTo>
                <a:lnTo>
                  <a:pt x="29210" y="817879"/>
                </a:lnTo>
                <a:close/>
              </a:path>
              <a:path w="1343660" h="2132329">
                <a:moveTo>
                  <a:pt x="50800" y="839469"/>
                </a:moveTo>
                <a:lnTo>
                  <a:pt x="17780" y="839469"/>
                </a:lnTo>
                <a:lnTo>
                  <a:pt x="34289" y="855979"/>
                </a:lnTo>
                <a:lnTo>
                  <a:pt x="67309" y="855979"/>
                </a:lnTo>
                <a:lnTo>
                  <a:pt x="50800" y="839469"/>
                </a:lnTo>
                <a:close/>
              </a:path>
              <a:path w="1343660" h="2132329">
                <a:moveTo>
                  <a:pt x="67310" y="855980"/>
                </a:moveTo>
                <a:lnTo>
                  <a:pt x="34290" y="855980"/>
                </a:lnTo>
                <a:lnTo>
                  <a:pt x="66039" y="887729"/>
                </a:lnTo>
                <a:lnTo>
                  <a:pt x="99059" y="887729"/>
                </a:lnTo>
                <a:lnTo>
                  <a:pt x="67310" y="855980"/>
                </a:lnTo>
                <a:close/>
              </a:path>
              <a:path w="1343660" h="2132329">
                <a:moveTo>
                  <a:pt x="99060" y="887729"/>
                </a:moveTo>
                <a:lnTo>
                  <a:pt x="66040" y="887729"/>
                </a:lnTo>
                <a:lnTo>
                  <a:pt x="97789" y="919479"/>
                </a:lnTo>
                <a:lnTo>
                  <a:pt x="130809" y="919479"/>
                </a:lnTo>
                <a:lnTo>
                  <a:pt x="99060" y="887729"/>
                </a:lnTo>
                <a:close/>
              </a:path>
              <a:path w="1343660" h="2132329">
                <a:moveTo>
                  <a:pt x="130810" y="919479"/>
                </a:moveTo>
                <a:lnTo>
                  <a:pt x="97790" y="919479"/>
                </a:lnTo>
                <a:lnTo>
                  <a:pt x="176530" y="998219"/>
                </a:lnTo>
                <a:lnTo>
                  <a:pt x="209550" y="998219"/>
                </a:lnTo>
                <a:lnTo>
                  <a:pt x="130810" y="919479"/>
                </a:lnTo>
                <a:close/>
              </a:path>
              <a:path w="1343660" h="2132329">
                <a:moveTo>
                  <a:pt x="209550" y="998219"/>
                </a:moveTo>
                <a:lnTo>
                  <a:pt x="176530" y="998219"/>
                </a:lnTo>
                <a:lnTo>
                  <a:pt x="205740" y="1027429"/>
                </a:lnTo>
                <a:lnTo>
                  <a:pt x="238759" y="1027429"/>
                </a:lnTo>
                <a:lnTo>
                  <a:pt x="209550" y="998219"/>
                </a:lnTo>
                <a:close/>
              </a:path>
              <a:path w="1343660" h="2132329">
                <a:moveTo>
                  <a:pt x="238760" y="1027430"/>
                </a:moveTo>
                <a:lnTo>
                  <a:pt x="205740" y="1027430"/>
                </a:lnTo>
                <a:lnTo>
                  <a:pt x="224789" y="1046479"/>
                </a:lnTo>
                <a:lnTo>
                  <a:pt x="257810" y="1046479"/>
                </a:lnTo>
                <a:lnTo>
                  <a:pt x="238760" y="1027430"/>
                </a:lnTo>
                <a:close/>
              </a:path>
              <a:path w="1343660" h="2132329">
                <a:moveTo>
                  <a:pt x="257810" y="1046479"/>
                </a:moveTo>
                <a:lnTo>
                  <a:pt x="224790" y="1046479"/>
                </a:lnTo>
                <a:lnTo>
                  <a:pt x="237489" y="1059179"/>
                </a:lnTo>
                <a:lnTo>
                  <a:pt x="270509" y="1059179"/>
                </a:lnTo>
                <a:lnTo>
                  <a:pt x="257810" y="1046479"/>
                </a:lnTo>
                <a:close/>
              </a:path>
              <a:path w="1343660" h="2132329">
                <a:moveTo>
                  <a:pt x="270510" y="1059180"/>
                </a:moveTo>
                <a:lnTo>
                  <a:pt x="237490" y="1059180"/>
                </a:lnTo>
                <a:lnTo>
                  <a:pt x="256539" y="1078229"/>
                </a:lnTo>
                <a:lnTo>
                  <a:pt x="289559" y="1078229"/>
                </a:lnTo>
                <a:lnTo>
                  <a:pt x="270510" y="1059180"/>
                </a:lnTo>
                <a:close/>
              </a:path>
              <a:path w="1343660" h="2132329">
                <a:moveTo>
                  <a:pt x="289560" y="1078229"/>
                </a:moveTo>
                <a:lnTo>
                  <a:pt x="256540" y="1078229"/>
                </a:lnTo>
                <a:lnTo>
                  <a:pt x="269240" y="1090929"/>
                </a:lnTo>
                <a:lnTo>
                  <a:pt x="302259" y="1090929"/>
                </a:lnTo>
                <a:lnTo>
                  <a:pt x="289560" y="1078229"/>
                </a:lnTo>
                <a:close/>
              </a:path>
              <a:path w="1343660" h="2132329">
                <a:moveTo>
                  <a:pt x="302260" y="1090930"/>
                </a:moveTo>
                <a:lnTo>
                  <a:pt x="269240" y="1090930"/>
                </a:lnTo>
                <a:lnTo>
                  <a:pt x="284480" y="1106169"/>
                </a:lnTo>
                <a:lnTo>
                  <a:pt x="317500" y="1106169"/>
                </a:lnTo>
                <a:lnTo>
                  <a:pt x="302260" y="1090930"/>
                </a:lnTo>
                <a:close/>
              </a:path>
              <a:path w="1343660" h="2132329">
                <a:moveTo>
                  <a:pt x="317500" y="1106170"/>
                </a:moveTo>
                <a:lnTo>
                  <a:pt x="284480" y="1106170"/>
                </a:lnTo>
                <a:lnTo>
                  <a:pt x="300989" y="1122679"/>
                </a:lnTo>
                <a:lnTo>
                  <a:pt x="334009" y="1122679"/>
                </a:lnTo>
                <a:lnTo>
                  <a:pt x="317500" y="1106170"/>
                </a:lnTo>
                <a:close/>
              </a:path>
              <a:path w="1343660" h="2132329">
                <a:moveTo>
                  <a:pt x="334010" y="1122680"/>
                </a:moveTo>
                <a:lnTo>
                  <a:pt x="300990" y="1122680"/>
                </a:lnTo>
                <a:lnTo>
                  <a:pt x="303530" y="1125220"/>
                </a:lnTo>
                <a:lnTo>
                  <a:pt x="336550" y="1125220"/>
                </a:lnTo>
                <a:lnTo>
                  <a:pt x="334010" y="1122680"/>
                </a:lnTo>
                <a:close/>
              </a:path>
              <a:path w="1343660" h="2132329">
                <a:moveTo>
                  <a:pt x="336550" y="1125220"/>
                </a:moveTo>
                <a:lnTo>
                  <a:pt x="303530" y="1125220"/>
                </a:lnTo>
                <a:lnTo>
                  <a:pt x="316230" y="1137919"/>
                </a:lnTo>
                <a:lnTo>
                  <a:pt x="349250" y="1137919"/>
                </a:lnTo>
                <a:lnTo>
                  <a:pt x="336550" y="1125220"/>
                </a:lnTo>
                <a:close/>
              </a:path>
              <a:path w="1343660" h="2132329">
                <a:moveTo>
                  <a:pt x="349250" y="1137920"/>
                </a:moveTo>
                <a:lnTo>
                  <a:pt x="316230" y="1137920"/>
                </a:lnTo>
                <a:lnTo>
                  <a:pt x="332740" y="1154429"/>
                </a:lnTo>
                <a:lnTo>
                  <a:pt x="365759" y="1154429"/>
                </a:lnTo>
                <a:lnTo>
                  <a:pt x="349250" y="1137920"/>
                </a:lnTo>
                <a:close/>
              </a:path>
              <a:path w="1343660" h="2132329">
                <a:moveTo>
                  <a:pt x="365760" y="1154429"/>
                </a:moveTo>
                <a:lnTo>
                  <a:pt x="332740" y="1154429"/>
                </a:lnTo>
                <a:lnTo>
                  <a:pt x="335280" y="1156970"/>
                </a:lnTo>
                <a:lnTo>
                  <a:pt x="368300" y="1156970"/>
                </a:lnTo>
                <a:lnTo>
                  <a:pt x="365760" y="1154429"/>
                </a:lnTo>
                <a:close/>
              </a:path>
              <a:path w="1343660" h="2132329">
                <a:moveTo>
                  <a:pt x="368300" y="1156970"/>
                </a:moveTo>
                <a:lnTo>
                  <a:pt x="335280" y="1156970"/>
                </a:lnTo>
                <a:lnTo>
                  <a:pt x="364490" y="1186179"/>
                </a:lnTo>
                <a:lnTo>
                  <a:pt x="397510" y="1186179"/>
                </a:lnTo>
                <a:lnTo>
                  <a:pt x="368300" y="1156970"/>
                </a:lnTo>
                <a:close/>
              </a:path>
              <a:path w="1343660" h="2132329">
                <a:moveTo>
                  <a:pt x="397510" y="1186180"/>
                </a:moveTo>
                <a:lnTo>
                  <a:pt x="364490" y="1186180"/>
                </a:lnTo>
                <a:lnTo>
                  <a:pt x="370840" y="1192529"/>
                </a:lnTo>
                <a:lnTo>
                  <a:pt x="403860" y="1192529"/>
                </a:lnTo>
                <a:lnTo>
                  <a:pt x="397510" y="1186180"/>
                </a:lnTo>
                <a:close/>
              </a:path>
              <a:path w="1343660" h="2132329">
                <a:moveTo>
                  <a:pt x="403860" y="1192530"/>
                </a:moveTo>
                <a:lnTo>
                  <a:pt x="370840" y="1192530"/>
                </a:lnTo>
                <a:lnTo>
                  <a:pt x="383539" y="1205229"/>
                </a:lnTo>
                <a:lnTo>
                  <a:pt x="416560" y="1205229"/>
                </a:lnTo>
                <a:lnTo>
                  <a:pt x="403860" y="1192530"/>
                </a:lnTo>
                <a:close/>
              </a:path>
              <a:path w="1343660" h="2132329">
                <a:moveTo>
                  <a:pt x="416560" y="1205229"/>
                </a:moveTo>
                <a:lnTo>
                  <a:pt x="383540" y="1205229"/>
                </a:lnTo>
                <a:lnTo>
                  <a:pt x="396239" y="1217929"/>
                </a:lnTo>
                <a:lnTo>
                  <a:pt x="429259" y="1217929"/>
                </a:lnTo>
                <a:lnTo>
                  <a:pt x="416560" y="1205229"/>
                </a:lnTo>
                <a:close/>
              </a:path>
              <a:path w="1343660" h="2132329">
                <a:moveTo>
                  <a:pt x="429260" y="1217930"/>
                </a:moveTo>
                <a:lnTo>
                  <a:pt x="396240" y="1217930"/>
                </a:lnTo>
                <a:lnTo>
                  <a:pt x="398780" y="1220470"/>
                </a:lnTo>
                <a:lnTo>
                  <a:pt x="431800" y="1220470"/>
                </a:lnTo>
                <a:lnTo>
                  <a:pt x="429260" y="1217930"/>
                </a:lnTo>
                <a:close/>
              </a:path>
              <a:path w="1343660" h="2132329">
                <a:moveTo>
                  <a:pt x="431800" y="1220470"/>
                </a:moveTo>
                <a:lnTo>
                  <a:pt x="398780" y="1220470"/>
                </a:lnTo>
                <a:lnTo>
                  <a:pt x="415290" y="1236979"/>
                </a:lnTo>
                <a:lnTo>
                  <a:pt x="448309" y="1236979"/>
                </a:lnTo>
                <a:lnTo>
                  <a:pt x="431800" y="1220470"/>
                </a:lnTo>
                <a:close/>
              </a:path>
              <a:path w="1343660" h="2132329">
                <a:moveTo>
                  <a:pt x="448310" y="1236979"/>
                </a:moveTo>
                <a:lnTo>
                  <a:pt x="415290" y="1236979"/>
                </a:lnTo>
                <a:lnTo>
                  <a:pt x="430529" y="1252219"/>
                </a:lnTo>
                <a:lnTo>
                  <a:pt x="463549" y="1252219"/>
                </a:lnTo>
                <a:lnTo>
                  <a:pt x="448310" y="1236979"/>
                </a:lnTo>
                <a:close/>
              </a:path>
              <a:path w="1343660" h="2132329">
                <a:moveTo>
                  <a:pt x="463550" y="1252220"/>
                </a:moveTo>
                <a:lnTo>
                  <a:pt x="430530" y="1252220"/>
                </a:lnTo>
                <a:lnTo>
                  <a:pt x="436880" y="1258569"/>
                </a:lnTo>
                <a:lnTo>
                  <a:pt x="469900" y="1258569"/>
                </a:lnTo>
                <a:lnTo>
                  <a:pt x="463550" y="1252220"/>
                </a:lnTo>
                <a:close/>
              </a:path>
              <a:path w="1343660" h="2132329">
                <a:moveTo>
                  <a:pt x="469900" y="1258570"/>
                </a:moveTo>
                <a:lnTo>
                  <a:pt x="436880" y="1258570"/>
                </a:lnTo>
                <a:lnTo>
                  <a:pt x="449579" y="1271269"/>
                </a:lnTo>
                <a:lnTo>
                  <a:pt x="482599" y="1271269"/>
                </a:lnTo>
                <a:lnTo>
                  <a:pt x="469900" y="1258570"/>
                </a:lnTo>
                <a:close/>
              </a:path>
              <a:path w="1343660" h="2132329">
                <a:moveTo>
                  <a:pt x="482600" y="1271270"/>
                </a:moveTo>
                <a:lnTo>
                  <a:pt x="449580" y="1271270"/>
                </a:lnTo>
                <a:lnTo>
                  <a:pt x="453390" y="1275079"/>
                </a:lnTo>
                <a:lnTo>
                  <a:pt x="486409" y="1275079"/>
                </a:lnTo>
                <a:lnTo>
                  <a:pt x="482600" y="1271270"/>
                </a:lnTo>
                <a:close/>
              </a:path>
              <a:path w="1343660" h="2132329">
                <a:moveTo>
                  <a:pt x="486410" y="1275080"/>
                </a:moveTo>
                <a:lnTo>
                  <a:pt x="453390" y="1275080"/>
                </a:lnTo>
                <a:lnTo>
                  <a:pt x="455930" y="1277619"/>
                </a:lnTo>
                <a:lnTo>
                  <a:pt x="488950" y="1277619"/>
                </a:lnTo>
                <a:lnTo>
                  <a:pt x="486410" y="1275080"/>
                </a:lnTo>
                <a:close/>
              </a:path>
              <a:path w="1343660" h="2132329">
                <a:moveTo>
                  <a:pt x="488950" y="1277620"/>
                </a:moveTo>
                <a:lnTo>
                  <a:pt x="455930" y="1277620"/>
                </a:lnTo>
                <a:lnTo>
                  <a:pt x="462280" y="1283969"/>
                </a:lnTo>
                <a:lnTo>
                  <a:pt x="495300" y="1283969"/>
                </a:lnTo>
                <a:lnTo>
                  <a:pt x="488950" y="1277620"/>
                </a:lnTo>
                <a:close/>
              </a:path>
              <a:path w="1343660" h="2132329">
                <a:moveTo>
                  <a:pt x="495300" y="1283970"/>
                </a:moveTo>
                <a:lnTo>
                  <a:pt x="462280" y="1283970"/>
                </a:lnTo>
                <a:lnTo>
                  <a:pt x="468629" y="1290319"/>
                </a:lnTo>
                <a:lnTo>
                  <a:pt x="501649" y="1290319"/>
                </a:lnTo>
                <a:lnTo>
                  <a:pt x="495300" y="1283970"/>
                </a:lnTo>
                <a:close/>
              </a:path>
              <a:path w="1343660" h="2132329">
                <a:moveTo>
                  <a:pt x="501650" y="1290320"/>
                </a:moveTo>
                <a:lnTo>
                  <a:pt x="468630" y="1290320"/>
                </a:lnTo>
                <a:lnTo>
                  <a:pt x="481329" y="1303019"/>
                </a:lnTo>
                <a:lnTo>
                  <a:pt x="514349" y="1303019"/>
                </a:lnTo>
                <a:lnTo>
                  <a:pt x="501650" y="1290320"/>
                </a:lnTo>
                <a:close/>
              </a:path>
              <a:path w="1343660" h="2132329">
                <a:moveTo>
                  <a:pt x="514350" y="1303020"/>
                </a:moveTo>
                <a:lnTo>
                  <a:pt x="481330" y="1303020"/>
                </a:lnTo>
                <a:lnTo>
                  <a:pt x="485139" y="1306829"/>
                </a:lnTo>
                <a:lnTo>
                  <a:pt x="518159" y="1306829"/>
                </a:lnTo>
                <a:lnTo>
                  <a:pt x="514350" y="1303020"/>
                </a:lnTo>
                <a:close/>
              </a:path>
              <a:path w="1343660" h="2132329">
                <a:moveTo>
                  <a:pt x="518160" y="1306829"/>
                </a:moveTo>
                <a:lnTo>
                  <a:pt x="485140" y="1306829"/>
                </a:lnTo>
                <a:lnTo>
                  <a:pt x="487679" y="1309369"/>
                </a:lnTo>
                <a:lnTo>
                  <a:pt x="520699" y="1309369"/>
                </a:lnTo>
                <a:lnTo>
                  <a:pt x="518160" y="1306829"/>
                </a:lnTo>
                <a:close/>
              </a:path>
              <a:path w="1343660" h="2132329">
                <a:moveTo>
                  <a:pt x="520700" y="1309369"/>
                </a:moveTo>
                <a:lnTo>
                  <a:pt x="487680" y="1309369"/>
                </a:lnTo>
                <a:lnTo>
                  <a:pt x="494030" y="1315719"/>
                </a:lnTo>
                <a:lnTo>
                  <a:pt x="527050" y="1315719"/>
                </a:lnTo>
                <a:lnTo>
                  <a:pt x="520700" y="1309369"/>
                </a:lnTo>
                <a:close/>
              </a:path>
              <a:path w="1343660" h="2132329">
                <a:moveTo>
                  <a:pt x="527050" y="1315720"/>
                </a:moveTo>
                <a:lnTo>
                  <a:pt x="494030" y="1315720"/>
                </a:lnTo>
                <a:lnTo>
                  <a:pt x="500380" y="1322069"/>
                </a:lnTo>
                <a:lnTo>
                  <a:pt x="533399" y="1322069"/>
                </a:lnTo>
                <a:lnTo>
                  <a:pt x="527050" y="1315720"/>
                </a:lnTo>
                <a:close/>
              </a:path>
              <a:path w="1343660" h="2132329">
                <a:moveTo>
                  <a:pt x="1144270" y="1932940"/>
                </a:moveTo>
                <a:lnTo>
                  <a:pt x="1111250" y="1932940"/>
                </a:lnTo>
                <a:lnTo>
                  <a:pt x="1121410" y="1943099"/>
                </a:lnTo>
                <a:lnTo>
                  <a:pt x="1154430" y="1943099"/>
                </a:lnTo>
                <a:lnTo>
                  <a:pt x="1144270" y="1932940"/>
                </a:lnTo>
                <a:close/>
              </a:path>
              <a:path w="1343660" h="2132329">
                <a:moveTo>
                  <a:pt x="1141730" y="1930399"/>
                </a:moveTo>
                <a:lnTo>
                  <a:pt x="1108710" y="1930399"/>
                </a:lnTo>
                <a:lnTo>
                  <a:pt x="1109980" y="1931669"/>
                </a:lnTo>
                <a:lnTo>
                  <a:pt x="1143000" y="1931669"/>
                </a:lnTo>
                <a:lnTo>
                  <a:pt x="1141730" y="1930399"/>
                </a:lnTo>
                <a:close/>
              </a:path>
              <a:path w="1343660" h="2132329">
                <a:moveTo>
                  <a:pt x="1137920" y="1926589"/>
                </a:moveTo>
                <a:lnTo>
                  <a:pt x="1104900" y="1926589"/>
                </a:lnTo>
                <a:lnTo>
                  <a:pt x="1107440" y="1929129"/>
                </a:lnTo>
                <a:lnTo>
                  <a:pt x="1140460" y="1929129"/>
                </a:lnTo>
                <a:lnTo>
                  <a:pt x="1137920" y="1926589"/>
                </a:lnTo>
                <a:close/>
              </a:path>
              <a:path w="1343660" h="2132329">
                <a:moveTo>
                  <a:pt x="1135380" y="1924049"/>
                </a:moveTo>
                <a:lnTo>
                  <a:pt x="1102360" y="1924049"/>
                </a:lnTo>
                <a:lnTo>
                  <a:pt x="1103630" y="1925319"/>
                </a:lnTo>
                <a:lnTo>
                  <a:pt x="1136650" y="1925319"/>
                </a:lnTo>
                <a:lnTo>
                  <a:pt x="1135380" y="1924049"/>
                </a:lnTo>
                <a:close/>
              </a:path>
              <a:path w="1343660" h="2132329">
                <a:moveTo>
                  <a:pt x="1131570" y="1920239"/>
                </a:moveTo>
                <a:lnTo>
                  <a:pt x="1098550" y="1920239"/>
                </a:lnTo>
                <a:lnTo>
                  <a:pt x="1101090" y="1922779"/>
                </a:lnTo>
                <a:lnTo>
                  <a:pt x="1134110" y="1922779"/>
                </a:lnTo>
                <a:lnTo>
                  <a:pt x="1131570" y="1920239"/>
                </a:lnTo>
                <a:close/>
              </a:path>
              <a:path w="1343660" h="2132329">
                <a:moveTo>
                  <a:pt x="1129030" y="1917699"/>
                </a:moveTo>
                <a:lnTo>
                  <a:pt x="1096010" y="1917699"/>
                </a:lnTo>
                <a:lnTo>
                  <a:pt x="1097280" y="1918969"/>
                </a:lnTo>
                <a:lnTo>
                  <a:pt x="1130300" y="1918969"/>
                </a:lnTo>
                <a:lnTo>
                  <a:pt x="1129030" y="1917699"/>
                </a:lnTo>
                <a:close/>
              </a:path>
              <a:path w="1343660" h="2132329">
                <a:moveTo>
                  <a:pt x="1125220" y="1913889"/>
                </a:moveTo>
                <a:lnTo>
                  <a:pt x="1092200" y="1913889"/>
                </a:lnTo>
                <a:lnTo>
                  <a:pt x="1094740" y="1916429"/>
                </a:lnTo>
                <a:lnTo>
                  <a:pt x="1127760" y="1916429"/>
                </a:lnTo>
                <a:lnTo>
                  <a:pt x="1125220" y="1913889"/>
                </a:lnTo>
                <a:close/>
              </a:path>
              <a:path w="1343660" h="2132329">
                <a:moveTo>
                  <a:pt x="1122680" y="1911349"/>
                </a:moveTo>
                <a:lnTo>
                  <a:pt x="1089660" y="1911349"/>
                </a:lnTo>
                <a:lnTo>
                  <a:pt x="1090930" y="1912619"/>
                </a:lnTo>
                <a:lnTo>
                  <a:pt x="1123950" y="1912619"/>
                </a:lnTo>
                <a:lnTo>
                  <a:pt x="1122680" y="1911349"/>
                </a:lnTo>
                <a:close/>
              </a:path>
              <a:path w="1343660" h="2132329">
                <a:moveTo>
                  <a:pt x="1118870" y="1907539"/>
                </a:moveTo>
                <a:lnTo>
                  <a:pt x="1085850" y="1907539"/>
                </a:lnTo>
                <a:lnTo>
                  <a:pt x="1088390" y="1910079"/>
                </a:lnTo>
                <a:lnTo>
                  <a:pt x="1121410" y="1910079"/>
                </a:lnTo>
                <a:lnTo>
                  <a:pt x="1118870" y="1907539"/>
                </a:lnTo>
                <a:close/>
              </a:path>
              <a:path w="1343660" h="2132329">
                <a:moveTo>
                  <a:pt x="1116330" y="1904999"/>
                </a:moveTo>
                <a:lnTo>
                  <a:pt x="1083310" y="1904999"/>
                </a:lnTo>
                <a:lnTo>
                  <a:pt x="1084580" y="1906269"/>
                </a:lnTo>
                <a:lnTo>
                  <a:pt x="1117600" y="1906269"/>
                </a:lnTo>
                <a:lnTo>
                  <a:pt x="1116330" y="1904999"/>
                </a:lnTo>
                <a:close/>
              </a:path>
              <a:path w="1343660" h="2132329">
                <a:moveTo>
                  <a:pt x="1112520" y="1901189"/>
                </a:moveTo>
                <a:lnTo>
                  <a:pt x="1079500" y="1901189"/>
                </a:lnTo>
                <a:lnTo>
                  <a:pt x="1082040" y="1903729"/>
                </a:lnTo>
                <a:lnTo>
                  <a:pt x="1115060" y="1903729"/>
                </a:lnTo>
                <a:lnTo>
                  <a:pt x="1112520" y="1901189"/>
                </a:lnTo>
                <a:close/>
              </a:path>
              <a:path w="1343660" h="2132329">
                <a:moveTo>
                  <a:pt x="1109979" y="1898649"/>
                </a:moveTo>
                <a:lnTo>
                  <a:pt x="1076960" y="1898649"/>
                </a:lnTo>
                <a:lnTo>
                  <a:pt x="1078230" y="1899919"/>
                </a:lnTo>
                <a:lnTo>
                  <a:pt x="1111250" y="1899919"/>
                </a:lnTo>
                <a:lnTo>
                  <a:pt x="1109979" y="1898649"/>
                </a:lnTo>
                <a:close/>
              </a:path>
              <a:path w="1343660" h="2132329">
                <a:moveTo>
                  <a:pt x="1106170" y="1894839"/>
                </a:moveTo>
                <a:lnTo>
                  <a:pt x="1073150" y="1894839"/>
                </a:lnTo>
                <a:lnTo>
                  <a:pt x="1075690" y="1897379"/>
                </a:lnTo>
                <a:lnTo>
                  <a:pt x="1108709" y="1897379"/>
                </a:lnTo>
                <a:lnTo>
                  <a:pt x="1106170" y="1894839"/>
                </a:lnTo>
                <a:close/>
              </a:path>
              <a:path w="1343660" h="2132329">
                <a:moveTo>
                  <a:pt x="1103629" y="1892299"/>
                </a:moveTo>
                <a:lnTo>
                  <a:pt x="1070610" y="1892299"/>
                </a:lnTo>
                <a:lnTo>
                  <a:pt x="1071880" y="1893569"/>
                </a:lnTo>
                <a:lnTo>
                  <a:pt x="1104900" y="1893569"/>
                </a:lnTo>
                <a:lnTo>
                  <a:pt x="1103629" y="1892299"/>
                </a:lnTo>
                <a:close/>
              </a:path>
              <a:path w="1343660" h="2132329">
                <a:moveTo>
                  <a:pt x="1099820" y="1888489"/>
                </a:moveTo>
                <a:lnTo>
                  <a:pt x="1066800" y="1888489"/>
                </a:lnTo>
                <a:lnTo>
                  <a:pt x="1069340" y="1891029"/>
                </a:lnTo>
                <a:lnTo>
                  <a:pt x="1102359" y="1891029"/>
                </a:lnTo>
                <a:lnTo>
                  <a:pt x="1099820" y="1888489"/>
                </a:lnTo>
                <a:close/>
              </a:path>
              <a:path w="1343660" h="2132329">
                <a:moveTo>
                  <a:pt x="1097280" y="1885949"/>
                </a:moveTo>
                <a:lnTo>
                  <a:pt x="1064260" y="1885949"/>
                </a:lnTo>
                <a:lnTo>
                  <a:pt x="1065530" y="1887220"/>
                </a:lnTo>
                <a:lnTo>
                  <a:pt x="1098550" y="1887220"/>
                </a:lnTo>
                <a:lnTo>
                  <a:pt x="1097280" y="1885949"/>
                </a:lnTo>
                <a:close/>
              </a:path>
              <a:path w="1343660" h="2132329">
                <a:moveTo>
                  <a:pt x="1093470" y="1882139"/>
                </a:moveTo>
                <a:lnTo>
                  <a:pt x="1060450" y="1882139"/>
                </a:lnTo>
                <a:lnTo>
                  <a:pt x="1062990" y="1884679"/>
                </a:lnTo>
                <a:lnTo>
                  <a:pt x="1096009" y="1884679"/>
                </a:lnTo>
                <a:lnTo>
                  <a:pt x="1093470" y="1882139"/>
                </a:lnTo>
                <a:close/>
              </a:path>
              <a:path w="1343660" h="2132329">
                <a:moveTo>
                  <a:pt x="1090930" y="1879599"/>
                </a:moveTo>
                <a:lnTo>
                  <a:pt x="1057910" y="1879599"/>
                </a:lnTo>
                <a:lnTo>
                  <a:pt x="1059180" y="1880869"/>
                </a:lnTo>
                <a:lnTo>
                  <a:pt x="1092200" y="1880869"/>
                </a:lnTo>
                <a:lnTo>
                  <a:pt x="1090930" y="1879599"/>
                </a:lnTo>
                <a:close/>
              </a:path>
              <a:path w="1343660" h="2132329">
                <a:moveTo>
                  <a:pt x="1087120" y="1875789"/>
                </a:moveTo>
                <a:lnTo>
                  <a:pt x="1054100" y="1875789"/>
                </a:lnTo>
                <a:lnTo>
                  <a:pt x="1056640" y="1878329"/>
                </a:lnTo>
                <a:lnTo>
                  <a:pt x="1089660" y="1878329"/>
                </a:lnTo>
                <a:lnTo>
                  <a:pt x="1087120" y="1875789"/>
                </a:lnTo>
                <a:close/>
              </a:path>
              <a:path w="1343660" h="2132329">
                <a:moveTo>
                  <a:pt x="1084580" y="1873249"/>
                </a:moveTo>
                <a:lnTo>
                  <a:pt x="1051560" y="1873249"/>
                </a:lnTo>
                <a:lnTo>
                  <a:pt x="1052830" y="1874519"/>
                </a:lnTo>
                <a:lnTo>
                  <a:pt x="1085850" y="1874519"/>
                </a:lnTo>
                <a:lnTo>
                  <a:pt x="1084580" y="1873249"/>
                </a:lnTo>
                <a:close/>
              </a:path>
              <a:path w="1343660" h="2132329">
                <a:moveTo>
                  <a:pt x="1080770" y="1869439"/>
                </a:moveTo>
                <a:lnTo>
                  <a:pt x="1047750" y="1869439"/>
                </a:lnTo>
                <a:lnTo>
                  <a:pt x="1050290" y="1871979"/>
                </a:lnTo>
                <a:lnTo>
                  <a:pt x="1083310" y="1871979"/>
                </a:lnTo>
                <a:lnTo>
                  <a:pt x="1080770" y="1869439"/>
                </a:lnTo>
                <a:close/>
              </a:path>
              <a:path w="1343660" h="2132329">
                <a:moveTo>
                  <a:pt x="1078230" y="1866899"/>
                </a:moveTo>
                <a:lnTo>
                  <a:pt x="1045210" y="1866899"/>
                </a:lnTo>
                <a:lnTo>
                  <a:pt x="1046480" y="1868169"/>
                </a:lnTo>
                <a:lnTo>
                  <a:pt x="1079500" y="1868169"/>
                </a:lnTo>
                <a:lnTo>
                  <a:pt x="1078230" y="1866899"/>
                </a:lnTo>
                <a:close/>
              </a:path>
              <a:path w="1343660" h="2132329">
                <a:moveTo>
                  <a:pt x="1074420" y="1863089"/>
                </a:moveTo>
                <a:lnTo>
                  <a:pt x="1041400" y="1863089"/>
                </a:lnTo>
                <a:lnTo>
                  <a:pt x="1043940" y="1865629"/>
                </a:lnTo>
                <a:lnTo>
                  <a:pt x="1076960" y="1865629"/>
                </a:lnTo>
                <a:lnTo>
                  <a:pt x="1074420" y="1863089"/>
                </a:lnTo>
                <a:close/>
              </a:path>
              <a:path w="1343660" h="2132329">
                <a:moveTo>
                  <a:pt x="1071880" y="1860549"/>
                </a:moveTo>
                <a:lnTo>
                  <a:pt x="1038860" y="1860549"/>
                </a:lnTo>
                <a:lnTo>
                  <a:pt x="1040130" y="1861819"/>
                </a:lnTo>
                <a:lnTo>
                  <a:pt x="1073150" y="1861819"/>
                </a:lnTo>
                <a:lnTo>
                  <a:pt x="1071880" y="1860549"/>
                </a:lnTo>
                <a:close/>
              </a:path>
              <a:path w="1343660" h="2132329">
                <a:moveTo>
                  <a:pt x="1068070" y="1856739"/>
                </a:moveTo>
                <a:lnTo>
                  <a:pt x="1035050" y="1856739"/>
                </a:lnTo>
                <a:lnTo>
                  <a:pt x="1037590" y="1859279"/>
                </a:lnTo>
                <a:lnTo>
                  <a:pt x="1070610" y="1859279"/>
                </a:lnTo>
                <a:lnTo>
                  <a:pt x="1068070" y="1856739"/>
                </a:lnTo>
                <a:close/>
              </a:path>
              <a:path w="1343660" h="2132329">
                <a:moveTo>
                  <a:pt x="1065530" y="1854199"/>
                </a:moveTo>
                <a:lnTo>
                  <a:pt x="1032510" y="1854199"/>
                </a:lnTo>
                <a:lnTo>
                  <a:pt x="1033780" y="1855469"/>
                </a:lnTo>
                <a:lnTo>
                  <a:pt x="1066800" y="1855469"/>
                </a:lnTo>
                <a:lnTo>
                  <a:pt x="1065530" y="1854199"/>
                </a:lnTo>
                <a:close/>
              </a:path>
              <a:path w="1343660" h="2132329">
                <a:moveTo>
                  <a:pt x="1061720" y="1850389"/>
                </a:moveTo>
                <a:lnTo>
                  <a:pt x="1028700" y="1850389"/>
                </a:lnTo>
                <a:lnTo>
                  <a:pt x="1031240" y="1852929"/>
                </a:lnTo>
                <a:lnTo>
                  <a:pt x="1064260" y="1852929"/>
                </a:lnTo>
                <a:lnTo>
                  <a:pt x="1061720" y="1850389"/>
                </a:lnTo>
                <a:close/>
              </a:path>
              <a:path w="1343660" h="2132329">
                <a:moveTo>
                  <a:pt x="1059180" y="1847849"/>
                </a:moveTo>
                <a:lnTo>
                  <a:pt x="1026160" y="1847849"/>
                </a:lnTo>
                <a:lnTo>
                  <a:pt x="1027430" y="1849119"/>
                </a:lnTo>
                <a:lnTo>
                  <a:pt x="1060450" y="1849119"/>
                </a:lnTo>
                <a:lnTo>
                  <a:pt x="1059180" y="1847849"/>
                </a:lnTo>
                <a:close/>
              </a:path>
              <a:path w="1343660" h="2132329">
                <a:moveTo>
                  <a:pt x="1055370" y="1844039"/>
                </a:moveTo>
                <a:lnTo>
                  <a:pt x="1022349" y="1844039"/>
                </a:lnTo>
                <a:lnTo>
                  <a:pt x="1024890" y="1846579"/>
                </a:lnTo>
                <a:lnTo>
                  <a:pt x="1057910" y="1846579"/>
                </a:lnTo>
                <a:lnTo>
                  <a:pt x="1055370" y="1844039"/>
                </a:lnTo>
                <a:close/>
              </a:path>
              <a:path w="1343660" h="2132329">
                <a:moveTo>
                  <a:pt x="1052830" y="1841499"/>
                </a:moveTo>
                <a:lnTo>
                  <a:pt x="1019810" y="1841499"/>
                </a:lnTo>
                <a:lnTo>
                  <a:pt x="1021080" y="1842769"/>
                </a:lnTo>
                <a:lnTo>
                  <a:pt x="1054100" y="1842769"/>
                </a:lnTo>
                <a:lnTo>
                  <a:pt x="1052830" y="1841499"/>
                </a:lnTo>
                <a:close/>
              </a:path>
              <a:path w="1343660" h="2132329">
                <a:moveTo>
                  <a:pt x="1046480" y="1835149"/>
                </a:moveTo>
                <a:lnTo>
                  <a:pt x="1013460" y="1835149"/>
                </a:lnTo>
                <a:lnTo>
                  <a:pt x="1018540" y="1840229"/>
                </a:lnTo>
                <a:lnTo>
                  <a:pt x="1051560" y="1840229"/>
                </a:lnTo>
                <a:lnTo>
                  <a:pt x="1046480" y="1835149"/>
                </a:lnTo>
                <a:close/>
              </a:path>
              <a:path w="1343660" h="2132329">
                <a:moveTo>
                  <a:pt x="1042669" y="1831339"/>
                </a:moveTo>
                <a:lnTo>
                  <a:pt x="1009649" y="1831339"/>
                </a:lnTo>
                <a:lnTo>
                  <a:pt x="1012190" y="1833879"/>
                </a:lnTo>
                <a:lnTo>
                  <a:pt x="1045210" y="1833879"/>
                </a:lnTo>
                <a:lnTo>
                  <a:pt x="1042669" y="1831339"/>
                </a:lnTo>
                <a:close/>
              </a:path>
              <a:path w="1343660" h="2132329">
                <a:moveTo>
                  <a:pt x="1040130" y="1828799"/>
                </a:moveTo>
                <a:lnTo>
                  <a:pt x="1007110" y="1828799"/>
                </a:lnTo>
                <a:lnTo>
                  <a:pt x="1008380" y="1830069"/>
                </a:lnTo>
                <a:lnTo>
                  <a:pt x="1041400" y="1830069"/>
                </a:lnTo>
                <a:lnTo>
                  <a:pt x="1040130" y="1828799"/>
                </a:lnTo>
                <a:close/>
              </a:path>
              <a:path w="1343660" h="2132329">
                <a:moveTo>
                  <a:pt x="1036319" y="1824989"/>
                </a:moveTo>
                <a:lnTo>
                  <a:pt x="1003300" y="1824989"/>
                </a:lnTo>
                <a:lnTo>
                  <a:pt x="1005840" y="1827529"/>
                </a:lnTo>
                <a:lnTo>
                  <a:pt x="1038860" y="1827529"/>
                </a:lnTo>
                <a:lnTo>
                  <a:pt x="1036319" y="1824989"/>
                </a:lnTo>
                <a:close/>
              </a:path>
              <a:path w="1343660" h="2132329">
                <a:moveTo>
                  <a:pt x="1033780" y="1822449"/>
                </a:moveTo>
                <a:lnTo>
                  <a:pt x="1000760" y="1822449"/>
                </a:lnTo>
                <a:lnTo>
                  <a:pt x="1002030" y="1823719"/>
                </a:lnTo>
                <a:lnTo>
                  <a:pt x="1035050" y="1823719"/>
                </a:lnTo>
                <a:lnTo>
                  <a:pt x="1033780" y="1822449"/>
                </a:lnTo>
                <a:close/>
              </a:path>
              <a:path w="1343660" h="2132329">
                <a:moveTo>
                  <a:pt x="1029969" y="1818639"/>
                </a:moveTo>
                <a:lnTo>
                  <a:pt x="996950" y="1818639"/>
                </a:lnTo>
                <a:lnTo>
                  <a:pt x="999490" y="1821179"/>
                </a:lnTo>
                <a:lnTo>
                  <a:pt x="1032510" y="1821179"/>
                </a:lnTo>
                <a:lnTo>
                  <a:pt x="1029969" y="1818639"/>
                </a:lnTo>
                <a:close/>
              </a:path>
              <a:path w="1343660" h="2132329">
                <a:moveTo>
                  <a:pt x="1027429" y="1816099"/>
                </a:moveTo>
                <a:lnTo>
                  <a:pt x="994410" y="1816099"/>
                </a:lnTo>
                <a:lnTo>
                  <a:pt x="995680" y="1817369"/>
                </a:lnTo>
                <a:lnTo>
                  <a:pt x="1028700" y="1817369"/>
                </a:lnTo>
                <a:lnTo>
                  <a:pt x="1027429" y="1816099"/>
                </a:lnTo>
                <a:close/>
              </a:path>
              <a:path w="1343660" h="2132329">
                <a:moveTo>
                  <a:pt x="1023619" y="1812289"/>
                </a:moveTo>
                <a:lnTo>
                  <a:pt x="990600" y="1812289"/>
                </a:lnTo>
                <a:lnTo>
                  <a:pt x="993140" y="1814829"/>
                </a:lnTo>
                <a:lnTo>
                  <a:pt x="1026160" y="1814829"/>
                </a:lnTo>
                <a:lnTo>
                  <a:pt x="1023619" y="1812289"/>
                </a:lnTo>
                <a:close/>
              </a:path>
              <a:path w="1343660" h="2132329">
                <a:moveTo>
                  <a:pt x="1021079" y="1809749"/>
                </a:moveTo>
                <a:lnTo>
                  <a:pt x="988060" y="1809749"/>
                </a:lnTo>
                <a:lnTo>
                  <a:pt x="989330" y="1811019"/>
                </a:lnTo>
                <a:lnTo>
                  <a:pt x="1022350" y="1811019"/>
                </a:lnTo>
                <a:lnTo>
                  <a:pt x="1021079" y="1809749"/>
                </a:lnTo>
                <a:close/>
              </a:path>
              <a:path w="1343660" h="2132329">
                <a:moveTo>
                  <a:pt x="1017269" y="1805939"/>
                </a:moveTo>
                <a:lnTo>
                  <a:pt x="984250" y="1805939"/>
                </a:lnTo>
                <a:lnTo>
                  <a:pt x="986790" y="1808479"/>
                </a:lnTo>
                <a:lnTo>
                  <a:pt x="1019810" y="1808479"/>
                </a:lnTo>
                <a:lnTo>
                  <a:pt x="1017269" y="1805939"/>
                </a:lnTo>
                <a:close/>
              </a:path>
              <a:path w="1343660" h="2132329">
                <a:moveTo>
                  <a:pt x="1014730" y="1803399"/>
                </a:moveTo>
                <a:lnTo>
                  <a:pt x="981710" y="1803399"/>
                </a:lnTo>
                <a:lnTo>
                  <a:pt x="982980" y="1804669"/>
                </a:lnTo>
                <a:lnTo>
                  <a:pt x="1016000" y="1804669"/>
                </a:lnTo>
                <a:lnTo>
                  <a:pt x="1014730" y="1803399"/>
                </a:lnTo>
                <a:close/>
              </a:path>
              <a:path w="1343660" h="2132329">
                <a:moveTo>
                  <a:pt x="1010919" y="1799589"/>
                </a:moveTo>
                <a:lnTo>
                  <a:pt x="977900" y="1799589"/>
                </a:lnTo>
                <a:lnTo>
                  <a:pt x="980440" y="1802129"/>
                </a:lnTo>
                <a:lnTo>
                  <a:pt x="1013460" y="1802129"/>
                </a:lnTo>
                <a:lnTo>
                  <a:pt x="1010919" y="1799589"/>
                </a:lnTo>
                <a:close/>
              </a:path>
              <a:path w="1343660" h="2132329">
                <a:moveTo>
                  <a:pt x="1008380" y="1797049"/>
                </a:moveTo>
                <a:lnTo>
                  <a:pt x="975360" y="1797049"/>
                </a:lnTo>
                <a:lnTo>
                  <a:pt x="976630" y="1798319"/>
                </a:lnTo>
                <a:lnTo>
                  <a:pt x="1009650" y="1798319"/>
                </a:lnTo>
                <a:lnTo>
                  <a:pt x="1008380" y="1797049"/>
                </a:lnTo>
                <a:close/>
              </a:path>
              <a:path w="1343660" h="2132329">
                <a:moveTo>
                  <a:pt x="1004570" y="1793240"/>
                </a:moveTo>
                <a:lnTo>
                  <a:pt x="971550" y="1793240"/>
                </a:lnTo>
                <a:lnTo>
                  <a:pt x="974090" y="1795779"/>
                </a:lnTo>
                <a:lnTo>
                  <a:pt x="1007110" y="1795779"/>
                </a:lnTo>
                <a:lnTo>
                  <a:pt x="1004570" y="1793240"/>
                </a:lnTo>
                <a:close/>
              </a:path>
              <a:path w="1343660" h="2132329">
                <a:moveTo>
                  <a:pt x="1002030" y="1790699"/>
                </a:moveTo>
                <a:lnTo>
                  <a:pt x="969010" y="1790699"/>
                </a:lnTo>
                <a:lnTo>
                  <a:pt x="970280" y="1791969"/>
                </a:lnTo>
                <a:lnTo>
                  <a:pt x="1003300" y="1791969"/>
                </a:lnTo>
                <a:lnTo>
                  <a:pt x="1002030" y="1790699"/>
                </a:lnTo>
                <a:close/>
              </a:path>
              <a:path w="1343660" h="2132329">
                <a:moveTo>
                  <a:pt x="998219" y="1786889"/>
                </a:moveTo>
                <a:lnTo>
                  <a:pt x="965199" y="1786889"/>
                </a:lnTo>
                <a:lnTo>
                  <a:pt x="967740" y="1789429"/>
                </a:lnTo>
                <a:lnTo>
                  <a:pt x="1000760" y="1789429"/>
                </a:lnTo>
                <a:lnTo>
                  <a:pt x="998219" y="1786889"/>
                </a:lnTo>
                <a:close/>
              </a:path>
              <a:path w="1343660" h="2132329">
                <a:moveTo>
                  <a:pt x="995680" y="1784349"/>
                </a:moveTo>
                <a:lnTo>
                  <a:pt x="962660" y="1784349"/>
                </a:lnTo>
                <a:lnTo>
                  <a:pt x="963930" y="1785619"/>
                </a:lnTo>
                <a:lnTo>
                  <a:pt x="996950" y="1785619"/>
                </a:lnTo>
                <a:lnTo>
                  <a:pt x="995680" y="1784349"/>
                </a:lnTo>
                <a:close/>
              </a:path>
              <a:path w="1343660" h="2132329">
                <a:moveTo>
                  <a:pt x="991870" y="1780539"/>
                </a:moveTo>
                <a:lnTo>
                  <a:pt x="958850" y="1780539"/>
                </a:lnTo>
                <a:lnTo>
                  <a:pt x="961390" y="1783079"/>
                </a:lnTo>
                <a:lnTo>
                  <a:pt x="994410" y="1783079"/>
                </a:lnTo>
                <a:lnTo>
                  <a:pt x="991870" y="1780539"/>
                </a:lnTo>
                <a:close/>
              </a:path>
              <a:path w="1343660" h="2132329">
                <a:moveTo>
                  <a:pt x="989330" y="1777999"/>
                </a:moveTo>
                <a:lnTo>
                  <a:pt x="956310" y="1777999"/>
                </a:lnTo>
                <a:lnTo>
                  <a:pt x="957580" y="1779269"/>
                </a:lnTo>
                <a:lnTo>
                  <a:pt x="990600" y="1779269"/>
                </a:lnTo>
                <a:lnTo>
                  <a:pt x="989330" y="1777999"/>
                </a:lnTo>
                <a:close/>
              </a:path>
              <a:path w="1343660" h="2132329">
                <a:moveTo>
                  <a:pt x="982979" y="1771649"/>
                </a:moveTo>
                <a:lnTo>
                  <a:pt x="949959" y="1771649"/>
                </a:lnTo>
                <a:lnTo>
                  <a:pt x="955040" y="1776729"/>
                </a:lnTo>
                <a:lnTo>
                  <a:pt x="988060" y="1776729"/>
                </a:lnTo>
                <a:lnTo>
                  <a:pt x="982979" y="1771649"/>
                </a:lnTo>
                <a:close/>
              </a:path>
              <a:path w="1343660" h="2132329">
                <a:moveTo>
                  <a:pt x="976629" y="1765299"/>
                </a:moveTo>
                <a:lnTo>
                  <a:pt x="943609" y="1765299"/>
                </a:lnTo>
                <a:lnTo>
                  <a:pt x="948690" y="1770379"/>
                </a:lnTo>
                <a:lnTo>
                  <a:pt x="981710" y="1770379"/>
                </a:lnTo>
                <a:lnTo>
                  <a:pt x="976629" y="1765299"/>
                </a:lnTo>
                <a:close/>
              </a:path>
              <a:path w="1343660" h="2132329">
                <a:moveTo>
                  <a:pt x="970280" y="1758949"/>
                </a:moveTo>
                <a:lnTo>
                  <a:pt x="937260" y="1758949"/>
                </a:lnTo>
                <a:lnTo>
                  <a:pt x="942340" y="1764029"/>
                </a:lnTo>
                <a:lnTo>
                  <a:pt x="975360" y="1764029"/>
                </a:lnTo>
                <a:lnTo>
                  <a:pt x="970280" y="1758949"/>
                </a:lnTo>
                <a:close/>
              </a:path>
              <a:path w="1343660" h="2132329">
                <a:moveTo>
                  <a:pt x="963930" y="1752599"/>
                </a:moveTo>
                <a:lnTo>
                  <a:pt x="930910" y="1752599"/>
                </a:lnTo>
                <a:lnTo>
                  <a:pt x="935989" y="1757679"/>
                </a:lnTo>
                <a:lnTo>
                  <a:pt x="969009" y="1757679"/>
                </a:lnTo>
                <a:lnTo>
                  <a:pt x="963930" y="1752599"/>
                </a:lnTo>
                <a:close/>
              </a:path>
              <a:path w="1343660" h="2132329">
                <a:moveTo>
                  <a:pt x="957579" y="1746249"/>
                </a:moveTo>
                <a:lnTo>
                  <a:pt x="924559" y="1746249"/>
                </a:lnTo>
                <a:lnTo>
                  <a:pt x="929640" y="1751330"/>
                </a:lnTo>
                <a:lnTo>
                  <a:pt x="962660" y="1751330"/>
                </a:lnTo>
                <a:lnTo>
                  <a:pt x="957579" y="1746249"/>
                </a:lnTo>
                <a:close/>
              </a:path>
              <a:path w="1343660" h="2132329">
                <a:moveTo>
                  <a:pt x="951229" y="1739899"/>
                </a:moveTo>
                <a:lnTo>
                  <a:pt x="918209" y="1739899"/>
                </a:lnTo>
                <a:lnTo>
                  <a:pt x="923290" y="1744979"/>
                </a:lnTo>
                <a:lnTo>
                  <a:pt x="956310" y="1744979"/>
                </a:lnTo>
                <a:lnTo>
                  <a:pt x="951229" y="1739899"/>
                </a:lnTo>
                <a:close/>
              </a:path>
              <a:path w="1343660" h="2132329">
                <a:moveTo>
                  <a:pt x="944879" y="1733549"/>
                </a:moveTo>
                <a:lnTo>
                  <a:pt x="911859" y="1733549"/>
                </a:lnTo>
                <a:lnTo>
                  <a:pt x="916940" y="1738629"/>
                </a:lnTo>
                <a:lnTo>
                  <a:pt x="949960" y="1738629"/>
                </a:lnTo>
                <a:lnTo>
                  <a:pt x="944879" y="1733549"/>
                </a:lnTo>
                <a:close/>
              </a:path>
              <a:path w="1343660" h="2132329">
                <a:moveTo>
                  <a:pt x="939800" y="1728470"/>
                </a:moveTo>
                <a:lnTo>
                  <a:pt x="906780" y="1728470"/>
                </a:lnTo>
                <a:lnTo>
                  <a:pt x="910590" y="1732279"/>
                </a:lnTo>
                <a:lnTo>
                  <a:pt x="943610" y="1732279"/>
                </a:lnTo>
                <a:lnTo>
                  <a:pt x="939800" y="1728470"/>
                </a:lnTo>
                <a:close/>
              </a:path>
              <a:path w="1343660" h="2132329">
                <a:moveTo>
                  <a:pt x="933450" y="1722120"/>
                </a:moveTo>
                <a:lnTo>
                  <a:pt x="900430" y="1722120"/>
                </a:lnTo>
                <a:lnTo>
                  <a:pt x="905510" y="1727200"/>
                </a:lnTo>
                <a:lnTo>
                  <a:pt x="938530" y="1727200"/>
                </a:lnTo>
                <a:lnTo>
                  <a:pt x="933450" y="1722120"/>
                </a:lnTo>
                <a:close/>
              </a:path>
              <a:path w="1343660" h="2132329">
                <a:moveTo>
                  <a:pt x="927100" y="1715769"/>
                </a:moveTo>
                <a:lnTo>
                  <a:pt x="894080" y="1715769"/>
                </a:lnTo>
                <a:lnTo>
                  <a:pt x="899160" y="1720849"/>
                </a:lnTo>
                <a:lnTo>
                  <a:pt x="932179" y="1720849"/>
                </a:lnTo>
                <a:lnTo>
                  <a:pt x="927100" y="1715769"/>
                </a:lnTo>
                <a:close/>
              </a:path>
              <a:path w="1343660" h="2132329">
                <a:moveTo>
                  <a:pt x="920750" y="1709419"/>
                </a:moveTo>
                <a:lnTo>
                  <a:pt x="887730" y="1709419"/>
                </a:lnTo>
                <a:lnTo>
                  <a:pt x="892810" y="1714499"/>
                </a:lnTo>
                <a:lnTo>
                  <a:pt x="925830" y="1714499"/>
                </a:lnTo>
                <a:lnTo>
                  <a:pt x="920750" y="1709419"/>
                </a:lnTo>
                <a:close/>
              </a:path>
              <a:path w="1343660" h="2132329">
                <a:moveTo>
                  <a:pt x="914400" y="1703070"/>
                </a:moveTo>
                <a:lnTo>
                  <a:pt x="881380" y="1703070"/>
                </a:lnTo>
                <a:lnTo>
                  <a:pt x="886460" y="1708149"/>
                </a:lnTo>
                <a:lnTo>
                  <a:pt x="919480" y="1708149"/>
                </a:lnTo>
                <a:lnTo>
                  <a:pt x="914400" y="1703070"/>
                </a:lnTo>
                <a:close/>
              </a:path>
              <a:path w="1343660" h="2132329">
                <a:moveTo>
                  <a:pt x="908050" y="1696720"/>
                </a:moveTo>
                <a:lnTo>
                  <a:pt x="875030" y="1696720"/>
                </a:lnTo>
                <a:lnTo>
                  <a:pt x="880109" y="1701799"/>
                </a:lnTo>
                <a:lnTo>
                  <a:pt x="913129" y="1701799"/>
                </a:lnTo>
                <a:lnTo>
                  <a:pt x="908050" y="1696720"/>
                </a:lnTo>
                <a:close/>
              </a:path>
              <a:path w="1343660" h="2132329">
                <a:moveTo>
                  <a:pt x="901700" y="1690369"/>
                </a:moveTo>
                <a:lnTo>
                  <a:pt x="868680" y="1690369"/>
                </a:lnTo>
                <a:lnTo>
                  <a:pt x="873760" y="1695449"/>
                </a:lnTo>
                <a:lnTo>
                  <a:pt x="906780" y="1695449"/>
                </a:lnTo>
                <a:lnTo>
                  <a:pt x="901700" y="1690369"/>
                </a:lnTo>
                <a:close/>
              </a:path>
              <a:path w="1343660" h="2132329">
                <a:moveTo>
                  <a:pt x="895350" y="1684020"/>
                </a:moveTo>
                <a:lnTo>
                  <a:pt x="862330" y="1684020"/>
                </a:lnTo>
                <a:lnTo>
                  <a:pt x="867410" y="1689099"/>
                </a:lnTo>
                <a:lnTo>
                  <a:pt x="900430" y="1689099"/>
                </a:lnTo>
                <a:lnTo>
                  <a:pt x="895350" y="1684020"/>
                </a:lnTo>
                <a:close/>
              </a:path>
              <a:path w="1343660" h="2132329">
                <a:moveTo>
                  <a:pt x="889000" y="1677669"/>
                </a:moveTo>
                <a:lnTo>
                  <a:pt x="855980" y="1677669"/>
                </a:lnTo>
                <a:lnTo>
                  <a:pt x="861060" y="1682749"/>
                </a:lnTo>
                <a:lnTo>
                  <a:pt x="894080" y="1682749"/>
                </a:lnTo>
                <a:lnTo>
                  <a:pt x="889000" y="1677669"/>
                </a:lnTo>
                <a:close/>
              </a:path>
              <a:path w="1343660" h="2132329">
                <a:moveTo>
                  <a:pt x="882650" y="1671320"/>
                </a:moveTo>
                <a:lnTo>
                  <a:pt x="849630" y="1671320"/>
                </a:lnTo>
                <a:lnTo>
                  <a:pt x="854710" y="1676399"/>
                </a:lnTo>
                <a:lnTo>
                  <a:pt x="887730" y="1676399"/>
                </a:lnTo>
                <a:lnTo>
                  <a:pt x="882650" y="1671320"/>
                </a:lnTo>
                <a:close/>
              </a:path>
              <a:path w="1343660" h="2132329">
                <a:moveTo>
                  <a:pt x="876300" y="1664970"/>
                </a:moveTo>
                <a:lnTo>
                  <a:pt x="843280" y="1664970"/>
                </a:lnTo>
                <a:lnTo>
                  <a:pt x="848360" y="1670049"/>
                </a:lnTo>
                <a:lnTo>
                  <a:pt x="881380" y="1670049"/>
                </a:lnTo>
                <a:lnTo>
                  <a:pt x="876300" y="1664970"/>
                </a:lnTo>
                <a:close/>
              </a:path>
              <a:path w="1343660" h="2132329">
                <a:moveTo>
                  <a:pt x="869950" y="1658619"/>
                </a:moveTo>
                <a:lnTo>
                  <a:pt x="836930" y="1658619"/>
                </a:lnTo>
                <a:lnTo>
                  <a:pt x="842010" y="1663699"/>
                </a:lnTo>
                <a:lnTo>
                  <a:pt x="875029" y="1663699"/>
                </a:lnTo>
                <a:lnTo>
                  <a:pt x="869950" y="1658619"/>
                </a:lnTo>
                <a:close/>
              </a:path>
              <a:path w="1343660" h="2132329">
                <a:moveTo>
                  <a:pt x="863600" y="1652270"/>
                </a:moveTo>
                <a:lnTo>
                  <a:pt x="830580" y="1652270"/>
                </a:lnTo>
                <a:lnTo>
                  <a:pt x="835660" y="1657349"/>
                </a:lnTo>
                <a:lnTo>
                  <a:pt x="868679" y="1657349"/>
                </a:lnTo>
                <a:lnTo>
                  <a:pt x="863600" y="1652270"/>
                </a:lnTo>
                <a:close/>
              </a:path>
              <a:path w="1343660" h="2132329">
                <a:moveTo>
                  <a:pt x="857250" y="1645919"/>
                </a:moveTo>
                <a:lnTo>
                  <a:pt x="824230" y="1645919"/>
                </a:lnTo>
                <a:lnTo>
                  <a:pt x="829310" y="1650999"/>
                </a:lnTo>
                <a:lnTo>
                  <a:pt x="862330" y="1650999"/>
                </a:lnTo>
                <a:lnTo>
                  <a:pt x="857250" y="1645919"/>
                </a:lnTo>
                <a:close/>
              </a:path>
              <a:path w="1343660" h="2132329">
                <a:moveTo>
                  <a:pt x="850900" y="1639570"/>
                </a:moveTo>
                <a:lnTo>
                  <a:pt x="817880" y="1639570"/>
                </a:lnTo>
                <a:lnTo>
                  <a:pt x="822960" y="1644649"/>
                </a:lnTo>
                <a:lnTo>
                  <a:pt x="855979" y="1644649"/>
                </a:lnTo>
                <a:lnTo>
                  <a:pt x="850900" y="1639570"/>
                </a:lnTo>
                <a:close/>
              </a:path>
              <a:path w="1343660" h="2132329">
                <a:moveTo>
                  <a:pt x="844550" y="1633220"/>
                </a:moveTo>
                <a:lnTo>
                  <a:pt x="811530" y="1633220"/>
                </a:lnTo>
                <a:lnTo>
                  <a:pt x="816610" y="1638299"/>
                </a:lnTo>
                <a:lnTo>
                  <a:pt x="849630" y="1638299"/>
                </a:lnTo>
                <a:lnTo>
                  <a:pt x="844550" y="1633220"/>
                </a:lnTo>
                <a:close/>
              </a:path>
              <a:path w="1343660" h="2132329">
                <a:moveTo>
                  <a:pt x="838200" y="1626870"/>
                </a:moveTo>
                <a:lnTo>
                  <a:pt x="805180" y="1626870"/>
                </a:lnTo>
                <a:lnTo>
                  <a:pt x="810260" y="1631949"/>
                </a:lnTo>
                <a:lnTo>
                  <a:pt x="843279" y="1631949"/>
                </a:lnTo>
                <a:lnTo>
                  <a:pt x="838200" y="1626870"/>
                </a:lnTo>
                <a:close/>
              </a:path>
              <a:path w="1343660" h="2132329">
                <a:moveTo>
                  <a:pt x="831850" y="1620519"/>
                </a:moveTo>
                <a:lnTo>
                  <a:pt x="798830" y="1620519"/>
                </a:lnTo>
                <a:lnTo>
                  <a:pt x="803909" y="1625599"/>
                </a:lnTo>
                <a:lnTo>
                  <a:pt x="836929" y="1625599"/>
                </a:lnTo>
                <a:lnTo>
                  <a:pt x="831850" y="1620519"/>
                </a:lnTo>
                <a:close/>
              </a:path>
              <a:path w="1343660" h="2132329">
                <a:moveTo>
                  <a:pt x="825500" y="1614169"/>
                </a:moveTo>
                <a:lnTo>
                  <a:pt x="792480" y="1614169"/>
                </a:lnTo>
                <a:lnTo>
                  <a:pt x="797560" y="1619250"/>
                </a:lnTo>
                <a:lnTo>
                  <a:pt x="830580" y="1619250"/>
                </a:lnTo>
                <a:lnTo>
                  <a:pt x="825500" y="1614169"/>
                </a:lnTo>
                <a:close/>
              </a:path>
              <a:path w="1343660" h="2132329">
                <a:moveTo>
                  <a:pt x="819150" y="1607820"/>
                </a:moveTo>
                <a:lnTo>
                  <a:pt x="786130" y="1607820"/>
                </a:lnTo>
                <a:lnTo>
                  <a:pt x="791210" y="1612899"/>
                </a:lnTo>
                <a:lnTo>
                  <a:pt x="824230" y="1612899"/>
                </a:lnTo>
                <a:lnTo>
                  <a:pt x="819150" y="1607820"/>
                </a:lnTo>
                <a:close/>
              </a:path>
              <a:path w="1343660" h="2132329">
                <a:moveTo>
                  <a:pt x="812800" y="1601469"/>
                </a:moveTo>
                <a:lnTo>
                  <a:pt x="779780" y="1601469"/>
                </a:lnTo>
                <a:lnTo>
                  <a:pt x="784860" y="1606550"/>
                </a:lnTo>
                <a:lnTo>
                  <a:pt x="817880" y="1606550"/>
                </a:lnTo>
                <a:lnTo>
                  <a:pt x="812800" y="1601469"/>
                </a:lnTo>
                <a:close/>
              </a:path>
              <a:path w="1343660" h="2132329">
                <a:moveTo>
                  <a:pt x="806450" y="1595120"/>
                </a:moveTo>
                <a:lnTo>
                  <a:pt x="773430" y="1595120"/>
                </a:lnTo>
                <a:lnTo>
                  <a:pt x="778509" y="1600199"/>
                </a:lnTo>
                <a:lnTo>
                  <a:pt x="811529" y="1600199"/>
                </a:lnTo>
                <a:lnTo>
                  <a:pt x="806450" y="1595120"/>
                </a:lnTo>
                <a:close/>
              </a:path>
              <a:path w="1343660" h="2132329">
                <a:moveTo>
                  <a:pt x="800100" y="1588769"/>
                </a:moveTo>
                <a:lnTo>
                  <a:pt x="767080" y="1588769"/>
                </a:lnTo>
                <a:lnTo>
                  <a:pt x="772160" y="1593849"/>
                </a:lnTo>
                <a:lnTo>
                  <a:pt x="805180" y="1593849"/>
                </a:lnTo>
                <a:lnTo>
                  <a:pt x="800100" y="1588769"/>
                </a:lnTo>
                <a:close/>
              </a:path>
              <a:path w="1343660" h="2132329">
                <a:moveTo>
                  <a:pt x="793750" y="1582419"/>
                </a:moveTo>
                <a:lnTo>
                  <a:pt x="760730" y="1582419"/>
                </a:lnTo>
                <a:lnTo>
                  <a:pt x="765810" y="1587499"/>
                </a:lnTo>
                <a:lnTo>
                  <a:pt x="798830" y="1587499"/>
                </a:lnTo>
                <a:lnTo>
                  <a:pt x="793750" y="1582419"/>
                </a:lnTo>
                <a:close/>
              </a:path>
              <a:path w="1343660" h="2132329">
                <a:moveTo>
                  <a:pt x="787400" y="1576070"/>
                </a:moveTo>
                <a:lnTo>
                  <a:pt x="754380" y="1576070"/>
                </a:lnTo>
                <a:lnTo>
                  <a:pt x="759460" y="1581149"/>
                </a:lnTo>
                <a:lnTo>
                  <a:pt x="792480" y="1581149"/>
                </a:lnTo>
                <a:lnTo>
                  <a:pt x="787400" y="1576070"/>
                </a:lnTo>
                <a:close/>
              </a:path>
              <a:path w="1343660" h="2132329">
                <a:moveTo>
                  <a:pt x="781050" y="1569720"/>
                </a:moveTo>
                <a:lnTo>
                  <a:pt x="748030" y="1569720"/>
                </a:lnTo>
                <a:lnTo>
                  <a:pt x="753110" y="1574799"/>
                </a:lnTo>
                <a:lnTo>
                  <a:pt x="786130" y="1574799"/>
                </a:lnTo>
                <a:lnTo>
                  <a:pt x="781050" y="1569720"/>
                </a:lnTo>
                <a:close/>
              </a:path>
              <a:path w="1343660" h="2132329">
                <a:moveTo>
                  <a:pt x="774700" y="1563370"/>
                </a:moveTo>
                <a:lnTo>
                  <a:pt x="741680" y="1563370"/>
                </a:lnTo>
                <a:lnTo>
                  <a:pt x="746760" y="1568449"/>
                </a:lnTo>
                <a:lnTo>
                  <a:pt x="779780" y="1568449"/>
                </a:lnTo>
                <a:lnTo>
                  <a:pt x="774700" y="1563370"/>
                </a:lnTo>
                <a:close/>
              </a:path>
              <a:path w="1343660" h="2132329">
                <a:moveTo>
                  <a:pt x="768350" y="1557019"/>
                </a:moveTo>
                <a:lnTo>
                  <a:pt x="735330" y="1557019"/>
                </a:lnTo>
                <a:lnTo>
                  <a:pt x="740410" y="1562099"/>
                </a:lnTo>
                <a:lnTo>
                  <a:pt x="773430" y="1562099"/>
                </a:lnTo>
                <a:lnTo>
                  <a:pt x="768350" y="1557019"/>
                </a:lnTo>
                <a:close/>
              </a:path>
              <a:path w="1343660" h="2132329">
                <a:moveTo>
                  <a:pt x="762000" y="1550669"/>
                </a:moveTo>
                <a:lnTo>
                  <a:pt x="728980" y="1550669"/>
                </a:lnTo>
                <a:lnTo>
                  <a:pt x="734060" y="1555749"/>
                </a:lnTo>
                <a:lnTo>
                  <a:pt x="767080" y="1555749"/>
                </a:lnTo>
                <a:lnTo>
                  <a:pt x="762000" y="1550669"/>
                </a:lnTo>
                <a:close/>
              </a:path>
              <a:path w="1343660" h="2132329">
                <a:moveTo>
                  <a:pt x="755650" y="1544320"/>
                </a:moveTo>
                <a:lnTo>
                  <a:pt x="722630" y="1544320"/>
                </a:lnTo>
                <a:lnTo>
                  <a:pt x="727710" y="1549399"/>
                </a:lnTo>
                <a:lnTo>
                  <a:pt x="760730" y="1549399"/>
                </a:lnTo>
                <a:lnTo>
                  <a:pt x="755650" y="1544320"/>
                </a:lnTo>
                <a:close/>
              </a:path>
              <a:path w="1343660" h="2132329">
                <a:moveTo>
                  <a:pt x="749300" y="1537970"/>
                </a:moveTo>
                <a:lnTo>
                  <a:pt x="716280" y="1537970"/>
                </a:lnTo>
                <a:lnTo>
                  <a:pt x="721360" y="1543049"/>
                </a:lnTo>
                <a:lnTo>
                  <a:pt x="754380" y="1543049"/>
                </a:lnTo>
                <a:lnTo>
                  <a:pt x="749300" y="1537970"/>
                </a:lnTo>
                <a:close/>
              </a:path>
              <a:path w="1343660" h="2132329">
                <a:moveTo>
                  <a:pt x="742950" y="1531619"/>
                </a:moveTo>
                <a:lnTo>
                  <a:pt x="709930" y="1531619"/>
                </a:lnTo>
                <a:lnTo>
                  <a:pt x="715009" y="1536699"/>
                </a:lnTo>
                <a:lnTo>
                  <a:pt x="748029" y="1536699"/>
                </a:lnTo>
                <a:lnTo>
                  <a:pt x="742950" y="1531619"/>
                </a:lnTo>
                <a:close/>
              </a:path>
              <a:path w="1343660" h="2132329">
                <a:moveTo>
                  <a:pt x="534670" y="1323339"/>
                </a:moveTo>
                <a:lnTo>
                  <a:pt x="501650" y="1323339"/>
                </a:lnTo>
                <a:lnTo>
                  <a:pt x="708660" y="1530349"/>
                </a:lnTo>
                <a:lnTo>
                  <a:pt x="741680" y="1530349"/>
                </a:lnTo>
                <a:lnTo>
                  <a:pt x="534670" y="1323339"/>
                </a:lnTo>
                <a:close/>
              </a:path>
              <a:path w="1343660" h="2132329">
                <a:moveTo>
                  <a:pt x="1154430" y="1943100"/>
                </a:moveTo>
                <a:lnTo>
                  <a:pt x="1121410" y="1943100"/>
                </a:lnTo>
                <a:lnTo>
                  <a:pt x="1153160" y="1974849"/>
                </a:lnTo>
                <a:lnTo>
                  <a:pt x="1186180" y="1974849"/>
                </a:lnTo>
                <a:lnTo>
                  <a:pt x="1154430" y="1943100"/>
                </a:lnTo>
                <a:close/>
              </a:path>
              <a:path w="1343660" h="2132329">
                <a:moveTo>
                  <a:pt x="1186180" y="1974850"/>
                </a:moveTo>
                <a:lnTo>
                  <a:pt x="1153160" y="1974850"/>
                </a:lnTo>
                <a:lnTo>
                  <a:pt x="1184910" y="2006599"/>
                </a:lnTo>
                <a:lnTo>
                  <a:pt x="1217930" y="2006599"/>
                </a:lnTo>
                <a:lnTo>
                  <a:pt x="1186180" y="1974850"/>
                </a:lnTo>
                <a:close/>
              </a:path>
              <a:path w="1343660" h="2132329">
                <a:moveTo>
                  <a:pt x="1217930" y="2006600"/>
                </a:moveTo>
                <a:lnTo>
                  <a:pt x="1184910" y="2006600"/>
                </a:lnTo>
                <a:lnTo>
                  <a:pt x="1191260" y="2012949"/>
                </a:lnTo>
                <a:lnTo>
                  <a:pt x="1224280" y="2012949"/>
                </a:lnTo>
                <a:lnTo>
                  <a:pt x="1217930" y="2006600"/>
                </a:lnTo>
                <a:close/>
              </a:path>
              <a:path w="1343660" h="2132329">
                <a:moveTo>
                  <a:pt x="1224280" y="2012950"/>
                </a:moveTo>
                <a:lnTo>
                  <a:pt x="1191260" y="2012950"/>
                </a:lnTo>
                <a:lnTo>
                  <a:pt x="1228090" y="2049779"/>
                </a:lnTo>
                <a:lnTo>
                  <a:pt x="1261110" y="2049779"/>
                </a:lnTo>
                <a:lnTo>
                  <a:pt x="1224280" y="2012950"/>
                </a:lnTo>
                <a:close/>
              </a:path>
              <a:path w="1343660" h="2132329">
                <a:moveTo>
                  <a:pt x="1261110" y="2049779"/>
                </a:moveTo>
                <a:lnTo>
                  <a:pt x="1228090" y="2049779"/>
                </a:lnTo>
                <a:lnTo>
                  <a:pt x="1247140" y="2068829"/>
                </a:lnTo>
                <a:lnTo>
                  <a:pt x="1280160" y="2068829"/>
                </a:lnTo>
                <a:lnTo>
                  <a:pt x="1261110" y="2049779"/>
                </a:lnTo>
                <a:close/>
              </a:path>
              <a:path w="1343660" h="2132329">
                <a:moveTo>
                  <a:pt x="1280160" y="2068829"/>
                </a:moveTo>
                <a:lnTo>
                  <a:pt x="1247140" y="2068829"/>
                </a:lnTo>
                <a:lnTo>
                  <a:pt x="1310640" y="2132329"/>
                </a:lnTo>
                <a:lnTo>
                  <a:pt x="1343660" y="2132329"/>
                </a:lnTo>
                <a:lnTo>
                  <a:pt x="1280160" y="2068829"/>
                </a:lnTo>
                <a:close/>
              </a:path>
            </a:pathLst>
          </a:custGeom>
          <a:solidFill>
            <a:srgbClr val="CECED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bg 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5439078"/>
            <a:ext cx="1414450" cy="1413841"/>
          </a:xfrm>
          <a:prstGeom prst="rect">
            <a:avLst/>
          </a:prstGeom>
        </p:spPr>
      </p:pic>
      <p:sp>
        <p:nvSpPr>
          <p:cNvPr id="24" name="bg object 24"/>
          <p:cNvSpPr/>
          <p:nvPr/>
        </p:nvSpPr>
        <p:spPr>
          <a:xfrm>
            <a:off x="0" y="4669790"/>
            <a:ext cx="1447800" cy="2183130"/>
          </a:xfrm>
          <a:custGeom>
            <a:avLst/>
            <a:gdLst/>
            <a:ahLst/>
            <a:cxnLst/>
            <a:rect l="l" t="t" r="r" b="b"/>
            <a:pathLst>
              <a:path w="1447800" h="2183129">
                <a:moveTo>
                  <a:pt x="768350" y="0"/>
                </a:moveTo>
                <a:lnTo>
                  <a:pt x="0" y="0"/>
                </a:lnTo>
                <a:lnTo>
                  <a:pt x="0" y="6349"/>
                </a:lnTo>
                <a:lnTo>
                  <a:pt x="773430" y="6349"/>
                </a:lnTo>
                <a:lnTo>
                  <a:pt x="773430" y="5079"/>
                </a:lnTo>
                <a:lnTo>
                  <a:pt x="772160" y="5079"/>
                </a:lnTo>
                <a:lnTo>
                  <a:pt x="772160" y="3809"/>
                </a:lnTo>
                <a:lnTo>
                  <a:pt x="770890" y="3809"/>
                </a:lnTo>
                <a:lnTo>
                  <a:pt x="770890" y="2539"/>
                </a:lnTo>
                <a:lnTo>
                  <a:pt x="769620" y="2539"/>
                </a:lnTo>
                <a:lnTo>
                  <a:pt x="769620" y="1269"/>
                </a:lnTo>
                <a:lnTo>
                  <a:pt x="768350" y="1269"/>
                </a:lnTo>
                <a:lnTo>
                  <a:pt x="768350" y="0"/>
                </a:lnTo>
                <a:close/>
              </a:path>
              <a:path w="1447800" h="2183129">
                <a:moveTo>
                  <a:pt x="0" y="735330"/>
                </a:moveTo>
                <a:lnTo>
                  <a:pt x="0" y="741679"/>
                </a:lnTo>
                <a:lnTo>
                  <a:pt x="6349" y="741679"/>
                </a:lnTo>
                <a:lnTo>
                  <a:pt x="0" y="735330"/>
                </a:lnTo>
                <a:close/>
              </a:path>
              <a:path w="1447800" h="2183129">
                <a:moveTo>
                  <a:pt x="6350" y="741679"/>
                </a:moveTo>
                <a:lnTo>
                  <a:pt x="0" y="741679"/>
                </a:lnTo>
                <a:lnTo>
                  <a:pt x="0" y="748029"/>
                </a:lnTo>
                <a:lnTo>
                  <a:pt x="12699" y="748029"/>
                </a:lnTo>
                <a:lnTo>
                  <a:pt x="6350" y="741679"/>
                </a:lnTo>
                <a:close/>
              </a:path>
              <a:path w="1447800" h="2183129">
                <a:moveTo>
                  <a:pt x="12700" y="748029"/>
                </a:moveTo>
                <a:lnTo>
                  <a:pt x="0" y="748029"/>
                </a:lnTo>
                <a:lnTo>
                  <a:pt x="0" y="750569"/>
                </a:lnTo>
                <a:lnTo>
                  <a:pt x="15239" y="750569"/>
                </a:lnTo>
                <a:lnTo>
                  <a:pt x="12700" y="748029"/>
                </a:lnTo>
                <a:close/>
              </a:path>
              <a:path w="1447800" h="2183129">
                <a:moveTo>
                  <a:pt x="15240" y="750570"/>
                </a:moveTo>
                <a:lnTo>
                  <a:pt x="0" y="750570"/>
                </a:lnTo>
                <a:lnTo>
                  <a:pt x="0" y="756919"/>
                </a:lnTo>
                <a:lnTo>
                  <a:pt x="21590" y="756919"/>
                </a:lnTo>
                <a:lnTo>
                  <a:pt x="15240" y="750570"/>
                </a:lnTo>
                <a:close/>
              </a:path>
              <a:path w="1447800" h="2183129">
                <a:moveTo>
                  <a:pt x="21590" y="756920"/>
                </a:moveTo>
                <a:lnTo>
                  <a:pt x="0" y="756920"/>
                </a:lnTo>
                <a:lnTo>
                  <a:pt x="0" y="767079"/>
                </a:lnTo>
                <a:lnTo>
                  <a:pt x="31750" y="767079"/>
                </a:lnTo>
                <a:lnTo>
                  <a:pt x="21590" y="756920"/>
                </a:lnTo>
                <a:close/>
              </a:path>
              <a:path w="1447800" h="2183129">
                <a:moveTo>
                  <a:pt x="31750" y="767080"/>
                </a:moveTo>
                <a:lnTo>
                  <a:pt x="0" y="767080"/>
                </a:lnTo>
                <a:lnTo>
                  <a:pt x="0" y="769288"/>
                </a:lnTo>
                <a:lnTo>
                  <a:pt x="4143" y="773429"/>
                </a:lnTo>
                <a:lnTo>
                  <a:pt x="38099" y="773429"/>
                </a:lnTo>
                <a:lnTo>
                  <a:pt x="31750" y="767080"/>
                </a:lnTo>
                <a:close/>
              </a:path>
              <a:path w="1447800" h="2183129">
                <a:moveTo>
                  <a:pt x="38100" y="773430"/>
                </a:moveTo>
                <a:lnTo>
                  <a:pt x="4143" y="773430"/>
                </a:lnTo>
                <a:lnTo>
                  <a:pt x="10495" y="779779"/>
                </a:lnTo>
                <a:lnTo>
                  <a:pt x="44449" y="779779"/>
                </a:lnTo>
                <a:lnTo>
                  <a:pt x="38100" y="773430"/>
                </a:lnTo>
                <a:close/>
              </a:path>
              <a:path w="1447800" h="2183129">
                <a:moveTo>
                  <a:pt x="44450" y="779779"/>
                </a:moveTo>
                <a:lnTo>
                  <a:pt x="10495" y="779779"/>
                </a:lnTo>
                <a:lnTo>
                  <a:pt x="13037" y="782319"/>
                </a:lnTo>
                <a:lnTo>
                  <a:pt x="46989" y="782319"/>
                </a:lnTo>
                <a:lnTo>
                  <a:pt x="44450" y="779779"/>
                </a:lnTo>
                <a:close/>
              </a:path>
              <a:path w="1447800" h="2183129">
                <a:moveTo>
                  <a:pt x="46990" y="782319"/>
                </a:moveTo>
                <a:lnTo>
                  <a:pt x="13037" y="782319"/>
                </a:lnTo>
                <a:lnTo>
                  <a:pt x="19389" y="788669"/>
                </a:lnTo>
                <a:lnTo>
                  <a:pt x="53340" y="788669"/>
                </a:lnTo>
                <a:lnTo>
                  <a:pt x="46990" y="782319"/>
                </a:lnTo>
                <a:close/>
              </a:path>
              <a:path w="1447800" h="2183129">
                <a:moveTo>
                  <a:pt x="53340" y="788670"/>
                </a:moveTo>
                <a:lnTo>
                  <a:pt x="19389" y="788670"/>
                </a:lnTo>
                <a:lnTo>
                  <a:pt x="23201" y="792479"/>
                </a:lnTo>
                <a:lnTo>
                  <a:pt x="57149" y="792479"/>
                </a:lnTo>
                <a:lnTo>
                  <a:pt x="53340" y="788670"/>
                </a:lnTo>
                <a:close/>
              </a:path>
              <a:path w="1447800" h="2183129">
                <a:moveTo>
                  <a:pt x="57150" y="792479"/>
                </a:moveTo>
                <a:lnTo>
                  <a:pt x="23201" y="792479"/>
                </a:lnTo>
                <a:lnTo>
                  <a:pt x="35906" y="805179"/>
                </a:lnTo>
                <a:lnTo>
                  <a:pt x="69850" y="805179"/>
                </a:lnTo>
                <a:lnTo>
                  <a:pt x="57150" y="792479"/>
                </a:lnTo>
                <a:close/>
              </a:path>
              <a:path w="1447800" h="2183129">
                <a:moveTo>
                  <a:pt x="69850" y="805180"/>
                </a:moveTo>
                <a:lnTo>
                  <a:pt x="35906" y="805180"/>
                </a:lnTo>
                <a:lnTo>
                  <a:pt x="38448" y="807719"/>
                </a:lnTo>
                <a:lnTo>
                  <a:pt x="72390" y="807719"/>
                </a:lnTo>
                <a:lnTo>
                  <a:pt x="69850" y="805180"/>
                </a:lnTo>
                <a:close/>
              </a:path>
              <a:path w="1447800" h="2183129">
                <a:moveTo>
                  <a:pt x="72390" y="807720"/>
                </a:moveTo>
                <a:lnTo>
                  <a:pt x="38448" y="807720"/>
                </a:lnTo>
                <a:lnTo>
                  <a:pt x="42259" y="811529"/>
                </a:lnTo>
                <a:lnTo>
                  <a:pt x="76199" y="811529"/>
                </a:lnTo>
                <a:lnTo>
                  <a:pt x="72390" y="807720"/>
                </a:lnTo>
                <a:close/>
              </a:path>
              <a:path w="1447800" h="2183129">
                <a:moveTo>
                  <a:pt x="76199" y="811529"/>
                </a:moveTo>
                <a:lnTo>
                  <a:pt x="42259" y="811529"/>
                </a:lnTo>
                <a:lnTo>
                  <a:pt x="44800" y="814069"/>
                </a:lnTo>
                <a:lnTo>
                  <a:pt x="78739" y="814069"/>
                </a:lnTo>
                <a:lnTo>
                  <a:pt x="76199" y="811529"/>
                </a:lnTo>
                <a:close/>
              </a:path>
              <a:path w="1447800" h="2183129">
                <a:moveTo>
                  <a:pt x="78740" y="814069"/>
                </a:moveTo>
                <a:lnTo>
                  <a:pt x="44800" y="814069"/>
                </a:lnTo>
                <a:lnTo>
                  <a:pt x="54965" y="824229"/>
                </a:lnTo>
                <a:lnTo>
                  <a:pt x="88900" y="824229"/>
                </a:lnTo>
                <a:lnTo>
                  <a:pt x="78740" y="814069"/>
                </a:lnTo>
                <a:close/>
              </a:path>
              <a:path w="1447800" h="2183129">
                <a:moveTo>
                  <a:pt x="88900" y="824230"/>
                </a:moveTo>
                <a:lnTo>
                  <a:pt x="54965" y="824230"/>
                </a:lnTo>
                <a:lnTo>
                  <a:pt x="61317" y="830579"/>
                </a:lnTo>
                <a:lnTo>
                  <a:pt x="95249" y="830579"/>
                </a:lnTo>
                <a:lnTo>
                  <a:pt x="88900" y="824230"/>
                </a:lnTo>
                <a:close/>
              </a:path>
              <a:path w="1447800" h="2183129">
                <a:moveTo>
                  <a:pt x="95250" y="830580"/>
                </a:moveTo>
                <a:lnTo>
                  <a:pt x="61317" y="830580"/>
                </a:lnTo>
                <a:lnTo>
                  <a:pt x="67670" y="836929"/>
                </a:lnTo>
                <a:lnTo>
                  <a:pt x="101600" y="836929"/>
                </a:lnTo>
                <a:lnTo>
                  <a:pt x="95250" y="830580"/>
                </a:lnTo>
                <a:close/>
              </a:path>
              <a:path w="1447800" h="2183129">
                <a:moveTo>
                  <a:pt x="101600" y="836930"/>
                </a:moveTo>
                <a:lnTo>
                  <a:pt x="67670" y="836930"/>
                </a:lnTo>
                <a:lnTo>
                  <a:pt x="70211" y="839469"/>
                </a:lnTo>
                <a:lnTo>
                  <a:pt x="104140" y="839469"/>
                </a:lnTo>
                <a:lnTo>
                  <a:pt x="101600" y="836930"/>
                </a:lnTo>
                <a:close/>
              </a:path>
              <a:path w="1447800" h="2183129">
                <a:moveTo>
                  <a:pt x="104140" y="839470"/>
                </a:moveTo>
                <a:lnTo>
                  <a:pt x="70211" y="839470"/>
                </a:lnTo>
                <a:lnTo>
                  <a:pt x="74023" y="843279"/>
                </a:lnTo>
                <a:lnTo>
                  <a:pt x="107949" y="843279"/>
                </a:lnTo>
                <a:lnTo>
                  <a:pt x="104140" y="839470"/>
                </a:lnTo>
                <a:close/>
              </a:path>
              <a:path w="1447800" h="2183129">
                <a:moveTo>
                  <a:pt x="107949" y="843279"/>
                </a:moveTo>
                <a:lnTo>
                  <a:pt x="74023" y="843279"/>
                </a:lnTo>
                <a:lnTo>
                  <a:pt x="76564" y="845819"/>
                </a:lnTo>
                <a:lnTo>
                  <a:pt x="110489" y="845819"/>
                </a:lnTo>
                <a:lnTo>
                  <a:pt x="107949" y="843279"/>
                </a:lnTo>
                <a:close/>
              </a:path>
              <a:path w="1447800" h="2183129">
                <a:moveTo>
                  <a:pt x="110490" y="845820"/>
                </a:moveTo>
                <a:lnTo>
                  <a:pt x="76564" y="845820"/>
                </a:lnTo>
                <a:lnTo>
                  <a:pt x="80376" y="849629"/>
                </a:lnTo>
                <a:lnTo>
                  <a:pt x="114300" y="849629"/>
                </a:lnTo>
                <a:lnTo>
                  <a:pt x="110490" y="845820"/>
                </a:lnTo>
                <a:close/>
              </a:path>
              <a:path w="1447800" h="2183129">
                <a:moveTo>
                  <a:pt x="114300" y="849629"/>
                </a:moveTo>
                <a:lnTo>
                  <a:pt x="80376" y="849629"/>
                </a:lnTo>
                <a:lnTo>
                  <a:pt x="99434" y="868679"/>
                </a:lnTo>
                <a:lnTo>
                  <a:pt x="133349" y="868679"/>
                </a:lnTo>
                <a:lnTo>
                  <a:pt x="114300" y="849629"/>
                </a:lnTo>
                <a:close/>
              </a:path>
              <a:path w="1447800" h="2183129">
                <a:moveTo>
                  <a:pt x="133350" y="868679"/>
                </a:moveTo>
                <a:lnTo>
                  <a:pt x="99434" y="868679"/>
                </a:lnTo>
                <a:lnTo>
                  <a:pt x="137550" y="906779"/>
                </a:lnTo>
                <a:lnTo>
                  <a:pt x="171449" y="906779"/>
                </a:lnTo>
                <a:lnTo>
                  <a:pt x="133350" y="868679"/>
                </a:lnTo>
                <a:close/>
              </a:path>
              <a:path w="1447800" h="2183129">
                <a:moveTo>
                  <a:pt x="171450" y="906779"/>
                </a:moveTo>
                <a:lnTo>
                  <a:pt x="137550" y="906779"/>
                </a:lnTo>
                <a:lnTo>
                  <a:pt x="169314" y="938529"/>
                </a:lnTo>
                <a:lnTo>
                  <a:pt x="203199" y="938529"/>
                </a:lnTo>
                <a:lnTo>
                  <a:pt x="171450" y="906779"/>
                </a:lnTo>
                <a:close/>
              </a:path>
              <a:path w="1447800" h="2183129">
                <a:moveTo>
                  <a:pt x="203200" y="938529"/>
                </a:moveTo>
                <a:lnTo>
                  <a:pt x="169314" y="938529"/>
                </a:lnTo>
                <a:lnTo>
                  <a:pt x="194725" y="963929"/>
                </a:lnTo>
                <a:lnTo>
                  <a:pt x="228600" y="963929"/>
                </a:lnTo>
                <a:lnTo>
                  <a:pt x="203200" y="938529"/>
                </a:lnTo>
                <a:close/>
              </a:path>
              <a:path w="1447800" h="2183129">
                <a:moveTo>
                  <a:pt x="228600" y="963929"/>
                </a:moveTo>
                <a:lnTo>
                  <a:pt x="194725" y="963929"/>
                </a:lnTo>
                <a:lnTo>
                  <a:pt x="201078" y="970279"/>
                </a:lnTo>
                <a:lnTo>
                  <a:pt x="234949" y="970279"/>
                </a:lnTo>
                <a:lnTo>
                  <a:pt x="228600" y="963929"/>
                </a:lnTo>
                <a:close/>
              </a:path>
              <a:path w="1447800" h="2183129">
                <a:moveTo>
                  <a:pt x="234950" y="970279"/>
                </a:moveTo>
                <a:lnTo>
                  <a:pt x="201078" y="970279"/>
                </a:lnTo>
                <a:lnTo>
                  <a:pt x="245547" y="1014729"/>
                </a:lnTo>
                <a:lnTo>
                  <a:pt x="279400" y="1014729"/>
                </a:lnTo>
                <a:lnTo>
                  <a:pt x="234950" y="970279"/>
                </a:lnTo>
                <a:close/>
              </a:path>
              <a:path w="1447800" h="2183129">
                <a:moveTo>
                  <a:pt x="279400" y="1014729"/>
                </a:moveTo>
                <a:lnTo>
                  <a:pt x="245547" y="1014729"/>
                </a:lnTo>
                <a:lnTo>
                  <a:pt x="309074" y="1078229"/>
                </a:lnTo>
                <a:lnTo>
                  <a:pt x="342899" y="1078229"/>
                </a:lnTo>
                <a:lnTo>
                  <a:pt x="279400" y="1014729"/>
                </a:lnTo>
                <a:close/>
              </a:path>
              <a:path w="1447800" h="2183129">
                <a:moveTo>
                  <a:pt x="342900" y="1078230"/>
                </a:moveTo>
                <a:lnTo>
                  <a:pt x="309074" y="1078230"/>
                </a:lnTo>
                <a:lnTo>
                  <a:pt x="328132" y="1097279"/>
                </a:lnTo>
                <a:lnTo>
                  <a:pt x="361949" y="1097279"/>
                </a:lnTo>
                <a:lnTo>
                  <a:pt x="342900" y="1078230"/>
                </a:lnTo>
                <a:close/>
              </a:path>
              <a:path w="1447800" h="2183129">
                <a:moveTo>
                  <a:pt x="361950" y="1097280"/>
                </a:moveTo>
                <a:lnTo>
                  <a:pt x="328132" y="1097280"/>
                </a:lnTo>
                <a:lnTo>
                  <a:pt x="340838" y="1109979"/>
                </a:lnTo>
                <a:lnTo>
                  <a:pt x="374649" y="1109979"/>
                </a:lnTo>
                <a:lnTo>
                  <a:pt x="361950" y="1097280"/>
                </a:lnTo>
                <a:close/>
              </a:path>
              <a:path w="1447800" h="2183129">
                <a:moveTo>
                  <a:pt x="374650" y="1109979"/>
                </a:moveTo>
                <a:lnTo>
                  <a:pt x="340838" y="1109979"/>
                </a:lnTo>
                <a:lnTo>
                  <a:pt x="359896" y="1129029"/>
                </a:lnTo>
                <a:lnTo>
                  <a:pt x="393699" y="1129029"/>
                </a:lnTo>
                <a:lnTo>
                  <a:pt x="374650" y="1109979"/>
                </a:lnTo>
                <a:close/>
              </a:path>
              <a:path w="1447800" h="2183129">
                <a:moveTo>
                  <a:pt x="393700" y="1129029"/>
                </a:moveTo>
                <a:lnTo>
                  <a:pt x="359896" y="1129029"/>
                </a:lnTo>
                <a:lnTo>
                  <a:pt x="372601" y="1141729"/>
                </a:lnTo>
                <a:lnTo>
                  <a:pt x="406399" y="1141729"/>
                </a:lnTo>
                <a:lnTo>
                  <a:pt x="393700" y="1129029"/>
                </a:lnTo>
                <a:close/>
              </a:path>
              <a:path w="1447800" h="2183129">
                <a:moveTo>
                  <a:pt x="406400" y="1141730"/>
                </a:moveTo>
                <a:lnTo>
                  <a:pt x="372601" y="1141730"/>
                </a:lnTo>
                <a:lnTo>
                  <a:pt x="387848" y="1156969"/>
                </a:lnTo>
                <a:lnTo>
                  <a:pt x="421640" y="1156969"/>
                </a:lnTo>
                <a:lnTo>
                  <a:pt x="406400" y="1141730"/>
                </a:lnTo>
                <a:close/>
              </a:path>
              <a:path w="1447800" h="2183129">
                <a:moveTo>
                  <a:pt x="421640" y="1156970"/>
                </a:moveTo>
                <a:lnTo>
                  <a:pt x="387848" y="1156970"/>
                </a:lnTo>
                <a:lnTo>
                  <a:pt x="404365" y="1173479"/>
                </a:lnTo>
                <a:lnTo>
                  <a:pt x="438149" y="1173479"/>
                </a:lnTo>
                <a:lnTo>
                  <a:pt x="421640" y="1156970"/>
                </a:lnTo>
                <a:close/>
              </a:path>
              <a:path w="1447800" h="2183129">
                <a:moveTo>
                  <a:pt x="438150" y="1173480"/>
                </a:moveTo>
                <a:lnTo>
                  <a:pt x="404365" y="1173480"/>
                </a:lnTo>
                <a:lnTo>
                  <a:pt x="410718" y="1179829"/>
                </a:lnTo>
                <a:lnTo>
                  <a:pt x="444499" y="1179829"/>
                </a:lnTo>
                <a:lnTo>
                  <a:pt x="438150" y="1173480"/>
                </a:lnTo>
                <a:close/>
              </a:path>
              <a:path w="1447800" h="2183129">
                <a:moveTo>
                  <a:pt x="444500" y="1179829"/>
                </a:moveTo>
                <a:lnTo>
                  <a:pt x="410718" y="1179829"/>
                </a:lnTo>
                <a:lnTo>
                  <a:pt x="419612" y="1188719"/>
                </a:lnTo>
                <a:lnTo>
                  <a:pt x="453390" y="1188719"/>
                </a:lnTo>
                <a:lnTo>
                  <a:pt x="444500" y="1179829"/>
                </a:lnTo>
                <a:close/>
              </a:path>
              <a:path w="1447800" h="2183129">
                <a:moveTo>
                  <a:pt x="453390" y="1188720"/>
                </a:moveTo>
                <a:lnTo>
                  <a:pt x="419612" y="1188720"/>
                </a:lnTo>
                <a:lnTo>
                  <a:pt x="436129" y="1205229"/>
                </a:lnTo>
                <a:lnTo>
                  <a:pt x="469899" y="1205229"/>
                </a:lnTo>
                <a:lnTo>
                  <a:pt x="453390" y="1188720"/>
                </a:lnTo>
                <a:close/>
              </a:path>
              <a:path w="1447800" h="2183129">
                <a:moveTo>
                  <a:pt x="469900" y="1205230"/>
                </a:moveTo>
                <a:lnTo>
                  <a:pt x="436129" y="1205230"/>
                </a:lnTo>
                <a:lnTo>
                  <a:pt x="467892" y="1236979"/>
                </a:lnTo>
                <a:lnTo>
                  <a:pt x="501649" y="1236979"/>
                </a:lnTo>
                <a:lnTo>
                  <a:pt x="469900" y="1205230"/>
                </a:lnTo>
                <a:close/>
              </a:path>
              <a:path w="1447800" h="2183129">
                <a:moveTo>
                  <a:pt x="501650" y="1236980"/>
                </a:moveTo>
                <a:lnTo>
                  <a:pt x="467892" y="1236980"/>
                </a:lnTo>
                <a:lnTo>
                  <a:pt x="486951" y="1256029"/>
                </a:lnTo>
                <a:lnTo>
                  <a:pt x="520699" y="1256029"/>
                </a:lnTo>
                <a:lnTo>
                  <a:pt x="501650" y="1236980"/>
                </a:lnTo>
                <a:close/>
              </a:path>
              <a:path w="1447800" h="2183129">
                <a:moveTo>
                  <a:pt x="520700" y="1256029"/>
                </a:moveTo>
                <a:lnTo>
                  <a:pt x="486951" y="1256029"/>
                </a:lnTo>
                <a:lnTo>
                  <a:pt x="499656" y="1268729"/>
                </a:lnTo>
                <a:lnTo>
                  <a:pt x="533399" y="1268729"/>
                </a:lnTo>
                <a:lnTo>
                  <a:pt x="520700" y="1256029"/>
                </a:lnTo>
                <a:close/>
              </a:path>
              <a:path w="1447800" h="2183129">
                <a:moveTo>
                  <a:pt x="533400" y="1268729"/>
                </a:moveTo>
                <a:lnTo>
                  <a:pt x="499656" y="1268729"/>
                </a:lnTo>
                <a:lnTo>
                  <a:pt x="502197" y="1271270"/>
                </a:lnTo>
                <a:lnTo>
                  <a:pt x="535940" y="1271270"/>
                </a:lnTo>
                <a:lnTo>
                  <a:pt x="533400" y="1268729"/>
                </a:lnTo>
                <a:close/>
              </a:path>
              <a:path w="1447800" h="2183129">
                <a:moveTo>
                  <a:pt x="535940" y="1271270"/>
                </a:moveTo>
                <a:lnTo>
                  <a:pt x="502197" y="1271270"/>
                </a:lnTo>
                <a:lnTo>
                  <a:pt x="518714" y="1287779"/>
                </a:lnTo>
                <a:lnTo>
                  <a:pt x="552449" y="1287779"/>
                </a:lnTo>
                <a:lnTo>
                  <a:pt x="535940" y="1271270"/>
                </a:lnTo>
                <a:close/>
              </a:path>
              <a:path w="1447800" h="2183129">
                <a:moveTo>
                  <a:pt x="552450" y="1287779"/>
                </a:moveTo>
                <a:lnTo>
                  <a:pt x="518714" y="1287779"/>
                </a:lnTo>
                <a:lnTo>
                  <a:pt x="533961" y="1303019"/>
                </a:lnTo>
                <a:lnTo>
                  <a:pt x="567689" y="1303019"/>
                </a:lnTo>
                <a:lnTo>
                  <a:pt x="552450" y="1287779"/>
                </a:lnTo>
                <a:close/>
              </a:path>
              <a:path w="1447800" h="2183129">
                <a:moveTo>
                  <a:pt x="567690" y="1303020"/>
                </a:moveTo>
                <a:lnTo>
                  <a:pt x="533961" y="1303020"/>
                </a:lnTo>
                <a:lnTo>
                  <a:pt x="540314" y="1309369"/>
                </a:lnTo>
                <a:lnTo>
                  <a:pt x="574040" y="1309369"/>
                </a:lnTo>
                <a:lnTo>
                  <a:pt x="567690" y="1303020"/>
                </a:lnTo>
                <a:close/>
              </a:path>
              <a:path w="1447800" h="2183129">
                <a:moveTo>
                  <a:pt x="574040" y="1309370"/>
                </a:moveTo>
                <a:lnTo>
                  <a:pt x="540314" y="1309370"/>
                </a:lnTo>
                <a:lnTo>
                  <a:pt x="544125" y="1313180"/>
                </a:lnTo>
                <a:lnTo>
                  <a:pt x="577850" y="1313180"/>
                </a:lnTo>
                <a:lnTo>
                  <a:pt x="574040" y="1309370"/>
                </a:lnTo>
                <a:close/>
              </a:path>
              <a:path w="1447800" h="2183129">
                <a:moveTo>
                  <a:pt x="577850" y="1313180"/>
                </a:moveTo>
                <a:lnTo>
                  <a:pt x="544125" y="1313180"/>
                </a:lnTo>
                <a:lnTo>
                  <a:pt x="553019" y="1322069"/>
                </a:lnTo>
                <a:lnTo>
                  <a:pt x="586739" y="1322069"/>
                </a:lnTo>
                <a:lnTo>
                  <a:pt x="577850" y="1313180"/>
                </a:lnTo>
                <a:close/>
              </a:path>
              <a:path w="1447800" h="2183129">
                <a:moveTo>
                  <a:pt x="586740" y="1322069"/>
                </a:moveTo>
                <a:lnTo>
                  <a:pt x="553019" y="1322069"/>
                </a:lnTo>
                <a:lnTo>
                  <a:pt x="556831" y="1325879"/>
                </a:lnTo>
                <a:lnTo>
                  <a:pt x="590549" y="1325879"/>
                </a:lnTo>
                <a:lnTo>
                  <a:pt x="586740" y="1322069"/>
                </a:lnTo>
                <a:close/>
              </a:path>
              <a:path w="1447800" h="2183129">
                <a:moveTo>
                  <a:pt x="590550" y="1325880"/>
                </a:moveTo>
                <a:lnTo>
                  <a:pt x="556831" y="1325880"/>
                </a:lnTo>
                <a:lnTo>
                  <a:pt x="559372" y="1328419"/>
                </a:lnTo>
                <a:lnTo>
                  <a:pt x="593090" y="1328419"/>
                </a:lnTo>
                <a:lnTo>
                  <a:pt x="590550" y="1325880"/>
                </a:lnTo>
                <a:close/>
              </a:path>
              <a:path w="1447800" h="2183129">
                <a:moveTo>
                  <a:pt x="593090" y="1328420"/>
                </a:moveTo>
                <a:lnTo>
                  <a:pt x="559372" y="1328420"/>
                </a:lnTo>
                <a:lnTo>
                  <a:pt x="565725" y="1334769"/>
                </a:lnTo>
                <a:lnTo>
                  <a:pt x="599440" y="1334769"/>
                </a:lnTo>
                <a:lnTo>
                  <a:pt x="593090" y="1328420"/>
                </a:lnTo>
                <a:close/>
              </a:path>
              <a:path w="1447800" h="2183129">
                <a:moveTo>
                  <a:pt x="599440" y="1334770"/>
                </a:moveTo>
                <a:lnTo>
                  <a:pt x="565725" y="1334770"/>
                </a:lnTo>
                <a:lnTo>
                  <a:pt x="572077" y="1341119"/>
                </a:lnTo>
                <a:lnTo>
                  <a:pt x="605789" y="1341119"/>
                </a:lnTo>
                <a:lnTo>
                  <a:pt x="599440" y="1334770"/>
                </a:lnTo>
                <a:close/>
              </a:path>
              <a:path w="1447800" h="2183129">
                <a:moveTo>
                  <a:pt x="605790" y="1341120"/>
                </a:moveTo>
                <a:lnTo>
                  <a:pt x="572077" y="1341120"/>
                </a:lnTo>
                <a:lnTo>
                  <a:pt x="584783" y="1353819"/>
                </a:lnTo>
                <a:lnTo>
                  <a:pt x="618489" y="1353819"/>
                </a:lnTo>
                <a:lnTo>
                  <a:pt x="605790" y="1341120"/>
                </a:lnTo>
                <a:close/>
              </a:path>
              <a:path w="1447800" h="2183129">
                <a:moveTo>
                  <a:pt x="618490" y="1353820"/>
                </a:moveTo>
                <a:lnTo>
                  <a:pt x="584783" y="1353820"/>
                </a:lnTo>
                <a:lnTo>
                  <a:pt x="588594" y="1357629"/>
                </a:lnTo>
                <a:lnTo>
                  <a:pt x="622299" y="1357629"/>
                </a:lnTo>
                <a:lnTo>
                  <a:pt x="618490" y="1353820"/>
                </a:lnTo>
                <a:close/>
              </a:path>
              <a:path w="1447800" h="2183129">
                <a:moveTo>
                  <a:pt x="622300" y="1357630"/>
                </a:moveTo>
                <a:lnTo>
                  <a:pt x="588594" y="1357630"/>
                </a:lnTo>
                <a:lnTo>
                  <a:pt x="591136" y="1360169"/>
                </a:lnTo>
                <a:lnTo>
                  <a:pt x="624839" y="1360169"/>
                </a:lnTo>
                <a:lnTo>
                  <a:pt x="622300" y="1357630"/>
                </a:lnTo>
                <a:close/>
              </a:path>
              <a:path w="1447800" h="2183129">
                <a:moveTo>
                  <a:pt x="624840" y="1360169"/>
                </a:moveTo>
                <a:lnTo>
                  <a:pt x="591136" y="1360169"/>
                </a:lnTo>
                <a:lnTo>
                  <a:pt x="597488" y="1366519"/>
                </a:lnTo>
                <a:lnTo>
                  <a:pt x="631190" y="1366519"/>
                </a:lnTo>
                <a:lnTo>
                  <a:pt x="624840" y="1360169"/>
                </a:lnTo>
                <a:close/>
              </a:path>
              <a:path w="1447800" h="2183129">
                <a:moveTo>
                  <a:pt x="631190" y="1366520"/>
                </a:moveTo>
                <a:lnTo>
                  <a:pt x="597488" y="1366520"/>
                </a:lnTo>
                <a:lnTo>
                  <a:pt x="603841" y="1372869"/>
                </a:lnTo>
                <a:lnTo>
                  <a:pt x="637539" y="1372869"/>
                </a:lnTo>
                <a:lnTo>
                  <a:pt x="631190" y="1366520"/>
                </a:lnTo>
                <a:close/>
              </a:path>
              <a:path w="1447800" h="2183129">
                <a:moveTo>
                  <a:pt x="1248410" y="1983739"/>
                </a:moveTo>
                <a:lnTo>
                  <a:pt x="1214974" y="1983739"/>
                </a:lnTo>
                <a:lnTo>
                  <a:pt x="1414450" y="2183129"/>
                </a:lnTo>
                <a:lnTo>
                  <a:pt x="1447800" y="2183129"/>
                </a:lnTo>
                <a:lnTo>
                  <a:pt x="1248410" y="1983739"/>
                </a:lnTo>
                <a:close/>
              </a:path>
              <a:path w="1447800" h="2183129">
                <a:moveTo>
                  <a:pt x="1245870" y="1981199"/>
                </a:moveTo>
                <a:lnTo>
                  <a:pt x="1212433" y="1981199"/>
                </a:lnTo>
                <a:lnTo>
                  <a:pt x="1213704" y="1982469"/>
                </a:lnTo>
                <a:lnTo>
                  <a:pt x="1247140" y="1982469"/>
                </a:lnTo>
                <a:lnTo>
                  <a:pt x="1245870" y="1981199"/>
                </a:lnTo>
                <a:close/>
              </a:path>
              <a:path w="1447800" h="2183129">
                <a:moveTo>
                  <a:pt x="1242060" y="1977389"/>
                </a:moveTo>
                <a:lnTo>
                  <a:pt x="1208621" y="1977389"/>
                </a:lnTo>
                <a:lnTo>
                  <a:pt x="1211163" y="1979929"/>
                </a:lnTo>
                <a:lnTo>
                  <a:pt x="1244599" y="1979929"/>
                </a:lnTo>
                <a:lnTo>
                  <a:pt x="1242060" y="1977389"/>
                </a:lnTo>
                <a:close/>
              </a:path>
              <a:path w="1447800" h="2183129">
                <a:moveTo>
                  <a:pt x="1239520" y="1974849"/>
                </a:moveTo>
                <a:lnTo>
                  <a:pt x="1206080" y="1974849"/>
                </a:lnTo>
                <a:lnTo>
                  <a:pt x="1207351" y="1976119"/>
                </a:lnTo>
                <a:lnTo>
                  <a:pt x="1240790" y="1976119"/>
                </a:lnTo>
                <a:lnTo>
                  <a:pt x="1239520" y="1974849"/>
                </a:lnTo>
                <a:close/>
              </a:path>
              <a:path w="1447800" h="2183129">
                <a:moveTo>
                  <a:pt x="1235710" y="1971039"/>
                </a:moveTo>
                <a:lnTo>
                  <a:pt x="1202269" y="1971039"/>
                </a:lnTo>
                <a:lnTo>
                  <a:pt x="1204810" y="1973579"/>
                </a:lnTo>
                <a:lnTo>
                  <a:pt x="1238249" y="1973579"/>
                </a:lnTo>
                <a:lnTo>
                  <a:pt x="1235710" y="1971039"/>
                </a:lnTo>
                <a:close/>
              </a:path>
              <a:path w="1447800" h="2183129">
                <a:moveTo>
                  <a:pt x="1233170" y="1968499"/>
                </a:moveTo>
                <a:lnTo>
                  <a:pt x="1199728" y="1968499"/>
                </a:lnTo>
                <a:lnTo>
                  <a:pt x="1200998" y="1969770"/>
                </a:lnTo>
                <a:lnTo>
                  <a:pt x="1234440" y="1969770"/>
                </a:lnTo>
                <a:lnTo>
                  <a:pt x="1233170" y="1968499"/>
                </a:lnTo>
                <a:close/>
              </a:path>
              <a:path w="1447800" h="2183129">
                <a:moveTo>
                  <a:pt x="1229360" y="1964689"/>
                </a:moveTo>
                <a:lnTo>
                  <a:pt x="1195916" y="1964689"/>
                </a:lnTo>
                <a:lnTo>
                  <a:pt x="1198457" y="1967229"/>
                </a:lnTo>
                <a:lnTo>
                  <a:pt x="1231899" y="1967229"/>
                </a:lnTo>
                <a:lnTo>
                  <a:pt x="1229360" y="1964689"/>
                </a:lnTo>
                <a:close/>
              </a:path>
              <a:path w="1447800" h="2183129">
                <a:moveTo>
                  <a:pt x="1226820" y="1962149"/>
                </a:moveTo>
                <a:lnTo>
                  <a:pt x="1193375" y="1962149"/>
                </a:lnTo>
                <a:lnTo>
                  <a:pt x="1194645" y="1963419"/>
                </a:lnTo>
                <a:lnTo>
                  <a:pt x="1228090" y="1963419"/>
                </a:lnTo>
                <a:lnTo>
                  <a:pt x="1226820" y="1962149"/>
                </a:lnTo>
                <a:close/>
              </a:path>
              <a:path w="1447800" h="2183129">
                <a:moveTo>
                  <a:pt x="1223010" y="1958339"/>
                </a:moveTo>
                <a:lnTo>
                  <a:pt x="1189563" y="1958339"/>
                </a:lnTo>
                <a:lnTo>
                  <a:pt x="1192104" y="1960879"/>
                </a:lnTo>
                <a:lnTo>
                  <a:pt x="1225550" y="1960879"/>
                </a:lnTo>
                <a:lnTo>
                  <a:pt x="1223010" y="1958339"/>
                </a:lnTo>
                <a:close/>
              </a:path>
              <a:path w="1447800" h="2183129">
                <a:moveTo>
                  <a:pt x="1220469" y="1955799"/>
                </a:moveTo>
                <a:lnTo>
                  <a:pt x="1187022" y="1955799"/>
                </a:lnTo>
                <a:lnTo>
                  <a:pt x="1188293" y="1957069"/>
                </a:lnTo>
                <a:lnTo>
                  <a:pt x="1221739" y="1957069"/>
                </a:lnTo>
                <a:lnTo>
                  <a:pt x="1220469" y="1955799"/>
                </a:lnTo>
                <a:close/>
              </a:path>
              <a:path w="1447800" h="2183129">
                <a:moveTo>
                  <a:pt x="1216660" y="1951989"/>
                </a:moveTo>
                <a:lnTo>
                  <a:pt x="1183211" y="1951989"/>
                </a:lnTo>
                <a:lnTo>
                  <a:pt x="1185752" y="1954529"/>
                </a:lnTo>
                <a:lnTo>
                  <a:pt x="1219200" y="1954529"/>
                </a:lnTo>
                <a:lnTo>
                  <a:pt x="1216660" y="1951989"/>
                </a:lnTo>
                <a:close/>
              </a:path>
              <a:path w="1447800" h="2183129">
                <a:moveTo>
                  <a:pt x="1214120" y="1949449"/>
                </a:moveTo>
                <a:lnTo>
                  <a:pt x="1180669" y="1949449"/>
                </a:lnTo>
                <a:lnTo>
                  <a:pt x="1181940" y="1950719"/>
                </a:lnTo>
                <a:lnTo>
                  <a:pt x="1215390" y="1950719"/>
                </a:lnTo>
                <a:lnTo>
                  <a:pt x="1214120" y="1949449"/>
                </a:lnTo>
                <a:close/>
              </a:path>
              <a:path w="1447800" h="2183129">
                <a:moveTo>
                  <a:pt x="1210310" y="1945639"/>
                </a:moveTo>
                <a:lnTo>
                  <a:pt x="1176858" y="1945639"/>
                </a:lnTo>
                <a:lnTo>
                  <a:pt x="1179399" y="1948179"/>
                </a:lnTo>
                <a:lnTo>
                  <a:pt x="1212849" y="1948179"/>
                </a:lnTo>
                <a:lnTo>
                  <a:pt x="1210310" y="1945639"/>
                </a:lnTo>
                <a:close/>
              </a:path>
              <a:path w="1447800" h="2183129">
                <a:moveTo>
                  <a:pt x="1207769" y="1943099"/>
                </a:moveTo>
                <a:lnTo>
                  <a:pt x="1174317" y="1943099"/>
                </a:lnTo>
                <a:lnTo>
                  <a:pt x="1175587" y="1944369"/>
                </a:lnTo>
                <a:lnTo>
                  <a:pt x="1209040" y="1944369"/>
                </a:lnTo>
                <a:lnTo>
                  <a:pt x="1207769" y="1943099"/>
                </a:lnTo>
                <a:close/>
              </a:path>
              <a:path w="1447800" h="2183129">
                <a:moveTo>
                  <a:pt x="1203960" y="1939289"/>
                </a:moveTo>
                <a:lnTo>
                  <a:pt x="1170505" y="1939289"/>
                </a:lnTo>
                <a:lnTo>
                  <a:pt x="1173046" y="1941829"/>
                </a:lnTo>
                <a:lnTo>
                  <a:pt x="1206499" y="1941829"/>
                </a:lnTo>
                <a:lnTo>
                  <a:pt x="1203960" y="1939289"/>
                </a:lnTo>
                <a:close/>
              </a:path>
              <a:path w="1447800" h="2183129">
                <a:moveTo>
                  <a:pt x="1201420" y="1936749"/>
                </a:moveTo>
                <a:lnTo>
                  <a:pt x="1167964" y="1936749"/>
                </a:lnTo>
                <a:lnTo>
                  <a:pt x="1169234" y="1938019"/>
                </a:lnTo>
                <a:lnTo>
                  <a:pt x="1202690" y="1938019"/>
                </a:lnTo>
                <a:lnTo>
                  <a:pt x="1201420" y="1936749"/>
                </a:lnTo>
                <a:close/>
              </a:path>
              <a:path w="1447800" h="2183129">
                <a:moveTo>
                  <a:pt x="1197610" y="1932939"/>
                </a:moveTo>
                <a:lnTo>
                  <a:pt x="1164152" y="1932939"/>
                </a:lnTo>
                <a:lnTo>
                  <a:pt x="1166693" y="1935479"/>
                </a:lnTo>
                <a:lnTo>
                  <a:pt x="1200150" y="1935479"/>
                </a:lnTo>
                <a:lnTo>
                  <a:pt x="1197610" y="1932939"/>
                </a:lnTo>
                <a:close/>
              </a:path>
              <a:path w="1447800" h="2183129">
                <a:moveTo>
                  <a:pt x="1195069" y="1930399"/>
                </a:moveTo>
                <a:lnTo>
                  <a:pt x="1161611" y="1930399"/>
                </a:lnTo>
                <a:lnTo>
                  <a:pt x="1162882" y="1931669"/>
                </a:lnTo>
                <a:lnTo>
                  <a:pt x="1196340" y="1931669"/>
                </a:lnTo>
                <a:lnTo>
                  <a:pt x="1195069" y="1930399"/>
                </a:lnTo>
                <a:close/>
              </a:path>
              <a:path w="1447800" h="2183129">
                <a:moveTo>
                  <a:pt x="1191260" y="1926589"/>
                </a:moveTo>
                <a:lnTo>
                  <a:pt x="1157800" y="1926589"/>
                </a:lnTo>
                <a:lnTo>
                  <a:pt x="1160341" y="1929129"/>
                </a:lnTo>
                <a:lnTo>
                  <a:pt x="1193800" y="1929129"/>
                </a:lnTo>
                <a:lnTo>
                  <a:pt x="1191260" y="1926589"/>
                </a:lnTo>
                <a:close/>
              </a:path>
              <a:path w="1447800" h="2183129">
                <a:moveTo>
                  <a:pt x="1188719" y="1924049"/>
                </a:moveTo>
                <a:lnTo>
                  <a:pt x="1155258" y="1924049"/>
                </a:lnTo>
                <a:lnTo>
                  <a:pt x="1156529" y="1925319"/>
                </a:lnTo>
                <a:lnTo>
                  <a:pt x="1189990" y="1925319"/>
                </a:lnTo>
                <a:lnTo>
                  <a:pt x="1188719" y="1924049"/>
                </a:lnTo>
                <a:close/>
              </a:path>
              <a:path w="1447800" h="2183129">
                <a:moveTo>
                  <a:pt x="1184910" y="1920239"/>
                </a:moveTo>
                <a:lnTo>
                  <a:pt x="1151447" y="1920239"/>
                </a:lnTo>
                <a:lnTo>
                  <a:pt x="1153988" y="1922779"/>
                </a:lnTo>
                <a:lnTo>
                  <a:pt x="1187450" y="1922779"/>
                </a:lnTo>
                <a:lnTo>
                  <a:pt x="1184910" y="1920239"/>
                </a:lnTo>
                <a:close/>
              </a:path>
              <a:path w="1447800" h="2183129">
                <a:moveTo>
                  <a:pt x="1182369" y="1917699"/>
                </a:moveTo>
                <a:lnTo>
                  <a:pt x="1148906" y="1917699"/>
                </a:lnTo>
                <a:lnTo>
                  <a:pt x="1150176" y="1918969"/>
                </a:lnTo>
                <a:lnTo>
                  <a:pt x="1183640" y="1918969"/>
                </a:lnTo>
                <a:lnTo>
                  <a:pt x="1182369" y="1917699"/>
                </a:lnTo>
                <a:close/>
              </a:path>
              <a:path w="1447800" h="2183129">
                <a:moveTo>
                  <a:pt x="1178559" y="1913889"/>
                </a:moveTo>
                <a:lnTo>
                  <a:pt x="1145094" y="1913889"/>
                </a:lnTo>
                <a:lnTo>
                  <a:pt x="1147635" y="1916429"/>
                </a:lnTo>
                <a:lnTo>
                  <a:pt x="1181100" y="1916429"/>
                </a:lnTo>
                <a:lnTo>
                  <a:pt x="1178559" y="1913889"/>
                </a:lnTo>
                <a:close/>
              </a:path>
              <a:path w="1447800" h="2183129">
                <a:moveTo>
                  <a:pt x="1176020" y="1911349"/>
                </a:moveTo>
                <a:lnTo>
                  <a:pt x="1142553" y="1911349"/>
                </a:lnTo>
                <a:lnTo>
                  <a:pt x="1143824" y="1912619"/>
                </a:lnTo>
                <a:lnTo>
                  <a:pt x="1177289" y="1912619"/>
                </a:lnTo>
                <a:lnTo>
                  <a:pt x="1176020" y="1911349"/>
                </a:lnTo>
                <a:close/>
              </a:path>
              <a:path w="1447800" h="2183129">
                <a:moveTo>
                  <a:pt x="1172210" y="1907539"/>
                </a:moveTo>
                <a:lnTo>
                  <a:pt x="1138741" y="1907539"/>
                </a:lnTo>
                <a:lnTo>
                  <a:pt x="1141282" y="1910079"/>
                </a:lnTo>
                <a:lnTo>
                  <a:pt x="1174750" y="1910079"/>
                </a:lnTo>
                <a:lnTo>
                  <a:pt x="1172210" y="1907539"/>
                </a:lnTo>
                <a:close/>
              </a:path>
              <a:path w="1447800" h="2183129">
                <a:moveTo>
                  <a:pt x="1169670" y="1904999"/>
                </a:moveTo>
                <a:lnTo>
                  <a:pt x="1136200" y="1904999"/>
                </a:lnTo>
                <a:lnTo>
                  <a:pt x="1137471" y="1906269"/>
                </a:lnTo>
                <a:lnTo>
                  <a:pt x="1170940" y="1906269"/>
                </a:lnTo>
                <a:lnTo>
                  <a:pt x="1169670" y="1904999"/>
                </a:lnTo>
                <a:close/>
              </a:path>
              <a:path w="1447800" h="2183129">
                <a:moveTo>
                  <a:pt x="1165860" y="1901189"/>
                </a:moveTo>
                <a:lnTo>
                  <a:pt x="1132389" y="1901189"/>
                </a:lnTo>
                <a:lnTo>
                  <a:pt x="1134930" y="1903729"/>
                </a:lnTo>
                <a:lnTo>
                  <a:pt x="1168400" y="1903729"/>
                </a:lnTo>
                <a:lnTo>
                  <a:pt x="1165860" y="1901189"/>
                </a:lnTo>
                <a:close/>
              </a:path>
              <a:path w="1447800" h="2183129">
                <a:moveTo>
                  <a:pt x="1163320" y="1898649"/>
                </a:moveTo>
                <a:lnTo>
                  <a:pt x="1129848" y="1898649"/>
                </a:lnTo>
                <a:lnTo>
                  <a:pt x="1131118" y="1899919"/>
                </a:lnTo>
                <a:lnTo>
                  <a:pt x="1164590" y="1899919"/>
                </a:lnTo>
                <a:lnTo>
                  <a:pt x="1163320" y="1898649"/>
                </a:lnTo>
                <a:close/>
              </a:path>
              <a:path w="1447800" h="2183129">
                <a:moveTo>
                  <a:pt x="1159510" y="1894839"/>
                </a:moveTo>
                <a:lnTo>
                  <a:pt x="1126036" y="1894839"/>
                </a:lnTo>
                <a:lnTo>
                  <a:pt x="1128577" y="1897379"/>
                </a:lnTo>
                <a:lnTo>
                  <a:pt x="1162050" y="1897379"/>
                </a:lnTo>
                <a:lnTo>
                  <a:pt x="1159510" y="1894839"/>
                </a:lnTo>
                <a:close/>
              </a:path>
              <a:path w="1447800" h="2183129">
                <a:moveTo>
                  <a:pt x="1156969" y="1892299"/>
                </a:moveTo>
                <a:lnTo>
                  <a:pt x="1123495" y="1892299"/>
                </a:lnTo>
                <a:lnTo>
                  <a:pt x="1124765" y="1893569"/>
                </a:lnTo>
                <a:lnTo>
                  <a:pt x="1158240" y="1893569"/>
                </a:lnTo>
                <a:lnTo>
                  <a:pt x="1156969" y="1892299"/>
                </a:lnTo>
                <a:close/>
              </a:path>
              <a:path w="1447800" h="2183129">
                <a:moveTo>
                  <a:pt x="1150620" y="1885950"/>
                </a:moveTo>
                <a:lnTo>
                  <a:pt x="1117142" y="1885950"/>
                </a:lnTo>
                <a:lnTo>
                  <a:pt x="1122224" y="1891029"/>
                </a:lnTo>
                <a:lnTo>
                  <a:pt x="1155700" y="1891029"/>
                </a:lnTo>
                <a:lnTo>
                  <a:pt x="1150620" y="1885950"/>
                </a:lnTo>
                <a:close/>
              </a:path>
              <a:path w="1447800" h="2183129">
                <a:moveTo>
                  <a:pt x="1146810" y="1882139"/>
                </a:moveTo>
                <a:lnTo>
                  <a:pt x="1113330" y="1882139"/>
                </a:lnTo>
                <a:lnTo>
                  <a:pt x="1115872" y="1884679"/>
                </a:lnTo>
                <a:lnTo>
                  <a:pt x="1149350" y="1884679"/>
                </a:lnTo>
                <a:lnTo>
                  <a:pt x="1146810" y="1882139"/>
                </a:lnTo>
                <a:close/>
              </a:path>
              <a:path w="1447800" h="2183129">
                <a:moveTo>
                  <a:pt x="1144269" y="1879599"/>
                </a:moveTo>
                <a:lnTo>
                  <a:pt x="1110789" y="1879599"/>
                </a:lnTo>
                <a:lnTo>
                  <a:pt x="1112060" y="1880869"/>
                </a:lnTo>
                <a:lnTo>
                  <a:pt x="1145540" y="1880869"/>
                </a:lnTo>
                <a:lnTo>
                  <a:pt x="1144269" y="1879599"/>
                </a:lnTo>
                <a:close/>
              </a:path>
              <a:path w="1447800" h="2183129">
                <a:moveTo>
                  <a:pt x="1140460" y="1875789"/>
                </a:moveTo>
                <a:lnTo>
                  <a:pt x="1106978" y="1875789"/>
                </a:lnTo>
                <a:lnTo>
                  <a:pt x="1109519" y="1878329"/>
                </a:lnTo>
                <a:lnTo>
                  <a:pt x="1143000" y="1878329"/>
                </a:lnTo>
                <a:lnTo>
                  <a:pt x="1140460" y="1875789"/>
                </a:lnTo>
                <a:close/>
              </a:path>
              <a:path w="1447800" h="2183129">
                <a:moveTo>
                  <a:pt x="1137920" y="1873249"/>
                </a:moveTo>
                <a:lnTo>
                  <a:pt x="1104437" y="1873249"/>
                </a:lnTo>
                <a:lnTo>
                  <a:pt x="1105707" y="1874519"/>
                </a:lnTo>
                <a:lnTo>
                  <a:pt x="1139190" y="1874519"/>
                </a:lnTo>
                <a:lnTo>
                  <a:pt x="1137920" y="1873249"/>
                </a:lnTo>
                <a:close/>
              </a:path>
              <a:path w="1447800" h="2183129">
                <a:moveTo>
                  <a:pt x="1134110" y="1869439"/>
                </a:moveTo>
                <a:lnTo>
                  <a:pt x="1100625" y="1869439"/>
                </a:lnTo>
                <a:lnTo>
                  <a:pt x="1103166" y="1871979"/>
                </a:lnTo>
                <a:lnTo>
                  <a:pt x="1136650" y="1871979"/>
                </a:lnTo>
                <a:lnTo>
                  <a:pt x="1134110" y="1869439"/>
                </a:lnTo>
                <a:close/>
              </a:path>
              <a:path w="1447800" h="2183129">
                <a:moveTo>
                  <a:pt x="1131570" y="1866899"/>
                </a:moveTo>
                <a:lnTo>
                  <a:pt x="1098084" y="1866899"/>
                </a:lnTo>
                <a:lnTo>
                  <a:pt x="1099354" y="1868169"/>
                </a:lnTo>
                <a:lnTo>
                  <a:pt x="1132840" y="1868169"/>
                </a:lnTo>
                <a:lnTo>
                  <a:pt x="1131570" y="1866899"/>
                </a:lnTo>
                <a:close/>
              </a:path>
              <a:path w="1447800" h="2183129">
                <a:moveTo>
                  <a:pt x="1127759" y="1863089"/>
                </a:moveTo>
                <a:lnTo>
                  <a:pt x="1094272" y="1863089"/>
                </a:lnTo>
                <a:lnTo>
                  <a:pt x="1096813" y="1865629"/>
                </a:lnTo>
                <a:lnTo>
                  <a:pt x="1130300" y="1865629"/>
                </a:lnTo>
                <a:lnTo>
                  <a:pt x="1127759" y="1863089"/>
                </a:lnTo>
                <a:close/>
              </a:path>
              <a:path w="1447800" h="2183129">
                <a:moveTo>
                  <a:pt x="1125220" y="1860549"/>
                </a:moveTo>
                <a:lnTo>
                  <a:pt x="1091731" y="1860549"/>
                </a:lnTo>
                <a:lnTo>
                  <a:pt x="1093002" y="1861819"/>
                </a:lnTo>
                <a:lnTo>
                  <a:pt x="1126490" y="1861819"/>
                </a:lnTo>
                <a:lnTo>
                  <a:pt x="1125220" y="1860549"/>
                </a:lnTo>
                <a:close/>
              </a:path>
              <a:path w="1447800" h="2183129">
                <a:moveTo>
                  <a:pt x="1121409" y="1856739"/>
                </a:moveTo>
                <a:lnTo>
                  <a:pt x="1087919" y="1856739"/>
                </a:lnTo>
                <a:lnTo>
                  <a:pt x="1090461" y="1859279"/>
                </a:lnTo>
                <a:lnTo>
                  <a:pt x="1123950" y="1859279"/>
                </a:lnTo>
                <a:lnTo>
                  <a:pt x="1121409" y="1856739"/>
                </a:lnTo>
                <a:close/>
              </a:path>
              <a:path w="1447800" h="2183129">
                <a:moveTo>
                  <a:pt x="1118870" y="1854199"/>
                </a:moveTo>
                <a:lnTo>
                  <a:pt x="1085378" y="1854199"/>
                </a:lnTo>
                <a:lnTo>
                  <a:pt x="1086649" y="1855470"/>
                </a:lnTo>
                <a:lnTo>
                  <a:pt x="1120140" y="1855470"/>
                </a:lnTo>
                <a:lnTo>
                  <a:pt x="1118870" y="1854199"/>
                </a:lnTo>
                <a:close/>
              </a:path>
              <a:path w="1447800" h="2183129">
                <a:moveTo>
                  <a:pt x="1115060" y="1850389"/>
                </a:moveTo>
                <a:lnTo>
                  <a:pt x="1081567" y="1850389"/>
                </a:lnTo>
                <a:lnTo>
                  <a:pt x="1084108" y="1852929"/>
                </a:lnTo>
                <a:lnTo>
                  <a:pt x="1117600" y="1852929"/>
                </a:lnTo>
                <a:lnTo>
                  <a:pt x="1115060" y="1850389"/>
                </a:lnTo>
                <a:close/>
              </a:path>
              <a:path w="1447800" h="2183129">
                <a:moveTo>
                  <a:pt x="1112519" y="1847849"/>
                </a:moveTo>
                <a:lnTo>
                  <a:pt x="1079026" y="1847849"/>
                </a:lnTo>
                <a:lnTo>
                  <a:pt x="1080296" y="1849119"/>
                </a:lnTo>
                <a:lnTo>
                  <a:pt x="1113790" y="1849119"/>
                </a:lnTo>
                <a:lnTo>
                  <a:pt x="1112519" y="1847849"/>
                </a:lnTo>
                <a:close/>
              </a:path>
              <a:path w="1447800" h="2183129">
                <a:moveTo>
                  <a:pt x="1108710" y="1844040"/>
                </a:moveTo>
                <a:lnTo>
                  <a:pt x="1075214" y="1844040"/>
                </a:lnTo>
                <a:lnTo>
                  <a:pt x="1077755" y="1846579"/>
                </a:lnTo>
                <a:lnTo>
                  <a:pt x="1111250" y="1846579"/>
                </a:lnTo>
                <a:lnTo>
                  <a:pt x="1108710" y="1844040"/>
                </a:lnTo>
                <a:close/>
              </a:path>
              <a:path w="1447800" h="2183129">
                <a:moveTo>
                  <a:pt x="1106170" y="1841499"/>
                </a:moveTo>
                <a:lnTo>
                  <a:pt x="1072673" y="1841499"/>
                </a:lnTo>
                <a:lnTo>
                  <a:pt x="1073943" y="1842769"/>
                </a:lnTo>
                <a:lnTo>
                  <a:pt x="1107440" y="1842769"/>
                </a:lnTo>
                <a:lnTo>
                  <a:pt x="1106170" y="1841499"/>
                </a:lnTo>
                <a:close/>
              </a:path>
              <a:path w="1447800" h="2183129">
                <a:moveTo>
                  <a:pt x="1102359" y="1837689"/>
                </a:moveTo>
                <a:lnTo>
                  <a:pt x="1068861" y="1837689"/>
                </a:lnTo>
                <a:lnTo>
                  <a:pt x="1071402" y="1840229"/>
                </a:lnTo>
                <a:lnTo>
                  <a:pt x="1104900" y="1840229"/>
                </a:lnTo>
                <a:lnTo>
                  <a:pt x="1102359" y="1837689"/>
                </a:lnTo>
                <a:close/>
              </a:path>
              <a:path w="1447800" h="2183129">
                <a:moveTo>
                  <a:pt x="1099820" y="1835149"/>
                </a:moveTo>
                <a:lnTo>
                  <a:pt x="1066320" y="1835149"/>
                </a:lnTo>
                <a:lnTo>
                  <a:pt x="1067591" y="1836419"/>
                </a:lnTo>
                <a:lnTo>
                  <a:pt x="1101089" y="1836419"/>
                </a:lnTo>
                <a:lnTo>
                  <a:pt x="1099820" y="1835149"/>
                </a:lnTo>
                <a:close/>
              </a:path>
              <a:path w="1447800" h="2183129">
                <a:moveTo>
                  <a:pt x="1096010" y="1831339"/>
                </a:moveTo>
                <a:lnTo>
                  <a:pt x="1062509" y="1831339"/>
                </a:lnTo>
                <a:lnTo>
                  <a:pt x="1065050" y="1833879"/>
                </a:lnTo>
                <a:lnTo>
                  <a:pt x="1098550" y="1833879"/>
                </a:lnTo>
                <a:lnTo>
                  <a:pt x="1096010" y="1831339"/>
                </a:lnTo>
                <a:close/>
              </a:path>
              <a:path w="1447800" h="2183129">
                <a:moveTo>
                  <a:pt x="1093470" y="1828799"/>
                </a:moveTo>
                <a:lnTo>
                  <a:pt x="1059967" y="1828799"/>
                </a:lnTo>
                <a:lnTo>
                  <a:pt x="1061238" y="1830069"/>
                </a:lnTo>
                <a:lnTo>
                  <a:pt x="1094739" y="1830069"/>
                </a:lnTo>
                <a:lnTo>
                  <a:pt x="1093470" y="1828799"/>
                </a:lnTo>
                <a:close/>
              </a:path>
              <a:path w="1447800" h="2183129">
                <a:moveTo>
                  <a:pt x="1087119" y="1822449"/>
                </a:moveTo>
                <a:lnTo>
                  <a:pt x="1053615" y="1822449"/>
                </a:lnTo>
                <a:lnTo>
                  <a:pt x="1058697" y="1827529"/>
                </a:lnTo>
                <a:lnTo>
                  <a:pt x="1092200" y="1827529"/>
                </a:lnTo>
                <a:lnTo>
                  <a:pt x="1087119" y="1822449"/>
                </a:lnTo>
                <a:close/>
              </a:path>
              <a:path w="1447800" h="2183129">
                <a:moveTo>
                  <a:pt x="1080769" y="1816099"/>
                </a:moveTo>
                <a:lnTo>
                  <a:pt x="1047262" y="1816099"/>
                </a:lnTo>
                <a:lnTo>
                  <a:pt x="1052344" y="1821179"/>
                </a:lnTo>
                <a:lnTo>
                  <a:pt x="1085850" y="1821179"/>
                </a:lnTo>
                <a:lnTo>
                  <a:pt x="1080769" y="1816099"/>
                </a:lnTo>
                <a:close/>
              </a:path>
              <a:path w="1447800" h="2183129">
                <a:moveTo>
                  <a:pt x="1074420" y="1809749"/>
                </a:moveTo>
                <a:lnTo>
                  <a:pt x="1040909" y="1809749"/>
                </a:lnTo>
                <a:lnTo>
                  <a:pt x="1045991" y="1814829"/>
                </a:lnTo>
                <a:lnTo>
                  <a:pt x="1079500" y="1814829"/>
                </a:lnTo>
                <a:lnTo>
                  <a:pt x="1074420" y="1809749"/>
                </a:lnTo>
                <a:close/>
              </a:path>
              <a:path w="1447800" h="2183129">
                <a:moveTo>
                  <a:pt x="1068070" y="1803399"/>
                </a:moveTo>
                <a:lnTo>
                  <a:pt x="1034556" y="1803399"/>
                </a:lnTo>
                <a:lnTo>
                  <a:pt x="1039639" y="1808479"/>
                </a:lnTo>
                <a:lnTo>
                  <a:pt x="1073149" y="1808479"/>
                </a:lnTo>
                <a:lnTo>
                  <a:pt x="1068070" y="1803399"/>
                </a:lnTo>
                <a:close/>
              </a:path>
              <a:path w="1447800" h="2183129">
                <a:moveTo>
                  <a:pt x="1061719" y="1797049"/>
                </a:moveTo>
                <a:lnTo>
                  <a:pt x="1028204" y="1797049"/>
                </a:lnTo>
                <a:lnTo>
                  <a:pt x="1033286" y="1802130"/>
                </a:lnTo>
                <a:lnTo>
                  <a:pt x="1066800" y="1802130"/>
                </a:lnTo>
                <a:lnTo>
                  <a:pt x="1061719" y="1797049"/>
                </a:lnTo>
                <a:close/>
              </a:path>
              <a:path w="1447800" h="2183129">
                <a:moveTo>
                  <a:pt x="1055369" y="1790699"/>
                </a:moveTo>
                <a:lnTo>
                  <a:pt x="1021851" y="1790699"/>
                </a:lnTo>
                <a:lnTo>
                  <a:pt x="1026933" y="1795779"/>
                </a:lnTo>
                <a:lnTo>
                  <a:pt x="1060450" y="1795779"/>
                </a:lnTo>
                <a:lnTo>
                  <a:pt x="1055369" y="1790699"/>
                </a:lnTo>
                <a:close/>
              </a:path>
              <a:path w="1447800" h="2183129">
                <a:moveTo>
                  <a:pt x="1049019" y="1784349"/>
                </a:moveTo>
                <a:lnTo>
                  <a:pt x="1015498" y="1784349"/>
                </a:lnTo>
                <a:lnTo>
                  <a:pt x="1020580" y="1789429"/>
                </a:lnTo>
                <a:lnTo>
                  <a:pt x="1054100" y="1789429"/>
                </a:lnTo>
                <a:lnTo>
                  <a:pt x="1049019" y="1784349"/>
                </a:lnTo>
                <a:close/>
              </a:path>
              <a:path w="1447800" h="2183129">
                <a:moveTo>
                  <a:pt x="1043940" y="1779270"/>
                </a:moveTo>
                <a:lnTo>
                  <a:pt x="1010416" y="1779270"/>
                </a:lnTo>
                <a:lnTo>
                  <a:pt x="1014228" y="1783079"/>
                </a:lnTo>
                <a:lnTo>
                  <a:pt x="1047750" y="1783079"/>
                </a:lnTo>
                <a:lnTo>
                  <a:pt x="1043940" y="1779270"/>
                </a:lnTo>
                <a:close/>
              </a:path>
              <a:path w="1447800" h="2183129">
                <a:moveTo>
                  <a:pt x="1037590" y="1772920"/>
                </a:moveTo>
                <a:lnTo>
                  <a:pt x="1004063" y="1772920"/>
                </a:lnTo>
                <a:lnTo>
                  <a:pt x="1009146" y="1778000"/>
                </a:lnTo>
                <a:lnTo>
                  <a:pt x="1042670" y="1778000"/>
                </a:lnTo>
                <a:lnTo>
                  <a:pt x="1037590" y="1772920"/>
                </a:lnTo>
                <a:close/>
              </a:path>
              <a:path w="1447800" h="2183129">
                <a:moveTo>
                  <a:pt x="1031240" y="1766570"/>
                </a:moveTo>
                <a:lnTo>
                  <a:pt x="997711" y="1766570"/>
                </a:lnTo>
                <a:lnTo>
                  <a:pt x="1002793" y="1771649"/>
                </a:lnTo>
                <a:lnTo>
                  <a:pt x="1036320" y="1771649"/>
                </a:lnTo>
                <a:lnTo>
                  <a:pt x="1031240" y="1766570"/>
                </a:lnTo>
                <a:close/>
              </a:path>
              <a:path w="1447800" h="2183129">
                <a:moveTo>
                  <a:pt x="1024890" y="1760219"/>
                </a:moveTo>
                <a:lnTo>
                  <a:pt x="991358" y="1760219"/>
                </a:lnTo>
                <a:lnTo>
                  <a:pt x="996440" y="1765299"/>
                </a:lnTo>
                <a:lnTo>
                  <a:pt x="1029969" y="1765299"/>
                </a:lnTo>
                <a:lnTo>
                  <a:pt x="1024890" y="1760219"/>
                </a:lnTo>
                <a:close/>
              </a:path>
              <a:path w="1447800" h="2183129">
                <a:moveTo>
                  <a:pt x="1018540" y="1753870"/>
                </a:moveTo>
                <a:lnTo>
                  <a:pt x="985005" y="1753870"/>
                </a:lnTo>
                <a:lnTo>
                  <a:pt x="990087" y="1758949"/>
                </a:lnTo>
                <a:lnTo>
                  <a:pt x="1023619" y="1758949"/>
                </a:lnTo>
                <a:lnTo>
                  <a:pt x="1018540" y="1753870"/>
                </a:lnTo>
                <a:close/>
              </a:path>
              <a:path w="1447800" h="2183129">
                <a:moveTo>
                  <a:pt x="1012190" y="1747520"/>
                </a:moveTo>
                <a:lnTo>
                  <a:pt x="978652" y="1747520"/>
                </a:lnTo>
                <a:lnTo>
                  <a:pt x="983735" y="1752599"/>
                </a:lnTo>
                <a:lnTo>
                  <a:pt x="1017269" y="1752599"/>
                </a:lnTo>
                <a:lnTo>
                  <a:pt x="1012190" y="1747520"/>
                </a:lnTo>
                <a:close/>
              </a:path>
              <a:path w="1447800" h="2183129">
                <a:moveTo>
                  <a:pt x="1005840" y="1741170"/>
                </a:moveTo>
                <a:lnTo>
                  <a:pt x="972300" y="1741170"/>
                </a:lnTo>
                <a:lnTo>
                  <a:pt x="977382" y="1746249"/>
                </a:lnTo>
                <a:lnTo>
                  <a:pt x="1010920" y="1746249"/>
                </a:lnTo>
                <a:lnTo>
                  <a:pt x="1005840" y="1741170"/>
                </a:lnTo>
                <a:close/>
              </a:path>
              <a:path w="1447800" h="2183129">
                <a:moveTo>
                  <a:pt x="999490" y="1734820"/>
                </a:moveTo>
                <a:lnTo>
                  <a:pt x="965947" y="1734820"/>
                </a:lnTo>
                <a:lnTo>
                  <a:pt x="971029" y="1739899"/>
                </a:lnTo>
                <a:lnTo>
                  <a:pt x="1004570" y="1739899"/>
                </a:lnTo>
                <a:lnTo>
                  <a:pt x="999490" y="1734820"/>
                </a:lnTo>
                <a:close/>
              </a:path>
              <a:path w="1447800" h="2183129">
                <a:moveTo>
                  <a:pt x="993140" y="1728470"/>
                </a:moveTo>
                <a:lnTo>
                  <a:pt x="959594" y="1728470"/>
                </a:lnTo>
                <a:lnTo>
                  <a:pt x="964676" y="1733549"/>
                </a:lnTo>
                <a:lnTo>
                  <a:pt x="998219" y="1733549"/>
                </a:lnTo>
                <a:lnTo>
                  <a:pt x="993140" y="1728470"/>
                </a:lnTo>
                <a:close/>
              </a:path>
              <a:path w="1447800" h="2183129">
                <a:moveTo>
                  <a:pt x="986790" y="1722120"/>
                </a:moveTo>
                <a:lnTo>
                  <a:pt x="953241" y="1722120"/>
                </a:lnTo>
                <a:lnTo>
                  <a:pt x="958324" y="1727199"/>
                </a:lnTo>
                <a:lnTo>
                  <a:pt x="991869" y="1727199"/>
                </a:lnTo>
                <a:lnTo>
                  <a:pt x="986790" y="1722120"/>
                </a:lnTo>
                <a:close/>
              </a:path>
              <a:path w="1447800" h="2183129">
                <a:moveTo>
                  <a:pt x="980440" y="1715770"/>
                </a:moveTo>
                <a:lnTo>
                  <a:pt x="946889" y="1715770"/>
                </a:lnTo>
                <a:lnTo>
                  <a:pt x="951971" y="1720849"/>
                </a:lnTo>
                <a:lnTo>
                  <a:pt x="985519" y="1720849"/>
                </a:lnTo>
                <a:lnTo>
                  <a:pt x="980440" y="1715770"/>
                </a:lnTo>
                <a:close/>
              </a:path>
              <a:path w="1447800" h="2183129">
                <a:moveTo>
                  <a:pt x="974090" y="1709420"/>
                </a:moveTo>
                <a:lnTo>
                  <a:pt x="940536" y="1709420"/>
                </a:lnTo>
                <a:lnTo>
                  <a:pt x="945618" y="1714499"/>
                </a:lnTo>
                <a:lnTo>
                  <a:pt x="979170" y="1714499"/>
                </a:lnTo>
                <a:lnTo>
                  <a:pt x="974090" y="1709420"/>
                </a:lnTo>
                <a:close/>
              </a:path>
              <a:path w="1447800" h="2183129">
                <a:moveTo>
                  <a:pt x="967740" y="1703070"/>
                </a:moveTo>
                <a:lnTo>
                  <a:pt x="934183" y="1703070"/>
                </a:lnTo>
                <a:lnTo>
                  <a:pt x="939265" y="1708149"/>
                </a:lnTo>
                <a:lnTo>
                  <a:pt x="972820" y="1708149"/>
                </a:lnTo>
                <a:lnTo>
                  <a:pt x="967740" y="1703070"/>
                </a:lnTo>
                <a:close/>
              </a:path>
              <a:path w="1447800" h="2183129">
                <a:moveTo>
                  <a:pt x="961390" y="1696719"/>
                </a:moveTo>
                <a:lnTo>
                  <a:pt x="927831" y="1696719"/>
                </a:lnTo>
                <a:lnTo>
                  <a:pt x="932913" y="1701799"/>
                </a:lnTo>
                <a:lnTo>
                  <a:pt x="966469" y="1701799"/>
                </a:lnTo>
                <a:lnTo>
                  <a:pt x="961390" y="1696719"/>
                </a:lnTo>
                <a:close/>
              </a:path>
              <a:path w="1447800" h="2183129">
                <a:moveTo>
                  <a:pt x="955040" y="1690370"/>
                </a:moveTo>
                <a:lnTo>
                  <a:pt x="921478" y="1690370"/>
                </a:lnTo>
                <a:lnTo>
                  <a:pt x="926560" y="1695449"/>
                </a:lnTo>
                <a:lnTo>
                  <a:pt x="960119" y="1695449"/>
                </a:lnTo>
                <a:lnTo>
                  <a:pt x="955040" y="1690370"/>
                </a:lnTo>
                <a:close/>
              </a:path>
              <a:path w="1447800" h="2183129">
                <a:moveTo>
                  <a:pt x="948690" y="1684020"/>
                </a:moveTo>
                <a:lnTo>
                  <a:pt x="915125" y="1684020"/>
                </a:lnTo>
                <a:lnTo>
                  <a:pt x="920207" y="1689099"/>
                </a:lnTo>
                <a:lnTo>
                  <a:pt x="953769" y="1689099"/>
                </a:lnTo>
                <a:lnTo>
                  <a:pt x="948690" y="1684020"/>
                </a:lnTo>
                <a:close/>
              </a:path>
              <a:path w="1447800" h="2183129">
                <a:moveTo>
                  <a:pt x="942340" y="1677670"/>
                </a:moveTo>
                <a:lnTo>
                  <a:pt x="908772" y="1677670"/>
                </a:lnTo>
                <a:lnTo>
                  <a:pt x="913855" y="1682749"/>
                </a:lnTo>
                <a:lnTo>
                  <a:pt x="947420" y="1682749"/>
                </a:lnTo>
                <a:lnTo>
                  <a:pt x="942340" y="1677670"/>
                </a:lnTo>
                <a:close/>
              </a:path>
              <a:path w="1447800" h="2183129">
                <a:moveTo>
                  <a:pt x="935990" y="1671320"/>
                </a:moveTo>
                <a:lnTo>
                  <a:pt x="902420" y="1671320"/>
                </a:lnTo>
                <a:lnTo>
                  <a:pt x="907502" y="1676399"/>
                </a:lnTo>
                <a:lnTo>
                  <a:pt x="941069" y="1676399"/>
                </a:lnTo>
                <a:lnTo>
                  <a:pt x="935990" y="1671320"/>
                </a:lnTo>
                <a:close/>
              </a:path>
              <a:path w="1447800" h="2183129">
                <a:moveTo>
                  <a:pt x="929640" y="1664969"/>
                </a:moveTo>
                <a:lnTo>
                  <a:pt x="896067" y="1664969"/>
                </a:lnTo>
                <a:lnTo>
                  <a:pt x="901149" y="1670050"/>
                </a:lnTo>
                <a:lnTo>
                  <a:pt x="934720" y="1670050"/>
                </a:lnTo>
                <a:lnTo>
                  <a:pt x="929640" y="1664969"/>
                </a:lnTo>
                <a:close/>
              </a:path>
              <a:path w="1447800" h="2183129">
                <a:moveTo>
                  <a:pt x="923290" y="1658620"/>
                </a:moveTo>
                <a:lnTo>
                  <a:pt x="889714" y="1658620"/>
                </a:lnTo>
                <a:lnTo>
                  <a:pt x="894796" y="1663699"/>
                </a:lnTo>
                <a:lnTo>
                  <a:pt x="928370" y="1663699"/>
                </a:lnTo>
                <a:lnTo>
                  <a:pt x="923290" y="1658620"/>
                </a:lnTo>
                <a:close/>
              </a:path>
              <a:path w="1447800" h="2183129">
                <a:moveTo>
                  <a:pt x="916940" y="1652270"/>
                </a:moveTo>
                <a:lnTo>
                  <a:pt x="883361" y="1652270"/>
                </a:lnTo>
                <a:lnTo>
                  <a:pt x="888444" y="1657349"/>
                </a:lnTo>
                <a:lnTo>
                  <a:pt x="922020" y="1657349"/>
                </a:lnTo>
                <a:lnTo>
                  <a:pt x="916940" y="1652270"/>
                </a:lnTo>
                <a:close/>
              </a:path>
              <a:path w="1447800" h="2183129">
                <a:moveTo>
                  <a:pt x="910590" y="1645920"/>
                </a:moveTo>
                <a:lnTo>
                  <a:pt x="877009" y="1645920"/>
                </a:lnTo>
                <a:lnTo>
                  <a:pt x="882091" y="1650999"/>
                </a:lnTo>
                <a:lnTo>
                  <a:pt x="915669" y="1650999"/>
                </a:lnTo>
                <a:lnTo>
                  <a:pt x="910590" y="1645920"/>
                </a:lnTo>
                <a:close/>
              </a:path>
              <a:path w="1447800" h="2183129">
                <a:moveTo>
                  <a:pt x="904240" y="1639570"/>
                </a:moveTo>
                <a:lnTo>
                  <a:pt x="870656" y="1639570"/>
                </a:lnTo>
                <a:lnTo>
                  <a:pt x="875738" y="1644649"/>
                </a:lnTo>
                <a:lnTo>
                  <a:pt x="909320" y="1644649"/>
                </a:lnTo>
                <a:lnTo>
                  <a:pt x="904240" y="1639570"/>
                </a:lnTo>
                <a:close/>
              </a:path>
              <a:path w="1447800" h="2183129">
                <a:moveTo>
                  <a:pt x="897890" y="1633220"/>
                </a:moveTo>
                <a:lnTo>
                  <a:pt x="864303" y="1633220"/>
                </a:lnTo>
                <a:lnTo>
                  <a:pt x="869385" y="1638300"/>
                </a:lnTo>
                <a:lnTo>
                  <a:pt x="902970" y="1638300"/>
                </a:lnTo>
                <a:lnTo>
                  <a:pt x="897890" y="1633220"/>
                </a:lnTo>
                <a:close/>
              </a:path>
              <a:path w="1447800" h="2183129">
                <a:moveTo>
                  <a:pt x="891540" y="1626870"/>
                </a:moveTo>
                <a:lnTo>
                  <a:pt x="857950" y="1626870"/>
                </a:lnTo>
                <a:lnTo>
                  <a:pt x="863033" y="1631949"/>
                </a:lnTo>
                <a:lnTo>
                  <a:pt x="896619" y="1631949"/>
                </a:lnTo>
                <a:lnTo>
                  <a:pt x="891540" y="1626870"/>
                </a:lnTo>
                <a:close/>
              </a:path>
              <a:path w="1447800" h="2183129">
                <a:moveTo>
                  <a:pt x="885190" y="1620520"/>
                </a:moveTo>
                <a:lnTo>
                  <a:pt x="851598" y="1620520"/>
                </a:lnTo>
                <a:lnTo>
                  <a:pt x="856680" y="1625599"/>
                </a:lnTo>
                <a:lnTo>
                  <a:pt x="890269" y="1625599"/>
                </a:lnTo>
                <a:lnTo>
                  <a:pt x="885190" y="1620520"/>
                </a:lnTo>
                <a:close/>
              </a:path>
              <a:path w="1447800" h="2183129">
                <a:moveTo>
                  <a:pt x="878840" y="1614170"/>
                </a:moveTo>
                <a:lnTo>
                  <a:pt x="845245" y="1614170"/>
                </a:lnTo>
                <a:lnTo>
                  <a:pt x="850327" y="1619249"/>
                </a:lnTo>
                <a:lnTo>
                  <a:pt x="883919" y="1619249"/>
                </a:lnTo>
                <a:lnTo>
                  <a:pt x="878840" y="1614170"/>
                </a:lnTo>
                <a:close/>
              </a:path>
              <a:path w="1447800" h="2183129">
                <a:moveTo>
                  <a:pt x="872490" y="1607819"/>
                </a:moveTo>
                <a:lnTo>
                  <a:pt x="838892" y="1607819"/>
                </a:lnTo>
                <a:lnTo>
                  <a:pt x="843974" y="1612899"/>
                </a:lnTo>
                <a:lnTo>
                  <a:pt x="877569" y="1612899"/>
                </a:lnTo>
                <a:lnTo>
                  <a:pt x="872490" y="1607819"/>
                </a:lnTo>
                <a:close/>
              </a:path>
              <a:path w="1447800" h="2183129">
                <a:moveTo>
                  <a:pt x="866140" y="1601469"/>
                </a:moveTo>
                <a:lnTo>
                  <a:pt x="832539" y="1601469"/>
                </a:lnTo>
                <a:lnTo>
                  <a:pt x="837622" y="1606549"/>
                </a:lnTo>
                <a:lnTo>
                  <a:pt x="871219" y="1606549"/>
                </a:lnTo>
                <a:lnTo>
                  <a:pt x="866140" y="1601469"/>
                </a:lnTo>
                <a:close/>
              </a:path>
              <a:path w="1447800" h="2183129">
                <a:moveTo>
                  <a:pt x="859790" y="1595120"/>
                </a:moveTo>
                <a:lnTo>
                  <a:pt x="826187" y="1595120"/>
                </a:lnTo>
                <a:lnTo>
                  <a:pt x="831269" y="1600199"/>
                </a:lnTo>
                <a:lnTo>
                  <a:pt x="864869" y="1600199"/>
                </a:lnTo>
                <a:lnTo>
                  <a:pt x="859790" y="1595120"/>
                </a:lnTo>
                <a:close/>
              </a:path>
              <a:path w="1447800" h="2183129">
                <a:moveTo>
                  <a:pt x="853440" y="1588770"/>
                </a:moveTo>
                <a:lnTo>
                  <a:pt x="819834" y="1588770"/>
                </a:lnTo>
                <a:lnTo>
                  <a:pt x="824916" y="1593849"/>
                </a:lnTo>
                <a:lnTo>
                  <a:pt x="858519" y="1593849"/>
                </a:lnTo>
                <a:lnTo>
                  <a:pt x="853440" y="1588770"/>
                </a:lnTo>
                <a:close/>
              </a:path>
              <a:path w="1447800" h="2183129">
                <a:moveTo>
                  <a:pt x="847090" y="1582419"/>
                </a:moveTo>
                <a:lnTo>
                  <a:pt x="813481" y="1582419"/>
                </a:lnTo>
                <a:lnTo>
                  <a:pt x="818563" y="1587499"/>
                </a:lnTo>
                <a:lnTo>
                  <a:pt x="852169" y="1587499"/>
                </a:lnTo>
                <a:lnTo>
                  <a:pt x="847090" y="1582419"/>
                </a:lnTo>
                <a:close/>
              </a:path>
              <a:path w="1447800" h="2183129">
                <a:moveTo>
                  <a:pt x="638809" y="1374139"/>
                </a:moveTo>
                <a:lnTo>
                  <a:pt x="605112" y="1374139"/>
                </a:lnTo>
                <a:lnTo>
                  <a:pt x="812211" y="1581149"/>
                </a:lnTo>
                <a:lnTo>
                  <a:pt x="845820" y="1581149"/>
                </a:lnTo>
                <a:lnTo>
                  <a:pt x="638809" y="1374139"/>
                </a:lnTo>
                <a:close/>
              </a:path>
            </a:pathLst>
          </a:custGeom>
          <a:solidFill>
            <a:srgbClr val="D1D1E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bg object 2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5300980"/>
            <a:ext cx="1551940" cy="1551940"/>
          </a:xfrm>
          <a:prstGeom prst="rect">
            <a:avLst/>
          </a:prstGeom>
        </p:spPr>
      </p:pic>
      <p:sp>
        <p:nvSpPr>
          <p:cNvPr id="26" name="bg object 26"/>
          <p:cNvSpPr/>
          <p:nvPr/>
        </p:nvSpPr>
        <p:spPr>
          <a:xfrm>
            <a:off x="0" y="4599940"/>
            <a:ext cx="1584960" cy="2252980"/>
          </a:xfrm>
          <a:custGeom>
            <a:avLst/>
            <a:gdLst/>
            <a:ahLst/>
            <a:cxnLst/>
            <a:rect l="l" t="t" r="r" b="b"/>
            <a:pathLst>
              <a:path w="1584960" h="2252979">
                <a:moveTo>
                  <a:pt x="698500" y="0"/>
                </a:moveTo>
                <a:lnTo>
                  <a:pt x="0" y="0"/>
                </a:lnTo>
                <a:lnTo>
                  <a:pt x="0" y="6349"/>
                </a:lnTo>
                <a:lnTo>
                  <a:pt x="703580" y="6349"/>
                </a:lnTo>
                <a:lnTo>
                  <a:pt x="703580" y="5079"/>
                </a:lnTo>
                <a:lnTo>
                  <a:pt x="702310" y="5079"/>
                </a:lnTo>
                <a:lnTo>
                  <a:pt x="702310" y="3809"/>
                </a:lnTo>
                <a:lnTo>
                  <a:pt x="701040" y="3809"/>
                </a:lnTo>
                <a:lnTo>
                  <a:pt x="701040" y="2539"/>
                </a:lnTo>
                <a:lnTo>
                  <a:pt x="699770" y="2539"/>
                </a:lnTo>
                <a:lnTo>
                  <a:pt x="699770" y="1269"/>
                </a:lnTo>
                <a:lnTo>
                  <a:pt x="698500" y="1269"/>
                </a:lnTo>
                <a:lnTo>
                  <a:pt x="698500" y="0"/>
                </a:lnTo>
                <a:close/>
              </a:path>
              <a:path w="1584960" h="2252979">
                <a:moveTo>
                  <a:pt x="0" y="668019"/>
                </a:moveTo>
                <a:lnTo>
                  <a:pt x="0" y="701039"/>
                </a:lnTo>
                <a:lnTo>
                  <a:pt x="21589" y="722629"/>
                </a:lnTo>
                <a:lnTo>
                  <a:pt x="54609" y="722629"/>
                </a:lnTo>
                <a:lnTo>
                  <a:pt x="0" y="668019"/>
                </a:lnTo>
                <a:close/>
              </a:path>
              <a:path w="1584960" h="2252979">
                <a:moveTo>
                  <a:pt x="54610" y="722630"/>
                </a:moveTo>
                <a:lnTo>
                  <a:pt x="21590" y="722630"/>
                </a:lnTo>
                <a:lnTo>
                  <a:pt x="53340" y="754379"/>
                </a:lnTo>
                <a:lnTo>
                  <a:pt x="86360" y="754379"/>
                </a:lnTo>
                <a:lnTo>
                  <a:pt x="54610" y="722630"/>
                </a:lnTo>
                <a:close/>
              </a:path>
              <a:path w="1584960" h="2252979">
                <a:moveTo>
                  <a:pt x="86360" y="754380"/>
                </a:moveTo>
                <a:lnTo>
                  <a:pt x="53340" y="754380"/>
                </a:lnTo>
                <a:lnTo>
                  <a:pt x="78739" y="779779"/>
                </a:lnTo>
                <a:lnTo>
                  <a:pt x="111759" y="779779"/>
                </a:lnTo>
                <a:lnTo>
                  <a:pt x="86360" y="754380"/>
                </a:lnTo>
                <a:close/>
              </a:path>
              <a:path w="1584960" h="2252979">
                <a:moveTo>
                  <a:pt x="111760" y="779780"/>
                </a:moveTo>
                <a:lnTo>
                  <a:pt x="78740" y="779780"/>
                </a:lnTo>
                <a:lnTo>
                  <a:pt x="81280" y="782319"/>
                </a:lnTo>
                <a:lnTo>
                  <a:pt x="114300" y="782319"/>
                </a:lnTo>
                <a:lnTo>
                  <a:pt x="111760" y="779780"/>
                </a:lnTo>
                <a:close/>
              </a:path>
              <a:path w="1584960" h="2252979">
                <a:moveTo>
                  <a:pt x="114300" y="782320"/>
                </a:moveTo>
                <a:lnTo>
                  <a:pt x="81280" y="782320"/>
                </a:lnTo>
                <a:lnTo>
                  <a:pt x="87630" y="788669"/>
                </a:lnTo>
                <a:lnTo>
                  <a:pt x="120650" y="788669"/>
                </a:lnTo>
                <a:lnTo>
                  <a:pt x="114300" y="782320"/>
                </a:lnTo>
                <a:close/>
              </a:path>
              <a:path w="1584960" h="2252979">
                <a:moveTo>
                  <a:pt x="120650" y="788670"/>
                </a:moveTo>
                <a:lnTo>
                  <a:pt x="87630" y="788670"/>
                </a:lnTo>
                <a:lnTo>
                  <a:pt x="93979" y="795019"/>
                </a:lnTo>
                <a:lnTo>
                  <a:pt x="126999" y="795019"/>
                </a:lnTo>
                <a:lnTo>
                  <a:pt x="120650" y="788670"/>
                </a:lnTo>
                <a:close/>
              </a:path>
              <a:path w="1584960" h="2252979">
                <a:moveTo>
                  <a:pt x="127000" y="795019"/>
                </a:moveTo>
                <a:lnTo>
                  <a:pt x="93980" y="795019"/>
                </a:lnTo>
                <a:lnTo>
                  <a:pt x="100329" y="801369"/>
                </a:lnTo>
                <a:lnTo>
                  <a:pt x="133349" y="801369"/>
                </a:lnTo>
                <a:lnTo>
                  <a:pt x="127000" y="795019"/>
                </a:lnTo>
                <a:close/>
              </a:path>
              <a:path w="1584960" h="2252979">
                <a:moveTo>
                  <a:pt x="133350" y="801369"/>
                </a:moveTo>
                <a:lnTo>
                  <a:pt x="100330" y="801369"/>
                </a:lnTo>
                <a:lnTo>
                  <a:pt x="104140" y="805179"/>
                </a:lnTo>
                <a:lnTo>
                  <a:pt x="137160" y="805179"/>
                </a:lnTo>
                <a:lnTo>
                  <a:pt x="133350" y="801369"/>
                </a:lnTo>
                <a:close/>
              </a:path>
              <a:path w="1584960" h="2252979">
                <a:moveTo>
                  <a:pt x="137160" y="805180"/>
                </a:moveTo>
                <a:lnTo>
                  <a:pt x="104140" y="805180"/>
                </a:lnTo>
                <a:lnTo>
                  <a:pt x="110489" y="811529"/>
                </a:lnTo>
                <a:lnTo>
                  <a:pt x="143509" y="811529"/>
                </a:lnTo>
                <a:lnTo>
                  <a:pt x="137160" y="805180"/>
                </a:lnTo>
                <a:close/>
              </a:path>
              <a:path w="1584960" h="2252979">
                <a:moveTo>
                  <a:pt x="143510" y="811529"/>
                </a:moveTo>
                <a:lnTo>
                  <a:pt x="110490" y="811529"/>
                </a:lnTo>
                <a:lnTo>
                  <a:pt x="116839" y="817879"/>
                </a:lnTo>
                <a:lnTo>
                  <a:pt x="149859" y="817879"/>
                </a:lnTo>
                <a:lnTo>
                  <a:pt x="143510" y="811529"/>
                </a:lnTo>
                <a:close/>
              </a:path>
              <a:path w="1584960" h="2252979">
                <a:moveTo>
                  <a:pt x="149860" y="817879"/>
                </a:moveTo>
                <a:lnTo>
                  <a:pt x="116840" y="817879"/>
                </a:lnTo>
                <a:lnTo>
                  <a:pt x="119380" y="820419"/>
                </a:lnTo>
                <a:lnTo>
                  <a:pt x="152400" y="820419"/>
                </a:lnTo>
                <a:lnTo>
                  <a:pt x="149860" y="817879"/>
                </a:lnTo>
                <a:close/>
              </a:path>
              <a:path w="1584960" h="2252979">
                <a:moveTo>
                  <a:pt x="152400" y="820420"/>
                </a:moveTo>
                <a:lnTo>
                  <a:pt x="119380" y="820420"/>
                </a:lnTo>
                <a:lnTo>
                  <a:pt x="125730" y="826769"/>
                </a:lnTo>
                <a:lnTo>
                  <a:pt x="158750" y="826769"/>
                </a:lnTo>
                <a:lnTo>
                  <a:pt x="152400" y="820420"/>
                </a:lnTo>
                <a:close/>
              </a:path>
              <a:path w="1584960" h="2252979">
                <a:moveTo>
                  <a:pt x="158750" y="826770"/>
                </a:moveTo>
                <a:lnTo>
                  <a:pt x="125730" y="826770"/>
                </a:lnTo>
                <a:lnTo>
                  <a:pt x="135890" y="836930"/>
                </a:lnTo>
                <a:lnTo>
                  <a:pt x="168910" y="836930"/>
                </a:lnTo>
                <a:lnTo>
                  <a:pt x="158750" y="826770"/>
                </a:lnTo>
                <a:close/>
              </a:path>
              <a:path w="1584960" h="2252979">
                <a:moveTo>
                  <a:pt x="168910" y="836930"/>
                </a:moveTo>
                <a:lnTo>
                  <a:pt x="135890" y="836930"/>
                </a:lnTo>
                <a:lnTo>
                  <a:pt x="142239" y="843279"/>
                </a:lnTo>
                <a:lnTo>
                  <a:pt x="175259" y="843279"/>
                </a:lnTo>
                <a:lnTo>
                  <a:pt x="168910" y="836930"/>
                </a:lnTo>
                <a:close/>
              </a:path>
              <a:path w="1584960" h="2252979">
                <a:moveTo>
                  <a:pt x="175260" y="843280"/>
                </a:moveTo>
                <a:lnTo>
                  <a:pt x="142240" y="843280"/>
                </a:lnTo>
                <a:lnTo>
                  <a:pt x="148590" y="849629"/>
                </a:lnTo>
                <a:lnTo>
                  <a:pt x="181609" y="849629"/>
                </a:lnTo>
                <a:lnTo>
                  <a:pt x="175260" y="843280"/>
                </a:lnTo>
                <a:close/>
              </a:path>
              <a:path w="1584960" h="2252979">
                <a:moveTo>
                  <a:pt x="181610" y="849630"/>
                </a:moveTo>
                <a:lnTo>
                  <a:pt x="148590" y="849630"/>
                </a:lnTo>
                <a:lnTo>
                  <a:pt x="151129" y="852169"/>
                </a:lnTo>
                <a:lnTo>
                  <a:pt x="184149" y="852169"/>
                </a:lnTo>
                <a:lnTo>
                  <a:pt x="181610" y="849630"/>
                </a:lnTo>
                <a:close/>
              </a:path>
              <a:path w="1584960" h="2252979">
                <a:moveTo>
                  <a:pt x="184150" y="852169"/>
                </a:moveTo>
                <a:lnTo>
                  <a:pt x="151130" y="852169"/>
                </a:lnTo>
                <a:lnTo>
                  <a:pt x="157480" y="858519"/>
                </a:lnTo>
                <a:lnTo>
                  <a:pt x="190500" y="858519"/>
                </a:lnTo>
                <a:lnTo>
                  <a:pt x="184150" y="852169"/>
                </a:lnTo>
                <a:close/>
              </a:path>
              <a:path w="1584960" h="2252979">
                <a:moveTo>
                  <a:pt x="190500" y="858520"/>
                </a:moveTo>
                <a:lnTo>
                  <a:pt x="157480" y="858520"/>
                </a:lnTo>
                <a:lnTo>
                  <a:pt x="161289" y="862329"/>
                </a:lnTo>
                <a:lnTo>
                  <a:pt x="194309" y="862329"/>
                </a:lnTo>
                <a:lnTo>
                  <a:pt x="190500" y="858520"/>
                </a:lnTo>
                <a:close/>
              </a:path>
              <a:path w="1584960" h="2252979">
                <a:moveTo>
                  <a:pt x="194310" y="862330"/>
                </a:moveTo>
                <a:lnTo>
                  <a:pt x="161290" y="862330"/>
                </a:lnTo>
                <a:lnTo>
                  <a:pt x="173990" y="875029"/>
                </a:lnTo>
                <a:lnTo>
                  <a:pt x="207010" y="875029"/>
                </a:lnTo>
                <a:lnTo>
                  <a:pt x="194310" y="862330"/>
                </a:lnTo>
                <a:close/>
              </a:path>
              <a:path w="1584960" h="2252979">
                <a:moveTo>
                  <a:pt x="207010" y="875030"/>
                </a:moveTo>
                <a:lnTo>
                  <a:pt x="173990" y="875030"/>
                </a:lnTo>
                <a:lnTo>
                  <a:pt x="176530" y="877569"/>
                </a:lnTo>
                <a:lnTo>
                  <a:pt x="209550" y="877569"/>
                </a:lnTo>
                <a:lnTo>
                  <a:pt x="207010" y="875030"/>
                </a:lnTo>
                <a:close/>
              </a:path>
              <a:path w="1584960" h="2252979">
                <a:moveTo>
                  <a:pt x="209550" y="877570"/>
                </a:moveTo>
                <a:lnTo>
                  <a:pt x="176530" y="877570"/>
                </a:lnTo>
                <a:lnTo>
                  <a:pt x="180339" y="881379"/>
                </a:lnTo>
                <a:lnTo>
                  <a:pt x="213359" y="881379"/>
                </a:lnTo>
                <a:lnTo>
                  <a:pt x="209550" y="877570"/>
                </a:lnTo>
                <a:close/>
              </a:path>
              <a:path w="1584960" h="2252979">
                <a:moveTo>
                  <a:pt x="213360" y="881379"/>
                </a:moveTo>
                <a:lnTo>
                  <a:pt x="180339" y="881379"/>
                </a:lnTo>
                <a:lnTo>
                  <a:pt x="182879" y="883919"/>
                </a:lnTo>
                <a:lnTo>
                  <a:pt x="215899" y="883919"/>
                </a:lnTo>
                <a:lnTo>
                  <a:pt x="213360" y="881379"/>
                </a:lnTo>
                <a:close/>
              </a:path>
              <a:path w="1584960" h="2252979">
                <a:moveTo>
                  <a:pt x="215900" y="883919"/>
                </a:moveTo>
                <a:lnTo>
                  <a:pt x="182880" y="883919"/>
                </a:lnTo>
                <a:lnTo>
                  <a:pt x="193040" y="894079"/>
                </a:lnTo>
                <a:lnTo>
                  <a:pt x="226060" y="894079"/>
                </a:lnTo>
                <a:lnTo>
                  <a:pt x="215900" y="883919"/>
                </a:lnTo>
                <a:close/>
              </a:path>
              <a:path w="1584960" h="2252979">
                <a:moveTo>
                  <a:pt x="226060" y="894080"/>
                </a:moveTo>
                <a:lnTo>
                  <a:pt x="193040" y="894080"/>
                </a:lnTo>
                <a:lnTo>
                  <a:pt x="199389" y="900429"/>
                </a:lnTo>
                <a:lnTo>
                  <a:pt x="232409" y="900429"/>
                </a:lnTo>
                <a:lnTo>
                  <a:pt x="226060" y="894080"/>
                </a:lnTo>
                <a:close/>
              </a:path>
              <a:path w="1584960" h="2252979">
                <a:moveTo>
                  <a:pt x="232410" y="900429"/>
                </a:moveTo>
                <a:lnTo>
                  <a:pt x="199390" y="900429"/>
                </a:lnTo>
                <a:lnTo>
                  <a:pt x="201929" y="902969"/>
                </a:lnTo>
                <a:lnTo>
                  <a:pt x="234949" y="902969"/>
                </a:lnTo>
                <a:lnTo>
                  <a:pt x="232410" y="900429"/>
                </a:lnTo>
                <a:close/>
              </a:path>
              <a:path w="1584960" h="2252979">
                <a:moveTo>
                  <a:pt x="234950" y="902969"/>
                </a:moveTo>
                <a:lnTo>
                  <a:pt x="201930" y="902969"/>
                </a:lnTo>
                <a:lnTo>
                  <a:pt x="205740" y="906779"/>
                </a:lnTo>
                <a:lnTo>
                  <a:pt x="238760" y="906779"/>
                </a:lnTo>
                <a:lnTo>
                  <a:pt x="234950" y="902969"/>
                </a:lnTo>
                <a:close/>
              </a:path>
              <a:path w="1584960" h="2252979">
                <a:moveTo>
                  <a:pt x="238760" y="906780"/>
                </a:moveTo>
                <a:lnTo>
                  <a:pt x="205740" y="906780"/>
                </a:lnTo>
                <a:lnTo>
                  <a:pt x="208280" y="909319"/>
                </a:lnTo>
                <a:lnTo>
                  <a:pt x="241300" y="909319"/>
                </a:lnTo>
                <a:lnTo>
                  <a:pt x="238760" y="906780"/>
                </a:lnTo>
                <a:close/>
              </a:path>
              <a:path w="1584960" h="2252979">
                <a:moveTo>
                  <a:pt x="241300" y="909320"/>
                </a:moveTo>
                <a:lnTo>
                  <a:pt x="208280" y="909320"/>
                </a:lnTo>
                <a:lnTo>
                  <a:pt x="214630" y="915669"/>
                </a:lnTo>
                <a:lnTo>
                  <a:pt x="247650" y="915669"/>
                </a:lnTo>
                <a:lnTo>
                  <a:pt x="241300" y="909320"/>
                </a:lnTo>
                <a:close/>
              </a:path>
              <a:path w="1584960" h="2252979">
                <a:moveTo>
                  <a:pt x="247650" y="915670"/>
                </a:moveTo>
                <a:lnTo>
                  <a:pt x="214630" y="915670"/>
                </a:lnTo>
                <a:lnTo>
                  <a:pt x="227330" y="928369"/>
                </a:lnTo>
                <a:lnTo>
                  <a:pt x="260350" y="928369"/>
                </a:lnTo>
                <a:lnTo>
                  <a:pt x="247650" y="915670"/>
                </a:lnTo>
                <a:close/>
              </a:path>
              <a:path w="1584960" h="2252979">
                <a:moveTo>
                  <a:pt x="260350" y="928369"/>
                </a:moveTo>
                <a:lnTo>
                  <a:pt x="227330" y="928369"/>
                </a:lnTo>
                <a:lnTo>
                  <a:pt x="237489" y="938529"/>
                </a:lnTo>
                <a:lnTo>
                  <a:pt x="270509" y="938529"/>
                </a:lnTo>
                <a:lnTo>
                  <a:pt x="260350" y="928369"/>
                </a:lnTo>
                <a:close/>
              </a:path>
              <a:path w="1584960" h="2252979">
                <a:moveTo>
                  <a:pt x="270510" y="938530"/>
                </a:moveTo>
                <a:lnTo>
                  <a:pt x="237490" y="938530"/>
                </a:lnTo>
                <a:lnTo>
                  <a:pt x="269239" y="970279"/>
                </a:lnTo>
                <a:lnTo>
                  <a:pt x="302259" y="970279"/>
                </a:lnTo>
                <a:lnTo>
                  <a:pt x="270510" y="938530"/>
                </a:lnTo>
                <a:close/>
              </a:path>
              <a:path w="1584960" h="2252979">
                <a:moveTo>
                  <a:pt x="302260" y="970279"/>
                </a:moveTo>
                <a:lnTo>
                  <a:pt x="269240" y="970279"/>
                </a:lnTo>
                <a:lnTo>
                  <a:pt x="275589" y="976629"/>
                </a:lnTo>
                <a:lnTo>
                  <a:pt x="308609" y="976629"/>
                </a:lnTo>
                <a:lnTo>
                  <a:pt x="302260" y="970279"/>
                </a:lnTo>
                <a:close/>
              </a:path>
              <a:path w="1584960" h="2252979">
                <a:moveTo>
                  <a:pt x="308610" y="976629"/>
                </a:moveTo>
                <a:lnTo>
                  <a:pt x="275590" y="976629"/>
                </a:lnTo>
                <a:lnTo>
                  <a:pt x="300989" y="1002029"/>
                </a:lnTo>
                <a:lnTo>
                  <a:pt x="334009" y="1002029"/>
                </a:lnTo>
                <a:lnTo>
                  <a:pt x="308610" y="976629"/>
                </a:lnTo>
                <a:close/>
              </a:path>
              <a:path w="1584960" h="2252979">
                <a:moveTo>
                  <a:pt x="334010" y="1002029"/>
                </a:moveTo>
                <a:lnTo>
                  <a:pt x="300990" y="1002029"/>
                </a:lnTo>
                <a:lnTo>
                  <a:pt x="307339" y="1008379"/>
                </a:lnTo>
                <a:lnTo>
                  <a:pt x="340359" y="1008379"/>
                </a:lnTo>
                <a:lnTo>
                  <a:pt x="334010" y="1002029"/>
                </a:lnTo>
                <a:close/>
              </a:path>
              <a:path w="1584960" h="2252979">
                <a:moveTo>
                  <a:pt x="340360" y="1008380"/>
                </a:moveTo>
                <a:lnTo>
                  <a:pt x="307340" y="1008380"/>
                </a:lnTo>
                <a:lnTo>
                  <a:pt x="339089" y="1040129"/>
                </a:lnTo>
                <a:lnTo>
                  <a:pt x="372109" y="1040129"/>
                </a:lnTo>
                <a:lnTo>
                  <a:pt x="340360" y="1008380"/>
                </a:lnTo>
                <a:close/>
              </a:path>
              <a:path w="1584960" h="2252979">
                <a:moveTo>
                  <a:pt x="372110" y="1040130"/>
                </a:moveTo>
                <a:lnTo>
                  <a:pt x="339090" y="1040130"/>
                </a:lnTo>
                <a:lnTo>
                  <a:pt x="417829" y="1118869"/>
                </a:lnTo>
                <a:lnTo>
                  <a:pt x="450850" y="1118869"/>
                </a:lnTo>
                <a:lnTo>
                  <a:pt x="372110" y="1040130"/>
                </a:lnTo>
                <a:close/>
              </a:path>
              <a:path w="1584960" h="2252979">
                <a:moveTo>
                  <a:pt x="450850" y="1118870"/>
                </a:moveTo>
                <a:lnTo>
                  <a:pt x="417830" y="1118870"/>
                </a:lnTo>
                <a:lnTo>
                  <a:pt x="427989" y="1129029"/>
                </a:lnTo>
                <a:lnTo>
                  <a:pt x="461009" y="1129029"/>
                </a:lnTo>
                <a:lnTo>
                  <a:pt x="450850" y="1118870"/>
                </a:lnTo>
                <a:close/>
              </a:path>
              <a:path w="1584960" h="2252979">
                <a:moveTo>
                  <a:pt x="461010" y="1129029"/>
                </a:moveTo>
                <a:lnTo>
                  <a:pt x="427989" y="1129029"/>
                </a:lnTo>
                <a:lnTo>
                  <a:pt x="447040" y="1148079"/>
                </a:lnTo>
                <a:lnTo>
                  <a:pt x="480059" y="1148079"/>
                </a:lnTo>
                <a:lnTo>
                  <a:pt x="461010" y="1129029"/>
                </a:lnTo>
                <a:close/>
              </a:path>
              <a:path w="1584960" h="2252979">
                <a:moveTo>
                  <a:pt x="480060" y="1148080"/>
                </a:moveTo>
                <a:lnTo>
                  <a:pt x="447040" y="1148080"/>
                </a:lnTo>
                <a:lnTo>
                  <a:pt x="466089" y="1167129"/>
                </a:lnTo>
                <a:lnTo>
                  <a:pt x="499109" y="1167129"/>
                </a:lnTo>
                <a:lnTo>
                  <a:pt x="480060" y="1148080"/>
                </a:lnTo>
                <a:close/>
              </a:path>
              <a:path w="1584960" h="2252979">
                <a:moveTo>
                  <a:pt x="499110" y="1167129"/>
                </a:moveTo>
                <a:lnTo>
                  <a:pt x="466090" y="1167129"/>
                </a:lnTo>
                <a:lnTo>
                  <a:pt x="478790" y="1179829"/>
                </a:lnTo>
                <a:lnTo>
                  <a:pt x="511809" y="1179829"/>
                </a:lnTo>
                <a:lnTo>
                  <a:pt x="499110" y="1167129"/>
                </a:lnTo>
                <a:close/>
              </a:path>
              <a:path w="1584960" h="2252979">
                <a:moveTo>
                  <a:pt x="511810" y="1179830"/>
                </a:moveTo>
                <a:lnTo>
                  <a:pt x="478790" y="1179830"/>
                </a:lnTo>
                <a:lnTo>
                  <a:pt x="481330" y="1182370"/>
                </a:lnTo>
                <a:lnTo>
                  <a:pt x="514350" y="1182370"/>
                </a:lnTo>
                <a:lnTo>
                  <a:pt x="511810" y="1179830"/>
                </a:lnTo>
                <a:close/>
              </a:path>
              <a:path w="1584960" h="2252979">
                <a:moveTo>
                  <a:pt x="514350" y="1182370"/>
                </a:moveTo>
                <a:lnTo>
                  <a:pt x="481330" y="1182370"/>
                </a:lnTo>
                <a:lnTo>
                  <a:pt x="497839" y="1198879"/>
                </a:lnTo>
                <a:lnTo>
                  <a:pt x="530859" y="1198879"/>
                </a:lnTo>
                <a:lnTo>
                  <a:pt x="514350" y="1182370"/>
                </a:lnTo>
                <a:close/>
              </a:path>
              <a:path w="1584960" h="2252979">
                <a:moveTo>
                  <a:pt x="530860" y="1198879"/>
                </a:moveTo>
                <a:lnTo>
                  <a:pt x="497840" y="1198879"/>
                </a:lnTo>
                <a:lnTo>
                  <a:pt x="510539" y="1211579"/>
                </a:lnTo>
                <a:lnTo>
                  <a:pt x="543559" y="1211579"/>
                </a:lnTo>
                <a:lnTo>
                  <a:pt x="530860" y="1198879"/>
                </a:lnTo>
                <a:close/>
              </a:path>
              <a:path w="1584960" h="2252979">
                <a:moveTo>
                  <a:pt x="543560" y="1211580"/>
                </a:moveTo>
                <a:lnTo>
                  <a:pt x="510540" y="1211580"/>
                </a:lnTo>
                <a:lnTo>
                  <a:pt x="542290" y="1243329"/>
                </a:lnTo>
                <a:lnTo>
                  <a:pt x="575309" y="1243329"/>
                </a:lnTo>
                <a:lnTo>
                  <a:pt x="543560" y="1211580"/>
                </a:lnTo>
                <a:close/>
              </a:path>
              <a:path w="1584960" h="2252979">
                <a:moveTo>
                  <a:pt x="575310" y="1243330"/>
                </a:moveTo>
                <a:lnTo>
                  <a:pt x="542290" y="1243330"/>
                </a:lnTo>
                <a:lnTo>
                  <a:pt x="544830" y="1245870"/>
                </a:lnTo>
                <a:lnTo>
                  <a:pt x="577850" y="1245870"/>
                </a:lnTo>
                <a:lnTo>
                  <a:pt x="575310" y="1243330"/>
                </a:lnTo>
                <a:close/>
              </a:path>
              <a:path w="1584960" h="2252979">
                <a:moveTo>
                  <a:pt x="577850" y="1245870"/>
                </a:moveTo>
                <a:lnTo>
                  <a:pt x="544830" y="1245870"/>
                </a:lnTo>
                <a:lnTo>
                  <a:pt x="548639" y="1249679"/>
                </a:lnTo>
                <a:lnTo>
                  <a:pt x="581659" y="1249679"/>
                </a:lnTo>
                <a:lnTo>
                  <a:pt x="577850" y="1245870"/>
                </a:lnTo>
                <a:close/>
              </a:path>
              <a:path w="1584960" h="2252979">
                <a:moveTo>
                  <a:pt x="581660" y="1249679"/>
                </a:moveTo>
                <a:lnTo>
                  <a:pt x="548640" y="1249679"/>
                </a:lnTo>
                <a:lnTo>
                  <a:pt x="557530" y="1258569"/>
                </a:lnTo>
                <a:lnTo>
                  <a:pt x="590550" y="1258569"/>
                </a:lnTo>
                <a:lnTo>
                  <a:pt x="581660" y="1249679"/>
                </a:lnTo>
                <a:close/>
              </a:path>
              <a:path w="1584960" h="2252979">
                <a:moveTo>
                  <a:pt x="590550" y="1258570"/>
                </a:moveTo>
                <a:lnTo>
                  <a:pt x="557530" y="1258570"/>
                </a:lnTo>
                <a:lnTo>
                  <a:pt x="574040" y="1275079"/>
                </a:lnTo>
                <a:lnTo>
                  <a:pt x="607059" y="1275079"/>
                </a:lnTo>
                <a:lnTo>
                  <a:pt x="590550" y="1258570"/>
                </a:lnTo>
                <a:close/>
              </a:path>
              <a:path w="1584960" h="2252979">
                <a:moveTo>
                  <a:pt x="607060" y="1275080"/>
                </a:moveTo>
                <a:lnTo>
                  <a:pt x="574040" y="1275080"/>
                </a:lnTo>
                <a:lnTo>
                  <a:pt x="576580" y="1277620"/>
                </a:lnTo>
                <a:lnTo>
                  <a:pt x="609600" y="1277620"/>
                </a:lnTo>
                <a:lnTo>
                  <a:pt x="607060" y="1275080"/>
                </a:lnTo>
                <a:close/>
              </a:path>
              <a:path w="1584960" h="2252979">
                <a:moveTo>
                  <a:pt x="609600" y="1277620"/>
                </a:moveTo>
                <a:lnTo>
                  <a:pt x="576580" y="1277620"/>
                </a:lnTo>
                <a:lnTo>
                  <a:pt x="580389" y="1281429"/>
                </a:lnTo>
                <a:lnTo>
                  <a:pt x="613409" y="1281429"/>
                </a:lnTo>
                <a:lnTo>
                  <a:pt x="609600" y="1277620"/>
                </a:lnTo>
                <a:close/>
              </a:path>
              <a:path w="1584960" h="2252979">
                <a:moveTo>
                  <a:pt x="613409" y="1281429"/>
                </a:moveTo>
                <a:lnTo>
                  <a:pt x="580389" y="1281429"/>
                </a:lnTo>
                <a:lnTo>
                  <a:pt x="605790" y="1306829"/>
                </a:lnTo>
                <a:lnTo>
                  <a:pt x="638810" y="1306829"/>
                </a:lnTo>
                <a:lnTo>
                  <a:pt x="613409" y="1281429"/>
                </a:lnTo>
                <a:close/>
              </a:path>
              <a:path w="1584960" h="2252979">
                <a:moveTo>
                  <a:pt x="638810" y="1306830"/>
                </a:moveTo>
                <a:lnTo>
                  <a:pt x="605790" y="1306830"/>
                </a:lnTo>
                <a:lnTo>
                  <a:pt x="624839" y="1325879"/>
                </a:lnTo>
                <a:lnTo>
                  <a:pt x="657859" y="1325879"/>
                </a:lnTo>
                <a:lnTo>
                  <a:pt x="638810" y="1306830"/>
                </a:lnTo>
                <a:close/>
              </a:path>
              <a:path w="1584960" h="2252979">
                <a:moveTo>
                  <a:pt x="657860" y="1325879"/>
                </a:moveTo>
                <a:lnTo>
                  <a:pt x="624840" y="1325879"/>
                </a:lnTo>
                <a:lnTo>
                  <a:pt x="637540" y="1338579"/>
                </a:lnTo>
                <a:lnTo>
                  <a:pt x="670560" y="1338579"/>
                </a:lnTo>
                <a:lnTo>
                  <a:pt x="657860" y="1325879"/>
                </a:lnTo>
                <a:close/>
              </a:path>
              <a:path w="1584960" h="2252979">
                <a:moveTo>
                  <a:pt x="670560" y="1338580"/>
                </a:moveTo>
                <a:lnTo>
                  <a:pt x="637540" y="1338580"/>
                </a:lnTo>
                <a:lnTo>
                  <a:pt x="640080" y="1341120"/>
                </a:lnTo>
                <a:lnTo>
                  <a:pt x="673100" y="1341120"/>
                </a:lnTo>
                <a:lnTo>
                  <a:pt x="670560" y="1338580"/>
                </a:lnTo>
                <a:close/>
              </a:path>
              <a:path w="1584960" h="2252979">
                <a:moveTo>
                  <a:pt x="673100" y="1341120"/>
                </a:moveTo>
                <a:lnTo>
                  <a:pt x="640080" y="1341120"/>
                </a:lnTo>
                <a:lnTo>
                  <a:pt x="656589" y="1357629"/>
                </a:lnTo>
                <a:lnTo>
                  <a:pt x="689609" y="1357629"/>
                </a:lnTo>
                <a:lnTo>
                  <a:pt x="673100" y="1341120"/>
                </a:lnTo>
                <a:close/>
              </a:path>
              <a:path w="1584960" h="2252979">
                <a:moveTo>
                  <a:pt x="689610" y="1357629"/>
                </a:moveTo>
                <a:lnTo>
                  <a:pt x="656590" y="1357629"/>
                </a:lnTo>
                <a:lnTo>
                  <a:pt x="671829" y="1372869"/>
                </a:lnTo>
                <a:lnTo>
                  <a:pt x="704849" y="1372869"/>
                </a:lnTo>
                <a:lnTo>
                  <a:pt x="689610" y="1357629"/>
                </a:lnTo>
                <a:close/>
              </a:path>
              <a:path w="1584960" h="2252979">
                <a:moveTo>
                  <a:pt x="704850" y="1372870"/>
                </a:moveTo>
                <a:lnTo>
                  <a:pt x="671830" y="1372870"/>
                </a:lnTo>
                <a:lnTo>
                  <a:pt x="678180" y="1379219"/>
                </a:lnTo>
                <a:lnTo>
                  <a:pt x="711200" y="1379219"/>
                </a:lnTo>
                <a:lnTo>
                  <a:pt x="704850" y="1372870"/>
                </a:lnTo>
                <a:close/>
              </a:path>
              <a:path w="1584960" h="2252979">
                <a:moveTo>
                  <a:pt x="711200" y="1379220"/>
                </a:moveTo>
                <a:lnTo>
                  <a:pt x="678180" y="1379220"/>
                </a:lnTo>
                <a:lnTo>
                  <a:pt x="690879" y="1391919"/>
                </a:lnTo>
                <a:lnTo>
                  <a:pt x="723899" y="1391919"/>
                </a:lnTo>
                <a:lnTo>
                  <a:pt x="711200" y="1379220"/>
                </a:lnTo>
                <a:close/>
              </a:path>
              <a:path w="1584960" h="2252979">
                <a:moveTo>
                  <a:pt x="723900" y="1391919"/>
                </a:moveTo>
                <a:lnTo>
                  <a:pt x="690880" y="1391919"/>
                </a:lnTo>
                <a:lnTo>
                  <a:pt x="694690" y="1395729"/>
                </a:lnTo>
                <a:lnTo>
                  <a:pt x="727709" y="1395729"/>
                </a:lnTo>
                <a:lnTo>
                  <a:pt x="723900" y="1391919"/>
                </a:lnTo>
                <a:close/>
              </a:path>
              <a:path w="1584960" h="2252979">
                <a:moveTo>
                  <a:pt x="727710" y="1395730"/>
                </a:moveTo>
                <a:lnTo>
                  <a:pt x="694690" y="1395730"/>
                </a:lnTo>
                <a:lnTo>
                  <a:pt x="697230" y="1398269"/>
                </a:lnTo>
                <a:lnTo>
                  <a:pt x="730250" y="1398269"/>
                </a:lnTo>
                <a:lnTo>
                  <a:pt x="727710" y="1395730"/>
                </a:lnTo>
                <a:close/>
              </a:path>
              <a:path w="1584960" h="2252979">
                <a:moveTo>
                  <a:pt x="730250" y="1398270"/>
                </a:moveTo>
                <a:lnTo>
                  <a:pt x="697230" y="1398270"/>
                </a:lnTo>
                <a:lnTo>
                  <a:pt x="703580" y="1404619"/>
                </a:lnTo>
                <a:lnTo>
                  <a:pt x="736600" y="1404619"/>
                </a:lnTo>
                <a:lnTo>
                  <a:pt x="730250" y="1398270"/>
                </a:lnTo>
                <a:close/>
              </a:path>
              <a:path w="1584960" h="2252979">
                <a:moveTo>
                  <a:pt x="736600" y="1404620"/>
                </a:moveTo>
                <a:lnTo>
                  <a:pt x="703580" y="1404620"/>
                </a:lnTo>
                <a:lnTo>
                  <a:pt x="709929" y="1410969"/>
                </a:lnTo>
                <a:lnTo>
                  <a:pt x="742949" y="1410969"/>
                </a:lnTo>
                <a:lnTo>
                  <a:pt x="736600" y="1404620"/>
                </a:lnTo>
                <a:close/>
              </a:path>
              <a:path w="1584960" h="2252979">
                <a:moveTo>
                  <a:pt x="742950" y="1410970"/>
                </a:moveTo>
                <a:lnTo>
                  <a:pt x="709930" y="1410970"/>
                </a:lnTo>
                <a:lnTo>
                  <a:pt x="722629" y="1423669"/>
                </a:lnTo>
                <a:lnTo>
                  <a:pt x="755649" y="1423669"/>
                </a:lnTo>
                <a:lnTo>
                  <a:pt x="742950" y="1410970"/>
                </a:lnTo>
                <a:close/>
              </a:path>
              <a:path w="1584960" h="2252979">
                <a:moveTo>
                  <a:pt x="755650" y="1423670"/>
                </a:moveTo>
                <a:lnTo>
                  <a:pt x="722630" y="1423670"/>
                </a:lnTo>
                <a:lnTo>
                  <a:pt x="726439" y="1427479"/>
                </a:lnTo>
                <a:lnTo>
                  <a:pt x="759459" y="1427479"/>
                </a:lnTo>
                <a:lnTo>
                  <a:pt x="755650" y="1423670"/>
                </a:lnTo>
                <a:close/>
              </a:path>
              <a:path w="1584960" h="2252979">
                <a:moveTo>
                  <a:pt x="759460" y="1427480"/>
                </a:moveTo>
                <a:lnTo>
                  <a:pt x="726440" y="1427480"/>
                </a:lnTo>
                <a:lnTo>
                  <a:pt x="728979" y="1430019"/>
                </a:lnTo>
                <a:lnTo>
                  <a:pt x="761999" y="1430019"/>
                </a:lnTo>
                <a:lnTo>
                  <a:pt x="759460" y="1427480"/>
                </a:lnTo>
                <a:close/>
              </a:path>
              <a:path w="1584960" h="2252979">
                <a:moveTo>
                  <a:pt x="762000" y="1430019"/>
                </a:moveTo>
                <a:lnTo>
                  <a:pt x="728980" y="1430019"/>
                </a:lnTo>
                <a:lnTo>
                  <a:pt x="735330" y="1436369"/>
                </a:lnTo>
                <a:lnTo>
                  <a:pt x="768350" y="1436369"/>
                </a:lnTo>
                <a:lnTo>
                  <a:pt x="762000" y="1430019"/>
                </a:lnTo>
                <a:close/>
              </a:path>
              <a:path w="1584960" h="2252979">
                <a:moveTo>
                  <a:pt x="768350" y="1436370"/>
                </a:moveTo>
                <a:lnTo>
                  <a:pt x="735330" y="1436370"/>
                </a:lnTo>
                <a:lnTo>
                  <a:pt x="741679" y="1442719"/>
                </a:lnTo>
                <a:lnTo>
                  <a:pt x="774699" y="1442719"/>
                </a:lnTo>
                <a:lnTo>
                  <a:pt x="768350" y="1436370"/>
                </a:lnTo>
                <a:close/>
              </a:path>
              <a:path w="1584960" h="2252979">
                <a:moveTo>
                  <a:pt x="1385570" y="2053589"/>
                </a:moveTo>
                <a:lnTo>
                  <a:pt x="1352550" y="2053589"/>
                </a:lnTo>
                <a:lnTo>
                  <a:pt x="1356360" y="2057399"/>
                </a:lnTo>
                <a:lnTo>
                  <a:pt x="1389380" y="2057399"/>
                </a:lnTo>
                <a:lnTo>
                  <a:pt x="1385570" y="2053589"/>
                </a:lnTo>
                <a:close/>
              </a:path>
              <a:path w="1584960" h="2252979">
                <a:moveTo>
                  <a:pt x="1383030" y="2051049"/>
                </a:moveTo>
                <a:lnTo>
                  <a:pt x="1350010" y="2051049"/>
                </a:lnTo>
                <a:lnTo>
                  <a:pt x="1351280" y="2052319"/>
                </a:lnTo>
                <a:lnTo>
                  <a:pt x="1384300" y="2052319"/>
                </a:lnTo>
                <a:lnTo>
                  <a:pt x="1383030" y="2051049"/>
                </a:lnTo>
                <a:close/>
              </a:path>
              <a:path w="1584960" h="2252979">
                <a:moveTo>
                  <a:pt x="1379220" y="2047239"/>
                </a:moveTo>
                <a:lnTo>
                  <a:pt x="1346200" y="2047239"/>
                </a:lnTo>
                <a:lnTo>
                  <a:pt x="1348740" y="2049779"/>
                </a:lnTo>
                <a:lnTo>
                  <a:pt x="1381760" y="2049779"/>
                </a:lnTo>
                <a:lnTo>
                  <a:pt x="1379220" y="2047239"/>
                </a:lnTo>
                <a:close/>
              </a:path>
              <a:path w="1584960" h="2252979">
                <a:moveTo>
                  <a:pt x="1376680" y="2044699"/>
                </a:moveTo>
                <a:lnTo>
                  <a:pt x="1343660" y="2044699"/>
                </a:lnTo>
                <a:lnTo>
                  <a:pt x="1344930" y="2045969"/>
                </a:lnTo>
                <a:lnTo>
                  <a:pt x="1377950" y="2045969"/>
                </a:lnTo>
                <a:lnTo>
                  <a:pt x="1376680" y="2044699"/>
                </a:lnTo>
                <a:close/>
              </a:path>
              <a:path w="1584960" h="2252979">
                <a:moveTo>
                  <a:pt x="1372870" y="2040889"/>
                </a:moveTo>
                <a:lnTo>
                  <a:pt x="1339850" y="2040889"/>
                </a:lnTo>
                <a:lnTo>
                  <a:pt x="1342390" y="2043429"/>
                </a:lnTo>
                <a:lnTo>
                  <a:pt x="1375410" y="2043429"/>
                </a:lnTo>
                <a:lnTo>
                  <a:pt x="1372870" y="2040889"/>
                </a:lnTo>
                <a:close/>
              </a:path>
              <a:path w="1584960" h="2252979">
                <a:moveTo>
                  <a:pt x="1370330" y="2038349"/>
                </a:moveTo>
                <a:lnTo>
                  <a:pt x="1337310" y="2038349"/>
                </a:lnTo>
                <a:lnTo>
                  <a:pt x="1338580" y="2039620"/>
                </a:lnTo>
                <a:lnTo>
                  <a:pt x="1371600" y="2039620"/>
                </a:lnTo>
                <a:lnTo>
                  <a:pt x="1370330" y="2038349"/>
                </a:lnTo>
                <a:close/>
              </a:path>
              <a:path w="1584960" h="2252979">
                <a:moveTo>
                  <a:pt x="1366520" y="2034539"/>
                </a:moveTo>
                <a:lnTo>
                  <a:pt x="1333500" y="2034539"/>
                </a:lnTo>
                <a:lnTo>
                  <a:pt x="1336040" y="2037079"/>
                </a:lnTo>
                <a:lnTo>
                  <a:pt x="1369060" y="2037079"/>
                </a:lnTo>
                <a:lnTo>
                  <a:pt x="1366520" y="2034539"/>
                </a:lnTo>
                <a:close/>
              </a:path>
              <a:path w="1584960" h="2252979">
                <a:moveTo>
                  <a:pt x="1363980" y="2031999"/>
                </a:moveTo>
                <a:lnTo>
                  <a:pt x="1330960" y="2031999"/>
                </a:lnTo>
                <a:lnTo>
                  <a:pt x="1332230" y="2033270"/>
                </a:lnTo>
                <a:lnTo>
                  <a:pt x="1365250" y="2033270"/>
                </a:lnTo>
                <a:lnTo>
                  <a:pt x="1363980" y="2031999"/>
                </a:lnTo>
                <a:close/>
              </a:path>
              <a:path w="1584960" h="2252979">
                <a:moveTo>
                  <a:pt x="1360170" y="2028189"/>
                </a:moveTo>
                <a:lnTo>
                  <a:pt x="1327150" y="2028189"/>
                </a:lnTo>
                <a:lnTo>
                  <a:pt x="1329690" y="2030729"/>
                </a:lnTo>
                <a:lnTo>
                  <a:pt x="1362710" y="2030729"/>
                </a:lnTo>
                <a:lnTo>
                  <a:pt x="1360170" y="2028189"/>
                </a:lnTo>
                <a:close/>
              </a:path>
              <a:path w="1584960" h="2252979">
                <a:moveTo>
                  <a:pt x="1357630" y="2025649"/>
                </a:moveTo>
                <a:lnTo>
                  <a:pt x="1324610" y="2025649"/>
                </a:lnTo>
                <a:lnTo>
                  <a:pt x="1325880" y="2026919"/>
                </a:lnTo>
                <a:lnTo>
                  <a:pt x="1358900" y="2026919"/>
                </a:lnTo>
                <a:lnTo>
                  <a:pt x="1357630" y="2025649"/>
                </a:lnTo>
                <a:close/>
              </a:path>
              <a:path w="1584960" h="2252979">
                <a:moveTo>
                  <a:pt x="1353820" y="2021839"/>
                </a:moveTo>
                <a:lnTo>
                  <a:pt x="1320800" y="2021839"/>
                </a:lnTo>
                <a:lnTo>
                  <a:pt x="1323340" y="2024379"/>
                </a:lnTo>
                <a:lnTo>
                  <a:pt x="1356360" y="2024379"/>
                </a:lnTo>
                <a:lnTo>
                  <a:pt x="1353820" y="2021839"/>
                </a:lnTo>
                <a:close/>
              </a:path>
              <a:path w="1584960" h="2252979">
                <a:moveTo>
                  <a:pt x="1351280" y="2019299"/>
                </a:moveTo>
                <a:lnTo>
                  <a:pt x="1318260" y="2019299"/>
                </a:lnTo>
                <a:lnTo>
                  <a:pt x="1319530" y="2020569"/>
                </a:lnTo>
                <a:lnTo>
                  <a:pt x="1352550" y="2020569"/>
                </a:lnTo>
                <a:lnTo>
                  <a:pt x="1351280" y="2019299"/>
                </a:lnTo>
                <a:close/>
              </a:path>
              <a:path w="1584960" h="2252979">
                <a:moveTo>
                  <a:pt x="1347470" y="2015489"/>
                </a:moveTo>
                <a:lnTo>
                  <a:pt x="1314450" y="2015489"/>
                </a:lnTo>
                <a:lnTo>
                  <a:pt x="1316990" y="2018029"/>
                </a:lnTo>
                <a:lnTo>
                  <a:pt x="1350010" y="2018029"/>
                </a:lnTo>
                <a:lnTo>
                  <a:pt x="1347470" y="2015489"/>
                </a:lnTo>
                <a:close/>
              </a:path>
              <a:path w="1584960" h="2252979">
                <a:moveTo>
                  <a:pt x="1344930" y="2012949"/>
                </a:moveTo>
                <a:lnTo>
                  <a:pt x="1311910" y="2012949"/>
                </a:lnTo>
                <a:lnTo>
                  <a:pt x="1313180" y="2014219"/>
                </a:lnTo>
                <a:lnTo>
                  <a:pt x="1346200" y="2014219"/>
                </a:lnTo>
                <a:lnTo>
                  <a:pt x="1344930" y="2012949"/>
                </a:lnTo>
                <a:close/>
              </a:path>
              <a:path w="1584960" h="2252979">
                <a:moveTo>
                  <a:pt x="1341120" y="2009139"/>
                </a:moveTo>
                <a:lnTo>
                  <a:pt x="1308100" y="2009139"/>
                </a:lnTo>
                <a:lnTo>
                  <a:pt x="1310640" y="2011679"/>
                </a:lnTo>
                <a:lnTo>
                  <a:pt x="1343660" y="2011679"/>
                </a:lnTo>
                <a:lnTo>
                  <a:pt x="1341120" y="2009139"/>
                </a:lnTo>
                <a:close/>
              </a:path>
              <a:path w="1584960" h="2252979">
                <a:moveTo>
                  <a:pt x="1338580" y="2006599"/>
                </a:moveTo>
                <a:lnTo>
                  <a:pt x="1305560" y="2006599"/>
                </a:lnTo>
                <a:lnTo>
                  <a:pt x="1306830" y="2007869"/>
                </a:lnTo>
                <a:lnTo>
                  <a:pt x="1339850" y="2007869"/>
                </a:lnTo>
                <a:lnTo>
                  <a:pt x="1338580" y="2006599"/>
                </a:lnTo>
                <a:close/>
              </a:path>
              <a:path w="1584960" h="2252979">
                <a:moveTo>
                  <a:pt x="1334770" y="2002789"/>
                </a:moveTo>
                <a:lnTo>
                  <a:pt x="1301750" y="2002789"/>
                </a:lnTo>
                <a:lnTo>
                  <a:pt x="1304290" y="2005329"/>
                </a:lnTo>
                <a:lnTo>
                  <a:pt x="1337310" y="2005329"/>
                </a:lnTo>
                <a:lnTo>
                  <a:pt x="1334770" y="2002789"/>
                </a:lnTo>
                <a:close/>
              </a:path>
              <a:path w="1584960" h="2252979">
                <a:moveTo>
                  <a:pt x="1332230" y="2000249"/>
                </a:moveTo>
                <a:lnTo>
                  <a:pt x="1299210" y="2000249"/>
                </a:lnTo>
                <a:lnTo>
                  <a:pt x="1300480" y="2001519"/>
                </a:lnTo>
                <a:lnTo>
                  <a:pt x="1333500" y="2001519"/>
                </a:lnTo>
                <a:lnTo>
                  <a:pt x="1332230" y="2000249"/>
                </a:lnTo>
                <a:close/>
              </a:path>
              <a:path w="1584960" h="2252979">
                <a:moveTo>
                  <a:pt x="1328420" y="1996439"/>
                </a:moveTo>
                <a:lnTo>
                  <a:pt x="1295400" y="1996439"/>
                </a:lnTo>
                <a:lnTo>
                  <a:pt x="1297940" y="1998979"/>
                </a:lnTo>
                <a:lnTo>
                  <a:pt x="1330960" y="1998979"/>
                </a:lnTo>
                <a:lnTo>
                  <a:pt x="1328420" y="1996439"/>
                </a:lnTo>
                <a:close/>
              </a:path>
              <a:path w="1584960" h="2252979">
                <a:moveTo>
                  <a:pt x="1325880" y="1993899"/>
                </a:moveTo>
                <a:lnTo>
                  <a:pt x="1292860" y="1993899"/>
                </a:lnTo>
                <a:lnTo>
                  <a:pt x="1294130" y="1995169"/>
                </a:lnTo>
                <a:lnTo>
                  <a:pt x="1327150" y="1995169"/>
                </a:lnTo>
                <a:lnTo>
                  <a:pt x="1325880" y="1993899"/>
                </a:lnTo>
                <a:close/>
              </a:path>
              <a:path w="1584960" h="2252979">
                <a:moveTo>
                  <a:pt x="1322070" y="1990089"/>
                </a:moveTo>
                <a:lnTo>
                  <a:pt x="1289050" y="1990089"/>
                </a:lnTo>
                <a:lnTo>
                  <a:pt x="1291590" y="1992629"/>
                </a:lnTo>
                <a:lnTo>
                  <a:pt x="1324610" y="1992629"/>
                </a:lnTo>
                <a:lnTo>
                  <a:pt x="1322070" y="1990089"/>
                </a:lnTo>
                <a:close/>
              </a:path>
              <a:path w="1584960" h="2252979">
                <a:moveTo>
                  <a:pt x="1319529" y="1987549"/>
                </a:moveTo>
                <a:lnTo>
                  <a:pt x="1286510" y="1987549"/>
                </a:lnTo>
                <a:lnTo>
                  <a:pt x="1287780" y="1988819"/>
                </a:lnTo>
                <a:lnTo>
                  <a:pt x="1320800" y="1988819"/>
                </a:lnTo>
                <a:lnTo>
                  <a:pt x="1319529" y="1987549"/>
                </a:lnTo>
                <a:close/>
              </a:path>
              <a:path w="1584960" h="2252979">
                <a:moveTo>
                  <a:pt x="1315720" y="1983739"/>
                </a:moveTo>
                <a:lnTo>
                  <a:pt x="1282700" y="1983739"/>
                </a:lnTo>
                <a:lnTo>
                  <a:pt x="1285240" y="1986279"/>
                </a:lnTo>
                <a:lnTo>
                  <a:pt x="1318260" y="1986279"/>
                </a:lnTo>
                <a:lnTo>
                  <a:pt x="1315720" y="1983739"/>
                </a:lnTo>
                <a:close/>
              </a:path>
              <a:path w="1584960" h="2252979">
                <a:moveTo>
                  <a:pt x="1313179" y="1981199"/>
                </a:moveTo>
                <a:lnTo>
                  <a:pt x="1280160" y="1981199"/>
                </a:lnTo>
                <a:lnTo>
                  <a:pt x="1281430" y="1982469"/>
                </a:lnTo>
                <a:lnTo>
                  <a:pt x="1314450" y="1982469"/>
                </a:lnTo>
                <a:lnTo>
                  <a:pt x="1313179" y="1981199"/>
                </a:lnTo>
                <a:close/>
              </a:path>
              <a:path w="1584960" h="2252979">
                <a:moveTo>
                  <a:pt x="1309369" y="1977389"/>
                </a:moveTo>
                <a:lnTo>
                  <a:pt x="1276350" y="1977389"/>
                </a:lnTo>
                <a:lnTo>
                  <a:pt x="1278890" y="1979929"/>
                </a:lnTo>
                <a:lnTo>
                  <a:pt x="1311909" y="1979929"/>
                </a:lnTo>
                <a:lnTo>
                  <a:pt x="1309369" y="1977389"/>
                </a:lnTo>
                <a:close/>
              </a:path>
              <a:path w="1584960" h="2252979">
                <a:moveTo>
                  <a:pt x="1306829" y="1974849"/>
                </a:moveTo>
                <a:lnTo>
                  <a:pt x="1273810" y="1974849"/>
                </a:lnTo>
                <a:lnTo>
                  <a:pt x="1275080" y="1976119"/>
                </a:lnTo>
                <a:lnTo>
                  <a:pt x="1308100" y="1976119"/>
                </a:lnTo>
                <a:lnTo>
                  <a:pt x="1306829" y="1974849"/>
                </a:lnTo>
                <a:close/>
              </a:path>
              <a:path w="1584960" h="2252979">
                <a:moveTo>
                  <a:pt x="1303020" y="1971039"/>
                </a:moveTo>
                <a:lnTo>
                  <a:pt x="1270000" y="1971039"/>
                </a:lnTo>
                <a:lnTo>
                  <a:pt x="1272540" y="1973579"/>
                </a:lnTo>
                <a:lnTo>
                  <a:pt x="1305560" y="1973579"/>
                </a:lnTo>
                <a:lnTo>
                  <a:pt x="1303020" y="1971039"/>
                </a:lnTo>
                <a:close/>
              </a:path>
              <a:path w="1584960" h="2252979">
                <a:moveTo>
                  <a:pt x="1300479" y="1968499"/>
                </a:moveTo>
                <a:lnTo>
                  <a:pt x="1267460" y="1968499"/>
                </a:lnTo>
                <a:lnTo>
                  <a:pt x="1268730" y="1969769"/>
                </a:lnTo>
                <a:lnTo>
                  <a:pt x="1301750" y="1969769"/>
                </a:lnTo>
                <a:lnTo>
                  <a:pt x="1300479" y="1968499"/>
                </a:lnTo>
                <a:close/>
              </a:path>
              <a:path w="1584960" h="2252979">
                <a:moveTo>
                  <a:pt x="1296670" y="1964689"/>
                </a:moveTo>
                <a:lnTo>
                  <a:pt x="1263650" y="1964689"/>
                </a:lnTo>
                <a:lnTo>
                  <a:pt x="1266190" y="1967229"/>
                </a:lnTo>
                <a:lnTo>
                  <a:pt x="1299210" y="1967229"/>
                </a:lnTo>
                <a:lnTo>
                  <a:pt x="1296670" y="1964689"/>
                </a:lnTo>
                <a:close/>
              </a:path>
              <a:path w="1584960" h="2252979">
                <a:moveTo>
                  <a:pt x="1294130" y="1962149"/>
                </a:moveTo>
                <a:lnTo>
                  <a:pt x="1261110" y="1962149"/>
                </a:lnTo>
                <a:lnTo>
                  <a:pt x="1262380" y="1963419"/>
                </a:lnTo>
                <a:lnTo>
                  <a:pt x="1295400" y="1963419"/>
                </a:lnTo>
                <a:lnTo>
                  <a:pt x="1294130" y="1962149"/>
                </a:lnTo>
                <a:close/>
              </a:path>
              <a:path w="1584960" h="2252979">
                <a:moveTo>
                  <a:pt x="1287780" y="1955799"/>
                </a:moveTo>
                <a:lnTo>
                  <a:pt x="1254760" y="1955799"/>
                </a:lnTo>
                <a:lnTo>
                  <a:pt x="1259840" y="1960879"/>
                </a:lnTo>
                <a:lnTo>
                  <a:pt x="1292860" y="1960879"/>
                </a:lnTo>
                <a:lnTo>
                  <a:pt x="1287780" y="1955799"/>
                </a:lnTo>
                <a:close/>
              </a:path>
              <a:path w="1584960" h="2252979">
                <a:moveTo>
                  <a:pt x="1283970" y="1951989"/>
                </a:moveTo>
                <a:lnTo>
                  <a:pt x="1250950" y="1951989"/>
                </a:lnTo>
                <a:lnTo>
                  <a:pt x="1253490" y="1954529"/>
                </a:lnTo>
                <a:lnTo>
                  <a:pt x="1286510" y="1954529"/>
                </a:lnTo>
                <a:lnTo>
                  <a:pt x="1283970" y="1951989"/>
                </a:lnTo>
                <a:close/>
              </a:path>
              <a:path w="1584960" h="2252979">
                <a:moveTo>
                  <a:pt x="1281430" y="1949449"/>
                </a:moveTo>
                <a:lnTo>
                  <a:pt x="1248410" y="1949449"/>
                </a:lnTo>
                <a:lnTo>
                  <a:pt x="1249680" y="1950719"/>
                </a:lnTo>
                <a:lnTo>
                  <a:pt x="1282700" y="1950719"/>
                </a:lnTo>
                <a:lnTo>
                  <a:pt x="1281430" y="1949449"/>
                </a:lnTo>
                <a:close/>
              </a:path>
              <a:path w="1584960" h="2252979">
                <a:moveTo>
                  <a:pt x="1277620" y="1945639"/>
                </a:moveTo>
                <a:lnTo>
                  <a:pt x="1244600" y="1945639"/>
                </a:lnTo>
                <a:lnTo>
                  <a:pt x="1247140" y="1948179"/>
                </a:lnTo>
                <a:lnTo>
                  <a:pt x="1280160" y="1948179"/>
                </a:lnTo>
                <a:lnTo>
                  <a:pt x="1277620" y="1945639"/>
                </a:lnTo>
                <a:close/>
              </a:path>
              <a:path w="1584960" h="2252979">
                <a:moveTo>
                  <a:pt x="1275080" y="1943099"/>
                </a:moveTo>
                <a:lnTo>
                  <a:pt x="1242060" y="1943099"/>
                </a:lnTo>
                <a:lnTo>
                  <a:pt x="1243330" y="1944369"/>
                </a:lnTo>
                <a:lnTo>
                  <a:pt x="1276350" y="1944369"/>
                </a:lnTo>
                <a:lnTo>
                  <a:pt x="1275080" y="1943099"/>
                </a:lnTo>
                <a:close/>
              </a:path>
              <a:path w="1584960" h="2252979">
                <a:moveTo>
                  <a:pt x="1271270" y="1939289"/>
                </a:moveTo>
                <a:lnTo>
                  <a:pt x="1238250" y="1939289"/>
                </a:lnTo>
                <a:lnTo>
                  <a:pt x="1240790" y="1941829"/>
                </a:lnTo>
                <a:lnTo>
                  <a:pt x="1273810" y="1941829"/>
                </a:lnTo>
                <a:lnTo>
                  <a:pt x="1271270" y="1939289"/>
                </a:lnTo>
                <a:close/>
              </a:path>
              <a:path w="1584960" h="2252979">
                <a:moveTo>
                  <a:pt x="1268730" y="1936749"/>
                </a:moveTo>
                <a:lnTo>
                  <a:pt x="1235710" y="1936749"/>
                </a:lnTo>
                <a:lnTo>
                  <a:pt x="1236980" y="1938019"/>
                </a:lnTo>
                <a:lnTo>
                  <a:pt x="1270000" y="1938019"/>
                </a:lnTo>
                <a:lnTo>
                  <a:pt x="1268730" y="1936749"/>
                </a:lnTo>
                <a:close/>
              </a:path>
              <a:path w="1584960" h="2252979">
                <a:moveTo>
                  <a:pt x="1264920" y="1932939"/>
                </a:moveTo>
                <a:lnTo>
                  <a:pt x="1231900" y="1932939"/>
                </a:lnTo>
                <a:lnTo>
                  <a:pt x="1234440" y="1935479"/>
                </a:lnTo>
                <a:lnTo>
                  <a:pt x="1267460" y="1935479"/>
                </a:lnTo>
                <a:lnTo>
                  <a:pt x="1264920" y="1932939"/>
                </a:lnTo>
                <a:close/>
              </a:path>
              <a:path w="1584960" h="2252979">
                <a:moveTo>
                  <a:pt x="1262380" y="1930399"/>
                </a:moveTo>
                <a:lnTo>
                  <a:pt x="1229360" y="1930399"/>
                </a:lnTo>
                <a:lnTo>
                  <a:pt x="1230630" y="1931669"/>
                </a:lnTo>
                <a:lnTo>
                  <a:pt x="1263650" y="1931669"/>
                </a:lnTo>
                <a:lnTo>
                  <a:pt x="1262380" y="1930399"/>
                </a:lnTo>
                <a:close/>
              </a:path>
              <a:path w="1584960" h="2252979">
                <a:moveTo>
                  <a:pt x="1258570" y="1926589"/>
                </a:moveTo>
                <a:lnTo>
                  <a:pt x="1225549" y="1926589"/>
                </a:lnTo>
                <a:lnTo>
                  <a:pt x="1228090" y="1929129"/>
                </a:lnTo>
                <a:lnTo>
                  <a:pt x="1261110" y="1929129"/>
                </a:lnTo>
                <a:lnTo>
                  <a:pt x="1258570" y="1926589"/>
                </a:lnTo>
                <a:close/>
              </a:path>
              <a:path w="1584960" h="2252979">
                <a:moveTo>
                  <a:pt x="1256030" y="1924049"/>
                </a:moveTo>
                <a:lnTo>
                  <a:pt x="1223010" y="1924049"/>
                </a:lnTo>
                <a:lnTo>
                  <a:pt x="1224280" y="1925319"/>
                </a:lnTo>
                <a:lnTo>
                  <a:pt x="1257300" y="1925319"/>
                </a:lnTo>
                <a:lnTo>
                  <a:pt x="1256030" y="1924049"/>
                </a:lnTo>
                <a:close/>
              </a:path>
              <a:path w="1584960" h="2252979">
                <a:moveTo>
                  <a:pt x="1252220" y="1920239"/>
                </a:moveTo>
                <a:lnTo>
                  <a:pt x="1219199" y="1920239"/>
                </a:lnTo>
                <a:lnTo>
                  <a:pt x="1221740" y="1922779"/>
                </a:lnTo>
                <a:lnTo>
                  <a:pt x="1254760" y="1922779"/>
                </a:lnTo>
                <a:lnTo>
                  <a:pt x="1252220" y="1920239"/>
                </a:lnTo>
                <a:close/>
              </a:path>
              <a:path w="1584960" h="2252979">
                <a:moveTo>
                  <a:pt x="1249680" y="1917699"/>
                </a:moveTo>
                <a:lnTo>
                  <a:pt x="1216660" y="1917699"/>
                </a:lnTo>
                <a:lnTo>
                  <a:pt x="1217930" y="1918969"/>
                </a:lnTo>
                <a:lnTo>
                  <a:pt x="1250950" y="1918969"/>
                </a:lnTo>
                <a:lnTo>
                  <a:pt x="1249680" y="1917699"/>
                </a:lnTo>
                <a:close/>
              </a:path>
              <a:path w="1584960" h="2252979">
                <a:moveTo>
                  <a:pt x="1245870" y="1913890"/>
                </a:moveTo>
                <a:lnTo>
                  <a:pt x="1212850" y="1913890"/>
                </a:lnTo>
                <a:lnTo>
                  <a:pt x="1215390" y="1916429"/>
                </a:lnTo>
                <a:lnTo>
                  <a:pt x="1248410" y="1916429"/>
                </a:lnTo>
                <a:lnTo>
                  <a:pt x="1245870" y="1913890"/>
                </a:lnTo>
                <a:close/>
              </a:path>
              <a:path w="1584960" h="2252979">
                <a:moveTo>
                  <a:pt x="1243330" y="1911349"/>
                </a:moveTo>
                <a:lnTo>
                  <a:pt x="1210310" y="1911349"/>
                </a:lnTo>
                <a:lnTo>
                  <a:pt x="1211580" y="1912619"/>
                </a:lnTo>
                <a:lnTo>
                  <a:pt x="1244600" y="1912619"/>
                </a:lnTo>
                <a:lnTo>
                  <a:pt x="1243330" y="1911349"/>
                </a:lnTo>
                <a:close/>
              </a:path>
              <a:path w="1584960" h="2252979">
                <a:moveTo>
                  <a:pt x="1239520" y="1907539"/>
                </a:moveTo>
                <a:lnTo>
                  <a:pt x="1206500" y="1907539"/>
                </a:lnTo>
                <a:lnTo>
                  <a:pt x="1209040" y="1910079"/>
                </a:lnTo>
                <a:lnTo>
                  <a:pt x="1242060" y="1910079"/>
                </a:lnTo>
                <a:lnTo>
                  <a:pt x="1239520" y="1907539"/>
                </a:lnTo>
                <a:close/>
              </a:path>
              <a:path w="1584960" h="2252979">
                <a:moveTo>
                  <a:pt x="1236979" y="1904999"/>
                </a:moveTo>
                <a:lnTo>
                  <a:pt x="1203960" y="1904999"/>
                </a:lnTo>
                <a:lnTo>
                  <a:pt x="1205230" y="1906269"/>
                </a:lnTo>
                <a:lnTo>
                  <a:pt x="1238250" y="1906269"/>
                </a:lnTo>
                <a:lnTo>
                  <a:pt x="1236979" y="1904999"/>
                </a:lnTo>
                <a:close/>
              </a:path>
              <a:path w="1584960" h="2252979">
                <a:moveTo>
                  <a:pt x="1233170" y="1901189"/>
                </a:moveTo>
                <a:lnTo>
                  <a:pt x="1200150" y="1901189"/>
                </a:lnTo>
                <a:lnTo>
                  <a:pt x="1202690" y="1903729"/>
                </a:lnTo>
                <a:lnTo>
                  <a:pt x="1235710" y="1903729"/>
                </a:lnTo>
                <a:lnTo>
                  <a:pt x="1233170" y="1901189"/>
                </a:lnTo>
                <a:close/>
              </a:path>
              <a:path w="1584960" h="2252979">
                <a:moveTo>
                  <a:pt x="1230629" y="1898649"/>
                </a:moveTo>
                <a:lnTo>
                  <a:pt x="1197610" y="1898649"/>
                </a:lnTo>
                <a:lnTo>
                  <a:pt x="1198880" y="1899919"/>
                </a:lnTo>
                <a:lnTo>
                  <a:pt x="1231900" y="1899919"/>
                </a:lnTo>
                <a:lnTo>
                  <a:pt x="1230629" y="1898649"/>
                </a:lnTo>
                <a:close/>
              </a:path>
              <a:path w="1584960" h="2252979">
                <a:moveTo>
                  <a:pt x="1224279" y="1892299"/>
                </a:moveTo>
                <a:lnTo>
                  <a:pt x="1191259" y="1892299"/>
                </a:lnTo>
                <a:lnTo>
                  <a:pt x="1196340" y="1897379"/>
                </a:lnTo>
                <a:lnTo>
                  <a:pt x="1229360" y="1897379"/>
                </a:lnTo>
                <a:lnTo>
                  <a:pt x="1224279" y="1892299"/>
                </a:lnTo>
                <a:close/>
              </a:path>
              <a:path w="1584960" h="2252979">
                <a:moveTo>
                  <a:pt x="1217929" y="1885949"/>
                </a:moveTo>
                <a:lnTo>
                  <a:pt x="1184909" y="1885949"/>
                </a:lnTo>
                <a:lnTo>
                  <a:pt x="1189990" y="1891029"/>
                </a:lnTo>
                <a:lnTo>
                  <a:pt x="1223010" y="1891029"/>
                </a:lnTo>
                <a:lnTo>
                  <a:pt x="1217929" y="1885949"/>
                </a:lnTo>
                <a:close/>
              </a:path>
              <a:path w="1584960" h="2252979">
                <a:moveTo>
                  <a:pt x="1211580" y="1879599"/>
                </a:moveTo>
                <a:lnTo>
                  <a:pt x="1178560" y="1879599"/>
                </a:lnTo>
                <a:lnTo>
                  <a:pt x="1183640" y="1884679"/>
                </a:lnTo>
                <a:lnTo>
                  <a:pt x="1216659" y="1884679"/>
                </a:lnTo>
                <a:lnTo>
                  <a:pt x="1211580" y="1879599"/>
                </a:lnTo>
                <a:close/>
              </a:path>
              <a:path w="1584960" h="2252979">
                <a:moveTo>
                  <a:pt x="1205230" y="1873249"/>
                </a:moveTo>
                <a:lnTo>
                  <a:pt x="1172210" y="1873249"/>
                </a:lnTo>
                <a:lnTo>
                  <a:pt x="1177289" y="1878329"/>
                </a:lnTo>
                <a:lnTo>
                  <a:pt x="1210310" y="1878329"/>
                </a:lnTo>
                <a:lnTo>
                  <a:pt x="1205230" y="1873249"/>
                </a:lnTo>
                <a:close/>
              </a:path>
              <a:path w="1584960" h="2252979">
                <a:moveTo>
                  <a:pt x="1198879" y="1866899"/>
                </a:moveTo>
                <a:lnTo>
                  <a:pt x="1165859" y="1866899"/>
                </a:lnTo>
                <a:lnTo>
                  <a:pt x="1170940" y="1871980"/>
                </a:lnTo>
                <a:lnTo>
                  <a:pt x="1203960" y="1871980"/>
                </a:lnTo>
                <a:lnTo>
                  <a:pt x="1198879" y="1866899"/>
                </a:lnTo>
                <a:close/>
              </a:path>
              <a:path w="1584960" h="2252979">
                <a:moveTo>
                  <a:pt x="1192529" y="1860549"/>
                </a:moveTo>
                <a:lnTo>
                  <a:pt x="1159509" y="1860549"/>
                </a:lnTo>
                <a:lnTo>
                  <a:pt x="1164590" y="1865629"/>
                </a:lnTo>
                <a:lnTo>
                  <a:pt x="1197610" y="1865629"/>
                </a:lnTo>
                <a:lnTo>
                  <a:pt x="1192529" y="1860549"/>
                </a:lnTo>
                <a:close/>
              </a:path>
              <a:path w="1584960" h="2252979">
                <a:moveTo>
                  <a:pt x="1186179" y="1854199"/>
                </a:moveTo>
                <a:lnTo>
                  <a:pt x="1153159" y="1854199"/>
                </a:lnTo>
                <a:lnTo>
                  <a:pt x="1158240" y="1859279"/>
                </a:lnTo>
                <a:lnTo>
                  <a:pt x="1191260" y="1859279"/>
                </a:lnTo>
                <a:lnTo>
                  <a:pt x="1186179" y="1854199"/>
                </a:lnTo>
                <a:close/>
              </a:path>
              <a:path w="1584960" h="2252979">
                <a:moveTo>
                  <a:pt x="1181100" y="1849120"/>
                </a:moveTo>
                <a:lnTo>
                  <a:pt x="1148080" y="1849120"/>
                </a:lnTo>
                <a:lnTo>
                  <a:pt x="1151890" y="1852929"/>
                </a:lnTo>
                <a:lnTo>
                  <a:pt x="1184910" y="1852929"/>
                </a:lnTo>
                <a:lnTo>
                  <a:pt x="1181100" y="1849120"/>
                </a:lnTo>
                <a:close/>
              </a:path>
              <a:path w="1584960" h="2252979">
                <a:moveTo>
                  <a:pt x="1174750" y="1842770"/>
                </a:moveTo>
                <a:lnTo>
                  <a:pt x="1141730" y="1842770"/>
                </a:lnTo>
                <a:lnTo>
                  <a:pt x="1146810" y="1847849"/>
                </a:lnTo>
                <a:lnTo>
                  <a:pt x="1179830" y="1847849"/>
                </a:lnTo>
                <a:lnTo>
                  <a:pt x="1174750" y="1842770"/>
                </a:lnTo>
                <a:close/>
              </a:path>
              <a:path w="1584960" h="2252979">
                <a:moveTo>
                  <a:pt x="1168400" y="1836419"/>
                </a:moveTo>
                <a:lnTo>
                  <a:pt x="1135380" y="1836419"/>
                </a:lnTo>
                <a:lnTo>
                  <a:pt x="1140460" y="1841499"/>
                </a:lnTo>
                <a:lnTo>
                  <a:pt x="1173480" y="1841499"/>
                </a:lnTo>
                <a:lnTo>
                  <a:pt x="1168400" y="1836419"/>
                </a:lnTo>
                <a:close/>
              </a:path>
              <a:path w="1584960" h="2252979">
                <a:moveTo>
                  <a:pt x="1162050" y="1830069"/>
                </a:moveTo>
                <a:lnTo>
                  <a:pt x="1129030" y="1830069"/>
                </a:lnTo>
                <a:lnTo>
                  <a:pt x="1134110" y="1835149"/>
                </a:lnTo>
                <a:lnTo>
                  <a:pt x="1167130" y="1835149"/>
                </a:lnTo>
                <a:lnTo>
                  <a:pt x="1162050" y="1830069"/>
                </a:lnTo>
                <a:close/>
              </a:path>
              <a:path w="1584960" h="2252979">
                <a:moveTo>
                  <a:pt x="1155700" y="1823720"/>
                </a:moveTo>
                <a:lnTo>
                  <a:pt x="1122680" y="1823720"/>
                </a:lnTo>
                <a:lnTo>
                  <a:pt x="1127760" y="1828799"/>
                </a:lnTo>
                <a:lnTo>
                  <a:pt x="1160780" y="1828799"/>
                </a:lnTo>
                <a:lnTo>
                  <a:pt x="1155700" y="1823720"/>
                </a:lnTo>
                <a:close/>
              </a:path>
              <a:path w="1584960" h="2252979">
                <a:moveTo>
                  <a:pt x="1149350" y="1817370"/>
                </a:moveTo>
                <a:lnTo>
                  <a:pt x="1116330" y="1817370"/>
                </a:lnTo>
                <a:lnTo>
                  <a:pt x="1121409" y="1822449"/>
                </a:lnTo>
                <a:lnTo>
                  <a:pt x="1154429" y="1822449"/>
                </a:lnTo>
                <a:lnTo>
                  <a:pt x="1149350" y="1817370"/>
                </a:lnTo>
                <a:close/>
              </a:path>
              <a:path w="1584960" h="2252979">
                <a:moveTo>
                  <a:pt x="1143000" y="1811019"/>
                </a:moveTo>
                <a:lnTo>
                  <a:pt x="1109980" y="1811019"/>
                </a:lnTo>
                <a:lnTo>
                  <a:pt x="1115060" y="1816099"/>
                </a:lnTo>
                <a:lnTo>
                  <a:pt x="1148079" y="1816099"/>
                </a:lnTo>
                <a:lnTo>
                  <a:pt x="1143000" y="1811019"/>
                </a:lnTo>
                <a:close/>
              </a:path>
              <a:path w="1584960" h="2252979">
                <a:moveTo>
                  <a:pt x="1136650" y="1804670"/>
                </a:moveTo>
                <a:lnTo>
                  <a:pt x="1103630" y="1804670"/>
                </a:lnTo>
                <a:lnTo>
                  <a:pt x="1108710" y="1809749"/>
                </a:lnTo>
                <a:lnTo>
                  <a:pt x="1141729" y="1809749"/>
                </a:lnTo>
                <a:lnTo>
                  <a:pt x="1136650" y="1804670"/>
                </a:lnTo>
                <a:close/>
              </a:path>
              <a:path w="1584960" h="2252979">
                <a:moveTo>
                  <a:pt x="1130300" y="1798319"/>
                </a:moveTo>
                <a:lnTo>
                  <a:pt x="1097280" y="1798319"/>
                </a:lnTo>
                <a:lnTo>
                  <a:pt x="1102360" y="1803399"/>
                </a:lnTo>
                <a:lnTo>
                  <a:pt x="1135380" y="1803399"/>
                </a:lnTo>
                <a:lnTo>
                  <a:pt x="1130300" y="1798319"/>
                </a:lnTo>
                <a:close/>
              </a:path>
              <a:path w="1584960" h="2252979">
                <a:moveTo>
                  <a:pt x="1123950" y="1791970"/>
                </a:moveTo>
                <a:lnTo>
                  <a:pt x="1090930" y="1791970"/>
                </a:lnTo>
                <a:lnTo>
                  <a:pt x="1096010" y="1797049"/>
                </a:lnTo>
                <a:lnTo>
                  <a:pt x="1129030" y="1797049"/>
                </a:lnTo>
                <a:lnTo>
                  <a:pt x="1123950" y="1791970"/>
                </a:lnTo>
                <a:close/>
              </a:path>
              <a:path w="1584960" h="2252979">
                <a:moveTo>
                  <a:pt x="1117600" y="1785620"/>
                </a:moveTo>
                <a:lnTo>
                  <a:pt x="1084580" y="1785620"/>
                </a:lnTo>
                <a:lnTo>
                  <a:pt x="1089660" y="1790699"/>
                </a:lnTo>
                <a:lnTo>
                  <a:pt x="1122680" y="1790699"/>
                </a:lnTo>
                <a:lnTo>
                  <a:pt x="1117600" y="1785620"/>
                </a:lnTo>
                <a:close/>
              </a:path>
              <a:path w="1584960" h="2252979">
                <a:moveTo>
                  <a:pt x="1111250" y="1779269"/>
                </a:moveTo>
                <a:lnTo>
                  <a:pt x="1078230" y="1779269"/>
                </a:lnTo>
                <a:lnTo>
                  <a:pt x="1083310" y="1784349"/>
                </a:lnTo>
                <a:lnTo>
                  <a:pt x="1116330" y="1784349"/>
                </a:lnTo>
                <a:lnTo>
                  <a:pt x="1111250" y="1779269"/>
                </a:lnTo>
                <a:close/>
              </a:path>
              <a:path w="1584960" h="2252979">
                <a:moveTo>
                  <a:pt x="1104900" y="1772920"/>
                </a:moveTo>
                <a:lnTo>
                  <a:pt x="1071880" y="1772920"/>
                </a:lnTo>
                <a:lnTo>
                  <a:pt x="1076960" y="1777999"/>
                </a:lnTo>
                <a:lnTo>
                  <a:pt x="1109980" y="1777999"/>
                </a:lnTo>
                <a:lnTo>
                  <a:pt x="1104900" y="1772920"/>
                </a:lnTo>
                <a:close/>
              </a:path>
              <a:path w="1584960" h="2252979">
                <a:moveTo>
                  <a:pt x="1098550" y="1766569"/>
                </a:moveTo>
                <a:lnTo>
                  <a:pt x="1065530" y="1766569"/>
                </a:lnTo>
                <a:lnTo>
                  <a:pt x="1070610" y="1771649"/>
                </a:lnTo>
                <a:lnTo>
                  <a:pt x="1103630" y="1771649"/>
                </a:lnTo>
                <a:lnTo>
                  <a:pt x="1098550" y="1766569"/>
                </a:lnTo>
                <a:close/>
              </a:path>
              <a:path w="1584960" h="2252979">
                <a:moveTo>
                  <a:pt x="1092200" y="1760220"/>
                </a:moveTo>
                <a:lnTo>
                  <a:pt x="1059180" y="1760220"/>
                </a:lnTo>
                <a:lnTo>
                  <a:pt x="1064260" y="1765299"/>
                </a:lnTo>
                <a:lnTo>
                  <a:pt x="1097280" y="1765299"/>
                </a:lnTo>
                <a:lnTo>
                  <a:pt x="1092200" y="1760220"/>
                </a:lnTo>
                <a:close/>
              </a:path>
              <a:path w="1584960" h="2252979">
                <a:moveTo>
                  <a:pt x="1085850" y="1753870"/>
                </a:moveTo>
                <a:lnTo>
                  <a:pt x="1052830" y="1753870"/>
                </a:lnTo>
                <a:lnTo>
                  <a:pt x="1057910" y="1758949"/>
                </a:lnTo>
                <a:lnTo>
                  <a:pt x="1090930" y="1758949"/>
                </a:lnTo>
                <a:lnTo>
                  <a:pt x="1085850" y="1753870"/>
                </a:lnTo>
                <a:close/>
              </a:path>
              <a:path w="1584960" h="2252979">
                <a:moveTo>
                  <a:pt x="1079500" y="1747520"/>
                </a:moveTo>
                <a:lnTo>
                  <a:pt x="1046480" y="1747520"/>
                </a:lnTo>
                <a:lnTo>
                  <a:pt x="1051560" y="1752599"/>
                </a:lnTo>
                <a:lnTo>
                  <a:pt x="1084580" y="1752599"/>
                </a:lnTo>
                <a:lnTo>
                  <a:pt x="1079500" y="1747520"/>
                </a:lnTo>
                <a:close/>
              </a:path>
              <a:path w="1584960" h="2252979">
                <a:moveTo>
                  <a:pt x="1073150" y="1741169"/>
                </a:moveTo>
                <a:lnTo>
                  <a:pt x="1040130" y="1741169"/>
                </a:lnTo>
                <a:lnTo>
                  <a:pt x="1045209" y="1746249"/>
                </a:lnTo>
                <a:lnTo>
                  <a:pt x="1078229" y="1746249"/>
                </a:lnTo>
                <a:lnTo>
                  <a:pt x="1073150" y="1741169"/>
                </a:lnTo>
                <a:close/>
              </a:path>
              <a:path w="1584960" h="2252979">
                <a:moveTo>
                  <a:pt x="1066800" y="1734819"/>
                </a:moveTo>
                <a:lnTo>
                  <a:pt x="1033780" y="1734819"/>
                </a:lnTo>
                <a:lnTo>
                  <a:pt x="1038860" y="1739900"/>
                </a:lnTo>
                <a:lnTo>
                  <a:pt x="1071880" y="1739900"/>
                </a:lnTo>
                <a:lnTo>
                  <a:pt x="1066800" y="1734819"/>
                </a:lnTo>
                <a:close/>
              </a:path>
              <a:path w="1584960" h="2252979">
                <a:moveTo>
                  <a:pt x="1060450" y="1728470"/>
                </a:moveTo>
                <a:lnTo>
                  <a:pt x="1027430" y="1728470"/>
                </a:lnTo>
                <a:lnTo>
                  <a:pt x="1032510" y="1733549"/>
                </a:lnTo>
                <a:lnTo>
                  <a:pt x="1065529" y="1733549"/>
                </a:lnTo>
                <a:lnTo>
                  <a:pt x="1060450" y="1728470"/>
                </a:lnTo>
                <a:close/>
              </a:path>
              <a:path w="1584960" h="2252979">
                <a:moveTo>
                  <a:pt x="1054100" y="1722119"/>
                </a:moveTo>
                <a:lnTo>
                  <a:pt x="1021080" y="1722119"/>
                </a:lnTo>
                <a:lnTo>
                  <a:pt x="1026160" y="1727200"/>
                </a:lnTo>
                <a:lnTo>
                  <a:pt x="1059180" y="1727200"/>
                </a:lnTo>
                <a:lnTo>
                  <a:pt x="1054100" y="1722119"/>
                </a:lnTo>
                <a:close/>
              </a:path>
              <a:path w="1584960" h="2252979">
                <a:moveTo>
                  <a:pt x="1047750" y="1715770"/>
                </a:moveTo>
                <a:lnTo>
                  <a:pt x="1014730" y="1715770"/>
                </a:lnTo>
                <a:lnTo>
                  <a:pt x="1019809" y="1720849"/>
                </a:lnTo>
                <a:lnTo>
                  <a:pt x="1052829" y="1720849"/>
                </a:lnTo>
                <a:lnTo>
                  <a:pt x="1047750" y="1715770"/>
                </a:lnTo>
                <a:close/>
              </a:path>
              <a:path w="1584960" h="2252979">
                <a:moveTo>
                  <a:pt x="1041400" y="1709419"/>
                </a:moveTo>
                <a:lnTo>
                  <a:pt x="1008380" y="1709419"/>
                </a:lnTo>
                <a:lnTo>
                  <a:pt x="1013460" y="1714499"/>
                </a:lnTo>
                <a:lnTo>
                  <a:pt x="1046480" y="1714499"/>
                </a:lnTo>
                <a:lnTo>
                  <a:pt x="1041400" y="1709419"/>
                </a:lnTo>
                <a:close/>
              </a:path>
              <a:path w="1584960" h="2252979">
                <a:moveTo>
                  <a:pt x="1035050" y="1703069"/>
                </a:moveTo>
                <a:lnTo>
                  <a:pt x="1002030" y="1703069"/>
                </a:lnTo>
                <a:lnTo>
                  <a:pt x="1007110" y="1708150"/>
                </a:lnTo>
                <a:lnTo>
                  <a:pt x="1040130" y="1708150"/>
                </a:lnTo>
                <a:lnTo>
                  <a:pt x="1035050" y="1703069"/>
                </a:lnTo>
                <a:close/>
              </a:path>
              <a:path w="1584960" h="2252979">
                <a:moveTo>
                  <a:pt x="1028700" y="1696720"/>
                </a:moveTo>
                <a:lnTo>
                  <a:pt x="995680" y="1696720"/>
                </a:lnTo>
                <a:lnTo>
                  <a:pt x="1000760" y="1701799"/>
                </a:lnTo>
                <a:lnTo>
                  <a:pt x="1033780" y="1701799"/>
                </a:lnTo>
                <a:lnTo>
                  <a:pt x="1028700" y="1696720"/>
                </a:lnTo>
                <a:close/>
              </a:path>
              <a:path w="1584960" h="2252979">
                <a:moveTo>
                  <a:pt x="1022350" y="1690370"/>
                </a:moveTo>
                <a:lnTo>
                  <a:pt x="989330" y="1690370"/>
                </a:lnTo>
                <a:lnTo>
                  <a:pt x="994410" y="1695449"/>
                </a:lnTo>
                <a:lnTo>
                  <a:pt x="1027430" y="1695449"/>
                </a:lnTo>
                <a:lnTo>
                  <a:pt x="1022350" y="1690370"/>
                </a:lnTo>
                <a:close/>
              </a:path>
              <a:path w="1584960" h="2252979">
                <a:moveTo>
                  <a:pt x="1016000" y="1684020"/>
                </a:moveTo>
                <a:lnTo>
                  <a:pt x="982980" y="1684020"/>
                </a:lnTo>
                <a:lnTo>
                  <a:pt x="988060" y="1689099"/>
                </a:lnTo>
                <a:lnTo>
                  <a:pt x="1021080" y="1689099"/>
                </a:lnTo>
                <a:lnTo>
                  <a:pt x="1016000" y="1684020"/>
                </a:lnTo>
                <a:close/>
              </a:path>
              <a:path w="1584960" h="2252979">
                <a:moveTo>
                  <a:pt x="1009650" y="1677669"/>
                </a:moveTo>
                <a:lnTo>
                  <a:pt x="976630" y="1677669"/>
                </a:lnTo>
                <a:lnTo>
                  <a:pt x="981710" y="1682749"/>
                </a:lnTo>
                <a:lnTo>
                  <a:pt x="1014730" y="1682749"/>
                </a:lnTo>
                <a:lnTo>
                  <a:pt x="1009650" y="1677669"/>
                </a:lnTo>
                <a:close/>
              </a:path>
              <a:path w="1584960" h="2252979">
                <a:moveTo>
                  <a:pt x="1003300" y="1671319"/>
                </a:moveTo>
                <a:lnTo>
                  <a:pt x="970280" y="1671319"/>
                </a:lnTo>
                <a:lnTo>
                  <a:pt x="975360" y="1676399"/>
                </a:lnTo>
                <a:lnTo>
                  <a:pt x="1008380" y="1676399"/>
                </a:lnTo>
                <a:lnTo>
                  <a:pt x="1003300" y="1671319"/>
                </a:lnTo>
                <a:close/>
              </a:path>
              <a:path w="1584960" h="2252979">
                <a:moveTo>
                  <a:pt x="996950" y="1664970"/>
                </a:moveTo>
                <a:lnTo>
                  <a:pt x="963930" y="1664970"/>
                </a:lnTo>
                <a:lnTo>
                  <a:pt x="969010" y="1670049"/>
                </a:lnTo>
                <a:lnTo>
                  <a:pt x="1002029" y="1670049"/>
                </a:lnTo>
                <a:lnTo>
                  <a:pt x="996950" y="1664970"/>
                </a:lnTo>
                <a:close/>
              </a:path>
              <a:path w="1584960" h="2252979">
                <a:moveTo>
                  <a:pt x="990600" y="1658620"/>
                </a:moveTo>
                <a:lnTo>
                  <a:pt x="957580" y="1658620"/>
                </a:lnTo>
                <a:lnTo>
                  <a:pt x="962660" y="1663699"/>
                </a:lnTo>
                <a:lnTo>
                  <a:pt x="995679" y="1663699"/>
                </a:lnTo>
                <a:lnTo>
                  <a:pt x="990600" y="1658620"/>
                </a:lnTo>
                <a:close/>
              </a:path>
              <a:path w="1584960" h="2252979">
                <a:moveTo>
                  <a:pt x="984250" y="1652269"/>
                </a:moveTo>
                <a:lnTo>
                  <a:pt x="951230" y="1652269"/>
                </a:lnTo>
                <a:lnTo>
                  <a:pt x="956310" y="1657349"/>
                </a:lnTo>
                <a:lnTo>
                  <a:pt x="989329" y="1657349"/>
                </a:lnTo>
                <a:lnTo>
                  <a:pt x="984250" y="1652269"/>
                </a:lnTo>
                <a:close/>
              </a:path>
              <a:path w="1584960" h="2252979">
                <a:moveTo>
                  <a:pt x="775970" y="1443989"/>
                </a:moveTo>
                <a:lnTo>
                  <a:pt x="742950" y="1443989"/>
                </a:lnTo>
                <a:lnTo>
                  <a:pt x="949960" y="1650999"/>
                </a:lnTo>
                <a:lnTo>
                  <a:pt x="982980" y="1650999"/>
                </a:lnTo>
                <a:lnTo>
                  <a:pt x="775970" y="1443989"/>
                </a:lnTo>
                <a:close/>
              </a:path>
              <a:path w="1584960" h="2252979">
                <a:moveTo>
                  <a:pt x="1389380" y="2057400"/>
                </a:moveTo>
                <a:lnTo>
                  <a:pt x="1356360" y="2057400"/>
                </a:lnTo>
                <a:lnTo>
                  <a:pt x="1551940" y="2252979"/>
                </a:lnTo>
                <a:lnTo>
                  <a:pt x="1584960" y="2252979"/>
                </a:lnTo>
                <a:lnTo>
                  <a:pt x="1389380" y="2057400"/>
                </a:lnTo>
                <a:close/>
              </a:path>
            </a:pathLst>
          </a:custGeom>
          <a:solidFill>
            <a:srgbClr val="D5D5E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bg object 2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5198110"/>
            <a:ext cx="1654810" cy="1654810"/>
          </a:xfrm>
          <a:prstGeom prst="rect">
            <a:avLst/>
          </a:prstGeom>
        </p:spPr>
      </p:pic>
      <p:sp>
        <p:nvSpPr>
          <p:cNvPr id="28" name="bg object 28"/>
          <p:cNvSpPr/>
          <p:nvPr/>
        </p:nvSpPr>
        <p:spPr>
          <a:xfrm>
            <a:off x="0" y="4549140"/>
            <a:ext cx="1689100" cy="2303780"/>
          </a:xfrm>
          <a:custGeom>
            <a:avLst/>
            <a:gdLst/>
            <a:ahLst/>
            <a:cxnLst/>
            <a:rect l="l" t="t" r="r" b="b"/>
            <a:pathLst>
              <a:path w="1689100" h="2303779">
                <a:moveTo>
                  <a:pt x="647700" y="0"/>
                </a:moveTo>
                <a:lnTo>
                  <a:pt x="0" y="0"/>
                </a:lnTo>
                <a:lnTo>
                  <a:pt x="0" y="6349"/>
                </a:lnTo>
                <a:lnTo>
                  <a:pt x="652780" y="6349"/>
                </a:lnTo>
                <a:lnTo>
                  <a:pt x="652780" y="5079"/>
                </a:lnTo>
                <a:lnTo>
                  <a:pt x="651510" y="5079"/>
                </a:lnTo>
                <a:lnTo>
                  <a:pt x="651510" y="3809"/>
                </a:lnTo>
                <a:lnTo>
                  <a:pt x="650240" y="3809"/>
                </a:lnTo>
                <a:lnTo>
                  <a:pt x="650240" y="2539"/>
                </a:lnTo>
                <a:lnTo>
                  <a:pt x="648970" y="2539"/>
                </a:lnTo>
                <a:lnTo>
                  <a:pt x="648970" y="1269"/>
                </a:lnTo>
                <a:lnTo>
                  <a:pt x="647700" y="1269"/>
                </a:lnTo>
                <a:lnTo>
                  <a:pt x="647700" y="0"/>
                </a:lnTo>
                <a:close/>
              </a:path>
              <a:path w="1689100" h="2303779">
                <a:moveTo>
                  <a:pt x="0" y="614679"/>
                </a:moveTo>
                <a:lnTo>
                  <a:pt x="0" y="615949"/>
                </a:lnTo>
                <a:lnTo>
                  <a:pt x="1269" y="615949"/>
                </a:lnTo>
                <a:lnTo>
                  <a:pt x="0" y="614679"/>
                </a:lnTo>
                <a:close/>
              </a:path>
              <a:path w="1689100" h="2303779">
                <a:moveTo>
                  <a:pt x="1270" y="615950"/>
                </a:moveTo>
                <a:lnTo>
                  <a:pt x="0" y="615950"/>
                </a:lnTo>
                <a:lnTo>
                  <a:pt x="0" y="622299"/>
                </a:lnTo>
                <a:lnTo>
                  <a:pt x="7619" y="622299"/>
                </a:lnTo>
                <a:lnTo>
                  <a:pt x="1270" y="615950"/>
                </a:lnTo>
                <a:close/>
              </a:path>
              <a:path w="1689100" h="2303779">
                <a:moveTo>
                  <a:pt x="7620" y="622300"/>
                </a:moveTo>
                <a:lnTo>
                  <a:pt x="0" y="622300"/>
                </a:lnTo>
                <a:lnTo>
                  <a:pt x="0" y="628649"/>
                </a:lnTo>
                <a:lnTo>
                  <a:pt x="13969" y="628649"/>
                </a:lnTo>
                <a:lnTo>
                  <a:pt x="7620" y="622300"/>
                </a:lnTo>
                <a:close/>
              </a:path>
              <a:path w="1689100" h="2303779">
                <a:moveTo>
                  <a:pt x="13970" y="628650"/>
                </a:moveTo>
                <a:lnTo>
                  <a:pt x="0" y="628650"/>
                </a:lnTo>
                <a:lnTo>
                  <a:pt x="0" y="634999"/>
                </a:lnTo>
                <a:lnTo>
                  <a:pt x="20319" y="634999"/>
                </a:lnTo>
                <a:lnTo>
                  <a:pt x="13970" y="628650"/>
                </a:lnTo>
                <a:close/>
              </a:path>
              <a:path w="1689100" h="2303779">
                <a:moveTo>
                  <a:pt x="20320" y="635000"/>
                </a:moveTo>
                <a:lnTo>
                  <a:pt x="0" y="635000"/>
                </a:lnTo>
                <a:lnTo>
                  <a:pt x="0" y="641349"/>
                </a:lnTo>
                <a:lnTo>
                  <a:pt x="26669" y="641349"/>
                </a:lnTo>
                <a:lnTo>
                  <a:pt x="20320" y="635000"/>
                </a:lnTo>
                <a:close/>
              </a:path>
              <a:path w="1689100" h="2303779">
                <a:moveTo>
                  <a:pt x="26670" y="641350"/>
                </a:moveTo>
                <a:lnTo>
                  <a:pt x="0" y="641350"/>
                </a:lnTo>
                <a:lnTo>
                  <a:pt x="0" y="647699"/>
                </a:lnTo>
                <a:lnTo>
                  <a:pt x="33019" y="647699"/>
                </a:lnTo>
                <a:lnTo>
                  <a:pt x="26670" y="641350"/>
                </a:lnTo>
                <a:close/>
              </a:path>
              <a:path w="1689100" h="2303779">
                <a:moveTo>
                  <a:pt x="33020" y="647700"/>
                </a:moveTo>
                <a:lnTo>
                  <a:pt x="0" y="647700"/>
                </a:lnTo>
                <a:lnTo>
                  <a:pt x="0" y="648969"/>
                </a:lnTo>
                <a:lnTo>
                  <a:pt x="5080" y="654049"/>
                </a:lnTo>
                <a:lnTo>
                  <a:pt x="39369" y="654049"/>
                </a:lnTo>
                <a:lnTo>
                  <a:pt x="33020" y="647700"/>
                </a:lnTo>
                <a:close/>
              </a:path>
              <a:path w="1689100" h="2303779">
                <a:moveTo>
                  <a:pt x="39370" y="654050"/>
                </a:moveTo>
                <a:lnTo>
                  <a:pt x="5080" y="654050"/>
                </a:lnTo>
                <a:lnTo>
                  <a:pt x="11429" y="660399"/>
                </a:lnTo>
                <a:lnTo>
                  <a:pt x="45719" y="660399"/>
                </a:lnTo>
                <a:lnTo>
                  <a:pt x="39370" y="654050"/>
                </a:lnTo>
                <a:close/>
              </a:path>
              <a:path w="1689100" h="2303779">
                <a:moveTo>
                  <a:pt x="45720" y="660400"/>
                </a:moveTo>
                <a:lnTo>
                  <a:pt x="11430" y="660400"/>
                </a:lnTo>
                <a:lnTo>
                  <a:pt x="17780" y="666749"/>
                </a:lnTo>
                <a:lnTo>
                  <a:pt x="52069" y="666749"/>
                </a:lnTo>
                <a:lnTo>
                  <a:pt x="45720" y="660400"/>
                </a:lnTo>
                <a:close/>
              </a:path>
              <a:path w="1689100" h="2303779">
                <a:moveTo>
                  <a:pt x="52070" y="666750"/>
                </a:moveTo>
                <a:lnTo>
                  <a:pt x="17780" y="666750"/>
                </a:lnTo>
                <a:lnTo>
                  <a:pt x="24130" y="673099"/>
                </a:lnTo>
                <a:lnTo>
                  <a:pt x="58419" y="673099"/>
                </a:lnTo>
                <a:lnTo>
                  <a:pt x="52070" y="666750"/>
                </a:lnTo>
                <a:close/>
              </a:path>
              <a:path w="1689100" h="2303779">
                <a:moveTo>
                  <a:pt x="58420" y="673100"/>
                </a:moveTo>
                <a:lnTo>
                  <a:pt x="24130" y="673100"/>
                </a:lnTo>
                <a:lnTo>
                  <a:pt x="30479" y="679449"/>
                </a:lnTo>
                <a:lnTo>
                  <a:pt x="64769" y="679449"/>
                </a:lnTo>
                <a:lnTo>
                  <a:pt x="58420" y="673100"/>
                </a:lnTo>
                <a:close/>
              </a:path>
              <a:path w="1689100" h="2303779">
                <a:moveTo>
                  <a:pt x="64770" y="679450"/>
                </a:moveTo>
                <a:lnTo>
                  <a:pt x="30480" y="679450"/>
                </a:lnTo>
                <a:lnTo>
                  <a:pt x="120650" y="769619"/>
                </a:lnTo>
                <a:lnTo>
                  <a:pt x="154940" y="769619"/>
                </a:lnTo>
                <a:lnTo>
                  <a:pt x="64770" y="679450"/>
                </a:lnTo>
                <a:close/>
              </a:path>
              <a:path w="1689100" h="2303779">
                <a:moveTo>
                  <a:pt x="154940" y="769620"/>
                </a:moveTo>
                <a:lnTo>
                  <a:pt x="120650" y="769620"/>
                </a:lnTo>
                <a:lnTo>
                  <a:pt x="124460" y="773429"/>
                </a:lnTo>
                <a:lnTo>
                  <a:pt x="158749" y="773429"/>
                </a:lnTo>
                <a:lnTo>
                  <a:pt x="154940" y="769620"/>
                </a:lnTo>
                <a:close/>
              </a:path>
              <a:path w="1689100" h="2303779">
                <a:moveTo>
                  <a:pt x="158750" y="773429"/>
                </a:moveTo>
                <a:lnTo>
                  <a:pt x="124460" y="773429"/>
                </a:lnTo>
                <a:lnTo>
                  <a:pt x="156210" y="805179"/>
                </a:lnTo>
                <a:lnTo>
                  <a:pt x="190500" y="805179"/>
                </a:lnTo>
                <a:lnTo>
                  <a:pt x="158750" y="773429"/>
                </a:lnTo>
                <a:close/>
              </a:path>
              <a:path w="1689100" h="2303779">
                <a:moveTo>
                  <a:pt x="190500" y="805180"/>
                </a:moveTo>
                <a:lnTo>
                  <a:pt x="156210" y="805180"/>
                </a:lnTo>
                <a:lnTo>
                  <a:pt x="162560" y="811529"/>
                </a:lnTo>
                <a:lnTo>
                  <a:pt x="196850" y="811529"/>
                </a:lnTo>
                <a:lnTo>
                  <a:pt x="190500" y="805180"/>
                </a:lnTo>
                <a:close/>
              </a:path>
              <a:path w="1689100" h="2303779">
                <a:moveTo>
                  <a:pt x="196850" y="811529"/>
                </a:moveTo>
                <a:lnTo>
                  <a:pt x="162560" y="811529"/>
                </a:lnTo>
                <a:lnTo>
                  <a:pt x="181609" y="830579"/>
                </a:lnTo>
                <a:lnTo>
                  <a:pt x="215899" y="830579"/>
                </a:lnTo>
                <a:lnTo>
                  <a:pt x="196850" y="811529"/>
                </a:lnTo>
                <a:close/>
              </a:path>
              <a:path w="1689100" h="2303779">
                <a:moveTo>
                  <a:pt x="215900" y="830580"/>
                </a:moveTo>
                <a:lnTo>
                  <a:pt x="181610" y="830580"/>
                </a:lnTo>
                <a:lnTo>
                  <a:pt x="184150" y="833119"/>
                </a:lnTo>
                <a:lnTo>
                  <a:pt x="218440" y="833119"/>
                </a:lnTo>
                <a:lnTo>
                  <a:pt x="215900" y="830580"/>
                </a:lnTo>
                <a:close/>
              </a:path>
              <a:path w="1689100" h="2303779">
                <a:moveTo>
                  <a:pt x="218440" y="833120"/>
                </a:moveTo>
                <a:lnTo>
                  <a:pt x="184150" y="833120"/>
                </a:lnTo>
                <a:lnTo>
                  <a:pt x="190500" y="839469"/>
                </a:lnTo>
                <a:lnTo>
                  <a:pt x="224790" y="839469"/>
                </a:lnTo>
                <a:lnTo>
                  <a:pt x="218440" y="833120"/>
                </a:lnTo>
                <a:close/>
              </a:path>
              <a:path w="1689100" h="2303779">
                <a:moveTo>
                  <a:pt x="224790" y="839470"/>
                </a:moveTo>
                <a:lnTo>
                  <a:pt x="190500" y="839470"/>
                </a:lnTo>
                <a:lnTo>
                  <a:pt x="196849" y="845819"/>
                </a:lnTo>
                <a:lnTo>
                  <a:pt x="231139" y="845819"/>
                </a:lnTo>
                <a:lnTo>
                  <a:pt x="224790" y="839470"/>
                </a:lnTo>
                <a:close/>
              </a:path>
              <a:path w="1689100" h="2303779">
                <a:moveTo>
                  <a:pt x="231140" y="845819"/>
                </a:moveTo>
                <a:lnTo>
                  <a:pt x="196850" y="845819"/>
                </a:lnTo>
                <a:lnTo>
                  <a:pt x="203199" y="852169"/>
                </a:lnTo>
                <a:lnTo>
                  <a:pt x="237489" y="852169"/>
                </a:lnTo>
                <a:lnTo>
                  <a:pt x="231140" y="845819"/>
                </a:lnTo>
                <a:close/>
              </a:path>
              <a:path w="1689100" h="2303779">
                <a:moveTo>
                  <a:pt x="237490" y="852169"/>
                </a:moveTo>
                <a:lnTo>
                  <a:pt x="203200" y="852169"/>
                </a:lnTo>
                <a:lnTo>
                  <a:pt x="213359" y="862329"/>
                </a:lnTo>
                <a:lnTo>
                  <a:pt x="247649" y="862329"/>
                </a:lnTo>
                <a:lnTo>
                  <a:pt x="237490" y="852169"/>
                </a:lnTo>
                <a:close/>
              </a:path>
              <a:path w="1689100" h="2303779">
                <a:moveTo>
                  <a:pt x="247650" y="862329"/>
                </a:moveTo>
                <a:lnTo>
                  <a:pt x="213360" y="862329"/>
                </a:lnTo>
                <a:lnTo>
                  <a:pt x="219710" y="868679"/>
                </a:lnTo>
                <a:lnTo>
                  <a:pt x="253999" y="868679"/>
                </a:lnTo>
                <a:lnTo>
                  <a:pt x="247650" y="862329"/>
                </a:lnTo>
                <a:close/>
              </a:path>
              <a:path w="1689100" h="2303779">
                <a:moveTo>
                  <a:pt x="254000" y="868679"/>
                </a:moveTo>
                <a:lnTo>
                  <a:pt x="219710" y="868679"/>
                </a:lnTo>
                <a:lnTo>
                  <a:pt x="222250" y="871219"/>
                </a:lnTo>
                <a:lnTo>
                  <a:pt x="256539" y="871219"/>
                </a:lnTo>
                <a:lnTo>
                  <a:pt x="254000" y="868679"/>
                </a:lnTo>
                <a:close/>
              </a:path>
              <a:path w="1689100" h="2303779">
                <a:moveTo>
                  <a:pt x="256540" y="871220"/>
                </a:moveTo>
                <a:lnTo>
                  <a:pt x="222250" y="871220"/>
                </a:lnTo>
                <a:lnTo>
                  <a:pt x="228600" y="877569"/>
                </a:lnTo>
                <a:lnTo>
                  <a:pt x="262889" y="877569"/>
                </a:lnTo>
                <a:lnTo>
                  <a:pt x="256540" y="871220"/>
                </a:lnTo>
                <a:close/>
              </a:path>
              <a:path w="1689100" h="2303779">
                <a:moveTo>
                  <a:pt x="262890" y="877570"/>
                </a:moveTo>
                <a:lnTo>
                  <a:pt x="228600" y="877570"/>
                </a:lnTo>
                <a:lnTo>
                  <a:pt x="238760" y="887729"/>
                </a:lnTo>
                <a:lnTo>
                  <a:pt x="273050" y="887729"/>
                </a:lnTo>
                <a:lnTo>
                  <a:pt x="262890" y="877570"/>
                </a:lnTo>
                <a:close/>
              </a:path>
              <a:path w="1689100" h="2303779">
                <a:moveTo>
                  <a:pt x="273050" y="887730"/>
                </a:moveTo>
                <a:lnTo>
                  <a:pt x="238760" y="887730"/>
                </a:lnTo>
                <a:lnTo>
                  <a:pt x="241300" y="890269"/>
                </a:lnTo>
                <a:lnTo>
                  <a:pt x="275589" y="890269"/>
                </a:lnTo>
                <a:lnTo>
                  <a:pt x="273050" y="887730"/>
                </a:lnTo>
                <a:close/>
              </a:path>
              <a:path w="1689100" h="2303779">
                <a:moveTo>
                  <a:pt x="275590" y="890269"/>
                </a:moveTo>
                <a:lnTo>
                  <a:pt x="241300" y="890269"/>
                </a:lnTo>
                <a:lnTo>
                  <a:pt x="245109" y="894079"/>
                </a:lnTo>
                <a:lnTo>
                  <a:pt x="279399" y="894079"/>
                </a:lnTo>
                <a:lnTo>
                  <a:pt x="275590" y="890269"/>
                </a:lnTo>
                <a:close/>
              </a:path>
              <a:path w="1689100" h="2303779">
                <a:moveTo>
                  <a:pt x="279400" y="894080"/>
                </a:moveTo>
                <a:lnTo>
                  <a:pt x="245110" y="894080"/>
                </a:lnTo>
                <a:lnTo>
                  <a:pt x="251460" y="900429"/>
                </a:lnTo>
                <a:lnTo>
                  <a:pt x="285749" y="900429"/>
                </a:lnTo>
                <a:lnTo>
                  <a:pt x="279400" y="894080"/>
                </a:lnTo>
                <a:close/>
              </a:path>
              <a:path w="1689100" h="2303779">
                <a:moveTo>
                  <a:pt x="285750" y="900429"/>
                </a:moveTo>
                <a:lnTo>
                  <a:pt x="251460" y="900429"/>
                </a:lnTo>
                <a:lnTo>
                  <a:pt x="254000" y="902969"/>
                </a:lnTo>
                <a:lnTo>
                  <a:pt x="288289" y="902969"/>
                </a:lnTo>
                <a:lnTo>
                  <a:pt x="285750" y="900429"/>
                </a:lnTo>
                <a:close/>
              </a:path>
              <a:path w="1689100" h="2303779">
                <a:moveTo>
                  <a:pt x="288290" y="902969"/>
                </a:moveTo>
                <a:lnTo>
                  <a:pt x="254000" y="902969"/>
                </a:lnTo>
                <a:lnTo>
                  <a:pt x="260350" y="909319"/>
                </a:lnTo>
                <a:lnTo>
                  <a:pt x="294639" y="909319"/>
                </a:lnTo>
                <a:lnTo>
                  <a:pt x="288290" y="902969"/>
                </a:lnTo>
                <a:close/>
              </a:path>
              <a:path w="1689100" h="2303779">
                <a:moveTo>
                  <a:pt x="294640" y="909320"/>
                </a:moveTo>
                <a:lnTo>
                  <a:pt x="260350" y="909320"/>
                </a:lnTo>
                <a:lnTo>
                  <a:pt x="276860" y="925829"/>
                </a:lnTo>
                <a:lnTo>
                  <a:pt x="311150" y="925829"/>
                </a:lnTo>
                <a:lnTo>
                  <a:pt x="294640" y="909320"/>
                </a:lnTo>
                <a:close/>
              </a:path>
              <a:path w="1689100" h="2303779">
                <a:moveTo>
                  <a:pt x="311150" y="925830"/>
                </a:moveTo>
                <a:lnTo>
                  <a:pt x="276860" y="925830"/>
                </a:lnTo>
                <a:lnTo>
                  <a:pt x="279400" y="928369"/>
                </a:lnTo>
                <a:lnTo>
                  <a:pt x="313690" y="928369"/>
                </a:lnTo>
                <a:lnTo>
                  <a:pt x="311150" y="925830"/>
                </a:lnTo>
                <a:close/>
              </a:path>
              <a:path w="1689100" h="2303779">
                <a:moveTo>
                  <a:pt x="313690" y="928370"/>
                </a:moveTo>
                <a:lnTo>
                  <a:pt x="279400" y="928370"/>
                </a:lnTo>
                <a:lnTo>
                  <a:pt x="285750" y="934719"/>
                </a:lnTo>
                <a:lnTo>
                  <a:pt x="320039" y="934719"/>
                </a:lnTo>
                <a:lnTo>
                  <a:pt x="313690" y="928370"/>
                </a:lnTo>
                <a:close/>
              </a:path>
              <a:path w="1689100" h="2303779">
                <a:moveTo>
                  <a:pt x="320040" y="934719"/>
                </a:moveTo>
                <a:lnTo>
                  <a:pt x="285750" y="934719"/>
                </a:lnTo>
                <a:lnTo>
                  <a:pt x="295910" y="944879"/>
                </a:lnTo>
                <a:lnTo>
                  <a:pt x="330200" y="944879"/>
                </a:lnTo>
                <a:lnTo>
                  <a:pt x="320040" y="934719"/>
                </a:lnTo>
                <a:close/>
              </a:path>
              <a:path w="1689100" h="2303779">
                <a:moveTo>
                  <a:pt x="330200" y="944880"/>
                </a:moveTo>
                <a:lnTo>
                  <a:pt x="295910" y="944880"/>
                </a:lnTo>
                <a:lnTo>
                  <a:pt x="302260" y="951229"/>
                </a:lnTo>
                <a:lnTo>
                  <a:pt x="336549" y="951229"/>
                </a:lnTo>
                <a:lnTo>
                  <a:pt x="330200" y="944880"/>
                </a:lnTo>
                <a:close/>
              </a:path>
              <a:path w="1689100" h="2303779">
                <a:moveTo>
                  <a:pt x="336550" y="951230"/>
                </a:moveTo>
                <a:lnTo>
                  <a:pt x="302260" y="951230"/>
                </a:lnTo>
                <a:lnTo>
                  <a:pt x="304800" y="953769"/>
                </a:lnTo>
                <a:lnTo>
                  <a:pt x="339089" y="953769"/>
                </a:lnTo>
                <a:lnTo>
                  <a:pt x="336550" y="951230"/>
                </a:lnTo>
                <a:close/>
              </a:path>
              <a:path w="1689100" h="2303779">
                <a:moveTo>
                  <a:pt x="339090" y="953769"/>
                </a:moveTo>
                <a:lnTo>
                  <a:pt x="304800" y="953769"/>
                </a:lnTo>
                <a:lnTo>
                  <a:pt x="308610" y="957579"/>
                </a:lnTo>
                <a:lnTo>
                  <a:pt x="342900" y="957579"/>
                </a:lnTo>
                <a:lnTo>
                  <a:pt x="339090" y="953769"/>
                </a:lnTo>
                <a:close/>
              </a:path>
              <a:path w="1689100" h="2303779">
                <a:moveTo>
                  <a:pt x="342900" y="957580"/>
                </a:moveTo>
                <a:lnTo>
                  <a:pt x="308610" y="957580"/>
                </a:lnTo>
                <a:lnTo>
                  <a:pt x="311150" y="960119"/>
                </a:lnTo>
                <a:lnTo>
                  <a:pt x="345440" y="960119"/>
                </a:lnTo>
                <a:lnTo>
                  <a:pt x="342900" y="957580"/>
                </a:lnTo>
                <a:close/>
              </a:path>
              <a:path w="1689100" h="2303779">
                <a:moveTo>
                  <a:pt x="345440" y="960120"/>
                </a:moveTo>
                <a:lnTo>
                  <a:pt x="311150" y="960120"/>
                </a:lnTo>
                <a:lnTo>
                  <a:pt x="314959" y="963929"/>
                </a:lnTo>
                <a:lnTo>
                  <a:pt x="349249" y="963929"/>
                </a:lnTo>
                <a:lnTo>
                  <a:pt x="345440" y="960120"/>
                </a:lnTo>
                <a:close/>
              </a:path>
              <a:path w="1689100" h="2303779">
                <a:moveTo>
                  <a:pt x="349249" y="963929"/>
                </a:moveTo>
                <a:lnTo>
                  <a:pt x="314960" y="963929"/>
                </a:lnTo>
                <a:lnTo>
                  <a:pt x="317500" y="966469"/>
                </a:lnTo>
                <a:lnTo>
                  <a:pt x="351789" y="966469"/>
                </a:lnTo>
                <a:lnTo>
                  <a:pt x="349249" y="963929"/>
                </a:lnTo>
                <a:close/>
              </a:path>
              <a:path w="1689100" h="2303779">
                <a:moveTo>
                  <a:pt x="351790" y="966470"/>
                </a:moveTo>
                <a:lnTo>
                  <a:pt x="317500" y="966470"/>
                </a:lnTo>
                <a:lnTo>
                  <a:pt x="340359" y="989329"/>
                </a:lnTo>
                <a:lnTo>
                  <a:pt x="374649" y="989329"/>
                </a:lnTo>
                <a:lnTo>
                  <a:pt x="351790" y="966470"/>
                </a:lnTo>
                <a:close/>
              </a:path>
              <a:path w="1689100" h="2303779">
                <a:moveTo>
                  <a:pt x="374650" y="989329"/>
                </a:moveTo>
                <a:lnTo>
                  <a:pt x="340360" y="989329"/>
                </a:lnTo>
                <a:lnTo>
                  <a:pt x="378459" y="1027429"/>
                </a:lnTo>
                <a:lnTo>
                  <a:pt x="412749" y="1027429"/>
                </a:lnTo>
                <a:lnTo>
                  <a:pt x="374650" y="989329"/>
                </a:lnTo>
                <a:close/>
              </a:path>
              <a:path w="1689100" h="2303779">
                <a:moveTo>
                  <a:pt x="412750" y="1027429"/>
                </a:moveTo>
                <a:lnTo>
                  <a:pt x="378460" y="1027429"/>
                </a:lnTo>
                <a:lnTo>
                  <a:pt x="381000" y="1029969"/>
                </a:lnTo>
                <a:lnTo>
                  <a:pt x="415290" y="1029969"/>
                </a:lnTo>
                <a:lnTo>
                  <a:pt x="412750" y="1027429"/>
                </a:lnTo>
                <a:close/>
              </a:path>
              <a:path w="1689100" h="2303779">
                <a:moveTo>
                  <a:pt x="415290" y="1029970"/>
                </a:moveTo>
                <a:lnTo>
                  <a:pt x="381000" y="1029970"/>
                </a:lnTo>
                <a:lnTo>
                  <a:pt x="403859" y="1052829"/>
                </a:lnTo>
                <a:lnTo>
                  <a:pt x="438149" y="1052829"/>
                </a:lnTo>
                <a:lnTo>
                  <a:pt x="415290" y="1029970"/>
                </a:lnTo>
                <a:close/>
              </a:path>
              <a:path w="1689100" h="2303779">
                <a:moveTo>
                  <a:pt x="438149" y="1052829"/>
                </a:moveTo>
                <a:lnTo>
                  <a:pt x="403860" y="1052829"/>
                </a:lnTo>
                <a:lnTo>
                  <a:pt x="410209" y="1059179"/>
                </a:lnTo>
                <a:lnTo>
                  <a:pt x="444499" y="1059179"/>
                </a:lnTo>
                <a:lnTo>
                  <a:pt x="438149" y="1052829"/>
                </a:lnTo>
                <a:close/>
              </a:path>
              <a:path w="1689100" h="2303779">
                <a:moveTo>
                  <a:pt x="444500" y="1059180"/>
                </a:moveTo>
                <a:lnTo>
                  <a:pt x="410210" y="1059180"/>
                </a:lnTo>
                <a:lnTo>
                  <a:pt x="441959" y="1090929"/>
                </a:lnTo>
                <a:lnTo>
                  <a:pt x="476249" y="1090929"/>
                </a:lnTo>
                <a:lnTo>
                  <a:pt x="444500" y="1059180"/>
                </a:lnTo>
                <a:close/>
              </a:path>
              <a:path w="1689100" h="2303779">
                <a:moveTo>
                  <a:pt x="476250" y="1090929"/>
                </a:moveTo>
                <a:lnTo>
                  <a:pt x="441960" y="1090929"/>
                </a:lnTo>
                <a:lnTo>
                  <a:pt x="454659" y="1103629"/>
                </a:lnTo>
                <a:lnTo>
                  <a:pt x="488949" y="1103629"/>
                </a:lnTo>
                <a:lnTo>
                  <a:pt x="476250" y="1090929"/>
                </a:lnTo>
                <a:close/>
              </a:path>
              <a:path w="1689100" h="2303779">
                <a:moveTo>
                  <a:pt x="488949" y="1103629"/>
                </a:moveTo>
                <a:lnTo>
                  <a:pt x="454660" y="1103629"/>
                </a:lnTo>
                <a:lnTo>
                  <a:pt x="495300" y="1144269"/>
                </a:lnTo>
                <a:lnTo>
                  <a:pt x="529589" y="1144269"/>
                </a:lnTo>
                <a:lnTo>
                  <a:pt x="488949" y="1103629"/>
                </a:lnTo>
                <a:close/>
              </a:path>
              <a:path w="1689100" h="2303779">
                <a:moveTo>
                  <a:pt x="529590" y="1144269"/>
                </a:moveTo>
                <a:lnTo>
                  <a:pt x="495300" y="1144269"/>
                </a:lnTo>
                <a:lnTo>
                  <a:pt x="581660" y="1230629"/>
                </a:lnTo>
                <a:lnTo>
                  <a:pt x="615949" y="1230629"/>
                </a:lnTo>
                <a:lnTo>
                  <a:pt x="529590" y="1144269"/>
                </a:lnTo>
                <a:close/>
              </a:path>
              <a:path w="1689100" h="2303779">
                <a:moveTo>
                  <a:pt x="615950" y="1230629"/>
                </a:moveTo>
                <a:lnTo>
                  <a:pt x="581660" y="1230629"/>
                </a:lnTo>
                <a:lnTo>
                  <a:pt x="600710" y="1249679"/>
                </a:lnTo>
                <a:lnTo>
                  <a:pt x="634999" y="1249679"/>
                </a:lnTo>
                <a:lnTo>
                  <a:pt x="615950" y="1230629"/>
                </a:lnTo>
                <a:close/>
              </a:path>
              <a:path w="1689100" h="2303779">
                <a:moveTo>
                  <a:pt x="635000" y="1249679"/>
                </a:moveTo>
                <a:lnTo>
                  <a:pt x="600710" y="1249679"/>
                </a:lnTo>
                <a:lnTo>
                  <a:pt x="613409" y="1262379"/>
                </a:lnTo>
                <a:lnTo>
                  <a:pt x="647699" y="1262379"/>
                </a:lnTo>
                <a:lnTo>
                  <a:pt x="635000" y="1249679"/>
                </a:lnTo>
                <a:close/>
              </a:path>
              <a:path w="1689100" h="2303779">
                <a:moveTo>
                  <a:pt x="647700" y="1262380"/>
                </a:moveTo>
                <a:lnTo>
                  <a:pt x="613410" y="1262380"/>
                </a:lnTo>
                <a:lnTo>
                  <a:pt x="628650" y="1277619"/>
                </a:lnTo>
                <a:lnTo>
                  <a:pt x="662939" y="1277619"/>
                </a:lnTo>
                <a:lnTo>
                  <a:pt x="647700" y="1262380"/>
                </a:lnTo>
                <a:close/>
              </a:path>
              <a:path w="1689100" h="2303779">
                <a:moveTo>
                  <a:pt x="662940" y="1277620"/>
                </a:moveTo>
                <a:lnTo>
                  <a:pt x="628650" y="1277620"/>
                </a:lnTo>
                <a:lnTo>
                  <a:pt x="651510" y="1300479"/>
                </a:lnTo>
                <a:lnTo>
                  <a:pt x="685799" y="1300479"/>
                </a:lnTo>
                <a:lnTo>
                  <a:pt x="662940" y="1277620"/>
                </a:lnTo>
                <a:close/>
              </a:path>
              <a:path w="1689100" h="2303779">
                <a:moveTo>
                  <a:pt x="685799" y="1300479"/>
                </a:moveTo>
                <a:lnTo>
                  <a:pt x="651510" y="1300479"/>
                </a:lnTo>
                <a:lnTo>
                  <a:pt x="660400" y="1309369"/>
                </a:lnTo>
                <a:lnTo>
                  <a:pt x="694690" y="1309369"/>
                </a:lnTo>
                <a:lnTo>
                  <a:pt x="685799" y="1300479"/>
                </a:lnTo>
                <a:close/>
              </a:path>
              <a:path w="1689100" h="2303779">
                <a:moveTo>
                  <a:pt x="694690" y="1309369"/>
                </a:moveTo>
                <a:lnTo>
                  <a:pt x="660400" y="1309369"/>
                </a:lnTo>
                <a:lnTo>
                  <a:pt x="676910" y="1325879"/>
                </a:lnTo>
                <a:lnTo>
                  <a:pt x="711199" y="1325879"/>
                </a:lnTo>
                <a:lnTo>
                  <a:pt x="694690" y="1309369"/>
                </a:lnTo>
                <a:close/>
              </a:path>
              <a:path w="1689100" h="2303779">
                <a:moveTo>
                  <a:pt x="711200" y="1325880"/>
                </a:moveTo>
                <a:lnTo>
                  <a:pt x="676910" y="1325880"/>
                </a:lnTo>
                <a:lnTo>
                  <a:pt x="679450" y="1328420"/>
                </a:lnTo>
                <a:lnTo>
                  <a:pt x="713740" y="1328420"/>
                </a:lnTo>
                <a:lnTo>
                  <a:pt x="711200" y="1325880"/>
                </a:lnTo>
                <a:close/>
              </a:path>
              <a:path w="1689100" h="2303779">
                <a:moveTo>
                  <a:pt x="713740" y="1328420"/>
                </a:moveTo>
                <a:lnTo>
                  <a:pt x="679450" y="1328420"/>
                </a:lnTo>
                <a:lnTo>
                  <a:pt x="708660" y="1357629"/>
                </a:lnTo>
                <a:lnTo>
                  <a:pt x="742949" y="1357629"/>
                </a:lnTo>
                <a:lnTo>
                  <a:pt x="713740" y="1328420"/>
                </a:lnTo>
                <a:close/>
              </a:path>
              <a:path w="1689100" h="2303779">
                <a:moveTo>
                  <a:pt x="742950" y="1357630"/>
                </a:moveTo>
                <a:lnTo>
                  <a:pt x="708660" y="1357630"/>
                </a:lnTo>
                <a:lnTo>
                  <a:pt x="711200" y="1360170"/>
                </a:lnTo>
                <a:lnTo>
                  <a:pt x="745490" y="1360170"/>
                </a:lnTo>
                <a:lnTo>
                  <a:pt x="742950" y="1357630"/>
                </a:lnTo>
                <a:close/>
              </a:path>
              <a:path w="1689100" h="2303779">
                <a:moveTo>
                  <a:pt x="745490" y="1360170"/>
                </a:moveTo>
                <a:lnTo>
                  <a:pt x="711200" y="1360170"/>
                </a:lnTo>
                <a:lnTo>
                  <a:pt x="727710" y="1376679"/>
                </a:lnTo>
                <a:lnTo>
                  <a:pt x="761999" y="1376679"/>
                </a:lnTo>
                <a:lnTo>
                  <a:pt x="745490" y="1360170"/>
                </a:lnTo>
                <a:close/>
              </a:path>
              <a:path w="1689100" h="2303779">
                <a:moveTo>
                  <a:pt x="762000" y="1376680"/>
                </a:moveTo>
                <a:lnTo>
                  <a:pt x="727710" y="1376680"/>
                </a:lnTo>
                <a:lnTo>
                  <a:pt x="774699" y="1423669"/>
                </a:lnTo>
                <a:lnTo>
                  <a:pt x="808989" y="1423669"/>
                </a:lnTo>
                <a:lnTo>
                  <a:pt x="762000" y="1376680"/>
                </a:lnTo>
                <a:close/>
              </a:path>
              <a:path w="1689100" h="2303779">
                <a:moveTo>
                  <a:pt x="808990" y="1423670"/>
                </a:moveTo>
                <a:lnTo>
                  <a:pt x="774700" y="1423670"/>
                </a:lnTo>
                <a:lnTo>
                  <a:pt x="797559" y="1446529"/>
                </a:lnTo>
                <a:lnTo>
                  <a:pt x="831849" y="1446529"/>
                </a:lnTo>
                <a:lnTo>
                  <a:pt x="808990" y="1423670"/>
                </a:lnTo>
                <a:close/>
              </a:path>
              <a:path w="1689100" h="2303779">
                <a:moveTo>
                  <a:pt x="831850" y="1446529"/>
                </a:moveTo>
                <a:lnTo>
                  <a:pt x="797560" y="1446529"/>
                </a:lnTo>
                <a:lnTo>
                  <a:pt x="800100" y="1449069"/>
                </a:lnTo>
                <a:lnTo>
                  <a:pt x="834390" y="1449069"/>
                </a:lnTo>
                <a:lnTo>
                  <a:pt x="831850" y="1446529"/>
                </a:lnTo>
                <a:close/>
              </a:path>
              <a:path w="1689100" h="2303779">
                <a:moveTo>
                  <a:pt x="834390" y="1449070"/>
                </a:moveTo>
                <a:lnTo>
                  <a:pt x="800100" y="1449070"/>
                </a:lnTo>
                <a:lnTo>
                  <a:pt x="806450" y="1455419"/>
                </a:lnTo>
                <a:lnTo>
                  <a:pt x="840739" y="1455419"/>
                </a:lnTo>
                <a:lnTo>
                  <a:pt x="834390" y="1449070"/>
                </a:lnTo>
                <a:close/>
              </a:path>
              <a:path w="1689100" h="2303779">
                <a:moveTo>
                  <a:pt x="840740" y="1455420"/>
                </a:moveTo>
                <a:lnTo>
                  <a:pt x="806450" y="1455420"/>
                </a:lnTo>
                <a:lnTo>
                  <a:pt x="812799" y="1461769"/>
                </a:lnTo>
                <a:lnTo>
                  <a:pt x="847089" y="1461769"/>
                </a:lnTo>
                <a:lnTo>
                  <a:pt x="840740" y="1455420"/>
                </a:lnTo>
                <a:close/>
              </a:path>
              <a:path w="1689100" h="2303779">
                <a:moveTo>
                  <a:pt x="847090" y="1461770"/>
                </a:moveTo>
                <a:lnTo>
                  <a:pt x="812800" y="1461770"/>
                </a:lnTo>
                <a:lnTo>
                  <a:pt x="825500" y="1474469"/>
                </a:lnTo>
                <a:lnTo>
                  <a:pt x="859789" y="1474469"/>
                </a:lnTo>
                <a:lnTo>
                  <a:pt x="847090" y="1461770"/>
                </a:lnTo>
                <a:close/>
              </a:path>
              <a:path w="1689100" h="2303779">
                <a:moveTo>
                  <a:pt x="859790" y="1474470"/>
                </a:moveTo>
                <a:lnTo>
                  <a:pt x="825500" y="1474470"/>
                </a:lnTo>
                <a:lnTo>
                  <a:pt x="829309" y="1478279"/>
                </a:lnTo>
                <a:lnTo>
                  <a:pt x="863599" y="1478279"/>
                </a:lnTo>
                <a:lnTo>
                  <a:pt x="859790" y="1474470"/>
                </a:lnTo>
                <a:close/>
              </a:path>
              <a:path w="1689100" h="2303779">
                <a:moveTo>
                  <a:pt x="863600" y="1478279"/>
                </a:moveTo>
                <a:lnTo>
                  <a:pt x="829310" y="1478279"/>
                </a:lnTo>
                <a:lnTo>
                  <a:pt x="831850" y="1480819"/>
                </a:lnTo>
                <a:lnTo>
                  <a:pt x="866139" y="1480819"/>
                </a:lnTo>
                <a:lnTo>
                  <a:pt x="863600" y="1478279"/>
                </a:lnTo>
                <a:close/>
              </a:path>
              <a:path w="1689100" h="2303779">
                <a:moveTo>
                  <a:pt x="866140" y="1480819"/>
                </a:moveTo>
                <a:lnTo>
                  <a:pt x="831850" y="1480819"/>
                </a:lnTo>
                <a:lnTo>
                  <a:pt x="838200" y="1487169"/>
                </a:lnTo>
                <a:lnTo>
                  <a:pt x="872489" y="1487169"/>
                </a:lnTo>
                <a:lnTo>
                  <a:pt x="866140" y="1480819"/>
                </a:lnTo>
                <a:close/>
              </a:path>
              <a:path w="1689100" h="2303779">
                <a:moveTo>
                  <a:pt x="872490" y="1487170"/>
                </a:moveTo>
                <a:lnTo>
                  <a:pt x="838200" y="1487170"/>
                </a:lnTo>
                <a:lnTo>
                  <a:pt x="844550" y="1493519"/>
                </a:lnTo>
                <a:lnTo>
                  <a:pt x="878839" y="1493519"/>
                </a:lnTo>
                <a:lnTo>
                  <a:pt x="872490" y="1487170"/>
                </a:lnTo>
                <a:close/>
              </a:path>
              <a:path w="1689100" h="2303779">
                <a:moveTo>
                  <a:pt x="1489710" y="2104390"/>
                </a:moveTo>
                <a:lnTo>
                  <a:pt x="1455420" y="2104390"/>
                </a:lnTo>
                <a:lnTo>
                  <a:pt x="1503680" y="2152649"/>
                </a:lnTo>
                <a:lnTo>
                  <a:pt x="1537970" y="2152649"/>
                </a:lnTo>
                <a:lnTo>
                  <a:pt x="1489710" y="2104390"/>
                </a:lnTo>
                <a:close/>
              </a:path>
              <a:path w="1689100" h="2303779">
                <a:moveTo>
                  <a:pt x="1487170" y="2101849"/>
                </a:moveTo>
                <a:lnTo>
                  <a:pt x="1452880" y="2101849"/>
                </a:lnTo>
                <a:lnTo>
                  <a:pt x="1454150" y="2103119"/>
                </a:lnTo>
                <a:lnTo>
                  <a:pt x="1488439" y="2103119"/>
                </a:lnTo>
                <a:lnTo>
                  <a:pt x="1487170" y="2101849"/>
                </a:lnTo>
                <a:close/>
              </a:path>
              <a:path w="1689100" h="2303779">
                <a:moveTo>
                  <a:pt x="1483359" y="2098039"/>
                </a:moveTo>
                <a:lnTo>
                  <a:pt x="1449070" y="2098039"/>
                </a:lnTo>
                <a:lnTo>
                  <a:pt x="1451610" y="2100579"/>
                </a:lnTo>
                <a:lnTo>
                  <a:pt x="1485899" y="2100579"/>
                </a:lnTo>
                <a:lnTo>
                  <a:pt x="1483359" y="2098039"/>
                </a:lnTo>
                <a:close/>
              </a:path>
              <a:path w="1689100" h="2303779">
                <a:moveTo>
                  <a:pt x="1480820" y="2095499"/>
                </a:moveTo>
                <a:lnTo>
                  <a:pt x="1446530" y="2095499"/>
                </a:lnTo>
                <a:lnTo>
                  <a:pt x="1447800" y="2096769"/>
                </a:lnTo>
                <a:lnTo>
                  <a:pt x="1482090" y="2096769"/>
                </a:lnTo>
                <a:lnTo>
                  <a:pt x="1480820" y="2095499"/>
                </a:lnTo>
                <a:close/>
              </a:path>
              <a:path w="1689100" h="2303779">
                <a:moveTo>
                  <a:pt x="1477010" y="2091689"/>
                </a:moveTo>
                <a:lnTo>
                  <a:pt x="1442720" y="2091689"/>
                </a:lnTo>
                <a:lnTo>
                  <a:pt x="1445260" y="2094229"/>
                </a:lnTo>
                <a:lnTo>
                  <a:pt x="1479549" y="2094229"/>
                </a:lnTo>
                <a:lnTo>
                  <a:pt x="1477010" y="2091689"/>
                </a:lnTo>
                <a:close/>
              </a:path>
              <a:path w="1689100" h="2303779">
                <a:moveTo>
                  <a:pt x="1474470" y="2089149"/>
                </a:moveTo>
                <a:lnTo>
                  <a:pt x="1440180" y="2089149"/>
                </a:lnTo>
                <a:lnTo>
                  <a:pt x="1441450" y="2090419"/>
                </a:lnTo>
                <a:lnTo>
                  <a:pt x="1475740" y="2090419"/>
                </a:lnTo>
                <a:lnTo>
                  <a:pt x="1474470" y="2089149"/>
                </a:lnTo>
                <a:close/>
              </a:path>
              <a:path w="1689100" h="2303779">
                <a:moveTo>
                  <a:pt x="1470659" y="2085339"/>
                </a:moveTo>
                <a:lnTo>
                  <a:pt x="1436370" y="2085339"/>
                </a:lnTo>
                <a:lnTo>
                  <a:pt x="1438910" y="2087879"/>
                </a:lnTo>
                <a:lnTo>
                  <a:pt x="1473199" y="2087879"/>
                </a:lnTo>
                <a:lnTo>
                  <a:pt x="1470659" y="2085339"/>
                </a:lnTo>
                <a:close/>
              </a:path>
              <a:path w="1689100" h="2303779">
                <a:moveTo>
                  <a:pt x="1468120" y="2082799"/>
                </a:moveTo>
                <a:lnTo>
                  <a:pt x="1433830" y="2082799"/>
                </a:lnTo>
                <a:lnTo>
                  <a:pt x="1435100" y="2084069"/>
                </a:lnTo>
                <a:lnTo>
                  <a:pt x="1469389" y="2084069"/>
                </a:lnTo>
                <a:lnTo>
                  <a:pt x="1468120" y="2082799"/>
                </a:lnTo>
                <a:close/>
              </a:path>
              <a:path w="1689100" h="2303779">
                <a:moveTo>
                  <a:pt x="1464310" y="2078989"/>
                </a:moveTo>
                <a:lnTo>
                  <a:pt x="1430020" y="2078989"/>
                </a:lnTo>
                <a:lnTo>
                  <a:pt x="1432560" y="2081529"/>
                </a:lnTo>
                <a:lnTo>
                  <a:pt x="1466849" y="2081529"/>
                </a:lnTo>
                <a:lnTo>
                  <a:pt x="1464310" y="2078989"/>
                </a:lnTo>
                <a:close/>
              </a:path>
              <a:path w="1689100" h="2303779">
                <a:moveTo>
                  <a:pt x="1461770" y="2076449"/>
                </a:moveTo>
                <a:lnTo>
                  <a:pt x="1427480" y="2076449"/>
                </a:lnTo>
                <a:lnTo>
                  <a:pt x="1428750" y="2077719"/>
                </a:lnTo>
                <a:lnTo>
                  <a:pt x="1463040" y="2077719"/>
                </a:lnTo>
                <a:lnTo>
                  <a:pt x="1461770" y="2076449"/>
                </a:lnTo>
                <a:close/>
              </a:path>
              <a:path w="1689100" h="2303779">
                <a:moveTo>
                  <a:pt x="1457960" y="2072639"/>
                </a:moveTo>
                <a:lnTo>
                  <a:pt x="1423670" y="2072639"/>
                </a:lnTo>
                <a:lnTo>
                  <a:pt x="1426210" y="2075179"/>
                </a:lnTo>
                <a:lnTo>
                  <a:pt x="1460500" y="2075179"/>
                </a:lnTo>
                <a:lnTo>
                  <a:pt x="1457960" y="2072639"/>
                </a:lnTo>
                <a:close/>
              </a:path>
              <a:path w="1689100" h="2303779">
                <a:moveTo>
                  <a:pt x="1455420" y="2070099"/>
                </a:moveTo>
                <a:lnTo>
                  <a:pt x="1421130" y="2070099"/>
                </a:lnTo>
                <a:lnTo>
                  <a:pt x="1422400" y="2071369"/>
                </a:lnTo>
                <a:lnTo>
                  <a:pt x="1456690" y="2071369"/>
                </a:lnTo>
                <a:lnTo>
                  <a:pt x="1455420" y="2070099"/>
                </a:lnTo>
                <a:close/>
              </a:path>
              <a:path w="1689100" h="2303779">
                <a:moveTo>
                  <a:pt x="1451610" y="2066289"/>
                </a:moveTo>
                <a:lnTo>
                  <a:pt x="1417320" y="2066289"/>
                </a:lnTo>
                <a:lnTo>
                  <a:pt x="1419860" y="2068829"/>
                </a:lnTo>
                <a:lnTo>
                  <a:pt x="1454149" y="2068829"/>
                </a:lnTo>
                <a:lnTo>
                  <a:pt x="1451610" y="2066289"/>
                </a:lnTo>
                <a:close/>
              </a:path>
              <a:path w="1689100" h="2303779">
                <a:moveTo>
                  <a:pt x="1449070" y="2063749"/>
                </a:moveTo>
                <a:lnTo>
                  <a:pt x="1414780" y="2063749"/>
                </a:lnTo>
                <a:lnTo>
                  <a:pt x="1416050" y="2065019"/>
                </a:lnTo>
                <a:lnTo>
                  <a:pt x="1450340" y="2065019"/>
                </a:lnTo>
                <a:lnTo>
                  <a:pt x="1449070" y="2063749"/>
                </a:lnTo>
                <a:close/>
              </a:path>
              <a:path w="1689100" h="2303779">
                <a:moveTo>
                  <a:pt x="1445260" y="2059939"/>
                </a:moveTo>
                <a:lnTo>
                  <a:pt x="1410970" y="2059939"/>
                </a:lnTo>
                <a:lnTo>
                  <a:pt x="1413510" y="2062479"/>
                </a:lnTo>
                <a:lnTo>
                  <a:pt x="1447799" y="2062479"/>
                </a:lnTo>
                <a:lnTo>
                  <a:pt x="1445260" y="2059939"/>
                </a:lnTo>
                <a:close/>
              </a:path>
              <a:path w="1689100" h="2303779">
                <a:moveTo>
                  <a:pt x="1442720" y="2057399"/>
                </a:moveTo>
                <a:lnTo>
                  <a:pt x="1408430" y="2057399"/>
                </a:lnTo>
                <a:lnTo>
                  <a:pt x="1409700" y="2058670"/>
                </a:lnTo>
                <a:lnTo>
                  <a:pt x="1443990" y="2058670"/>
                </a:lnTo>
                <a:lnTo>
                  <a:pt x="1442720" y="2057399"/>
                </a:lnTo>
                <a:close/>
              </a:path>
              <a:path w="1689100" h="2303779">
                <a:moveTo>
                  <a:pt x="1438910" y="2053589"/>
                </a:moveTo>
                <a:lnTo>
                  <a:pt x="1404620" y="2053589"/>
                </a:lnTo>
                <a:lnTo>
                  <a:pt x="1407160" y="2056129"/>
                </a:lnTo>
                <a:lnTo>
                  <a:pt x="1441450" y="2056129"/>
                </a:lnTo>
                <a:lnTo>
                  <a:pt x="1438910" y="2053589"/>
                </a:lnTo>
                <a:close/>
              </a:path>
              <a:path w="1689100" h="2303779">
                <a:moveTo>
                  <a:pt x="1436370" y="2051049"/>
                </a:moveTo>
                <a:lnTo>
                  <a:pt x="1402080" y="2051049"/>
                </a:lnTo>
                <a:lnTo>
                  <a:pt x="1403350" y="2052319"/>
                </a:lnTo>
                <a:lnTo>
                  <a:pt x="1437640" y="2052319"/>
                </a:lnTo>
                <a:lnTo>
                  <a:pt x="1436370" y="2051049"/>
                </a:lnTo>
                <a:close/>
              </a:path>
              <a:path w="1689100" h="2303779">
                <a:moveTo>
                  <a:pt x="1432560" y="2047239"/>
                </a:moveTo>
                <a:lnTo>
                  <a:pt x="1398270" y="2047239"/>
                </a:lnTo>
                <a:lnTo>
                  <a:pt x="1400810" y="2049779"/>
                </a:lnTo>
                <a:lnTo>
                  <a:pt x="1435100" y="2049779"/>
                </a:lnTo>
                <a:lnTo>
                  <a:pt x="1432560" y="2047239"/>
                </a:lnTo>
                <a:close/>
              </a:path>
              <a:path w="1689100" h="2303779">
                <a:moveTo>
                  <a:pt x="1430019" y="2044699"/>
                </a:moveTo>
                <a:lnTo>
                  <a:pt x="1395730" y="2044699"/>
                </a:lnTo>
                <a:lnTo>
                  <a:pt x="1397000" y="2045969"/>
                </a:lnTo>
                <a:lnTo>
                  <a:pt x="1431290" y="2045969"/>
                </a:lnTo>
                <a:lnTo>
                  <a:pt x="1430019" y="2044699"/>
                </a:lnTo>
                <a:close/>
              </a:path>
              <a:path w="1689100" h="2303779">
                <a:moveTo>
                  <a:pt x="1426210" y="2040889"/>
                </a:moveTo>
                <a:lnTo>
                  <a:pt x="1391920" y="2040889"/>
                </a:lnTo>
                <a:lnTo>
                  <a:pt x="1394460" y="2043429"/>
                </a:lnTo>
                <a:lnTo>
                  <a:pt x="1428750" y="2043429"/>
                </a:lnTo>
                <a:lnTo>
                  <a:pt x="1426210" y="2040889"/>
                </a:lnTo>
                <a:close/>
              </a:path>
              <a:path w="1689100" h="2303779">
                <a:moveTo>
                  <a:pt x="1423670" y="2038349"/>
                </a:moveTo>
                <a:lnTo>
                  <a:pt x="1389380" y="2038349"/>
                </a:lnTo>
                <a:lnTo>
                  <a:pt x="1390650" y="2039619"/>
                </a:lnTo>
                <a:lnTo>
                  <a:pt x="1424940" y="2039619"/>
                </a:lnTo>
                <a:lnTo>
                  <a:pt x="1423670" y="2038349"/>
                </a:lnTo>
                <a:close/>
              </a:path>
              <a:path w="1689100" h="2303779">
                <a:moveTo>
                  <a:pt x="1419860" y="2034539"/>
                </a:moveTo>
                <a:lnTo>
                  <a:pt x="1385570" y="2034539"/>
                </a:lnTo>
                <a:lnTo>
                  <a:pt x="1388110" y="2037079"/>
                </a:lnTo>
                <a:lnTo>
                  <a:pt x="1422400" y="2037079"/>
                </a:lnTo>
                <a:lnTo>
                  <a:pt x="1419860" y="2034539"/>
                </a:lnTo>
                <a:close/>
              </a:path>
              <a:path w="1689100" h="2303779">
                <a:moveTo>
                  <a:pt x="1417320" y="2031999"/>
                </a:moveTo>
                <a:lnTo>
                  <a:pt x="1383030" y="2031999"/>
                </a:lnTo>
                <a:lnTo>
                  <a:pt x="1384300" y="2033269"/>
                </a:lnTo>
                <a:lnTo>
                  <a:pt x="1418590" y="2033269"/>
                </a:lnTo>
                <a:lnTo>
                  <a:pt x="1417320" y="2031999"/>
                </a:lnTo>
                <a:close/>
              </a:path>
              <a:path w="1689100" h="2303779">
                <a:moveTo>
                  <a:pt x="1413510" y="2028189"/>
                </a:moveTo>
                <a:lnTo>
                  <a:pt x="1379220" y="2028189"/>
                </a:lnTo>
                <a:lnTo>
                  <a:pt x="1381760" y="2030729"/>
                </a:lnTo>
                <a:lnTo>
                  <a:pt x="1416050" y="2030729"/>
                </a:lnTo>
                <a:lnTo>
                  <a:pt x="1413510" y="2028189"/>
                </a:lnTo>
                <a:close/>
              </a:path>
              <a:path w="1689100" h="2303779">
                <a:moveTo>
                  <a:pt x="1410970" y="2025649"/>
                </a:moveTo>
                <a:lnTo>
                  <a:pt x="1376680" y="2025649"/>
                </a:lnTo>
                <a:lnTo>
                  <a:pt x="1377950" y="2026919"/>
                </a:lnTo>
                <a:lnTo>
                  <a:pt x="1412240" y="2026919"/>
                </a:lnTo>
                <a:lnTo>
                  <a:pt x="1410970" y="2025649"/>
                </a:lnTo>
                <a:close/>
              </a:path>
              <a:path w="1689100" h="2303779">
                <a:moveTo>
                  <a:pt x="1407159" y="2021839"/>
                </a:moveTo>
                <a:lnTo>
                  <a:pt x="1372870" y="2021839"/>
                </a:lnTo>
                <a:lnTo>
                  <a:pt x="1375410" y="2024379"/>
                </a:lnTo>
                <a:lnTo>
                  <a:pt x="1409700" y="2024379"/>
                </a:lnTo>
                <a:lnTo>
                  <a:pt x="1407159" y="2021839"/>
                </a:lnTo>
                <a:close/>
              </a:path>
              <a:path w="1689100" h="2303779">
                <a:moveTo>
                  <a:pt x="1404620" y="2019299"/>
                </a:moveTo>
                <a:lnTo>
                  <a:pt x="1370330" y="2019299"/>
                </a:lnTo>
                <a:lnTo>
                  <a:pt x="1371600" y="2020569"/>
                </a:lnTo>
                <a:lnTo>
                  <a:pt x="1405889" y="2020569"/>
                </a:lnTo>
                <a:lnTo>
                  <a:pt x="1404620" y="2019299"/>
                </a:lnTo>
                <a:close/>
              </a:path>
              <a:path w="1689100" h="2303779">
                <a:moveTo>
                  <a:pt x="1400809" y="2015489"/>
                </a:moveTo>
                <a:lnTo>
                  <a:pt x="1366519" y="2015489"/>
                </a:lnTo>
                <a:lnTo>
                  <a:pt x="1369060" y="2018029"/>
                </a:lnTo>
                <a:lnTo>
                  <a:pt x="1403350" y="2018029"/>
                </a:lnTo>
                <a:lnTo>
                  <a:pt x="1400809" y="2015489"/>
                </a:lnTo>
                <a:close/>
              </a:path>
              <a:path w="1689100" h="2303779">
                <a:moveTo>
                  <a:pt x="1398270" y="2012949"/>
                </a:moveTo>
                <a:lnTo>
                  <a:pt x="1363980" y="2012949"/>
                </a:lnTo>
                <a:lnTo>
                  <a:pt x="1365250" y="2014219"/>
                </a:lnTo>
                <a:lnTo>
                  <a:pt x="1399540" y="2014219"/>
                </a:lnTo>
                <a:lnTo>
                  <a:pt x="1398270" y="2012949"/>
                </a:lnTo>
                <a:close/>
              </a:path>
              <a:path w="1689100" h="2303779">
                <a:moveTo>
                  <a:pt x="1391920" y="2006599"/>
                </a:moveTo>
                <a:lnTo>
                  <a:pt x="1357630" y="2006599"/>
                </a:lnTo>
                <a:lnTo>
                  <a:pt x="1362710" y="2011679"/>
                </a:lnTo>
                <a:lnTo>
                  <a:pt x="1397000" y="2011679"/>
                </a:lnTo>
                <a:lnTo>
                  <a:pt x="1391920" y="2006599"/>
                </a:lnTo>
                <a:close/>
              </a:path>
              <a:path w="1689100" h="2303779">
                <a:moveTo>
                  <a:pt x="1388110" y="2002789"/>
                </a:moveTo>
                <a:lnTo>
                  <a:pt x="1353820" y="2002789"/>
                </a:lnTo>
                <a:lnTo>
                  <a:pt x="1356360" y="2005329"/>
                </a:lnTo>
                <a:lnTo>
                  <a:pt x="1390650" y="2005329"/>
                </a:lnTo>
                <a:lnTo>
                  <a:pt x="1388110" y="2002789"/>
                </a:lnTo>
                <a:close/>
              </a:path>
              <a:path w="1689100" h="2303779">
                <a:moveTo>
                  <a:pt x="1385570" y="2000249"/>
                </a:moveTo>
                <a:lnTo>
                  <a:pt x="1351280" y="2000249"/>
                </a:lnTo>
                <a:lnTo>
                  <a:pt x="1352550" y="2001519"/>
                </a:lnTo>
                <a:lnTo>
                  <a:pt x="1386839" y="2001519"/>
                </a:lnTo>
                <a:lnTo>
                  <a:pt x="1385570" y="2000249"/>
                </a:lnTo>
                <a:close/>
              </a:path>
              <a:path w="1689100" h="2303779">
                <a:moveTo>
                  <a:pt x="1381760" y="1996439"/>
                </a:moveTo>
                <a:lnTo>
                  <a:pt x="1347470" y="1996439"/>
                </a:lnTo>
                <a:lnTo>
                  <a:pt x="1350010" y="1998979"/>
                </a:lnTo>
                <a:lnTo>
                  <a:pt x="1384300" y="1998979"/>
                </a:lnTo>
                <a:lnTo>
                  <a:pt x="1381760" y="1996439"/>
                </a:lnTo>
                <a:close/>
              </a:path>
              <a:path w="1689100" h="2303779">
                <a:moveTo>
                  <a:pt x="1379220" y="1993899"/>
                </a:moveTo>
                <a:lnTo>
                  <a:pt x="1344930" y="1993899"/>
                </a:lnTo>
                <a:lnTo>
                  <a:pt x="1346200" y="1995169"/>
                </a:lnTo>
                <a:lnTo>
                  <a:pt x="1380489" y="1995169"/>
                </a:lnTo>
                <a:lnTo>
                  <a:pt x="1379220" y="1993899"/>
                </a:lnTo>
                <a:close/>
              </a:path>
              <a:path w="1689100" h="2303779">
                <a:moveTo>
                  <a:pt x="1375410" y="1990089"/>
                </a:moveTo>
                <a:lnTo>
                  <a:pt x="1341120" y="1990089"/>
                </a:lnTo>
                <a:lnTo>
                  <a:pt x="1343660" y="1992629"/>
                </a:lnTo>
                <a:lnTo>
                  <a:pt x="1377950" y="1992629"/>
                </a:lnTo>
                <a:lnTo>
                  <a:pt x="1375410" y="1990089"/>
                </a:lnTo>
                <a:close/>
              </a:path>
              <a:path w="1689100" h="2303779">
                <a:moveTo>
                  <a:pt x="1372870" y="1987549"/>
                </a:moveTo>
                <a:lnTo>
                  <a:pt x="1338580" y="1987549"/>
                </a:lnTo>
                <a:lnTo>
                  <a:pt x="1339850" y="1988819"/>
                </a:lnTo>
                <a:lnTo>
                  <a:pt x="1374140" y="1988819"/>
                </a:lnTo>
                <a:lnTo>
                  <a:pt x="1372870" y="1987549"/>
                </a:lnTo>
                <a:close/>
              </a:path>
              <a:path w="1689100" h="2303779">
                <a:moveTo>
                  <a:pt x="1369060" y="1983739"/>
                </a:moveTo>
                <a:lnTo>
                  <a:pt x="1334770" y="1983739"/>
                </a:lnTo>
                <a:lnTo>
                  <a:pt x="1337310" y="1986279"/>
                </a:lnTo>
                <a:lnTo>
                  <a:pt x="1371600" y="1986279"/>
                </a:lnTo>
                <a:lnTo>
                  <a:pt x="1369060" y="1983739"/>
                </a:lnTo>
                <a:close/>
              </a:path>
              <a:path w="1689100" h="2303779">
                <a:moveTo>
                  <a:pt x="1366520" y="1981199"/>
                </a:moveTo>
                <a:lnTo>
                  <a:pt x="1332230" y="1981199"/>
                </a:lnTo>
                <a:lnTo>
                  <a:pt x="1333500" y="1982469"/>
                </a:lnTo>
                <a:lnTo>
                  <a:pt x="1367790" y="1982469"/>
                </a:lnTo>
                <a:lnTo>
                  <a:pt x="1366520" y="1981199"/>
                </a:lnTo>
                <a:close/>
              </a:path>
              <a:path w="1689100" h="2303779">
                <a:moveTo>
                  <a:pt x="1362709" y="1977389"/>
                </a:moveTo>
                <a:lnTo>
                  <a:pt x="1328420" y="1977389"/>
                </a:lnTo>
                <a:lnTo>
                  <a:pt x="1330960" y="1979929"/>
                </a:lnTo>
                <a:lnTo>
                  <a:pt x="1365250" y="1979929"/>
                </a:lnTo>
                <a:lnTo>
                  <a:pt x="1362709" y="1977389"/>
                </a:lnTo>
                <a:close/>
              </a:path>
              <a:path w="1689100" h="2303779">
                <a:moveTo>
                  <a:pt x="1360170" y="1974849"/>
                </a:moveTo>
                <a:lnTo>
                  <a:pt x="1325880" y="1974849"/>
                </a:lnTo>
                <a:lnTo>
                  <a:pt x="1327150" y="1976120"/>
                </a:lnTo>
                <a:lnTo>
                  <a:pt x="1361440" y="1976120"/>
                </a:lnTo>
                <a:lnTo>
                  <a:pt x="1360170" y="1974849"/>
                </a:lnTo>
                <a:close/>
              </a:path>
              <a:path w="1689100" h="2303779">
                <a:moveTo>
                  <a:pt x="1356360" y="1971039"/>
                </a:moveTo>
                <a:lnTo>
                  <a:pt x="1322070" y="1971039"/>
                </a:lnTo>
                <a:lnTo>
                  <a:pt x="1324610" y="1973579"/>
                </a:lnTo>
                <a:lnTo>
                  <a:pt x="1358900" y="1973579"/>
                </a:lnTo>
                <a:lnTo>
                  <a:pt x="1356360" y="1971039"/>
                </a:lnTo>
                <a:close/>
              </a:path>
              <a:path w="1689100" h="2303779">
                <a:moveTo>
                  <a:pt x="1353820" y="1968499"/>
                </a:moveTo>
                <a:lnTo>
                  <a:pt x="1319530" y="1968499"/>
                </a:lnTo>
                <a:lnTo>
                  <a:pt x="1320800" y="1969770"/>
                </a:lnTo>
                <a:lnTo>
                  <a:pt x="1355090" y="1969770"/>
                </a:lnTo>
                <a:lnTo>
                  <a:pt x="1353820" y="1968499"/>
                </a:lnTo>
                <a:close/>
              </a:path>
              <a:path w="1689100" h="2303779">
                <a:moveTo>
                  <a:pt x="1350010" y="1964690"/>
                </a:moveTo>
                <a:lnTo>
                  <a:pt x="1315720" y="1964690"/>
                </a:lnTo>
                <a:lnTo>
                  <a:pt x="1318260" y="1967229"/>
                </a:lnTo>
                <a:lnTo>
                  <a:pt x="1352550" y="1967229"/>
                </a:lnTo>
                <a:lnTo>
                  <a:pt x="1350010" y="1964690"/>
                </a:lnTo>
                <a:close/>
              </a:path>
              <a:path w="1689100" h="2303779">
                <a:moveTo>
                  <a:pt x="1347470" y="1962149"/>
                </a:moveTo>
                <a:lnTo>
                  <a:pt x="1313180" y="1962149"/>
                </a:lnTo>
                <a:lnTo>
                  <a:pt x="1314450" y="1963419"/>
                </a:lnTo>
                <a:lnTo>
                  <a:pt x="1348740" y="1963419"/>
                </a:lnTo>
                <a:lnTo>
                  <a:pt x="1347470" y="1962149"/>
                </a:lnTo>
                <a:close/>
              </a:path>
              <a:path w="1689100" h="2303779">
                <a:moveTo>
                  <a:pt x="1343660" y="1958339"/>
                </a:moveTo>
                <a:lnTo>
                  <a:pt x="1309370" y="1958339"/>
                </a:lnTo>
                <a:lnTo>
                  <a:pt x="1311910" y="1960879"/>
                </a:lnTo>
                <a:lnTo>
                  <a:pt x="1346200" y="1960879"/>
                </a:lnTo>
                <a:lnTo>
                  <a:pt x="1343660" y="1958339"/>
                </a:lnTo>
                <a:close/>
              </a:path>
              <a:path w="1689100" h="2303779">
                <a:moveTo>
                  <a:pt x="1341120" y="1955799"/>
                </a:moveTo>
                <a:lnTo>
                  <a:pt x="1306830" y="1955799"/>
                </a:lnTo>
                <a:lnTo>
                  <a:pt x="1308100" y="1957069"/>
                </a:lnTo>
                <a:lnTo>
                  <a:pt x="1342390" y="1957069"/>
                </a:lnTo>
                <a:lnTo>
                  <a:pt x="1341120" y="1955799"/>
                </a:lnTo>
                <a:close/>
              </a:path>
              <a:path w="1689100" h="2303779">
                <a:moveTo>
                  <a:pt x="1337310" y="1951989"/>
                </a:moveTo>
                <a:lnTo>
                  <a:pt x="1303020" y="1951989"/>
                </a:lnTo>
                <a:lnTo>
                  <a:pt x="1305560" y="1954529"/>
                </a:lnTo>
                <a:lnTo>
                  <a:pt x="1339850" y="1954529"/>
                </a:lnTo>
                <a:lnTo>
                  <a:pt x="1337310" y="1951989"/>
                </a:lnTo>
                <a:close/>
              </a:path>
              <a:path w="1689100" h="2303779">
                <a:moveTo>
                  <a:pt x="1334770" y="1949449"/>
                </a:moveTo>
                <a:lnTo>
                  <a:pt x="1300480" y="1949449"/>
                </a:lnTo>
                <a:lnTo>
                  <a:pt x="1301750" y="1950719"/>
                </a:lnTo>
                <a:lnTo>
                  <a:pt x="1336040" y="1950719"/>
                </a:lnTo>
                <a:lnTo>
                  <a:pt x="1334770" y="1949449"/>
                </a:lnTo>
                <a:close/>
              </a:path>
              <a:path w="1689100" h="2303779">
                <a:moveTo>
                  <a:pt x="1328419" y="1943099"/>
                </a:moveTo>
                <a:lnTo>
                  <a:pt x="1294129" y="1943099"/>
                </a:lnTo>
                <a:lnTo>
                  <a:pt x="1299210" y="1948179"/>
                </a:lnTo>
                <a:lnTo>
                  <a:pt x="1333500" y="1948179"/>
                </a:lnTo>
                <a:lnTo>
                  <a:pt x="1328419" y="1943099"/>
                </a:lnTo>
                <a:close/>
              </a:path>
              <a:path w="1689100" h="2303779">
                <a:moveTo>
                  <a:pt x="1322069" y="1936749"/>
                </a:moveTo>
                <a:lnTo>
                  <a:pt x="1287780" y="1936749"/>
                </a:lnTo>
                <a:lnTo>
                  <a:pt x="1292860" y="1941829"/>
                </a:lnTo>
                <a:lnTo>
                  <a:pt x="1327150" y="1941829"/>
                </a:lnTo>
                <a:lnTo>
                  <a:pt x="1322069" y="1936749"/>
                </a:lnTo>
                <a:close/>
              </a:path>
              <a:path w="1689100" h="2303779">
                <a:moveTo>
                  <a:pt x="1315720" y="1930399"/>
                </a:moveTo>
                <a:lnTo>
                  <a:pt x="1281430" y="1930399"/>
                </a:lnTo>
                <a:lnTo>
                  <a:pt x="1286510" y="1935479"/>
                </a:lnTo>
                <a:lnTo>
                  <a:pt x="1320800" y="1935479"/>
                </a:lnTo>
                <a:lnTo>
                  <a:pt x="1315720" y="1930399"/>
                </a:lnTo>
                <a:close/>
              </a:path>
              <a:path w="1689100" h="2303779">
                <a:moveTo>
                  <a:pt x="1309370" y="1924049"/>
                </a:moveTo>
                <a:lnTo>
                  <a:pt x="1275080" y="1924049"/>
                </a:lnTo>
                <a:lnTo>
                  <a:pt x="1280160" y="1929129"/>
                </a:lnTo>
                <a:lnTo>
                  <a:pt x="1314449" y="1929129"/>
                </a:lnTo>
                <a:lnTo>
                  <a:pt x="1309370" y="1924049"/>
                </a:lnTo>
                <a:close/>
              </a:path>
              <a:path w="1689100" h="2303779">
                <a:moveTo>
                  <a:pt x="1303019" y="1917699"/>
                </a:moveTo>
                <a:lnTo>
                  <a:pt x="1268729" y="1917699"/>
                </a:lnTo>
                <a:lnTo>
                  <a:pt x="1273810" y="1922780"/>
                </a:lnTo>
                <a:lnTo>
                  <a:pt x="1308100" y="1922780"/>
                </a:lnTo>
                <a:lnTo>
                  <a:pt x="1303019" y="1917699"/>
                </a:lnTo>
                <a:close/>
              </a:path>
              <a:path w="1689100" h="2303779">
                <a:moveTo>
                  <a:pt x="1296669" y="1911349"/>
                </a:moveTo>
                <a:lnTo>
                  <a:pt x="1262380" y="1911349"/>
                </a:lnTo>
                <a:lnTo>
                  <a:pt x="1267460" y="1916429"/>
                </a:lnTo>
                <a:lnTo>
                  <a:pt x="1301750" y="1916429"/>
                </a:lnTo>
                <a:lnTo>
                  <a:pt x="1296669" y="1911349"/>
                </a:lnTo>
                <a:close/>
              </a:path>
              <a:path w="1689100" h="2303779">
                <a:moveTo>
                  <a:pt x="1290319" y="1904999"/>
                </a:moveTo>
                <a:lnTo>
                  <a:pt x="1256030" y="1904999"/>
                </a:lnTo>
                <a:lnTo>
                  <a:pt x="1261110" y="1910079"/>
                </a:lnTo>
                <a:lnTo>
                  <a:pt x="1295400" y="1910079"/>
                </a:lnTo>
                <a:lnTo>
                  <a:pt x="1290319" y="1904999"/>
                </a:lnTo>
                <a:close/>
              </a:path>
              <a:path w="1689100" h="2303779">
                <a:moveTo>
                  <a:pt x="1285240" y="1899920"/>
                </a:moveTo>
                <a:lnTo>
                  <a:pt x="1250950" y="1899920"/>
                </a:lnTo>
                <a:lnTo>
                  <a:pt x="1254760" y="1903729"/>
                </a:lnTo>
                <a:lnTo>
                  <a:pt x="1289050" y="1903729"/>
                </a:lnTo>
                <a:lnTo>
                  <a:pt x="1285240" y="1899920"/>
                </a:lnTo>
                <a:close/>
              </a:path>
              <a:path w="1689100" h="2303779">
                <a:moveTo>
                  <a:pt x="1278890" y="1893570"/>
                </a:moveTo>
                <a:lnTo>
                  <a:pt x="1244600" y="1893570"/>
                </a:lnTo>
                <a:lnTo>
                  <a:pt x="1249680" y="1898650"/>
                </a:lnTo>
                <a:lnTo>
                  <a:pt x="1283970" y="1898650"/>
                </a:lnTo>
                <a:lnTo>
                  <a:pt x="1278890" y="1893570"/>
                </a:lnTo>
                <a:close/>
              </a:path>
              <a:path w="1689100" h="2303779">
                <a:moveTo>
                  <a:pt x="1272540" y="1887220"/>
                </a:moveTo>
                <a:lnTo>
                  <a:pt x="1238250" y="1887220"/>
                </a:lnTo>
                <a:lnTo>
                  <a:pt x="1243330" y="1892299"/>
                </a:lnTo>
                <a:lnTo>
                  <a:pt x="1277620" y="1892299"/>
                </a:lnTo>
                <a:lnTo>
                  <a:pt x="1272540" y="1887220"/>
                </a:lnTo>
                <a:close/>
              </a:path>
              <a:path w="1689100" h="2303779">
                <a:moveTo>
                  <a:pt x="1266190" y="1880870"/>
                </a:moveTo>
                <a:lnTo>
                  <a:pt x="1231900" y="1880870"/>
                </a:lnTo>
                <a:lnTo>
                  <a:pt x="1236980" y="1885949"/>
                </a:lnTo>
                <a:lnTo>
                  <a:pt x="1271270" y="1885949"/>
                </a:lnTo>
                <a:lnTo>
                  <a:pt x="1266190" y="1880870"/>
                </a:lnTo>
                <a:close/>
              </a:path>
              <a:path w="1689100" h="2303779">
                <a:moveTo>
                  <a:pt x="1259840" y="1874520"/>
                </a:moveTo>
                <a:lnTo>
                  <a:pt x="1225550" y="1874520"/>
                </a:lnTo>
                <a:lnTo>
                  <a:pt x="1230630" y="1879599"/>
                </a:lnTo>
                <a:lnTo>
                  <a:pt x="1264920" y="1879599"/>
                </a:lnTo>
                <a:lnTo>
                  <a:pt x="1259840" y="1874520"/>
                </a:lnTo>
                <a:close/>
              </a:path>
              <a:path w="1689100" h="2303779">
                <a:moveTo>
                  <a:pt x="1253490" y="1868170"/>
                </a:moveTo>
                <a:lnTo>
                  <a:pt x="1219200" y="1868170"/>
                </a:lnTo>
                <a:lnTo>
                  <a:pt x="1224280" y="1873249"/>
                </a:lnTo>
                <a:lnTo>
                  <a:pt x="1258569" y="1873249"/>
                </a:lnTo>
                <a:lnTo>
                  <a:pt x="1253490" y="1868170"/>
                </a:lnTo>
                <a:close/>
              </a:path>
              <a:path w="1689100" h="2303779">
                <a:moveTo>
                  <a:pt x="1247140" y="1861820"/>
                </a:moveTo>
                <a:lnTo>
                  <a:pt x="1212850" y="1861820"/>
                </a:lnTo>
                <a:lnTo>
                  <a:pt x="1217930" y="1866899"/>
                </a:lnTo>
                <a:lnTo>
                  <a:pt x="1252220" y="1866899"/>
                </a:lnTo>
                <a:lnTo>
                  <a:pt x="1247140" y="1861820"/>
                </a:lnTo>
                <a:close/>
              </a:path>
              <a:path w="1689100" h="2303779">
                <a:moveTo>
                  <a:pt x="1240790" y="1855470"/>
                </a:moveTo>
                <a:lnTo>
                  <a:pt x="1206500" y="1855470"/>
                </a:lnTo>
                <a:lnTo>
                  <a:pt x="1211580" y="1860549"/>
                </a:lnTo>
                <a:lnTo>
                  <a:pt x="1245870" y="1860549"/>
                </a:lnTo>
                <a:lnTo>
                  <a:pt x="1240790" y="1855470"/>
                </a:lnTo>
                <a:close/>
              </a:path>
              <a:path w="1689100" h="2303779">
                <a:moveTo>
                  <a:pt x="1234440" y="1849120"/>
                </a:moveTo>
                <a:lnTo>
                  <a:pt x="1200150" y="1849120"/>
                </a:lnTo>
                <a:lnTo>
                  <a:pt x="1205230" y="1854199"/>
                </a:lnTo>
                <a:lnTo>
                  <a:pt x="1239520" y="1854199"/>
                </a:lnTo>
                <a:lnTo>
                  <a:pt x="1234440" y="1849120"/>
                </a:lnTo>
                <a:close/>
              </a:path>
              <a:path w="1689100" h="2303779">
                <a:moveTo>
                  <a:pt x="1228090" y="1842770"/>
                </a:moveTo>
                <a:lnTo>
                  <a:pt x="1193800" y="1842770"/>
                </a:lnTo>
                <a:lnTo>
                  <a:pt x="1198880" y="1847849"/>
                </a:lnTo>
                <a:lnTo>
                  <a:pt x="1233170" y="1847849"/>
                </a:lnTo>
                <a:lnTo>
                  <a:pt x="1228090" y="1842770"/>
                </a:lnTo>
                <a:close/>
              </a:path>
              <a:path w="1689100" h="2303779">
                <a:moveTo>
                  <a:pt x="1221740" y="1836420"/>
                </a:moveTo>
                <a:lnTo>
                  <a:pt x="1187450" y="1836420"/>
                </a:lnTo>
                <a:lnTo>
                  <a:pt x="1192530" y="1841499"/>
                </a:lnTo>
                <a:lnTo>
                  <a:pt x="1226820" y="1841499"/>
                </a:lnTo>
                <a:lnTo>
                  <a:pt x="1221740" y="1836420"/>
                </a:lnTo>
                <a:close/>
              </a:path>
              <a:path w="1689100" h="2303779">
                <a:moveTo>
                  <a:pt x="1215390" y="1830070"/>
                </a:moveTo>
                <a:lnTo>
                  <a:pt x="1181100" y="1830070"/>
                </a:lnTo>
                <a:lnTo>
                  <a:pt x="1186180" y="1835149"/>
                </a:lnTo>
                <a:lnTo>
                  <a:pt x="1220470" y="1835149"/>
                </a:lnTo>
                <a:lnTo>
                  <a:pt x="1215390" y="1830070"/>
                </a:lnTo>
                <a:close/>
              </a:path>
              <a:path w="1689100" h="2303779">
                <a:moveTo>
                  <a:pt x="1209040" y="1823720"/>
                </a:moveTo>
                <a:lnTo>
                  <a:pt x="1174750" y="1823720"/>
                </a:lnTo>
                <a:lnTo>
                  <a:pt x="1179830" y="1828799"/>
                </a:lnTo>
                <a:lnTo>
                  <a:pt x="1214120" y="1828799"/>
                </a:lnTo>
                <a:lnTo>
                  <a:pt x="1209040" y="1823720"/>
                </a:lnTo>
                <a:close/>
              </a:path>
              <a:path w="1689100" h="2303779">
                <a:moveTo>
                  <a:pt x="1202690" y="1817370"/>
                </a:moveTo>
                <a:lnTo>
                  <a:pt x="1168400" y="1817370"/>
                </a:lnTo>
                <a:lnTo>
                  <a:pt x="1173480" y="1822449"/>
                </a:lnTo>
                <a:lnTo>
                  <a:pt x="1207770" y="1822449"/>
                </a:lnTo>
                <a:lnTo>
                  <a:pt x="1202690" y="1817370"/>
                </a:lnTo>
                <a:close/>
              </a:path>
              <a:path w="1689100" h="2303779">
                <a:moveTo>
                  <a:pt x="1196340" y="1811020"/>
                </a:moveTo>
                <a:lnTo>
                  <a:pt x="1162050" y="1811020"/>
                </a:lnTo>
                <a:lnTo>
                  <a:pt x="1167130" y="1816099"/>
                </a:lnTo>
                <a:lnTo>
                  <a:pt x="1201420" y="1816099"/>
                </a:lnTo>
                <a:lnTo>
                  <a:pt x="1196340" y="1811020"/>
                </a:lnTo>
                <a:close/>
              </a:path>
              <a:path w="1689100" h="2303779">
                <a:moveTo>
                  <a:pt x="1189990" y="1804670"/>
                </a:moveTo>
                <a:lnTo>
                  <a:pt x="1155700" y="1804670"/>
                </a:lnTo>
                <a:lnTo>
                  <a:pt x="1160780" y="1809749"/>
                </a:lnTo>
                <a:lnTo>
                  <a:pt x="1195070" y="1809749"/>
                </a:lnTo>
                <a:lnTo>
                  <a:pt x="1189990" y="1804670"/>
                </a:lnTo>
                <a:close/>
              </a:path>
              <a:path w="1689100" h="2303779">
                <a:moveTo>
                  <a:pt x="1183640" y="1798320"/>
                </a:moveTo>
                <a:lnTo>
                  <a:pt x="1149350" y="1798320"/>
                </a:lnTo>
                <a:lnTo>
                  <a:pt x="1154430" y="1803399"/>
                </a:lnTo>
                <a:lnTo>
                  <a:pt x="1188720" y="1803399"/>
                </a:lnTo>
                <a:lnTo>
                  <a:pt x="1183640" y="1798320"/>
                </a:lnTo>
                <a:close/>
              </a:path>
              <a:path w="1689100" h="2303779">
                <a:moveTo>
                  <a:pt x="1177290" y="1791970"/>
                </a:moveTo>
                <a:lnTo>
                  <a:pt x="1143000" y="1791970"/>
                </a:lnTo>
                <a:lnTo>
                  <a:pt x="1148080" y="1797049"/>
                </a:lnTo>
                <a:lnTo>
                  <a:pt x="1182369" y="1797049"/>
                </a:lnTo>
                <a:lnTo>
                  <a:pt x="1177290" y="1791970"/>
                </a:lnTo>
                <a:close/>
              </a:path>
              <a:path w="1689100" h="2303779">
                <a:moveTo>
                  <a:pt x="1170940" y="1785620"/>
                </a:moveTo>
                <a:lnTo>
                  <a:pt x="1136650" y="1785620"/>
                </a:lnTo>
                <a:lnTo>
                  <a:pt x="1141730" y="1790700"/>
                </a:lnTo>
                <a:lnTo>
                  <a:pt x="1176020" y="1790700"/>
                </a:lnTo>
                <a:lnTo>
                  <a:pt x="1170940" y="1785620"/>
                </a:lnTo>
                <a:close/>
              </a:path>
              <a:path w="1689100" h="2303779">
                <a:moveTo>
                  <a:pt x="1164590" y="1779270"/>
                </a:moveTo>
                <a:lnTo>
                  <a:pt x="1130300" y="1779270"/>
                </a:lnTo>
                <a:lnTo>
                  <a:pt x="1135380" y="1784349"/>
                </a:lnTo>
                <a:lnTo>
                  <a:pt x="1169670" y="1784349"/>
                </a:lnTo>
                <a:lnTo>
                  <a:pt x="1164590" y="1779270"/>
                </a:lnTo>
                <a:close/>
              </a:path>
              <a:path w="1689100" h="2303779">
                <a:moveTo>
                  <a:pt x="1158240" y="1772920"/>
                </a:moveTo>
                <a:lnTo>
                  <a:pt x="1123950" y="1772920"/>
                </a:lnTo>
                <a:lnTo>
                  <a:pt x="1129030" y="1778000"/>
                </a:lnTo>
                <a:lnTo>
                  <a:pt x="1163320" y="1778000"/>
                </a:lnTo>
                <a:lnTo>
                  <a:pt x="1158240" y="1772920"/>
                </a:lnTo>
                <a:close/>
              </a:path>
              <a:path w="1689100" h="2303779">
                <a:moveTo>
                  <a:pt x="1151890" y="1766570"/>
                </a:moveTo>
                <a:lnTo>
                  <a:pt x="1117600" y="1766570"/>
                </a:lnTo>
                <a:lnTo>
                  <a:pt x="1122680" y="1771649"/>
                </a:lnTo>
                <a:lnTo>
                  <a:pt x="1156969" y="1771649"/>
                </a:lnTo>
                <a:lnTo>
                  <a:pt x="1151890" y="1766570"/>
                </a:lnTo>
                <a:close/>
              </a:path>
              <a:path w="1689100" h="2303779">
                <a:moveTo>
                  <a:pt x="1145540" y="1760219"/>
                </a:moveTo>
                <a:lnTo>
                  <a:pt x="1111250" y="1760219"/>
                </a:lnTo>
                <a:lnTo>
                  <a:pt x="1116330" y="1765299"/>
                </a:lnTo>
                <a:lnTo>
                  <a:pt x="1150620" y="1765299"/>
                </a:lnTo>
                <a:lnTo>
                  <a:pt x="1145540" y="1760219"/>
                </a:lnTo>
                <a:close/>
              </a:path>
              <a:path w="1689100" h="2303779">
                <a:moveTo>
                  <a:pt x="1139190" y="1753870"/>
                </a:moveTo>
                <a:lnTo>
                  <a:pt x="1104900" y="1753870"/>
                </a:lnTo>
                <a:lnTo>
                  <a:pt x="1109980" y="1758950"/>
                </a:lnTo>
                <a:lnTo>
                  <a:pt x="1144270" y="1758950"/>
                </a:lnTo>
                <a:lnTo>
                  <a:pt x="1139190" y="1753870"/>
                </a:lnTo>
                <a:close/>
              </a:path>
              <a:path w="1689100" h="2303779">
                <a:moveTo>
                  <a:pt x="1132840" y="1747520"/>
                </a:moveTo>
                <a:lnTo>
                  <a:pt x="1098550" y="1747520"/>
                </a:lnTo>
                <a:lnTo>
                  <a:pt x="1103630" y="1752599"/>
                </a:lnTo>
                <a:lnTo>
                  <a:pt x="1137920" y="1752599"/>
                </a:lnTo>
                <a:lnTo>
                  <a:pt x="1132840" y="1747520"/>
                </a:lnTo>
                <a:close/>
              </a:path>
              <a:path w="1689100" h="2303779">
                <a:moveTo>
                  <a:pt x="1126490" y="1741170"/>
                </a:moveTo>
                <a:lnTo>
                  <a:pt x="1092200" y="1741170"/>
                </a:lnTo>
                <a:lnTo>
                  <a:pt x="1097280" y="1746249"/>
                </a:lnTo>
                <a:lnTo>
                  <a:pt x="1131570" y="1746249"/>
                </a:lnTo>
                <a:lnTo>
                  <a:pt x="1126490" y="1741170"/>
                </a:lnTo>
                <a:close/>
              </a:path>
              <a:path w="1689100" h="2303779">
                <a:moveTo>
                  <a:pt x="1120140" y="1734820"/>
                </a:moveTo>
                <a:lnTo>
                  <a:pt x="1085850" y="1734820"/>
                </a:lnTo>
                <a:lnTo>
                  <a:pt x="1090930" y="1739899"/>
                </a:lnTo>
                <a:lnTo>
                  <a:pt x="1125220" y="1739899"/>
                </a:lnTo>
                <a:lnTo>
                  <a:pt x="1120140" y="1734820"/>
                </a:lnTo>
                <a:close/>
              </a:path>
              <a:path w="1689100" h="2303779">
                <a:moveTo>
                  <a:pt x="1113790" y="1728470"/>
                </a:moveTo>
                <a:lnTo>
                  <a:pt x="1079500" y="1728470"/>
                </a:lnTo>
                <a:lnTo>
                  <a:pt x="1084580" y="1733549"/>
                </a:lnTo>
                <a:lnTo>
                  <a:pt x="1118870" y="1733549"/>
                </a:lnTo>
                <a:lnTo>
                  <a:pt x="1113790" y="1728470"/>
                </a:lnTo>
                <a:close/>
              </a:path>
              <a:path w="1689100" h="2303779">
                <a:moveTo>
                  <a:pt x="1107440" y="1722120"/>
                </a:moveTo>
                <a:lnTo>
                  <a:pt x="1073150" y="1722120"/>
                </a:lnTo>
                <a:lnTo>
                  <a:pt x="1078230" y="1727199"/>
                </a:lnTo>
                <a:lnTo>
                  <a:pt x="1112520" y="1727199"/>
                </a:lnTo>
                <a:lnTo>
                  <a:pt x="1107440" y="1722120"/>
                </a:lnTo>
                <a:close/>
              </a:path>
              <a:path w="1689100" h="2303779">
                <a:moveTo>
                  <a:pt x="1101090" y="1715770"/>
                </a:moveTo>
                <a:lnTo>
                  <a:pt x="1066800" y="1715770"/>
                </a:lnTo>
                <a:lnTo>
                  <a:pt x="1071880" y="1720849"/>
                </a:lnTo>
                <a:lnTo>
                  <a:pt x="1106170" y="1720849"/>
                </a:lnTo>
                <a:lnTo>
                  <a:pt x="1101090" y="1715770"/>
                </a:lnTo>
                <a:close/>
              </a:path>
              <a:path w="1689100" h="2303779">
                <a:moveTo>
                  <a:pt x="1094740" y="1709420"/>
                </a:moveTo>
                <a:lnTo>
                  <a:pt x="1060450" y="1709420"/>
                </a:lnTo>
                <a:lnTo>
                  <a:pt x="1065530" y="1714499"/>
                </a:lnTo>
                <a:lnTo>
                  <a:pt x="1099820" y="1714499"/>
                </a:lnTo>
                <a:lnTo>
                  <a:pt x="1094740" y="1709420"/>
                </a:lnTo>
                <a:close/>
              </a:path>
              <a:path w="1689100" h="2303779">
                <a:moveTo>
                  <a:pt x="1088390" y="1703070"/>
                </a:moveTo>
                <a:lnTo>
                  <a:pt x="1054100" y="1703070"/>
                </a:lnTo>
                <a:lnTo>
                  <a:pt x="1059180" y="1708149"/>
                </a:lnTo>
                <a:lnTo>
                  <a:pt x="1093469" y="1708149"/>
                </a:lnTo>
                <a:lnTo>
                  <a:pt x="1088390" y="1703070"/>
                </a:lnTo>
                <a:close/>
              </a:path>
              <a:path w="1689100" h="2303779">
                <a:moveTo>
                  <a:pt x="880109" y="1494789"/>
                </a:moveTo>
                <a:lnTo>
                  <a:pt x="845820" y="1494789"/>
                </a:lnTo>
                <a:lnTo>
                  <a:pt x="1052830" y="1701799"/>
                </a:lnTo>
                <a:lnTo>
                  <a:pt x="1087120" y="1701799"/>
                </a:lnTo>
                <a:lnTo>
                  <a:pt x="880109" y="1494789"/>
                </a:lnTo>
                <a:close/>
              </a:path>
              <a:path w="1689100" h="2303779">
                <a:moveTo>
                  <a:pt x="1537970" y="2152650"/>
                </a:moveTo>
                <a:lnTo>
                  <a:pt x="1503680" y="2152650"/>
                </a:lnTo>
                <a:lnTo>
                  <a:pt x="1510030" y="2158999"/>
                </a:lnTo>
                <a:lnTo>
                  <a:pt x="1544320" y="2158999"/>
                </a:lnTo>
                <a:lnTo>
                  <a:pt x="1537970" y="2152650"/>
                </a:lnTo>
                <a:close/>
              </a:path>
              <a:path w="1689100" h="2303779">
                <a:moveTo>
                  <a:pt x="1544320" y="2158999"/>
                </a:moveTo>
                <a:lnTo>
                  <a:pt x="1510030" y="2158999"/>
                </a:lnTo>
                <a:lnTo>
                  <a:pt x="1654810" y="2303779"/>
                </a:lnTo>
                <a:lnTo>
                  <a:pt x="1689100" y="2303779"/>
                </a:lnTo>
                <a:lnTo>
                  <a:pt x="1544320" y="2158999"/>
                </a:lnTo>
                <a:close/>
              </a:path>
            </a:pathLst>
          </a:custGeom>
          <a:solidFill>
            <a:srgbClr val="D8D8E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bg object 2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5059680"/>
            <a:ext cx="1793240" cy="1793240"/>
          </a:xfrm>
          <a:prstGeom prst="rect">
            <a:avLst/>
          </a:prstGeom>
        </p:spPr>
      </p:pic>
      <p:sp>
        <p:nvSpPr>
          <p:cNvPr id="30" name="bg object 30"/>
          <p:cNvSpPr/>
          <p:nvPr/>
        </p:nvSpPr>
        <p:spPr>
          <a:xfrm>
            <a:off x="0" y="4479290"/>
            <a:ext cx="1828800" cy="2373630"/>
          </a:xfrm>
          <a:custGeom>
            <a:avLst/>
            <a:gdLst/>
            <a:ahLst/>
            <a:cxnLst/>
            <a:rect l="l" t="t" r="r" b="b"/>
            <a:pathLst>
              <a:path w="1828800" h="2373629">
                <a:moveTo>
                  <a:pt x="577850" y="0"/>
                </a:moveTo>
                <a:lnTo>
                  <a:pt x="0" y="0"/>
                </a:lnTo>
                <a:lnTo>
                  <a:pt x="0" y="6349"/>
                </a:lnTo>
                <a:lnTo>
                  <a:pt x="582930" y="6349"/>
                </a:lnTo>
                <a:lnTo>
                  <a:pt x="582930" y="5079"/>
                </a:lnTo>
                <a:lnTo>
                  <a:pt x="581660" y="5079"/>
                </a:lnTo>
                <a:lnTo>
                  <a:pt x="581660" y="3809"/>
                </a:lnTo>
                <a:lnTo>
                  <a:pt x="580390" y="3809"/>
                </a:lnTo>
                <a:lnTo>
                  <a:pt x="580390" y="2539"/>
                </a:lnTo>
                <a:lnTo>
                  <a:pt x="579120" y="2539"/>
                </a:lnTo>
                <a:lnTo>
                  <a:pt x="579120" y="1269"/>
                </a:lnTo>
                <a:lnTo>
                  <a:pt x="577850" y="1269"/>
                </a:lnTo>
                <a:lnTo>
                  <a:pt x="577850" y="0"/>
                </a:lnTo>
                <a:close/>
              </a:path>
              <a:path w="1828800" h="2373629">
                <a:moveTo>
                  <a:pt x="0" y="545857"/>
                </a:moveTo>
                <a:lnTo>
                  <a:pt x="0" y="546099"/>
                </a:lnTo>
                <a:lnTo>
                  <a:pt x="242" y="546099"/>
                </a:lnTo>
                <a:lnTo>
                  <a:pt x="0" y="545857"/>
                </a:lnTo>
                <a:close/>
              </a:path>
              <a:path w="1828800" h="2373629">
                <a:moveTo>
                  <a:pt x="242" y="546100"/>
                </a:moveTo>
                <a:lnTo>
                  <a:pt x="0" y="546100"/>
                </a:lnTo>
                <a:lnTo>
                  <a:pt x="0" y="552449"/>
                </a:lnTo>
                <a:lnTo>
                  <a:pt x="6595" y="552449"/>
                </a:lnTo>
                <a:lnTo>
                  <a:pt x="242" y="546100"/>
                </a:lnTo>
                <a:close/>
              </a:path>
              <a:path w="1828800" h="2373629">
                <a:moveTo>
                  <a:pt x="6595" y="552450"/>
                </a:moveTo>
                <a:lnTo>
                  <a:pt x="0" y="552450"/>
                </a:lnTo>
                <a:lnTo>
                  <a:pt x="0" y="558799"/>
                </a:lnTo>
                <a:lnTo>
                  <a:pt x="12947" y="558799"/>
                </a:lnTo>
                <a:lnTo>
                  <a:pt x="6595" y="552450"/>
                </a:lnTo>
                <a:close/>
              </a:path>
              <a:path w="1828800" h="2373629">
                <a:moveTo>
                  <a:pt x="12947" y="558800"/>
                </a:moveTo>
                <a:lnTo>
                  <a:pt x="0" y="558800"/>
                </a:lnTo>
                <a:lnTo>
                  <a:pt x="0" y="565149"/>
                </a:lnTo>
                <a:lnTo>
                  <a:pt x="19300" y="565149"/>
                </a:lnTo>
                <a:lnTo>
                  <a:pt x="12947" y="558800"/>
                </a:lnTo>
                <a:close/>
              </a:path>
              <a:path w="1828800" h="2373629">
                <a:moveTo>
                  <a:pt x="19300" y="565150"/>
                </a:moveTo>
                <a:lnTo>
                  <a:pt x="0" y="565150"/>
                </a:lnTo>
                <a:lnTo>
                  <a:pt x="0" y="571499"/>
                </a:lnTo>
                <a:lnTo>
                  <a:pt x="25653" y="571499"/>
                </a:lnTo>
                <a:lnTo>
                  <a:pt x="19300" y="565150"/>
                </a:lnTo>
                <a:close/>
              </a:path>
              <a:path w="1828800" h="2373629">
                <a:moveTo>
                  <a:pt x="25653" y="571500"/>
                </a:moveTo>
                <a:lnTo>
                  <a:pt x="0" y="571500"/>
                </a:lnTo>
                <a:lnTo>
                  <a:pt x="0" y="577849"/>
                </a:lnTo>
                <a:lnTo>
                  <a:pt x="32006" y="577849"/>
                </a:lnTo>
                <a:lnTo>
                  <a:pt x="25653" y="571500"/>
                </a:lnTo>
                <a:close/>
              </a:path>
              <a:path w="1828800" h="2373629">
                <a:moveTo>
                  <a:pt x="32006" y="577850"/>
                </a:moveTo>
                <a:lnTo>
                  <a:pt x="0" y="577850"/>
                </a:lnTo>
                <a:lnTo>
                  <a:pt x="0" y="580389"/>
                </a:lnTo>
                <a:lnTo>
                  <a:pt x="3810" y="584199"/>
                </a:lnTo>
                <a:lnTo>
                  <a:pt x="38358" y="584199"/>
                </a:lnTo>
                <a:lnTo>
                  <a:pt x="32006" y="577850"/>
                </a:lnTo>
                <a:close/>
              </a:path>
              <a:path w="1828800" h="2373629">
                <a:moveTo>
                  <a:pt x="38358" y="584200"/>
                </a:moveTo>
                <a:lnTo>
                  <a:pt x="3810" y="584200"/>
                </a:lnTo>
                <a:lnTo>
                  <a:pt x="10159" y="590549"/>
                </a:lnTo>
                <a:lnTo>
                  <a:pt x="44711" y="590549"/>
                </a:lnTo>
                <a:lnTo>
                  <a:pt x="38358" y="584200"/>
                </a:lnTo>
                <a:close/>
              </a:path>
              <a:path w="1828800" h="2373629">
                <a:moveTo>
                  <a:pt x="44711" y="590549"/>
                </a:moveTo>
                <a:lnTo>
                  <a:pt x="10160" y="590549"/>
                </a:lnTo>
                <a:lnTo>
                  <a:pt x="16510" y="596899"/>
                </a:lnTo>
                <a:lnTo>
                  <a:pt x="51064" y="596899"/>
                </a:lnTo>
                <a:lnTo>
                  <a:pt x="44711" y="590549"/>
                </a:lnTo>
                <a:close/>
              </a:path>
              <a:path w="1828800" h="2373629">
                <a:moveTo>
                  <a:pt x="51064" y="596900"/>
                </a:moveTo>
                <a:lnTo>
                  <a:pt x="16510" y="596900"/>
                </a:lnTo>
                <a:lnTo>
                  <a:pt x="22860" y="603249"/>
                </a:lnTo>
                <a:lnTo>
                  <a:pt x="57417" y="603249"/>
                </a:lnTo>
                <a:lnTo>
                  <a:pt x="51064" y="596900"/>
                </a:lnTo>
                <a:close/>
              </a:path>
              <a:path w="1828800" h="2373629">
                <a:moveTo>
                  <a:pt x="57417" y="603250"/>
                </a:moveTo>
                <a:lnTo>
                  <a:pt x="22860" y="603250"/>
                </a:lnTo>
                <a:lnTo>
                  <a:pt x="29209" y="609599"/>
                </a:lnTo>
                <a:lnTo>
                  <a:pt x="63769" y="609599"/>
                </a:lnTo>
                <a:lnTo>
                  <a:pt x="57417" y="603250"/>
                </a:lnTo>
                <a:close/>
              </a:path>
              <a:path w="1828800" h="2373629">
                <a:moveTo>
                  <a:pt x="63769" y="609600"/>
                </a:moveTo>
                <a:lnTo>
                  <a:pt x="29210" y="609600"/>
                </a:lnTo>
                <a:lnTo>
                  <a:pt x="35560" y="615949"/>
                </a:lnTo>
                <a:lnTo>
                  <a:pt x="70122" y="615949"/>
                </a:lnTo>
                <a:lnTo>
                  <a:pt x="63769" y="609600"/>
                </a:lnTo>
                <a:close/>
              </a:path>
              <a:path w="1828800" h="2373629">
                <a:moveTo>
                  <a:pt x="70122" y="615950"/>
                </a:moveTo>
                <a:lnTo>
                  <a:pt x="35560" y="615950"/>
                </a:lnTo>
                <a:lnTo>
                  <a:pt x="48259" y="628649"/>
                </a:lnTo>
                <a:lnTo>
                  <a:pt x="82827" y="628649"/>
                </a:lnTo>
                <a:lnTo>
                  <a:pt x="70122" y="615950"/>
                </a:lnTo>
                <a:close/>
              </a:path>
              <a:path w="1828800" h="2373629">
                <a:moveTo>
                  <a:pt x="82827" y="628650"/>
                </a:moveTo>
                <a:lnTo>
                  <a:pt x="48260" y="628650"/>
                </a:lnTo>
                <a:lnTo>
                  <a:pt x="54610" y="634999"/>
                </a:lnTo>
                <a:lnTo>
                  <a:pt x="89180" y="634999"/>
                </a:lnTo>
                <a:lnTo>
                  <a:pt x="82827" y="628650"/>
                </a:lnTo>
                <a:close/>
              </a:path>
              <a:path w="1828800" h="2373629">
                <a:moveTo>
                  <a:pt x="89180" y="635000"/>
                </a:moveTo>
                <a:lnTo>
                  <a:pt x="54610" y="635000"/>
                </a:lnTo>
                <a:lnTo>
                  <a:pt x="60959" y="641349"/>
                </a:lnTo>
                <a:lnTo>
                  <a:pt x="95533" y="641349"/>
                </a:lnTo>
                <a:lnTo>
                  <a:pt x="89180" y="635000"/>
                </a:lnTo>
                <a:close/>
              </a:path>
              <a:path w="1828800" h="2373629">
                <a:moveTo>
                  <a:pt x="95533" y="641350"/>
                </a:moveTo>
                <a:lnTo>
                  <a:pt x="60960" y="641350"/>
                </a:lnTo>
                <a:lnTo>
                  <a:pt x="67310" y="647699"/>
                </a:lnTo>
                <a:lnTo>
                  <a:pt x="101886" y="647699"/>
                </a:lnTo>
                <a:lnTo>
                  <a:pt x="95533" y="641350"/>
                </a:lnTo>
                <a:close/>
              </a:path>
              <a:path w="1828800" h="2373629">
                <a:moveTo>
                  <a:pt x="101886" y="647700"/>
                </a:moveTo>
                <a:lnTo>
                  <a:pt x="67310" y="647700"/>
                </a:lnTo>
                <a:lnTo>
                  <a:pt x="73660" y="654049"/>
                </a:lnTo>
                <a:lnTo>
                  <a:pt x="108238" y="654049"/>
                </a:lnTo>
                <a:lnTo>
                  <a:pt x="101886" y="647700"/>
                </a:lnTo>
                <a:close/>
              </a:path>
              <a:path w="1828800" h="2373629">
                <a:moveTo>
                  <a:pt x="108238" y="654050"/>
                </a:moveTo>
                <a:lnTo>
                  <a:pt x="73660" y="654050"/>
                </a:lnTo>
                <a:lnTo>
                  <a:pt x="80009" y="660399"/>
                </a:lnTo>
                <a:lnTo>
                  <a:pt x="114591" y="660399"/>
                </a:lnTo>
                <a:lnTo>
                  <a:pt x="108238" y="654050"/>
                </a:lnTo>
                <a:close/>
              </a:path>
              <a:path w="1828800" h="2373629">
                <a:moveTo>
                  <a:pt x="114591" y="660400"/>
                </a:moveTo>
                <a:lnTo>
                  <a:pt x="80010" y="660400"/>
                </a:lnTo>
                <a:lnTo>
                  <a:pt x="86360" y="666749"/>
                </a:lnTo>
                <a:lnTo>
                  <a:pt x="120944" y="666749"/>
                </a:lnTo>
                <a:lnTo>
                  <a:pt x="114591" y="660400"/>
                </a:lnTo>
                <a:close/>
              </a:path>
              <a:path w="1828800" h="2373629">
                <a:moveTo>
                  <a:pt x="120944" y="666750"/>
                </a:moveTo>
                <a:lnTo>
                  <a:pt x="86360" y="666750"/>
                </a:lnTo>
                <a:lnTo>
                  <a:pt x="92710" y="673099"/>
                </a:lnTo>
                <a:lnTo>
                  <a:pt x="127297" y="673099"/>
                </a:lnTo>
                <a:lnTo>
                  <a:pt x="120944" y="666750"/>
                </a:lnTo>
                <a:close/>
              </a:path>
              <a:path w="1828800" h="2373629">
                <a:moveTo>
                  <a:pt x="127297" y="673100"/>
                </a:moveTo>
                <a:lnTo>
                  <a:pt x="92710" y="673100"/>
                </a:lnTo>
                <a:lnTo>
                  <a:pt x="99059" y="679449"/>
                </a:lnTo>
                <a:lnTo>
                  <a:pt x="133649" y="679449"/>
                </a:lnTo>
                <a:lnTo>
                  <a:pt x="127297" y="673100"/>
                </a:lnTo>
                <a:close/>
              </a:path>
              <a:path w="1828800" h="2373629">
                <a:moveTo>
                  <a:pt x="133649" y="679449"/>
                </a:moveTo>
                <a:lnTo>
                  <a:pt x="99060" y="679449"/>
                </a:lnTo>
                <a:lnTo>
                  <a:pt x="105410" y="685799"/>
                </a:lnTo>
                <a:lnTo>
                  <a:pt x="140002" y="685799"/>
                </a:lnTo>
                <a:lnTo>
                  <a:pt x="133649" y="679449"/>
                </a:lnTo>
                <a:close/>
              </a:path>
              <a:path w="1828800" h="2373629">
                <a:moveTo>
                  <a:pt x="140002" y="685800"/>
                </a:moveTo>
                <a:lnTo>
                  <a:pt x="105410" y="685800"/>
                </a:lnTo>
                <a:lnTo>
                  <a:pt x="111760" y="692149"/>
                </a:lnTo>
                <a:lnTo>
                  <a:pt x="146355" y="692149"/>
                </a:lnTo>
                <a:lnTo>
                  <a:pt x="140002" y="685800"/>
                </a:lnTo>
                <a:close/>
              </a:path>
              <a:path w="1828800" h="2373629">
                <a:moveTo>
                  <a:pt x="146355" y="692150"/>
                </a:moveTo>
                <a:lnTo>
                  <a:pt x="111760" y="692150"/>
                </a:lnTo>
                <a:lnTo>
                  <a:pt x="118110" y="698499"/>
                </a:lnTo>
                <a:lnTo>
                  <a:pt x="152708" y="698499"/>
                </a:lnTo>
                <a:lnTo>
                  <a:pt x="146355" y="692150"/>
                </a:lnTo>
                <a:close/>
              </a:path>
              <a:path w="1828800" h="2373629">
                <a:moveTo>
                  <a:pt x="152708" y="698500"/>
                </a:moveTo>
                <a:lnTo>
                  <a:pt x="118110" y="698500"/>
                </a:lnTo>
                <a:lnTo>
                  <a:pt x="124460" y="704849"/>
                </a:lnTo>
                <a:lnTo>
                  <a:pt x="159060" y="704849"/>
                </a:lnTo>
                <a:lnTo>
                  <a:pt x="152708" y="698500"/>
                </a:lnTo>
                <a:close/>
              </a:path>
              <a:path w="1828800" h="2373629">
                <a:moveTo>
                  <a:pt x="159060" y="704850"/>
                </a:moveTo>
                <a:lnTo>
                  <a:pt x="124460" y="704850"/>
                </a:lnTo>
                <a:lnTo>
                  <a:pt x="130809" y="711199"/>
                </a:lnTo>
                <a:lnTo>
                  <a:pt x="165413" y="711199"/>
                </a:lnTo>
                <a:lnTo>
                  <a:pt x="159060" y="704850"/>
                </a:lnTo>
                <a:close/>
              </a:path>
              <a:path w="1828800" h="2373629">
                <a:moveTo>
                  <a:pt x="165413" y="711200"/>
                </a:moveTo>
                <a:lnTo>
                  <a:pt x="130810" y="711200"/>
                </a:lnTo>
                <a:lnTo>
                  <a:pt x="137160" y="717549"/>
                </a:lnTo>
                <a:lnTo>
                  <a:pt x="171766" y="717549"/>
                </a:lnTo>
                <a:lnTo>
                  <a:pt x="165413" y="711200"/>
                </a:lnTo>
                <a:close/>
              </a:path>
              <a:path w="1828800" h="2373629">
                <a:moveTo>
                  <a:pt x="171766" y="717550"/>
                </a:moveTo>
                <a:lnTo>
                  <a:pt x="137160" y="717550"/>
                </a:lnTo>
                <a:lnTo>
                  <a:pt x="143510" y="723899"/>
                </a:lnTo>
                <a:lnTo>
                  <a:pt x="178119" y="723899"/>
                </a:lnTo>
                <a:lnTo>
                  <a:pt x="171766" y="717550"/>
                </a:lnTo>
                <a:close/>
              </a:path>
              <a:path w="1828800" h="2373629">
                <a:moveTo>
                  <a:pt x="178119" y="723900"/>
                </a:moveTo>
                <a:lnTo>
                  <a:pt x="143510" y="723900"/>
                </a:lnTo>
                <a:lnTo>
                  <a:pt x="149859" y="730249"/>
                </a:lnTo>
                <a:lnTo>
                  <a:pt x="184471" y="730249"/>
                </a:lnTo>
                <a:lnTo>
                  <a:pt x="178119" y="723900"/>
                </a:lnTo>
                <a:close/>
              </a:path>
              <a:path w="1828800" h="2373629">
                <a:moveTo>
                  <a:pt x="184471" y="730250"/>
                </a:moveTo>
                <a:lnTo>
                  <a:pt x="149860" y="730250"/>
                </a:lnTo>
                <a:lnTo>
                  <a:pt x="156210" y="736599"/>
                </a:lnTo>
                <a:lnTo>
                  <a:pt x="190824" y="736599"/>
                </a:lnTo>
                <a:lnTo>
                  <a:pt x="184471" y="730250"/>
                </a:lnTo>
                <a:close/>
              </a:path>
              <a:path w="1828800" h="2373629">
                <a:moveTo>
                  <a:pt x="190824" y="736600"/>
                </a:moveTo>
                <a:lnTo>
                  <a:pt x="156210" y="736600"/>
                </a:lnTo>
                <a:lnTo>
                  <a:pt x="162560" y="742949"/>
                </a:lnTo>
                <a:lnTo>
                  <a:pt x="197177" y="742949"/>
                </a:lnTo>
                <a:lnTo>
                  <a:pt x="190824" y="736600"/>
                </a:lnTo>
                <a:close/>
              </a:path>
              <a:path w="1828800" h="2373629">
                <a:moveTo>
                  <a:pt x="197177" y="742950"/>
                </a:moveTo>
                <a:lnTo>
                  <a:pt x="162560" y="742950"/>
                </a:lnTo>
                <a:lnTo>
                  <a:pt x="168909" y="749299"/>
                </a:lnTo>
                <a:lnTo>
                  <a:pt x="203529" y="749299"/>
                </a:lnTo>
                <a:lnTo>
                  <a:pt x="197177" y="742950"/>
                </a:lnTo>
                <a:close/>
              </a:path>
              <a:path w="1828800" h="2373629">
                <a:moveTo>
                  <a:pt x="203529" y="749300"/>
                </a:moveTo>
                <a:lnTo>
                  <a:pt x="168910" y="749300"/>
                </a:lnTo>
                <a:lnTo>
                  <a:pt x="195580" y="775969"/>
                </a:lnTo>
                <a:lnTo>
                  <a:pt x="230211" y="775969"/>
                </a:lnTo>
                <a:lnTo>
                  <a:pt x="203529" y="749300"/>
                </a:lnTo>
                <a:close/>
              </a:path>
              <a:path w="1828800" h="2373629">
                <a:moveTo>
                  <a:pt x="230211" y="775969"/>
                </a:moveTo>
                <a:lnTo>
                  <a:pt x="195580" y="775969"/>
                </a:lnTo>
                <a:lnTo>
                  <a:pt x="227330" y="807719"/>
                </a:lnTo>
                <a:lnTo>
                  <a:pt x="261975" y="807719"/>
                </a:lnTo>
                <a:lnTo>
                  <a:pt x="230211" y="775969"/>
                </a:lnTo>
                <a:close/>
              </a:path>
              <a:path w="1828800" h="2373629">
                <a:moveTo>
                  <a:pt x="261975" y="807720"/>
                </a:moveTo>
                <a:lnTo>
                  <a:pt x="227330" y="807720"/>
                </a:lnTo>
                <a:lnTo>
                  <a:pt x="259080" y="839469"/>
                </a:lnTo>
                <a:lnTo>
                  <a:pt x="293738" y="839469"/>
                </a:lnTo>
                <a:lnTo>
                  <a:pt x="261975" y="807720"/>
                </a:lnTo>
                <a:close/>
              </a:path>
              <a:path w="1828800" h="2373629">
                <a:moveTo>
                  <a:pt x="293738" y="839470"/>
                </a:moveTo>
                <a:lnTo>
                  <a:pt x="259080" y="839470"/>
                </a:lnTo>
                <a:lnTo>
                  <a:pt x="262890" y="843279"/>
                </a:lnTo>
                <a:lnTo>
                  <a:pt x="297550" y="843279"/>
                </a:lnTo>
                <a:lnTo>
                  <a:pt x="293738" y="839470"/>
                </a:lnTo>
                <a:close/>
              </a:path>
              <a:path w="1828800" h="2373629">
                <a:moveTo>
                  <a:pt x="297550" y="843280"/>
                </a:moveTo>
                <a:lnTo>
                  <a:pt x="262890" y="843280"/>
                </a:lnTo>
                <a:lnTo>
                  <a:pt x="294640" y="875029"/>
                </a:lnTo>
                <a:lnTo>
                  <a:pt x="329314" y="875029"/>
                </a:lnTo>
                <a:lnTo>
                  <a:pt x="297550" y="843280"/>
                </a:lnTo>
                <a:close/>
              </a:path>
              <a:path w="1828800" h="2373629">
                <a:moveTo>
                  <a:pt x="329314" y="875030"/>
                </a:moveTo>
                <a:lnTo>
                  <a:pt x="294640" y="875030"/>
                </a:lnTo>
                <a:lnTo>
                  <a:pt x="303530" y="883919"/>
                </a:lnTo>
                <a:lnTo>
                  <a:pt x="338207" y="883919"/>
                </a:lnTo>
                <a:lnTo>
                  <a:pt x="329314" y="875030"/>
                </a:lnTo>
                <a:close/>
              </a:path>
              <a:path w="1828800" h="2373629">
                <a:moveTo>
                  <a:pt x="338207" y="883919"/>
                </a:moveTo>
                <a:lnTo>
                  <a:pt x="303530" y="883919"/>
                </a:lnTo>
                <a:lnTo>
                  <a:pt x="320039" y="900429"/>
                </a:lnTo>
                <a:lnTo>
                  <a:pt x="354725" y="900429"/>
                </a:lnTo>
                <a:lnTo>
                  <a:pt x="338207" y="883919"/>
                </a:lnTo>
                <a:close/>
              </a:path>
              <a:path w="1828800" h="2373629">
                <a:moveTo>
                  <a:pt x="354725" y="900430"/>
                </a:moveTo>
                <a:lnTo>
                  <a:pt x="320040" y="900430"/>
                </a:lnTo>
                <a:lnTo>
                  <a:pt x="322580" y="902969"/>
                </a:lnTo>
                <a:lnTo>
                  <a:pt x="357266" y="902969"/>
                </a:lnTo>
                <a:lnTo>
                  <a:pt x="354725" y="900430"/>
                </a:lnTo>
                <a:close/>
              </a:path>
              <a:path w="1828800" h="2373629">
                <a:moveTo>
                  <a:pt x="357266" y="902970"/>
                </a:moveTo>
                <a:lnTo>
                  <a:pt x="322580" y="902970"/>
                </a:lnTo>
                <a:lnTo>
                  <a:pt x="328930" y="909319"/>
                </a:lnTo>
                <a:lnTo>
                  <a:pt x="363618" y="909319"/>
                </a:lnTo>
                <a:lnTo>
                  <a:pt x="357266" y="902970"/>
                </a:lnTo>
                <a:close/>
              </a:path>
              <a:path w="1828800" h="2373629">
                <a:moveTo>
                  <a:pt x="363618" y="909320"/>
                </a:moveTo>
                <a:lnTo>
                  <a:pt x="328930" y="909320"/>
                </a:lnTo>
                <a:lnTo>
                  <a:pt x="335279" y="915669"/>
                </a:lnTo>
                <a:lnTo>
                  <a:pt x="369971" y="915669"/>
                </a:lnTo>
                <a:lnTo>
                  <a:pt x="363618" y="909320"/>
                </a:lnTo>
                <a:close/>
              </a:path>
              <a:path w="1828800" h="2373629">
                <a:moveTo>
                  <a:pt x="369971" y="915669"/>
                </a:moveTo>
                <a:lnTo>
                  <a:pt x="335280" y="915669"/>
                </a:lnTo>
                <a:lnTo>
                  <a:pt x="341630" y="922019"/>
                </a:lnTo>
                <a:lnTo>
                  <a:pt x="376324" y="922019"/>
                </a:lnTo>
                <a:lnTo>
                  <a:pt x="369971" y="915669"/>
                </a:lnTo>
                <a:close/>
              </a:path>
              <a:path w="1828800" h="2373629">
                <a:moveTo>
                  <a:pt x="376324" y="922019"/>
                </a:moveTo>
                <a:lnTo>
                  <a:pt x="341630" y="922019"/>
                </a:lnTo>
                <a:lnTo>
                  <a:pt x="345440" y="925829"/>
                </a:lnTo>
                <a:lnTo>
                  <a:pt x="380136" y="925829"/>
                </a:lnTo>
                <a:lnTo>
                  <a:pt x="376324" y="922019"/>
                </a:lnTo>
                <a:close/>
              </a:path>
              <a:path w="1828800" h="2373629">
                <a:moveTo>
                  <a:pt x="380136" y="925830"/>
                </a:moveTo>
                <a:lnTo>
                  <a:pt x="345440" y="925830"/>
                </a:lnTo>
                <a:lnTo>
                  <a:pt x="351789" y="932179"/>
                </a:lnTo>
                <a:lnTo>
                  <a:pt x="386488" y="932179"/>
                </a:lnTo>
                <a:lnTo>
                  <a:pt x="380136" y="925830"/>
                </a:lnTo>
                <a:close/>
              </a:path>
              <a:path w="1828800" h="2373629">
                <a:moveTo>
                  <a:pt x="386488" y="932180"/>
                </a:moveTo>
                <a:lnTo>
                  <a:pt x="351790" y="932180"/>
                </a:lnTo>
                <a:lnTo>
                  <a:pt x="358139" y="938529"/>
                </a:lnTo>
                <a:lnTo>
                  <a:pt x="392841" y="938529"/>
                </a:lnTo>
                <a:lnTo>
                  <a:pt x="386488" y="932180"/>
                </a:lnTo>
                <a:close/>
              </a:path>
              <a:path w="1828800" h="2373629">
                <a:moveTo>
                  <a:pt x="392841" y="938530"/>
                </a:moveTo>
                <a:lnTo>
                  <a:pt x="358140" y="938530"/>
                </a:lnTo>
                <a:lnTo>
                  <a:pt x="360680" y="941069"/>
                </a:lnTo>
                <a:lnTo>
                  <a:pt x="395382" y="941069"/>
                </a:lnTo>
                <a:lnTo>
                  <a:pt x="392841" y="938530"/>
                </a:lnTo>
                <a:close/>
              </a:path>
              <a:path w="1828800" h="2373629">
                <a:moveTo>
                  <a:pt x="395382" y="941070"/>
                </a:moveTo>
                <a:lnTo>
                  <a:pt x="360680" y="941070"/>
                </a:lnTo>
                <a:lnTo>
                  <a:pt x="367030" y="947419"/>
                </a:lnTo>
                <a:lnTo>
                  <a:pt x="401735" y="947419"/>
                </a:lnTo>
                <a:lnTo>
                  <a:pt x="395382" y="941070"/>
                </a:lnTo>
                <a:close/>
              </a:path>
              <a:path w="1828800" h="2373629">
                <a:moveTo>
                  <a:pt x="401735" y="947420"/>
                </a:moveTo>
                <a:lnTo>
                  <a:pt x="367030" y="947420"/>
                </a:lnTo>
                <a:lnTo>
                  <a:pt x="377190" y="957579"/>
                </a:lnTo>
                <a:lnTo>
                  <a:pt x="411899" y="957579"/>
                </a:lnTo>
                <a:lnTo>
                  <a:pt x="401735" y="947420"/>
                </a:lnTo>
                <a:close/>
              </a:path>
              <a:path w="1828800" h="2373629">
                <a:moveTo>
                  <a:pt x="411899" y="957580"/>
                </a:moveTo>
                <a:lnTo>
                  <a:pt x="377190" y="957580"/>
                </a:lnTo>
                <a:lnTo>
                  <a:pt x="383539" y="963929"/>
                </a:lnTo>
                <a:lnTo>
                  <a:pt x="418252" y="963929"/>
                </a:lnTo>
                <a:lnTo>
                  <a:pt x="411899" y="957580"/>
                </a:lnTo>
                <a:close/>
              </a:path>
              <a:path w="1828800" h="2373629">
                <a:moveTo>
                  <a:pt x="418252" y="963930"/>
                </a:moveTo>
                <a:lnTo>
                  <a:pt x="383540" y="963930"/>
                </a:lnTo>
                <a:lnTo>
                  <a:pt x="389889" y="970279"/>
                </a:lnTo>
                <a:lnTo>
                  <a:pt x="424605" y="970279"/>
                </a:lnTo>
                <a:lnTo>
                  <a:pt x="418252" y="963930"/>
                </a:lnTo>
                <a:close/>
              </a:path>
              <a:path w="1828800" h="2373629">
                <a:moveTo>
                  <a:pt x="424605" y="970280"/>
                </a:moveTo>
                <a:lnTo>
                  <a:pt x="389890" y="970280"/>
                </a:lnTo>
                <a:lnTo>
                  <a:pt x="392429" y="972819"/>
                </a:lnTo>
                <a:lnTo>
                  <a:pt x="427146" y="972819"/>
                </a:lnTo>
                <a:lnTo>
                  <a:pt x="424605" y="970280"/>
                </a:lnTo>
                <a:close/>
              </a:path>
              <a:path w="1828800" h="2373629">
                <a:moveTo>
                  <a:pt x="427146" y="972819"/>
                </a:moveTo>
                <a:lnTo>
                  <a:pt x="392430" y="972819"/>
                </a:lnTo>
                <a:lnTo>
                  <a:pt x="398780" y="979169"/>
                </a:lnTo>
                <a:lnTo>
                  <a:pt x="433498" y="979169"/>
                </a:lnTo>
                <a:lnTo>
                  <a:pt x="427146" y="972819"/>
                </a:lnTo>
                <a:close/>
              </a:path>
              <a:path w="1828800" h="2373629">
                <a:moveTo>
                  <a:pt x="433498" y="979169"/>
                </a:moveTo>
                <a:lnTo>
                  <a:pt x="398780" y="979169"/>
                </a:lnTo>
                <a:lnTo>
                  <a:pt x="402590" y="982979"/>
                </a:lnTo>
                <a:lnTo>
                  <a:pt x="437310" y="982979"/>
                </a:lnTo>
                <a:lnTo>
                  <a:pt x="433498" y="979169"/>
                </a:lnTo>
                <a:close/>
              </a:path>
              <a:path w="1828800" h="2373629">
                <a:moveTo>
                  <a:pt x="437310" y="982979"/>
                </a:moveTo>
                <a:lnTo>
                  <a:pt x="402590" y="982979"/>
                </a:lnTo>
                <a:lnTo>
                  <a:pt x="415290" y="995680"/>
                </a:lnTo>
                <a:lnTo>
                  <a:pt x="450016" y="995680"/>
                </a:lnTo>
                <a:lnTo>
                  <a:pt x="437310" y="982979"/>
                </a:lnTo>
                <a:close/>
              </a:path>
              <a:path w="1828800" h="2373629">
                <a:moveTo>
                  <a:pt x="450016" y="995680"/>
                </a:moveTo>
                <a:lnTo>
                  <a:pt x="415290" y="995680"/>
                </a:lnTo>
                <a:lnTo>
                  <a:pt x="417830" y="998219"/>
                </a:lnTo>
                <a:lnTo>
                  <a:pt x="452557" y="998219"/>
                </a:lnTo>
                <a:lnTo>
                  <a:pt x="450016" y="995680"/>
                </a:lnTo>
                <a:close/>
              </a:path>
              <a:path w="1828800" h="2373629">
                <a:moveTo>
                  <a:pt x="452557" y="998219"/>
                </a:moveTo>
                <a:lnTo>
                  <a:pt x="417830" y="998219"/>
                </a:lnTo>
                <a:lnTo>
                  <a:pt x="421639" y="1002029"/>
                </a:lnTo>
                <a:lnTo>
                  <a:pt x="456368" y="1002029"/>
                </a:lnTo>
                <a:lnTo>
                  <a:pt x="452557" y="998219"/>
                </a:lnTo>
                <a:close/>
              </a:path>
              <a:path w="1828800" h="2373629">
                <a:moveTo>
                  <a:pt x="456368" y="1002029"/>
                </a:moveTo>
                <a:lnTo>
                  <a:pt x="421640" y="1002029"/>
                </a:lnTo>
                <a:lnTo>
                  <a:pt x="424179" y="1004569"/>
                </a:lnTo>
                <a:lnTo>
                  <a:pt x="458909" y="1004569"/>
                </a:lnTo>
                <a:lnTo>
                  <a:pt x="456368" y="1002029"/>
                </a:lnTo>
                <a:close/>
              </a:path>
              <a:path w="1828800" h="2373629">
                <a:moveTo>
                  <a:pt x="458909" y="1004569"/>
                </a:moveTo>
                <a:lnTo>
                  <a:pt x="424180" y="1004569"/>
                </a:lnTo>
                <a:lnTo>
                  <a:pt x="434340" y="1014730"/>
                </a:lnTo>
                <a:lnTo>
                  <a:pt x="469074" y="1014730"/>
                </a:lnTo>
                <a:lnTo>
                  <a:pt x="458909" y="1004569"/>
                </a:lnTo>
                <a:close/>
              </a:path>
              <a:path w="1828800" h="2373629">
                <a:moveTo>
                  <a:pt x="469074" y="1014730"/>
                </a:moveTo>
                <a:lnTo>
                  <a:pt x="434340" y="1014730"/>
                </a:lnTo>
                <a:lnTo>
                  <a:pt x="440690" y="1021079"/>
                </a:lnTo>
                <a:lnTo>
                  <a:pt x="475427" y="1021079"/>
                </a:lnTo>
                <a:lnTo>
                  <a:pt x="469074" y="1014730"/>
                </a:lnTo>
                <a:close/>
              </a:path>
              <a:path w="1828800" h="2373629">
                <a:moveTo>
                  <a:pt x="475427" y="1021080"/>
                </a:moveTo>
                <a:lnTo>
                  <a:pt x="440690" y="1021080"/>
                </a:lnTo>
                <a:lnTo>
                  <a:pt x="443229" y="1023619"/>
                </a:lnTo>
                <a:lnTo>
                  <a:pt x="477968" y="1023619"/>
                </a:lnTo>
                <a:lnTo>
                  <a:pt x="475427" y="1021080"/>
                </a:lnTo>
                <a:close/>
              </a:path>
              <a:path w="1828800" h="2373629">
                <a:moveTo>
                  <a:pt x="477968" y="1023619"/>
                </a:moveTo>
                <a:lnTo>
                  <a:pt x="443230" y="1023619"/>
                </a:lnTo>
                <a:lnTo>
                  <a:pt x="447040" y="1027430"/>
                </a:lnTo>
                <a:lnTo>
                  <a:pt x="481779" y="1027430"/>
                </a:lnTo>
                <a:lnTo>
                  <a:pt x="477968" y="1023619"/>
                </a:lnTo>
                <a:close/>
              </a:path>
              <a:path w="1828800" h="2373629">
                <a:moveTo>
                  <a:pt x="481779" y="1027430"/>
                </a:moveTo>
                <a:lnTo>
                  <a:pt x="447040" y="1027430"/>
                </a:lnTo>
                <a:lnTo>
                  <a:pt x="449580" y="1029969"/>
                </a:lnTo>
                <a:lnTo>
                  <a:pt x="484320" y="1029969"/>
                </a:lnTo>
                <a:lnTo>
                  <a:pt x="481779" y="1027430"/>
                </a:lnTo>
                <a:close/>
              </a:path>
              <a:path w="1828800" h="2373629">
                <a:moveTo>
                  <a:pt x="484320" y="1029970"/>
                </a:moveTo>
                <a:lnTo>
                  <a:pt x="449580" y="1029970"/>
                </a:lnTo>
                <a:lnTo>
                  <a:pt x="455930" y="1036319"/>
                </a:lnTo>
                <a:lnTo>
                  <a:pt x="490673" y="1036319"/>
                </a:lnTo>
                <a:lnTo>
                  <a:pt x="484320" y="1029970"/>
                </a:lnTo>
                <a:close/>
              </a:path>
              <a:path w="1828800" h="2373629">
                <a:moveTo>
                  <a:pt x="490673" y="1036320"/>
                </a:moveTo>
                <a:lnTo>
                  <a:pt x="455930" y="1036320"/>
                </a:lnTo>
                <a:lnTo>
                  <a:pt x="478789" y="1059179"/>
                </a:lnTo>
                <a:lnTo>
                  <a:pt x="513543" y="1059179"/>
                </a:lnTo>
                <a:lnTo>
                  <a:pt x="490673" y="1036320"/>
                </a:lnTo>
                <a:close/>
              </a:path>
              <a:path w="1828800" h="2373629">
                <a:moveTo>
                  <a:pt x="513543" y="1059179"/>
                </a:moveTo>
                <a:lnTo>
                  <a:pt x="478790" y="1059179"/>
                </a:lnTo>
                <a:lnTo>
                  <a:pt x="516890" y="1097279"/>
                </a:lnTo>
                <a:lnTo>
                  <a:pt x="551659" y="1097279"/>
                </a:lnTo>
                <a:lnTo>
                  <a:pt x="513543" y="1059179"/>
                </a:lnTo>
                <a:close/>
              </a:path>
              <a:path w="1828800" h="2373629">
                <a:moveTo>
                  <a:pt x="551659" y="1097279"/>
                </a:moveTo>
                <a:lnTo>
                  <a:pt x="516890" y="1097279"/>
                </a:lnTo>
                <a:lnTo>
                  <a:pt x="519430" y="1099820"/>
                </a:lnTo>
                <a:lnTo>
                  <a:pt x="554200" y="1099820"/>
                </a:lnTo>
                <a:lnTo>
                  <a:pt x="551659" y="1097279"/>
                </a:lnTo>
                <a:close/>
              </a:path>
              <a:path w="1828800" h="2373629">
                <a:moveTo>
                  <a:pt x="554200" y="1099820"/>
                </a:moveTo>
                <a:lnTo>
                  <a:pt x="519430" y="1099820"/>
                </a:lnTo>
                <a:lnTo>
                  <a:pt x="542289" y="1122679"/>
                </a:lnTo>
                <a:lnTo>
                  <a:pt x="577070" y="1122679"/>
                </a:lnTo>
                <a:lnTo>
                  <a:pt x="554200" y="1099820"/>
                </a:lnTo>
                <a:close/>
              </a:path>
              <a:path w="1828800" h="2373629">
                <a:moveTo>
                  <a:pt x="577070" y="1122679"/>
                </a:moveTo>
                <a:lnTo>
                  <a:pt x="542289" y="1122679"/>
                </a:lnTo>
                <a:lnTo>
                  <a:pt x="548639" y="1129029"/>
                </a:lnTo>
                <a:lnTo>
                  <a:pt x="583423" y="1129029"/>
                </a:lnTo>
                <a:lnTo>
                  <a:pt x="577070" y="1122679"/>
                </a:lnTo>
                <a:close/>
              </a:path>
              <a:path w="1828800" h="2373629">
                <a:moveTo>
                  <a:pt x="583423" y="1129029"/>
                </a:moveTo>
                <a:lnTo>
                  <a:pt x="548640" y="1129029"/>
                </a:lnTo>
                <a:lnTo>
                  <a:pt x="580390" y="1160779"/>
                </a:lnTo>
                <a:lnTo>
                  <a:pt x="615187" y="1160779"/>
                </a:lnTo>
                <a:lnTo>
                  <a:pt x="583423" y="1129029"/>
                </a:lnTo>
                <a:close/>
              </a:path>
              <a:path w="1828800" h="2373629">
                <a:moveTo>
                  <a:pt x="615187" y="1160779"/>
                </a:moveTo>
                <a:lnTo>
                  <a:pt x="580390" y="1160779"/>
                </a:lnTo>
                <a:lnTo>
                  <a:pt x="582930" y="1163319"/>
                </a:lnTo>
                <a:lnTo>
                  <a:pt x="617728" y="1163319"/>
                </a:lnTo>
                <a:lnTo>
                  <a:pt x="615187" y="1160779"/>
                </a:lnTo>
                <a:close/>
              </a:path>
              <a:path w="1828800" h="2373629">
                <a:moveTo>
                  <a:pt x="617728" y="1163319"/>
                </a:moveTo>
                <a:lnTo>
                  <a:pt x="582930" y="1163319"/>
                </a:lnTo>
                <a:lnTo>
                  <a:pt x="593089" y="1173479"/>
                </a:lnTo>
                <a:lnTo>
                  <a:pt x="627892" y="1173479"/>
                </a:lnTo>
                <a:lnTo>
                  <a:pt x="617728" y="1163319"/>
                </a:lnTo>
                <a:close/>
              </a:path>
              <a:path w="1828800" h="2373629">
                <a:moveTo>
                  <a:pt x="627892" y="1173479"/>
                </a:moveTo>
                <a:lnTo>
                  <a:pt x="593090" y="1173479"/>
                </a:lnTo>
                <a:lnTo>
                  <a:pt x="595630" y="1176020"/>
                </a:lnTo>
                <a:lnTo>
                  <a:pt x="630433" y="1176020"/>
                </a:lnTo>
                <a:lnTo>
                  <a:pt x="627892" y="1173479"/>
                </a:lnTo>
                <a:close/>
              </a:path>
              <a:path w="1828800" h="2373629">
                <a:moveTo>
                  <a:pt x="630433" y="1176020"/>
                </a:moveTo>
                <a:lnTo>
                  <a:pt x="595630" y="1176020"/>
                </a:lnTo>
                <a:lnTo>
                  <a:pt x="601980" y="1182369"/>
                </a:lnTo>
                <a:lnTo>
                  <a:pt x="636786" y="1182369"/>
                </a:lnTo>
                <a:lnTo>
                  <a:pt x="630433" y="1176020"/>
                </a:lnTo>
                <a:close/>
              </a:path>
              <a:path w="1828800" h="2373629">
                <a:moveTo>
                  <a:pt x="636786" y="1182369"/>
                </a:moveTo>
                <a:lnTo>
                  <a:pt x="601980" y="1182369"/>
                </a:lnTo>
                <a:lnTo>
                  <a:pt x="612140" y="1192529"/>
                </a:lnTo>
                <a:lnTo>
                  <a:pt x="646950" y="1192529"/>
                </a:lnTo>
                <a:lnTo>
                  <a:pt x="636786" y="1182369"/>
                </a:lnTo>
                <a:close/>
              </a:path>
              <a:path w="1828800" h="2373629">
                <a:moveTo>
                  <a:pt x="646950" y="1192529"/>
                </a:moveTo>
                <a:lnTo>
                  <a:pt x="612139" y="1192529"/>
                </a:lnTo>
                <a:lnTo>
                  <a:pt x="652780" y="1233169"/>
                </a:lnTo>
                <a:lnTo>
                  <a:pt x="687608" y="1233169"/>
                </a:lnTo>
                <a:lnTo>
                  <a:pt x="646950" y="1192529"/>
                </a:lnTo>
                <a:close/>
              </a:path>
              <a:path w="1828800" h="2373629">
                <a:moveTo>
                  <a:pt x="687608" y="1233169"/>
                </a:moveTo>
                <a:lnTo>
                  <a:pt x="652780" y="1233169"/>
                </a:lnTo>
                <a:lnTo>
                  <a:pt x="688339" y="1268729"/>
                </a:lnTo>
                <a:lnTo>
                  <a:pt x="723183" y="1268729"/>
                </a:lnTo>
                <a:lnTo>
                  <a:pt x="687608" y="1233169"/>
                </a:lnTo>
                <a:close/>
              </a:path>
              <a:path w="1828800" h="2373629">
                <a:moveTo>
                  <a:pt x="723183" y="1268730"/>
                </a:moveTo>
                <a:lnTo>
                  <a:pt x="688340" y="1268730"/>
                </a:lnTo>
                <a:lnTo>
                  <a:pt x="707389" y="1287779"/>
                </a:lnTo>
                <a:lnTo>
                  <a:pt x="742241" y="1287779"/>
                </a:lnTo>
                <a:lnTo>
                  <a:pt x="723183" y="1268730"/>
                </a:lnTo>
                <a:close/>
              </a:path>
              <a:path w="1828800" h="2373629">
                <a:moveTo>
                  <a:pt x="742241" y="1287779"/>
                </a:moveTo>
                <a:lnTo>
                  <a:pt x="707390" y="1287779"/>
                </a:lnTo>
                <a:lnTo>
                  <a:pt x="720089" y="1300479"/>
                </a:lnTo>
                <a:lnTo>
                  <a:pt x="754947" y="1300479"/>
                </a:lnTo>
                <a:lnTo>
                  <a:pt x="742241" y="1287779"/>
                </a:lnTo>
                <a:close/>
              </a:path>
              <a:path w="1828800" h="2373629">
                <a:moveTo>
                  <a:pt x="754947" y="1300479"/>
                </a:moveTo>
                <a:lnTo>
                  <a:pt x="720090" y="1300479"/>
                </a:lnTo>
                <a:lnTo>
                  <a:pt x="739140" y="1319529"/>
                </a:lnTo>
                <a:lnTo>
                  <a:pt x="774005" y="1319529"/>
                </a:lnTo>
                <a:lnTo>
                  <a:pt x="754947" y="1300479"/>
                </a:lnTo>
                <a:close/>
              </a:path>
              <a:path w="1828800" h="2373629">
                <a:moveTo>
                  <a:pt x="774005" y="1319529"/>
                </a:moveTo>
                <a:lnTo>
                  <a:pt x="739140" y="1319529"/>
                </a:lnTo>
                <a:lnTo>
                  <a:pt x="751840" y="1332229"/>
                </a:lnTo>
                <a:lnTo>
                  <a:pt x="786711" y="1332229"/>
                </a:lnTo>
                <a:lnTo>
                  <a:pt x="774005" y="1319529"/>
                </a:lnTo>
                <a:close/>
              </a:path>
              <a:path w="1828800" h="2373629">
                <a:moveTo>
                  <a:pt x="786711" y="1332229"/>
                </a:moveTo>
                <a:lnTo>
                  <a:pt x="751840" y="1332229"/>
                </a:lnTo>
                <a:lnTo>
                  <a:pt x="767080" y="1347469"/>
                </a:lnTo>
                <a:lnTo>
                  <a:pt x="801957" y="1347469"/>
                </a:lnTo>
                <a:lnTo>
                  <a:pt x="786711" y="1332229"/>
                </a:lnTo>
                <a:close/>
              </a:path>
              <a:path w="1828800" h="2373629">
                <a:moveTo>
                  <a:pt x="801957" y="1347470"/>
                </a:moveTo>
                <a:lnTo>
                  <a:pt x="767080" y="1347470"/>
                </a:lnTo>
                <a:lnTo>
                  <a:pt x="783589" y="1363979"/>
                </a:lnTo>
                <a:lnTo>
                  <a:pt x="818474" y="1363979"/>
                </a:lnTo>
                <a:lnTo>
                  <a:pt x="801957" y="1347470"/>
                </a:lnTo>
                <a:close/>
              </a:path>
              <a:path w="1828800" h="2373629">
                <a:moveTo>
                  <a:pt x="818474" y="1363979"/>
                </a:moveTo>
                <a:lnTo>
                  <a:pt x="783590" y="1363979"/>
                </a:lnTo>
                <a:lnTo>
                  <a:pt x="815340" y="1395729"/>
                </a:lnTo>
                <a:lnTo>
                  <a:pt x="850238" y="1395729"/>
                </a:lnTo>
                <a:lnTo>
                  <a:pt x="818474" y="1363979"/>
                </a:lnTo>
                <a:close/>
              </a:path>
              <a:path w="1828800" h="2373629">
                <a:moveTo>
                  <a:pt x="850238" y="1395729"/>
                </a:moveTo>
                <a:lnTo>
                  <a:pt x="815340" y="1395729"/>
                </a:lnTo>
                <a:lnTo>
                  <a:pt x="847089" y="1427479"/>
                </a:lnTo>
                <a:lnTo>
                  <a:pt x="882002" y="1427479"/>
                </a:lnTo>
                <a:lnTo>
                  <a:pt x="850238" y="1395729"/>
                </a:lnTo>
                <a:close/>
              </a:path>
              <a:path w="1828800" h="2373629">
                <a:moveTo>
                  <a:pt x="882002" y="1427479"/>
                </a:moveTo>
                <a:lnTo>
                  <a:pt x="847090" y="1427479"/>
                </a:lnTo>
                <a:lnTo>
                  <a:pt x="853440" y="1433829"/>
                </a:lnTo>
                <a:lnTo>
                  <a:pt x="888354" y="1433829"/>
                </a:lnTo>
                <a:lnTo>
                  <a:pt x="882002" y="1427479"/>
                </a:lnTo>
                <a:close/>
              </a:path>
              <a:path w="1828800" h="2373629">
                <a:moveTo>
                  <a:pt x="888354" y="1433830"/>
                </a:moveTo>
                <a:lnTo>
                  <a:pt x="853440" y="1433830"/>
                </a:lnTo>
                <a:lnTo>
                  <a:pt x="866139" y="1446529"/>
                </a:lnTo>
                <a:lnTo>
                  <a:pt x="901060" y="1446529"/>
                </a:lnTo>
                <a:lnTo>
                  <a:pt x="888354" y="1433830"/>
                </a:lnTo>
                <a:close/>
              </a:path>
              <a:path w="1828800" h="2373629">
                <a:moveTo>
                  <a:pt x="901060" y="1446529"/>
                </a:moveTo>
                <a:lnTo>
                  <a:pt x="866140" y="1446529"/>
                </a:lnTo>
                <a:lnTo>
                  <a:pt x="878839" y="1459229"/>
                </a:lnTo>
                <a:lnTo>
                  <a:pt x="913765" y="1459229"/>
                </a:lnTo>
                <a:lnTo>
                  <a:pt x="901060" y="1446529"/>
                </a:lnTo>
                <a:close/>
              </a:path>
              <a:path w="1828800" h="2373629">
                <a:moveTo>
                  <a:pt x="913765" y="1459229"/>
                </a:moveTo>
                <a:lnTo>
                  <a:pt x="878840" y="1459229"/>
                </a:lnTo>
                <a:lnTo>
                  <a:pt x="885190" y="1465579"/>
                </a:lnTo>
                <a:lnTo>
                  <a:pt x="920118" y="1465579"/>
                </a:lnTo>
                <a:lnTo>
                  <a:pt x="913765" y="1459229"/>
                </a:lnTo>
                <a:close/>
              </a:path>
              <a:path w="1828800" h="2373629">
                <a:moveTo>
                  <a:pt x="920118" y="1465580"/>
                </a:moveTo>
                <a:lnTo>
                  <a:pt x="885190" y="1465580"/>
                </a:lnTo>
                <a:lnTo>
                  <a:pt x="897889" y="1478279"/>
                </a:lnTo>
                <a:lnTo>
                  <a:pt x="932824" y="1478279"/>
                </a:lnTo>
                <a:lnTo>
                  <a:pt x="920118" y="1465580"/>
                </a:lnTo>
                <a:close/>
              </a:path>
              <a:path w="1828800" h="2373629">
                <a:moveTo>
                  <a:pt x="932824" y="1478280"/>
                </a:moveTo>
                <a:lnTo>
                  <a:pt x="897890" y="1478280"/>
                </a:lnTo>
                <a:lnTo>
                  <a:pt x="913130" y="1493519"/>
                </a:lnTo>
                <a:lnTo>
                  <a:pt x="948070" y="1493519"/>
                </a:lnTo>
                <a:lnTo>
                  <a:pt x="932824" y="1478280"/>
                </a:lnTo>
                <a:close/>
              </a:path>
              <a:path w="1828800" h="2373629">
                <a:moveTo>
                  <a:pt x="948070" y="1493520"/>
                </a:moveTo>
                <a:lnTo>
                  <a:pt x="913130" y="1493520"/>
                </a:lnTo>
                <a:lnTo>
                  <a:pt x="919480" y="1499869"/>
                </a:lnTo>
                <a:lnTo>
                  <a:pt x="954423" y="1499869"/>
                </a:lnTo>
                <a:lnTo>
                  <a:pt x="948070" y="1493520"/>
                </a:lnTo>
                <a:close/>
              </a:path>
              <a:path w="1828800" h="2373629">
                <a:moveTo>
                  <a:pt x="954423" y="1499870"/>
                </a:moveTo>
                <a:lnTo>
                  <a:pt x="919480" y="1499870"/>
                </a:lnTo>
                <a:lnTo>
                  <a:pt x="932179" y="1512569"/>
                </a:lnTo>
                <a:lnTo>
                  <a:pt x="967128" y="1512569"/>
                </a:lnTo>
                <a:lnTo>
                  <a:pt x="954423" y="1499870"/>
                </a:lnTo>
                <a:close/>
              </a:path>
              <a:path w="1828800" h="2373629">
                <a:moveTo>
                  <a:pt x="967128" y="1512569"/>
                </a:moveTo>
                <a:lnTo>
                  <a:pt x="932180" y="1512569"/>
                </a:lnTo>
                <a:lnTo>
                  <a:pt x="935990" y="1516379"/>
                </a:lnTo>
                <a:lnTo>
                  <a:pt x="970940" y="1516379"/>
                </a:lnTo>
                <a:lnTo>
                  <a:pt x="967128" y="1512569"/>
                </a:lnTo>
                <a:close/>
              </a:path>
              <a:path w="1828800" h="2373629">
                <a:moveTo>
                  <a:pt x="970940" y="1516380"/>
                </a:moveTo>
                <a:lnTo>
                  <a:pt x="935990" y="1516380"/>
                </a:lnTo>
                <a:lnTo>
                  <a:pt x="938530" y="1518919"/>
                </a:lnTo>
                <a:lnTo>
                  <a:pt x="973481" y="1518919"/>
                </a:lnTo>
                <a:lnTo>
                  <a:pt x="970940" y="1516380"/>
                </a:lnTo>
                <a:close/>
              </a:path>
              <a:path w="1828800" h="2373629">
                <a:moveTo>
                  <a:pt x="973481" y="1518920"/>
                </a:moveTo>
                <a:lnTo>
                  <a:pt x="938530" y="1518920"/>
                </a:lnTo>
                <a:lnTo>
                  <a:pt x="951229" y="1531619"/>
                </a:lnTo>
                <a:lnTo>
                  <a:pt x="986187" y="1531619"/>
                </a:lnTo>
                <a:lnTo>
                  <a:pt x="973481" y="1518920"/>
                </a:lnTo>
                <a:close/>
              </a:path>
              <a:path w="1828800" h="2373629">
                <a:moveTo>
                  <a:pt x="986187" y="1531620"/>
                </a:moveTo>
                <a:lnTo>
                  <a:pt x="951230" y="1531620"/>
                </a:lnTo>
                <a:lnTo>
                  <a:pt x="963929" y="1544319"/>
                </a:lnTo>
                <a:lnTo>
                  <a:pt x="998892" y="1544319"/>
                </a:lnTo>
                <a:lnTo>
                  <a:pt x="986187" y="1531620"/>
                </a:lnTo>
                <a:close/>
              </a:path>
              <a:path w="1828800" h="2373629">
                <a:moveTo>
                  <a:pt x="998892" y="1544320"/>
                </a:moveTo>
                <a:lnTo>
                  <a:pt x="963930" y="1544320"/>
                </a:lnTo>
                <a:lnTo>
                  <a:pt x="967740" y="1548129"/>
                </a:lnTo>
                <a:lnTo>
                  <a:pt x="1002704" y="1548129"/>
                </a:lnTo>
                <a:lnTo>
                  <a:pt x="998892" y="1544320"/>
                </a:lnTo>
                <a:close/>
              </a:path>
              <a:path w="1828800" h="2373629">
                <a:moveTo>
                  <a:pt x="1002704" y="1548130"/>
                </a:moveTo>
                <a:lnTo>
                  <a:pt x="967740" y="1548130"/>
                </a:lnTo>
                <a:lnTo>
                  <a:pt x="970279" y="1550669"/>
                </a:lnTo>
                <a:lnTo>
                  <a:pt x="1005245" y="1550669"/>
                </a:lnTo>
                <a:lnTo>
                  <a:pt x="1002704" y="1548130"/>
                </a:lnTo>
                <a:close/>
              </a:path>
              <a:path w="1828800" h="2373629">
                <a:moveTo>
                  <a:pt x="1005245" y="1550669"/>
                </a:moveTo>
                <a:lnTo>
                  <a:pt x="970280" y="1550669"/>
                </a:lnTo>
                <a:lnTo>
                  <a:pt x="976630" y="1557019"/>
                </a:lnTo>
                <a:lnTo>
                  <a:pt x="1011597" y="1557019"/>
                </a:lnTo>
                <a:lnTo>
                  <a:pt x="1005245" y="1550669"/>
                </a:lnTo>
                <a:close/>
              </a:path>
              <a:path w="1828800" h="2373629">
                <a:moveTo>
                  <a:pt x="1011597" y="1557020"/>
                </a:moveTo>
                <a:lnTo>
                  <a:pt x="976630" y="1557020"/>
                </a:lnTo>
                <a:lnTo>
                  <a:pt x="982979" y="1563369"/>
                </a:lnTo>
                <a:lnTo>
                  <a:pt x="1017950" y="1563369"/>
                </a:lnTo>
                <a:lnTo>
                  <a:pt x="1011597" y="1557020"/>
                </a:lnTo>
                <a:close/>
              </a:path>
              <a:path w="1828800" h="2373629">
                <a:moveTo>
                  <a:pt x="1629083" y="2174240"/>
                </a:moveTo>
                <a:lnTo>
                  <a:pt x="1593850" y="2174240"/>
                </a:lnTo>
                <a:lnTo>
                  <a:pt x="1623060" y="2203449"/>
                </a:lnTo>
                <a:lnTo>
                  <a:pt x="1658306" y="2203449"/>
                </a:lnTo>
                <a:lnTo>
                  <a:pt x="1629083" y="2174240"/>
                </a:lnTo>
                <a:close/>
              </a:path>
              <a:path w="1828800" h="2373629">
                <a:moveTo>
                  <a:pt x="1626542" y="2171699"/>
                </a:moveTo>
                <a:lnTo>
                  <a:pt x="1591310" y="2171699"/>
                </a:lnTo>
                <a:lnTo>
                  <a:pt x="1592580" y="2172969"/>
                </a:lnTo>
                <a:lnTo>
                  <a:pt x="1627813" y="2172969"/>
                </a:lnTo>
                <a:lnTo>
                  <a:pt x="1626542" y="2171699"/>
                </a:lnTo>
                <a:close/>
              </a:path>
              <a:path w="1828800" h="2373629">
                <a:moveTo>
                  <a:pt x="1622731" y="2167889"/>
                </a:moveTo>
                <a:lnTo>
                  <a:pt x="1587500" y="2167889"/>
                </a:lnTo>
                <a:lnTo>
                  <a:pt x="1590040" y="2170429"/>
                </a:lnTo>
                <a:lnTo>
                  <a:pt x="1625272" y="2170429"/>
                </a:lnTo>
                <a:lnTo>
                  <a:pt x="1622731" y="2167889"/>
                </a:lnTo>
                <a:close/>
              </a:path>
              <a:path w="1828800" h="2373629">
                <a:moveTo>
                  <a:pt x="1620190" y="2165349"/>
                </a:moveTo>
                <a:lnTo>
                  <a:pt x="1584960" y="2165349"/>
                </a:lnTo>
                <a:lnTo>
                  <a:pt x="1586230" y="2166619"/>
                </a:lnTo>
                <a:lnTo>
                  <a:pt x="1621460" y="2166619"/>
                </a:lnTo>
                <a:lnTo>
                  <a:pt x="1620190" y="2165349"/>
                </a:lnTo>
                <a:close/>
              </a:path>
              <a:path w="1828800" h="2373629">
                <a:moveTo>
                  <a:pt x="1616378" y="2161539"/>
                </a:moveTo>
                <a:lnTo>
                  <a:pt x="1581150" y="2161539"/>
                </a:lnTo>
                <a:lnTo>
                  <a:pt x="1583690" y="2164079"/>
                </a:lnTo>
                <a:lnTo>
                  <a:pt x="1618919" y="2164079"/>
                </a:lnTo>
                <a:lnTo>
                  <a:pt x="1616378" y="2161539"/>
                </a:lnTo>
                <a:close/>
              </a:path>
              <a:path w="1828800" h="2373629">
                <a:moveTo>
                  <a:pt x="1613837" y="2158999"/>
                </a:moveTo>
                <a:lnTo>
                  <a:pt x="1578610" y="2158999"/>
                </a:lnTo>
                <a:lnTo>
                  <a:pt x="1579880" y="2160269"/>
                </a:lnTo>
                <a:lnTo>
                  <a:pt x="1615107" y="2160269"/>
                </a:lnTo>
                <a:lnTo>
                  <a:pt x="1613837" y="2158999"/>
                </a:lnTo>
                <a:close/>
              </a:path>
              <a:path w="1828800" h="2373629">
                <a:moveTo>
                  <a:pt x="1610025" y="2155189"/>
                </a:moveTo>
                <a:lnTo>
                  <a:pt x="1574800" y="2155189"/>
                </a:lnTo>
                <a:lnTo>
                  <a:pt x="1577340" y="2157729"/>
                </a:lnTo>
                <a:lnTo>
                  <a:pt x="1612566" y="2157729"/>
                </a:lnTo>
                <a:lnTo>
                  <a:pt x="1610025" y="2155189"/>
                </a:lnTo>
                <a:close/>
              </a:path>
              <a:path w="1828800" h="2373629">
                <a:moveTo>
                  <a:pt x="1607484" y="2152649"/>
                </a:moveTo>
                <a:lnTo>
                  <a:pt x="1572260" y="2152649"/>
                </a:lnTo>
                <a:lnTo>
                  <a:pt x="1573530" y="2153919"/>
                </a:lnTo>
                <a:lnTo>
                  <a:pt x="1608755" y="2153919"/>
                </a:lnTo>
                <a:lnTo>
                  <a:pt x="1607484" y="2152649"/>
                </a:lnTo>
                <a:close/>
              </a:path>
              <a:path w="1828800" h="2373629">
                <a:moveTo>
                  <a:pt x="1603672" y="2148839"/>
                </a:moveTo>
                <a:lnTo>
                  <a:pt x="1568450" y="2148839"/>
                </a:lnTo>
                <a:lnTo>
                  <a:pt x="1570990" y="2151379"/>
                </a:lnTo>
                <a:lnTo>
                  <a:pt x="1606214" y="2151379"/>
                </a:lnTo>
                <a:lnTo>
                  <a:pt x="1603672" y="2148839"/>
                </a:lnTo>
                <a:close/>
              </a:path>
              <a:path w="1828800" h="2373629">
                <a:moveTo>
                  <a:pt x="1601131" y="2146299"/>
                </a:moveTo>
                <a:lnTo>
                  <a:pt x="1565910" y="2146299"/>
                </a:lnTo>
                <a:lnTo>
                  <a:pt x="1567180" y="2147569"/>
                </a:lnTo>
                <a:lnTo>
                  <a:pt x="1602402" y="2147569"/>
                </a:lnTo>
                <a:lnTo>
                  <a:pt x="1601131" y="2146299"/>
                </a:lnTo>
                <a:close/>
              </a:path>
              <a:path w="1828800" h="2373629">
                <a:moveTo>
                  <a:pt x="1597320" y="2142489"/>
                </a:moveTo>
                <a:lnTo>
                  <a:pt x="1562100" y="2142489"/>
                </a:lnTo>
                <a:lnTo>
                  <a:pt x="1564640" y="2145029"/>
                </a:lnTo>
                <a:lnTo>
                  <a:pt x="1599861" y="2145029"/>
                </a:lnTo>
                <a:lnTo>
                  <a:pt x="1597320" y="2142489"/>
                </a:lnTo>
                <a:close/>
              </a:path>
              <a:path w="1828800" h="2373629">
                <a:moveTo>
                  <a:pt x="1594779" y="2139949"/>
                </a:moveTo>
                <a:lnTo>
                  <a:pt x="1559560" y="2139949"/>
                </a:lnTo>
                <a:lnTo>
                  <a:pt x="1560830" y="2141219"/>
                </a:lnTo>
                <a:lnTo>
                  <a:pt x="1596049" y="2141219"/>
                </a:lnTo>
                <a:lnTo>
                  <a:pt x="1594779" y="2139949"/>
                </a:lnTo>
                <a:close/>
              </a:path>
              <a:path w="1828800" h="2373629">
                <a:moveTo>
                  <a:pt x="1590967" y="2136139"/>
                </a:moveTo>
                <a:lnTo>
                  <a:pt x="1555750" y="2136139"/>
                </a:lnTo>
                <a:lnTo>
                  <a:pt x="1558290" y="2138679"/>
                </a:lnTo>
                <a:lnTo>
                  <a:pt x="1593508" y="2138679"/>
                </a:lnTo>
                <a:lnTo>
                  <a:pt x="1590967" y="2136139"/>
                </a:lnTo>
                <a:close/>
              </a:path>
              <a:path w="1828800" h="2373629">
                <a:moveTo>
                  <a:pt x="1588426" y="2133599"/>
                </a:moveTo>
                <a:lnTo>
                  <a:pt x="1553210" y="2133599"/>
                </a:lnTo>
                <a:lnTo>
                  <a:pt x="1554480" y="2134869"/>
                </a:lnTo>
                <a:lnTo>
                  <a:pt x="1589696" y="2134869"/>
                </a:lnTo>
                <a:lnTo>
                  <a:pt x="1588426" y="2133599"/>
                </a:lnTo>
                <a:close/>
              </a:path>
              <a:path w="1828800" h="2373629">
                <a:moveTo>
                  <a:pt x="1584614" y="2129789"/>
                </a:moveTo>
                <a:lnTo>
                  <a:pt x="1549400" y="2129789"/>
                </a:lnTo>
                <a:lnTo>
                  <a:pt x="1551940" y="2132329"/>
                </a:lnTo>
                <a:lnTo>
                  <a:pt x="1587155" y="2132329"/>
                </a:lnTo>
                <a:lnTo>
                  <a:pt x="1584614" y="2129789"/>
                </a:lnTo>
                <a:close/>
              </a:path>
              <a:path w="1828800" h="2373629">
                <a:moveTo>
                  <a:pt x="1582073" y="2127249"/>
                </a:moveTo>
                <a:lnTo>
                  <a:pt x="1546860" y="2127249"/>
                </a:lnTo>
                <a:lnTo>
                  <a:pt x="1548130" y="2128519"/>
                </a:lnTo>
                <a:lnTo>
                  <a:pt x="1583344" y="2128519"/>
                </a:lnTo>
                <a:lnTo>
                  <a:pt x="1582073" y="2127249"/>
                </a:lnTo>
                <a:close/>
              </a:path>
              <a:path w="1828800" h="2373629">
                <a:moveTo>
                  <a:pt x="1578261" y="2123439"/>
                </a:moveTo>
                <a:lnTo>
                  <a:pt x="1543050" y="2123439"/>
                </a:lnTo>
                <a:lnTo>
                  <a:pt x="1545590" y="2125979"/>
                </a:lnTo>
                <a:lnTo>
                  <a:pt x="1580803" y="2125979"/>
                </a:lnTo>
                <a:lnTo>
                  <a:pt x="1578261" y="2123439"/>
                </a:lnTo>
                <a:close/>
              </a:path>
              <a:path w="1828800" h="2373629">
                <a:moveTo>
                  <a:pt x="1575720" y="2120899"/>
                </a:moveTo>
                <a:lnTo>
                  <a:pt x="1540510" y="2120899"/>
                </a:lnTo>
                <a:lnTo>
                  <a:pt x="1541780" y="2122169"/>
                </a:lnTo>
                <a:lnTo>
                  <a:pt x="1576991" y="2122169"/>
                </a:lnTo>
                <a:lnTo>
                  <a:pt x="1575720" y="2120899"/>
                </a:lnTo>
                <a:close/>
              </a:path>
              <a:path w="1828800" h="2373629">
                <a:moveTo>
                  <a:pt x="1571909" y="2117089"/>
                </a:moveTo>
                <a:lnTo>
                  <a:pt x="1536700" y="2117089"/>
                </a:lnTo>
                <a:lnTo>
                  <a:pt x="1539240" y="2119629"/>
                </a:lnTo>
                <a:lnTo>
                  <a:pt x="1574450" y="2119629"/>
                </a:lnTo>
                <a:lnTo>
                  <a:pt x="1571909" y="2117089"/>
                </a:lnTo>
                <a:close/>
              </a:path>
              <a:path w="1828800" h="2373629">
                <a:moveTo>
                  <a:pt x="1569368" y="2114549"/>
                </a:moveTo>
                <a:lnTo>
                  <a:pt x="1534160" y="2114549"/>
                </a:lnTo>
                <a:lnTo>
                  <a:pt x="1535430" y="2115819"/>
                </a:lnTo>
                <a:lnTo>
                  <a:pt x="1570638" y="2115819"/>
                </a:lnTo>
                <a:lnTo>
                  <a:pt x="1569368" y="2114549"/>
                </a:lnTo>
                <a:close/>
              </a:path>
              <a:path w="1828800" h="2373629">
                <a:moveTo>
                  <a:pt x="1565556" y="2110739"/>
                </a:moveTo>
                <a:lnTo>
                  <a:pt x="1530350" y="2110739"/>
                </a:lnTo>
                <a:lnTo>
                  <a:pt x="1532890" y="2113279"/>
                </a:lnTo>
                <a:lnTo>
                  <a:pt x="1568097" y="2113279"/>
                </a:lnTo>
                <a:lnTo>
                  <a:pt x="1565556" y="2110739"/>
                </a:lnTo>
                <a:close/>
              </a:path>
              <a:path w="1828800" h="2373629">
                <a:moveTo>
                  <a:pt x="1563015" y="2108199"/>
                </a:moveTo>
                <a:lnTo>
                  <a:pt x="1527810" y="2108199"/>
                </a:lnTo>
                <a:lnTo>
                  <a:pt x="1529080" y="2109469"/>
                </a:lnTo>
                <a:lnTo>
                  <a:pt x="1564285" y="2109469"/>
                </a:lnTo>
                <a:lnTo>
                  <a:pt x="1563015" y="2108199"/>
                </a:lnTo>
                <a:close/>
              </a:path>
              <a:path w="1828800" h="2373629">
                <a:moveTo>
                  <a:pt x="1559203" y="2104389"/>
                </a:moveTo>
                <a:lnTo>
                  <a:pt x="1524000" y="2104389"/>
                </a:lnTo>
                <a:lnTo>
                  <a:pt x="1526540" y="2106929"/>
                </a:lnTo>
                <a:lnTo>
                  <a:pt x="1561744" y="2106929"/>
                </a:lnTo>
                <a:lnTo>
                  <a:pt x="1559203" y="2104389"/>
                </a:lnTo>
                <a:close/>
              </a:path>
              <a:path w="1828800" h="2373629">
                <a:moveTo>
                  <a:pt x="1556662" y="2101849"/>
                </a:moveTo>
                <a:lnTo>
                  <a:pt x="1521460" y="2101849"/>
                </a:lnTo>
                <a:lnTo>
                  <a:pt x="1522730" y="2103119"/>
                </a:lnTo>
                <a:lnTo>
                  <a:pt x="1557933" y="2103119"/>
                </a:lnTo>
                <a:lnTo>
                  <a:pt x="1556662" y="2101849"/>
                </a:lnTo>
                <a:close/>
              </a:path>
              <a:path w="1828800" h="2373629">
                <a:moveTo>
                  <a:pt x="1552851" y="2098039"/>
                </a:moveTo>
                <a:lnTo>
                  <a:pt x="1517650" y="2098039"/>
                </a:lnTo>
                <a:lnTo>
                  <a:pt x="1520190" y="2100579"/>
                </a:lnTo>
                <a:lnTo>
                  <a:pt x="1555392" y="2100579"/>
                </a:lnTo>
                <a:lnTo>
                  <a:pt x="1552851" y="2098039"/>
                </a:lnTo>
                <a:close/>
              </a:path>
              <a:path w="1828800" h="2373629">
                <a:moveTo>
                  <a:pt x="1550309" y="2095499"/>
                </a:moveTo>
                <a:lnTo>
                  <a:pt x="1515110" y="2095499"/>
                </a:lnTo>
                <a:lnTo>
                  <a:pt x="1516380" y="2096769"/>
                </a:lnTo>
                <a:lnTo>
                  <a:pt x="1551580" y="2096769"/>
                </a:lnTo>
                <a:lnTo>
                  <a:pt x="1550309" y="2095499"/>
                </a:lnTo>
                <a:close/>
              </a:path>
              <a:path w="1828800" h="2373629">
                <a:moveTo>
                  <a:pt x="1546498" y="2091689"/>
                </a:moveTo>
                <a:lnTo>
                  <a:pt x="1511300" y="2091689"/>
                </a:lnTo>
                <a:lnTo>
                  <a:pt x="1513840" y="2094229"/>
                </a:lnTo>
                <a:lnTo>
                  <a:pt x="1549039" y="2094229"/>
                </a:lnTo>
                <a:lnTo>
                  <a:pt x="1546498" y="2091689"/>
                </a:lnTo>
                <a:close/>
              </a:path>
              <a:path w="1828800" h="2373629">
                <a:moveTo>
                  <a:pt x="1543957" y="2089149"/>
                </a:moveTo>
                <a:lnTo>
                  <a:pt x="1508760" y="2089149"/>
                </a:lnTo>
                <a:lnTo>
                  <a:pt x="1510030" y="2090419"/>
                </a:lnTo>
                <a:lnTo>
                  <a:pt x="1545227" y="2090419"/>
                </a:lnTo>
                <a:lnTo>
                  <a:pt x="1543957" y="2089149"/>
                </a:lnTo>
                <a:close/>
              </a:path>
              <a:path w="1828800" h="2373629">
                <a:moveTo>
                  <a:pt x="1540145" y="2085339"/>
                </a:moveTo>
                <a:lnTo>
                  <a:pt x="1504950" y="2085339"/>
                </a:lnTo>
                <a:lnTo>
                  <a:pt x="1507490" y="2087879"/>
                </a:lnTo>
                <a:lnTo>
                  <a:pt x="1542686" y="2087879"/>
                </a:lnTo>
                <a:lnTo>
                  <a:pt x="1540145" y="2085339"/>
                </a:lnTo>
                <a:close/>
              </a:path>
              <a:path w="1828800" h="2373629">
                <a:moveTo>
                  <a:pt x="1537604" y="2082799"/>
                </a:moveTo>
                <a:lnTo>
                  <a:pt x="1502410" y="2082799"/>
                </a:lnTo>
                <a:lnTo>
                  <a:pt x="1503680" y="2084069"/>
                </a:lnTo>
                <a:lnTo>
                  <a:pt x="1538875" y="2084069"/>
                </a:lnTo>
                <a:lnTo>
                  <a:pt x="1537604" y="2082799"/>
                </a:lnTo>
                <a:close/>
              </a:path>
              <a:path w="1828800" h="2373629">
                <a:moveTo>
                  <a:pt x="1531251" y="2076450"/>
                </a:moveTo>
                <a:lnTo>
                  <a:pt x="1496060" y="2076450"/>
                </a:lnTo>
                <a:lnTo>
                  <a:pt x="1501140" y="2081529"/>
                </a:lnTo>
                <a:lnTo>
                  <a:pt x="1536333" y="2081529"/>
                </a:lnTo>
                <a:lnTo>
                  <a:pt x="1531251" y="2076450"/>
                </a:lnTo>
                <a:close/>
              </a:path>
              <a:path w="1828800" h="2373629">
                <a:moveTo>
                  <a:pt x="1527440" y="2072639"/>
                </a:moveTo>
                <a:lnTo>
                  <a:pt x="1492250" y="2072639"/>
                </a:lnTo>
                <a:lnTo>
                  <a:pt x="1494790" y="2075179"/>
                </a:lnTo>
                <a:lnTo>
                  <a:pt x="1529981" y="2075179"/>
                </a:lnTo>
                <a:lnTo>
                  <a:pt x="1527440" y="2072639"/>
                </a:lnTo>
                <a:close/>
              </a:path>
              <a:path w="1828800" h="2373629">
                <a:moveTo>
                  <a:pt x="1524899" y="2070099"/>
                </a:moveTo>
                <a:lnTo>
                  <a:pt x="1489710" y="2070099"/>
                </a:lnTo>
                <a:lnTo>
                  <a:pt x="1490980" y="2071369"/>
                </a:lnTo>
                <a:lnTo>
                  <a:pt x="1526169" y="2071369"/>
                </a:lnTo>
                <a:lnTo>
                  <a:pt x="1524899" y="2070099"/>
                </a:lnTo>
                <a:close/>
              </a:path>
              <a:path w="1828800" h="2373629">
                <a:moveTo>
                  <a:pt x="1521087" y="2066289"/>
                </a:moveTo>
                <a:lnTo>
                  <a:pt x="1485900" y="2066289"/>
                </a:lnTo>
                <a:lnTo>
                  <a:pt x="1488440" y="2068829"/>
                </a:lnTo>
                <a:lnTo>
                  <a:pt x="1523628" y="2068829"/>
                </a:lnTo>
                <a:lnTo>
                  <a:pt x="1521087" y="2066289"/>
                </a:lnTo>
                <a:close/>
              </a:path>
              <a:path w="1828800" h="2373629">
                <a:moveTo>
                  <a:pt x="1518546" y="2063749"/>
                </a:moveTo>
                <a:lnTo>
                  <a:pt x="1483360" y="2063749"/>
                </a:lnTo>
                <a:lnTo>
                  <a:pt x="1484630" y="2065019"/>
                </a:lnTo>
                <a:lnTo>
                  <a:pt x="1519816" y="2065019"/>
                </a:lnTo>
                <a:lnTo>
                  <a:pt x="1518546" y="2063749"/>
                </a:lnTo>
                <a:close/>
              </a:path>
              <a:path w="1828800" h="2373629">
                <a:moveTo>
                  <a:pt x="1514734" y="2059939"/>
                </a:moveTo>
                <a:lnTo>
                  <a:pt x="1479550" y="2059939"/>
                </a:lnTo>
                <a:lnTo>
                  <a:pt x="1482090" y="2062479"/>
                </a:lnTo>
                <a:lnTo>
                  <a:pt x="1517275" y="2062479"/>
                </a:lnTo>
                <a:lnTo>
                  <a:pt x="1514734" y="2059939"/>
                </a:lnTo>
                <a:close/>
              </a:path>
              <a:path w="1828800" h="2373629">
                <a:moveTo>
                  <a:pt x="1512193" y="2057399"/>
                </a:moveTo>
                <a:lnTo>
                  <a:pt x="1477010" y="2057399"/>
                </a:lnTo>
                <a:lnTo>
                  <a:pt x="1478280" y="2058669"/>
                </a:lnTo>
                <a:lnTo>
                  <a:pt x="1513464" y="2058669"/>
                </a:lnTo>
                <a:lnTo>
                  <a:pt x="1512193" y="2057399"/>
                </a:lnTo>
                <a:close/>
              </a:path>
              <a:path w="1828800" h="2373629">
                <a:moveTo>
                  <a:pt x="1508381" y="2053589"/>
                </a:moveTo>
                <a:lnTo>
                  <a:pt x="1473200" y="2053589"/>
                </a:lnTo>
                <a:lnTo>
                  <a:pt x="1475740" y="2056129"/>
                </a:lnTo>
                <a:lnTo>
                  <a:pt x="1510922" y="2056129"/>
                </a:lnTo>
                <a:lnTo>
                  <a:pt x="1508381" y="2053589"/>
                </a:lnTo>
                <a:close/>
              </a:path>
              <a:path w="1828800" h="2373629">
                <a:moveTo>
                  <a:pt x="1505840" y="2051049"/>
                </a:moveTo>
                <a:lnTo>
                  <a:pt x="1470660" y="2051049"/>
                </a:lnTo>
                <a:lnTo>
                  <a:pt x="1471930" y="2052319"/>
                </a:lnTo>
                <a:lnTo>
                  <a:pt x="1507111" y="2052319"/>
                </a:lnTo>
                <a:lnTo>
                  <a:pt x="1505840" y="2051049"/>
                </a:lnTo>
                <a:close/>
              </a:path>
              <a:path w="1828800" h="2373629">
                <a:moveTo>
                  <a:pt x="1502029" y="2047239"/>
                </a:moveTo>
                <a:lnTo>
                  <a:pt x="1466850" y="2047239"/>
                </a:lnTo>
                <a:lnTo>
                  <a:pt x="1469390" y="2049779"/>
                </a:lnTo>
                <a:lnTo>
                  <a:pt x="1504570" y="2049779"/>
                </a:lnTo>
                <a:lnTo>
                  <a:pt x="1502029" y="2047239"/>
                </a:lnTo>
                <a:close/>
              </a:path>
              <a:path w="1828800" h="2373629">
                <a:moveTo>
                  <a:pt x="1499488" y="2044699"/>
                </a:moveTo>
                <a:lnTo>
                  <a:pt x="1464310" y="2044699"/>
                </a:lnTo>
                <a:lnTo>
                  <a:pt x="1465580" y="2045969"/>
                </a:lnTo>
                <a:lnTo>
                  <a:pt x="1500758" y="2045969"/>
                </a:lnTo>
                <a:lnTo>
                  <a:pt x="1499488" y="2044699"/>
                </a:lnTo>
                <a:close/>
              </a:path>
              <a:path w="1828800" h="2373629">
                <a:moveTo>
                  <a:pt x="1495676" y="2040889"/>
                </a:moveTo>
                <a:lnTo>
                  <a:pt x="1460500" y="2040889"/>
                </a:lnTo>
                <a:lnTo>
                  <a:pt x="1463040" y="2043429"/>
                </a:lnTo>
                <a:lnTo>
                  <a:pt x="1498217" y="2043429"/>
                </a:lnTo>
                <a:lnTo>
                  <a:pt x="1495676" y="2040889"/>
                </a:lnTo>
                <a:close/>
              </a:path>
              <a:path w="1828800" h="2373629">
                <a:moveTo>
                  <a:pt x="1493135" y="2038349"/>
                </a:moveTo>
                <a:lnTo>
                  <a:pt x="1457960" y="2038349"/>
                </a:lnTo>
                <a:lnTo>
                  <a:pt x="1459230" y="2039619"/>
                </a:lnTo>
                <a:lnTo>
                  <a:pt x="1494405" y="2039619"/>
                </a:lnTo>
                <a:lnTo>
                  <a:pt x="1493135" y="2038349"/>
                </a:lnTo>
                <a:close/>
              </a:path>
              <a:path w="1828800" h="2373629">
                <a:moveTo>
                  <a:pt x="1489323" y="2034539"/>
                </a:moveTo>
                <a:lnTo>
                  <a:pt x="1454150" y="2034539"/>
                </a:lnTo>
                <a:lnTo>
                  <a:pt x="1456690" y="2037079"/>
                </a:lnTo>
                <a:lnTo>
                  <a:pt x="1491864" y="2037079"/>
                </a:lnTo>
                <a:lnTo>
                  <a:pt x="1489323" y="2034539"/>
                </a:lnTo>
                <a:close/>
              </a:path>
              <a:path w="1828800" h="2373629">
                <a:moveTo>
                  <a:pt x="1486782" y="2031999"/>
                </a:moveTo>
                <a:lnTo>
                  <a:pt x="1451610" y="2031999"/>
                </a:lnTo>
                <a:lnTo>
                  <a:pt x="1452880" y="2033269"/>
                </a:lnTo>
                <a:lnTo>
                  <a:pt x="1488053" y="2033269"/>
                </a:lnTo>
                <a:lnTo>
                  <a:pt x="1486782" y="2031999"/>
                </a:lnTo>
                <a:close/>
              </a:path>
              <a:path w="1828800" h="2373629">
                <a:moveTo>
                  <a:pt x="1482970" y="2028189"/>
                </a:moveTo>
                <a:lnTo>
                  <a:pt x="1447800" y="2028189"/>
                </a:lnTo>
                <a:lnTo>
                  <a:pt x="1450340" y="2030729"/>
                </a:lnTo>
                <a:lnTo>
                  <a:pt x="1485512" y="2030729"/>
                </a:lnTo>
                <a:lnTo>
                  <a:pt x="1482970" y="2028189"/>
                </a:lnTo>
                <a:close/>
              </a:path>
              <a:path w="1828800" h="2373629">
                <a:moveTo>
                  <a:pt x="1480429" y="2025649"/>
                </a:moveTo>
                <a:lnTo>
                  <a:pt x="1445260" y="2025649"/>
                </a:lnTo>
                <a:lnTo>
                  <a:pt x="1446530" y="2026919"/>
                </a:lnTo>
                <a:lnTo>
                  <a:pt x="1481700" y="2026919"/>
                </a:lnTo>
                <a:lnTo>
                  <a:pt x="1480429" y="2025649"/>
                </a:lnTo>
                <a:close/>
              </a:path>
              <a:path w="1828800" h="2373629">
                <a:moveTo>
                  <a:pt x="1476618" y="2021839"/>
                </a:moveTo>
                <a:lnTo>
                  <a:pt x="1441450" y="2021839"/>
                </a:lnTo>
                <a:lnTo>
                  <a:pt x="1443990" y="2024379"/>
                </a:lnTo>
                <a:lnTo>
                  <a:pt x="1479159" y="2024379"/>
                </a:lnTo>
                <a:lnTo>
                  <a:pt x="1476618" y="2021839"/>
                </a:lnTo>
                <a:close/>
              </a:path>
              <a:path w="1828800" h="2373629">
                <a:moveTo>
                  <a:pt x="1474077" y="2019299"/>
                </a:moveTo>
                <a:lnTo>
                  <a:pt x="1438910" y="2019299"/>
                </a:lnTo>
                <a:lnTo>
                  <a:pt x="1440180" y="2020569"/>
                </a:lnTo>
                <a:lnTo>
                  <a:pt x="1475347" y="2020569"/>
                </a:lnTo>
                <a:lnTo>
                  <a:pt x="1474077" y="2019299"/>
                </a:lnTo>
                <a:close/>
              </a:path>
              <a:path w="1828800" h="2373629">
                <a:moveTo>
                  <a:pt x="1467724" y="2012949"/>
                </a:moveTo>
                <a:lnTo>
                  <a:pt x="1432559" y="2012949"/>
                </a:lnTo>
                <a:lnTo>
                  <a:pt x="1437640" y="2018029"/>
                </a:lnTo>
                <a:lnTo>
                  <a:pt x="1472806" y="2018029"/>
                </a:lnTo>
                <a:lnTo>
                  <a:pt x="1467724" y="2012949"/>
                </a:lnTo>
                <a:close/>
              </a:path>
              <a:path w="1828800" h="2373629">
                <a:moveTo>
                  <a:pt x="1461371" y="2006599"/>
                </a:moveTo>
                <a:lnTo>
                  <a:pt x="1426209" y="2006599"/>
                </a:lnTo>
                <a:lnTo>
                  <a:pt x="1431290" y="2011679"/>
                </a:lnTo>
                <a:lnTo>
                  <a:pt x="1466453" y="2011679"/>
                </a:lnTo>
                <a:lnTo>
                  <a:pt x="1461371" y="2006599"/>
                </a:lnTo>
                <a:close/>
              </a:path>
              <a:path w="1828800" h="2373629">
                <a:moveTo>
                  <a:pt x="1455018" y="2000249"/>
                </a:moveTo>
                <a:lnTo>
                  <a:pt x="1419860" y="2000249"/>
                </a:lnTo>
                <a:lnTo>
                  <a:pt x="1424940" y="2005329"/>
                </a:lnTo>
                <a:lnTo>
                  <a:pt x="1460101" y="2005329"/>
                </a:lnTo>
                <a:lnTo>
                  <a:pt x="1455018" y="2000249"/>
                </a:lnTo>
                <a:close/>
              </a:path>
              <a:path w="1828800" h="2373629">
                <a:moveTo>
                  <a:pt x="1448666" y="1993899"/>
                </a:moveTo>
                <a:lnTo>
                  <a:pt x="1413510" y="1993899"/>
                </a:lnTo>
                <a:lnTo>
                  <a:pt x="1418589" y="1998979"/>
                </a:lnTo>
                <a:lnTo>
                  <a:pt x="1453748" y="1998979"/>
                </a:lnTo>
                <a:lnTo>
                  <a:pt x="1448666" y="1993899"/>
                </a:lnTo>
                <a:close/>
              </a:path>
              <a:path w="1828800" h="2373629">
                <a:moveTo>
                  <a:pt x="1442313" y="1987549"/>
                </a:moveTo>
                <a:lnTo>
                  <a:pt x="1407159" y="1987549"/>
                </a:lnTo>
                <a:lnTo>
                  <a:pt x="1412240" y="1992630"/>
                </a:lnTo>
                <a:lnTo>
                  <a:pt x="1447395" y="1992630"/>
                </a:lnTo>
                <a:lnTo>
                  <a:pt x="1442313" y="1987549"/>
                </a:lnTo>
                <a:close/>
              </a:path>
              <a:path w="1828800" h="2373629">
                <a:moveTo>
                  <a:pt x="1435960" y="1981199"/>
                </a:moveTo>
                <a:lnTo>
                  <a:pt x="1400809" y="1981199"/>
                </a:lnTo>
                <a:lnTo>
                  <a:pt x="1405890" y="1986279"/>
                </a:lnTo>
                <a:lnTo>
                  <a:pt x="1441042" y="1986279"/>
                </a:lnTo>
                <a:lnTo>
                  <a:pt x="1435960" y="1981199"/>
                </a:lnTo>
                <a:close/>
              </a:path>
              <a:path w="1828800" h="2373629">
                <a:moveTo>
                  <a:pt x="1429607" y="1974849"/>
                </a:moveTo>
                <a:lnTo>
                  <a:pt x="1394459" y="1974849"/>
                </a:lnTo>
                <a:lnTo>
                  <a:pt x="1399540" y="1979929"/>
                </a:lnTo>
                <a:lnTo>
                  <a:pt x="1434690" y="1979929"/>
                </a:lnTo>
                <a:lnTo>
                  <a:pt x="1429607" y="1974849"/>
                </a:lnTo>
                <a:close/>
              </a:path>
              <a:path w="1828800" h="2373629">
                <a:moveTo>
                  <a:pt x="1424525" y="1969770"/>
                </a:moveTo>
                <a:lnTo>
                  <a:pt x="1389380" y="1969770"/>
                </a:lnTo>
                <a:lnTo>
                  <a:pt x="1393190" y="1973579"/>
                </a:lnTo>
                <a:lnTo>
                  <a:pt x="1428337" y="1973579"/>
                </a:lnTo>
                <a:lnTo>
                  <a:pt x="1424525" y="1969770"/>
                </a:lnTo>
                <a:close/>
              </a:path>
              <a:path w="1828800" h="2373629">
                <a:moveTo>
                  <a:pt x="1418173" y="1963420"/>
                </a:moveTo>
                <a:lnTo>
                  <a:pt x="1383030" y="1963420"/>
                </a:lnTo>
                <a:lnTo>
                  <a:pt x="1388110" y="1968500"/>
                </a:lnTo>
                <a:lnTo>
                  <a:pt x="1423255" y="1968500"/>
                </a:lnTo>
                <a:lnTo>
                  <a:pt x="1418173" y="1963420"/>
                </a:lnTo>
                <a:close/>
              </a:path>
              <a:path w="1828800" h="2373629">
                <a:moveTo>
                  <a:pt x="1411820" y="1957069"/>
                </a:moveTo>
                <a:lnTo>
                  <a:pt x="1376680" y="1957069"/>
                </a:lnTo>
                <a:lnTo>
                  <a:pt x="1381760" y="1962149"/>
                </a:lnTo>
                <a:lnTo>
                  <a:pt x="1416902" y="1962149"/>
                </a:lnTo>
                <a:lnTo>
                  <a:pt x="1411820" y="1957069"/>
                </a:lnTo>
                <a:close/>
              </a:path>
              <a:path w="1828800" h="2373629">
                <a:moveTo>
                  <a:pt x="1405467" y="1950719"/>
                </a:moveTo>
                <a:lnTo>
                  <a:pt x="1370330" y="1950719"/>
                </a:lnTo>
                <a:lnTo>
                  <a:pt x="1375410" y="1955799"/>
                </a:lnTo>
                <a:lnTo>
                  <a:pt x="1410549" y="1955799"/>
                </a:lnTo>
                <a:lnTo>
                  <a:pt x="1405467" y="1950719"/>
                </a:lnTo>
                <a:close/>
              </a:path>
              <a:path w="1828800" h="2373629">
                <a:moveTo>
                  <a:pt x="1399114" y="1944370"/>
                </a:moveTo>
                <a:lnTo>
                  <a:pt x="1363980" y="1944370"/>
                </a:lnTo>
                <a:lnTo>
                  <a:pt x="1369060" y="1949449"/>
                </a:lnTo>
                <a:lnTo>
                  <a:pt x="1404197" y="1949449"/>
                </a:lnTo>
                <a:lnTo>
                  <a:pt x="1399114" y="1944370"/>
                </a:lnTo>
                <a:close/>
              </a:path>
              <a:path w="1828800" h="2373629">
                <a:moveTo>
                  <a:pt x="1392762" y="1938020"/>
                </a:moveTo>
                <a:lnTo>
                  <a:pt x="1357630" y="1938020"/>
                </a:lnTo>
                <a:lnTo>
                  <a:pt x="1362710" y="1943099"/>
                </a:lnTo>
                <a:lnTo>
                  <a:pt x="1397844" y="1943099"/>
                </a:lnTo>
                <a:lnTo>
                  <a:pt x="1392762" y="1938020"/>
                </a:lnTo>
                <a:close/>
              </a:path>
              <a:path w="1828800" h="2373629">
                <a:moveTo>
                  <a:pt x="1386409" y="1931669"/>
                </a:moveTo>
                <a:lnTo>
                  <a:pt x="1351280" y="1931669"/>
                </a:lnTo>
                <a:lnTo>
                  <a:pt x="1356360" y="1936749"/>
                </a:lnTo>
                <a:lnTo>
                  <a:pt x="1391491" y="1936749"/>
                </a:lnTo>
                <a:lnTo>
                  <a:pt x="1386409" y="1931669"/>
                </a:lnTo>
                <a:close/>
              </a:path>
              <a:path w="1828800" h="2373629">
                <a:moveTo>
                  <a:pt x="1380056" y="1925320"/>
                </a:moveTo>
                <a:lnTo>
                  <a:pt x="1344930" y="1925320"/>
                </a:lnTo>
                <a:lnTo>
                  <a:pt x="1350010" y="1930399"/>
                </a:lnTo>
                <a:lnTo>
                  <a:pt x="1385138" y="1930399"/>
                </a:lnTo>
                <a:lnTo>
                  <a:pt x="1380056" y="1925320"/>
                </a:lnTo>
                <a:close/>
              </a:path>
              <a:path w="1828800" h="2373629">
                <a:moveTo>
                  <a:pt x="1373703" y="1918969"/>
                </a:moveTo>
                <a:lnTo>
                  <a:pt x="1338580" y="1918969"/>
                </a:lnTo>
                <a:lnTo>
                  <a:pt x="1343660" y="1924049"/>
                </a:lnTo>
                <a:lnTo>
                  <a:pt x="1378786" y="1924049"/>
                </a:lnTo>
                <a:lnTo>
                  <a:pt x="1373703" y="1918969"/>
                </a:lnTo>
                <a:close/>
              </a:path>
              <a:path w="1828800" h="2373629">
                <a:moveTo>
                  <a:pt x="1367351" y="1912620"/>
                </a:moveTo>
                <a:lnTo>
                  <a:pt x="1332230" y="1912620"/>
                </a:lnTo>
                <a:lnTo>
                  <a:pt x="1337310" y="1917699"/>
                </a:lnTo>
                <a:lnTo>
                  <a:pt x="1372433" y="1917699"/>
                </a:lnTo>
                <a:lnTo>
                  <a:pt x="1367351" y="1912620"/>
                </a:lnTo>
                <a:close/>
              </a:path>
              <a:path w="1828800" h="2373629">
                <a:moveTo>
                  <a:pt x="1360998" y="1906270"/>
                </a:moveTo>
                <a:lnTo>
                  <a:pt x="1325880" y="1906270"/>
                </a:lnTo>
                <a:lnTo>
                  <a:pt x="1330960" y="1911349"/>
                </a:lnTo>
                <a:lnTo>
                  <a:pt x="1366080" y="1911349"/>
                </a:lnTo>
                <a:lnTo>
                  <a:pt x="1360998" y="1906270"/>
                </a:lnTo>
                <a:close/>
              </a:path>
              <a:path w="1828800" h="2373629">
                <a:moveTo>
                  <a:pt x="1354645" y="1899919"/>
                </a:moveTo>
                <a:lnTo>
                  <a:pt x="1319530" y="1899919"/>
                </a:lnTo>
                <a:lnTo>
                  <a:pt x="1324610" y="1904999"/>
                </a:lnTo>
                <a:lnTo>
                  <a:pt x="1359727" y="1904999"/>
                </a:lnTo>
                <a:lnTo>
                  <a:pt x="1354645" y="1899919"/>
                </a:lnTo>
                <a:close/>
              </a:path>
              <a:path w="1828800" h="2373629">
                <a:moveTo>
                  <a:pt x="1348292" y="1893570"/>
                </a:moveTo>
                <a:lnTo>
                  <a:pt x="1313180" y="1893570"/>
                </a:lnTo>
                <a:lnTo>
                  <a:pt x="1318260" y="1898649"/>
                </a:lnTo>
                <a:lnTo>
                  <a:pt x="1353375" y="1898649"/>
                </a:lnTo>
                <a:lnTo>
                  <a:pt x="1348292" y="1893570"/>
                </a:lnTo>
                <a:close/>
              </a:path>
              <a:path w="1828800" h="2373629">
                <a:moveTo>
                  <a:pt x="1341940" y="1887219"/>
                </a:moveTo>
                <a:lnTo>
                  <a:pt x="1306830" y="1887219"/>
                </a:lnTo>
                <a:lnTo>
                  <a:pt x="1311910" y="1892299"/>
                </a:lnTo>
                <a:lnTo>
                  <a:pt x="1347022" y="1892299"/>
                </a:lnTo>
                <a:lnTo>
                  <a:pt x="1341940" y="1887219"/>
                </a:lnTo>
                <a:close/>
              </a:path>
              <a:path w="1828800" h="2373629">
                <a:moveTo>
                  <a:pt x="1335587" y="1880870"/>
                </a:moveTo>
                <a:lnTo>
                  <a:pt x="1300480" y="1880870"/>
                </a:lnTo>
                <a:lnTo>
                  <a:pt x="1305560" y="1885949"/>
                </a:lnTo>
                <a:lnTo>
                  <a:pt x="1340669" y="1885949"/>
                </a:lnTo>
                <a:lnTo>
                  <a:pt x="1335587" y="1880870"/>
                </a:lnTo>
                <a:close/>
              </a:path>
              <a:path w="1828800" h="2373629">
                <a:moveTo>
                  <a:pt x="1329234" y="1874520"/>
                </a:moveTo>
                <a:lnTo>
                  <a:pt x="1294130" y="1874520"/>
                </a:lnTo>
                <a:lnTo>
                  <a:pt x="1299210" y="1879599"/>
                </a:lnTo>
                <a:lnTo>
                  <a:pt x="1334316" y="1879599"/>
                </a:lnTo>
                <a:lnTo>
                  <a:pt x="1329234" y="1874520"/>
                </a:lnTo>
                <a:close/>
              </a:path>
              <a:path w="1828800" h="2373629">
                <a:moveTo>
                  <a:pt x="1322882" y="1868170"/>
                </a:moveTo>
                <a:lnTo>
                  <a:pt x="1287780" y="1868170"/>
                </a:lnTo>
                <a:lnTo>
                  <a:pt x="1292859" y="1873249"/>
                </a:lnTo>
                <a:lnTo>
                  <a:pt x="1327964" y="1873249"/>
                </a:lnTo>
                <a:lnTo>
                  <a:pt x="1322882" y="1868170"/>
                </a:lnTo>
                <a:close/>
              </a:path>
              <a:path w="1828800" h="2373629">
                <a:moveTo>
                  <a:pt x="1316529" y="1861819"/>
                </a:moveTo>
                <a:lnTo>
                  <a:pt x="1281430" y="1861819"/>
                </a:lnTo>
                <a:lnTo>
                  <a:pt x="1286509" y="1866899"/>
                </a:lnTo>
                <a:lnTo>
                  <a:pt x="1321611" y="1866899"/>
                </a:lnTo>
                <a:lnTo>
                  <a:pt x="1316529" y="1861819"/>
                </a:lnTo>
                <a:close/>
              </a:path>
              <a:path w="1828800" h="2373629">
                <a:moveTo>
                  <a:pt x="1310176" y="1855469"/>
                </a:moveTo>
                <a:lnTo>
                  <a:pt x="1275080" y="1855469"/>
                </a:lnTo>
                <a:lnTo>
                  <a:pt x="1280160" y="1860549"/>
                </a:lnTo>
                <a:lnTo>
                  <a:pt x="1315258" y="1860549"/>
                </a:lnTo>
                <a:lnTo>
                  <a:pt x="1310176" y="1855469"/>
                </a:lnTo>
                <a:close/>
              </a:path>
              <a:path w="1828800" h="2373629">
                <a:moveTo>
                  <a:pt x="1303823" y="1849120"/>
                </a:moveTo>
                <a:lnTo>
                  <a:pt x="1268730" y="1849120"/>
                </a:lnTo>
                <a:lnTo>
                  <a:pt x="1273810" y="1854199"/>
                </a:lnTo>
                <a:lnTo>
                  <a:pt x="1308905" y="1854199"/>
                </a:lnTo>
                <a:lnTo>
                  <a:pt x="1303823" y="1849120"/>
                </a:lnTo>
                <a:close/>
              </a:path>
              <a:path w="1828800" h="2373629">
                <a:moveTo>
                  <a:pt x="1297471" y="1842769"/>
                </a:moveTo>
                <a:lnTo>
                  <a:pt x="1262380" y="1842769"/>
                </a:lnTo>
                <a:lnTo>
                  <a:pt x="1267460" y="1847850"/>
                </a:lnTo>
                <a:lnTo>
                  <a:pt x="1302553" y="1847850"/>
                </a:lnTo>
                <a:lnTo>
                  <a:pt x="1297471" y="1842769"/>
                </a:lnTo>
                <a:close/>
              </a:path>
              <a:path w="1828800" h="2373629">
                <a:moveTo>
                  <a:pt x="1291118" y="1836420"/>
                </a:moveTo>
                <a:lnTo>
                  <a:pt x="1256030" y="1836420"/>
                </a:lnTo>
                <a:lnTo>
                  <a:pt x="1261109" y="1841499"/>
                </a:lnTo>
                <a:lnTo>
                  <a:pt x="1296200" y="1841499"/>
                </a:lnTo>
                <a:lnTo>
                  <a:pt x="1291118" y="1836420"/>
                </a:lnTo>
                <a:close/>
              </a:path>
              <a:path w="1828800" h="2373629">
                <a:moveTo>
                  <a:pt x="1284765" y="1830069"/>
                </a:moveTo>
                <a:lnTo>
                  <a:pt x="1249680" y="1830069"/>
                </a:lnTo>
                <a:lnTo>
                  <a:pt x="1254760" y="1835149"/>
                </a:lnTo>
                <a:lnTo>
                  <a:pt x="1289847" y="1835149"/>
                </a:lnTo>
                <a:lnTo>
                  <a:pt x="1284765" y="1830069"/>
                </a:lnTo>
                <a:close/>
              </a:path>
              <a:path w="1828800" h="2373629">
                <a:moveTo>
                  <a:pt x="1278412" y="1823719"/>
                </a:moveTo>
                <a:lnTo>
                  <a:pt x="1243330" y="1823719"/>
                </a:lnTo>
                <a:lnTo>
                  <a:pt x="1248410" y="1828799"/>
                </a:lnTo>
                <a:lnTo>
                  <a:pt x="1283495" y="1828799"/>
                </a:lnTo>
                <a:lnTo>
                  <a:pt x="1278412" y="1823719"/>
                </a:lnTo>
                <a:close/>
              </a:path>
              <a:path w="1828800" h="2373629">
                <a:moveTo>
                  <a:pt x="1272060" y="1817370"/>
                </a:moveTo>
                <a:lnTo>
                  <a:pt x="1236980" y="1817370"/>
                </a:lnTo>
                <a:lnTo>
                  <a:pt x="1242060" y="1822449"/>
                </a:lnTo>
                <a:lnTo>
                  <a:pt x="1277142" y="1822449"/>
                </a:lnTo>
                <a:lnTo>
                  <a:pt x="1272060" y="1817370"/>
                </a:lnTo>
                <a:close/>
              </a:path>
              <a:path w="1828800" h="2373629">
                <a:moveTo>
                  <a:pt x="1265707" y="1811020"/>
                </a:moveTo>
                <a:lnTo>
                  <a:pt x="1230630" y="1811020"/>
                </a:lnTo>
                <a:lnTo>
                  <a:pt x="1235710" y="1816099"/>
                </a:lnTo>
                <a:lnTo>
                  <a:pt x="1270789" y="1816099"/>
                </a:lnTo>
                <a:lnTo>
                  <a:pt x="1265707" y="1811020"/>
                </a:lnTo>
                <a:close/>
              </a:path>
              <a:path w="1828800" h="2373629">
                <a:moveTo>
                  <a:pt x="1259354" y="1804670"/>
                </a:moveTo>
                <a:lnTo>
                  <a:pt x="1224280" y="1804670"/>
                </a:lnTo>
                <a:lnTo>
                  <a:pt x="1229360" y="1809749"/>
                </a:lnTo>
                <a:lnTo>
                  <a:pt x="1264436" y="1809749"/>
                </a:lnTo>
                <a:lnTo>
                  <a:pt x="1259354" y="1804670"/>
                </a:lnTo>
                <a:close/>
              </a:path>
              <a:path w="1828800" h="2373629">
                <a:moveTo>
                  <a:pt x="1253001" y="1798319"/>
                </a:moveTo>
                <a:lnTo>
                  <a:pt x="1217930" y="1798319"/>
                </a:lnTo>
                <a:lnTo>
                  <a:pt x="1223010" y="1803399"/>
                </a:lnTo>
                <a:lnTo>
                  <a:pt x="1258084" y="1803399"/>
                </a:lnTo>
                <a:lnTo>
                  <a:pt x="1253001" y="1798319"/>
                </a:lnTo>
                <a:close/>
              </a:path>
              <a:path w="1828800" h="2373629">
                <a:moveTo>
                  <a:pt x="1246649" y="1791969"/>
                </a:moveTo>
                <a:lnTo>
                  <a:pt x="1211580" y="1791969"/>
                </a:lnTo>
                <a:lnTo>
                  <a:pt x="1216660" y="1797049"/>
                </a:lnTo>
                <a:lnTo>
                  <a:pt x="1251731" y="1797049"/>
                </a:lnTo>
                <a:lnTo>
                  <a:pt x="1246649" y="1791969"/>
                </a:lnTo>
                <a:close/>
              </a:path>
              <a:path w="1828800" h="2373629">
                <a:moveTo>
                  <a:pt x="1240296" y="1785620"/>
                </a:moveTo>
                <a:lnTo>
                  <a:pt x="1205230" y="1785620"/>
                </a:lnTo>
                <a:lnTo>
                  <a:pt x="1210310" y="1790699"/>
                </a:lnTo>
                <a:lnTo>
                  <a:pt x="1245378" y="1790699"/>
                </a:lnTo>
                <a:lnTo>
                  <a:pt x="1240296" y="1785620"/>
                </a:lnTo>
                <a:close/>
              </a:path>
              <a:path w="1828800" h="2373629">
                <a:moveTo>
                  <a:pt x="1233943" y="1779270"/>
                </a:moveTo>
                <a:lnTo>
                  <a:pt x="1198880" y="1779270"/>
                </a:lnTo>
                <a:lnTo>
                  <a:pt x="1203960" y="1784349"/>
                </a:lnTo>
                <a:lnTo>
                  <a:pt x="1239025" y="1784349"/>
                </a:lnTo>
                <a:lnTo>
                  <a:pt x="1233943" y="1779270"/>
                </a:lnTo>
                <a:close/>
              </a:path>
              <a:path w="1828800" h="2373629">
                <a:moveTo>
                  <a:pt x="1227590" y="1772919"/>
                </a:moveTo>
                <a:lnTo>
                  <a:pt x="1192530" y="1772919"/>
                </a:lnTo>
                <a:lnTo>
                  <a:pt x="1197610" y="1777999"/>
                </a:lnTo>
                <a:lnTo>
                  <a:pt x="1232673" y="1777999"/>
                </a:lnTo>
                <a:lnTo>
                  <a:pt x="1227590" y="1772919"/>
                </a:lnTo>
                <a:close/>
              </a:path>
              <a:path w="1828800" h="2373629">
                <a:moveTo>
                  <a:pt x="1019221" y="1564639"/>
                </a:moveTo>
                <a:lnTo>
                  <a:pt x="984249" y="1564639"/>
                </a:lnTo>
                <a:lnTo>
                  <a:pt x="1191260" y="1771649"/>
                </a:lnTo>
                <a:lnTo>
                  <a:pt x="1226320" y="1771649"/>
                </a:lnTo>
                <a:lnTo>
                  <a:pt x="1019221" y="1564639"/>
                </a:lnTo>
                <a:close/>
              </a:path>
              <a:path w="1828800" h="2373629">
                <a:moveTo>
                  <a:pt x="1658306" y="2203450"/>
                </a:moveTo>
                <a:lnTo>
                  <a:pt x="1623060" y="2203450"/>
                </a:lnTo>
                <a:lnTo>
                  <a:pt x="1654810" y="2235199"/>
                </a:lnTo>
                <a:lnTo>
                  <a:pt x="1690070" y="2235199"/>
                </a:lnTo>
                <a:lnTo>
                  <a:pt x="1658306" y="2203450"/>
                </a:lnTo>
                <a:close/>
              </a:path>
              <a:path w="1828800" h="2373629">
                <a:moveTo>
                  <a:pt x="1690070" y="2235200"/>
                </a:moveTo>
                <a:lnTo>
                  <a:pt x="1654810" y="2235200"/>
                </a:lnTo>
                <a:lnTo>
                  <a:pt x="1667510" y="2247899"/>
                </a:lnTo>
                <a:lnTo>
                  <a:pt x="1702775" y="2247899"/>
                </a:lnTo>
                <a:lnTo>
                  <a:pt x="1690070" y="2235200"/>
                </a:lnTo>
                <a:close/>
              </a:path>
              <a:path w="1828800" h="2373629">
                <a:moveTo>
                  <a:pt x="1702775" y="2247900"/>
                </a:moveTo>
                <a:lnTo>
                  <a:pt x="1667510" y="2247900"/>
                </a:lnTo>
                <a:lnTo>
                  <a:pt x="1793240" y="2373629"/>
                </a:lnTo>
                <a:lnTo>
                  <a:pt x="1828559" y="2373629"/>
                </a:lnTo>
                <a:lnTo>
                  <a:pt x="1702775" y="2247900"/>
                </a:lnTo>
                <a:close/>
              </a:path>
            </a:pathLst>
          </a:custGeom>
          <a:solidFill>
            <a:srgbClr val="DCDCE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bg object 3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4956810"/>
            <a:ext cx="1896110" cy="1896110"/>
          </a:xfrm>
          <a:prstGeom prst="rect">
            <a:avLst/>
          </a:prstGeom>
        </p:spPr>
      </p:pic>
      <p:sp>
        <p:nvSpPr>
          <p:cNvPr id="32" name="bg object 32"/>
          <p:cNvSpPr/>
          <p:nvPr/>
        </p:nvSpPr>
        <p:spPr>
          <a:xfrm>
            <a:off x="0" y="4428490"/>
            <a:ext cx="1930400" cy="2424430"/>
          </a:xfrm>
          <a:custGeom>
            <a:avLst/>
            <a:gdLst/>
            <a:ahLst/>
            <a:cxnLst/>
            <a:rect l="l" t="t" r="r" b="b"/>
            <a:pathLst>
              <a:path w="1930400" h="2424429">
                <a:moveTo>
                  <a:pt x="527050" y="0"/>
                </a:moveTo>
                <a:lnTo>
                  <a:pt x="0" y="0"/>
                </a:lnTo>
                <a:lnTo>
                  <a:pt x="0" y="6349"/>
                </a:lnTo>
                <a:lnTo>
                  <a:pt x="532130" y="6349"/>
                </a:lnTo>
                <a:lnTo>
                  <a:pt x="532130" y="5079"/>
                </a:lnTo>
                <a:lnTo>
                  <a:pt x="530860" y="5079"/>
                </a:lnTo>
                <a:lnTo>
                  <a:pt x="530860" y="3809"/>
                </a:lnTo>
                <a:lnTo>
                  <a:pt x="529590" y="3809"/>
                </a:lnTo>
                <a:lnTo>
                  <a:pt x="529590" y="2539"/>
                </a:lnTo>
                <a:lnTo>
                  <a:pt x="528320" y="2539"/>
                </a:lnTo>
                <a:lnTo>
                  <a:pt x="528320" y="1269"/>
                </a:lnTo>
                <a:lnTo>
                  <a:pt x="527050" y="1269"/>
                </a:lnTo>
                <a:lnTo>
                  <a:pt x="527050" y="0"/>
                </a:lnTo>
                <a:close/>
              </a:path>
              <a:path w="1930400" h="2424429">
                <a:moveTo>
                  <a:pt x="0" y="494029"/>
                </a:moveTo>
                <a:lnTo>
                  <a:pt x="0" y="495299"/>
                </a:lnTo>
                <a:lnTo>
                  <a:pt x="1269" y="495299"/>
                </a:lnTo>
                <a:lnTo>
                  <a:pt x="0" y="494029"/>
                </a:lnTo>
                <a:close/>
              </a:path>
              <a:path w="1930400" h="2424429">
                <a:moveTo>
                  <a:pt x="1270" y="495300"/>
                </a:moveTo>
                <a:lnTo>
                  <a:pt x="0" y="495300"/>
                </a:lnTo>
                <a:lnTo>
                  <a:pt x="0" y="501649"/>
                </a:lnTo>
                <a:lnTo>
                  <a:pt x="7619" y="501649"/>
                </a:lnTo>
                <a:lnTo>
                  <a:pt x="1270" y="495300"/>
                </a:lnTo>
                <a:close/>
              </a:path>
              <a:path w="1930400" h="2424429">
                <a:moveTo>
                  <a:pt x="7620" y="501650"/>
                </a:moveTo>
                <a:lnTo>
                  <a:pt x="0" y="501650"/>
                </a:lnTo>
                <a:lnTo>
                  <a:pt x="0" y="507999"/>
                </a:lnTo>
                <a:lnTo>
                  <a:pt x="13969" y="507999"/>
                </a:lnTo>
                <a:lnTo>
                  <a:pt x="7620" y="501650"/>
                </a:lnTo>
                <a:close/>
              </a:path>
              <a:path w="1930400" h="2424429">
                <a:moveTo>
                  <a:pt x="13970" y="508000"/>
                </a:moveTo>
                <a:lnTo>
                  <a:pt x="0" y="508000"/>
                </a:lnTo>
                <a:lnTo>
                  <a:pt x="0" y="514349"/>
                </a:lnTo>
                <a:lnTo>
                  <a:pt x="20319" y="514349"/>
                </a:lnTo>
                <a:lnTo>
                  <a:pt x="13970" y="508000"/>
                </a:lnTo>
                <a:close/>
              </a:path>
              <a:path w="1930400" h="2424429">
                <a:moveTo>
                  <a:pt x="20320" y="514350"/>
                </a:moveTo>
                <a:lnTo>
                  <a:pt x="0" y="514350"/>
                </a:lnTo>
                <a:lnTo>
                  <a:pt x="0" y="520699"/>
                </a:lnTo>
                <a:lnTo>
                  <a:pt x="26669" y="520699"/>
                </a:lnTo>
                <a:lnTo>
                  <a:pt x="20320" y="514350"/>
                </a:lnTo>
                <a:close/>
              </a:path>
              <a:path w="1930400" h="2424429">
                <a:moveTo>
                  <a:pt x="26670" y="520700"/>
                </a:moveTo>
                <a:lnTo>
                  <a:pt x="0" y="520700"/>
                </a:lnTo>
                <a:lnTo>
                  <a:pt x="0" y="527049"/>
                </a:lnTo>
                <a:lnTo>
                  <a:pt x="33019" y="527049"/>
                </a:lnTo>
                <a:lnTo>
                  <a:pt x="26670" y="520700"/>
                </a:lnTo>
                <a:close/>
              </a:path>
              <a:path w="1930400" h="2424429">
                <a:moveTo>
                  <a:pt x="33020" y="527050"/>
                </a:moveTo>
                <a:lnTo>
                  <a:pt x="0" y="527050"/>
                </a:lnTo>
                <a:lnTo>
                  <a:pt x="0" y="528319"/>
                </a:lnTo>
                <a:lnTo>
                  <a:pt x="5080" y="533399"/>
                </a:lnTo>
                <a:lnTo>
                  <a:pt x="39369" y="533399"/>
                </a:lnTo>
                <a:lnTo>
                  <a:pt x="33020" y="527050"/>
                </a:lnTo>
                <a:close/>
              </a:path>
              <a:path w="1930400" h="2424429">
                <a:moveTo>
                  <a:pt x="39370" y="533400"/>
                </a:moveTo>
                <a:lnTo>
                  <a:pt x="5080" y="533400"/>
                </a:lnTo>
                <a:lnTo>
                  <a:pt x="11429" y="539749"/>
                </a:lnTo>
                <a:lnTo>
                  <a:pt x="45719" y="539749"/>
                </a:lnTo>
                <a:lnTo>
                  <a:pt x="39370" y="533400"/>
                </a:lnTo>
                <a:close/>
              </a:path>
              <a:path w="1930400" h="2424429">
                <a:moveTo>
                  <a:pt x="45720" y="539750"/>
                </a:moveTo>
                <a:lnTo>
                  <a:pt x="11430" y="539750"/>
                </a:lnTo>
                <a:lnTo>
                  <a:pt x="17780" y="546099"/>
                </a:lnTo>
                <a:lnTo>
                  <a:pt x="52069" y="546099"/>
                </a:lnTo>
                <a:lnTo>
                  <a:pt x="45720" y="539750"/>
                </a:lnTo>
                <a:close/>
              </a:path>
              <a:path w="1930400" h="2424429">
                <a:moveTo>
                  <a:pt x="52070" y="546100"/>
                </a:moveTo>
                <a:lnTo>
                  <a:pt x="17780" y="546100"/>
                </a:lnTo>
                <a:lnTo>
                  <a:pt x="24129" y="552449"/>
                </a:lnTo>
                <a:lnTo>
                  <a:pt x="58419" y="552449"/>
                </a:lnTo>
                <a:lnTo>
                  <a:pt x="52070" y="546100"/>
                </a:lnTo>
                <a:close/>
              </a:path>
              <a:path w="1930400" h="2424429">
                <a:moveTo>
                  <a:pt x="58420" y="552450"/>
                </a:moveTo>
                <a:lnTo>
                  <a:pt x="24130" y="552450"/>
                </a:lnTo>
                <a:lnTo>
                  <a:pt x="30480" y="558799"/>
                </a:lnTo>
                <a:lnTo>
                  <a:pt x="64769" y="558799"/>
                </a:lnTo>
                <a:lnTo>
                  <a:pt x="58420" y="552450"/>
                </a:lnTo>
                <a:close/>
              </a:path>
              <a:path w="1930400" h="2424429">
                <a:moveTo>
                  <a:pt x="64770" y="558800"/>
                </a:moveTo>
                <a:lnTo>
                  <a:pt x="30480" y="558800"/>
                </a:lnTo>
                <a:lnTo>
                  <a:pt x="36829" y="565149"/>
                </a:lnTo>
                <a:lnTo>
                  <a:pt x="71119" y="565149"/>
                </a:lnTo>
                <a:lnTo>
                  <a:pt x="64770" y="558800"/>
                </a:lnTo>
                <a:close/>
              </a:path>
              <a:path w="1930400" h="2424429">
                <a:moveTo>
                  <a:pt x="71120" y="565150"/>
                </a:moveTo>
                <a:lnTo>
                  <a:pt x="36830" y="565150"/>
                </a:lnTo>
                <a:lnTo>
                  <a:pt x="43179" y="571499"/>
                </a:lnTo>
                <a:lnTo>
                  <a:pt x="77469" y="571499"/>
                </a:lnTo>
                <a:lnTo>
                  <a:pt x="71120" y="565150"/>
                </a:lnTo>
                <a:close/>
              </a:path>
              <a:path w="1930400" h="2424429">
                <a:moveTo>
                  <a:pt x="77470" y="571500"/>
                </a:moveTo>
                <a:lnTo>
                  <a:pt x="43180" y="571500"/>
                </a:lnTo>
                <a:lnTo>
                  <a:pt x="49530" y="577849"/>
                </a:lnTo>
                <a:lnTo>
                  <a:pt x="83819" y="577849"/>
                </a:lnTo>
                <a:lnTo>
                  <a:pt x="77470" y="571500"/>
                </a:lnTo>
                <a:close/>
              </a:path>
              <a:path w="1930400" h="2424429">
                <a:moveTo>
                  <a:pt x="83820" y="577850"/>
                </a:moveTo>
                <a:lnTo>
                  <a:pt x="49530" y="577850"/>
                </a:lnTo>
                <a:lnTo>
                  <a:pt x="55880" y="584199"/>
                </a:lnTo>
                <a:lnTo>
                  <a:pt x="90169" y="584199"/>
                </a:lnTo>
                <a:lnTo>
                  <a:pt x="83820" y="577850"/>
                </a:lnTo>
                <a:close/>
              </a:path>
              <a:path w="1930400" h="2424429">
                <a:moveTo>
                  <a:pt x="90170" y="584200"/>
                </a:moveTo>
                <a:lnTo>
                  <a:pt x="55880" y="584200"/>
                </a:lnTo>
                <a:lnTo>
                  <a:pt x="62229" y="590549"/>
                </a:lnTo>
                <a:lnTo>
                  <a:pt x="96519" y="590549"/>
                </a:lnTo>
                <a:lnTo>
                  <a:pt x="90170" y="584200"/>
                </a:lnTo>
                <a:close/>
              </a:path>
              <a:path w="1930400" h="2424429">
                <a:moveTo>
                  <a:pt x="96520" y="590550"/>
                </a:moveTo>
                <a:lnTo>
                  <a:pt x="62230" y="590550"/>
                </a:lnTo>
                <a:lnTo>
                  <a:pt x="68580" y="596899"/>
                </a:lnTo>
                <a:lnTo>
                  <a:pt x="102869" y="596899"/>
                </a:lnTo>
                <a:lnTo>
                  <a:pt x="96520" y="590550"/>
                </a:lnTo>
                <a:close/>
              </a:path>
              <a:path w="1930400" h="2424429">
                <a:moveTo>
                  <a:pt x="102870" y="596900"/>
                </a:moveTo>
                <a:lnTo>
                  <a:pt x="68580" y="596900"/>
                </a:lnTo>
                <a:lnTo>
                  <a:pt x="74930" y="603249"/>
                </a:lnTo>
                <a:lnTo>
                  <a:pt x="109219" y="603249"/>
                </a:lnTo>
                <a:lnTo>
                  <a:pt x="102870" y="596900"/>
                </a:lnTo>
                <a:close/>
              </a:path>
              <a:path w="1930400" h="2424429">
                <a:moveTo>
                  <a:pt x="109220" y="603250"/>
                </a:moveTo>
                <a:lnTo>
                  <a:pt x="74930" y="603250"/>
                </a:lnTo>
                <a:lnTo>
                  <a:pt x="81280" y="609599"/>
                </a:lnTo>
                <a:lnTo>
                  <a:pt x="115569" y="609599"/>
                </a:lnTo>
                <a:lnTo>
                  <a:pt x="109220" y="603250"/>
                </a:lnTo>
                <a:close/>
              </a:path>
              <a:path w="1930400" h="2424429">
                <a:moveTo>
                  <a:pt x="115570" y="609600"/>
                </a:moveTo>
                <a:lnTo>
                  <a:pt x="81280" y="609600"/>
                </a:lnTo>
                <a:lnTo>
                  <a:pt x="87629" y="615949"/>
                </a:lnTo>
                <a:lnTo>
                  <a:pt x="121919" y="615949"/>
                </a:lnTo>
                <a:lnTo>
                  <a:pt x="115570" y="609600"/>
                </a:lnTo>
                <a:close/>
              </a:path>
              <a:path w="1930400" h="2424429">
                <a:moveTo>
                  <a:pt x="121920" y="615950"/>
                </a:moveTo>
                <a:lnTo>
                  <a:pt x="87630" y="615950"/>
                </a:lnTo>
                <a:lnTo>
                  <a:pt x="93979" y="622299"/>
                </a:lnTo>
                <a:lnTo>
                  <a:pt x="128269" y="622299"/>
                </a:lnTo>
                <a:lnTo>
                  <a:pt x="121920" y="615950"/>
                </a:lnTo>
                <a:close/>
              </a:path>
              <a:path w="1930400" h="2424429">
                <a:moveTo>
                  <a:pt x="128270" y="622300"/>
                </a:moveTo>
                <a:lnTo>
                  <a:pt x="93980" y="622300"/>
                </a:lnTo>
                <a:lnTo>
                  <a:pt x="100330" y="628649"/>
                </a:lnTo>
                <a:lnTo>
                  <a:pt x="134619" y="628649"/>
                </a:lnTo>
                <a:lnTo>
                  <a:pt x="128270" y="622300"/>
                </a:lnTo>
                <a:close/>
              </a:path>
              <a:path w="1930400" h="2424429">
                <a:moveTo>
                  <a:pt x="134620" y="628650"/>
                </a:moveTo>
                <a:lnTo>
                  <a:pt x="100330" y="628650"/>
                </a:lnTo>
                <a:lnTo>
                  <a:pt x="106680" y="634999"/>
                </a:lnTo>
                <a:lnTo>
                  <a:pt x="140969" y="634999"/>
                </a:lnTo>
                <a:lnTo>
                  <a:pt x="134620" y="628650"/>
                </a:lnTo>
                <a:close/>
              </a:path>
              <a:path w="1930400" h="2424429">
                <a:moveTo>
                  <a:pt x="140970" y="635000"/>
                </a:moveTo>
                <a:lnTo>
                  <a:pt x="106680" y="635000"/>
                </a:lnTo>
                <a:lnTo>
                  <a:pt x="113029" y="641349"/>
                </a:lnTo>
                <a:lnTo>
                  <a:pt x="147319" y="641349"/>
                </a:lnTo>
                <a:lnTo>
                  <a:pt x="140970" y="635000"/>
                </a:lnTo>
                <a:close/>
              </a:path>
              <a:path w="1930400" h="2424429">
                <a:moveTo>
                  <a:pt x="147319" y="641349"/>
                </a:moveTo>
                <a:lnTo>
                  <a:pt x="113030" y="641349"/>
                </a:lnTo>
                <a:lnTo>
                  <a:pt x="119380" y="647699"/>
                </a:lnTo>
                <a:lnTo>
                  <a:pt x="153669" y="647699"/>
                </a:lnTo>
                <a:lnTo>
                  <a:pt x="147319" y="641349"/>
                </a:lnTo>
                <a:close/>
              </a:path>
              <a:path w="1930400" h="2424429">
                <a:moveTo>
                  <a:pt x="153670" y="647700"/>
                </a:moveTo>
                <a:lnTo>
                  <a:pt x="119380" y="647700"/>
                </a:lnTo>
                <a:lnTo>
                  <a:pt x="125730" y="654049"/>
                </a:lnTo>
                <a:lnTo>
                  <a:pt x="160019" y="654049"/>
                </a:lnTo>
                <a:lnTo>
                  <a:pt x="153670" y="647700"/>
                </a:lnTo>
                <a:close/>
              </a:path>
              <a:path w="1930400" h="2424429">
                <a:moveTo>
                  <a:pt x="160020" y="654050"/>
                </a:moveTo>
                <a:lnTo>
                  <a:pt x="125730" y="654050"/>
                </a:lnTo>
                <a:lnTo>
                  <a:pt x="132079" y="660399"/>
                </a:lnTo>
                <a:lnTo>
                  <a:pt x="166369" y="660399"/>
                </a:lnTo>
                <a:lnTo>
                  <a:pt x="160020" y="654050"/>
                </a:lnTo>
                <a:close/>
              </a:path>
              <a:path w="1930400" h="2424429">
                <a:moveTo>
                  <a:pt x="166370" y="660400"/>
                </a:moveTo>
                <a:lnTo>
                  <a:pt x="132080" y="660400"/>
                </a:lnTo>
                <a:lnTo>
                  <a:pt x="138429" y="666749"/>
                </a:lnTo>
                <a:lnTo>
                  <a:pt x="172719" y="666749"/>
                </a:lnTo>
                <a:lnTo>
                  <a:pt x="166370" y="660400"/>
                </a:lnTo>
                <a:close/>
              </a:path>
              <a:path w="1930400" h="2424429">
                <a:moveTo>
                  <a:pt x="172720" y="666750"/>
                </a:moveTo>
                <a:lnTo>
                  <a:pt x="138430" y="666750"/>
                </a:lnTo>
                <a:lnTo>
                  <a:pt x="144780" y="673099"/>
                </a:lnTo>
                <a:lnTo>
                  <a:pt x="179069" y="673099"/>
                </a:lnTo>
                <a:lnTo>
                  <a:pt x="172720" y="666750"/>
                </a:lnTo>
                <a:close/>
              </a:path>
              <a:path w="1930400" h="2424429">
                <a:moveTo>
                  <a:pt x="179070" y="673100"/>
                </a:moveTo>
                <a:lnTo>
                  <a:pt x="144780" y="673100"/>
                </a:lnTo>
                <a:lnTo>
                  <a:pt x="151130" y="679449"/>
                </a:lnTo>
                <a:lnTo>
                  <a:pt x="185419" y="679449"/>
                </a:lnTo>
                <a:lnTo>
                  <a:pt x="179070" y="673100"/>
                </a:lnTo>
                <a:close/>
              </a:path>
              <a:path w="1930400" h="2424429">
                <a:moveTo>
                  <a:pt x="185420" y="679450"/>
                </a:moveTo>
                <a:lnTo>
                  <a:pt x="151130" y="679450"/>
                </a:lnTo>
                <a:lnTo>
                  <a:pt x="157480" y="685799"/>
                </a:lnTo>
                <a:lnTo>
                  <a:pt x="191769" y="685799"/>
                </a:lnTo>
                <a:lnTo>
                  <a:pt x="185420" y="679450"/>
                </a:lnTo>
                <a:close/>
              </a:path>
              <a:path w="1930400" h="2424429">
                <a:moveTo>
                  <a:pt x="191770" y="685800"/>
                </a:moveTo>
                <a:lnTo>
                  <a:pt x="157480" y="685800"/>
                </a:lnTo>
                <a:lnTo>
                  <a:pt x="163829" y="692149"/>
                </a:lnTo>
                <a:lnTo>
                  <a:pt x="198119" y="692149"/>
                </a:lnTo>
                <a:lnTo>
                  <a:pt x="191770" y="685800"/>
                </a:lnTo>
                <a:close/>
              </a:path>
              <a:path w="1930400" h="2424429">
                <a:moveTo>
                  <a:pt x="198120" y="692150"/>
                </a:moveTo>
                <a:lnTo>
                  <a:pt x="163830" y="692150"/>
                </a:lnTo>
                <a:lnTo>
                  <a:pt x="170180" y="698499"/>
                </a:lnTo>
                <a:lnTo>
                  <a:pt x="204469" y="698499"/>
                </a:lnTo>
                <a:lnTo>
                  <a:pt x="198120" y="692150"/>
                </a:lnTo>
                <a:close/>
              </a:path>
              <a:path w="1930400" h="2424429">
                <a:moveTo>
                  <a:pt x="204470" y="698500"/>
                </a:moveTo>
                <a:lnTo>
                  <a:pt x="170180" y="698500"/>
                </a:lnTo>
                <a:lnTo>
                  <a:pt x="176530" y="704849"/>
                </a:lnTo>
                <a:lnTo>
                  <a:pt x="210819" y="704849"/>
                </a:lnTo>
                <a:lnTo>
                  <a:pt x="204470" y="698500"/>
                </a:lnTo>
                <a:close/>
              </a:path>
              <a:path w="1930400" h="2424429">
                <a:moveTo>
                  <a:pt x="210820" y="704850"/>
                </a:moveTo>
                <a:lnTo>
                  <a:pt x="176530" y="704850"/>
                </a:lnTo>
                <a:lnTo>
                  <a:pt x="182879" y="711199"/>
                </a:lnTo>
                <a:lnTo>
                  <a:pt x="217169" y="711199"/>
                </a:lnTo>
                <a:lnTo>
                  <a:pt x="210820" y="704850"/>
                </a:lnTo>
                <a:close/>
              </a:path>
              <a:path w="1930400" h="2424429">
                <a:moveTo>
                  <a:pt x="217170" y="711200"/>
                </a:moveTo>
                <a:lnTo>
                  <a:pt x="182880" y="711200"/>
                </a:lnTo>
                <a:lnTo>
                  <a:pt x="189230" y="717549"/>
                </a:lnTo>
                <a:lnTo>
                  <a:pt x="223519" y="717549"/>
                </a:lnTo>
                <a:lnTo>
                  <a:pt x="217170" y="711200"/>
                </a:lnTo>
                <a:close/>
              </a:path>
              <a:path w="1930400" h="2424429">
                <a:moveTo>
                  <a:pt x="223520" y="717550"/>
                </a:moveTo>
                <a:lnTo>
                  <a:pt x="189230" y="717550"/>
                </a:lnTo>
                <a:lnTo>
                  <a:pt x="195580" y="723899"/>
                </a:lnTo>
                <a:lnTo>
                  <a:pt x="229869" y="723899"/>
                </a:lnTo>
                <a:lnTo>
                  <a:pt x="223520" y="717550"/>
                </a:lnTo>
                <a:close/>
              </a:path>
              <a:path w="1930400" h="2424429">
                <a:moveTo>
                  <a:pt x="229870" y="723900"/>
                </a:moveTo>
                <a:lnTo>
                  <a:pt x="195580" y="723900"/>
                </a:lnTo>
                <a:lnTo>
                  <a:pt x="201929" y="730249"/>
                </a:lnTo>
                <a:lnTo>
                  <a:pt x="236219" y="730249"/>
                </a:lnTo>
                <a:lnTo>
                  <a:pt x="229870" y="723900"/>
                </a:lnTo>
                <a:close/>
              </a:path>
              <a:path w="1930400" h="2424429">
                <a:moveTo>
                  <a:pt x="236220" y="730250"/>
                </a:moveTo>
                <a:lnTo>
                  <a:pt x="201930" y="730250"/>
                </a:lnTo>
                <a:lnTo>
                  <a:pt x="208280" y="736599"/>
                </a:lnTo>
                <a:lnTo>
                  <a:pt x="242569" y="736599"/>
                </a:lnTo>
                <a:lnTo>
                  <a:pt x="236220" y="730250"/>
                </a:lnTo>
                <a:close/>
              </a:path>
              <a:path w="1930400" h="2424429">
                <a:moveTo>
                  <a:pt x="242570" y="736600"/>
                </a:moveTo>
                <a:lnTo>
                  <a:pt x="208280" y="736600"/>
                </a:lnTo>
                <a:lnTo>
                  <a:pt x="214629" y="742949"/>
                </a:lnTo>
                <a:lnTo>
                  <a:pt x="248919" y="742949"/>
                </a:lnTo>
                <a:lnTo>
                  <a:pt x="242570" y="736600"/>
                </a:lnTo>
                <a:close/>
              </a:path>
              <a:path w="1930400" h="2424429">
                <a:moveTo>
                  <a:pt x="248920" y="742950"/>
                </a:moveTo>
                <a:lnTo>
                  <a:pt x="214630" y="742950"/>
                </a:lnTo>
                <a:lnTo>
                  <a:pt x="220980" y="749299"/>
                </a:lnTo>
                <a:lnTo>
                  <a:pt x="255269" y="749299"/>
                </a:lnTo>
                <a:lnTo>
                  <a:pt x="248920" y="742950"/>
                </a:lnTo>
                <a:close/>
              </a:path>
              <a:path w="1930400" h="2424429">
                <a:moveTo>
                  <a:pt x="255270" y="749300"/>
                </a:moveTo>
                <a:lnTo>
                  <a:pt x="220980" y="749300"/>
                </a:lnTo>
                <a:lnTo>
                  <a:pt x="227330" y="755649"/>
                </a:lnTo>
                <a:lnTo>
                  <a:pt x="261619" y="755649"/>
                </a:lnTo>
                <a:lnTo>
                  <a:pt x="255270" y="749300"/>
                </a:lnTo>
                <a:close/>
              </a:path>
              <a:path w="1930400" h="2424429">
                <a:moveTo>
                  <a:pt x="261620" y="755650"/>
                </a:moveTo>
                <a:lnTo>
                  <a:pt x="227330" y="755650"/>
                </a:lnTo>
                <a:lnTo>
                  <a:pt x="233679" y="761999"/>
                </a:lnTo>
                <a:lnTo>
                  <a:pt x="267969" y="761999"/>
                </a:lnTo>
                <a:lnTo>
                  <a:pt x="261620" y="755650"/>
                </a:lnTo>
                <a:close/>
              </a:path>
              <a:path w="1930400" h="2424429">
                <a:moveTo>
                  <a:pt x="267970" y="762000"/>
                </a:moveTo>
                <a:lnTo>
                  <a:pt x="233680" y="762000"/>
                </a:lnTo>
                <a:lnTo>
                  <a:pt x="240030" y="768349"/>
                </a:lnTo>
                <a:lnTo>
                  <a:pt x="274319" y="768349"/>
                </a:lnTo>
                <a:lnTo>
                  <a:pt x="267970" y="762000"/>
                </a:lnTo>
                <a:close/>
              </a:path>
              <a:path w="1930400" h="2424429">
                <a:moveTo>
                  <a:pt x="274320" y="768350"/>
                </a:moveTo>
                <a:lnTo>
                  <a:pt x="240030" y="768350"/>
                </a:lnTo>
                <a:lnTo>
                  <a:pt x="246380" y="774699"/>
                </a:lnTo>
                <a:lnTo>
                  <a:pt x="280669" y="774699"/>
                </a:lnTo>
                <a:lnTo>
                  <a:pt x="274320" y="768350"/>
                </a:lnTo>
                <a:close/>
              </a:path>
              <a:path w="1930400" h="2424429">
                <a:moveTo>
                  <a:pt x="280670" y="774700"/>
                </a:moveTo>
                <a:lnTo>
                  <a:pt x="246380" y="774700"/>
                </a:lnTo>
                <a:lnTo>
                  <a:pt x="252729" y="781049"/>
                </a:lnTo>
                <a:lnTo>
                  <a:pt x="287019" y="781049"/>
                </a:lnTo>
                <a:lnTo>
                  <a:pt x="280670" y="774700"/>
                </a:lnTo>
                <a:close/>
              </a:path>
              <a:path w="1930400" h="2424429">
                <a:moveTo>
                  <a:pt x="287020" y="781050"/>
                </a:moveTo>
                <a:lnTo>
                  <a:pt x="252730" y="781050"/>
                </a:lnTo>
                <a:lnTo>
                  <a:pt x="259079" y="787399"/>
                </a:lnTo>
                <a:lnTo>
                  <a:pt x="293369" y="787399"/>
                </a:lnTo>
                <a:lnTo>
                  <a:pt x="287020" y="781050"/>
                </a:lnTo>
                <a:close/>
              </a:path>
              <a:path w="1930400" h="2424429">
                <a:moveTo>
                  <a:pt x="293370" y="787400"/>
                </a:moveTo>
                <a:lnTo>
                  <a:pt x="259080" y="787400"/>
                </a:lnTo>
                <a:lnTo>
                  <a:pt x="265429" y="793749"/>
                </a:lnTo>
                <a:lnTo>
                  <a:pt x="299719" y="793749"/>
                </a:lnTo>
                <a:lnTo>
                  <a:pt x="293370" y="787400"/>
                </a:lnTo>
                <a:close/>
              </a:path>
              <a:path w="1930400" h="2424429">
                <a:moveTo>
                  <a:pt x="299720" y="793750"/>
                </a:moveTo>
                <a:lnTo>
                  <a:pt x="265430" y="793750"/>
                </a:lnTo>
                <a:lnTo>
                  <a:pt x="271779" y="800099"/>
                </a:lnTo>
                <a:lnTo>
                  <a:pt x="306069" y="800099"/>
                </a:lnTo>
                <a:lnTo>
                  <a:pt x="299720" y="793750"/>
                </a:lnTo>
                <a:close/>
              </a:path>
              <a:path w="1930400" h="2424429">
                <a:moveTo>
                  <a:pt x="306070" y="800100"/>
                </a:moveTo>
                <a:lnTo>
                  <a:pt x="271780" y="800100"/>
                </a:lnTo>
                <a:lnTo>
                  <a:pt x="361950" y="890269"/>
                </a:lnTo>
                <a:lnTo>
                  <a:pt x="396240" y="890269"/>
                </a:lnTo>
                <a:lnTo>
                  <a:pt x="306070" y="800100"/>
                </a:lnTo>
                <a:close/>
              </a:path>
              <a:path w="1930400" h="2424429">
                <a:moveTo>
                  <a:pt x="396240" y="890270"/>
                </a:moveTo>
                <a:lnTo>
                  <a:pt x="361950" y="890270"/>
                </a:lnTo>
                <a:lnTo>
                  <a:pt x="365760" y="894079"/>
                </a:lnTo>
                <a:lnTo>
                  <a:pt x="400049" y="894079"/>
                </a:lnTo>
                <a:lnTo>
                  <a:pt x="396240" y="890270"/>
                </a:lnTo>
                <a:close/>
              </a:path>
              <a:path w="1930400" h="2424429">
                <a:moveTo>
                  <a:pt x="400050" y="894079"/>
                </a:moveTo>
                <a:lnTo>
                  <a:pt x="365760" y="894079"/>
                </a:lnTo>
                <a:lnTo>
                  <a:pt x="372110" y="900429"/>
                </a:lnTo>
                <a:lnTo>
                  <a:pt x="406400" y="900429"/>
                </a:lnTo>
                <a:lnTo>
                  <a:pt x="400050" y="894079"/>
                </a:lnTo>
                <a:close/>
              </a:path>
              <a:path w="1930400" h="2424429">
                <a:moveTo>
                  <a:pt x="406400" y="900429"/>
                </a:moveTo>
                <a:lnTo>
                  <a:pt x="372110" y="900429"/>
                </a:lnTo>
                <a:lnTo>
                  <a:pt x="397510" y="925829"/>
                </a:lnTo>
                <a:lnTo>
                  <a:pt x="431800" y="925829"/>
                </a:lnTo>
                <a:lnTo>
                  <a:pt x="406400" y="900429"/>
                </a:lnTo>
                <a:close/>
              </a:path>
              <a:path w="1930400" h="2424429">
                <a:moveTo>
                  <a:pt x="431800" y="925830"/>
                </a:moveTo>
                <a:lnTo>
                  <a:pt x="397510" y="925830"/>
                </a:lnTo>
                <a:lnTo>
                  <a:pt x="422910" y="951229"/>
                </a:lnTo>
                <a:lnTo>
                  <a:pt x="457199" y="951229"/>
                </a:lnTo>
                <a:lnTo>
                  <a:pt x="431800" y="925830"/>
                </a:lnTo>
                <a:close/>
              </a:path>
              <a:path w="1930400" h="2424429">
                <a:moveTo>
                  <a:pt x="457200" y="951230"/>
                </a:moveTo>
                <a:lnTo>
                  <a:pt x="422910" y="951230"/>
                </a:lnTo>
                <a:lnTo>
                  <a:pt x="425450" y="953769"/>
                </a:lnTo>
                <a:lnTo>
                  <a:pt x="459739" y="953769"/>
                </a:lnTo>
                <a:lnTo>
                  <a:pt x="457200" y="951230"/>
                </a:lnTo>
                <a:close/>
              </a:path>
              <a:path w="1930400" h="2424429">
                <a:moveTo>
                  <a:pt x="459740" y="953770"/>
                </a:moveTo>
                <a:lnTo>
                  <a:pt x="425450" y="953770"/>
                </a:lnTo>
                <a:lnTo>
                  <a:pt x="431800" y="960119"/>
                </a:lnTo>
                <a:lnTo>
                  <a:pt x="466089" y="960119"/>
                </a:lnTo>
                <a:lnTo>
                  <a:pt x="459740" y="953770"/>
                </a:lnTo>
                <a:close/>
              </a:path>
              <a:path w="1930400" h="2424429">
                <a:moveTo>
                  <a:pt x="466090" y="960120"/>
                </a:moveTo>
                <a:lnTo>
                  <a:pt x="431800" y="960120"/>
                </a:lnTo>
                <a:lnTo>
                  <a:pt x="438150" y="966469"/>
                </a:lnTo>
                <a:lnTo>
                  <a:pt x="472439" y="966469"/>
                </a:lnTo>
                <a:lnTo>
                  <a:pt x="466090" y="960120"/>
                </a:lnTo>
                <a:close/>
              </a:path>
              <a:path w="1930400" h="2424429">
                <a:moveTo>
                  <a:pt x="472440" y="966469"/>
                </a:moveTo>
                <a:lnTo>
                  <a:pt x="438150" y="966469"/>
                </a:lnTo>
                <a:lnTo>
                  <a:pt x="444499" y="972819"/>
                </a:lnTo>
                <a:lnTo>
                  <a:pt x="478789" y="972819"/>
                </a:lnTo>
                <a:lnTo>
                  <a:pt x="472440" y="966469"/>
                </a:lnTo>
                <a:close/>
              </a:path>
              <a:path w="1930400" h="2424429">
                <a:moveTo>
                  <a:pt x="478790" y="972819"/>
                </a:moveTo>
                <a:lnTo>
                  <a:pt x="444500" y="972819"/>
                </a:lnTo>
                <a:lnTo>
                  <a:pt x="454660" y="982979"/>
                </a:lnTo>
                <a:lnTo>
                  <a:pt x="488949" y="982979"/>
                </a:lnTo>
                <a:lnTo>
                  <a:pt x="478790" y="972819"/>
                </a:lnTo>
                <a:close/>
              </a:path>
              <a:path w="1930400" h="2424429">
                <a:moveTo>
                  <a:pt x="488950" y="982979"/>
                </a:moveTo>
                <a:lnTo>
                  <a:pt x="454660" y="982979"/>
                </a:lnTo>
                <a:lnTo>
                  <a:pt x="461009" y="989329"/>
                </a:lnTo>
                <a:lnTo>
                  <a:pt x="495299" y="989329"/>
                </a:lnTo>
                <a:lnTo>
                  <a:pt x="488950" y="982979"/>
                </a:lnTo>
                <a:close/>
              </a:path>
              <a:path w="1930400" h="2424429">
                <a:moveTo>
                  <a:pt x="495300" y="989329"/>
                </a:moveTo>
                <a:lnTo>
                  <a:pt x="461010" y="989329"/>
                </a:lnTo>
                <a:lnTo>
                  <a:pt x="463550" y="991869"/>
                </a:lnTo>
                <a:lnTo>
                  <a:pt x="497839" y="991869"/>
                </a:lnTo>
                <a:lnTo>
                  <a:pt x="495300" y="989329"/>
                </a:lnTo>
                <a:close/>
              </a:path>
              <a:path w="1930400" h="2424429">
                <a:moveTo>
                  <a:pt x="497840" y="991870"/>
                </a:moveTo>
                <a:lnTo>
                  <a:pt x="463550" y="991870"/>
                </a:lnTo>
                <a:lnTo>
                  <a:pt x="469900" y="998219"/>
                </a:lnTo>
                <a:lnTo>
                  <a:pt x="504189" y="998219"/>
                </a:lnTo>
                <a:lnTo>
                  <a:pt x="497840" y="991870"/>
                </a:lnTo>
                <a:close/>
              </a:path>
              <a:path w="1930400" h="2424429">
                <a:moveTo>
                  <a:pt x="504190" y="998219"/>
                </a:moveTo>
                <a:lnTo>
                  <a:pt x="469900" y="998219"/>
                </a:lnTo>
                <a:lnTo>
                  <a:pt x="480060" y="1008379"/>
                </a:lnTo>
                <a:lnTo>
                  <a:pt x="514350" y="1008379"/>
                </a:lnTo>
                <a:lnTo>
                  <a:pt x="504190" y="998219"/>
                </a:lnTo>
                <a:close/>
              </a:path>
              <a:path w="1930400" h="2424429">
                <a:moveTo>
                  <a:pt x="514350" y="1008380"/>
                </a:moveTo>
                <a:lnTo>
                  <a:pt x="480060" y="1008380"/>
                </a:lnTo>
                <a:lnTo>
                  <a:pt x="486409" y="1014729"/>
                </a:lnTo>
                <a:lnTo>
                  <a:pt x="520699" y="1014729"/>
                </a:lnTo>
                <a:lnTo>
                  <a:pt x="514350" y="1008380"/>
                </a:lnTo>
                <a:close/>
              </a:path>
              <a:path w="1930400" h="2424429">
                <a:moveTo>
                  <a:pt x="520700" y="1014730"/>
                </a:moveTo>
                <a:lnTo>
                  <a:pt x="486410" y="1014730"/>
                </a:lnTo>
                <a:lnTo>
                  <a:pt x="492759" y="1021079"/>
                </a:lnTo>
                <a:lnTo>
                  <a:pt x="527049" y="1021079"/>
                </a:lnTo>
                <a:lnTo>
                  <a:pt x="520700" y="1014730"/>
                </a:lnTo>
                <a:close/>
              </a:path>
              <a:path w="1930400" h="2424429">
                <a:moveTo>
                  <a:pt x="527050" y="1021079"/>
                </a:moveTo>
                <a:lnTo>
                  <a:pt x="492760" y="1021079"/>
                </a:lnTo>
                <a:lnTo>
                  <a:pt x="501650" y="1029969"/>
                </a:lnTo>
                <a:lnTo>
                  <a:pt x="535939" y="1029969"/>
                </a:lnTo>
                <a:lnTo>
                  <a:pt x="527050" y="1021079"/>
                </a:lnTo>
                <a:close/>
              </a:path>
              <a:path w="1930400" h="2424429">
                <a:moveTo>
                  <a:pt x="535940" y="1029970"/>
                </a:moveTo>
                <a:lnTo>
                  <a:pt x="501650" y="1029970"/>
                </a:lnTo>
                <a:lnTo>
                  <a:pt x="505459" y="1033779"/>
                </a:lnTo>
                <a:lnTo>
                  <a:pt x="539749" y="1033779"/>
                </a:lnTo>
                <a:lnTo>
                  <a:pt x="535940" y="1029970"/>
                </a:lnTo>
                <a:close/>
              </a:path>
              <a:path w="1930400" h="2424429">
                <a:moveTo>
                  <a:pt x="539750" y="1033779"/>
                </a:moveTo>
                <a:lnTo>
                  <a:pt x="505460" y="1033779"/>
                </a:lnTo>
                <a:lnTo>
                  <a:pt x="518160" y="1046479"/>
                </a:lnTo>
                <a:lnTo>
                  <a:pt x="552450" y="1046479"/>
                </a:lnTo>
                <a:lnTo>
                  <a:pt x="539750" y="1033779"/>
                </a:lnTo>
                <a:close/>
              </a:path>
              <a:path w="1930400" h="2424429">
                <a:moveTo>
                  <a:pt x="552450" y="1046480"/>
                </a:moveTo>
                <a:lnTo>
                  <a:pt x="518160" y="1046480"/>
                </a:lnTo>
                <a:lnTo>
                  <a:pt x="520700" y="1049019"/>
                </a:lnTo>
                <a:lnTo>
                  <a:pt x="554989" y="1049019"/>
                </a:lnTo>
                <a:lnTo>
                  <a:pt x="552450" y="1046480"/>
                </a:lnTo>
                <a:close/>
              </a:path>
              <a:path w="1930400" h="2424429">
                <a:moveTo>
                  <a:pt x="554990" y="1049020"/>
                </a:moveTo>
                <a:lnTo>
                  <a:pt x="520700" y="1049020"/>
                </a:lnTo>
                <a:lnTo>
                  <a:pt x="524510" y="1052829"/>
                </a:lnTo>
                <a:lnTo>
                  <a:pt x="558799" y="1052829"/>
                </a:lnTo>
                <a:lnTo>
                  <a:pt x="554990" y="1049020"/>
                </a:lnTo>
                <a:close/>
              </a:path>
              <a:path w="1930400" h="2424429">
                <a:moveTo>
                  <a:pt x="558799" y="1052829"/>
                </a:moveTo>
                <a:lnTo>
                  <a:pt x="524510" y="1052829"/>
                </a:lnTo>
                <a:lnTo>
                  <a:pt x="527050" y="1055369"/>
                </a:lnTo>
                <a:lnTo>
                  <a:pt x="561339" y="1055369"/>
                </a:lnTo>
                <a:lnTo>
                  <a:pt x="558799" y="1052829"/>
                </a:lnTo>
                <a:close/>
              </a:path>
              <a:path w="1930400" h="2424429">
                <a:moveTo>
                  <a:pt x="561340" y="1055369"/>
                </a:moveTo>
                <a:lnTo>
                  <a:pt x="527050" y="1055369"/>
                </a:lnTo>
                <a:lnTo>
                  <a:pt x="543560" y="1071879"/>
                </a:lnTo>
                <a:lnTo>
                  <a:pt x="577849" y="1071879"/>
                </a:lnTo>
                <a:lnTo>
                  <a:pt x="561340" y="1055369"/>
                </a:lnTo>
                <a:close/>
              </a:path>
              <a:path w="1930400" h="2424429">
                <a:moveTo>
                  <a:pt x="577850" y="1071880"/>
                </a:moveTo>
                <a:lnTo>
                  <a:pt x="543560" y="1071880"/>
                </a:lnTo>
                <a:lnTo>
                  <a:pt x="546099" y="1074419"/>
                </a:lnTo>
                <a:lnTo>
                  <a:pt x="580389" y="1074419"/>
                </a:lnTo>
                <a:lnTo>
                  <a:pt x="577850" y="1071880"/>
                </a:lnTo>
                <a:close/>
              </a:path>
              <a:path w="1930400" h="2424429">
                <a:moveTo>
                  <a:pt x="580389" y="1074419"/>
                </a:moveTo>
                <a:lnTo>
                  <a:pt x="546100" y="1074419"/>
                </a:lnTo>
                <a:lnTo>
                  <a:pt x="549910" y="1078229"/>
                </a:lnTo>
                <a:lnTo>
                  <a:pt x="584200" y="1078229"/>
                </a:lnTo>
                <a:lnTo>
                  <a:pt x="580389" y="1074419"/>
                </a:lnTo>
                <a:close/>
              </a:path>
              <a:path w="1930400" h="2424429">
                <a:moveTo>
                  <a:pt x="584200" y="1078230"/>
                </a:moveTo>
                <a:lnTo>
                  <a:pt x="549910" y="1078230"/>
                </a:lnTo>
                <a:lnTo>
                  <a:pt x="552450" y="1080769"/>
                </a:lnTo>
                <a:lnTo>
                  <a:pt x="586739" y="1080769"/>
                </a:lnTo>
                <a:lnTo>
                  <a:pt x="584200" y="1078230"/>
                </a:lnTo>
                <a:close/>
              </a:path>
              <a:path w="1930400" h="2424429">
                <a:moveTo>
                  <a:pt x="586740" y="1080770"/>
                </a:moveTo>
                <a:lnTo>
                  <a:pt x="552450" y="1080770"/>
                </a:lnTo>
                <a:lnTo>
                  <a:pt x="556259" y="1084579"/>
                </a:lnTo>
                <a:lnTo>
                  <a:pt x="590549" y="1084579"/>
                </a:lnTo>
                <a:lnTo>
                  <a:pt x="586740" y="1080770"/>
                </a:lnTo>
                <a:close/>
              </a:path>
              <a:path w="1930400" h="2424429">
                <a:moveTo>
                  <a:pt x="590549" y="1084579"/>
                </a:moveTo>
                <a:lnTo>
                  <a:pt x="556259" y="1084579"/>
                </a:lnTo>
                <a:lnTo>
                  <a:pt x="558800" y="1087119"/>
                </a:lnTo>
                <a:lnTo>
                  <a:pt x="593089" y="1087119"/>
                </a:lnTo>
                <a:lnTo>
                  <a:pt x="590549" y="1084579"/>
                </a:lnTo>
                <a:close/>
              </a:path>
              <a:path w="1930400" h="2424429">
                <a:moveTo>
                  <a:pt x="593090" y="1087120"/>
                </a:moveTo>
                <a:lnTo>
                  <a:pt x="558800" y="1087120"/>
                </a:lnTo>
                <a:lnTo>
                  <a:pt x="575310" y="1103629"/>
                </a:lnTo>
                <a:lnTo>
                  <a:pt x="609599" y="1103629"/>
                </a:lnTo>
                <a:lnTo>
                  <a:pt x="593090" y="1087120"/>
                </a:lnTo>
                <a:close/>
              </a:path>
              <a:path w="1930400" h="2424429">
                <a:moveTo>
                  <a:pt x="609600" y="1103629"/>
                </a:moveTo>
                <a:lnTo>
                  <a:pt x="575310" y="1103629"/>
                </a:lnTo>
                <a:lnTo>
                  <a:pt x="581659" y="1109979"/>
                </a:lnTo>
                <a:lnTo>
                  <a:pt x="615949" y="1109979"/>
                </a:lnTo>
                <a:lnTo>
                  <a:pt x="609600" y="1103629"/>
                </a:lnTo>
                <a:close/>
              </a:path>
              <a:path w="1930400" h="2424429">
                <a:moveTo>
                  <a:pt x="615950" y="1109980"/>
                </a:moveTo>
                <a:lnTo>
                  <a:pt x="581660" y="1109980"/>
                </a:lnTo>
                <a:lnTo>
                  <a:pt x="588010" y="1116329"/>
                </a:lnTo>
                <a:lnTo>
                  <a:pt x="622300" y="1116329"/>
                </a:lnTo>
                <a:lnTo>
                  <a:pt x="615950" y="1109980"/>
                </a:lnTo>
                <a:close/>
              </a:path>
              <a:path w="1930400" h="2424429">
                <a:moveTo>
                  <a:pt x="622300" y="1116330"/>
                </a:moveTo>
                <a:lnTo>
                  <a:pt x="588010" y="1116330"/>
                </a:lnTo>
                <a:lnTo>
                  <a:pt x="613409" y="1141729"/>
                </a:lnTo>
                <a:lnTo>
                  <a:pt x="647699" y="1141729"/>
                </a:lnTo>
                <a:lnTo>
                  <a:pt x="622300" y="1116330"/>
                </a:lnTo>
                <a:close/>
              </a:path>
              <a:path w="1930400" h="2424429">
                <a:moveTo>
                  <a:pt x="647699" y="1141729"/>
                </a:moveTo>
                <a:lnTo>
                  <a:pt x="613410" y="1141729"/>
                </a:lnTo>
                <a:lnTo>
                  <a:pt x="619760" y="1148079"/>
                </a:lnTo>
                <a:lnTo>
                  <a:pt x="654049" y="1148079"/>
                </a:lnTo>
                <a:lnTo>
                  <a:pt x="647699" y="1141729"/>
                </a:lnTo>
                <a:close/>
              </a:path>
              <a:path w="1930400" h="2424429">
                <a:moveTo>
                  <a:pt x="654050" y="1148080"/>
                </a:moveTo>
                <a:lnTo>
                  <a:pt x="619760" y="1148080"/>
                </a:lnTo>
                <a:lnTo>
                  <a:pt x="645160" y="1173479"/>
                </a:lnTo>
                <a:lnTo>
                  <a:pt x="679449" y="1173479"/>
                </a:lnTo>
                <a:lnTo>
                  <a:pt x="654050" y="1148080"/>
                </a:lnTo>
                <a:close/>
              </a:path>
              <a:path w="1930400" h="2424429">
                <a:moveTo>
                  <a:pt x="679449" y="1173479"/>
                </a:moveTo>
                <a:lnTo>
                  <a:pt x="645160" y="1173479"/>
                </a:lnTo>
                <a:lnTo>
                  <a:pt x="651510" y="1179829"/>
                </a:lnTo>
                <a:lnTo>
                  <a:pt x="685799" y="1179829"/>
                </a:lnTo>
                <a:lnTo>
                  <a:pt x="679449" y="1173479"/>
                </a:lnTo>
                <a:close/>
              </a:path>
              <a:path w="1930400" h="2424429">
                <a:moveTo>
                  <a:pt x="685800" y="1179830"/>
                </a:moveTo>
                <a:lnTo>
                  <a:pt x="651510" y="1179830"/>
                </a:lnTo>
                <a:lnTo>
                  <a:pt x="679450" y="1207770"/>
                </a:lnTo>
                <a:lnTo>
                  <a:pt x="713740" y="1207770"/>
                </a:lnTo>
                <a:lnTo>
                  <a:pt x="685800" y="1179830"/>
                </a:lnTo>
                <a:close/>
              </a:path>
              <a:path w="1930400" h="2424429">
                <a:moveTo>
                  <a:pt x="713740" y="1207770"/>
                </a:moveTo>
                <a:lnTo>
                  <a:pt x="679450" y="1207770"/>
                </a:lnTo>
                <a:lnTo>
                  <a:pt x="683259" y="1211579"/>
                </a:lnTo>
                <a:lnTo>
                  <a:pt x="717549" y="1211579"/>
                </a:lnTo>
                <a:lnTo>
                  <a:pt x="713740" y="1207770"/>
                </a:lnTo>
                <a:close/>
              </a:path>
              <a:path w="1930400" h="2424429">
                <a:moveTo>
                  <a:pt x="717550" y="1211579"/>
                </a:moveTo>
                <a:lnTo>
                  <a:pt x="683260" y="1211579"/>
                </a:lnTo>
                <a:lnTo>
                  <a:pt x="695960" y="1224279"/>
                </a:lnTo>
                <a:lnTo>
                  <a:pt x="730249" y="1224279"/>
                </a:lnTo>
                <a:lnTo>
                  <a:pt x="717550" y="1211579"/>
                </a:lnTo>
                <a:close/>
              </a:path>
              <a:path w="1930400" h="2424429">
                <a:moveTo>
                  <a:pt x="730250" y="1224279"/>
                </a:moveTo>
                <a:lnTo>
                  <a:pt x="695960" y="1224279"/>
                </a:lnTo>
                <a:lnTo>
                  <a:pt x="711200" y="1239520"/>
                </a:lnTo>
                <a:lnTo>
                  <a:pt x="745490" y="1239520"/>
                </a:lnTo>
                <a:lnTo>
                  <a:pt x="730250" y="1224279"/>
                </a:lnTo>
                <a:close/>
              </a:path>
              <a:path w="1930400" h="2424429">
                <a:moveTo>
                  <a:pt x="745490" y="1239520"/>
                </a:moveTo>
                <a:lnTo>
                  <a:pt x="711200" y="1239520"/>
                </a:lnTo>
                <a:lnTo>
                  <a:pt x="740410" y="1268729"/>
                </a:lnTo>
                <a:lnTo>
                  <a:pt x="774700" y="1268729"/>
                </a:lnTo>
                <a:lnTo>
                  <a:pt x="745490" y="1239520"/>
                </a:lnTo>
                <a:close/>
              </a:path>
              <a:path w="1930400" h="2424429">
                <a:moveTo>
                  <a:pt x="774700" y="1268730"/>
                </a:moveTo>
                <a:lnTo>
                  <a:pt x="740410" y="1268730"/>
                </a:lnTo>
                <a:lnTo>
                  <a:pt x="765809" y="1294129"/>
                </a:lnTo>
                <a:lnTo>
                  <a:pt x="800099" y="1294129"/>
                </a:lnTo>
                <a:lnTo>
                  <a:pt x="774700" y="1268730"/>
                </a:lnTo>
                <a:close/>
              </a:path>
              <a:path w="1930400" h="2424429">
                <a:moveTo>
                  <a:pt x="800100" y="1294129"/>
                </a:moveTo>
                <a:lnTo>
                  <a:pt x="765810" y="1294129"/>
                </a:lnTo>
                <a:lnTo>
                  <a:pt x="772160" y="1300479"/>
                </a:lnTo>
                <a:lnTo>
                  <a:pt x="806449" y="1300479"/>
                </a:lnTo>
                <a:lnTo>
                  <a:pt x="800100" y="1294129"/>
                </a:lnTo>
                <a:close/>
              </a:path>
              <a:path w="1930400" h="2424429">
                <a:moveTo>
                  <a:pt x="806450" y="1300480"/>
                </a:moveTo>
                <a:lnTo>
                  <a:pt x="772160" y="1300480"/>
                </a:lnTo>
                <a:lnTo>
                  <a:pt x="791209" y="1319529"/>
                </a:lnTo>
                <a:lnTo>
                  <a:pt x="825499" y="1319529"/>
                </a:lnTo>
                <a:lnTo>
                  <a:pt x="806450" y="1300480"/>
                </a:lnTo>
                <a:close/>
              </a:path>
              <a:path w="1930400" h="2424429">
                <a:moveTo>
                  <a:pt x="825500" y="1319529"/>
                </a:moveTo>
                <a:lnTo>
                  <a:pt x="791210" y="1319529"/>
                </a:lnTo>
                <a:lnTo>
                  <a:pt x="810260" y="1338579"/>
                </a:lnTo>
                <a:lnTo>
                  <a:pt x="844549" y="1338579"/>
                </a:lnTo>
                <a:lnTo>
                  <a:pt x="825500" y="1319529"/>
                </a:lnTo>
                <a:close/>
              </a:path>
              <a:path w="1930400" h="2424429">
                <a:moveTo>
                  <a:pt x="844550" y="1338579"/>
                </a:moveTo>
                <a:lnTo>
                  <a:pt x="810260" y="1338579"/>
                </a:lnTo>
                <a:lnTo>
                  <a:pt x="822960" y="1351279"/>
                </a:lnTo>
                <a:lnTo>
                  <a:pt x="857249" y="1351279"/>
                </a:lnTo>
                <a:lnTo>
                  <a:pt x="844550" y="1338579"/>
                </a:lnTo>
                <a:close/>
              </a:path>
              <a:path w="1930400" h="2424429">
                <a:moveTo>
                  <a:pt x="857250" y="1351279"/>
                </a:moveTo>
                <a:lnTo>
                  <a:pt x="822960" y="1351279"/>
                </a:lnTo>
                <a:lnTo>
                  <a:pt x="825500" y="1353819"/>
                </a:lnTo>
                <a:lnTo>
                  <a:pt x="859790" y="1353819"/>
                </a:lnTo>
                <a:lnTo>
                  <a:pt x="857250" y="1351279"/>
                </a:lnTo>
                <a:close/>
              </a:path>
              <a:path w="1930400" h="2424429">
                <a:moveTo>
                  <a:pt x="859790" y="1353820"/>
                </a:moveTo>
                <a:lnTo>
                  <a:pt x="825500" y="1353820"/>
                </a:lnTo>
                <a:lnTo>
                  <a:pt x="842009" y="1370329"/>
                </a:lnTo>
                <a:lnTo>
                  <a:pt x="876299" y="1370329"/>
                </a:lnTo>
                <a:lnTo>
                  <a:pt x="859790" y="1353820"/>
                </a:lnTo>
                <a:close/>
              </a:path>
              <a:path w="1930400" h="2424429">
                <a:moveTo>
                  <a:pt x="876300" y="1370329"/>
                </a:moveTo>
                <a:lnTo>
                  <a:pt x="842010" y="1370329"/>
                </a:lnTo>
                <a:lnTo>
                  <a:pt x="854710" y="1383029"/>
                </a:lnTo>
                <a:lnTo>
                  <a:pt x="888999" y="1383029"/>
                </a:lnTo>
                <a:lnTo>
                  <a:pt x="876300" y="1370329"/>
                </a:lnTo>
                <a:close/>
              </a:path>
              <a:path w="1930400" h="2424429">
                <a:moveTo>
                  <a:pt x="889000" y="1383030"/>
                </a:moveTo>
                <a:lnTo>
                  <a:pt x="854710" y="1383030"/>
                </a:lnTo>
                <a:lnTo>
                  <a:pt x="869950" y="1398269"/>
                </a:lnTo>
                <a:lnTo>
                  <a:pt x="904239" y="1398269"/>
                </a:lnTo>
                <a:lnTo>
                  <a:pt x="889000" y="1383030"/>
                </a:lnTo>
                <a:close/>
              </a:path>
              <a:path w="1930400" h="2424429">
                <a:moveTo>
                  <a:pt x="904240" y="1398270"/>
                </a:moveTo>
                <a:lnTo>
                  <a:pt x="869950" y="1398270"/>
                </a:lnTo>
                <a:lnTo>
                  <a:pt x="889000" y="1417319"/>
                </a:lnTo>
                <a:lnTo>
                  <a:pt x="923290" y="1417319"/>
                </a:lnTo>
                <a:lnTo>
                  <a:pt x="904240" y="1398270"/>
                </a:lnTo>
                <a:close/>
              </a:path>
              <a:path w="1930400" h="2424429">
                <a:moveTo>
                  <a:pt x="923290" y="1417320"/>
                </a:moveTo>
                <a:lnTo>
                  <a:pt x="889000" y="1417320"/>
                </a:lnTo>
                <a:lnTo>
                  <a:pt x="901700" y="1430019"/>
                </a:lnTo>
                <a:lnTo>
                  <a:pt x="935990" y="1430019"/>
                </a:lnTo>
                <a:lnTo>
                  <a:pt x="923290" y="1417320"/>
                </a:lnTo>
                <a:close/>
              </a:path>
              <a:path w="1930400" h="2424429">
                <a:moveTo>
                  <a:pt x="935990" y="1430020"/>
                </a:moveTo>
                <a:lnTo>
                  <a:pt x="901700" y="1430020"/>
                </a:lnTo>
                <a:lnTo>
                  <a:pt x="918210" y="1446529"/>
                </a:lnTo>
                <a:lnTo>
                  <a:pt x="952499" y="1446529"/>
                </a:lnTo>
                <a:lnTo>
                  <a:pt x="935990" y="1430020"/>
                </a:lnTo>
                <a:close/>
              </a:path>
              <a:path w="1930400" h="2424429">
                <a:moveTo>
                  <a:pt x="952500" y="1446529"/>
                </a:moveTo>
                <a:lnTo>
                  <a:pt x="918210" y="1446529"/>
                </a:lnTo>
                <a:lnTo>
                  <a:pt x="920750" y="1449069"/>
                </a:lnTo>
                <a:lnTo>
                  <a:pt x="955040" y="1449069"/>
                </a:lnTo>
                <a:lnTo>
                  <a:pt x="952500" y="1446529"/>
                </a:lnTo>
                <a:close/>
              </a:path>
              <a:path w="1930400" h="2424429">
                <a:moveTo>
                  <a:pt x="955040" y="1449070"/>
                </a:moveTo>
                <a:lnTo>
                  <a:pt x="920750" y="1449070"/>
                </a:lnTo>
                <a:lnTo>
                  <a:pt x="949960" y="1478279"/>
                </a:lnTo>
                <a:lnTo>
                  <a:pt x="984249" y="1478279"/>
                </a:lnTo>
                <a:lnTo>
                  <a:pt x="955040" y="1449070"/>
                </a:lnTo>
                <a:close/>
              </a:path>
              <a:path w="1930400" h="2424429">
                <a:moveTo>
                  <a:pt x="984250" y="1478280"/>
                </a:moveTo>
                <a:lnTo>
                  <a:pt x="949960" y="1478280"/>
                </a:lnTo>
                <a:lnTo>
                  <a:pt x="984250" y="1512569"/>
                </a:lnTo>
                <a:lnTo>
                  <a:pt x="1018540" y="1512569"/>
                </a:lnTo>
                <a:lnTo>
                  <a:pt x="984250" y="1478280"/>
                </a:lnTo>
                <a:close/>
              </a:path>
              <a:path w="1930400" h="2424429">
                <a:moveTo>
                  <a:pt x="1018540" y="1512570"/>
                </a:moveTo>
                <a:lnTo>
                  <a:pt x="984250" y="1512570"/>
                </a:lnTo>
                <a:lnTo>
                  <a:pt x="1000760" y="1529079"/>
                </a:lnTo>
                <a:lnTo>
                  <a:pt x="1035049" y="1529079"/>
                </a:lnTo>
                <a:lnTo>
                  <a:pt x="1018540" y="1512570"/>
                </a:lnTo>
                <a:close/>
              </a:path>
              <a:path w="1930400" h="2424429">
                <a:moveTo>
                  <a:pt x="1035050" y="1529079"/>
                </a:moveTo>
                <a:lnTo>
                  <a:pt x="1000760" y="1529079"/>
                </a:lnTo>
                <a:lnTo>
                  <a:pt x="1015999" y="1544319"/>
                </a:lnTo>
                <a:lnTo>
                  <a:pt x="1050289" y="1544319"/>
                </a:lnTo>
                <a:lnTo>
                  <a:pt x="1035050" y="1529079"/>
                </a:lnTo>
                <a:close/>
              </a:path>
              <a:path w="1930400" h="2424429">
                <a:moveTo>
                  <a:pt x="1050290" y="1544320"/>
                </a:moveTo>
                <a:lnTo>
                  <a:pt x="1016000" y="1544320"/>
                </a:lnTo>
                <a:lnTo>
                  <a:pt x="1022350" y="1550669"/>
                </a:lnTo>
                <a:lnTo>
                  <a:pt x="1056640" y="1550669"/>
                </a:lnTo>
                <a:lnTo>
                  <a:pt x="1050290" y="1544320"/>
                </a:lnTo>
                <a:close/>
              </a:path>
              <a:path w="1930400" h="2424429">
                <a:moveTo>
                  <a:pt x="1056640" y="1550670"/>
                </a:moveTo>
                <a:lnTo>
                  <a:pt x="1022350" y="1550670"/>
                </a:lnTo>
                <a:lnTo>
                  <a:pt x="1035050" y="1563369"/>
                </a:lnTo>
                <a:lnTo>
                  <a:pt x="1069339" y="1563369"/>
                </a:lnTo>
                <a:lnTo>
                  <a:pt x="1056640" y="1550670"/>
                </a:lnTo>
                <a:close/>
              </a:path>
              <a:path w="1930400" h="2424429">
                <a:moveTo>
                  <a:pt x="1069340" y="1563369"/>
                </a:moveTo>
                <a:lnTo>
                  <a:pt x="1035050" y="1563369"/>
                </a:lnTo>
                <a:lnTo>
                  <a:pt x="1038859" y="1567179"/>
                </a:lnTo>
                <a:lnTo>
                  <a:pt x="1073149" y="1567179"/>
                </a:lnTo>
                <a:lnTo>
                  <a:pt x="1069340" y="1563369"/>
                </a:lnTo>
                <a:close/>
              </a:path>
              <a:path w="1930400" h="2424429">
                <a:moveTo>
                  <a:pt x="1073150" y="1567180"/>
                </a:moveTo>
                <a:lnTo>
                  <a:pt x="1038860" y="1567180"/>
                </a:lnTo>
                <a:lnTo>
                  <a:pt x="1054100" y="1582419"/>
                </a:lnTo>
                <a:lnTo>
                  <a:pt x="1088389" y="1582419"/>
                </a:lnTo>
                <a:lnTo>
                  <a:pt x="1073150" y="1567180"/>
                </a:lnTo>
                <a:close/>
              </a:path>
              <a:path w="1930400" h="2424429">
                <a:moveTo>
                  <a:pt x="1088390" y="1582420"/>
                </a:moveTo>
                <a:lnTo>
                  <a:pt x="1054100" y="1582420"/>
                </a:lnTo>
                <a:lnTo>
                  <a:pt x="1066799" y="1595119"/>
                </a:lnTo>
                <a:lnTo>
                  <a:pt x="1101089" y="1595119"/>
                </a:lnTo>
                <a:lnTo>
                  <a:pt x="1088390" y="1582420"/>
                </a:lnTo>
                <a:close/>
              </a:path>
              <a:path w="1930400" h="2424429">
                <a:moveTo>
                  <a:pt x="1101090" y="1595120"/>
                </a:moveTo>
                <a:lnTo>
                  <a:pt x="1066800" y="1595120"/>
                </a:lnTo>
                <a:lnTo>
                  <a:pt x="1070609" y="1598929"/>
                </a:lnTo>
                <a:lnTo>
                  <a:pt x="1104899" y="1598929"/>
                </a:lnTo>
                <a:lnTo>
                  <a:pt x="1101090" y="1595120"/>
                </a:lnTo>
                <a:close/>
              </a:path>
              <a:path w="1930400" h="2424429">
                <a:moveTo>
                  <a:pt x="1104900" y="1598929"/>
                </a:moveTo>
                <a:lnTo>
                  <a:pt x="1070610" y="1598929"/>
                </a:lnTo>
                <a:lnTo>
                  <a:pt x="1073150" y="1601469"/>
                </a:lnTo>
                <a:lnTo>
                  <a:pt x="1107439" y="1601469"/>
                </a:lnTo>
                <a:lnTo>
                  <a:pt x="1104900" y="1598929"/>
                </a:lnTo>
                <a:close/>
              </a:path>
              <a:path w="1930400" h="2424429">
                <a:moveTo>
                  <a:pt x="1107440" y="1601469"/>
                </a:moveTo>
                <a:lnTo>
                  <a:pt x="1073150" y="1601469"/>
                </a:lnTo>
                <a:lnTo>
                  <a:pt x="1085850" y="1614169"/>
                </a:lnTo>
                <a:lnTo>
                  <a:pt x="1120139" y="1614169"/>
                </a:lnTo>
                <a:lnTo>
                  <a:pt x="1107440" y="1601469"/>
                </a:lnTo>
                <a:close/>
              </a:path>
              <a:path w="1930400" h="2424429">
                <a:moveTo>
                  <a:pt x="1731010" y="2225040"/>
                </a:moveTo>
                <a:lnTo>
                  <a:pt x="1696720" y="2225040"/>
                </a:lnTo>
                <a:lnTo>
                  <a:pt x="1719580" y="2247899"/>
                </a:lnTo>
                <a:lnTo>
                  <a:pt x="1753869" y="2247899"/>
                </a:lnTo>
                <a:lnTo>
                  <a:pt x="1731010" y="2225040"/>
                </a:lnTo>
                <a:close/>
              </a:path>
              <a:path w="1930400" h="2424429">
                <a:moveTo>
                  <a:pt x="1728470" y="2222499"/>
                </a:moveTo>
                <a:lnTo>
                  <a:pt x="1694180" y="2222499"/>
                </a:lnTo>
                <a:lnTo>
                  <a:pt x="1695450" y="2223770"/>
                </a:lnTo>
                <a:lnTo>
                  <a:pt x="1729740" y="2223770"/>
                </a:lnTo>
                <a:lnTo>
                  <a:pt x="1728470" y="2222499"/>
                </a:lnTo>
                <a:close/>
              </a:path>
              <a:path w="1930400" h="2424429">
                <a:moveTo>
                  <a:pt x="1724659" y="2218689"/>
                </a:moveTo>
                <a:lnTo>
                  <a:pt x="1690370" y="2218689"/>
                </a:lnTo>
                <a:lnTo>
                  <a:pt x="1692910" y="2221229"/>
                </a:lnTo>
                <a:lnTo>
                  <a:pt x="1727200" y="2221229"/>
                </a:lnTo>
                <a:lnTo>
                  <a:pt x="1724659" y="2218689"/>
                </a:lnTo>
                <a:close/>
              </a:path>
              <a:path w="1930400" h="2424429">
                <a:moveTo>
                  <a:pt x="1722119" y="2216149"/>
                </a:moveTo>
                <a:lnTo>
                  <a:pt x="1687830" y="2216149"/>
                </a:lnTo>
                <a:lnTo>
                  <a:pt x="1689100" y="2217419"/>
                </a:lnTo>
                <a:lnTo>
                  <a:pt x="1723389" y="2217419"/>
                </a:lnTo>
                <a:lnTo>
                  <a:pt x="1722119" y="2216149"/>
                </a:lnTo>
                <a:close/>
              </a:path>
              <a:path w="1930400" h="2424429">
                <a:moveTo>
                  <a:pt x="1718310" y="2212339"/>
                </a:moveTo>
                <a:lnTo>
                  <a:pt x="1684020" y="2212339"/>
                </a:lnTo>
                <a:lnTo>
                  <a:pt x="1686560" y="2214879"/>
                </a:lnTo>
                <a:lnTo>
                  <a:pt x="1720850" y="2214879"/>
                </a:lnTo>
                <a:lnTo>
                  <a:pt x="1718310" y="2212339"/>
                </a:lnTo>
                <a:close/>
              </a:path>
              <a:path w="1930400" h="2424429">
                <a:moveTo>
                  <a:pt x="1715769" y="2209799"/>
                </a:moveTo>
                <a:lnTo>
                  <a:pt x="1681480" y="2209799"/>
                </a:lnTo>
                <a:lnTo>
                  <a:pt x="1682750" y="2211069"/>
                </a:lnTo>
                <a:lnTo>
                  <a:pt x="1717039" y="2211069"/>
                </a:lnTo>
                <a:lnTo>
                  <a:pt x="1715769" y="2209799"/>
                </a:lnTo>
                <a:close/>
              </a:path>
              <a:path w="1930400" h="2424429">
                <a:moveTo>
                  <a:pt x="1711960" y="2205990"/>
                </a:moveTo>
                <a:lnTo>
                  <a:pt x="1677670" y="2205990"/>
                </a:lnTo>
                <a:lnTo>
                  <a:pt x="1680210" y="2208529"/>
                </a:lnTo>
                <a:lnTo>
                  <a:pt x="1714500" y="2208529"/>
                </a:lnTo>
                <a:lnTo>
                  <a:pt x="1711960" y="2205990"/>
                </a:lnTo>
                <a:close/>
              </a:path>
              <a:path w="1930400" h="2424429">
                <a:moveTo>
                  <a:pt x="1709420" y="2203449"/>
                </a:moveTo>
                <a:lnTo>
                  <a:pt x="1675130" y="2203449"/>
                </a:lnTo>
                <a:lnTo>
                  <a:pt x="1676400" y="2204719"/>
                </a:lnTo>
                <a:lnTo>
                  <a:pt x="1710689" y="2204719"/>
                </a:lnTo>
                <a:lnTo>
                  <a:pt x="1709420" y="2203449"/>
                </a:lnTo>
                <a:close/>
              </a:path>
              <a:path w="1930400" h="2424429">
                <a:moveTo>
                  <a:pt x="1705610" y="2199639"/>
                </a:moveTo>
                <a:lnTo>
                  <a:pt x="1671320" y="2199639"/>
                </a:lnTo>
                <a:lnTo>
                  <a:pt x="1673860" y="2202179"/>
                </a:lnTo>
                <a:lnTo>
                  <a:pt x="1708150" y="2202179"/>
                </a:lnTo>
                <a:lnTo>
                  <a:pt x="1705610" y="2199639"/>
                </a:lnTo>
                <a:close/>
              </a:path>
              <a:path w="1930400" h="2424429">
                <a:moveTo>
                  <a:pt x="1703069" y="2197099"/>
                </a:moveTo>
                <a:lnTo>
                  <a:pt x="1668780" y="2197099"/>
                </a:lnTo>
                <a:lnTo>
                  <a:pt x="1670050" y="2198369"/>
                </a:lnTo>
                <a:lnTo>
                  <a:pt x="1704339" y="2198369"/>
                </a:lnTo>
                <a:lnTo>
                  <a:pt x="1703069" y="2197099"/>
                </a:lnTo>
                <a:close/>
              </a:path>
              <a:path w="1930400" h="2424429">
                <a:moveTo>
                  <a:pt x="1699260" y="2193289"/>
                </a:moveTo>
                <a:lnTo>
                  <a:pt x="1664970" y="2193289"/>
                </a:lnTo>
                <a:lnTo>
                  <a:pt x="1667510" y="2195829"/>
                </a:lnTo>
                <a:lnTo>
                  <a:pt x="1701800" y="2195829"/>
                </a:lnTo>
                <a:lnTo>
                  <a:pt x="1699260" y="2193289"/>
                </a:lnTo>
                <a:close/>
              </a:path>
              <a:path w="1930400" h="2424429">
                <a:moveTo>
                  <a:pt x="1696720" y="2190749"/>
                </a:moveTo>
                <a:lnTo>
                  <a:pt x="1662430" y="2190749"/>
                </a:lnTo>
                <a:lnTo>
                  <a:pt x="1663700" y="2192019"/>
                </a:lnTo>
                <a:lnTo>
                  <a:pt x="1697989" y="2192019"/>
                </a:lnTo>
                <a:lnTo>
                  <a:pt x="1696720" y="2190749"/>
                </a:lnTo>
                <a:close/>
              </a:path>
              <a:path w="1930400" h="2424429">
                <a:moveTo>
                  <a:pt x="1692909" y="2186939"/>
                </a:moveTo>
                <a:lnTo>
                  <a:pt x="1658620" y="2186939"/>
                </a:lnTo>
                <a:lnTo>
                  <a:pt x="1661160" y="2189479"/>
                </a:lnTo>
                <a:lnTo>
                  <a:pt x="1695450" y="2189479"/>
                </a:lnTo>
                <a:lnTo>
                  <a:pt x="1692909" y="2186939"/>
                </a:lnTo>
                <a:close/>
              </a:path>
              <a:path w="1930400" h="2424429">
                <a:moveTo>
                  <a:pt x="1690370" y="2184399"/>
                </a:moveTo>
                <a:lnTo>
                  <a:pt x="1656080" y="2184399"/>
                </a:lnTo>
                <a:lnTo>
                  <a:pt x="1657350" y="2185669"/>
                </a:lnTo>
                <a:lnTo>
                  <a:pt x="1691639" y="2185669"/>
                </a:lnTo>
                <a:lnTo>
                  <a:pt x="1690370" y="2184399"/>
                </a:lnTo>
                <a:close/>
              </a:path>
              <a:path w="1930400" h="2424429">
                <a:moveTo>
                  <a:pt x="1686559" y="2180589"/>
                </a:moveTo>
                <a:lnTo>
                  <a:pt x="1652270" y="2180589"/>
                </a:lnTo>
                <a:lnTo>
                  <a:pt x="1654810" y="2183129"/>
                </a:lnTo>
                <a:lnTo>
                  <a:pt x="1689099" y="2183129"/>
                </a:lnTo>
                <a:lnTo>
                  <a:pt x="1686559" y="2180589"/>
                </a:lnTo>
                <a:close/>
              </a:path>
              <a:path w="1930400" h="2424429">
                <a:moveTo>
                  <a:pt x="1684020" y="2178049"/>
                </a:moveTo>
                <a:lnTo>
                  <a:pt x="1649730" y="2178049"/>
                </a:lnTo>
                <a:lnTo>
                  <a:pt x="1651000" y="2179319"/>
                </a:lnTo>
                <a:lnTo>
                  <a:pt x="1685289" y="2179319"/>
                </a:lnTo>
                <a:lnTo>
                  <a:pt x="1684020" y="2178049"/>
                </a:lnTo>
                <a:close/>
              </a:path>
              <a:path w="1930400" h="2424429">
                <a:moveTo>
                  <a:pt x="1680210" y="2174240"/>
                </a:moveTo>
                <a:lnTo>
                  <a:pt x="1645920" y="2174240"/>
                </a:lnTo>
                <a:lnTo>
                  <a:pt x="1648460" y="2176779"/>
                </a:lnTo>
                <a:lnTo>
                  <a:pt x="1682750" y="2176779"/>
                </a:lnTo>
                <a:lnTo>
                  <a:pt x="1680210" y="2174240"/>
                </a:lnTo>
                <a:close/>
              </a:path>
              <a:path w="1930400" h="2424429">
                <a:moveTo>
                  <a:pt x="1677669" y="2171699"/>
                </a:moveTo>
                <a:lnTo>
                  <a:pt x="1643380" y="2171699"/>
                </a:lnTo>
                <a:lnTo>
                  <a:pt x="1644650" y="2172969"/>
                </a:lnTo>
                <a:lnTo>
                  <a:pt x="1678939" y="2172969"/>
                </a:lnTo>
                <a:lnTo>
                  <a:pt x="1677669" y="2171699"/>
                </a:lnTo>
                <a:close/>
              </a:path>
              <a:path w="1930400" h="2424429">
                <a:moveTo>
                  <a:pt x="1673859" y="2167889"/>
                </a:moveTo>
                <a:lnTo>
                  <a:pt x="1639570" y="2167889"/>
                </a:lnTo>
                <a:lnTo>
                  <a:pt x="1642110" y="2170429"/>
                </a:lnTo>
                <a:lnTo>
                  <a:pt x="1676400" y="2170429"/>
                </a:lnTo>
                <a:lnTo>
                  <a:pt x="1673859" y="2167889"/>
                </a:lnTo>
                <a:close/>
              </a:path>
              <a:path w="1930400" h="2424429">
                <a:moveTo>
                  <a:pt x="1671320" y="2165349"/>
                </a:moveTo>
                <a:lnTo>
                  <a:pt x="1637030" y="2165349"/>
                </a:lnTo>
                <a:lnTo>
                  <a:pt x="1638300" y="2166619"/>
                </a:lnTo>
                <a:lnTo>
                  <a:pt x="1672589" y="2166619"/>
                </a:lnTo>
                <a:lnTo>
                  <a:pt x="1671320" y="2165349"/>
                </a:lnTo>
                <a:close/>
              </a:path>
              <a:path w="1930400" h="2424429">
                <a:moveTo>
                  <a:pt x="1667510" y="2161539"/>
                </a:moveTo>
                <a:lnTo>
                  <a:pt x="1633220" y="2161539"/>
                </a:lnTo>
                <a:lnTo>
                  <a:pt x="1635760" y="2164079"/>
                </a:lnTo>
                <a:lnTo>
                  <a:pt x="1670050" y="2164079"/>
                </a:lnTo>
                <a:lnTo>
                  <a:pt x="1667510" y="2161539"/>
                </a:lnTo>
                <a:close/>
              </a:path>
              <a:path w="1930400" h="2424429">
                <a:moveTo>
                  <a:pt x="1664969" y="2158999"/>
                </a:moveTo>
                <a:lnTo>
                  <a:pt x="1630680" y="2158999"/>
                </a:lnTo>
                <a:lnTo>
                  <a:pt x="1631950" y="2160269"/>
                </a:lnTo>
                <a:lnTo>
                  <a:pt x="1666239" y="2160269"/>
                </a:lnTo>
                <a:lnTo>
                  <a:pt x="1664969" y="2158999"/>
                </a:lnTo>
                <a:close/>
              </a:path>
              <a:path w="1930400" h="2424429">
                <a:moveTo>
                  <a:pt x="1661160" y="2155189"/>
                </a:moveTo>
                <a:lnTo>
                  <a:pt x="1626870" y="2155189"/>
                </a:lnTo>
                <a:lnTo>
                  <a:pt x="1629410" y="2157729"/>
                </a:lnTo>
                <a:lnTo>
                  <a:pt x="1663700" y="2157729"/>
                </a:lnTo>
                <a:lnTo>
                  <a:pt x="1661160" y="2155189"/>
                </a:lnTo>
                <a:close/>
              </a:path>
              <a:path w="1930400" h="2424429">
                <a:moveTo>
                  <a:pt x="1658619" y="2152649"/>
                </a:moveTo>
                <a:lnTo>
                  <a:pt x="1624330" y="2152649"/>
                </a:lnTo>
                <a:lnTo>
                  <a:pt x="1625600" y="2153919"/>
                </a:lnTo>
                <a:lnTo>
                  <a:pt x="1659889" y="2153919"/>
                </a:lnTo>
                <a:lnTo>
                  <a:pt x="1658619" y="2152649"/>
                </a:lnTo>
                <a:close/>
              </a:path>
              <a:path w="1930400" h="2424429">
                <a:moveTo>
                  <a:pt x="1654810" y="2148839"/>
                </a:moveTo>
                <a:lnTo>
                  <a:pt x="1620520" y="2148839"/>
                </a:lnTo>
                <a:lnTo>
                  <a:pt x="1623060" y="2151379"/>
                </a:lnTo>
                <a:lnTo>
                  <a:pt x="1657350" y="2151379"/>
                </a:lnTo>
                <a:lnTo>
                  <a:pt x="1654810" y="2148839"/>
                </a:lnTo>
                <a:close/>
              </a:path>
              <a:path w="1930400" h="2424429">
                <a:moveTo>
                  <a:pt x="1652270" y="2146299"/>
                </a:moveTo>
                <a:lnTo>
                  <a:pt x="1617980" y="2146299"/>
                </a:lnTo>
                <a:lnTo>
                  <a:pt x="1619250" y="2147569"/>
                </a:lnTo>
                <a:lnTo>
                  <a:pt x="1653539" y="2147569"/>
                </a:lnTo>
                <a:lnTo>
                  <a:pt x="1652270" y="2146299"/>
                </a:lnTo>
                <a:close/>
              </a:path>
              <a:path w="1930400" h="2424429">
                <a:moveTo>
                  <a:pt x="1648460" y="2142490"/>
                </a:moveTo>
                <a:lnTo>
                  <a:pt x="1614170" y="2142490"/>
                </a:lnTo>
                <a:lnTo>
                  <a:pt x="1616710" y="2145029"/>
                </a:lnTo>
                <a:lnTo>
                  <a:pt x="1651000" y="2145029"/>
                </a:lnTo>
                <a:lnTo>
                  <a:pt x="1648460" y="2142490"/>
                </a:lnTo>
                <a:close/>
              </a:path>
              <a:path w="1930400" h="2424429">
                <a:moveTo>
                  <a:pt x="1645920" y="2139949"/>
                </a:moveTo>
                <a:lnTo>
                  <a:pt x="1611630" y="2139949"/>
                </a:lnTo>
                <a:lnTo>
                  <a:pt x="1612900" y="2141220"/>
                </a:lnTo>
                <a:lnTo>
                  <a:pt x="1647190" y="2141220"/>
                </a:lnTo>
                <a:lnTo>
                  <a:pt x="1645920" y="2139949"/>
                </a:lnTo>
                <a:close/>
              </a:path>
              <a:path w="1930400" h="2424429">
                <a:moveTo>
                  <a:pt x="1642110" y="2136139"/>
                </a:moveTo>
                <a:lnTo>
                  <a:pt x="1607820" y="2136139"/>
                </a:lnTo>
                <a:lnTo>
                  <a:pt x="1610360" y="2138679"/>
                </a:lnTo>
                <a:lnTo>
                  <a:pt x="1644650" y="2138679"/>
                </a:lnTo>
                <a:lnTo>
                  <a:pt x="1642110" y="2136139"/>
                </a:lnTo>
                <a:close/>
              </a:path>
              <a:path w="1930400" h="2424429">
                <a:moveTo>
                  <a:pt x="1639569" y="2133599"/>
                </a:moveTo>
                <a:lnTo>
                  <a:pt x="1605280" y="2133599"/>
                </a:lnTo>
                <a:lnTo>
                  <a:pt x="1606550" y="2134869"/>
                </a:lnTo>
                <a:lnTo>
                  <a:pt x="1640839" y="2134869"/>
                </a:lnTo>
                <a:lnTo>
                  <a:pt x="1639569" y="2133599"/>
                </a:lnTo>
                <a:close/>
              </a:path>
              <a:path w="1930400" h="2424429">
                <a:moveTo>
                  <a:pt x="1633220" y="2127250"/>
                </a:moveTo>
                <a:lnTo>
                  <a:pt x="1598930" y="2127250"/>
                </a:lnTo>
                <a:lnTo>
                  <a:pt x="1604010" y="2132329"/>
                </a:lnTo>
                <a:lnTo>
                  <a:pt x="1638300" y="2132329"/>
                </a:lnTo>
                <a:lnTo>
                  <a:pt x="1633220" y="2127250"/>
                </a:lnTo>
                <a:close/>
              </a:path>
              <a:path w="1930400" h="2424429">
                <a:moveTo>
                  <a:pt x="1629410" y="2123439"/>
                </a:moveTo>
                <a:lnTo>
                  <a:pt x="1595120" y="2123439"/>
                </a:lnTo>
                <a:lnTo>
                  <a:pt x="1597660" y="2125979"/>
                </a:lnTo>
                <a:lnTo>
                  <a:pt x="1631950" y="2125979"/>
                </a:lnTo>
                <a:lnTo>
                  <a:pt x="1629410" y="2123439"/>
                </a:lnTo>
                <a:close/>
              </a:path>
              <a:path w="1930400" h="2424429">
                <a:moveTo>
                  <a:pt x="1626869" y="2120899"/>
                </a:moveTo>
                <a:lnTo>
                  <a:pt x="1592580" y="2120899"/>
                </a:lnTo>
                <a:lnTo>
                  <a:pt x="1593850" y="2122169"/>
                </a:lnTo>
                <a:lnTo>
                  <a:pt x="1628139" y="2122169"/>
                </a:lnTo>
                <a:lnTo>
                  <a:pt x="1626869" y="2120899"/>
                </a:lnTo>
                <a:close/>
              </a:path>
              <a:path w="1930400" h="2424429">
                <a:moveTo>
                  <a:pt x="1623060" y="2117089"/>
                </a:moveTo>
                <a:lnTo>
                  <a:pt x="1588770" y="2117089"/>
                </a:lnTo>
                <a:lnTo>
                  <a:pt x="1591310" y="2119629"/>
                </a:lnTo>
                <a:lnTo>
                  <a:pt x="1625600" y="2119629"/>
                </a:lnTo>
                <a:lnTo>
                  <a:pt x="1623060" y="2117089"/>
                </a:lnTo>
                <a:close/>
              </a:path>
              <a:path w="1930400" h="2424429">
                <a:moveTo>
                  <a:pt x="1620520" y="2114549"/>
                </a:moveTo>
                <a:lnTo>
                  <a:pt x="1586230" y="2114549"/>
                </a:lnTo>
                <a:lnTo>
                  <a:pt x="1587500" y="2115819"/>
                </a:lnTo>
                <a:lnTo>
                  <a:pt x="1621790" y="2115819"/>
                </a:lnTo>
                <a:lnTo>
                  <a:pt x="1620520" y="2114549"/>
                </a:lnTo>
                <a:close/>
              </a:path>
              <a:path w="1930400" h="2424429">
                <a:moveTo>
                  <a:pt x="1616709" y="2110739"/>
                </a:moveTo>
                <a:lnTo>
                  <a:pt x="1582420" y="2110739"/>
                </a:lnTo>
                <a:lnTo>
                  <a:pt x="1584960" y="2113279"/>
                </a:lnTo>
                <a:lnTo>
                  <a:pt x="1619250" y="2113279"/>
                </a:lnTo>
                <a:lnTo>
                  <a:pt x="1616709" y="2110739"/>
                </a:lnTo>
                <a:close/>
              </a:path>
              <a:path w="1930400" h="2424429">
                <a:moveTo>
                  <a:pt x="1614170" y="2108199"/>
                </a:moveTo>
                <a:lnTo>
                  <a:pt x="1579880" y="2108199"/>
                </a:lnTo>
                <a:lnTo>
                  <a:pt x="1581150" y="2109469"/>
                </a:lnTo>
                <a:lnTo>
                  <a:pt x="1615440" y="2109469"/>
                </a:lnTo>
                <a:lnTo>
                  <a:pt x="1614170" y="2108199"/>
                </a:lnTo>
                <a:close/>
              </a:path>
              <a:path w="1930400" h="2424429">
                <a:moveTo>
                  <a:pt x="1610359" y="2104389"/>
                </a:moveTo>
                <a:lnTo>
                  <a:pt x="1576070" y="2104389"/>
                </a:lnTo>
                <a:lnTo>
                  <a:pt x="1578610" y="2106929"/>
                </a:lnTo>
                <a:lnTo>
                  <a:pt x="1612900" y="2106929"/>
                </a:lnTo>
                <a:lnTo>
                  <a:pt x="1610359" y="2104389"/>
                </a:lnTo>
                <a:close/>
              </a:path>
              <a:path w="1930400" h="2424429">
                <a:moveTo>
                  <a:pt x="1607820" y="2101849"/>
                </a:moveTo>
                <a:lnTo>
                  <a:pt x="1573530" y="2101849"/>
                </a:lnTo>
                <a:lnTo>
                  <a:pt x="1574800" y="2103119"/>
                </a:lnTo>
                <a:lnTo>
                  <a:pt x="1609090" y="2103119"/>
                </a:lnTo>
                <a:lnTo>
                  <a:pt x="1607820" y="2101849"/>
                </a:lnTo>
                <a:close/>
              </a:path>
              <a:path w="1930400" h="2424429">
                <a:moveTo>
                  <a:pt x="1604009" y="2098039"/>
                </a:moveTo>
                <a:lnTo>
                  <a:pt x="1569720" y="2098039"/>
                </a:lnTo>
                <a:lnTo>
                  <a:pt x="1572260" y="2100579"/>
                </a:lnTo>
                <a:lnTo>
                  <a:pt x="1606550" y="2100579"/>
                </a:lnTo>
                <a:lnTo>
                  <a:pt x="1604009" y="2098039"/>
                </a:lnTo>
                <a:close/>
              </a:path>
              <a:path w="1930400" h="2424429">
                <a:moveTo>
                  <a:pt x="1601470" y="2095499"/>
                </a:moveTo>
                <a:lnTo>
                  <a:pt x="1567180" y="2095499"/>
                </a:lnTo>
                <a:lnTo>
                  <a:pt x="1568450" y="2096769"/>
                </a:lnTo>
                <a:lnTo>
                  <a:pt x="1602740" y="2096769"/>
                </a:lnTo>
                <a:lnTo>
                  <a:pt x="1601470" y="2095499"/>
                </a:lnTo>
                <a:close/>
              </a:path>
              <a:path w="1930400" h="2424429">
                <a:moveTo>
                  <a:pt x="1597659" y="2091689"/>
                </a:moveTo>
                <a:lnTo>
                  <a:pt x="1563370" y="2091689"/>
                </a:lnTo>
                <a:lnTo>
                  <a:pt x="1565910" y="2094229"/>
                </a:lnTo>
                <a:lnTo>
                  <a:pt x="1600200" y="2094229"/>
                </a:lnTo>
                <a:lnTo>
                  <a:pt x="1597659" y="2091689"/>
                </a:lnTo>
                <a:close/>
              </a:path>
              <a:path w="1930400" h="2424429">
                <a:moveTo>
                  <a:pt x="1595120" y="2089149"/>
                </a:moveTo>
                <a:lnTo>
                  <a:pt x="1560830" y="2089149"/>
                </a:lnTo>
                <a:lnTo>
                  <a:pt x="1562100" y="2090419"/>
                </a:lnTo>
                <a:lnTo>
                  <a:pt x="1596390" y="2090419"/>
                </a:lnTo>
                <a:lnTo>
                  <a:pt x="1595120" y="2089149"/>
                </a:lnTo>
                <a:close/>
              </a:path>
              <a:path w="1930400" h="2424429">
                <a:moveTo>
                  <a:pt x="1591310" y="2085339"/>
                </a:moveTo>
                <a:lnTo>
                  <a:pt x="1557020" y="2085339"/>
                </a:lnTo>
                <a:lnTo>
                  <a:pt x="1559560" y="2087879"/>
                </a:lnTo>
                <a:lnTo>
                  <a:pt x="1593850" y="2087879"/>
                </a:lnTo>
                <a:lnTo>
                  <a:pt x="1591310" y="2085339"/>
                </a:lnTo>
                <a:close/>
              </a:path>
              <a:path w="1930400" h="2424429">
                <a:moveTo>
                  <a:pt x="1588770" y="2082799"/>
                </a:moveTo>
                <a:lnTo>
                  <a:pt x="1554480" y="2082799"/>
                </a:lnTo>
                <a:lnTo>
                  <a:pt x="1555750" y="2084069"/>
                </a:lnTo>
                <a:lnTo>
                  <a:pt x="1590040" y="2084069"/>
                </a:lnTo>
                <a:lnTo>
                  <a:pt x="1588770" y="2082799"/>
                </a:lnTo>
                <a:close/>
              </a:path>
              <a:path w="1930400" h="2424429">
                <a:moveTo>
                  <a:pt x="1584959" y="2078989"/>
                </a:moveTo>
                <a:lnTo>
                  <a:pt x="1550670" y="2078989"/>
                </a:lnTo>
                <a:lnTo>
                  <a:pt x="1553210" y="2081529"/>
                </a:lnTo>
                <a:lnTo>
                  <a:pt x="1587500" y="2081529"/>
                </a:lnTo>
                <a:lnTo>
                  <a:pt x="1584959" y="2078989"/>
                </a:lnTo>
                <a:close/>
              </a:path>
              <a:path w="1930400" h="2424429">
                <a:moveTo>
                  <a:pt x="1582420" y="2076449"/>
                </a:moveTo>
                <a:lnTo>
                  <a:pt x="1548130" y="2076449"/>
                </a:lnTo>
                <a:lnTo>
                  <a:pt x="1549400" y="2077719"/>
                </a:lnTo>
                <a:lnTo>
                  <a:pt x="1583690" y="2077719"/>
                </a:lnTo>
                <a:lnTo>
                  <a:pt x="1582420" y="2076449"/>
                </a:lnTo>
                <a:close/>
              </a:path>
              <a:path w="1930400" h="2424429">
                <a:moveTo>
                  <a:pt x="1578610" y="2072639"/>
                </a:moveTo>
                <a:lnTo>
                  <a:pt x="1544320" y="2072639"/>
                </a:lnTo>
                <a:lnTo>
                  <a:pt x="1546860" y="2075179"/>
                </a:lnTo>
                <a:lnTo>
                  <a:pt x="1581150" y="2075179"/>
                </a:lnTo>
                <a:lnTo>
                  <a:pt x="1578610" y="2072639"/>
                </a:lnTo>
                <a:close/>
              </a:path>
              <a:path w="1930400" h="2424429">
                <a:moveTo>
                  <a:pt x="1576070" y="2070099"/>
                </a:moveTo>
                <a:lnTo>
                  <a:pt x="1541780" y="2070099"/>
                </a:lnTo>
                <a:lnTo>
                  <a:pt x="1543050" y="2071369"/>
                </a:lnTo>
                <a:lnTo>
                  <a:pt x="1577340" y="2071369"/>
                </a:lnTo>
                <a:lnTo>
                  <a:pt x="1576070" y="2070099"/>
                </a:lnTo>
                <a:close/>
              </a:path>
              <a:path w="1930400" h="2424429">
                <a:moveTo>
                  <a:pt x="1569719" y="2063749"/>
                </a:moveTo>
                <a:lnTo>
                  <a:pt x="1535430" y="2063749"/>
                </a:lnTo>
                <a:lnTo>
                  <a:pt x="1540510" y="2068829"/>
                </a:lnTo>
                <a:lnTo>
                  <a:pt x="1574800" y="2068829"/>
                </a:lnTo>
                <a:lnTo>
                  <a:pt x="1569719" y="2063749"/>
                </a:lnTo>
                <a:close/>
              </a:path>
              <a:path w="1930400" h="2424429">
                <a:moveTo>
                  <a:pt x="1563369" y="2057399"/>
                </a:moveTo>
                <a:lnTo>
                  <a:pt x="1529080" y="2057399"/>
                </a:lnTo>
                <a:lnTo>
                  <a:pt x="1534160" y="2062479"/>
                </a:lnTo>
                <a:lnTo>
                  <a:pt x="1568450" y="2062479"/>
                </a:lnTo>
                <a:lnTo>
                  <a:pt x="1563369" y="2057399"/>
                </a:lnTo>
                <a:close/>
              </a:path>
              <a:path w="1930400" h="2424429">
                <a:moveTo>
                  <a:pt x="1557020" y="2051049"/>
                </a:moveTo>
                <a:lnTo>
                  <a:pt x="1522730" y="2051049"/>
                </a:lnTo>
                <a:lnTo>
                  <a:pt x="1527810" y="2056129"/>
                </a:lnTo>
                <a:lnTo>
                  <a:pt x="1562100" y="2056129"/>
                </a:lnTo>
                <a:lnTo>
                  <a:pt x="1557020" y="2051049"/>
                </a:lnTo>
                <a:close/>
              </a:path>
              <a:path w="1930400" h="2424429">
                <a:moveTo>
                  <a:pt x="1550670" y="2044699"/>
                </a:moveTo>
                <a:lnTo>
                  <a:pt x="1516380" y="2044699"/>
                </a:lnTo>
                <a:lnTo>
                  <a:pt x="1521460" y="2049779"/>
                </a:lnTo>
                <a:lnTo>
                  <a:pt x="1555750" y="2049779"/>
                </a:lnTo>
                <a:lnTo>
                  <a:pt x="1550670" y="2044699"/>
                </a:lnTo>
                <a:close/>
              </a:path>
              <a:path w="1930400" h="2424429">
                <a:moveTo>
                  <a:pt x="1544319" y="2038349"/>
                </a:moveTo>
                <a:lnTo>
                  <a:pt x="1510029" y="2038349"/>
                </a:lnTo>
                <a:lnTo>
                  <a:pt x="1515110" y="2043430"/>
                </a:lnTo>
                <a:lnTo>
                  <a:pt x="1549400" y="2043430"/>
                </a:lnTo>
                <a:lnTo>
                  <a:pt x="1544319" y="2038349"/>
                </a:lnTo>
                <a:close/>
              </a:path>
              <a:path w="1930400" h="2424429">
                <a:moveTo>
                  <a:pt x="1537969" y="2031999"/>
                </a:moveTo>
                <a:lnTo>
                  <a:pt x="1503680" y="2031999"/>
                </a:lnTo>
                <a:lnTo>
                  <a:pt x="1508760" y="2037079"/>
                </a:lnTo>
                <a:lnTo>
                  <a:pt x="1543050" y="2037079"/>
                </a:lnTo>
                <a:lnTo>
                  <a:pt x="1537969" y="2031999"/>
                </a:lnTo>
                <a:close/>
              </a:path>
              <a:path w="1930400" h="2424429">
                <a:moveTo>
                  <a:pt x="1531619" y="2025649"/>
                </a:moveTo>
                <a:lnTo>
                  <a:pt x="1497330" y="2025649"/>
                </a:lnTo>
                <a:lnTo>
                  <a:pt x="1502410" y="2030729"/>
                </a:lnTo>
                <a:lnTo>
                  <a:pt x="1536700" y="2030729"/>
                </a:lnTo>
                <a:lnTo>
                  <a:pt x="1531619" y="2025649"/>
                </a:lnTo>
                <a:close/>
              </a:path>
              <a:path w="1930400" h="2424429">
                <a:moveTo>
                  <a:pt x="1526540" y="2020570"/>
                </a:moveTo>
                <a:lnTo>
                  <a:pt x="1492250" y="2020570"/>
                </a:lnTo>
                <a:lnTo>
                  <a:pt x="1496060" y="2024379"/>
                </a:lnTo>
                <a:lnTo>
                  <a:pt x="1530350" y="2024379"/>
                </a:lnTo>
                <a:lnTo>
                  <a:pt x="1526540" y="2020570"/>
                </a:lnTo>
                <a:close/>
              </a:path>
              <a:path w="1930400" h="2424429">
                <a:moveTo>
                  <a:pt x="1520190" y="2014220"/>
                </a:moveTo>
                <a:lnTo>
                  <a:pt x="1485900" y="2014220"/>
                </a:lnTo>
                <a:lnTo>
                  <a:pt x="1490980" y="2019299"/>
                </a:lnTo>
                <a:lnTo>
                  <a:pt x="1525270" y="2019299"/>
                </a:lnTo>
                <a:lnTo>
                  <a:pt x="1520190" y="2014220"/>
                </a:lnTo>
                <a:close/>
              </a:path>
              <a:path w="1930400" h="2424429">
                <a:moveTo>
                  <a:pt x="1513840" y="2007870"/>
                </a:moveTo>
                <a:lnTo>
                  <a:pt x="1479550" y="2007870"/>
                </a:lnTo>
                <a:lnTo>
                  <a:pt x="1484630" y="2012949"/>
                </a:lnTo>
                <a:lnTo>
                  <a:pt x="1518919" y="2012949"/>
                </a:lnTo>
                <a:lnTo>
                  <a:pt x="1513840" y="2007870"/>
                </a:lnTo>
                <a:close/>
              </a:path>
              <a:path w="1930400" h="2424429">
                <a:moveTo>
                  <a:pt x="1507490" y="2001519"/>
                </a:moveTo>
                <a:lnTo>
                  <a:pt x="1473200" y="2001519"/>
                </a:lnTo>
                <a:lnTo>
                  <a:pt x="1478280" y="2006599"/>
                </a:lnTo>
                <a:lnTo>
                  <a:pt x="1512569" y="2006599"/>
                </a:lnTo>
                <a:lnTo>
                  <a:pt x="1507490" y="2001519"/>
                </a:lnTo>
                <a:close/>
              </a:path>
              <a:path w="1930400" h="2424429">
                <a:moveTo>
                  <a:pt x="1501140" y="1995170"/>
                </a:moveTo>
                <a:lnTo>
                  <a:pt x="1466850" y="1995170"/>
                </a:lnTo>
                <a:lnTo>
                  <a:pt x="1471930" y="2000249"/>
                </a:lnTo>
                <a:lnTo>
                  <a:pt x="1506220" y="2000249"/>
                </a:lnTo>
                <a:lnTo>
                  <a:pt x="1501140" y="1995170"/>
                </a:lnTo>
                <a:close/>
              </a:path>
              <a:path w="1930400" h="2424429">
                <a:moveTo>
                  <a:pt x="1494790" y="1988820"/>
                </a:moveTo>
                <a:lnTo>
                  <a:pt x="1460500" y="1988820"/>
                </a:lnTo>
                <a:lnTo>
                  <a:pt x="1465579" y="1993899"/>
                </a:lnTo>
                <a:lnTo>
                  <a:pt x="1499869" y="1993899"/>
                </a:lnTo>
                <a:lnTo>
                  <a:pt x="1494790" y="1988820"/>
                </a:lnTo>
                <a:close/>
              </a:path>
              <a:path w="1930400" h="2424429">
                <a:moveTo>
                  <a:pt x="1488440" y="1982470"/>
                </a:moveTo>
                <a:lnTo>
                  <a:pt x="1454150" y="1982470"/>
                </a:lnTo>
                <a:lnTo>
                  <a:pt x="1459230" y="1987549"/>
                </a:lnTo>
                <a:lnTo>
                  <a:pt x="1493520" y="1987549"/>
                </a:lnTo>
                <a:lnTo>
                  <a:pt x="1488440" y="1982470"/>
                </a:lnTo>
                <a:close/>
              </a:path>
              <a:path w="1930400" h="2424429">
                <a:moveTo>
                  <a:pt x="1482090" y="1976120"/>
                </a:moveTo>
                <a:lnTo>
                  <a:pt x="1447800" y="1976120"/>
                </a:lnTo>
                <a:lnTo>
                  <a:pt x="1452880" y="1981199"/>
                </a:lnTo>
                <a:lnTo>
                  <a:pt x="1487170" y="1981199"/>
                </a:lnTo>
                <a:lnTo>
                  <a:pt x="1482090" y="1976120"/>
                </a:lnTo>
                <a:close/>
              </a:path>
              <a:path w="1930400" h="2424429">
                <a:moveTo>
                  <a:pt x="1475740" y="1969770"/>
                </a:moveTo>
                <a:lnTo>
                  <a:pt x="1441450" y="1969770"/>
                </a:lnTo>
                <a:lnTo>
                  <a:pt x="1446530" y="1974849"/>
                </a:lnTo>
                <a:lnTo>
                  <a:pt x="1480819" y="1974849"/>
                </a:lnTo>
                <a:lnTo>
                  <a:pt x="1475740" y="1969770"/>
                </a:lnTo>
                <a:close/>
              </a:path>
              <a:path w="1930400" h="2424429">
                <a:moveTo>
                  <a:pt x="1469390" y="1963420"/>
                </a:moveTo>
                <a:lnTo>
                  <a:pt x="1435100" y="1963420"/>
                </a:lnTo>
                <a:lnTo>
                  <a:pt x="1440180" y="1968499"/>
                </a:lnTo>
                <a:lnTo>
                  <a:pt x="1474469" y="1968499"/>
                </a:lnTo>
                <a:lnTo>
                  <a:pt x="1469390" y="1963420"/>
                </a:lnTo>
                <a:close/>
              </a:path>
              <a:path w="1930400" h="2424429">
                <a:moveTo>
                  <a:pt x="1463040" y="1957070"/>
                </a:moveTo>
                <a:lnTo>
                  <a:pt x="1428750" y="1957070"/>
                </a:lnTo>
                <a:lnTo>
                  <a:pt x="1433830" y="1962149"/>
                </a:lnTo>
                <a:lnTo>
                  <a:pt x="1468120" y="1962149"/>
                </a:lnTo>
                <a:lnTo>
                  <a:pt x="1463040" y="1957070"/>
                </a:lnTo>
                <a:close/>
              </a:path>
              <a:path w="1930400" h="2424429">
                <a:moveTo>
                  <a:pt x="1456690" y="1950720"/>
                </a:moveTo>
                <a:lnTo>
                  <a:pt x="1422400" y="1950720"/>
                </a:lnTo>
                <a:lnTo>
                  <a:pt x="1427480" y="1955799"/>
                </a:lnTo>
                <a:lnTo>
                  <a:pt x="1461770" y="1955799"/>
                </a:lnTo>
                <a:lnTo>
                  <a:pt x="1456690" y="1950720"/>
                </a:lnTo>
                <a:close/>
              </a:path>
              <a:path w="1930400" h="2424429">
                <a:moveTo>
                  <a:pt x="1450340" y="1944370"/>
                </a:moveTo>
                <a:lnTo>
                  <a:pt x="1416050" y="1944370"/>
                </a:lnTo>
                <a:lnTo>
                  <a:pt x="1421130" y="1949449"/>
                </a:lnTo>
                <a:lnTo>
                  <a:pt x="1455419" y="1949449"/>
                </a:lnTo>
                <a:lnTo>
                  <a:pt x="1450340" y="1944370"/>
                </a:lnTo>
                <a:close/>
              </a:path>
              <a:path w="1930400" h="2424429">
                <a:moveTo>
                  <a:pt x="1443990" y="1938019"/>
                </a:moveTo>
                <a:lnTo>
                  <a:pt x="1409700" y="1938019"/>
                </a:lnTo>
                <a:lnTo>
                  <a:pt x="1414780" y="1943099"/>
                </a:lnTo>
                <a:lnTo>
                  <a:pt x="1449069" y="1943099"/>
                </a:lnTo>
                <a:lnTo>
                  <a:pt x="1443990" y="1938019"/>
                </a:lnTo>
                <a:close/>
              </a:path>
              <a:path w="1930400" h="2424429">
                <a:moveTo>
                  <a:pt x="1437640" y="1931670"/>
                </a:moveTo>
                <a:lnTo>
                  <a:pt x="1403350" y="1931670"/>
                </a:lnTo>
                <a:lnTo>
                  <a:pt x="1408430" y="1936749"/>
                </a:lnTo>
                <a:lnTo>
                  <a:pt x="1442720" y="1936749"/>
                </a:lnTo>
                <a:lnTo>
                  <a:pt x="1437640" y="1931670"/>
                </a:lnTo>
                <a:close/>
              </a:path>
              <a:path w="1930400" h="2424429">
                <a:moveTo>
                  <a:pt x="1431290" y="1925320"/>
                </a:moveTo>
                <a:lnTo>
                  <a:pt x="1397000" y="1925320"/>
                </a:lnTo>
                <a:lnTo>
                  <a:pt x="1402080" y="1930399"/>
                </a:lnTo>
                <a:lnTo>
                  <a:pt x="1436369" y="1930399"/>
                </a:lnTo>
                <a:lnTo>
                  <a:pt x="1431290" y="1925320"/>
                </a:lnTo>
                <a:close/>
              </a:path>
              <a:path w="1930400" h="2424429">
                <a:moveTo>
                  <a:pt x="1424940" y="1918970"/>
                </a:moveTo>
                <a:lnTo>
                  <a:pt x="1390650" y="1918970"/>
                </a:lnTo>
                <a:lnTo>
                  <a:pt x="1395730" y="1924049"/>
                </a:lnTo>
                <a:lnTo>
                  <a:pt x="1430020" y="1924049"/>
                </a:lnTo>
                <a:lnTo>
                  <a:pt x="1424940" y="1918970"/>
                </a:lnTo>
                <a:close/>
              </a:path>
              <a:path w="1930400" h="2424429">
                <a:moveTo>
                  <a:pt x="1418590" y="1912620"/>
                </a:moveTo>
                <a:lnTo>
                  <a:pt x="1384300" y="1912620"/>
                </a:lnTo>
                <a:lnTo>
                  <a:pt x="1389380" y="1917699"/>
                </a:lnTo>
                <a:lnTo>
                  <a:pt x="1423669" y="1917699"/>
                </a:lnTo>
                <a:lnTo>
                  <a:pt x="1418590" y="1912620"/>
                </a:lnTo>
                <a:close/>
              </a:path>
              <a:path w="1930400" h="2424429">
                <a:moveTo>
                  <a:pt x="1412240" y="1906269"/>
                </a:moveTo>
                <a:lnTo>
                  <a:pt x="1377950" y="1906269"/>
                </a:lnTo>
                <a:lnTo>
                  <a:pt x="1383030" y="1911349"/>
                </a:lnTo>
                <a:lnTo>
                  <a:pt x="1417320" y="1911349"/>
                </a:lnTo>
                <a:lnTo>
                  <a:pt x="1412240" y="1906269"/>
                </a:lnTo>
                <a:close/>
              </a:path>
              <a:path w="1930400" h="2424429">
                <a:moveTo>
                  <a:pt x="1405890" y="1899920"/>
                </a:moveTo>
                <a:lnTo>
                  <a:pt x="1371600" y="1899920"/>
                </a:lnTo>
                <a:lnTo>
                  <a:pt x="1376680" y="1904999"/>
                </a:lnTo>
                <a:lnTo>
                  <a:pt x="1410969" y="1904999"/>
                </a:lnTo>
                <a:lnTo>
                  <a:pt x="1405890" y="1899920"/>
                </a:lnTo>
                <a:close/>
              </a:path>
              <a:path w="1930400" h="2424429">
                <a:moveTo>
                  <a:pt x="1399540" y="1893570"/>
                </a:moveTo>
                <a:lnTo>
                  <a:pt x="1365250" y="1893570"/>
                </a:lnTo>
                <a:lnTo>
                  <a:pt x="1370330" y="1898649"/>
                </a:lnTo>
                <a:lnTo>
                  <a:pt x="1404620" y="1898649"/>
                </a:lnTo>
                <a:lnTo>
                  <a:pt x="1399540" y="1893570"/>
                </a:lnTo>
                <a:close/>
              </a:path>
              <a:path w="1930400" h="2424429">
                <a:moveTo>
                  <a:pt x="1393190" y="1887220"/>
                </a:moveTo>
                <a:lnTo>
                  <a:pt x="1358900" y="1887220"/>
                </a:lnTo>
                <a:lnTo>
                  <a:pt x="1363980" y="1892299"/>
                </a:lnTo>
                <a:lnTo>
                  <a:pt x="1398269" y="1892299"/>
                </a:lnTo>
                <a:lnTo>
                  <a:pt x="1393190" y="1887220"/>
                </a:lnTo>
                <a:close/>
              </a:path>
              <a:path w="1930400" h="2424429">
                <a:moveTo>
                  <a:pt x="1386840" y="1880870"/>
                </a:moveTo>
                <a:lnTo>
                  <a:pt x="1352550" y="1880870"/>
                </a:lnTo>
                <a:lnTo>
                  <a:pt x="1357630" y="1885949"/>
                </a:lnTo>
                <a:lnTo>
                  <a:pt x="1391920" y="1885949"/>
                </a:lnTo>
                <a:lnTo>
                  <a:pt x="1386840" y="1880870"/>
                </a:lnTo>
                <a:close/>
              </a:path>
              <a:path w="1930400" h="2424429">
                <a:moveTo>
                  <a:pt x="1380490" y="1874520"/>
                </a:moveTo>
                <a:lnTo>
                  <a:pt x="1346200" y="1874520"/>
                </a:lnTo>
                <a:lnTo>
                  <a:pt x="1351280" y="1879599"/>
                </a:lnTo>
                <a:lnTo>
                  <a:pt x="1385570" y="1879599"/>
                </a:lnTo>
                <a:lnTo>
                  <a:pt x="1380490" y="1874520"/>
                </a:lnTo>
                <a:close/>
              </a:path>
              <a:path w="1930400" h="2424429">
                <a:moveTo>
                  <a:pt x="1374140" y="1868170"/>
                </a:moveTo>
                <a:lnTo>
                  <a:pt x="1339850" y="1868170"/>
                </a:lnTo>
                <a:lnTo>
                  <a:pt x="1344930" y="1873249"/>
                </a:lnTo>
                <a:lnTo>
                  <a:pt x="1379220" y="1873249"/>
                </a:lnTo>
                <a:lnTo>
                  <a:pt x="1374140" y="1868170"/>
                </a:lnTo>
                <a:close/>
              </a:path>
              <a:path w="1930400" h="2424429">
                <a:moveTo>
                  <a:pt x="1367790" y="1861820"/>
                </a:moveTo>
                <a:lnTo>
                  <a:pt x="1333500" y="1861820"/>
                </a:lnTo>
                <a:lnTo>
                  <a:pt x="1338580" y="1866899"/>
                </a:lnTo>
                <a:lnTo>
                  <a:pt x="1372869" y="1866899"/>
                </a:lnTo>
                <a:lnTo>
                  <a:pt x="1367790" y="1861820"/>
                </a:lnTo>
                <a:close/>
              </a:path>
              <a:path w="1930400" h="2424429">
                <a:moveTo>
                  <a:pt x="1361440" y="1855470"/>
                </a:moveTo>
                <a:lnTo>
                  <a:pt x="1327150" y="1855470"/>
                </a:lnTo>
                <a:lnTo>
                  <a:pt x="1332230" y="1860549"/>
                </a:lnTo>
                <a:lnTo>
                  <a:pt x="1366520" y="1860549"/>
                </a:lnTo>
                <a:lnTo>
                  <a:pt x="1361440" y="1855470"/>
                </a:lnTo>
                <a:close/>
              </a:path>
              <a:path w="1930400" h="2424429">
                <a:moveTo>
                  <a:pt x="1355090" y="1849120"/>
                </a:moveTo>
                <a:lnTo>
                  <a:pt x="1320800" y="1849120"/>
                </a:lnTo>
                <a:lnTo>
                  <a:pt x="1325880" y="1854199"/>
                </a:lnTo>
                <a:lnTo>
                  <a:pt x="1360170" y="1854199"/>
                </a:lnTo>
                <a:lnTo>
                  <a:pt x="1355090" y="1849120"/>
                </a:lnTo>
                <a:close/>
              </a:path>
              <a:path w="1930400" h="2424429">
                <a:moveTo>
                  <a:pt x="1348740" y="1842769"/>
                </a:moveTo>
                <a:lnTo>
                  <a:pt x="1314450" y="1842769"/>
                </a:lnTo>
                <a:lnTo>
                  <a:pt x="1319530" y="1847849"/>
                </a:lnTo>
                <a:lnTo>
                  <a:pt x="1353819" y="1847849"/>
                </a:lnTo>
                <a:lnTo>
                  <a:pt x="1348740" y="1842769"/>
                </a:lnTo>
                <a:close/>
              </a:path>
              <a:path w="1930400" h="2424429">
                <a:moveTo>
                  <a:pt x="1342390" y="1836420"/>
                </a:moveTo>
                <a:lnTo>
                  <a:pt x="1308100" y="1836420"/>
                </a:lnTo>
                <a:lnTo>
                  <a:pt x="1313180" y="1841499"/>
                </a:lnTo>
                <a:lnTo>
                  <a:pt x="1347470" y="1841499"/>
                </a:lnTo>
                <a:lnTo>
                  <a:pt x="1342390" y="1836420"/>
                </a:lnTo>
                <a:close/>
              </a:path>
              <a:path w="1930400" h="2424429">
                <a:moveTo>
                  <a:pt x="1336040" y="1830069"/>
                </a:moveTo>
                <a:lnTo>
                  <a:pt x="1301750" y="1830069"/>
                </a:lnTo>
                <a:lnTo>
                  <a:pt x="1306830" y="1835149"/>
                </a:lnTo>
                <a:lnTo>
                  <a:pt x="1341119" y="1835149"/>
                </a:lnTo>
                <a:lnTo>
                  <a:pt x="1336040" y="1830069"/>
                </a:lnTo>
                <a:close/>
              </a:path>
              <a:path w="1930400" h="2424429">
                <a:moveTo>
                  <a:pt x="1329690" y="1823719"/>
                </a:moveTo>
                <a:lnTo>
                  <a:pt x="1295400" y="1823719"/>
                </a:lnTo>
                <a:lnTo>
                  <a:pt x="1300479" y="1828799"/>
                </a:lnTo>
                <a:lnTo>
                  <a:pt x="1334769" y="1828799"/>
                </a:lnTo>
                <a:lnTo>
                  <a:pt x="1329690" y="1823719"/>
                </a:lnTo>
                <a:close/>
              </a:path>
              <a:path w="1930400" h="2424429">
                <a:moveTo>
                  <a:pt x="1121409" y="1615439"/>
                </a:moveTo>
                <a:lnTo>
                  <a:pt x="1087120" y="1615439"/>
                </a:lnTo>
                <a:lnTo>
                  <a:pt x="1294130" y="1822449"/>
                </a:lnTo>
                <a:lnTo>
                  <a:pt x="1328420" y="1822449"/>
                </a:lnTo>
                <a:lnTo>
                  <a:pt x="1121409" y="1615439"/>
                </a:lnTo>
                <a:close/>
              </a:path>
              <a:path w="1930400" h="2424429">
                <a:moveTo>
                  <a:pt x="1753870" y="2247899"/>
                </a:moveTo>
                <a:lnTo>
                  <a:pt x="1719580" y="2247899"/>
                </a:lnTo>
                <a:lnTo>
                  <a:pt x="1744980" y="2273299"/>
                </a:lnTo>
                <a:lnTo>
                  <a:pt x="1779270" y="2273299"/>
                </a:lnTo>
                <a:lnTo>
                  <a:pt x="1753870" y="2247899"/>
                </a:lnTo>
                <a:close/>
              </a:path>
              <a:path w="1930400" h="2424429">
                <a:moveTo>
                  <a:pt x="1779270" y="2273300"/>
                </a:moveTo>
                <a:lnTo>
                  <a:pt x="1744980" y="2273300"/>
                </a:lnTo>
                <a:lnTo>
                  <a:pt x="1776730" y="2305049"/>
                </a:lnTo>
                <a:lnTo>
                  <a:pt x="1811020" y="2305049"/>
                </a:lnTo>
                <a:lnTo>
                  <a:pt x="1779270" y="2273300"/>
                </a:lnTo>
                <a:close/>
              </a:path>
              <a:path w="1930400" h="2424429">
                <a:moveTo>
                  <a:pt x="1811020" y="2305050"/>
                </a:moveTo>
                <a:lnTo>
                  <a:pt x="1776730" y="2305050"/>
                </a:lnTo>
                <a:lnTo>
                  <a:pt x="1896110" y="2424429"/>
                </a:lnTo>
                <a:lnTo>
                  <a:pt x="1930399" y="2424429"/>
                </a:lnTo>
                <a:lnTo>
                  <a:pt x="1811020" y="2305050"/>
                </a:lnTo>
                <a:close/>
              </a:path>
            </a:pathLst>
          </a:custGeom>
          <a:solidFill>
            <a:srgbClr val="DFDF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0" y="4886960"/>
            <a:ext cx="1965960" cy="1965960"/>
          </a:xfrm>
          <a:custGeom>
            <a:avLst/>
            <a:gdLst/>
            <a:ahLst/>
            <a:cxnLst/>
            <a:rect l="l" t="t" r="r" b="b"/>
            <a:pathLst>
              <a:path w="1965960" h="1965959">
                <a:moveTo>
                  <a:pt x="0" y="0"/>
                </a:moveTo>
                <a:lnTo>
                  <a:pt x="0" y="5079"/>
                </a:lnTo>
                <a:lnTo>
                  <a:pt x="5079" y="5079"/>
                </a:lnTo>
                <a:lnTo>
                  <a:pt x="0" y="0"/>
                </a:lnTo>
                <a:close/>
              </a:path>
              <a:path w="1965960" h="1965959">
                <a:moveTo>
                  <a:pt x="5080" y="5080"/>
                </a:moveTo>
                <a:lnTo>
                  <a:pt x="0" y="5080"/>
                </a:lnTo>
                <a:lnTo>
                  <a:pt x="0" y="11429"/>
                </a:lnTo>
                <a:lnTo>
                  <a:pt x="11429" y="11429"/>
                </a:lnTo>
                <a:lnTo>
                  <a:pt x="5080" y="5080"/>
                </a:lnTo>
                <a:close/>
              </a:path>
              <a:path w="1965960" h="1965959">
                <a:moveTo>
                  <a:pt x="11430" y="11430"/>
                </a:moveTo>
                <a:lnTo>
                  <a:pt x="0" y="11430"/>
                </a:lnTo>
                <a:lnTo>
                  <a:pt x="0" y="17779"/>
                </a:lnTo>
                <a:lnTo>
                  <a:pt x="17779" y="17779"/>
                </a:lnTo>
                <a:lnTo>
                  <a:pt x="11430" y="11430"/>
                </a:lnTo>
                <a:close/>
              </a:path>
              <a:path w="1965960" h="1965959">
                <a:moveTo>
                  <a:pt x="17780" y="17780"/>
                </a:moveTo>
                <a:lnTo>
                  <a:pt x="0" y="17780"/>
                </a:lnTo>
                <a:lnTo>
                  <a:pt x="0" y="24129"/>
                </a:lnTo>
                <a:lnTo>
                  <a:pt x="24129" y="24129"/>
                </a:lnTo>
                <a:lnTo>
                  <a:pt x="17780" y="17780"/>
                </a:lnTo>
                <a:close/>
              </a:path>
              <a:path w="1965960" h="1965959">
                <a:moveTo>
                  <a:pt x="24130" y="24130"/>
                </a:moveTo>
                <a:lnTo>
                  <a:pt x="0" y="24130"/>
                </a:lnTo>
                <a:lnTo>
                  <a:pt x="0" y="30479"/>
                </a:lnTo>
                <a:lnTo>
                  <a:pt x="30479" y="30479"/>
                </a:lnTo>
                <a:lnTo>
                  <a:pt x="24130" y="24130"/>
                </a:lnTo>
                <a:close/>
              </a:path>
              <a:path w="1965960" h="1965959">
                <a:moveTo>
                  <a:pt x="30480" y="30480"/>
                </a:moveTo>
                <a:lnTo>
                  <a:pt x="0" y="30480"/>
                </a:lnTo>
                <a:lnTo>
                  <a:pt x="0" y="35559"/>
                </a:lnTo>
                <a:lnTo>
                  <a:pt x="1270" y="36830"/>
                </a:lnTo>
                <a:lnTo>
                  <a:pt x="36830" y="36830"/>
                </a:lnTo>
                <a:lnTo>
                  <a:pt x="30480" y="30480"/>
                </a:lnTo>
                <a:close/>
              </a:path>
              <a:path w="1965960" h="1965959">
                <a:moveTo>
                  <a:pt x="36830" y="36830"/>
                </a:moveTo>
                <a:lnTo>
                  <a:pt x="1270" y="36830"/>
                </a:lnTo>
                <a:lnTo>
                  <a:pt x="7619" y="43179"/>
                </a:lnTo>
                <a:lnTo>
                  <a:pt x="43179" y="43179"/>
                </a:lnTo>
                <a:lnTo>
                  <a:pt x="36830" y="36830"/>
                </a:lnTo>
                <a:close/>
              </a:path>
              <a:path w="1965960" h="1965959">
                <a:moveTo>
                  <a:pt x="43180" y="43180"/>
                </a:moveTo>
                <a:lnTo>
                  <a:pt x="7620" y="43180"/>
                </a:lnTo>
                <a:lnTo>
                  <a:pt x="13969" y="49529"/>
                </a:lnTo>
                <a:lnTo>
                  <a:pt x="49529" y="49529"/>
                </a:lnTo>
                <a:lnTo>
                  <a:pt x="43180" y="43180"/>
                </a:lnTo>
                <a:close/>
              </a:path>
              <a:path w="1965960" h="1965959">
                <a:moveTo>
                  <a:pt x="49530" y="49530"/>
                </a:moveTo>
                <a:lnTo>
                  <a:pt x="13970" y="49530"/>
                </a:lnTo>
                <a:lnTo>
                  <a:pt x="20319" y="55879"/>
                </a:lnTo>
                <a:lnTo>
                  <a:pt x="55879" y="55879"/>
                </a:lnTo>
                <a:lnTo>
                  <a:pt x="49530" y="49530"/>
                </a:lnTo>
                <a:close/>
              </a:path>
              <a:path w="1965960" h="1965959">
                <a:moveTo>
                  <a:pt x="55880" y="55880"/>
                </a:moveTo>
                <a:lnTo>
                  <a:pt x="20320" y="55880"/>
                </a:lnTo>
                <a:lnTo>
                  <a:pt x="26669" y="62229"/>
                </a:lnTo>
                <a:lnTo>
                  <a:pt x="62229" y="62229"/>
                </a:lnTo>
                <a:lnTo>
                  <a:pt x="55880" y="55880"/>
                </a:lnTo>
                <a:close/>
              </a:path>
              <a:path w="1965960" h="1965959">
                <a:moveTo>
                  <a:pt x="62230" y="62230"/>
                </a:moveTo>
                <a:lnTo>
                  <a:pt x="26670" y="62230"/>
                </a:lnTo>
                <a:lnTo>
                  <a:pt x="33019" y="68579"/>
                </a:lnTo>
                <a:lnTo>
                  <a:pt x="68579" y="68579"/>
                </a:lnTo>
                <a:lnTo>
                  <a:pt x="62230" y="62230"/>
                </a:lnTo>
                <a:close/>
              </a:path>
              <a:path w="1965960" h="1965959">
                <a:moveTo>
                  <a:pt x="68580" y="68580"/>
                </a:moveTo>
                <a:lnTo>
                  <a:pt x="33020" y="68580"/>
                </a:lnTo>
                <a:lnTo>
                  <a:pt x="39369" y="74929"/>
                </a:lnTo>
                <a:lnTo>
                  <a:pt x="74929" y="74929"/>
                </a:lnTo>
                <a:lnTo>
                  <a:pt x="68580" y="68580"/>
                </a:lnTo>
                <a:close/>
              </a:path>
              <a:path w="1965960" h="1965959">
                <a:moveTo>
                  <a:pt x="74930" y="74930"/>
                </a:moveTo>
                <a:lnTo>
                  <a:pt x="39370" y="74930"/>
                </a:lnTo>
                <a:lnTo>
                  <a:pt x="45719" y="81279"/>
                </a:lnTo>
                <a:lnTo>
                  <a:pt x="81279" y="81279"/>
                </a:lnTo>
                <a:lnTo>
                  <a:pt x="74930" y="74930"/>
                </a:lnTo>
                <a:close/>
              </a:path>
              <a:path w="1965960" h="1965959">
                <a:moveTo>
                  <a:pt x="81280" y="81280"/>
                </a:moveTo>
                <a:lnTo>
                  <a:pt x="45720" y="81280"/>
                </a:lnTo>
                <a:lnTo>
                  <a:pt x="52069" y="87629"/>
                </a:lnTo>
                <a:lnTo>
                  <a:pt x="87629" y="87629"/>
                </a:lnTo>
                <a:lnTo>
                  <a:pt x="81280" y="81280"/>
                </a:lnTo>
                <a:close/>
              </a:path>
              <a:path w="1965960" h="1965959">
                <a:moveTo>
                  <a:pt x="87630" y="87630"/>
                </a:moveTo>
                <a:lnTo>
                  <a:pt x="52070" y="87630"/>
                </a:lnTo>
                <a:lnTo>
                  <a:pt x="58419" y="93979"/>
                </a:lnTo>
                <a:lnTo>
                  <a:pt x="93979" y="93979"/>
                </a:lnTo>
                <a:lnTo>
                  <a:pt x="87630" y="87630"/>
                </a:lnTo>
                <a:close/>
              </a:path>
              <a:path w="1965960" h="1965959">
                <a:moveTo>
                  <a:pt x="93980" y="93980"/>
                </a:moveTo>
                <a:lnTo>
                  <a:pt x="58420" y="93980"/>
                </a:lnTo>
                <a:lnTo>
                  <a:pt x="64769" y="100329"/>
                </a:lnTo>
                <a:lnTo>
                  <a:pt x="100329" y="100329"/>
                </a:lnTo>
                <a:lnTo>
                  <a:pt x="93980" y="93980"/>
                </a:lnTo>
                <a:close/>
              </a:path>
              <a:path w="1965960" h="1965959">
                <a:moveTo>
                  <a:pt x="100330" y="100330"/>
                </a:moveTo>
                <a:lnTo>
                  <a:pt x="64770" y="100330"/>
                </a:lnTo>
                <a:lnTo>
                  <a:pt x="71119" y="106679"/>
                </a:lnTo>
                <a:lnTo>
                  <a:pt x="106679" y="106679"/>
                </a:lnTo>
                <a:lnTo>
                  <a:pt x="100330" y="100330"/>
                </a:lnTo>
                <a:close/>
              </a:path>
              <a:path w="1965960" h="1965959">
                <a:moveTo>
                  <a:pt x="106680" y="106680"/>
                </a:moveTo>
                <a:lnTo>
                  <a:pt x="71120" y="106680"/>
                </a:lnTo>
                <a:lnTo>
                  <a:pt x="77469" y="113029"/>
                </a:lnTo>
                <a:lnTo>
                  <a:pt x="113029" y="113029"/>
                </a:lnTo>
                <a:lnTo>
                  <a:pt x="106680" y="106680"/>
                </a:lnTo>
                <a:close/>
              </a:path>
              <a:path w="1965960" h="1965959">
                <a:moveTo>
                  <a:pt x="113030" y="113030"/>
                </a:moveTo>
                <a:lnTo>
                  <a:pt x="77470" y="113030"/>
                </a:lnTo>
                <a:lnTo>
                  <a:pt x="83819" y="119379"/>
                </a:lnTo>
                <a:lnTo>
                  <a:pt x="119379" y="119379"/>
                </a:lnTo>
                <a:lnTo>
                  <a:pt x="113030" y="113030"/>
                </a:lnTo>
                <a:close/>
              </a:path>
              <a:path w="1965960" h="1965959">
                <a:moveTo>
                  <a:pt x="119380" y="119380"/>
                </a:moveTo>
                <a:lnTo>
                  <a:pt x="83820" y="119380"/>
                </a:lnTo>
                <a:lnTo>
                  <a:pt x="90169" y="125729"/>
                </a:lnTo>
                <a:lnTo>
                  <a:pt x="125729" y="125729"/>
                </a:lnTo>
                <a:lnTo>
                  <a:pt x="119380" y="119380"/>
                </a:lnTo>
                <a:close/>
              </a:path>
              <a:path w="1965960" h="1965959">
                <a:moveTo>
                  <a:pt x="125730" y="125730"/>
                </a:moveTo>
                <a:lnTo>
                  <a:pt x="90170" y="125730"/>
                </a:lnTo>
                <a:lnTo>
                  <a:pt x="96519" y="132079"/>
                </a:lnTo>
                <a:lnTo>
                  <a:pt x="132079" y="132079"/>
                </a:lnTo>
                <a:lnTo>
                  <a:pt x="125730" y="125730"/>
                </a:lnTo>
                <a:close/>
              </a:path>
              <a:path w="1965960" h="1965959">
                <a:moveTo>
                  <a:pt x="132080" y="132080"/>
                </a:moveTo>
                <a:lnTo>
                  <a:pt x="96520" y="132080"/>
                </a:lnTo>
                <a:lnTo>
                  <a:pt x="102869" y="138429"/>
                </a:lnTo>
                <a:lnTo>
                  <a:pt x="138429" y="138429"/>
                </a:lnTo>
                <a:lnTo>
                  <a:pt x="132080" y="132080"/>
                </a:lnTo>
                <a:close/>
              </a:path>
              <a:path w="1965960" h="1965959">
                <a:moveTo>
                  <a:pt x="138430" y="138430"/>
                </a:moveTo>
                <a:lnTo>
                  <a:pt x="102870" y="138430"/>
                </a:lnTo>
                <a:lnTo>
                  <a:pt x="109219" y="144779"/>
                </a:lnTo>
                <a:lnTo>
                  <a:pt x="144779" y="144779"/>
                </a:lnTo>
                <a:lnTo>
                  <a:pt x="138430" y="138430"/>
                </a:lnTo>
                <a:close/>
              </a:path>
              <a:path w="1965960" h="1965959">
                <a:moveTo>
                  <a:pt x="144780" y="144780"/>
                </a:moveTo>
                <a:lnTo>
                  <a:pt x="109220" y="144780"/>
                </a:lnTo>
                <a:lnTo>
                  <a:pt x="115569" y="151129"/>
                </a:lnTo>
                <a:lnTo>
                  <a:pt x="151129" y="151129"/>
                </a:lnTo>
                <a:lnTo>
                  <a:pt x="144780" y="144780"/>
                </a:lnTo>
                <a:close/>
              </a:path>
              <a:path w="1965960" h="1965959">
                <a:moveTo>
                  <a:pt x="151130" y="151130"/>
                </a:moveTo>
                <a:lnTo>
                  <a:pt x="115570" y="151130"/>
                </a:lnTo>
                <a:lnTo>
                  <a:pt x="121919" y="157479"/>
                </a:lnTo>
                <a:lnTo>
                  <a:pt x="157479" y="157479"/>
                </a:lnTo>
                <a:lnTo>
                  <a:pt x="151130" y="151130"/>
                </a:lnTo>
                <a:close/>
              </a:path>
              <a:path w="1965960" h="1965959">
                <a:moveTo>
                  <a:pt x="157480" y="157480"/>
                </a:moveTo>
                <a:lnTo>
                  <a:pt x="121920" y="157480"/>
                </a:lnTo>
                <a:lnTo>
                  <a:pt x="128269" y="163829"/>
                </a:lnTo>
                <a:lnTo>
                  <a:pt x="163829" y="163829"/>
                </a:lnTo>
                <a:lnTo>
                  <a:pt x="157480" y="157480"/>
                </a:lnTo>
                <a:close/>
              </a:path>
              <a:path w="1965960" h="1965959">
                <a:moveTo>
                  <a:pt x="163830" y="163830"/>
                </a:moveTo>
                <a:lnTo>
                  <a:pt x="128270" y="163830"/>
                </a:lnTo>
                <a:lnTo>
                  <a:pt x="134619" y="170179"/>
                </a:lnTo>
                <a:lnTo>
                  <a:pt x="170179" y="170179"/>
                </a:lnTo>
                <a:lnTo>
                  <a:pt x="163830" y="163830"/>
                </a:lnTo>
                <a:close/>
              </a:path>
              <a:path w="1965960" h="1965959">
                <a:moveTo>
                  <a:pt x="170180" y="170180"/>
                </a:moveTo>
                <a:lnTo>
                  <a:pt x="134620" y="170180"/>
                </a:lnTo>
                <a:lnTo>
                  <a:pt x="140969" y="176529"/>
                </a:lnTo>
                <a:lnTo>
                  <a:pt x="176529" y="176529"/>
                </a:lnTo>
                <a:lnTo>
                  <a:pt x="170180" y="170180"/>
                </a:lnTo>
                <a:close/>
              </a:path>
              <a:path w="1965960" h="1965959">
                <a:moveTo>
                  <a:pt x="176530" y="176530"/>
                </a:moveTo>
                <a:lnTo>
                  <a:pt x="140970" y="176530"/>
                </a:lnTo>
                <a:lnTo>
                  <a:pt x="147319" y="182879"/>
                </a:lnTo>
                <a:lnTo>
                  <a:pt x="182879" y="182879"/>
                </a:lnTo>
                <a:lnTo>
                  <a:pt x="176530" y="176530"/>
                </a:lnTo>
                <a:close/>
              </a:path>
              <a:path w="1965960" h="1965959">
                <a:moveTo>
                  <a:pt x="182879" y="182879"/>
                </a:moveTo>
                <a:lnTo>
                  <a:pt x="147319" y="182879"/>
                </a:lnTo>
                <a:lnTo>
                  <a:pt x="153669" y="189229"/>
                </a:lnTo>
                <a:lnTo>
                  <a:pt x="189229" y="189229"/>
                </a:lnTo>
                <a:lnTo>
                  <a:pt x="182879" y="182879"/>
                </a:lnTo>
                <a:close/>
              </a:path>
              <a:path w="1965960" h="1965959">
                <a:moveTo>
                  <a:pt x="189230" y="189230"/>
                </a:moveTo>
                <a:lnTo>
                  <a:pt x="153670" y="189230"/>
                </a:lnTo>
                <a:lnTo>
                  <a:pt x="160019" y="195579"/>
                </a:lnTo>
                <a:lnTo>
                  <a:pt x="195579" y="195579"/>
                </a:lnTo>
                <a:lnTo>
                  <a:pt x="189230" y="189230"/>
                </a:lnTo>
                <a:close/>
              </a:path>
              <a:path w="1965960" h="1965959">
                <a:moveTo>
                  <a:pt x="195580" y="195580"/>
                </a:moveTo>
                <a:lnTo>
                  <a:pt x="160020" y="195580"/>
                </a:lnTo>
                <a:lnTo>
                  <a:pt x="166369" y="201929"/>
                </a:lnTo>
                <a:lnTo>
                  <a:pt x="201929" y="201929"/>
                </a:lnTo>
                <a:lnTo>
                  <a:pt x="195580" y="195580"/>
                </a:lnTo>
                <a:close/>
              </a:path>
              <a:path w="1965960" h="1965959">
                <a:moveTo>
                  <a:pt x="201930" y="201930"/>
                </a:moveTo>
                <a:lnTo>
                  <a:pt x="166370" y="201930"/>
                </a:lnTo>
                <a:lnTo>
                  <a:pt x="172719" y="208279"/>
                </a:lnTo>
                <a:lnTo>
                  <a:pt x="208279" y="208279"/>
                </a:lnTo>
                <a:lnTo>
                  <a:pt x="201930" y="201930"/>
                </a:lnTo>
                <a:close/>
              </a:path>
              <a:path w="1965960" h="1965959">
                <a:moveTo>
                  <a:pt x="208280" y="208280"/>
                </a:moveTo>
                <a:lnTo>
                  <a:pt x="172720" y="208280"/>
                </a:lnTo>
                <a:lnTo>
                  <a:pt x="185419" y="220979"/>
                </a:lnTo>
                <a:lnTo>
                  <a:pt x="220979" y="220979"/>
                </a:lnTo>
                <a:lnTo>
                  <a:pt x="208280" y="208280"/>
                </a:lnTo>
                <a:close/>
              </a:path>
              <a:path w="1965960" h="1965959">
                <a:moveTo>
                  <a:pt x="220980" y="220980"/>
                </a:moveTo>
                <a:lnTo>
                  <a:pt x="185420" y="220980"/>
                </a:lnTo>
                <a:lnTo>
                  <a:pt x="191769" y="227329"/>
                </a:lnTo>
                <a:lnTo>
                  <a:pt x="227329" y="227329"/>
                </a:lnTo>
                <a:lnTo>
                  <a:pt x="220980" y="220980"/>
                </a:lnTo>
                <a:close/>
              </a:path>
              <a:path w="1965960" h="1965959">
                <a:moveTo>
                  <a:pt x="227330" y="227330"/>
                </a:moveTo>
                <a:lnTo>
                  <a:pt x="191770" y="227330"/>
                </a:lnTo>
                <a:lnTo>
                  <a:pt x="198119" y="233679"/>
                </a:lnTo>
                <a:lnTo>
                  <a:pt x="233679" y="233679"/>
                </a:lnTo>
                <a:lnTo>
                  <a:pt x="227330" y="227330"/>
                </a:lnTo>
                <a:close/>
              </a:path>
              <a:path w="1965960" h="1965959">
                <a:moveTo>
                  <a:pt x="233680" y="233680"/>
                </a:moveTo>
                <a:lnTo>
                  <a:pt x="198120" y="233680"/>
                </a:lnTo>
                <a:lnTo>
                  <a:pt x="204469" y="240029"/>
                </a:lnTo>
                <a:lnTo>
                  <a:pt x="240029" y="240029"/>
                </a:lnTo>
                <a:lnTo>
                  <a:pt x="233680" y="233680"/>
                </a:lnTo>
                <a:close/>
              </a:path>
              <a:path w="1965960" h="1965959">
                <a:moveTo>
                  <a:pt x="240030" y="240030"/>
                </a:moveTo>
                <a:lnTo>
                  <a:pt x="204470" y="240030"/>
                </a:lnTo>
                <a:lnTo>
                  <a:pt x="210819" y="246379"/>
                </a:lnTo>
                <a:lnTo>
                  <a:pt x="246379" y="246379"/>
                </a:lnTo>
                <a:lnTo>
                  <a:pt x="240030" y="240030"/>
                </a:lnTo>
                <a:close/>
              </a:path>
              <a:path w="1965960" h="1965959">
                <a:moveTo>
                  <a:pt x="246380" y="246380"/>
                </a:moveTo>
                <a:lnTo>
                  <a:pt x="210820" y="246380"/>
                </a:lnTo>
                <a:lnTo>
                  <a:pt x="217169" y="252729"/>
                </a:lnTo>
                <a:lnTo>
                  <a:pt x="252729" y="252729"/>
                </a:lnTo>
                <a:lnTo>
                  <a:pt x="246380" y="246380"/>
                </a:lnTo>
                <a:close/>
              </a:path>
              <a:path w="1965960" h="1965959">
                <a:moveTo>
                  <a:pt x="252730" y="252730"/>
                </a:moveTo>
                <a:lnTo>
                  <a:pt x="217170" y="252730"/>
                </a:lnTo>
                <a:lnTo>
                  <a:pt x="223519" y="259079"/>
                </a:lnTo>
                <a:lnTo>
                  <a:pt x="259079" y="259079"/>
                </a:lnTo>
                <a:lnTo>
                  <a:pt x="252730" y="252730"/>
                </a:lnTo>
                <a:close/>
              </a:path>
              <a:path w="1965960" h="1965959">
                <a:moveTo>
                  <a:pt x="259080" y="259080"/>
                </a:moveTo>
                <a:lnTo>
                  <a:pt x="223520" y="259080"/>
                </a:lnTo>
                <a:lnTo>
                  <a:pt x="229869" y="265429"/>
                </a:lnTo>
                <a:lnTo>
                  <a:pt x="265430" y="265429"/>
                </a:lnTo>
                <a:lnTo>
                  <a:pt x="259080" y="259080"/>
                </a:lnTo>
                <a:close/>
              </a:path>
              <a:path w="1965960" h="1965959">
                <a:moveTo>
                  <a:pt x="265430" y="265430"/>
                </a:moveTo>
                <a:lnTo>
                  <a:pt x="229870" y="265430"/>
                </a:lnTo>
                <a:lnTo>
                  <a:pt x="236219" y="271779"/>
                </a:lnTo>
                <a:lnTo>
                  <a:pt x="271779" y="271779"/>
                </a:lnTo>
                <a:lnTo>
                  <a:pt x="265430" y="265430"/>
                </a:lnTo>
                <a:close/>
              </a:path>
              <a:path w="1965960" h="1965959">
                <a:moveTo>
                  <a:pt x="271780" y="271780"/>
                </a:moveTo>
                <a:lnTo>
                  <a:pt x="236220" y="271780"/>
                </a:lnTo>
                <a:lnTo>
                  <a:pt x="242569" y="278129"/>
                </a:lnTo>
                <a:lnTo>
                  <a:pt x="278129" y="278129"/>
                </a:lnTo>
                <a:lnTo>
                  <a:pt x="271780" y="271780"/>
                </a:lnTo>
                <a:close/>
              </a:path>
              <a:path w="1965960" h="1965959">
                <a:moveTo>
                  <a:pt x="278130" y="278130"/>
                </a:moveTo>
                <a:lnTo>
                  <a:pt x="242570" y="278130"/>
                </a:lnTo>
                <a:lnTo>
                  <a:pt x="248919" y="284479"/>
                </a:lnTo>
                <a:lnTo>
                  <a:pt x="284479" y="284479"/>
                </a:lnTo>
                <a:lnTo>
                  <a:pt x="278130" y="278130"/>
                </a:lnTo>
                <a:close/>
              </a:path>
              <a:path w="1965960" h="1965959">
                <a:moveTo>
                  <a:pt x="284480" y="284480"/>
                </a:moveTo>
                <a:lnTo>
                  <a:pt x="248920" y="284480"/>
                </a:lnTo>
                <a:lnTo>
                  <a:pt x="261619" y="297179"/>
                </a:lnTo>
                <a:lnTo>
                  <a:pt x="297179" y="297179"/>
                </a:lnTo>
                <a:lnTo>
                  <a:pt x="284480" y="284480"/>
                </a:lnTo>
                <a:close/>
              </a:path>
              <a:path w="1965960" h="1965959">
                <a:moveTo>
                  <a:pt x="297180" y="297180"/>
                </a:moveTo>
                <a:lnTo>
                  <a:pt x="261620" y="297180"/>
                </a:lnTo>
                <a:lnTo>
                  <a:pt x="267969" y="303529"/>
                </a:lnTo>
                <a:lnTo>
                  <a:pt x="303529" y="303529"/>
                </a:lnTo>
                <a:lnTo>
                  <a:pt x="297180" y="297180"/>
                </a:lnTo>
                <a:close/>
              </a:path>
              <a:path w="1965960" h="1965959">
                <a:moveTo>
                  <a:pt x="303530" y="303530"/>
                </a:moveTo>
                <a:lnTo>
                  <a:pt x="267970" y="303530"/>
                </a:lnTo>
                <a:lnTo>
                  <a:pt x="274319" y="309879"/>
                </a:lnTo>
                <a:lnTo>
                  <a:pt x="309879" y="309879"/>
                </a:lnTo>
                <a:lnTo>
                  <a:pt x="303530" y="303530"/>
                </a:lnTo>
                <a:close/>
              </a:path>
              <a:path w="1965960" h="1965959">
                <a:moveTo>
                  <a:pt x="309880" y="309880"/>
                </a:moveTo>
                <a:lnTo>
                  <a:pt x="274320" y="309880"/>
                </a:lnTo>
                <a:lnTo>
                  <a:pt x="280669" y="316229"/>
                </a:lnTo>
                <a:lnTo>
                  <a:pt x="316230" y="316229"/>
                </a:lnTo>
                <a:lnTo>
                  <a:pt x="309880" y="309880"/>
                </a:lnTo>
                <a:close/>
              </a:path>
              <a:path w="1965960" h="1965959">
                <a:moveTo>
                  <a:pt x="316230" y="316230"/>
                </a:moveTo>
                <a:lnTo>
                  <a:pt x="280670" y="316230"/>
                </a:lnTo>
                <a:lnTo>
                  <a:pt x="287019" y="322579"/>
                </a:lnTo>
                <a:lnTo>
                  <a:pt x="322579" y="322579"/>
                </a:lnTo>
                <a:lnTo>
                  <a:pt x="316230" y="316230"/>
                </a:lnTo>
                <a:close/>
              </a:path>
              <a:path w="1965960" h="1965959">
                <a:moveTo>
                  <a:pt x="322580" y="322580"/>
                </a:moveTo>
                <a:lnTo>
                  <a:pt x="287020" y="322580"/>
                </a:lnTo>
                <a:lnTo>
                  <a:pt x="293369" y="328929"/>
                </a:lnTo>
                <a:lnTo>
                  <a:pt x="328930" y="328929"/>
                </a:lnTo>
                <a:lnTo>
                  <a:pt x="322580" y="322580"/>
                </a:lnTo>
                <a:close/>
              </a:path>
              <a:path w="1965960" h="1965959">
                <a:moveTo>
                  <a:pt x="328930" y="328930"/>
                </a:moveTo>
                <a:lnTo>
                  <a:pt x="293370" y="328930"/>
                </a:lnTo>
                <a:lnTo>
                  <a:pt x="299719" y="335279"/>
                </a:lnTo>
                <a:lnTo>
                  <a:pt x="335279" y="335279"/>
                </a:lnTo>
                <a:lnTo>
                  <a:pt x="328930" y="328930"/>
                </a:lnTo>
                <a:close/>
              </a:path>
              <a:path w="1965960" h="1965959">
                <a:moveTo>
                  <a:pt x="335280" y="335280"/>
                </a:moveTo>
                <a:lnTo>
                  <a:pt x="299720" y="335280"/>
                </a:lnTo>
                <a:lnTo>
                  <a:pt x="306069" y="341629"/>
                </a:lnTo>
                <a:lnTo>
                  <a:pt x="341629" y="341629"/>
                </a:lnTo>
                <a:lnTo>
                  <a:pt x="335280" y="335280"/>
                </a:lnTo>
                <a:close/>
              </a:path>
              <a:path w="1965960" h="1965959">
                <a:moveTo>
                  <a:pt x="341630" y="341630"/>
                </a:moveTo>
                <a:lnTo>
                  <a:pt x="306070" y="341630"/>
                </a:lnTo>
                <a:lnTo>
                  <a:pt x="351790" y="387349"/>
                </a:lnTo>
                <a:lnTo>
                  <a:pt x="387350" y="387349"/>
                </a:lnTo>
                <a:lnTo>
                  <a:pt x="341630" y="341630"/>
                </a:lnTo>
                <a:close/>
              </a:path>
              <a:path w="1965960" h="1965959">
                <a:moveTo>
                  <a:pt x="387350" y="387350"/>
                </a:moveTo>
                <a:lnTo>
                  <a:pt x="351790" y="387350"/>
                </a:lnTo>
                <a:lnTo>
                  <a:pt x="400049" y="435609"/>
                </a:lnTo>
                <a:lnTo>
                  <a:pt x="435609" y="435609"/>
                </a:lnTo>
                <a:lnTo>
                  <a:pt x="387350" y="387350"/>
                </a:lnTo>
                <a:close/>
              </a:path>
              <a:path w="1965960" h="1965959">
                <a:moveTo>
                  <a:pt x="435610" y="435610"/>
                </a:moveTo>
                <a:lnTo>
                  <a:pt x="400050" y="435610"/>
                </a:lnTo>
                <a:lnTo>
                  <a:pt x="421640" y="457200"/>
                </a:lnTo>
                <a:lnTo>
                  <a:pt x="457200" y="457200"/>
                </a:lnTo>
                <a:lnTo>
                  <a:pt x="435610" y="435610"/>
                </a:lnTo>
                <a:close/>
              </a:path>
              <a:path w="1965960" h="1965959">
                <a:moveTo>
                  <a:pt x="457200" y="457200"/>
                </a:moveTo>
                <a:lnTo>
                  <a:pt x="421640" y="457200"/>
                </a:lnTo>
                <a:lnTo>
                  <a:pt x="431800" y="467360"/>
                </a:lnTo>
                <a:lnTo>
                  <a:pt x="467360" y="467360"/>
                </a:lnTo>
                <a:lnTo>
                  <a:pt x="457200" y="457200"/>
                </a:lnTo>
                <a:close/>
              </a:path>
              <a:path w="1965960" h="1965959">
                <a:moveTo>
                  <a:pt x="467360" y="467360"/>
                </a:moveTo>
                <a:lnTo>
                  <a:pt x="431800" y="467360"/>
                </a:lnTo>
                <a:lnTo>
                  <a:pt x="447039" y="482599"/>
                </a:lnTo>
                <a:lnTo>
                  <a:pt x="482599" y="482599"/>
                </a:lnTo>
                <a:lnTo>
                  <a:pt x="467360" y="467360"/>
                </a:lnTo>
                <a:close/>
              </a:path>
              <a:path w="1965960" h="1965959">
                <a:moveTo>
                  <a:pt x="482600" y="482600"/>
                </a:moveTo>
                <a:lnTo>
                  <a:pt x="447040" y="482600"/>
                </a:lnTo>
                <a:lnTo>
                  <a:pt x="457199" y="492759"/>
                </a:lnTo>
                <a:lnTo>
                  <a:pt x="492759" y="492759"/>
                </a:lnTo>
                <a:lnTo>
                  <a:pt x="482600" y="482600"/>
                </a:lnTo>
                <a:close/>
              </a:path>
              <a:path w="1965960" h="1965959">
                <a:moveTo>
                  <a:pt x="492760" y="492760"/>
                </a:moveTo>
                <a:lnTo>
                  <a:pt x="457200" y="492760"/>
                </a:lnTo>
                <a:lnTo>
                  <a:pt x="459740" y="495300"/>
                </a:lnTo>
                <a:lnTo>
                  <a:pt x="495300" y="495300"/>
                </a:lnTo>
                <a:lnTo>
                  <a:pt x="492760" y="492760"/>
                </a:lnTo>
                <a:close/>
              </a:path>
              <a:path w="1965960" h="1965959">
                <a:moveTo>
                  <a:pt x="495300" y="495300"/>
                </a:moveTo>
                <a:lnTo>
                  <a:pt x="459740" y="495300"/>
                </a:lnTo>
                <a:lnTo>
                  <a:pt x="466090" y="501650"/>
                </a:lnTo>
                <a:lnTo>
                  <a:pt x="501650" y="501650"/>
                </a:lnTo>
                <a:lnTo>
                  <a:pt x="495300" y="495300"/>
                </a:lnTo>
                <a:close/>
              </a:path>
              <a:path w="1965960" h="1965959">
                <a:moveTo>
                  <a:pt x="501650" y="501650"/>
                </a:moveTo>
                <a:lnTo>
                  <a:pt x="466090" y="501650"/>
                </a:lnTo>
                <a:lnTo>
                  <a:pt x="472439" y="507999"/>
                </a:lnTo>
                <a:lnTo>
                  <a:pt x="507999" y="507999"/>
                </a:lnTo>
                <a:lnTo>
                  <a:pt x="501650" y="501650"/>
                </a:lnTo>
                <a:close/>
              </a:path>
              <a:path w="1965960" h="1965959">
                <a:moveTo>
                  <a:pt x="508000" y="508000"/>
                </a:moveTo>
                <a:lnTo>
                  <a:pt x="472440" y="508000"/>
                </a:lnTo>
                <a:lnTo>
                  <a:pt x="478789" y="514349"/>
                </a:lnTo>
                <a:lnTo>
                  <a:pt x="514349" y="514349"/>
                </a:lnTo>
                <a:lnTo>
                  <a:pt x="508000" y="508000"/>
                </a:lnTo>
                <a:close/>
              </a:path>
              <a:path w="1965960" h="1965959">
                <a:moveTo>
                  <a:pt x="514350" y="514350"/>
                </a:moveTo>
                <a:lnTo>
                  <a:pt x="478790" y="514350"/>
                </a:lnTo>
                <a:lnTo>
                  <a:pt x="482600" y="518160"/>
                </a:lnTo>
                <a:lnTo>
                  <a:pt x="518160" y="518160"/>
                </a:lnTo>
                <a:lnTo>
                  <a:pt x="514350" y="514350"/>
                </a:lnTo>
                <a:close/>
              </a:path>
              <a:path w="1965960" h="1965959">
                <a:moveTo>
                  <a:pt x="518160" y="518160"/>
                </a:moveTo>
                <a:lnTo>
                  <a:pt x="482600" y="518160"/>
                </a:lnTo>
                <a:lnTo>
                  <a:pt x="488949" y="524509"/>
                </a:lnTo>
                <a:lnTo>
                  <a:pt x="524509" y="524509"/>
                </a:lnTo>
                <a:lnTo>
                  <a:pt x="518160" y="518160"/>
                </a:lnTo>
                <a:close/>
              </a:path>
              <a:path w="1965960" h="1965959">
                <a:moveTo>
                  <a:pt x="524510" y="524510"/>
                </a:moveTo>
                <a:lnTo>
                  <a:pt x="488950" y="524510"/>
                </a:lnTo>
                <a:lnTo>
                  <a:pt x="491490" y="527049"/>
                </a:lnTo>
                <a:lnTo>
                  <a:pt x="527050" y="527049"/>
                </a:lnTo>
                <a:lnTo>
                  <a:pt x="524510" y="524510"/>
                </a:lnTo>
                <a:close/>
              </a:path>
              <a:path w="1965960" h="1965959">
                <a:moveTo>
                  <a:pt x="527050" y="527050"/>
                </a:moveTo>
                <a:lnTo>
                  <a:pt x="491490" y="527050"/>
                </a:lnTo>
                <a:lnTo>
                  <a:pt x="495299" y="530859"/>
                </a:lnTo>
                <a:lnTo>
                  <a:pt x="530859" y="530859"/>
                </a:lnTo>
                <a:lnTo>
                  <a:pt x="527050" y="527050"/>
                </a:lnTo>
                <a:close/>
              </a:path>
              <a:path w="1965960" h="1965959">
                <a:moveTo>
                  <a:pt x="530860" y="530860"/>
                </a:moveTo>
                <a:lnTo>
                  <a:pt x="495300" y="530860"/>
                </a:lnTo>
                <a:lnTo>
                  <a:pt x="497840" y="533400"/>
                </a:lnTo>
                <a:lnTo>
                  <a:pt x="533400" y="533400"/>
                </a:lnTo>
                <a:lnTo>
                  <a:pt x="530860" y="530860"/>
                </a:lnTo>
                <a:close/>
              </a:path>
              <a:path w="1965960" h="1965959">
                <a:moveTo>
                  <a:pt x="533400" y="533400"/>
                </a:moveTo>
                <a:lnTo>
                  <a:pt x="497840" y="533400"/>
                </a:lnTo>
                <a:lnTo>
                  <a:pt x="504190" y="539750"/>
                </a:lnTo>
                <a:lnTo>
                  <a:pt x="539750" y="539750"/>
                </a:lnTo>
                <a:lnTo>
                  <a:pt x="533400" y="533400"/>
                </a:lnTo>
                <a:close/>
              </a:path>
              <a:path w="1965960" h="1965959">
                <a:moveTo>
                  <a:pt x="539750" y="539750"/>
                </a:moveTo>
                <a:lnTo>
                  <a:pt x="504190" y="539750"/>
                </a:lnTo>
                <a:lnTo>
                  <a:pt x="514350" y="549910"/>
                </a:lnTo>
                <a:lnTo>
                  <a:pt x="549910" y="549910"/>
                </a:lnTo>
                <a:lnTo>
                  <a:pt x="539750" y="539750"/>
                </a:lnTo>
                <a:close/>
              </a:path>
              <a:path w="1965960" h="1965959">
                <a:moveTo>
                  <a:pt x="549910" y="549910"/>
                </a:moveTo>
                <a:lnTo>
                  <a:pt x="514350" y="549910"/>
                </a:lnTo>
                <a:lnTo>
                  <a:pt x="516890" y="552449"/>
                </a:lnTo>
                <a:lnTo>
                  <a:pt x="552449" y="552449"/>
                </a:lnTo>
                <a:lnTo>
                  <a:pt x="549910" y="549910"/>
                </a:lnTo>
                <a:close/>
              </a:path>
              <a:path w="1965960" h="1965959">
                <a:moveTo>
                  <a:pt x="552450" y="552450"/>
                </a:moveTo>
                <a:lnTo>
                  <a:pt x="516890" y="552450"/>
                </a:lnTo>
                <a:lnTo>
                  <a:pt x="520699" y="556259"/>
                </a:lnTo>
                <a:lnTo>
                  <a:pt x="556259" y="556259"/>
                </a:lnTo>
                <a:lnTo>
                  <a:pt x="552450" y="552450"/>
                </a:lnTo>
                <a:close/>
              </a:path>
              <a:path w="1965960" h="1965959">
                <a:moveTo>
                  <a:pt x="556260" y="556260"/>
                </a:moveTo>
                <a:lnTo>
                  <a:pt x="520700" y="556260"/>
                </a:lnTo>
                <a:lnTo>
                  <a:pt x="527049" y="562609"/>
                </a:lnTo>
                <a:lnTo>
                  <a:pt x="562609" y="562609"/>
                </a:lnTo>
                <a:lnTo>
                  <a:pt x="556260" y="556260"/>
                </a:lnTo>
                <a:close/>
              </a:path>
              <a:path w="1965960" h="1965959">
                <a:moveTo>
                  <a:pt x="562610" y="562610"/>
                </a:moveTo>
                <a:lnTo>
                  <a:pt x="527050" y="562610"/>
                </a:lnTo>
                <a:lnTo>
                  <a:pt x="529589" y="565149"/>
                </a:lnTo>
                <a:lnTo>
                  <a:pt x="565149" y="565149"/>
                </a:lnTo>
                <a:lnTo>
                  <a:pt x="562610" y="562610"/>
                </a:lnTo>
                <a:close/>
              </a:path>
              <a:path w="1965960" h="1965959">
                <a:moveTo>
                  <a:pt x="565150" y="565150"/>
                </a:moveTo>
                <a:lnTo>
                  <a:pt x="529590" y="565150"/>
                </a:lnTo>
                <a:lnTo>
                  <a:pt x="535940" y="571500"/>
                </a:lnTo>
                <a:lnTo>
                  <a:pt x="571500" y="571500"/>
                </a:lnTo>
                <a:lnTo>
                  <a:pt x="565150" y="565150"/>
                </a:lnTo>
                <a:close/>
              </a:path>
              <a:path w="1965960" h="1965959">
                <a:moveTo>
                  <a:pt x="571500" y="571500"/>
                </a:moveTo>
                <a:lnTo>
                  <a:pt x="535940" y="571500"/>
                </a:lnTo>
                <a:lnTo>
                  <a:pt x="539749" y="575309"/>
                </a:lnTo>
                <a:lnTo>
                  <a:pt x="575309" y="575309"/>
                </a:lnTo>
                <a:lnTo>
                  <a:pt x="571500" y="571500"/>
                </a:lnTo>
                <a:close/>
              </a:path>
              <a:path w="1965960" h="1965959">
                <a:moveTo>
                  <a:pt x="575310" y="575310"/>
                </a:moveTo>
                <a:lnTo>
                  <a:pt x="539750" y="575310"/>
                </a:lnTo>
                <a:lnTo>
                  <a:pt x="542290" y="577849"/>
                </a:lnTo>
                <a:lnTo>
                  <a:pt x="577850" y="577849"/>
                </a:lnTo>
                <a:lnTo>
                  <a:pt x="575310" y="575310"/>
                </a:lnTo>
                <a:close/>
              </a:path>
              <a:path w="1965960" h="1965959">
                <a:moveTo>
                  <a:pt x="577850" y="577850"/>
                </a:moveTo>
                <a:lnTo>
                  <a:pt x="542290" y="577850"/>
                </a:lnTo>
                <a:lnTo>
                  <a:pt x="548640" y="584199"/>
                </a:lnTo>
                <a:lnTo>
                  <a:pt x="584199" y="584199"/>
                </a:lnTo>
                <a:lnTo>
                  <a:pt x="577850" y="577850"/>
                </a:lnTo>
                <a:close/>
              </a:path>
              <a:path w="1965960" h="1965959">
                <a:moveTo>
                  <a:pt x="584200" y="584200"/>
                </a:moveTo>
                <a:lnTo>
                  <a:pt x="548640" y="584200"/>
                </a:lnTo>
                <a:lnTo>
                  <a:pt x="552450" y="588010"/>
                </a:lnTo>
                <a:lnTo>
                  <a:pt x="588010" y="588010"/>
                </a:lnTo>
                <a:lnTo>
                  <a:pt x="584200" y="584200"/>
                </a:lnTo>
                <a:close/>
              </a:path>
              <a:path w="1965960" h="1965959">
                <a:moveTo>
                  <a:pt x="588010" y="588010"/>
                </a:moveTo>
                <a:lnTo>
                  <a:pt x="552450" y="588010"/>
                </a:lnTo>
                <a:lnTo>
                  <a:pt x="554990" y="590549"/>
                </a:lnTo>
                <a:lnTo>
                  <a:pt x="590550" y="590549"/>
                </a:lnTo>
                <a:lnTo>
                  <a:pt x="588010" y="588010"/>
                </a:lnTo>
                <a:close/>
              </a:path>
              <a:path w="1965960" h="1965959">
                <a:moveTo>
                  <a:pt x="590550" y="590550"/>
                </a:moveTo>
                <a:lnTo>
                  <a:pt x="554990" y="590550"/>
                </a:lnTo>
                <a:lnTo>
                  <a:pt x="558799" y="594359"/>
                </a:lnTo>
                <a:lnTo>
                  <a:pt x="594359" y="594359"/>
                </a:lnTo>
                <a:lnTo>
                  <a:pt x="590550" y="590550"/>
                </a:lnTo>
                <a:close/>
              </a:path>
              <a:path w="1965960" h="1965959">
                <a:moveTo>
                  <a:pt x="594359" y="594359"/>
                </a:moveTo>
                <a:lnTo>
                  <a:pt x="558800" y="594359"/>
                </a:lnTo>
                <a:lnTo>
                  <a:pt x="561339" y="596899"/>
                </a:lnTo>
                <a:lnTo>
                  <a:pt x="596899" y="596899"/>
                </a:lnTo>
                <a:lnTo>
                  <a:pt x="594359" y="594359"/>
                </a:lnTo>
                <a:close/>
              </a:path>
              <a:path w="1965960" h="1965959">
                <a:moveTo>
                  <a:pt x="596900" y="596900"/>
                </a:moveTo>
                <a:lnTo>
                  <a:pt x="561340" y="596900"/>
                </a:lnTo>
                <a:lnTo>
                  <a:pt x="574040" y="609600"/>
                </a:lnTo>
                <a:lnTo>
                  <a:pt x="609600" y="609600"/>
                </a:lnTo>
                <a:lnTo>
                  <a:pt x="596900" y="596900"/>
                </a:lnTo>
                <a:close/>
              </a:path>
              <a:path w="1965960" h="1965959">
                <a:moveTo>
                  <a:pt x="609600" y="609600"/>
                </a:moveTo>
                <a:lnTo>
                  <a:pt x="574040" y="609600"/>
                </a:lnTo>
                <a:lnTo>
                  <a:pt x="577849" y="613409"/>
                </a:lnTo>
                <a:lnTo>
                  <a:pt x="613409" y="613409"/>
                </a:lnTo>
                <a:lnTo>
                  <a:pt x="609600" y="609600"/>
                </a:lnTo>
                <a:close/>
              </a:path>
              <a:path w="1965960" h="1965959">
                <a:moveTo>
                  <a:pt x="613410" y="613410"/>
                </a:moveTo>
                <a:lnTo>
                  <a:pt x="577850" y="613410"/>
                </a:lnTo>
                <a:lnTo>
                  <a:pt x="580389" y="615949"/>
                </a:lnTo>
                <a:lnTo>
                  <a:pt x="615949" y="615949"/>
                </a:lnTo>
                <a:lnTo>
                  <a:pt x="613410" y="613410"/>
                </a:lnTo>
                <a:close/>
              </a:path>
              <a:path w="1965960" h="1965959">
                <a:moveTo>
                  <a:pt x="615950" y="615950"/>
                </a:moveTo>
                <a:lnTo>
                  <a:pt x="580390" y="615950"/>
                </a:lnTo>
                <a:lnTo>
                  <a:pt x="584200" y="619760"/>
                </a:lnTo>
                <a:lnTo>
                  <a:pt x="619760" y="619760"/>
                </a:lnTo>
                <a:lnTo>
                  <a:pt x="615950" y="615950"/>
                </a:lnTo>
                <a:close/>
              </a:path>
              <a:path w="1965960" h="1965959">
                <a:moveTo>
                  <a:pt x="619760" y="619760"/>
                </a:moveTo>
                <a:lnTo>
                  <a:pt x="584200" y="619760"/>
                </a:lnTo>
                <a:lnTo>
                  <a:pt x="586740" y="622300"/>
                </a:lnTo>
                <a:lnTo>
                  <a:pt x="622300" y="622300"/>
                </a:lnTo>
                <a:lnTo>
                  <a:pt x="619760" y="619760"/>
                </a:lnTo>
                <a:close/>
              </a:path>
              <a:path w="1965960" h="1965959">
                <a:moveTo>
                  <a:pt x="622300" y="622300"/>
                </a:moveTo>
                <a:lnTo>
                  <a:pt x="586740" y="622300"/>
                </a:lnTo>
                <a:lnTo>
                  <a:pt x="590549" y="626109"/>
                </a:lnTo>
                <a:lnTo>
                  <a:pt x="626109" y="626109"/>
                </a:lnTo>
                <a:lnTo>
                  <a:pt x="622300" y="622300"/>
                </a:lnTo>
                <a:close/>
              </a:path>
              <a:path w="1965960" h="1965959">
                <a:moveTo>
                  <a:pt x="626110" y="626110"/>
                </a:moveTo>
                <a:lnTo>
                  <a:pt x="590550" y="626110"/>
                </a:lnTo>
                <a:lnTo>
                  <a:pt x="593090" y="628650"/>
                </a:lnTo>
                <a:lnTo>
                  <a:pt x="628650" y="628650"/>
                </a:lnTo>
                <a:lnTo>
                  <a:pt x="626110" y="626110"/>
                </a:lnTo>
                <a:close/>
              </a:path>
              <a:path w="1965960" h="1965959">
                <a:moveTo>
                  <a:pt x="628650" y="628650"/>
                </a:moveTo>
                <a:lnTo>
                  <a:pt x="593090" y="628650"/>
                </a:lnTo>
                <a:lnTo>
                  <a:pt x="605790" y="641349"/>
                </a:lnTo>
                <a:lnTo>
                  <a:pt x="641350" y="641349"/>
                </a:lnTo>
                <a:lnTo>
                  <a:pt x="628650" y="628650"/>
                </a:lnTo>
                <a:close/>
              </a:path>
              <a:path w="1965960" h="1965959">
                <a:moveTo>
                  <a:pt x="641350" y="641350"/>
                </a:moveTo>
                <a:lnTo>
                  <a:pt x="605790" y="641350"/>
                </a:lnTo>
                <a:lnTo>
                  <a:pt x="609599" y="645159"/>
                </a:lnTo>
                <a:lnTo>
                  <a:pt x="645159" y="645159"/>
                </a:lnTo>
                <a:lnTo>
                  <a:pt x="641350" y="641350"/>
                </a:lnTo>
                <a:close/>
              </a:path>
              <a:path w="1965960" h="1965959">
                <a:moveTo>
                  <a:pt x="645160" y="645159"/>
                </a:moveTo>
                <a:lnTo>
                  <a:pt x="609600" y="645159"/>
                </a:lnTo>
                <a:lnTo>
                  <a:pt x="615949" y="651509"/>
                </a:lnTo>
                <a:lnTo>
                  <a:pt x="651509" y="651509"/>
                </a:lnTo>
                <a:lnTo>
                  <a:pt x="645160" y="645159"/>
                </a:lnTo>
                <a:close/>
              </a:path>
              <a:path w="1965960" h="1965959">
                <a:moveTo>
                  <a:pt x="651510" y="651510"/>
                </a:moveTo>
                <a:lnTo>
                  <a:pt x="615950" y="651510"/>
                </a:lnTo>
                <a:lnTo>
                  <a:pt x="631190" y="666749"/>
                </a:lnTo>
                <a:lnTo>
                  <a:pt x="666750" y="666749"/>
                </a:lnTo>
                <a:lnTo>
                  <a:pt x="651510" y="651510"/>
                </a:lnTo>
                <a:close/>
              </a:path>
              <a:path w="1965960" h="1965959">
                <a:moveTo>
                  <a:pt x="666750" y="666750"/>
                </a:moveTo>
                <a:lnTo>
                  <a:pt x="631190" y="666750"/>
                </a:lnTo>
                <a:lnTo>
                  <a:pt x="647699" y="683259"/>
                </a:lnTo>
                <a:lnTo>
                  <a:pt x="683259" y="683259"/>
                </a:lnTo>
                <a:lnTo>
                  <a:pt x="666750" y="666750"/>
                </a:lnTo>
                <a:close/>
              </a:path>
              <a:path w="1965960" h="1965959">
                <a:moveTo>
                  <a:pt x="683260" y="683260"/>
                </a:moveTo>
                <a:lnTo>
                  <a:pt x="647700" y="683260"/>
                </a:lnTo>
                <a:lnTo>
                  <a:pt x="654049" y="689609"/>
                </a:lnTo>
                <a:lnTo>
                  <a:pt x="689609" y="689609"/>
                </a:lnTo>
                <a:lnTo>
                  <a:pt x="683260" y="683260"/>
                </a:lnTo>
                <a:close/>
              </a:path>
              <a:path w="1965960" h="1965959">
                <a:moveTo>
                  <a:pt x="689610" y="689610"/>
                </a:moveTo>
                <a:lnTo>
                  <a:pt x="654050" y="689610"/>
                </a:lnTo>
                <a:lnTo>
                  <a:pt x="679449" y="715009"/>
                </a:lnTo>
                <a:lnTo>
                  <a:pt x="715009" y="715009"/>
                </a:lnTo>
                <a:lnTo>
                  <a:pt x="689610" y="689610"/>
                </a:lnTo>
                <a:close/>
              </a:path>
              <a:path w="1965960" h="1965959">
                <a:moveTo>
                  <a:pt x="715009" y="715009"/>
                </a:moveTo>
                <a:lnTo>
                  <a:pt x="679450" y="715009"/>
                </a:lnTo>
                <a:lnTo>
                  <a:pt x="685799" y="721359"/>
                </a:lnTo>
                <a:lnTo>
                  <a:pt x="721359" y="721359"/>
                </a:lnTo>
                <a:lnTo>
                  <a:pt x="715009" y="715009"/>
                </a:lnTo>
                <a:close/>
              </a:path>
              <a:path w="1965960" h="1965959">
                <a:moveTo>
                  <a:pt x="721360" y="721360"/>
                </a:moveTo>
                <a:lnTo>
                  <a:pt x="685800" y="721360"/>
                </a:lnTo>
                <a:lnTo>
                  <a:pt x="717549" y="753109"/>
                </a:lnTo>
                <a:lnTo>
                  <a:pt x="753109" y="753109"/>
                </a:lnTo>
                <a:lnTo>
                  <a:pt x="721360" y="721360"/>
                </a:lnTo>
                <a:close/>
              </a:path>
              <a:path w="1965960" h="1965959">
                <a:moveTo>
                  <a:pt x="753110" y="753110"/>
                </a:moveTo>
                <a:lnTo>
                  <a:pt x="717550" y="753110"/>
                </a:lnTo>
                <a:lnTo>
                  <a:pt x="730249" y="765809"/>
                </a:lnTo>
                <a:lnTo>
                  <a:pt x="765809" y="765809"/>
                </a:lnTo>
                <a:lnTo>
                  <a:pt x="753110" y="753110"/>
                </a:lnTo>
                <a:close/>
              </a:path>
              <a:path w="1965960" h="1965959">
                <a:moveTo>
                  <a:pt x="765810" y="765810"/>
                </a:moveTo>
                <a:lnTo>
                  <a:pt x="730250" y="765810"/>
                </a:lnTo>
                <a:lnTo>
                  <a:pt x="749299" y="784859"/>
                </a:lnTo>
                <a:lnTo>
                  <a:pt x="784859" y="784859"/>
                </a:lnTo>
                <a:lnTo>
                  <a:pt x="765810" y="765810"/>
                </a:lnTo>
                <a:close/>
              </a:path>
              <a:path w="1965960" h="1965959">
                <a:moveTo>
                  <a:pt x="784860" y="784859"/>
                </a:moveTo>
                <a:lnTo>
                  <a:pt x="749300" y="784859"/>
                </a:lnTo>
                <a:lnTo>
                  <a:pt x="800099" y="835659"/>
                </a:lnTo>
                <a:lnTo>
                  <a:pt x="835659" y="835659"/>
                </a:lnTo>
                <a:lnTo>
                  <a:pt x="784860" y="784859"/>
                </a:lnTo>
                <a:close/>
              </a:path>
              <a:path w="1965960" h="1965959">
                <a:moveTo>
                  <a:pt x="835660" y="835659"/>
                </a:moveTo>
                <a:lnTo>
                  <a:pt x="800100" y="835659"/>
                </a:lnTo>
                <a:lnTo>
                  <a:pt x="806449" y="842009"/>
                </a:lnTo>
                <a:lnTo>
                  <a:pt x="842009" y="842009"/>
                </a:lnTo>
                <a:lnTo>
                  <a:pt x="835660" y="835659"/>
                </a:lnTo>
                <a:close/>
              </a:path>
              <a:path w="1965960" h="1965959">
                <a:moveTo>
                  <a:pt x="842010" y="842010"/>
                </a:moveTo>
                <a:lnTo>
                  <a:pt x="806450" y="842010"/>
                </a:lnTo>
                <a:lnTo>
                  <a:pt x="825499" y="861059"/>
                </a:lnTo>
                <a:lnTo>
                  <a:pt x="861059" y="861059"/>
                </a:lnTo>
                <a:lnTo>
                  <a:pt x="842010" y="842010"/>
                </a:lnTo>
                <a:close/>
              </a:path>
              <a:path w="1965960" h="1965959">
                <a:moveTo>
                  <a:pt x="861060" y="861060"/>
                </a:moveTo>
                <a:lnTo>
                  <a:pt x="825500" y="861060"/>
                </a:lnTo>
                <a:lnTo>
                  <a:pt x="844549" y="880109"/>
                </a:lnTo>
                <a:lnTo>
                  <a:pt x="880109" y="880109"/>
                </a:lnTo>
                <a:lnTo>
                  <a:pt x="861060" y="861060"/>
                </a:lnTo>
                <a:close/>
              </a:path>
              <a:path w="1965960" h="1965959">
                <a:moveTo>
                  <a:pt x="880110" y="880110"/>
                </a:moveTo>
                <a:lnTo>
                  <a:pt x="844550" y="880110"/>
                </a:lnTo>
                <a:lnTo>
                  <a:pt x="857249" y="892809"/>
                </a:lnTo>
                <a:lnTo>
                  <a:pt x="892809" y="892809"/>
                </a:lnTo>
                <a:lnTo>
                  <a:pt x="880110" y="880110"/>
                </a:lnTo>
                <a:close/>
              </a:path>
              <a:path w="1965960" h="1965959">
                <a:moveTo>
                  <a:pt x="892810" y="892810"/>
                </a:moveTo>
                <a:lnTo>
                  <a:pt x="857250" y="892810"/>
                </a:lnTo>
                <a:lnTo>
                  <a:pt x="876299" y="911859"/>
                </a:lnTo>
                <a:lnTo>
                  <a:pt x="911859" y="911859"/>
                </a:lnTo>
                <a:lnTo>
                  <a:pt x="892810" y="892810"/>
                </a:lnTo>
                <a:close/>
              </a:path>
              <a:path w="1965960" h="1965959">
                <a:moveTo>
                  <a:pt x="911860" y="911860"/>
                </a:moveTo>
                <a:lnTo>
                  <a:pt x="876300" y="911860"/>
                </a:lnTo>
                <a:lnTo>
                  <a:pt x="889000" y="924560"/>
                </a:lnTo>
                <a:lnTo>
                  <a:pt x="924560" y="924560"/>
                </a:lnTo>
                <a:lnTo>
                  <a:pt x="911860" y="911860"/>
                </a:lnTo>
                <a:close/>
              </a:path>
              <a:path w="1965960" h="1965959">
                <a:moveTo>
                  <a:pt x="924560" y="924560"/>
                </a:moveTo>
                <a:lnTo>
                  <a:pt x="889000" y="924560"/>
                </a:lnTo>
                <a:lnTo>
                  <a:pt x="904240" y="939799"/>
                </a:lnTo>
                <a:lnTo>
                  <a:pt x="939800" y="939799"/>
                </a:lnTo>
                <a:lnTo>
                  <a:pt x="924560" y="924560"/>
                </a:lnTo>
                <a:close/>
              </a:path>
              <a:path w="1965960" h="1965959">
                <a:moveTo>
                  <a:pt x="939800" y="939800"/>
                </a:moveTo>
                <a:lnTo>
                  <a:pt x="904240" y="939800"/>
                </a:lnTo>
                <a:lnTo>
                  <a:pt x="935990" y="971549"/>
                </a:lnTo>
                <a:lnTo>
                  <a:pt x="971550" y="971549"/>
                </a:lnTo>
                <a:lnTo>
                  <a:pt x="939800" y="939800"/>
                </a:lnTo>
                <a:close/>
              </a:path>
              <a:path w="1965960" h="1965959">
                <a:moveTo>
                  <a:pt x="971550" y="971550"/>
                </a:moveTo>
                <a:lnTo>
                  <a:pt x="935990" y="971550"/>
                </a:lnTo>
                <a:lnTo>
                  <a:pt x="958849" y="994409"/>
                </a:lnTo>
                <a:lnTo>
                  <a:pt x="994409" y="994409"/>
                </a:lnTo>
                <a:lnTo>
                  <a:pt x="971550" y="971550"/>
                </a:lnTo>
                <a:close/>
              </a:path>
              <a:path w="1965960" h="1965959">
                <a:moveTo>
                  <a:pt x="994410" y="994409"/>
                </a:moveTo>
                <a:lnTo>
                  <a:pt x="958850" y="994409"/>
                </a:lnTo>
                <a:lnTo>
                  <a:pt x="1003299" y="1038859"/>
                </a:lnTo>
                <a:lnTo>
                  <a:pt x="1038859" y="1038859"/>
                </a:lnTo>
                <a:lnTo>
                  <a:pt x="994410" y="994409"/>
                </a:lnTo>
                <a:close/>
              </a:path>
              <a:path w="1965960" h="1965959">
                <a:moveTo>
                  <a:pt x="1038860" y="1038860"/>
                </a:moveTo>
                <a:lnTo>
                  <a:pt x="1003300" y="1038860"/>
                </a:lnTo>
                <a:lnTo>
                  <a:pt x="1016000" y="1051559"/>
                </a:lnTo>
                <a:lnTo>
                  <a:pt x="1051560" y="1051559"/>
                </a:lnTo>
                <a:lnTo>
                  <a:pt x="1038860" y="1038860"/>
                </a:lnTo>
                <a:close/>
              </a:path>
              <a:path w="1965960" h="1965959">
                <a:moveTo>
                  <a:pt x="1051560" y="1051560"/>
                </a:moveTo>
                <a:lnTo>
                  <a:pt x="1016000" y="1051560"/>
                </a:lnTo>
                <a:lnTo>
                  <a:pt x="1035050" y="1070609"/>
                </a:lnTo>
                <a:lnTo>
                  <a:pt x="1070610" y="1070609"/>
                </a:lnTo>
                <a:lnTo>
                  <a:pt x="1051560" y="1051560"/>
                </a:lnTo>
                <a:close/>
              </a:path>
              <a:path w="1965960" h="1965959">
                <a:moveTo>
                  <a:pt x="1070610" y="1070610"/>
                </a:moveTo>
                <a:lnTo>
                  <a:pt x="1035050" y="1070610"/>
                </a:lnTo>
                <a:lnTo>
                  <a:pt x="1050289" y="1085849"/>
                </a:lnTo>
                <a:lnTo>
                  <a:pt x="1085850" y="1085849"/>
                </a:lnTo>
                <a:lnTo>
                  <a:pt x="1070610" y="1070610"/>
                </a:lnTo>
                <a:close/>
              </a:path>
              <a:path w="1965960" h="1965959">
                <a:moveTo>
                  <a:pt x="1085850" y="1085850"/>
                </a:moveTo>
                <a:lnTo>
                  <a:pt x="1050290" y="1085850"/>
                </a:lnTo>
                <a:lnTo>
                  <a:pt x="1069339" y="1104899"/>
                </a:lnTo>
                <a:lnTo>
                  <a:pt x="1104899" y="1104899"/>
                </a:lnTo>
                <a:lnTo>
                  <a:pt x="1085850" y="1085850"/>
                </a:lnTo>
                <a:close/>
              </a:path>
              <a:path w="1965960" h="1965959">
                <a:moveTo>
                  <a:pt x="1104900" y="1104900"/>
                </a:moveTo>
                <a:lnTo>
                  <a:pt x="1069340" y="1104900"/>
                </a:lnTo>
                <a:lnTo>
                  <a:pt x="1073149" y="1108709"/>
                </a:lnTo>
                <a:lnTo>
                  <a:pt x="1108709" y="1108709"/>
                </a:lnTo>
                <a:lnTo>
                  <a:pt x="1104900" y="1104900"/>
                </a:lnTo>
                <a:close/>
              </a:path>
              <a:path w="1965960" h="1965959">
                <a:moveTo>
                  <a:pt x="1108710" y="1108710"/>
                </a:moveTo>
                <a:lnTo>
                  <a:pt x="1073150" y="1108710"/>
                </a:lnTo>
                <a:lnTo>
                  <a:pt x="1075690" y="1111249"/>
                </a:lnTo>
                <a:lnTo>
                  <a:pt x="1111250" y="1111249"/>
                </a:lnTo>
                <a:lnTo>
                  <a:pt x="1108710" y="1108710"/>
                </a:lnTo>
                <a:close/>
              </a:path>
              <a:path w="1965960" h="1965959">
                <a:moveTo>
                  <a:pt x="1111250" y="1111250"/>
                </a:moveTo>
                <a:lnTo>
                  <a:pt x="1075690" y="1111250"/>
                </a:lnTo>
                <a:lnTo>
                  <a:pt x="1088390" y="1123949"/>
                </a:lnTo>
                <a:lnTo>
                  <a:pt x="1123950" y="1123949"/>
                </a:lnTo>
                <a:lnTo>
                  <a:pt x="1111250" y="1111250"/>
                </a:lnTo>
                <a:close/>
              </a:path>
              <a:path w="1965960" h="1965959">
                <a:moveTo>
                  <a:pt x="1123950" y="1123950"/>
                </a:moveTo>
                <a:lnTo>
                  <a:pt x="1088390" y="1123950"/>
                </a:lnTo>
                <a:lnTo>
                  <a:pt x="1092200" y="1127760"/>
                </a:lnTo>
                <a:lnTo>
                  <a:pt x="1127760" y="1127760"/>
                </a:lnTo>
                <a:lnTo>
                  <a:pt x="1123950" y="1123950"/>
                </a:lnTo>
                <a:close/>
              </a:path>
              <a:path w="1965960" h="1965959">
                <a:moveTo>
                  <a:pt x="1127760" y="1127760"/>
                </a:moveTo>
                <a:lnTo>
                  <a:pt x="1092200" y="1127760"/>
                </a:lnTo>
                <a:lnTo>
                  <a:pt x="1101089" y="1136649"/>
                </a:lnTo>
                <a:lnTo>
                  <a:pt x="1136650" y="1136649"/>
                </a:lnTo>
                <a:lnTo>
                  <a:pt x="1127760" y="1127760"/>
                </a:lnTo>
                <a:close/>
              </a:path>
              <a:path w="1965960" h="1965959">
                <a:moveTo>
                  <a:pt x="1136650" y="1136650"/>
                </a:moveTo>
                <a:lnTo>
                  <a:pt x="1101090" y="1136650"/>
                </a:lnTo>
                <a:lnTo>
                  <a:pt x="1104900" y="1140459"/>
                </a:lnTo>
                <a:lnTo>
                  <a:pt x="1140460" y="1140459"/>
                </a:lnTo>
                <a:lnTo>
                  <a:pt x="1136650" y="1136650"/>
                </a:lnTo>
                <a:close/>
              </a:path>
              <a:path w="1965960" h="1965959">
                <a:moveTo>
                  <a:pt x="1140460" y="1140460"/>
                </a:moveTo>
                <a:lnTo>
                  <a:pt x="1104900" y="1140460"/>
                </a:lnTo>
                <a:lnTo>
                  <a:pt x="1107439" y="1142999"/>
                </a:lnTo>
                <a:lnTo>
                  <a:pt x="1143000" y="1142999"/>
                </a:lnTo>
                <a:lnTo>
                  <a:pt x="1140460" y="1140460"/>
                </a:lnTo>
                <a:close/>
              </a:path>
              <a:path w="1965960" h="1965959">
                <a:moveTo>
                  <a:pt x="1143000" y="1143000"/>
                </a:moveTo>
                <a:lnTo>
                  <a:pt x="1107440" y="1143000"/>
                </a:lnTo>
                <a:lnTo>
                  <a:pt x="1120139" y="1155699"/>
                </a:lnTo>
                <a:lnTo>
                  <a:pt x="1155699" y="1155699"/>
                </a:lnTo>
                <a:lnTo>
                  <a:pt x="1143000" y="1143000"/>
                </a:lnTo>
                <a:close/>
              </a:path>
              <a:path w="1965960" h="1965959">
                <a:moveTo>
                  <a:pt x="1766570" y="1766570"/>
                </a:moveTo>
                <a:lnTo>
                  <a:pt x="1731010" y="1766570"/>
                </a:lnTo>
                <a:lnTo>
                  <a:pt x="1734820" y="1770380"/>
                </a:lnTo>
                <a:lnTo>
                  <a:pt x="1770380" y="1770380"/>
                </a:lnTo>
                <a:lnTo>
                  <a:pt x="1766570" y="1766570"/>
                </a:lnTo>
                <a:close/>
              </a:path>
              <a:path w="1965960" h="1965959">
                <a:moveTo>
                  <a:pt x="1764030" y="1764030"/>
                </a:moveTo>
                <a:lnTo>
                  <a:pt x="1728470" y="1764030"/>
                </a:lnTo>
                <a:lnTo>
                  <a:pt x="1729740" y="1765300"/>
                </a:lnTo>
                <a:lnTo>
                  <a:pt x="1765300" y="1765300"/>
                </a:lnTo>
                <a:lnTo>
                  <a:pt x="1764030" y="1764030"/>
                </a:lnTo>
                <a:close/>
              </a:path>
              <a:path w="1965960" h="1965959">
                <a:moveTo>
                  <a:pt x="1760220" y="1760220"/>
                </a:moveTo>
                <a:lnTo>
                  <a:pt x="1724660" y="1760220"/>
                </a:lnTo>
                <a:lnTo>
                  <a:pt x="1727200" y="1762759"/>
                </a:lnTo>
                <a:lnTo>
                  <a:pt x="1762759" y="1762759"/>
                </a:lnTo>
                <a:lnTo>
                  <a:pt x="1760220" y="1760220"/>
                </a:lnTo>
                <a:close/>
              </a:path>
              <a:path w="1965960" h="1965959">
                <a:moveTo>
                  <a:pt x="1757680" y="1757680"/>
                </a:moveTo>
                <a:lnTo>
                  <a:pt x="1722120" y="1757680"/>
                </a:lnTo>
                <a:lnTo>
                  <a:pt x="1723389" y="1758950"/>
                </a:lnTo>
                <a:lnTo>
                  <a:pt x="1758950" y="1758950"/>
                </a:lnTo>
                <a:lnTo>
                  <a:pt x="1757680" y="1757680"/>
                </a:lnTo>
                <a:close/>
              </a:path>
              <a:path w="1965960" h="1965959">
                <a:moveTo>
                  <a:pt x="1753870" y="1753870"/>
                </a:moveTo>
                <a:lnTo>
                  <a:pt x="1718310" y="1753870"/>
                </a:lnTo>
                <a:lnTo>
                  <a:pt x="1720850" y="1756409"/>
                </a:lnTo>
                <a:lnTo>
                  <a:pt x="1756409" y="1756409"/>
                </a:lnTo>
                <a:lnTo>
                  <a:pt x="1753870" y="1753870"/>
                </a:lnTo>
                <a:close/>
              </a:path>
              <a:path w="1965960" h="1965959">
                <a:moveTo>
                  <a:pt x="1751330" y="1751329"/>
                </a:moveTo>
                <a:lnTo>
                  <a:pt x="1715770" y="1751329"/>
                </a:lnTo>
                <a:lnTo>
                  <a:pt x="1717040" y="1752600"/>
                </a:lnTo>
                <a:lnTo>
                  <a:pt x="1752600" y="1752600"/>
                </a:lnTo>
                <a:lnTo>
                  <a:pt x="1751330" y="1751329"/>
                </a:lnTo>
                <a:close/>
              </a:path>
              <a:path w="1965960" h="1965959">
                <a:moveTo>
                  <a:pt x="1747520" y="1747520"/>
                </a:moveTo>
                <a:lnTo>
                  <a:pt x="1711960" y="1747520"/>
                </a:lnTo>
                <a:lnTo>
                  <a:pt x="1714500" y="1750059"/>
                </a:lnTo>
                <a:lnTo>
                  <a:pt x="1750059" y="1750059"/>
                </a:lnTo>
                <a:lnTo>
                  <a:pt x="1747520" y="1747520"/>
                </a:lnTo>
                <a:close/>
              </a:path>
              <a:path w="1965960" h="1965959">
                <a:moveTo>
                  <a:pt x="1744980" y="1744980"/>
                </a:moveTo>
                <a:lnTo>
                  <a:pt x="1709420" y="1744980"/>
                </a:lnTo>
                <a:lnTo>
                  <a:pt x="1710690" y="1746250"/>
                </a:lnTo>
                <a:lnTo>
                  <a:pt x="1746250" y="1746250"/>
                </a:lnTo>
                <a:lnTo>
                  <a:pt x="1744980" y="1744980"/>
                </a:lnTo>
                <a:close/>
              </a:path>
              <a:path w="1965960" h="1965959">
                <a:moveTo>
                  <a:pt x="1741170" y="1741170"/>
                </a:moveTo>
                <a:lnTo>
                  <a:pt x="1705610" y="1741170"/>
                </a:lnTo>
                <a:lnTo>
                  <a:pt x="1708150" y="1743709"/>
                </a:lnTo>
                <a:lnTo>
                  <a:pt x="1743709" y="1743709"/>
                </a:lnTo>
                <a:lnTo>
                  <a:pt x="1741170" y="1741170"/>
                </a:lnTo>
                <a:close/>
              </a:path>
              <a:path w="1965960" h="1965959">
                <a:moveTo>
                  <a:pt x="1738630" y="1738630"/>
                </a:moveTo>
                <a:lnTo>
                  <a:pt x="1703070" y="1738630"/>
                </a:lnTo>
                <a:lnTo>
                  <a:pt x="1704340" y="1739900"/>
                </a:lnTo>
                <a:lnTo>
                  <a:pt x="1739900" y="1739900"/>
                </a:lnTo>
                <a:lnTo>
                  <a:pt x="1738630" y="1738630"/>
                </a:lnTo>
                <a:close/>
              </a:path>
              <a:path w="1965960" h="1965959">
                <a:moveTo>
                  <a:pt x="1734820" y="1734820"/>
                </a:moveTo>
                <a:lnTo>
                  <a:pt x="1699260" y="1734820"/>
                </a:lnTo>
                <a:lnTo>
                  <a:pt x="1701800" y="1737359"/>
                </a:lnTo>
                <a:lnTo>
                  <a:pt x="1737360" y="1737359"/>
                </a:lnTo>
                <a:lnTo>
                  <a:pt x="1734820" y="1734820"/>
                </a:lnTo>
                <a:close/>
              </a:path>
              <a:path w="1965960" h="1965959">
                <a:moveTo>
                  <a:pt x="1732280" y="1732279"/>
                </a:moveTo>
                <a:lnTo>
                  <a:pt x="1696720" y="1732279"/>
                </a:lnTo>
                <a:lnTo>
                  <a:pt x="1697989" y="1733550"/>
                </a:lnTo>
                <a:lnTo>
                  <a:pt x="1733550" y="1733550"/>
                </a:lnTo>
                <a:lnTo>
                  <a:pt x="1732280" y="1732279"/>
                </a:lnTo>
                <a:close/>
              </a:path>
              <a:path w="1965960" h="1965959">
                <a:moveTo>
                  <a:pt x="1728470" y="1728470"/>
                </a:moveTo>
                <a:lnTo>
                  <a:pt x="1692910" y="1728470"/>
                </a:lnTo>
                <a:lnTo>
                  <a:pt x="1695450" y="1731009"/>
                </a:lnTo>
                <a:lnTo>
                  <a:pt x="1731010" y="1731009"/>
                </a:lnTo>
                <a:lnTo>
                  <a:pt x="1728470" y="1728470"/>
                </a:lnTo>
                <a:close/>
              </a:path>
              <a:path w="1965960" h="1965959">
                <a:moveTo>
                  <a:pt x="1725930" y="1725929"/>
                </a:moveTo>
                <a:lnTo>
                  <a:pt x="1690370" y="1725929"/>
                </a:lnTo>
                <a:lnTo>
                  <a:pt x="1691639" y="1727200"/>
                </a:lnTo>
                <a:lnTo>
                  <a:pt x="1727200" y="1727200"/>
                </a:lnTo>
                <a:lnTo>
                  <a:pt x="1725930" y="1725929"/>
                </a:lnTo>
                <a:close/>
              </a:path>
              <a:path w="1965960" h="1965959">
                <a:moveTo>
                  <a:pt x="1722120" y="1722120"/>
                </a:moveTo>
                <a:lnTo>
                  <a:pt x="1686560" y="1722120"/>
                </a:lnTo>
                <a:lnTo>
                  <a:pt x="1689100" y="1724659"/>
                </a:lnTo>
                <a:lnTo>
                  <a:pt x="1724660" y="1724659"/>
                </a:lnTo>
                <a:lnTo>
                  <a:pt x="1722120" y="1722120"/>
                </a:lnTo>
                <a:close/>
              </a:path>
              <a:path w="1965960" h="1965959">
                <a:moveTo>
                  <a:pt x="1719580" y="1719580"/>
                </a:moveTo>
                <a:lnTo>
                  <a:pt x="1684020" y="1719580"/>
                </a:lnTo>
                <a:lnTo>
                  <a:pt x="1685290" y="1720850"/>
                </a:lnTo>
                <a:lnTo>
                  <a:pt x="1720850" y="1720850"/>
                </a:lnTo>
                <a:lnTo>
                  <a:pt x="1719580" y="1719580"/>
                </a:lnTo>
                <a:close/>
              </a:path>
              <a:path w="1965960" h="1965959">
                <a:moveTo>
                  <a:pt x="1715770" y="1715770"/>
                </a:moveTo>
                <a:lnTo>
                  <a:pt x="1680210" y="1715770"/>
                </a:lnTo>
                <a:lnTo>
                  <a:pt x="1682750" y="1718309"/>
                </a:lnTo>
                <a:lnTo>
                  <a:pt x="1718310" y="1718309"/>
                </a:lnTo>
                <a:lnTo>
                  <a:pt x="1715770" y="1715770"/>
                </a:lnTo>
                <a:close/>
              </a:path>
              <a:path w="1965960" h="1965959">
                <a:moveTo>
                  <a:pt x="1713230" y="1713229"/>
                </a:moveTo>
                <a:lnTo>
                  <a:pt x="1677670" y="1713229"/>
                </a:lnTo>
                <a:lnTo>
                  <a:pt x="1678939" y="1714499"/>
                </a:lnTo>
                <a:lnTo>
                  <a:pt x="1714500" y="1714499"/>
                </a:lnTo>
                <a:lnTo>
                  <a:pt x="1713230" y="1713229"/>
                </a:lnTo>
                <a:close/>
              </a:path>
              <a:path w="1965960" h="1965959">
                <a:moveTo>
                  <a:pt x="1709420" y="1709420"/>
                </a:moveTo>
                <a:lnTo>
                  <a:pt x="1673860" y="1709420"/>
                </a:lnTo>
                <a:lnTo>
                  <a:pt x="1676400" y="1711959"/>
                </a:lnTo>
                <a:lnTo>
                  <a:pt x="1711960" y="1711959"/>
                </a:lnTo>
                <a:lnTo>
                  <a:pt x="1709420" y="1709420"/>
                </a:lnTo>
                <a:close/>
              </a:path>
              <a:path w="1965960" h="1965959">
                <a:moveTo>
                  <a:pt x="1706880" y="1706879"/>
                </a:moveTo>
                <a:lnTo>
                  <a:pt x="1671320" y="1706879"/>
                </a:lnTo>
                <a:lnTo>
                  <a:pt x="1672590" y="1708150"/>
                </a:lnTo>
                <a:lnTo>
                  <a:pt x="1708150" y="1708150"/>
                </a:lnTo>
                <a:lnTo>
                  <a:pt x="1706880" y="1706879"/>
                </a:lnTo>
                <a:close/>
              </a:path>
              <a:path w="1965960" h="1965959">
                <a:moveTo>
                  <a:pt x="1703070" y="1703070"/>
                </a:moveTo>
                <a:lnTo>
                  <a:pt x="1667510" y="1703070"/>
                </a:lnTo>
                <a:lnTo>
                  <a:pt x="1670050" y="1705609"/>
                </a:lnTo>
                <a:lnTo>
                  <a:pt x="1705610" y="1705609"/>
                </a:lnTo>
                <a:lnTo>
                  <a:pt x="1703070" y="1703070"/>
                </a:lnTo>
                <a:close/>
              </a:path>
              <a:path w="1965960" h="1965959">
                <a:moveTo>
                  <a:pt x="1700530" y="1700529"/>
                </a:moveTo>
                <a:lnTo>
                  <a:pt x="1664970" y="1700529"/>
                </a:lnTo>
                <a:lnTo>
                  <a:pt x="1666239" y="1701800"/>
                </a:lnTo>
                <a:lnTo>
                  <a:pt x="1701800" y="1701800"/>
                </a:lnTo>
                <a:lnTo>
                  <a:pt x="1700530" y="1700529"/>
                </a:lnTo>
                <a:close/>
              </a:path>
              <a:path w="1965960" h="1965959">
                <a:moveTo>
                  <a:pt x="1696720" y="1696720"/>
                </a:moveTo>
                <a:lnTo>
                  <a:pt x="1661160" y="1696720"/>
                </a:lnTo>
                <a:lnTo>
                  <a:pt x="1663700" y="1699259"/>
                </a:lnTo>
                <a:lnTo>
                  <a:pt x="1699260" y="1699259"/>
                </a:lnTo>
                <a:lnTo>
                  <a:pt x="1696720" y="1696720"/>
                </a:lnTo>
                <a:close/>
              </a:path>
              <a:path w="1965960" h="1965959">
                <a:moveTo>
                  <a:pt x="1694180" y="1694179"/>
                </a:moveTo>
                <a:lnTo>
                  <a:pt x="1658620" y="1694179"/>
                </a:lnTo>
                <a:lnTo>
                  <a:pt x="1659890" y="1695450"/>
                </a:lnTo>
                <a:lnTo>
                  <a:pt x="1695450" y="1695450"/>
                </a:lnTo>
                <a:lnTo>
                  <a:pt x="1694180" y="1694179"/>
                </a:lnTo>
                <a:close/>
              </a:path>
              <a:path w="1965960" h="1965959">
                <a:moveTo>
                  <a:pt x="1690370" y="1690370"/>
                </a:moveTo>
                <a:lnTo>
                  <a:pt x="1654810" y="1690370"/>
                </a:lnTo>
                <a:lnTo>
                  <a:pt x="1657350" y="1692910"/>
                </a:lnTo>
                <a:lnTo>
                  <a:pt x="1692910" y="1692910"/>
                </a:lnTo>
                <a:lnTo>
                  <a:pt x="1690370" y="1690370"/>
                </a:lnTo>
                <a:close/>
              </a:path>
              <a:path w="1965960" h="1965959">
                <a:moveTo>
                  <a:pt x="1687830" y="1687829"/>
                </a:moveTo>
                <a:lnTo>
                  <a:pt x="1652270" y="1687829"/>
                </a:lnTo>
                <a:lnTo>
                  <a:pt x="1653539" y="1689100"/>
                </a:lnTo>
                <a:lnTo>
                  <a:pt x="1689100" y="1689100"/>
                </a:lnTo>
                <a:lnTo>
                  <a:pt x="1687830" y="1687829"/>
                </a:lnTo>
                <a:close/>
              </a:path>
              <a:path w="1965960" h="1965959">
                <a:moveTo>
                  <a:pt x="1684020" y="1684020"/>
                </a:moveTo>
                <a:lnTo>
                  <a:pt x="1648460" y="1684020"/>
                </a:lnTo>
                <a:lnTo>
                  <a:pt x="1651000" y="1686560"/>
                </a:lnTo>
                <a:lnTo>
                  <a:pt x="1686560" y="1686560"/>
                </a:lnTo>
                <a:lnTo>
                  <a:pt x="1684020" y="1684020"/>
                </a:lnTo>
                <a:close/>
              </a:path>
              <a:path w="1965960" h="1965959">
                <a:moveTo>
                  <a:pt x="1681480" y="1681479"/>
                </a:moveTo>
                <a:lnTo>
                  <a:pt x="1645920" y="1681479"/>
                </a:lnTo>
                <a:lnTo>
                  <a:pt x="1647189" y="1682749"/>
                </a:lnTo>
                <a:lnTo>
                  <a:pt x="1682750" y="1682749"/>
                </a:lnTo>
                <a:lnTo>
                  <a:pt x="1681480" y="1681479"/>
                </a:lnTo>
                <a:close/>
              </a:path>
              <a:path w="1965960" h="1965959">
                <a:moveTo>
                  <a:pt x="1677670" y="1677670"/>
                </a:moveTo>
                <a:lnTo>
                  <a:pt x="1642110" y="1677670"/>
                </a:lnTo>
                <a:lnTo>
                  <a:pt x="1644650" y="1680210"/>
                </a:lnTo>
                <a:lnTo>
                  <a:pt x="1680210" y="1680210"/>
                </a:lnTo>
                <a:lnTo>
                  <a:pt x="1677670" y="1677670"/>
                </a:lnTo>
                <a:close/>
              </a:path>
              <a:path w="1965960" h="1965959">
                <a:moveTo>
                  <a:pt x="1675130" y="1675129"/>
                </a:moveTo>
                <a:lnTo>
                  <a:pt x="1639570" y="1675129"/>
                </a:lnTo>
                <a:lnTo>
                  <a:pt x="1640840" y="1676400"/>
                </a:lnTo>
                <a:lnTo>
                  <a:pt x="1676400" y="1676400"/>
                </a:lnTo>
                <a:lnTo>
                  <a:pt x="1675130" y="1675129"/>
                </a:lnTo>
                <a:close/>
              </a:path>
              <a:path w="1965960" h="1965959">
                <a:moveTo>
                  <a:pt x="1668780" y="1668780"/>
                </a:moveTo>
                <a:lnTo>
                  <a:pt x="1633220" y="1668780"/>
                </a:lnTo>
                <a:lnTo>
                  <a:pt x="1638300" y="1673860"/>
                </a:lnTo>
                <a:lnTo>
                  <a:pt x="1673860" y="1673860"/>
                </a:lnTo>
                <a:lnTo>
                  <a:pt x="1668780" y="1668780"/>
                </a:lnTo>
                <a:close/>
              </a:path>
              <a:path w="1965960" h="1965959">
                <a:moveTo>
                  <a:pt x="1664970" y="1664970"/>
                </a:moveTo>
                <a:lnTo>
                  <a:pt x="1629410" y="1664970"/>
                </a:lnTo>
                <a:lnTo>
                  <a:pt x="1631950" y="1667510"/>
                </a:lnTo>
                <a:lnTo>
                  <a:pt x="1667510" y="1667510"/>
                </a:lnTo>
                <a:lnTo>
                  <a:pt x="1664970" y="1664970"/>
                </a:lnTo>
                <a:close/>
              </a:path>
              <a:path w="1965960" h="1965959">
                <a:moveTo>
                  <a:pt x="1662429" y="1662429"/>
                </a:moveTo>
                <a:lnTo>
                  <a:pt x="1626870" y="1662429"/>
                </a:lnTo>
                <a:lnTo>
                  <a:pt x="1628139" y="1663700"/>
                </a:lnTo>
                <a:lnTo>
                  <a:pt x="1663700" y="1663700"/>
                </a:lnTo>
                <a:lnTo>
                  <a:pt x="1662429" y="1662429"/>
                </a:lnTo>
                <a:close/>
              </a:path>
              <a:path w="1965960" h="1965959">
                <a:moveTo>
                  <a:pt x="1658620" y="1658620"/>
                </a:moveTo>
                <a:lnTo>
                  <a:pt x="1623060" y="1658620"/>
                </a:lnTo>
                <a:lnTo>
                  <a:pt x="1625600" y="1661160"/>
                </a:lnTo>
                <a:lnTo>
                  <a:pt x="1661160" y="1661160"/>
                </a:lnTo>
                <a:lnTo>
                  <a:pt x="1658620" y="1658620"/>
                </a:lnTo>
                <a:close/>
              </a:path>
              <a:path w="1965960" h="1965959">
                <a:moveTo>
                  <a:pt x="1656080" y="1656079"/>
                </a:moveTo>
                <a:lnTo>
                  <a:pt x="1620520" y="1656079"/>
                </a:lnTo>
                <a:lnTo>
                  <a:pt x="1621790" y="1657350"/>
                </a:lnTo>
                <a:lnTo>
                  <a:pt x="1657350" y="1657350"/>
                </a:lnTo>
                <a:lnTo>
                  <a:pt x="1656080" y="1656079"/>
                </a:lnTo>
                <a:close/>
              </a:path>
              <a:path w="1965960" h="1965959">
                <a:moveTo>
                  <a:pt x="1652270" y="1652269"/>
                </a:moveTo>
                <a:lnTo>
                  <a:pt x="1616710" y="1652269"/>
                </a:lnTo>
                <a:lnTo>
                  <a:pt x="1619250" y="1654810"/>
                </a:lnTo>
                <a:lnTo>
                  <a:pt x="1654810" y="1654810"/>
                </a:lnTo>
                <a:lnTo>
                  <a:pt x="1652270" y="1652269"/>
                </a:lnTo>
                <a:close/>
              </a:path>
              <a:path w="1965960" h="1965959">
                <a:moveTo>
                  <a:pt x="1649730" y="1649729"/>
                </a:moveTo>
                <a:lnTo>
                  <a:pt x="1614170" y="1649729"/>
                </a:lnTo>
                <a:lnTo>
                  <a:pt x="1615440" y="1651000"/>
                </a:lnTo>
                <a:lnTo>
                  <a:pt x="1651000" y="1651000"/>
                </a:lnTo>
                <a:lnTo>
                  <a:pt x="1649730" y="1649729"/>
                </a:lnTo>
                <a:close/>
              </a:path>
              <a:path w="1965960" h="1965959">
                <a:moveTo>
                  <a:pt x="1645920" y="1645920"/>
                </a:moveTo>
                <a:lnTo>
                  <a:pt x="1610360" y="1645920"/>
                </a:lnTo>
                <a:lnTo>
                  <a:pt x="1612900" y="1648460"/>
                </a:lnTo>
                <a:lnTo>
                  <a:pt x="1648460" y="1648460"/>
                </a:lnTo>
                <a:lnTo>
                  <a:pt x="1645920" y="1645920"/>
                </a:lnTo>
                <a:close/>
              </a:path>
              <a:path w="1965960" h="1965959">
                <a:moveTo>
                  <a:pt x="1643380" y="1643379"/>
                </a:moveTo>
                <a:lnTo>
                  <a:pt x="1607820" y="1643379"/>
                </a:lnTo>
                <a:lnTo>
                  <a:pt x="1609090" y="1644650"/>
                </a:lnTo>
                <a:lnTo>
                  <a:pt x="1644650" y="1644650"/>
                </a:lnTo>
                <a:lnTo>
                  <a:pt x="1643380" y="1643379"/>
                </a:lnTo>
                <a:close/>
              </a:path>
              <a:path w="1965960" h="1965959">
                <a:moveTo>
                  <a:pt x="1639570" y="1639570"/>
                </a:moveTo>
                <a:lnTo>
                  <a:pt x="1604010" y="1639570"/>
                </a:lnTo>
                <a:lnTo>
                  <a:pt x="1606550" y="1642110"/>
                </a:lnTo>
                <a:lnTo>
                  <a:pt x="1642110" y="1642110"/>
                </a:lnTo>
                <a:lnTo>
                  <a:pt x="1639570" y="1639570"/>
                </a:lnTo>
                <a:close/>
              </a:path>
              <a:path w="1965960" h="1965959">
                <a:moveTo>
                  <a:pt x="1637030" y="1637029"/>
                </a:moveTo>
                <a:lnTo>
                  <a:pt x="1601470" y="1637029"/>
                </a:lnTo>
                <a:lnTo>
                  <a:pt x="1602740" y="1638300"/>
                </a:lnTo>
                <a:lnTo>
                  <a:pt x="1638300" y="1638300"/>
                </a:lnTo>
                <a:lnTo>
                  <a:pt x="1637030" y="1637029"/>
                </a:lnTo>
                <a:close/>
              </a:path>
              <a:path w="1965960" h="1965959">
                <a:moveTo>
                  <a:pt x="1633220" y="1633220"/>
                </a:moveTo>
                <a:lnTo>
                  <a:pt x="1597660" y="1633220"/>
                </a:lnTo>
                <a:lnTo>
                  <a:pt x="1600200" y="1635760"/>
                </a:lnTo>
                <a:lnTo>
                  <a:pt x="1635760" y="1635760"/>
                </a:lnTo>
                <a:lnTo>
                  <a:pt x="1633220" y="1633220"/>
                </a:lnTo>
                <a:close/>
              </a:path>
              <a:path w="1965960" h="1965959">
                <a:moveTo>
                  <a:pt x="1630680" y="1630680"/>
                </a:moveTo>
                <a:lnTo>
                  <a:pt x="1595120" y="1630680"/>
                </a:lnTo>
                <a:lnTo>
                  <a:pt x="1596390" y="1631950"/>
                </a:lnTo>
                <a:lnTo>
                  <a:pt x="1631950" y="1631950"/>
                </a:lnTo>
                <a:lnTo>
                  <a:pt x="1630680" y="1630680"/>
                </a:lnTo>
                <a:close/>
              </a:path>
              <a:path w="1965960" h="1965959">
                <a:moveTo>
                  <a:pt x="1626870" y="1626870"/>
                </a:moveTo>
                <a:lnTo>
                  <a:pt x="1591310" y="1626870"/>
                </a:lnTo>
                <a:lnTo>
                  <a:pt x="1593850" y="1629410"/>
                </a:lnTo>
                <a:lnTo>
                  <a:pt x="1629410" y="1629410"/>
                </a:lnTo>
                <a:lnTo>
                  <a:pt x="1626870" y="1626870"/>
                </a:lnTo>
                <a:close/>
              </a:path>
              <a:path w="1965960" h="1965959">
                <a:moveTo>
                  <a:pt x="1624330" y="1624330"/>
                </a:moveTo>
                <a:lnTo>
                  <a:pt x="1588770" y="1624330"/>
                </a:lnTo>
                <a:lnTo>
                  <a:pt x="1590040" y="1625599"/>
                </a:lnTo>
                <a:lnTo>
                  <a:pt x="1625600" y="1625599"/>
                </a:lnTo>
                <a:lnTo>
                  <a:pt x="1624330" y="1624330"/>
                </a:lnTo>
                <a:close/>
              </a:path>
              <a:path w="1965960" h="1965959">
                <a:moveTo>
                  <a:pt x="1620520" y="1620519"/>
                </a:moveTo>
                <a:lnTo>
                  <a:pt x="1584960" y="1620519"/>
                </a:lnTo>
                <a:lnTo>
                  <a:pt x="1587500" y="1623060"/>
                </a:lnTo>
                <a:lnTo>
                  <a:pt x="1623060" y="1623060"/>
                </a:lnTo>
                <a:lnTo>
                  <a:pt x="1620520" y="1620519"/>
                </a:lnTo>
                <a:close/>
              </a:path>
              <a:path w="1965960" h="1965959">
                <a:moveTo>
                  <a:pt x="1617980" y="1617980"/>
                </a:moveTo>
                <a:lnTo>
                  <a:pt x="1582420" y="1617980"/>
                </a:lnTo>
                <a:lnTo>
                  <a:pt x="1583690" y="1619249"/>
                </a:lnTo>
                <a:lnTo>
                  <a:pt x="1619250" y="1619249"/>
                </a:lnTo>
                <a:lnTo>
                  <a:pt x="1617980" y="1617980"/>
                </a:lnTo>
                <a:close/>
              </a:path>
              <a:path w="1965960" h="1965959">
                <a:moveTo>
                  <a:pt x="1614170" y="1614170"/>
                </a:moveTo>
                <a:lnTo>
                  <a:pt x="1578610" y="1614170"/>
                </a:lnTo>
                <a:lnTo>
                  <a:pt x="1581150" y="1616710"/>
                </a:lnTo>
                <a:lnTo>
                  <a:pt x="1616710" y="1616710"/>
                </a:lnTo>
                <a:lnTo>
                  <a:pt x="1614170" y="1614170"/>
                </a:lnTo>
                <a:close/>
              </a:path>
              <a:path w="1965960" h="1965959">
                <a:moveTo>
                  <a:pt x="1611630" y="1611630"/>
                </a:moveTo>
                <a:lnTo>
                  <a:pt x="1576070" y="1611630"/>
                </a:lnTo>
                <a:lnTo>
                  <a:pt x="1577340" y="1612899"/>
                </a:lnTo>
                <a:lnTo>
                  <a:pt x="1612900" y="1612899"/>
                </a:lnTo>
                <a:lnTo>
                  <a:pt x="1611630" y="1611630"/>
                </a:lnTo>
                <a:close/>
              </a:path>
              <a:path w="1965960" h="1965959">
                <a:moveTo>
                  <a:pt x="1605280" y="1605279"/>
                </a:moveTo>
                <a:lnTo>
                  <a:pt x="1569719" y="1605279"/>
                </a:lnTo>
                <a:lnTo>
                  <a:pt x="1574800" y="1610360"/>
                </a:lnTo>
                <a:lnTo>
                  <a:pt x="1610360" y="1610360"/>
                </a:lnTo>
                <a:lnTo>
                  <a:pt x="1605280" y="1605279"/>
                </a:lnTo>
                <a:close/>
              </a:path>
              <a:path w="1965960" h="1965959">
                <a:moveTo>
                  <a:pt x="1598929" y="1598929"/>
                </a:moveTo>
                <a:lnTo>
                  <a:pt x="1563370" y="1598929"/>
                </a:lnTo>
                <a:lnTo>
                  <a:pt x="1568450" y="1604010"/>
                </a:lnTo>
                <a:lnTo>
                  <a:pt x="1604010" y="1604010"/>
                </a:lnTo>
                <a:lnTo>
                  <a:pt x="1598929" y="1598929"/>
                </a:lnTo>
                <a:close/>
              </a:path>
              <a:path w="1965960" h="1965959">
                <a:moveTo>
                  <a:pt x="1592580" y="1592580"/>
                </a:moveTo>
                <a:lnTo>
                  <a:pt x="1557020" y="1592580"/>
                </a:lnTo>
                <a:lnTo>
                  <a:pt x="1562100" y="1597660"/>
                </a:lnTo>
                <a:lnTo>
                  <a:pt x="1597660" y="1597660"/>
                </a:lnTo>
                <a:lnTo>
                  <a:pt x="1592580" y="1592580"/>
                </a:lnTo>
                <a:close/>
              </a:path>
              <a:path w="1965960" h="1965959">
                <a:moveTo>
                  <a:pt x="1586230" y="1586230"/>
                </a:moveTo>
                <a:lnTo>
                  <a:pt x="1550670" y="1586230"/>
                </a:lnTo>
                <a:lnTo>
                  <a:pt x="1555750" y="1591309"/>
                </a:lnTo>
                <a:lnTo>
                  <a:pt x="1591309" y="1591309"/>
                </a:lnTo>
                <a:lnTo>
                  <a:pt x="1586230" y="1586230"/>
                </a:lnTo>
                <a:close/>
              </a:path>
              <a:path w="1965960" h="1965959">
                <a:moveTo>
                  <a:pt x="1579879" y="1579879"/>
                </a:moveTo>
                <a:lnTo>
                  <a:pt x="1544319" y="1579879"/>
                </a:lnTo>
                <a:lnTo>
                  <a:pt x="1549400" y="1584960"/>
                </a:lnTo>
                <a:lnTo>
                  <a:pt x="1584960" y="1584960"/>
                </a:lnTo>
                <a:lnTo>
                  <a:pt x="1579879" y="1579879"/>
                </a:lnTo>
                <a:close/>
              </a:path>
              <a:path w="1965960" h="1965959">
                <a:moveTo>
                  <a:pt x="1573530" y="1573529"/>
                </a:moveTo>
                <a:lnTo>
                  <a:pt x="1537969" y="1573529"/>
                </a:lnTo>
                <a:lnTo>
                  <a:pt x="1543050" y="1578610"/>
                </a:lnTo>
                <a:lnTo>
                  <a:pt x="1578610" y="1578610"/>
                </a:lnTo>
                <a:lnTo>
                  <a:pt x="1573530" y="1573529"/>
                </a:lnTo>
                <a:close/>
              </a:path>
              <a:path w="1965960" h="1965959">
                <a:moveTo>
                  <a:pt x="1567180" y="1567179"/>
                </a:moveTo>
                <a:lnTo>
                  <a:pt x="1531619" y="1567179"/>
                </a:lnTo>
                <a:lnTo>
                  <a:pt x="1536700" y="1572260"/>
                </a:lnTo>
                <a:lnTo>
                  <a:pt x="1572260" y="1572260"/>
                </a:lnTo>
                <a:lnTo>
                  <a:pt x="1567180" y="1567179"/>
                </a:lnTo>
                <a:close/>
              </a:path>
              <a:path w="1965960" h="1965959">
                <a:moveTo>
                  <a:pt x="1562100" y="1562100"/>
                </a:moveTo>
                <a:lnTo>
                  <a:pt x="1526540" y="1562100"/>
                </a:lnTo>
                <a:lnTo>
                  <a:pt x="1530350" y="1565910"/>
                </a:lnTo>
                <a:lnTo>
                  <a:pt x="1565910" y="1565910"/>
                </a:lnTo>
                <a:lnTo>
                  <a:pt x="1562100" y="1562100"/>
                </a:lnTo>
                <a:close/>
              </a:path>
              <a:path w="1965960" h="1965959">
                <a:moveTo>
                  <a:pt x="1555750" y="1555750"/>
                </a:moveTo>
                <a:lnTo>
                  <a:pt x="1520190" y="1555750"/>
                </a:lnTo>
                <a:lnTo>
                  <a:pt x="1525270" y="1560830"/>
                </a:lnTo>
                <a:lnTo>
                  <a:pt x="1560830" y="1560830"/>
                </a:lnTo>
                <a:lnTo>
                  <a:pt x="1555750" y="1555750"/>
                </a:lnTo>
                <a:close/>
              </a:path>
              <a:path w="1965960" h="1965959">
                <a:moveTo>
                  <a:pt x="1549400" y="1549400"/>
                </a:moveTo>
                <a:lnTo>
                  <a:pt x="1513840" y="1549400"/>
                </a:lnTo>
                <a:lnTo>
                  <a:pt x="1518920" y="1554479"/>
                </a:lnTo>
                <a:lnTo>
                  <a:pt x="1554480" y="1554479"/>
                </a:lnTo>
                <a:lnTo>
                  <a:pt x="1549400" y="1549400"/>
                </a:lnTo>
                <a:close/>
              </a:path>
              <a:path w="1965960" h="1965959">
                <a:moveTo>
                  <a:pt x="1543050" y="1543049"/>
                </a:moveTo>
                <a:lnTo>
                  <a:pt x="1507490" y="1543049"/>
                </a:lnTo>
                <a:lnTo>
                  <a:pt x="1512570" y="1548130"/>
                </a:lnTo>
                <a:lnTo>
                  <a:pt x="1548130" y="1548130"/>
                </a:lnTo>
                <a:lnTo>
                  <a:pt x="1543050" y="1543049"/>
                </a:lnTo>
                <a:close/>
              </a:path>
              <a:path w="1965960" h="1965959">
                <a:moveTo>
                  <a:pt x="1536700" y="1536700"/>
                </a:moveTo>
                <a:lnTo>
                  <a:pt x="1501140" y="1536700"/>
                </a:lnTo>
                <a:lnTo>
                  <a:pt x="1506220" y="1541780"/>
                </a:lnTo>
                <a:lnTo>
                  <a:pt x="1541780" y="1541780"/>
                </a:lnTo>
                <a:lnTo>
                  <a:pt x="1536700" y="1536700"/>
                </a:lnTo>
                <a:close/>
              </a:path>
              <a:path w="1965960" h="1965959">
                <a:moveTo>
                  <a:pt x="1530350" y="1530350"/>
                </a:moveTo>
                <a:lnTo>
                  <a:pt x="1494790" y="1530350"/>
                </a:lnTo>
                <a:lnTo>
                  <a:pt x="1499869" y="1535429"/>
                </a:lnTo>
                <a:lnTo>
                  <a:pt x="1535430" y="1535429"/>
                </a:lnTo>
                <a:lnTo>
                  <a:pt x="1530350" y="1530350"/>
                </a:lnTo>
                <a:close/>
              </a:path>
              <a:path w="1965960" h="1965959">
                <a:moveTo>
                  <a:pt x="1524000" y="1524000"/>
                </a:moveTo>
                <a:lnTo>
                  <a:pt x="1488440" y="1524000"/>
                </a:lnTo>
                <a:lnTo>
                  <a:pt x="1493520" y="1529080"/>
                </a:lnTo>
                <a:lnTo>
                  <a:pt x="1529080" y="1529080"/>
                </a:lnTo>
                <a:lnTo>
                  <a:pt x="1524000" y="1524000"/>
                </a:lnTo>
                <a:close/>
              </a:path>
              <a:path w="1965960" h="1965959">
                <a:moveTo>
                  <a:pt x="1517650" y="1517650"/>
                </a:moveTo>
                <a:lnTo>
                  <a:pt x="1482090" y="1517650"/>
                </a:lnTo>
                <a:lnTo>
                  <a:pt x="1487170" y="1522729"/>
                </a:lnTo>
                <a:lnTo>
                  <a:pt x="1522730" y="1522729"/>
                </a:lnTo>
                <a:lnTo>
                  <a:pt x="1517650" y="1517650"/>
                </a:lnTo>
                <a:close/>
              </a:path>
              <a:path w="1965960" h="1965959">
                <a:moveTo>
                  <a:pt x="1511300" y="1511300"/>
                </a:moveTo>
                <a:lnTo>
                  <a:pt x="1475740" y="1511300"/>
                </a:lnTo>
                <a:lnTo>
                  <a:pt x="1480820" y="1516379"/>
                </a:lnTo>
                <a:lnTo>
                  <a:pt x="1516380" y="1516379"/>
                </a:lnTo>
                <a:lnTo>
                  <a:pt x="1511300" y="1511300"/>
                </a:lnTo>
                <a:close/>
              </a:path>
              <a:path w="1965960" h="1965959">
                <a:moveTo>
                  <a:pt x="1504950" y="1504950"/>
                </a:moveTo>
                <a:lnTo>
                  <a:pt x="1469390" y="1504950"/>
                </a:lnTo>
                <a:lnTo>
                  <a:pt x="1474470" y="1510030"/>
                </a:lnTo>
                <a:lnTo>
                  <a:pt x="1510030" y="1510030"/>
                </a:lnTo>
                <a:lnTo>
                  <a:pt x="1504950" y="1504950"/>
                </a:lnTo>
                <a:close/>
              </a:path>
              <a:path w="1965960" h="1965959">
                <a:moveTo>
                  <a:pt x="1498600" y="1498600"/>
                </a:moveTo>
                <a:lnTo>
                  <a:pt x="1463040" y="1498600"/>
                </a:lnTo>
                <a:lnTo>
                  <a:pt x="1468120" y="1503680"/>
                </a:lnTo>
                <a:lnTo>
                  <a:pt x="1503680" y="1503680"/>
                </a:lnTo>
                <a:lnTo>
                  <a:pt x="1498600" y="1498600"/>
                </a:lnTo>
                <a:close/>
              </a:path>
              <a:path w="1965960" h="1965959">
                <a:moveTo>
                  <a:pt x="1492250" y="1492250"/>
                </a:moveTo>
                <a:lnTo>
                  <a:pt x="1456690" y="1492250"/>
                </a:lnTo>
                <a:lnTo>
                  <a:pt x="1461770" y="1497330"/>
                </a:lnTo>
                <a:lnTo>
                  <a:pt x="1497330" y="1497330"/>
                </a:lnTo>
                <a:lnTo>
                  <a:pt x="1492250" y="1492250"/>
                </a:lnTo>
                <a:close/>
              </a:path>
              <a:path w="1965960" h="1965959">
                <a:moveTo>
                  <a:pt x="1485900" y="1485900"/>
                </a:moveTo>
                <a:lnTo>
                  <a:pt x="1450340" y="1485900"/>
                </a:lnTo>
                <a:lnTo>
                  <a:pt x="1455420" y="1490979"/>
                </a:lnTo>
                <a:lnTo>
                  <a:pt x="1490979" y="1490979"/>
                </a:lnTo>
                <a:lnTo>
                  <a:pt x="1485900" y="1485900"/>
                </a:lnTo>
                <a:close/>
              </a:path>
              <a:path w="1965960" h="1965959">
                <a:moveTo>
                  <a:pt x="1479550" y="1479550"/>
                </a:moveTo>
                <a:lnTo>
                  <a:pt x="1443990" y="1479550"/>
                </a:lnTo>
                <a:lnTo>
                  <a:pt x="1449070" y="1484629"/>
                </a:lnTo>
                <a:lnTo>
                  <a:pt x="1484630" y="1484629"/>
                </a:lnTo>
                <a:lnTo>
                  <a:pt x="1479550" y="1479550"/>
                </a:lnTo>
                <a:close/>
              </a:path>
              <a:path w="1965960" h="1965959">
                <a:moveTo>
                  <a:pt x="1473200" y="1473200"/>
                </a:moveTo>
                <a:lnTo>
                  <a:pt x="1437640" y="1473200"/>
                </a:lnTo>
                <a:lnTo>
                  <a:pt x="1442720" y="1478279"/>
                </a:lnTo>
                <a:lnTo>
                  <a:pt x="1478280" y="1478279"/>
                </a:lnTo>
                <a:lnTo>
                  <a:pt x="1473200" y="1473200"/>
                </a:lnTo>
                <a:close/>
              </a:path>
              <a:path w="1965960" h="1965959">
                <a:moveTo>
                  <a:pt x="1466850" y="1466850"/>
                </a:moveTo>
                <a:lnTo>
                  <a:pt x="1431290" y="1466850"/>
                </a:lnTo>
                <a:lnTo>
                  <a:pt x="1436370" y="1471930"/>
                </a:lnTo>
                <a:lnTo>
                  <a:pt x="1471930" y="1471930"/>
                </a:lnTo>
                <a:lnTo>
                  <a:pt x="1466850" y="1466850"/>
                </a:lnTo>
                <a:close/>
              </a:path>
              <a:path w="1965960" h="1965959">
                <a:moveTo>
                  <a:pt x="1460500" y="1460500"/>
                </a:moveTo>
                <a:lnTo>
                  <a:pt x="1424940" y="1460500"/>
                </a:lnTo>
                <a:lnTo>
                  <a:pt x="1430020" y="1465580"/>
                </a:lnTo>
                <a:lnTo>
                  <a:pt x="1465580" y="1465580"/>
                </a:lnTo>
                <a:lnTo>
                  <a:pt x="1460500" y="1460500"/>
                </a:lnTo>
                <a:close/>
              </a:path>
              <a:path w="1965960" h="1965959">
                <a:moveTo>
                  <a:pt x="1454150" y="1454150"/>
                </a:moveTo>
                <a:lnTo>
                  <a:pt x="1418590" y="1454150"/>
                </a:lnTo>
                <a:lnTo>
                  <a:pt x="1423669" y="1459229"/>
                </a:lnTo>
                <a:lnTo>
                  <a:pt x="1459229" y="1459229"/>
                </a:lnTo>
                <a:lnTo>
                  <a:pt x="1454150" y="1454150"/>
                </a:lnTo>
                <a:close/>
              </a:path>
              <a:path w="1965960" h="1965959">
                <a:moveTo>
                  <a:pt x="1447800" y="1447799"/>
                </a:moveTo>
                <a:lnTo>
                  <a:pt x="1412240" y="1447799"/>
                </a:lnTo>
                <a:lnTo>
                  <a:pt x="1417320" y="1452880"/>
                </a:lnTo>
                <a:lnTo>
                  <a:pt x="1452880" y="1452880"/>
                </a:lnTo>
                <a:lnTo>
                  <a:pt x="1447800" y="1447799"/>
                </a:lnTo>
                <a:close/>
              </a:path>
              <a:path w="1965960" h="1965959">
                <a:moveTo>
                  <a:pt x="1441450" y="1441450"/>
                </a:moveTo>
                <a:lnTo>
                  <a:pt x="1405890" y="1441450"/>
                </a:lnTo>
                <a:lnTo>
                  <a:pt x="1410970" y="1446529"/>
                </a:lnTo>
                <a:lnTo>
                  <a:pt x="1446530" y="1446529"/>
                </a:lnTo>
                <a:lnTo>
                  <a:pt x="1441450" y="1441450"/>
                </a:lnTo>
                <a:close/>
              </a:path>
              <a:path w="1965960" h="1965959">
                <a:moveTo>
                  <a:pt x="1435100" y="1435099"/>
                </a:moveTo>
                <a:lnTo>
                  <a:pt x="1399540" y="1435099"/>
                </a:lnTo>
                <a:lnTo>
                  <a:pt x="1404620" y="1440180"/>
                </a:lnTo>
                <a:lnTo>
                  <a:pt x="1440180" y="1440180"/>
                </a:lnTo>
                <a:lnTo>
                  <a:pt x="1435100" y="1435099"/>
                </a:lnTo>
                <a:close/>
              </a:path>
              <a:path w="1965960" h="1965959">
                <a:moveTo>
                  <a:pt x="1428750" y="1428750"/>
                </a:moveTo>
                <a:lnTo>
                  <a:pt x="1393190" y="1428750"/>
                </a:lnTo>
                <a:lnTo>
                  <a:pt x="1398270" y="1433829"/>
                </a:lnTo>
                <a:lnTo>
                  <a:pt x="1433829" y="1433829"/>
                </a:lnTo>
                <a:lnTo>
                  <a:pt x="1428750" y="1428750"/>
                </a:lnTo>
                <a:close/>
              </a:path>
              <a:path w="1965960" h="1965959">
                <a:moveTo>
                  <a:pt x="1422400" y="1422400"/>
                </a:moveTo>
                <a:lnTo>
                  <a:pt x="1386840" y="1422400"/>
                </a:lnTo>
                <a:lnTo>
                  <a:pt x="1391920" y="1427480"/>
                </a:lnTo>
                <a:lnTo>
                  <a:pt x="1427480" y="1427480"/>
                </a:lnTo>
                <a:lnTo>
                  <a:pt x="1422400" y="1422400"/>
                </a:lnTo>
                <a:close/>
              </a:path>
              <a:path w="1965960" h="1965959">
                <a:moveTo>
                  <a:pt x="1416050" y="1416050"/>
                </a:moveTo>
                <a:lnTo>
                  <a:pt x="1380490" y="1416050"/>
                </a:lnTo>
                <a:lnTo>
                  <a:pt x="1385570" y="1421130"/>
                </a:lnTo>
                <a:lnTo>
                  <a:pt x="1421130" y="1421130"/>
                </a:lnTo>
                <a:lnTo>
                  <a:pt x="1416050" y="1416050"/>
                </a:lnTo>
                <a:close/>
              </a:path>
              <a:path w="1965960" h="1965959">
                <a:moveTo>
                  <a:pt x="1409700" y="1409700"/>
                </a:moveTo>
                <a:lnTo>
                  <a:pt x="1374140" y="1409700"/>
                </a:lnTo>
                <a:lnTo>
                  <a:pt x="1379220" y="1414780"/>
                </a:lnTo>
                <a:lnTo>
                  <a:pt x="1414780" y="1414780"/>
                </a:lnTo>
                <a:lnTo>
                  <a:pt x="1409700" y="1409700"/>
                </a:lnTo>
                <a:close/>
              </a:path>
              <a:path w="1965960" h="1965959">
                <a:moveTo>
                  <a:pt x="1403350" y="1403350"/>
                </a:moveTo>
                <a:lnTo>
                  <a:pt x="1367790" y="1403350"/>
                </a:lnTo>
                <a:lnTo>
                  <a:pt x="1372870" y="1408430"/>
                </a:lnTo>
                <a:lnTo>
                  <a:pt x="1408430" y="1408430"/>
                </a:lnTo>
                <a:lnTo>
                  <a:pt x="1403350" y="1403350"/>
                </a:lnTo>
                <a:close/>
              </a:path>
              <a:path w="1965960" h="1965959">
                <a:moveTo>
                  <a:pt x="1397000" y="1397000"/>
                </a:moveTo>
                <a:lnTo>
                  <a:pt x="1361440" y="1397000"/>
                </a:lnTo>
                <a:lnTo>
                  <a:pt x="1366520" y="1402080"/>
                </a:lnTo>
                <a:lnTo>
                  <a:pt x="1402080" y="1402080"/>
                </a:lnTo>
                <a:lnTo>
                  <a:pt x="1397000" y="1397000"/>
                </a:lnTo>
                <a:close/>
              </a:path>
              <a:path w="1965960" h="1965959">
                <a:moveTo>
                  <a:pt x="1390650" y="1390650"/>
                </a:moveTo>
                <a:lnTo>
                  <a:pt x="1355090" y="1390650"/>
                </a:lnTo>
                <a:lnTo>
                  <a:pt x="1360170" y="1395729"/>
                </a:lnTo>
                <a:lnTo>
                  <a:pt x="1395730" y="1395729"/>
                </a:lnTo>
                <a:lnTo>
                  <a:pt x="1390650" y="1390650"/>
                </a:lnTo>
                <a:close/>
              </a:path>
              <a:path w="1965960" h="1965959">
                <a:moveTo>
                  <a:pt x="1384300" y="1384299"/>
                </a:moveTo>
                <a:lnTo>
                  <a:pt x="1348740" y="1384299"/>
                </a:lnTo>
                <a:lnTo>
                  <a:pt x="1353820" y="1389380"/>
                </a:lnTo>
                <a:lnTo>
                  <a:pt x="1389380" y="1389380"/>
                </a:lnTo>
                <a:lnTo>
                  <a:pt x="1384300" y="1384299"/>
                </a:lnTo>
                <a:close/>
              </a:path>
              <a:path w="1965960" h="1965959">
                <a:moveTo>
                  <a:pt x="1377950" y="1377950"/>
                </a:moveTo>
                <a:lnTo>
                  <a:pt x="1342390" y="1377950"/>
                </a:lnTo>
                <a:lnTo>
                  <a:pt x="1347470" y="1383030"/>
                </a:lnTo>
                <a:lnTo>
                  <a:pt x="1383030" y="1383030"/>
                </a:lnTo>
                <a:lnTo>
                  <a:pt x="1377950" y="1377950"/>
                </a:lnTo>
                <a:close/>
              </a:path>
              <a:path w="1965960" h="1965959">
                <a:moveTo>
                  <a:pt x="1371600" y="1371600"/>
                </a:moveTo>
                <a:lnTo>
                  <a:pt x="1336040" y="1371600"/>
                </a:lnTo>
                <a:lnTo>
                  <a:pt x="1341120" y="1376680"/>
                </a:lnTo>
                <a:lnTo>
                  <a:pt x="1376680" y="1376680"/>
                </a:lnTo>
                <a:lnTo>
                  <a:pt x="1371600" y="1371600"/>
                </a:lnTo>
                <a:close/>
              </a:path>
              <a:path w="1965960" h="1965959">
                <a:moveTo>
                  <a:pt x="1365250" y="1365250"/>
                </a:moveTo>
                <a:lnTo>
                  <a:pt x="1329690" y="1365250"/>
                </a:lnTo>
                <a:lnTo>
                  <a:pt x="1334769" y="1370329"/>
                </a:lnTo>
                <a:lnTo>
                  <a:pt x="1370329" y="1370329"/>
                </a:lnTo>
                <a:lnTo>
                  <a:pt x="1365250" y="1365250"/>
                </a:lnTo>
                <a:close/>
              </a:path>
              <a:path w="1965960" h="1965959">
                <a:moveTo>
                  <a:pt x="1156970" y="1156970"/>
                </a:moveTo>
                <a:lnTo>
                  <a:pt x="1121410" y="1156970"/>
                </a:lnTo>
                <a:lnTo>
                  <a:pt x="1328420" y="1363980"/>
                </a:lnTo>
                <a:lnTo>
                  <a:pt x="1363980" y="1363980"/>
                </a:lnTo>
                <a:lnTo>
                  <a:pt x="1156970" y="1156970"/>
                </a:lnTo>
                <a:close/>
              </a:path>
              <a:path w="1965960" h="1965959">
                <a:moveTo>
                  <a:pt x="1770380" y="1770380"/>
                </a:moveTo>
                <a:lnTo>
                  <a:pt x="1734820" y="1770380"/>
                </a:lnTo>
                <a:lnTo>
                  <a:pt x="1785620" y="1821180"/>
                </a:lnTo>
                <a:lnTo>
                  <a:pt x="1821180" y="1821180"/>
                </a:lnTo>
                <a:lnTo>
                  <a:pt x="1770380" y="1770380"/>
                </a:lnTo>
                <a:close/>
              </a:path>
              <a:path w="1965960" h="1965959">
                <a:moveTo>
                  <a:pt x="1821180" y="1821180"/>
                </a:moveTo>
                <a:lnTo>
                  <a:pt x="1785620" y="1821180"/>
                </a:lnTo>
                <a:lnTo>
                  <a:pt x="1930400" y="1965960"/>
                </a:lnTo>
                <a:lnTo>
                  <a:pt x="1965960" y="1965960"/>
                </a:lnTo>
                <a:lnTo>
                  <a:pt x="1821180" y="1821180"/>
                </a:lnTo>
                <a:close/>
              </a:path>
            </a:pathLst>
          </a:custGeom>
          <a:solidFill>
            <a:srgbClr val="E0E0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0" y="4853940"/>
            <a:ext cx="1998980" cy="1998980"/>
          </a:xfrm>
          <a:custGeom>
            <a:avLst/>
            <a:gdLst/>
            <a:ahLst/>
            <a:cxnLst/>
            <a:rect l="l" t="t" r="r" b="b"/>
            <a:pathLst>
              <a:path w="1998980" h="1998979">
                <a:moveTo>
                  <a:pt x="0" y="0"/>
                </a:moveTo>
                <a:lnTo>
                  <a:pt x="0" y="6349"/>
                </a:lnTo>
                <a:lnTo>
                  <a:pt x="6349" y="6349"/>
                </a:lnTo>
                <a:lnTo>
                  <a:pt x="0" y="0"/>
                </a:lnTo>
                <a:close/>
              </a:path>
              <a:path w="1998980" h="1998979">
                <a:moveTo>
                  <a:pt x="6350" y="6349"/>
                </a:moveTo>
                <a:lnTo>
                  <a:pt x="0" y="6349"/>
                </a:lnTo>
                <a:lnTo>
                  <a:pt x="0" y="12699"/>
                </a:lnTo>
                <a:lnTo>
                  <a:pt x="12700" y="12699"/>
                </a:lnTo>
                <a:lnTo>
                  <a:pt x="6350" y="6349"/>
                </a:lnTo>
                <a:close/>
              </a:path>
              <a:path w="1998980" h="1998979">
                <a:moveTo>
                  <a:pt x="12700" y="12699"/>
                </a:moveTo>
                <a:lnTo>
                  <a:pt x="0" y="12699"/>
                </a:lnTo>
                <a:lnTo>
                  <a:pt x="0" y="19049"/>
                </a:lnTo>
                <a:lnTo>
                  <a:pt x="19050" y="19049"/>
                </a:lnTo>
                <a:lnTo>
                  <a:pt x="12700" y="12699"/>
                </a:lnTo>
                <a:close/>
              </a:path>
              <a:path w="1998980" h="1998979">
                <a:moveTo>
                  <a:pt x="19050" y="19049"/>
                </a:moveTo>
                <a:lnTo>
                  <a:pt x="0" y="19049"/>
                </a:lnTo>
                <a:lnTo>
                  <a:pt x="0" y="25399"/>
                </a:lnTo>
                <a:lnTo>
                  <a:pt x="25399" y="25399"/>
                </a:lnTo>
                <a:lnTo>
                  <a:pt x="19050" y="19049"/>
                </a:lnTo>
                <a:close/>
              </a:path>
              <a:path w="1998980" h="1998979">
                <a:moveTo>
                  <a:pt x="25400" y="25399"/>
                </a:moveTo>
                <a:lnTo>
                  <a:pt x="0" y="25399"/>
                </a:lnTo>
                <a:lnTo>
                  <a:pt x="0" y="31749"/>
                </a:lnTo>
                <a:lnTo>
                  <a:pt x="31750" y="31749"/>
                </a:lnTo>
                <a:lnTo>
                  <a:pt x="25400" y="25399"/>
                </a:lnTo>
                <a:close/>
              </a:path>
              <a:path w="1998980" h="1998979">
                <a:moveTo>
                  <a:pt x="31750" y="31750"/>
                </a:moveTo>
                <a:lnTo>
                  <a:pt x="0" y="31750"/>
                </a:lnTo>
                <a:lnTo>
                  <a:pt x="0" y="33019"/>
                </a:lnTo>
                <a:lnTo>
                  <a:pt x="5080" y="38099"/>
                </a:lnTo>
                <a:lnTo>
                  <a:pt x="38100" y="38099"/>
                </a:lnTo>
                <a:lnTo>
                  <a:pt x="31750" y="31750"/>
                </a:lnTo>
                <a:close/>
              </a:path>
              <a:path w="1998980" h="1998979">
                <a:moveTo>
                  <a:pt x="38100" y="38100"/>
                </a:moveTo>
                <a:lnTo>
                  <a:pt x="5080" y="38100"/>
                </a:lnTo>
                <a:lnTo>
                  <a:pt x="11429" y="44449"/>
                </a:lnTo>
                <a:lnTo>
                  <a:pt x="44449" y="44449"/>
                </a:lnTo>
                <a:lnTo>
                  <a:pt x="38100" y="38100"/>
                </a:lnTo>
                <a:close/>
              </a:path>
              <a:path w="1998980" h="1998979">
                <a:moveTo>
                  <a:pt x="44450" y="44449"/>
                </a:moveTo>
                <a:lnTo>
                  <a:pt x="11430" y="44449"/>
                </a:lnTo>
                <a:lnTo>
                  <a:pt x="17780" y="50799"/>
                </a:lnTo>
                <a:lnTo>
                  <a:pt x="50800" y="50799"/>
                </a:lnTo>
                <a:lnTo>
                  <a:pt x="44450" y="44449"/>
                </a:lnTo>
                <a:close/>
              </a:path>
              <a:path w="1998980" h="1998979">
                <a:moveTo>
                  <a:pt x="50800" y="50800"/>
                </a:moveTo>
                <a:lnTo>
                  <a:pt x="17780" y="50800"/>
                </a:lnTo>
                <a:lnTo>
                  <a:pt x="24129" y="57149"/>
                </a:lnTo>
                <a:lnTo>
                  <a:pt x="57149" y="57149"/>
                </a:lnTo>
                <a:lnTo>
                  <a:pt x="50800" y="50800"/>
                </a:lnTo>
                <a:close/>
              </a:path>
              <a:path w="1998980" h="1998979">
                <a:moveTo>
                  <a:pt x="57150" y="57150"/>
                </a:moveTo>
                <a:lnTo>
                  <a:pt x="24130" y="57150"/>
                </a:lnTo>
                <a:lnTo>
                  <a:pt x="30480" y="63499"/>
                </a:lnTo>
                <a:lnTo>
                  <a:pt x="63500" y="63499"/>
                </a:lnTo>
                <a:lnTo>
                  <a:pt x="57150" y="57150"/>
                </a:lnTo>
                <a:close/>
              </a:path>
              <a:path w="1998980" h="1998979">
                <a:moveTo>
                  <a:pt x="63500" y="63499"/>
                </a:moveTo>
                <a:lnTo>
                  <a:pt x="30480" y="63499"/>
                </a:lnTo>
                <a:lnTo>
                  <a:pt x="36830" y="69849"/>
                </a:lnTo>
                <a:lnTo>
                  <a:pt x="69850" y="69849"/>
                </a:lnTo>
                <a:lnTo>
                  <a:pt x="63500" y="63499"/>
                </a:lnTo>
                <a:close/>
              </a:path>
              <a:path w="1998980" h="1998979">
                <a:moveTo>
                  <a:pt x="69850" y="69850"/>
                </a:moveTo>
                <a:lnTo>
                  <a:pt x="36830" y="69850"/>
                </a:lnTo>
                <a:lnTo>
                  <a:pt x="43179" y="76199"/>
                </a:lnTo>
                <a:lnTo>
                  <a:pt x="76199" y="76199"/>
                </a:lnTo>
                <a:lnTo>
                  <a:pt x="69850" y="69850"/>
                </a:lnTo>
                <a:close/>
              </a:path>
              <a:path w="1998980" h="1998979">
                <a:moveTo>
                  <a:pt x="76200" y="76199"/>
                </a:moveTo>
                <a:lnTo>
                  <a:pt x="43180" y="76199"/>
                </a:lnTo>
                <a:lnTo>
                  <a:pt x="49530" y="82549"/>
                </a:lnTo>
                <a:lnTo>
                  <a:pt x="82550" y="82549"/>
                </a:lnTo>
                <a:lnTo>
                  <a:pt x="76200" y="76199"/>
                </a:lnTo>
                <a:close/>
              </a:path>
              <a:path w="1998980" h="1998979">
                <a:moveTo>
                  <a:pt x="82550" y="82550"/>
                </a:moveTo>
                <a:lnTo>
                  <a:pt x="49530" y="82550"/>
                </a:lnTo>
                <a:lnTo>
                  <a:pt x="55880" y="88899"/>
                </a:lnTo>
                <a:lnTo>
                  <a:pt x="88900" y="88899"/>
                </a:lnTo>
                <a:lnTo>
                  <a:pt x="82550" y="82550"/>
                </a:lnTo>
                <a:close/>
              </a:path>
              <a:path w="1998980" h="1998979">
                <a:moveTo>
                  <a:pt x="88900" y="88900"/>
                </a:moveTo>
                <a:lnTo>
                  <a:pt x="55880" y="88900"/>
                </a:lnTo>
                <a:lnTo>
                  <a:pt x="62229" y="95249"/>
                </a:lnTo>
                <a:lnTo>
                  <a:pt x="95249" y="95249"/>
                </a:lnTo>
                <a:lnTo>
                  <a:pt x="88900" y="88900"/>
                </a:lnTo>
                <a:close/>
              </a:path>
              <a:path w="1998980" h="1998979">
                <a:moveTo>
                  <a:pt x="95250" y="95249"/>
                </a:moveTo>
                <a:lnTo>
                  <a:pt x="62230" y="95249"/>
                </a:lnTo>
                <a:lnTo>
                  <a:pt x="68580" y="101599"/>
                </a:lnTo>
                <a:lnTo>
                  <a:pt x="101600" y="101599"/>
                </a:lnTo>
                <a:lnTo>
                  <a:pt x="95250" y="95249"/>
                </a:lnTo>
                <a:close/>
              </a:path>
              <a:path w="1998980" h="1998979">
                <a:moveTo>
                  <a:pt x="101600" y="101599"/>
                </a:moveTo>
                <a:lnTo>
                  <a:pt x="68580" y="101599"/>
                </a:lnTo>
                <a:lnTo>
                  <a:pt x="74930" y="107949"/>
                </a:lnTo>
                <a:lnTo>
                  <a:pt x="107950" y="107949"/>
                </a:lnTo>
                <a:lnTo>
                  <a:pt x="101600" y="101599"/>
                </a:lnTo>
                <a:close/>
              </a:path>
              <a:path w="1998980" h="1998979">
                <a:moveTo>
                  <a:pt x="107950" y="107950"/>
                </a:moveTo>
                <a:lnTo>
                  <a:pt x="74930" y="107950"/>
                </a:lnTo>
                <a:lnTo>
                  <a:pt x="81280" y="114299"/>
                </a:lnTo>
                <a:lnTo>
                  <a:pt x="114300" y="114299"/>
                </a:lnTo>
                <a:lnTo>
                  <a:pt x="107950" y="107950"/>
                </a:lnTo>
                <a:close/>
              </a:path>
              <a:path w="1998980" h="1998979">
                <a:moveTo>
                  <a:pt x="114300" y="114299"/>
                </a:moveTo>
                <a:lnTo>
                  <a:pt x="81280" y="114299"/>
                </a:lnTo>
                <a:lnTo>
                  <a:pt x="87630" y="120649"/>
                </a:lnTo>
                <a:lnTo>
                  <a:pt x="120650" y="120649"/>
                </a:lnTo>
                <a:lnTo>
                  <a:pt x="114300" y="114299"/>
                </a:lnTo>
                <a:close/>
              </a:path>
              <a:path w="1998980" h="1998979">
                <a:moveTo>
                  <a:pt x="120650" y="120649"/>
                </a:moveTo>
                <a:lnTo>
                  <a:pt x="87630" y="120649"/>
                </a:lnTo>
                <a:lnTo>
                  <a:pt x="93979" y="126999"/>
                </a:lnTo>
                <a:lnTo>
                  <a:pt x="126999" y="126999"/>
                </a:lnTo>
                <a:lnTo>
                  <a:pt x="120650" y="120649"/>
                </a:lnTo>
                <a:close/>
              </a:path>
              <a:path w="1998980" h="1998979">
                <a:moveTo>
                  <a:pt x="127000" y="127000"/>
                </a:moveTo>
                <a:lnTo>
                  <a:pt x="93980" y="127000"/>
                </a:lnTo>
                <a:lnTo>
                  <a:pt x="100330" y="133349"/>
                </a:lnTo>
                <a:lnTo>
                  <a:pt x="133350" y="133349"/>
                </a:lnTo>
                <a:lnTo>
                  <a:pt x="127000" y="127000"/>
                </a:lnTo>
                <a:close/>
              </a:path>
              <a:path w="1998980" h="1998979">
                <a:moveTo>
                  <a:pt x="133350" y="133350"/>
                </a:moveTo>
                <a:lnTo>
                  <a:pt x="100330" y="133350"/>
                </a:lnTo>
                <a:lnTo>
                  <a:pt x="106680" y="139699"/>
                </a:lnTo>
                <a:lnTo>
                  <a:pt x="139700" y="139699"/>
                </a:lnTo>
                <a:lnTo>
                  <a:pt x="133350" y="133350"/>
                </a:lnTo>
                <a:close/>
              </a:path>
              <a:path w="1998980" h="1998979">
                <a:moveTo>
                  <a:pt x="139700" y="139699"/>
                </a:moveTo>
                <a:lnTo>
                  <a:pt x="106680" y="139699"/>
                </a:lnTo>
                <a:lnTo>
                  <a:pt x="113029" y="146049"/>
                </a:lnTo>
                <a:lnTo>
                  <a:pt x="146049" y="146049"/>
                </a:lnTo>
                <a:lnTo>
                  <a:pt x="139700" y="139699"/>
                </a:lnTo>
                <a:close/>
              </a:path>
              <a:path w="1998980" h="1998979">
                <a:moveTo>
                  <a:pt x="146050" y="146049"/>
                </a:moveTo>
                <a:lnTo>
                  <a:pt x="113030" y="146049"/>
                </a:lnTo>
                <a:lnTo>
                  <a:pt x="125730" y="158749"/>
                </a:lnTo>
                <a:lnTo>
                  <a:pt x="158750" y="158749"/>
                </a:lnTo>
                <a:lnTo>
                  <a:pt x="146050" y="146049"/>
                </a:lnTo>
                <a:close/>
              </a:path>
              <a:path w="1998980" h="1998979">
                <a:moveTo>
                  <a:pt x="158750" y="158750"/>
                </a:moveTo>
                <a:lnTo>
                  <a:pt x="125730" y="158750"/>
                </a:lnTo>
                <a:lnTo>
                  <a:pt x="132079" y="165099"/>
                </a:lnTo>
                <a:lnTo>
                  <a:pt x="165100" y="165099"/>
                </a:lnTo>
                <a:lnTo>
                  <a:pt x="158750" y="158750"/>
                </a:lnTo>
                <a:close/>
              </a:path>
              <a:path w="1998980" h="1998979">
                <a:moveTo>
                  <a:pt x="165100" y="165100"/>
                </a:moveTo>
                <a:lnTo>
                  <a:pt x="132080" y="165100"/>
                </a:lnTo>
                <a:lnTo>
                  <a:pt x="138430" y="171449"/>
                </a:lnTo>
                <a:lnTo>
                  <a:pt x="171450" y="171449"/>
                </a:lnTo>
                <a:lnTo>
                  <a:pt x="165100" y="165100"/>
                </a:lnTo>
                <a:close/>
              </a:path>
              <a:path w="1998980" h="1998979">
                <a:moveTo>
                  <a:pt x="171450" y="171449"/>
                </a:moveTo>
                <a:lnTo>
                  <a:pt x="138430" y="171449"/>
                </a:lnTo>
                <a:lnTo>
                  <a:pt x="144780" y="177799"/>
                </a:lnTo>
                <a:lnTo>
                  <a:pt x="177800" y="177799"/>
                </a:lnTo>
                <a:lnTo>
                  <a:pt x="171450" y="171449"/>
                </a:lnTo>
                <a:close/>
              </a:path>
              <a:path w="1998980" h="1998979">
                <a:moveTo>
                  <a:pt x="177800" y="177800"/>
                </a:moveTo>
                <a:lnTo>
                  <a:pt x="144780" y="177800"/>
                </a:lnTo>
                <a:lnTo>
                  <a:pt x="151130" y="184149"/>
                </a:lnTo>
                <a:lnTo>
                  <a:pt x="184150" y="184149"/>
                </a:lnTo>
                <a:lnTo>
                  <a:pt x="177800" y="177800"/>
                </a:lnTo>
                <a:close/>
              </a:path>
              <a:path w="1998980" h="1998979">
                <a:moveTo>
                  <a:pt x="184150" y="184149"/>
                </a:moveTo>
                <a:lnTo>
                  <a:pt x="151130" y="184149"/>
                </a:lnTo>
                <a:lnTo>
                  <a:pt x="157480" y="190499"/>
                </a:lnTo>
                <a:lnTo>
                  <a:pt x="190500" y="190499"/>
                </a:lnTo>
                <a:lnTo>
                  <a:pt x="184150" y="184149"/>
                </a:lnTo>
                <a:close/>
              </a:path>
              <a:path w="1998980" h="1998979">
                <a:moveTo>
                  <a:pt x="190500" y="190499"/>
                </a:moveTo>
                <a:lnTo>
                  <a:pt x="157480" y="190499"/>
                </a:lnTo>
                <a:lnTo>
                  <a:pt x="163829" y="196849"/>
                </a:lnTo>
                <a:lnTo>
                  <a:pt x="196849" y="196849"/>
                </a:lnTo>
                <a:lnTo>
                  <a:pt x="190500" y="190499"/>
                </a:lnTo>
                <a:close/>
              </a:path>
              <a:path w="1998980" h="1998979">
                <a:moveTo>
                  <a:pt x="196850" y="196850"/>
                </a:moveTo>
                <a:lnTo>
                  <a:pt x="163830" y="196850"/>
                </a:lnTo>
                <a:lnTo>
                  <a:pt x="170180" y="203199"/>
                </a:lnTo>
                <a:lnTo>
                  <a:pt x="203200" y="203199"/>
                </a:lnTo>
                <a:lnTo>
                  <a:pt x="196850" y="196850"/>
                </a:lnTo>
                <a:close/>
              </a:path>
              <a:path w="1998980" h="1998979">
                <a:moveTo>
                  <a:pt x="203200" y="203199"/>
                </a:moveTo>
                <a:lnTo>
                  <a:pt x="170180" y="203199"/>
                </a:lnTo>
                <a:lnTo>
                  <a:pt x="176530" y="209549"/>
                </a:lnTo>
                <a:lnTo>
                  <a:pt x="209550" y="209549"/>
                </a:lnTo>
                <a:lnTo>
                  <a:pt x="203200" y="203199"/>
                </a:lnTo>
                <a:close/>
              </a:path>
              <a:path w="1998980" h="1998979">
                <a:moveTo>
                  <a:pt x="209550" y="209550"/>
                </a:moveTo>
                <a:lnTo>
                  <a:pt x="176530" y="209550"/>
                </a:lnTo>
                <a:lnTo>
                  <a:pt x="182879" y="215899"/>
                </a:lnTo>
                <a:lnTo>
                  <a:pt x="215899" y="215899"/>
                </a:lnTo>
                <a:lnTo>
                  <a:pt x="209550" y="209550"/>
                </a:lnTo>
                <a:close/>
              </a:path>
              <a:path w="1998980" h="1998979">
                <a:moveTo>
                  <a:pt x="215900" y="215899"/>
                </a:moveTo>
                <a:lnTo>
                  <a:pt x="182880" y="215899"/>
                </a:lnTo>
                <a:lnTo>
                  <a:pt x="189230" y="222249"/>
                </a:lnTo>
                <a:lnTo>
                  <a:pt x="222250" y="222249"/>
                </a:lnTo>
                <a:lnTo>
                  <a:pt x="215900" y="215899"/>
                </a:lnTo>
                <a:close/>
              </a:path>
              <a:path w="1998980" h="1998979">
                <a:moveTo>
                  <a:pt x="222250" y="222249"/>
                </a:moveTo>
                <a:lnTo>
                  <a:pt x="189230" y="222249"/>
                </a:lnTo>
                <a:lnTo>
                  <a:pt x="195580" y="228599"/>
                </a:lnTo>
                <a:lnTo>
                  <a:pt x="228600" y="228599"/>
                </a:lnTo>
                <a:lnTo>
                  <a:pt x="222250" y="222249"/>
                </a:lnTo>
                <a:close/>
              </a:path>
              <a:path w="1998980" h="1998979">
                <a:moveTo>
                  <a:pt x="228600" y="228600"/>
                </a:moveTo>
                <a:lnTo>
                  <a:pt x="195580" y="228600"/>
                </a:lnTo>
                <a:lnTo>
                  <a:pt x="201929" y="234949"/>
                </a:lnTo>
                <a:lnTo>
                  <a:pt x="234949" y="234949"/>
                </a:lnTo>
                <a:lnTo>
                  <a:pt x="228600" y="228600"/>
                </a:lnTo>
                <a:close/>
              </a:path>
              <a:path w="1998980" h="1998979">
                <a:moveTo>
                  <a:pt x="234950" y="234949"/>
                </a:moveTo>
                <a:lnTo>
                  <a:pt x="201930" y="234949"/>
                </a:lnTo>
                <a:lnTo>
                  <a:pt x="208280" y="241299"/>
                </a:lnTo>
                <a:lnTo>
                  <a:pt x="241300" y="241299"/>
                </a:lnTo>
                <a:lnTo>
                  <a:pt x="234950" y="234949"/>
                </a:lnTo>
                <a:close/>
              </a:path>
              <a:path w="1998980" h="1998979">
                <a:moveTo>
                  <a:pt x="241300" y="241300"/>
                </a:moveTo>
                <a:lnTo>
                  <a:pt x="208280" y="241300"/>
                </a:lnTo>
                <a:lnTo>
                  <a:pt x="214630" y="247649"/>
                </a:lnTo>
                <a:lnTo>
                  <a:pt x="247650" y="247649"/>
                </a:lnTo>
                <a:lnTo>
                  <a:pt x="241300" y="241300"/>
                </a:lnTo>
                <a:close/>
              </a:path>
              <a:path w="1998980" h="1998979">
                <a:moveTo>
                  <a:pt x="247650" y="247649"/>
                </a:moveTo>
                <a:lnTo>
                  <a:pt x="214630" y="247649"/>
                </a:lnTo>
                <a:lnTo>
                  <a:pt x="220980" y="253999"/>
                </a:lnTo>
                <a:lnTo>
                  <a:pt x="254000" y="253999"/>
                </a:lnTo>
                <a:lnTo>
                  <a:pt x="247650" y="247649"/>
                </a:lnTo>
                <a:close/>
              </a:path>
              <a:path w="1998980" h="1998979">
                <a:moveTo>
                  <a:pt x="254000" y="253999"/>
                </a:moveTo>
                <a:lnTo>
                  <a:pt x="220980" y="253999"/>
                </a:lnTo>
                <a:lnTo>
                  <a:pt x="227330" y="260349"/>
                </a:lnTo>
                <a:lnTo>
                  <a:pt x="260350" y="260349"/>
                </a:lnTo>
                <a:lnTo>
                  <a:pt x="254000" y="253999"/>
                </a:lnTo>
                <a:close/>
              </a:path>
              <a:path w="1998980" h="1998979">
                <a:moveTo>
                  <a:pt x="260350" y="260349"/>
                </a:moveTo>
                <a:lnTo>
                  <a:pt x="227330" y="260349"/>
                </a:lnTo>
                <a:lnTo>
                  <a:pt x="233679" y="266699"/>
                </a:lnTo>
                <a:lnTo>
                  <a:pt x="266699" y="266699"/>
                </a:lnTo>
                <a:lnTo>
                  <a:pt x="260350" y="260349"/>
                </a:lnTo>
                <a:close/>
              </a:path>
              <a:path w="1998980" h="1998979">
                <a:moveTo>
                  <a:pt x="266700" y="266700"/>
                </a:moveTo>
                <a:lnTo>
                  <a:pt x="233680" y="266700"/>
                </a:lnTo>
                <a:lnTo>
                  <a:pt x="240030" y="273049"/>
                </a:lnTo>
                <a:lnTo>
                  <a:pt x="273050" y="273049"/>
                </a:lnTo>
                <a:lnTo>
                  <a:pt x="266700" y="266700"/>
                </a:lnTo>
                <a:close/>
              </a:path>
              <a:path w="1998980" h="1998979">
                <a:moveTo>
                  <a:pt x="273050" y="273049"/>
                </a:moveTo>
                <a:lnTo>
                  <a:pt x="240030" y="273049"/>
                </a:lnTo>
                <a:lnTo>
                  <a:pt x="246380" y="279399"/>
                </a:lnTo>
                <a:lnTo>
                  <a:pt x="279400" y="279399"/>
                </a:lnTo>
                <a:lnTo>
                  <a:pt x="273050" y="273049"/>
                </a:lnTo>
                <a:close/>
              </a:path>
              <a:path w="1998980" h="1998979">
                <a:moveTo>
                  <a:pt x="279400" y="279399"/>
                </a:moveTo>
                <a:lnTo>
                  <a:pt x="246380" y="279399"/>
                </a:lnTo>
                <a:lnTo>
                  <a:pt x="252729" y="285749"/>
                </a:lnTo>
                <a:lnTo>
                  <a:pt x="285749" y="285749"/>
                </a:lnTo>
                <a:lnTo>
                  <a:pt x="279400" y="279399"/>
                </a:lnTo>
                <a:close/>
              </a:path>
              <a:path w="1998980" h="1998979">
                <a:moveTo>
                  <a:pt x="285750" y="285749"/>
                </a:moveTo>
                <a:lnTo>
                  <a:pt x="252730" y="285749"/>
                </a:lnTo>
                <a:lnTo>
                  <a:pt x="259080" y="292099"/>
                </a:lnTo>
                <a:lnTo>
                  <a:pt x="292100" y="292099"/>
                </a:lnTo>
                <a:lnTo>
                  <a:pt x="285750" y="285749"/>
                </a:lnTo>
                <a:close/>
              </a:path>
              <a:path w="1998980" h="1998979">
                <a:moveTo>
                  <a:pt x="292100" y="292099"/>
                </a:moveTo>
                <a:lnTo>
                  <a:pt x="259080" y="292099"/>
                </a:lnTo>
                <a:lnTo>
                  <a:pt x="271779" y="304799"/>
                </a:lnTo>
                <a:lnTo>
                  <a:pt x="304799" y="304799"/>
                </a:lnTo>
                <a:lnTo>
                  <a:pt x="292100" y="292099"/>
                </a:lnTo>
                <a:close/>
              </a:path>
              <a:path w="1998980" h="1998979">
                <a:moveTo>
                  <a:pt x="304800" y="304799"/>
                </a:moveTo>
                <a:lnTo>
                  <a:pt x="271780" y="304799"/>
                </a:lnTo>
                <a:lnTo>
                  <a:pt x="278130" y="311149"/>
                </a:lnTo>
                <a:lnTo>
                  <a:pt x="311150" y="311149"/>
                </a:lnTo>
                <a:lnTo>
                  <a:pt x="304800" y="304799"/>
                </a:lnTo>
                <a:close/>
              </a:path>
              <a:path w="1998980" h="1998979">
                <a:moveTo>
                  <a:pt x="311150" y="311149"/>
                </a:moveTo>
                <a:lnTo>
                  <a:pt x="278130" y="311149"/>
                </a:lnTo>
                <a:lnTo>
                  <a:pt x="284480" y="317499"/>
                </a:lnTo>
                <a:lnTo>
                  <a:pt x="317500" y="317499"/>
                </a:lnTo>
                <a:lnTo>
                  <a:pt x="311150" y="311149"/>
                </a:lnTo>
                <a:close/>
              </a:path>
              <a:path w="1998980" h="1998979">
                <a:moveTo>
                  <a:pt x="317500" y="317500"/>
                </a:moveTo>
                <a:lnTo>
                  <a:pt x="284480" y="317500"/>
                </a:lnTo>
                <a:lnTo>
                  <a:pt x="290830" y="323849"/>
                </a:lnTo>
                <a:lnTo>
                  <a:pt x="323850" y="323849"/>
                </a:lnTo>
                <a:lnTo>
                  <a:pt x="317500" y="317500"/>
                </a:lnTo>
                <a:close/>
              </a:path>
              <a:path w="1998980" h="1998979">
                <a:moveTo>
                  <a:pt x="323850" y="323849"/>
                </a:moveTo>
                <a:lnTo>
                  <a:pt x="290830" y="323849"/>
                </a:lnTo>
                <a:lnTo>
                  <a:pt x="297180" y="330199"/>
                </a:lnTo>
                <a:lnTo>
                  <a:pt x="330200" y="330199"/>
                </a:lnTo>
                <a:lnTo>
                  <a:pt x="323850" y="323849"/>
                </a:lnTo>
                <a:close/>
              </a:path>
              <a:path w="1998980" h="1998979">
                <a:moveTo>
                  <a:pt x="330200" y="330199"/>
                </a:moveTo>
                <a:lnTo>
                  <a:pt x="297180" y="330199"/>
                </a:lnTo>
                <a:lnTo>
                  <a:pt x="303529" y="336549"/>
                </a:lnTo>
                <a:lnTo>
                  <a:pt x="336549" y="336549"/>
                </a:lnTo>
                <a:lnTo>
                  <a:pt x="330200" y="330199"/>
                </a:lnTo>
                <a:close/>
              </a:path>
              <a:path w="1998980" h="1998979">
                <a:moveTo>
                  <a:pt x="336550" y="336549"/>
                </a:moveTo>
                <a:lnTo>
                  <a:pt x="303530" y="336549"/>
                </a:lnTo>
                <a:lnTo>
                  <a:pt x="309880" y="342899"/>
                </a:lnTo>
                <a:lnTo>
                  <a:pt x="342900" y="342899"/>
                </a:lnTo>
                <a:lnTo>
                  <a:pt x="336550" y="336549"/>
                </a:lnTo>
                <a:close/>
              </a:path>
              <a:path w="1998980" h="1998979">
                <a:moveTo>
                  <a:pt x="342900" y="342899"/>
                </a:moveTo>
                <a:lnTo>
                  <a:pt x="309880" y="342899"/>
                </a:lnTo>
                <a:lnTo>
                  <a:pt x="316230" y="349249"/>
                </a:lnTo>
                <a:lnTo>
                  <a:pt x="349250" y="349249"/>
                </a:lnTo>
                <a:lnTo>
                  <a:pt x="342900" y="342899"/>
                </a:lnTo>
                <a:close/>
              </a:path>
              <a:path w="1998980" h="1998979">
                <a:moveTo>
                  <a:pt x="349250" y="349249"/>
                </a:moveTo>
                <a:lnTo>
                  <a:pt x="316230" y="349249"/>
                </a:lnTo>
                <a:lnTo>
                  <a:pt x="322579" y="355599"/>
                </a:lnTo>
                <a:lnTo>
                  <a:pt x="355599" y="355599"/>
                </a:lnTo>
                <a:lnTo>
                  <a:pt x="349250" y="349249"/>
                </a:lnTo>
                <a:close/>
              </a:path>
              <a:path w="1998980" h="1998979">
                <a:moveTo>
                  <a:pt x="355600" y="355599"/>
                </a:moveTo>
                <a:lnTo>
                  <a:pt x="322580" y="355599"/>
                </a:lnTo>
                <a:lnTo>
                  <a:pt x="328930" y="361949"/>
                </a:lnTo>
                <a:lnTo>
                  <a:pt x="361950" y="361949"/>
                </a:lnTo>
                <a:lnTo>
                  <a:pt x="355600" y="355599"/>
                </a:lnTo>
                <a:close/>
              </a:path>
              <a:path w="1998980" h="1998979">
                <a:moveTo>
                  <a:pt x="361950" y="361949"/>
                </a:moveTo>
                <a:lnTo>
                  <a:pt x="328930" y="361949"/>
                </a:lnTo>
                <a:lnTo>
                  <a:pt x="335280" y="368299"/>
                </a:lnTo>
                <a:lnTo>
                  <a:pt x="368300" y="368299"/>
                </a:lnTo>
                <a:lnTo>
                  <a:pt x="361950" y="361949"/>
                </a:lnTo>
                <a:close/>
              </a:path>
              <a:path w="1998980" h="1998979">
                <a:moveTo>
                  <a:pt x="368300" y="368299"/>
                </a:moveTo>
                <a:lnTo>
                  <a:pt x="335280" y="368299"/>
                </a:lnTo>
                <a:lnTo>
                  <a:pt x="341629" y="374649"/>
                </a:lnTo>
                <a:lnTo>
                  <a:pt x="374649" y="374649"/>
                </a:lnTo>
                <a:lnTo>
                  <a:pt x="368300" y="368299"/>
                </a:lnTo>
                <a:close/>
              </a:path>
              <a:path w="1998980" h="1998979">
                <a:moveTo>
                  <a:pt x="374650" y="374650"/>
                </a:moveTo>
                <a:lnTo>
                  <a:pt x="341630" y="374650"/>
                </a:lnTo>
                <a:lnTo>
                  <a:pt x="368300" y="401319"/>
                </a:lnTo>
                <a:lnTo>
                  <a:pt x="401320" y="401319"/>
                </a:lnTo>
                <a:lnTo>
                  <a:pt x="374650" y="374650"/>
                </a:lnTo>
                <a:close/>
              </a:path>
              <a:path w="1998980" h="1998979">
                <a:moveTo>
                  <a:pt x="401320" y="401319"/>
                </a:moveTo>
                <a:lnTo>
                  <a:pt x="368300" y="401319"/>
                </a:lnTo>
                <a:lnTo>
                  <a:pt x="435610" y="468629"/>
                </a:lnTo>
                <a:lnTo>
                  <a:pt x="468630" y="468629"/>
                </a:lnTo>
                <a:lnTo>
                  <a:pt x="401320" y="401319"/>
                </a:lnTo>
                <a:close/>
              </a:path>
              <a:path w="1998980" h="1998979">
                <a:moveTo>
                  <a:pt x="468630" y="468629"/>
                </a:moveTo>
                <a:lnTo>
                  <a:pt x="435610" y="468629"/>
                </a:lnTo>
                <a:lnTo>
                  <a:pt x="450850" y="483869"/>
                </a:lnTo>
                <a:lnTo>
                  <a:pt x="483870" y="483869"/>
                </a:lnTo>
                <a:lnTo>
                  <a:pt x="468630" y="468629"/>
                </a:lnTo>
                <a:close/>
              </a:path>
              <a:path w="1998980" h="1998979">
                <a:moveTo>
                  <a:pt x="483870" y="483869"/>
                </a:moveTo>
                <a:lnTo>
                  <a:pt x="450850" y="483869"/>
                </a:lnTo>
                <a:lnTo>
                  <a:pt x="492760" y="525779"/>
                </a:lnTo>
                <a:lnTo>
                  <a:pt x="525780" y="525779"/>
                </a:lnTo>
                <a:lnTo>
                  <a:pt x="483870" y="483869"/>
                </a:lnTo>
                <a:close/>
              </a:path>
              <a:path w="1998980" h="1998979">
                <a:moveTo>
                  <a:pt x="525780" y="525779"/>
                </a:moveTo>
                <a:lnTo>
                  <a:pt x="492760" y="525779"/>
                </a:lnTo>
                <a:lnTo>
                  <a:pt x="495300" y="528319"/>
                </a:lnTo>
                <a:lnTo>
                  <a:pt x="528320" y="528319"/>
                </a:lnTo>
                <a:lnTo>
                  <a:pt x="525780" y="525779"/>
                </a:lnTo>
                <a:close/>
              </a:path>
              <a:path w="1998980" h="1998979">
                <a:moveTo>
                  <a:pt x="528320" y="528319"/>
                </a:moveTo>
                <a:lnTo>
                  <a:pt x="495300" y="528319"/>
                </a:lnTo>
                <a:lnTo>
                  <a:pt x="501650" y="534669"/>
                </a:lnTo>
                <a:lnTo>
                  <a:pt x="534670" y="534669"/>
                </a:lnTo>
                <a:lnTo>
                  <a:pt x="528320" y="528319"/>
                </a:lnTo>
                <a:close/>
              </a:path>
              <a:path w="1998980" h="1998979">
                <a:moveTo>
                  <a:pt x="534670" y="534669"/>
                </a:moveTo>
                <a:lnTo>
                  <a:pt x="501650" y="534669"/>
                </a:lnTo>
                <a:lnTo>
                  <a:pt x="507999" y="541019"/>
                </a:lnTo>
                <a:lnTo>
                  <a:pt x="541020" y="541019"/>
                </a:lnTo>
                <a:lnTo>
                  <a:pt x="534670" y="534669"/>
                </a:lnTo>
                <a:close/>
              </a:path>
              <a:path w="1998980" h="1998979">
                <a:moveTo>
                  <a:pt x="541020" y="541019"/>
                </a:moveTo>
                <a:lnTo>
                  <a:pt x="508000" y="541019"/>
                </a:lnTo>
                <a:lnTo>
                  <a:pt x="514350" y="547369"/>
                </a:lnTo>
                <a:lnTo>
                  <a:pt x="547370" y="547369"/>
                </a:lnTo>
                <a:lnTo>
                  <a:pt x="541020" y="541019"/>
                </a:lnTo>
                <a:close/>
              </a:path>
              <a:path w="1998980" h="1998979">
                <a:moveTo>
                  <a:pt x="547370" y="547369"/>
                </a:moveTo>
                <a:lnTo>
                  <a:pt x="514350" y="547369"/>
                </a:lnTo>
                <a:lnTo>
                  <a:pt x="518160" y="551179"/>
                </a:lnTo>
                <a:lnTo>
                  <a:pt x="551180" y="551179"/>
                </a:lnTo>
                <a:lnTo>
                  <a:pt x="547370" y="547369"/>
                </a:lnTo>
                <a:close/>
              </a:path>
              <a:path w="1998980" h="1998979">
                <a:moveTo>
                  <a:pt x="551180" y="551179"/>
                </a:moveTo>
                <a:lnTo>
                  <a:pt x="518160" y="551179"/>
                </a:lnTo>
                <a:lnTo>
                  <a:pt x="533400" y="566419"/>
                </a:lnTo>
                <a:lnTo>
                  <a:pt x="566420" y="566419"/>
                </a:lnTo>
                <a:lnTo>
                  <a:pt x="551180" y="551179"/>
                </a:lnTo>
                <a:close/>
              </a:path>
              <a:path w="1998980" h="1998979">
                <a:moveTo>
                  <a:pt x="566420" y="566419"/>
                </a:moveTo>
                <a:lnTo>
                  <a:pt x="533400" y="566419"/>
                </a:lnTo>
                <a:lnTo>
                  <a:pt x="539750" y="572769"/>
                </a:lnTo>
                <a:lnTo>
                  <a:pt x="572770" y="572769"/>
                </a:lnTo>
                <a:lnTo>
                  <a:pt x="566420" y="566419"/>
                </a:lnTo>
                <a:close/>
              </a:path>
              <a:path w="1998980" h="1998979">
                <a:moveTo>
                  <a:pt x="572770" y="572769"/>
                </a:moveTo>
                <a:lnTo>
                  <a:pt x="539750" y="572769"/>
                </a:lnTo>
                <a:lnTo>
                  <a:pt x="546100" y="579119"/>
                </a:lnTo>
                <a:lnTo>
                  <a:pt x="579120" y="579119"/>
                </a:lnTo>
                <a:lnTo>
                  <a:pt x="572770" y="572769"/>
                </a:lnTo>
                <a:close/>
              </a:path>
              <a:path w="1998980" h="1998979">
                <a:moveTo>
                  <a:pt x="579120" y="579119"/>
                </a:moveTo>
                <a:lnTo>
                  <a:pt x="546100" y="579119"/>
                </a:lnTo>
                <a:lnTo>
                  <a:pt x="549910" y="582929"/>
                </a:lnTo>
                <a:lnTo>
                  <a:pt x="582930" y="582929"/>
                </a:lnTo>
                <a:lnTo>
                  <a:pt x="579120" y="579119"/>
                </a:lnTo>
                <a:close/>
              </a:path>
              <a:path w="1998980" h="1998979">
                <a:moveTo>
                  <a:pt x="582930" y="582929"/>
                </a:moveTo>
                <a:lnTo>
                  <a:pt x="549910" y="582929"/>
                </a:lnTo>
                <a:lnTo>
                  <a:pt x="556260" y="589279"/>
                </a:lnTo>
                <a:lnTo>
                  <a:pt x="589280" y="589279"/>
                </a:lnTo>
                <a:lnTo>
                  <a:pt x="582930" y="582929"/>
                </a:lnTo>
                <a:close/>
              </a:path>
              <a:path w="1998980" h="1998979">
                <a:moveTo>
                  <a:pt x="589280" y="589279"/>
                </a:moveTo>
                <a:lnTo>
                  <a:pt x="556260" y="589279"/>
                </a:lnTo>
                <a:lnTo>
                  <a:pt x="562610" y="595629"/>
                </a:lnTo>
                <a:lnTo>
                  <a:pt x="595630" y="595629"/>
                </a:lnTo>
                <a:lnTo>
                  <a:pt x="589280" y="589279"/>
                </a:lnTo>
                <a:close/>
              </a:path>
              <a:path w="1998980" h="1998979">
                <a:moveTo>
                  <a:pt x="595630" y="595629"/>
                </a:moveTo>
                <a:lnTo>
                  <a:pt x="562610" y="595629"/>
                </a:lnTo>
                <a:lnTo>
                  <a:pt x="565150" y="598169"/>
                </a:lnTo>
                <a:lnTo>
                  <a:pt x="598170" y="598169"/>
                </a:lnTo>
                <a:lnTo>
                  <a:pt x="595630" y="595629"/>
                </a:lnTo>
                <a:close/>
              </a:path>
              <a:path w="1998980" h="1998979">
                <a:moveTo>
                  <a:pt x="598170" y="598169"/>
                </a:moveTo>
                <a:lnTo>
                  <a:pt x="565150" y="598169"/>
                </a:lnTo>
                <a:lnTo>
                  <a:pt x="571500" y="604519"/>
                </a:lnTo>
                <a:lnTo>
                  <a:pt x="604520" y="604519"/>
                </a:lnTo>
                <a:lnTo>
                  <a:pt x="598170" y="598169"/>
                </a:lnTo>
                <a:close/>
              </a:path>
              <a:path w="1998980" h="1998979">
                <a:moveTo>
                  <a:pt x="604520" y="604519"/>
                </a:moveTo>
                <a:lnTo>
                  <a:pt x="571500" y="604519"/>
                </a:lnTo>
                <a:lnTo>
                  <a:pt x="588010" y="621029"/>
                </a:lnTo>
                <a:lnTo>
                  <a:pt x="621030" y="621029"/>
                </a:lnTo>
                <a:lnTo>
                  <a:pt x="604520" y="604519"/>
                </a:lnTo>
                <a:close/>
              </a:path>
              <a:path w="1998980" h="1998979">
                <a:moveTo>
                  <a:pt x="621030" y="621029"/>
                </a:moveTo>
                <a:lnTo>
                  <a:pt x="588010" y="621029"/>
                </a:lnTo>
                <a:lnTo>
                  <a:pt x="590550" y="623569"/>
                </a:lnTo>
                <a:lnTo>
                  <a:pt x="623570" y="623569"/>
                </a:lnTo>
                <a:lnTo>
                  <a:pt x="621030" y="621029"/>
                </a:lnTo>
                <a:close/>
              </a:path>
              <a:path w="1998980" h="1998979">
                <a:moveTo>
                  <a:pt x="623570" y="623569"/>
                </a:moveTo>
                <a:lnTo>
                  <a:pt x="590550" y="623569"/>
                </a:lnTo>
                <a:lnTo>
                  <a:pt x="596900" y="629919"/>
                </a:lnTo>
                <a:lnTo>
                  <a:pt x="629920" y="629919"/>
                </a:lnTo>
                <a:lnTo>
                  <a:pt x="623570" y="623569"/>
                </a:lnTo>
                <a:close/>
              </a:path>
              <a:path w="1998980" h="1998979">
                <a:moveTo>
                  <a:pt x="629920" y="629919"/>
                </a:moveTo>
                <a:lnTo>
                  <a:pt x="596900" y="629919"/>
                </a:lnTo>
                <a:lnTo>
                  <a:pt x="613410" y="646429"/>
                </a:lnTo>
                <a:lnTo>
                  <a:pt x="646430" y="646429"/>
                </a:lnTo>
                <a:lnTo>
                  <a:pt x="629920" y="629919"/>
                </a:lnTo>
                <a:close/>
              </a:path>
              <a:path w="1998980" h="1998979">
                <a:moveTo>
                  <a:pt x="646430" y="646429"/>
                </a:moveTo>
                <a:lnTo>
                  <a:pt x="613410" y="646429"/>
                </a:lnTo>
                <a:lnTo>
                  <a:pt x="619760" y="652779"/>
                </a:lnTo>
                <a:lnTo>
                  <a:pt x="652780" y="652779"/>
                </a:lnTo>
                <a:lnTo>
                  <a:pt x="646430" y="646429"/>
                </a:lnTo>
                <a:close/>
              </a:path>
              <a:path w="1998980" h="1998979">
                <a:moveTo>
                  <a:pt x="652780" y="652779"/>
                </a:moveTo>
                <a:lnTo>
                  <a:pt x="619760" y="652779"/>
                </a:lnTo>
                <a:lnTo>
                  <a:pt x="628650" y="661669"/>
                </a:lnTo>
                <a:lnTo>
                  <a:pt x="661670" y="661669"/>
                </a:lnTo>
                <a:lnTo>
                  <a:pt x="652780" y="652779"/>
                </a:lnTo>
                <a:close/>
              </a:path>
              <a:path w="1998980" h="1998979">
                <a:moveTo>
                  <a:pt x="661670" y="661669"/>
                </a:moveTo>
                <a:lnTo>
                  <a:pt x="628650" y="661669"/>
                </a:lnTo>
                <a:lnTo>
                  <a:pt x="647700" y="680719"/>
                </a:lnTo>
                <a:lnTo>
                  <a:pt x="680720" y="680719"/>
                </a:lnTo>
                <a:lnTo>
                  <a:pt x="661670" y="661669"/>
                </a:lnTo>
                <a:close/>
              </a:path>
              <a:path w="1998980" h="1998979">
                <a:moveTo>
                  <a:pt x="680720" y="680719"/>
                </a:moveTo>
                <a:lnTo>
                  <a:pt x="647700" y="680719"/>
                </a:lnTo>
                <a:lnTo>
                  <a:pt x="651510" y="684529"/>
                </a:lnTo>
                <a:lnTo>
                  <a:pt x="684530" y="684529"/>
                </a:lnTo>
                <a:lnTo>
                  <a:pt x="680720" y="680719"/>
                </a:lnTo>
                <a:close/>
              </a:path>
              <a:path w="1998980" h="1998979">
                <a:moveTo>
                  <a:pt x="684530" y="684529"/>
                </a:moveTo>
                <a:lnTo>
                  <a:pt x="651510" y="684529"/>
                </a:lnTo>
                <a:lnTo>
                  <a:pt x="673100" y="706119"/>
                </a:lnTo>
                <a:lnTo>
                  <a:pt x="706120" y="706119"/>
                </a:lnTo>
                <a:lnTo>
                  <a:pt x="684530" y="684529"/>
                </a:lnTo>
                <a:close/>
              </a:path>
              <a:path w="1998980" h="1998979">
                <a:moveTo>
                  <a:pt x="706120" y="706119"/>
                </a:moveTo>
                <a:lnTo>
                  <a:pt x="673100" y="706119"/>
                </a:lnTo>
                <a:lnTo>
                  <a:pt x="698500" y="731519"/>
                </a:lnTo>
                <a:lnTo>
                  <a:pt x="731520" y="731519"/>
                </a:lnTo>
                <a:lnTo>
                  <a:pt x="706120" y="706119"/>
                </a:lnTo>
                <a:close/>
              </a:path>
              <a:path w="1998980" h="1998979">
                <a:moveTo>
                  <a:pt x="731520" y="731519"/>
                </a:moveTo>
                <a:lnTo>
                  <a:pt x="698500" y="731519"/>
                </a:lnTo>
                <a:lnTo>
                  <a:pt x="723900" y="756919"/>
                </a:lnTo>
                <a:lnTo>
                  <a:pt x="756920" y="756919"/>
                </a:lnTo>
                <a:lnTo>
                  <a:pt x="731520" y="731519"/>
                </a:lnTo>
                <a:close/>
              </a:path>
              <a:path w="1998980" h="1998979">
                <a:moveTo>
                  <a:pt x="756920" y="756919"/>
                </a:moveTo>
                <a:lnTo>
                  <a:pt x="723900" y="756919"/>
                </a:lnTo>
                <a:lnTo>
                  <a:pt x="781050" y="814069"/>
                </a:lnTo>
                <a:lnTo>
                  <a:pt x="814070" y="814069"/>
                </a:lnTo>
                <a:lnTo>
                  <a:pt x="756920" y="756919"/>
                </a:lnTo>
                <a:close/>
              </a:path>
              <a:path w="1998980" h="1998979">
                <a:moveTo>
                  <a:pt x="814070" y="814069"/>
                </a:moveTo>
                <a:lnTo>
                  <a:pt x="781050" y="814069"/>
                </a:lnTo>
                <a:lnTo>
                  <a:pt x="787400" y="820419"/>
                </a:lnTo>
                <a:lnTo>
                  <a:pt x="820420" y="820419"/>
                </a:lnTo>
                <a:lnTo>
                  <a:pt x="814070" y="814069"/>
                </a:lnTo>
                <a:close/>
              </a:path>
              <a:path w="1998980" h="1998979">
                <a:moveTo>
                  <a:pt x="820420" y="820419"/>
                </a:moveTo>
                <a:lnTo>
                  <a:pt x="787400" y="820419"/>
                </a:lnTo>
                <a:lnTo>
                  <a:pt x="806450" y="839469"/>
                </a:lnTo>
                <a:lnTo>
                  <a:pt x="839470" y="839469"/>
                </a:lnTo>
                <a:lnTo>
                  <a:pt x="820420" y="820419"/>
                </a:lnTo>
                <a:close/>
              </a:path>
              <a:path w="1998980" h="1998979">
                <a:moveTo>
                  <a:pt x="839470" y="839469"/>
                </a:moveTo>
                <a:lnTo>
                  <a:pt x="806450" y="839469"/>
                </a:lnTo>
                <a:lnTo>
                  <a:pt x="831850" y="864869"/>
                </a:lnTo>
                <a:lnTo>
                  <a:pt x="864870" y="864869"/>
                </a:lnTo>
                <a:lnTo>
                  <a:pt x="839470" y="839469"/>
                </a:lnTo>
                <a:close/>
              </a:path>
              <a:path w="1998980" h="1998979">
                <a:moveTo>
                  <a:pt x="864870" y="864869"/>
                </a:moveTo>
                <a:lnTo>
                  <a:pt x="831850" y="864869"/>
                </a:lnTo>
                <a:lnTo>
                  <a:pt x="939800" y="972819"/>
                </a:lnTo>
                <a:lnTo>
                  <a:pt x="972820" y="972819"/>
                </a:lnTo>
                <a:lnTo>
                  <a:pt x="864870" y="864869"/>
                </a:lnTo>
                <a:close/>
              </a:path>
              <a:path w="1998980" h="1998979">
                <a:moveTo>
                  <a:pt x="972820" y="972819"/>
                </a:moveTo>
                <a:lnTo>
                  <a:pt x="939800" y="972819"/>
                </a:lnTo>
                <a:lnTo>
                  <a:pt x="956310" y="989329"/>
                </a:lnTo>
                <a:lnTo>
                  <a:pt x="989330" y="989329"/>
                </a:lnTo>
                <a:lnTo>
                  <a:pt x="972820" y="972819"/>
                </a:lnTo>
                <a:close/>
              </a:path>
              <a:path w="1998980" h="1998979">
                <a:moveTo>
                  <a:pt x="989330" y="989329"/>
                </a:moveTo>
                <a:lnTo>
                  <a:pt x="956310" y="989329"/>
                </a:lnTo>
                <a:lnTo>
                  <a:pt x="971550" y="1004569"/>
                </a:lnTo>
                <a:lnTo>
                  <a:pt x="1004570" y="1004569"/>
                </a:lnTo>
                <a:lnTo>
                  <a:pt x="989330" y="989329"/>
                </a:lnTo>
                <a:close/>
              </a:path>
              <a:path w="1998980" h="1998979">
                <a:moveTo>
                  <a:pt x="1004570" y="1004569"/>
                </a:moveTo>
                <a:lnTo>
                  <a:pt x="971550" y="1004569"/>
                </a:lnTo>
                <a:lnTo>
                  <a:pt x="1003300" y="1036319"/>
                </a:lnTo>
                <a:lnTo>
                  <a:pt x="1036320" y="1036319"/>
                </a:lnTo>
                <a:lnTo>
                  <a:pt x="1004570" y="1004569"/>
                </a:lnTo>
                <a:close/>
              </a:path>
              <a:path w="1998980" h="1998979">
                <a:moveTo>
                  <a:pt x="1036320" y="1036319"/>
                </a:moveTo>
                <a:lnTo>
                  <a:pt x="1003300" y="1036319"/>
                </a:lnTo>
                <a:lnTo>
                  <a:pt x="1038860" y="1071879"/>
                </a:lnTo>
                <a:lnTo>
                  <a:pt x="1071880" y="1071879"/>
                </a:lnTo>
                <a:lnTo>
                  <a:pt x="1036320" y="1036319"/>
                </a:lnTo>
                <a:close/>
              </a:path>
              <a:path w="1998980" h="1998979">
                <a:moveTo>
                  <a:pt x="1071880" y="1071879"/>
                </a:moveTo>
                <a:lnTo>
                  <a:pt x="1038860" y="1071879"/>
                </a:lnTo>
                <a:lnTo>
                  <a:pt x="1045210" y="1078229"/>
                </a:lnTo>
                <a:lnTo>
                  <a:pt x="1078230" y="1078229"/>
                </a:lnTo>
                <a:lnTo>
                  <a:pt x="1071880" y="1071879"/>
                </a:lnTo>
                <a:close/>
              </a:path>
              <a:path w="1998980" h="1998979">
                <a:moveTo>
                  <a:pt x="1078230" y="1078229"/>
                </a:moveTo>
                <a:lnTo>
                  <a:pt x="1045210" y="1078229"/>
                </a:lnTo>
                <a:lnTo>
                  <a:pt x="1085850" y="1118869"/>
                </a:lnTo>
                <a:lnTo>
                  <a:pt x="1118870" y="1118869"/>
                </a:lnTo>
                <a:lnTo>
                  <a:pt x="1078230" y="1078229"/>
                </a:lnTo>
                <a:close/>
              </a:path>
              <a:path w="1998980" h="1998979">
                <a:moveTo>
                  <a:pt x="1118870" y="1118869"/>
                </a:moveTo>
                <a:lnTo>
                  <a:pt x="1085850" y="1118869"/>
                </a:lnTo>
                <a:lnTo>
                  <a:pt x="1104900" y="1137919"/>
                </a:lnTo>
                <a:lnTo>
                  <a:pt x="1137920" y="1137919"/>
                </a:lnTo>
                <a:lnTo>
                  <a:pt x="1118870" y="1118869"/>
                </a:lnTo>
                <a:close/>
              </a:path>
              <a:path w="1998980" h="1998979">
                <a:moveTo>
                  <a:pt x="1137920" y="1137919"/>
                </a:moveTo>
                <a:lnTo>
                  <a:pt x="1104900" y="1137919"/>
                </a:lnTo>
                <a:lnTo>
                  <a:pt x="1111250" y="1144269"/>
                </a:lnTo>
                <a:lnTo>
                  <a:pt x="1144270" y="1144269"/>
                </a:lnTo>
                <a:lnTo>
                  <a:pt x="1137920" y="1137919"/>
                </a:lnTo>
                <a:close/>
              </a:path>
              <a:path w="1998980" h="1998979">
                <a:moveTo>
                  <a:pt x="1144270" y="1144269"/>
                </a:moveTo>
                <a:lnTo>
                  <a:pt x="1111250" y="1144269"/>
                </a:lnTo>
                <a:lnTo>
                  <a:pt x="1123950" y="1156969"/>
                </a:lnTo>
                <a:lnTo>
                  <a:pt x="1156970" y="1156969"/>
                </a:lnTo>
                <a:lnTo>
                  <a:pt x="1144270" y="1144269"/>
                </a:lnTo>
                <a:close/>
              </a:path>
              <a:path w="1998980" h="1998979">
                <a:moveTo>
                  <a:pt x="1156970" y="1156969"/>
                </a:moveTo>
                <a:lnTo>
                  <a:pt x="1123950" y="1156969"/>
                </a:lnTo>
                <a:lnTo>
                  <a:pt x="1136650" y="1169669"/>
                </a:lnTo>
                <a:lnTo>
                  <a:pt x="1169670" y="1169669"/>
                </a:lnTo>
                <a:lnTo>
                  <a:pt x="1156970" y="1156969"/>
                </a:lnTo>
                <a:close/>
              </a:path>
              <a:path w="1998980" h="1998979">
                <a:moveTo>
                  <a:pt x="1169670" y="1169669"/>
                </a:moveTo>
                <a:lnTo>
                  <a:pt x="1136650" y="1169669"/>
                </a:lnTo>
                <a:lnTo>
                  <a:pt x="1143000" y="1176019"/>
                </a:lnTo>
                <a:lnTo>
                  <a:pt x="1176020" y="1176019"/>
                </a:lnTo>
                <a:lnTo>
                  <a:pt x="1169670" y="1169669"/>
                </a:lnTo>
                <a:close/>
              </a:path>
              <a:path w="1998980" h="1998979">
                <a:moveTo>
                  <a:pt x="1176020" y="1176019"/>
                </a:moveTo>
                <a:lnTo>
                  <a:pt x="1143000" y="1176019"/>
                </a:lnTo>
                <a:lnTo>
                  <a:pt x="1155700" y="1188719"/>
                </a:lnTo>
                <a:lnTo>
                  <a:pt x="1188720" y="1188719"/>
                </a:lnTo>
                <a:lnTo>
                  <a:pt x="1176020" y="1176019"/>
                </a:lnTo>
                <a:close/>
              </a:path>
              <a:path w="1998980" h="1998979">
                <a:moveTo>
                  <a:pt x="1799590" y="1799589"/>
                </a:moveTo>
                <a:lnTo>
                  <a:pt x="1766570" y="1799589"/>
                </a:lnTo>
                <a:lnTo>
                  <a:pt x="1783080" y="1816099"/>
                </a:lnTo>
                <a:lnTo>
                  <a:pt x="1816100" y="1816099"/>
                </a:lnTo>
                <a:lnTo>
                  <a:pt x="1799590" y="1799589"/>
                </a:lnTo>
                <a:close/>
              </a:path>
              <a:path w="1998980" h="1998979">
                <a:moveTo>
                  <a:pt x="1797050" y="1797049"/>
                </a:moveTo>
                <a:lnTo>
                  <a:pt x="1764030" y="1797049"/>
                </a:lnTo>
                <a:lnTo>
                  <a:pt x="1765300" y="1798319"/>
                </a:lnTo>
                <a:lnTo>
                  <a:pt x="1798320" y="1798319"/>
                </a:lnTo>
                <a:lnTo>
                  <a:pt x="1797050" y="1797049"/>
                </a:lnTo>
                <a:close/>
              </a:path>
              <a:path w="1998980" h="1998979">
                <a:moveTo>
                  <a:pt x="1793240" y="1793239"/>
                </a:moveTo>
                <a:lnTo>
                  <a:pt x="1760220" y="1793239"/>
                </a:lnTo>
                <a:lnTo>
                  <a:pt x="1762760" y="1795779"/>
                </a:lnTo>
                <a:lnTo>
                  <a:pt x="1795780" y="1795779"/>
                </a:lnTo>
                <a:lnTo>
                  <a:pt x="1793240" y="1793239"/>
                </a:lnTo>
                <a:close/>
              </a:path>
              <a:path w="1998980" h="1998979">
                <a:moveTo>
                  <a:pt x="1790700" y="1790699"/>
                </a:moveTo>
                <a:lnTo>
                  <a:pt x="1757680" y="1790699"/>
                </a:lnTo>
                <a:lnTo>
                  <a:pt x="1758950" y="1791969"/>
                </a:lnTo>
                <a:lnTo>
                  <a:pt x="1791970" y="1791969"/>
                </a:lnTo>
                <a:lnTo>
                  <a:pt x="1790700" y="1790699"/>
                </a:lnTo>
                <a:close/>
              </a:path>
              <a:path w="1998980" h="1998979">
                <a:moveTo>
                  <a:pt x="1786890" y="1786889"/>
                </a:moveTo>
                <a:lnTo>
                  <a:pt x="1753870" y="1786889"/>
                </a:lnTo>
                <a:lnTo>
                  <a:pt x="1756410" y="1789429"/>
                </a:lnTo>
                <a:lnTo>
                  <a:pt x="1789430" y="1789429"/>
                </a:lnTo>
                <a:lnTo>
                  <a:pt x="1786890" y="1786889"/>
                </a:lnTo>
                <a:close/>
              </a:path>
              <a:path w="1998980" h="1998979">
                <a:moveTo>
                  <a:pt x="1784350" y="1784349"/>
                </a:moveTo>
                <a:lnTo>
                  <a:pt x="1751330" y="1784349"/>
                </a:lnTo>
                <a:lnTo>
                  <a:pt x="1752600" y="1785619"/>
                </a:lnTo>
                <a:lnTo>
                  <a:pt x="1785620" y="1785619"/>
                </a:lnTo>
                <a:lnTo>
                  <a:pt x="1784350" y="1784349"/>
                </a:lnTo>
                <a:close/>
              </a:path>
              <a:path w="1998980" h="1998979">
                <a:moveTo>
                  <a:pt x="1780540" y="1780539"/>
                </a:moveTo>
                <a:lnTo>
                  <a:pt x="1747520" y="1780539"/>
                </a:lnTo>
                <a:lnTo>
                  <a:pt x="1750060" y="1783079"/>
                </a:lnTo>
                <a:lnTo>
                  <a:pt x="1783080" y="1783079"/>
                </a:lnTo>
                <a:lnTo>
                  <a:pt x="1780540" y="1780539"/>
                </a:lnTo>
                <a:close/>
              </a:path>
              <a:path w="1998980" h="1998979">
                <a:moveTo>
                  <a:pt x="1778000" y="1777999"/>
                </a:moveTo>
                <a:lnTo>
                  <a:pt x="1744980" y="1777999"/>
                </a:lnTo>
                <a:lnTo>
                  <a:pt x="1746250" y="1779269"/>
                </a:lnTo>
                <a:lnTo>
                  <a:pt x="1779270" y="1779269"/>
                </a:lnTo>
                <a:lnTo>
                  <a:pt x="1778000" y="1777999"/>
                </a:lnTo>
                <a:close/>
              </a:path>
              <a:path w="1998980" h="1998979">
                <a:moveTo>
                  <a:pt x="1774190" y="1774189"/>
                </a:moveTo>
                <a:lnTo>
                  <a:pt x="1741170" y="1774189"/>
                </a:lnTo>
                <a:lnTo>
                  <a:pt x="1743710" y="1776729"/>
                </a:lnTo>
                <a:lnTo>
                  <a:pt x="1776730" y="1776729"/>
                </a:lnTo>
                <a:lnTo>
                  <a:pt x="1774190" y="1774189"/>
                </a:lnTo>
                <a:close/>
              </a:path>
              <a:path w="1998980" h="1998979">
                <a:moveTo>
                  <a:pt x="1771650" y="1771649"/>
                </a:moveTo>
                <a:lnTo>
                  <a:pt x="1738630" y="1771649"/>
                </a:lnTo>
                <a:lnTo>
                  <a:pt x="1739900" y="1772919"/>
                </a:lnTo>
                <a:lnTo>
                  <a:pt x="1772920" y="1772919"/>
                </a:lnTo>
                <a:lnTo>
                  <a:pt x="1771650" y="1771649"/>
                </a:lnTo>
                <a:close/>
              </a:path>
              <a:path w="1998980" h="1998979">
                <a:moveTo>
                  <a:pt x="1767840" y="1767839"/>
                </a:moveTo>
                <a:lnTo>
                  <a:pt x="1734820" y="1767839"/>
                </a:lnTo>
                <a:lnTo>
                  <a:pt x="1737360" y="1770379"/>
                </a:lnTo>
                <a:lnTo>
                  <a:pt x="1770380" y="1770379"/>
                </a:lnTo>
                <a:lnTo>
                  <a:pt x="1767840" y="1767839"/>
                </a:lnTo>
                <a:close/>
              </a:path>
              <a:path w="1998980" h="1998979">
                <a:moveTo>
                  <a:pt x="1765300" y="1765299"/>
                </a:moveTo>
                <a:lnTo>
                  <a:pt x="1732280" y="1765299"/>
                </a:lnTo>
                <a:lnTo>
                  <a:pt x="1733550" y="1766569"/>
                </a:lnTo>
                <a:lnTo>
                  <a:pt x="1766570" y="1766569"/>
                </a:lnTo>
                <a:lnTo>
                  <a:pt x="1765300" y="1765299"/>
                </a:lnTo>
                <a:close/>
              </a:path>
              <a:path w="1998980" h="1998979">
                <a:moveTo>
                  <a:pt x="1761490" y="1761489"/>
                </a:moveTo>
                <a:lnTo>
                  <a:pt x="1728470" y="1761489"/>
                </a:lnTo>
                <a:lnTo>
                  <a:pt x="1731010" y="1764029"/>
                </a:lnTo>
                <a:lnTo>
                  <a:pt x="1764030" y="1764029"/>
                </a:lnTo>
                <a:lnTo>
                  <a:pt x="1761490" y="1761489"/>
                </a:lnTo>
                <a:close/>
              </a:path>
              <a:path w="1998980" h="1998979">
                <a:moveTo>
                  <a:pt x="1758950" y="1758949"/>
                </a:moveTo>
                <a:lnTo>
                  <a:pt x="1725930" y="1758949"/>
                </a:lnTo>
                <a:lnTo>
                  <a:pt x="1727200" y="1760219"/>
                </a:lnTo>
                <a:lnTo>
                  <a:pt x="1760220" y="1760219"/>
                </a:lnTo>
                <a:lnTo>
                  <a:pt x="1758950" y="1758949"/>
                </a:lnTo>
                <a:close/>
              </a:path>
              <a:path w="1998980" h="1998979">
                <a:moveTo>
                  <a:pt x="1755140" y="1755139"/>
                </a:moveTo>
                <a:lnTo>
                  <a:pt x="1722120" y="1755139"/>
                </a:lnTo>
                <a:lnTo>
                  <a:pt x="1724660" y="1757679"/>
                </a:lnTo>
                <a:lnTo>
                  <a:pt x="1757680" y="1757679"/>
                </a:lnTo>
                <a:lnTo>
                  <a:pt x="1755140" y="1755139"/>
                </a:lnTo>
                <a:close/>
              </a:path>
              <a:path w="1998980" h="1998979">
                <a:moveTo>
                  <a:pt x="1752600" y="1752599"/>
                </a:moveTo>
                <a:lnTo>
                  <a:pt x="1719580" y="1752599"/>
                </a:lnTo>
                <a:lnTo>
                  <a:pt x="1720850" y="1753869"/>
                </a:lnTo>
                <a:lnTo>
                  <a:pt x="1753870" y="1753869"/>
                </a:lnTo>
                <a:lnTo>
                  <a:pt x="1752600" y="1752599"/>
                </a:lnTo>
                <a:close/>
              </a:path>
              <a:path w="1998980" h="1998979">
                <a:moveTo>
                  <a:pt x="1748790" y="1748789"/>
                </a:moveTo>
                <a:lnTo>
                  <a:pt x="1715770" y="1748789"/>
                </a:lnTo>
                <a:lnTo>
                  <a:pt x="1718310" y="1751329"/>
                </a:lnTo>
                <a:lnTo>
                  <a:pt x="1751330" y="1751329"/>
                </a:lnTo>
                <a:lnTo>
                  <a:pt x="1748790" y="1748789"/>
                </a:lnTo>
                <a:close/>
              </a:path>
              <a:path w="1998980" h="1998979">
                <a:moveTo>
                  <a:pt x="1746250" y="1746249"/>
                </a:moveTo>
                <a:lnTo>
                  <a:pt x="1713230" y="1746249"/>
                </a:lnTo>
                <a:lnTo>
                  <a:pt x="1714500" y="1747519"/>
                </a:lnTo>
                <a:lnTo>
                  <a:pt x="1747520" y="1747519"/>
                </a:lnTo>
                <a:lnTo>
                  <a:pt x="1746250" y="1746249"/>
                </a:lnTo>
                <a:close/>
              </a:path>
              <a:path w="1998980" h="1998979">
                <a:moveTo>
                  <a:pt x="1742440" y="1742439"/>
                </a:moveTo>
                <a:lnTo>
                  <a:pt x="1709420" y="1742439"/>
                </a:lnTo>
                <a:lnTo>
                  <a:pt x="1711960" y="1744979"/>
                </a:lnTo>
                <a:lnTo>
                  <a:pt x="1744980" y="1744979"/>
                </a:lnTo>
                <a:lnTo>
                  <a:pt x="1742440" y="1742439"/>
                </a:lnTo>
                <a:close/>
              </a:path>
              <a:path w="1998980" h="1998979">
                <a:moveTo>
                  <a:pt x="1739900" y="1739899"/>
                </a:moveTo>
                <a:lnTo>
                  <a:pt x="1706880" y="1739899"/>
                </a:lnTo>
                <a:lnTo>
                  <a:pt x="1708150" y="1741169"/>
                </a:lnTo>
                <a:lnTo>
                  <a:pt x="1741170" y="1741169"/>
                </a:lnTo>
                <a:lnTo>
                  <a:pt x="1739900" y="1739899"/>
                </a:lnTo>
                <a:close/>
              </a:path>
              <a:path w="1998980" h="1998979">
                <a:moveTo>
                  <a:pt x="1736090" y="1736089"/>
                </a:moveTo>
                <a:lnTo>
                  <a:pt x="1703070" y="1736089"/>
                </a:lnTo>
                <a:lnTo>
                  <a:pt x="1705610" y="1738629"/>
                </a:lnTo>
                <a:lnTo>
                  <a:pt x="1738630" y="1738629"/>
                </a:lnTo>
                <a:lnTo>
                  <a:pt x="1736090" y="1736089"/>
                </a:lnTo>
                <a:close/>
              </a:path>
              <a:path w="1998980" h="1998979">
                <a:moveTo>
                  <a:pt x="1733550" y="1733549"/>
                </a:moveTo>
                <a:lnTo>
                  <a:pt x="1700530" y="1733549"/>
                </a:lnTo>
                <a:lnTo>
                  <a:pt x="1701800" y="1734819"/>
                </a:lnTo>
                <a:lnTo>
                  <a:pt x="1734820" y="1734819"/>
                </a:lnTo>
                <a:lnTo>
                  <a:pt x="1733550" y="1733549"/>
                </a:lnTo>
                <a:close/>
              </a:path>
              <a:path w="1998980" h="1998979">
                <a:moveTo>
                  <a:pt x="1729740" y="1729739"/>
                </a:moveTo>
                <a:lnTo>
                  <a:pt x="1696720" y="1729739"/>
                </a:lnTo>
                <a:lnTo>
                  <a:pt x="1699260" y="1732279"/>
                </a:lnTo>
                <a:lnTo>
                  <a:pt x="1732280" y="1732279"/>
                </a:lnTo>
                <a:lnTo>
                  <a:pt x="1729740" y="1729739"/>
                </a:lnTo>
                <a:close/>
              </a:path>
              <a:path w="1998980" h="1998979">
                <a:moveTo>
                  <a:pt x="1727200" y="1727199"/>
                </a:moveTo>
                <a:lnTo>
                  <a:pt x="1694180" y="1727199"/>
                </a:lnTo>
                <a:lnTo>
                  <a:pt x="1695450" y="1728469"/>
                </a:lnTo>
                <a:lnTo>
                  <a:pt x="1728470" y="1728469"/>
                </a:lnTo>
                <a:lnTo>
                  <a:pt x="1727200" y="1727199"/>
                </a:lnTo>
                <a:close/>
              </a:path>
              <a:path w="1998980" h="1998979">
                <a:moveTo>
                  <a:pt x="1723390" y="1723389"/>
                </a:moveTo>
                <a:lnTo>
                  <a:pt x="1690370" y="1723389"/>
                </a:lnTo>
                <a:lnTo>
                  <a:pt x="1692910" y="1725929"/>
                </a:lnTo>
                <a:lnTo>
                  <a:pt x="1725930" y="1725929"/>
                </a:lnTo>
                <a:lnTo>
                  <a:pt x="1723390" y="1723389"/>
                </a:lnTo>
                <a:close/>
              </a:path>
              <a:path w="1998980" h="1998979">
                <a:moveTo>
                  <a:pt x="1720850" y="1720849"/>
                </a:moveTo>
                <a:lnTo>
                  <a:pt x="1687830" y="1720849"/>
                </a:lnTo>
                <a:lnTo>
                  <a:pt x="1689100" y="1722119"/>
                </a:lnTo>
                <a:lnTo>
                  <a:pt x="1722120" y="1722119"/>
                </a:lnTo>
                <a:lnTo>
                  <a:pt x="1720850" y="1720849"/>
                </a:lnTo>
                <a:close/>
              </a:path>
              <a:path w="1998980" h="1998979">
                <a:moveTo>
                  <a:pt x="1717040" y="1717039"/>
                </a:moveTo>
                <a:lnTo>
                  <a:pt x="1684020" y="1717039"/>
                </a:lnTo>
                <a:lnTo>
                  <a:pt x="1686560" y="1719579"/>
                </a:lnTo>
                <a:lnTo>
                  <a:pt x="1719580" y="1719579"/>
                </a:lnTo>
                <a:lnTo>
                  <a:pt x="1717040" y="1717039"/>
                </a:lnTo>
                <a:close/>
              </a:path>
              <a:path w="1998980" h="1998979">
                <a:moveTo>
                  <a:pt x="1714500" y="1714499"/>
                </a:moveTo>
                <a:lnTo>
                  <a:pt x="1681480" y="1714499"/>
                </a:lnTo>
                <a:lnTo>
                  <a:pt x="1682750" y="1715769"/>
                </a:lnTo>
                <a:lnTo>
                  <a:pt x="1715770" y="1715769"/>
                </a:lnTo>
                <a:lnTo>
                  <a:pt x="1714500" y="1714499"/>
                </a:lnTo>
                <a:close/>
              </a:path>
              <a:path w="1998980" h="1998979">
                <a:moveTo>
                  <a:pt x="1710690" y="1710689"/>
                </a:moveTo>
                <a:lnTo>
                  <a:pt x="1677670" y="1710689"/>
                </a:lnTo>
                <a:lnTo>
                  <a:pt x="1680210" y="1713229"/>
                </a:lnTo>
                <a:lnTo>
                  <a:pt x="1713230" y="1713229"/>
                </a:lnTo>
                <a:lnTo>
                  <a:pt x="1710690" y="1710689"/>
                </a:lnTo>
                <a:close/>
              </a:path>
              <a:path w="1998980" h="1998979">
                <a:moveTo>
                  <a:pt x="1708150" y="1708149"/>
                </a:moveTo>
                <a:lnTo>
                  <a:pt x="1675130" y="1708149"/>
                </a:lnTo>
                <a:lnTo>
                  <a:pt x="1676400" y="1709419"/>
                </a:lnTo>
                <a:lnTo>
                  <a:pt x="1709420" y="1709419"/>
                </a:lnTo>
                <a:lnTo>
                  <a:pt x="1708150" y="1708149"/>
                </a:lnTo>
                <a:close/>
              </a:path>
              <a:path w="1998980" h="1998979">
                <a:moveTo>
                  <a:pt x="1701800" y="1701799"/>
                </a:moveTo>
                <a:lnTo>
                  <a:pt x="1668780" y="1701799"/>
                </a:lnTo>
                <a:lnTo>
                  <a:pt x="1673860" y="1706879"/>
                </a:lnTo>
                <a:lnTo>
                  <a:pt x="1706880" y="1706879"/>
                </a:lnTo>
                <a:lnTo>
                  <a:pt x="1701800" y="1701799"/>
                </a:lnTo>
                <a:close/>
              </a:path>
              <a:path w="1998980" h="1998979">
                <a:moveTo>
                  <a:pt x="1697990" y="1697989"/>
                </a:moveTo>
                <a:lnTo>
                  <a:pt x="1664970" y="1697989"/>
                </a:lnTo>
                <a:lnTo>
                  <a:pt x="1667510" y="1700529"/>
                </a:lnTo>
                <a:lnTo>
                  <a:pt x="1700530" y="1700529"/>
                </a:lnTo>
                <a:lnTo>
                  <a:pt x="1697990" y="1697989"/>
                </a:lnTo>
                <a:close/>
              </a:path>
              <a:path w="1998980" h="1998979">
                <a:moveTo>
                  <a:pt x="1695450" y="1695449"/>
                </a:moveTo>
                <a:lnTo>
                  <a:pt x="1662430" y="1695449"/>
                </a:lnTo>
                <a:lnTo>
                  <a:pt x="1663700" y="1696719"/>
                </a:lnTo>
                <a:lnTo>
                  <a:pt x="1696720" y="1696719"/>
                </a:lnTo>
                <a:lnTo>
                  <a:pt x="1695450" y="1695449"/>
                </a:lnTo>
                <a:close/>
              </a:path>
              <a:path w="1998980" h="1998979">
                <a:moveTo>
                  <a:pt x="1691640" y="1691639"/>
                </a:moveTo>
                <a:lnTo>
                  <a:pt x="1658620" y="1691639"/>
                </a:lnTo>
                <a:lnTo>
                  <a:pt x="1661160" y="1694179"/>
                </a:lnTo>
                <a:lnTo>
                  <a:pt x="1694180" y="1694179"/>
                </a:lnTo>
                <a:lnTo>
                  <a:pt x="1691640" y="1691639"/>
                </a:lnTo>
                <a:close/>
              </a:path>
              <a:path w="1998980" h="1998979">
                <a:moveTo>
                  <a:pt x="1689100" y="1689099"/>
                </a:moveTo>
                <a:lnTo>
                  <a:pt x="1656080" y="1689099"/>
                </a:lnTo>
                <a:lnTo>
                  <a:pt x="1657350" y="1690369"/>
                </a:lnTo>
                <a:lnTo>
                  <a:pt x="1690370" y="1690369"/>
                </a:lnTo>
                <a:lnTo>
                  <a:pt x="1689100" y="1689099"/>
                </a:lnTo>
                <a:close/>
              </a:path>
              <a:path w="1998980" h="1998979">
                <a:moveTo>
                  <a:pt x="1685290" y="1685289"/>
                </a:moveTo>
                <a:lnTo>
                  <a:pt x="1652270" y="1685289"/>
                </a:lnTo>
                <a:lnTo>
                  <a:pt x="1654810" y="1687829"/>
                </a:lnTo>
                <a:lnTo>
                  <a:pt x="1687830" y="1687829"/>
                </a:lnTo>
                <a:lnTo>
                  <a:pt x="1685290" y="1685289"/>
                </a:lnTo>
                <a:close/>
              </a:path>
              <a:path w="1998980" h="1998979">
                <a:moveTo>
                  <a:pt x="1682750" y="1682749"/>
                </a:moveTo>
                <a:lnTo>
                  <a:pt x="1649730" y="1682749"/>
                </a:lnTo>
                <a:lnTo>
                  <a:pt x="1651000" y="1684019"/>
                </a:lnTo>
                <a:lnTo>
                  <a:pt x="1684020" y="1684019"/>
                </a:lnTo>
                <a:lnTo>
                  <a:pt x="1682750" y="1682749"/>
                </a:lnTo>
                <a:close/>
              </a:path>
              <a:path w="1998980" h="1998979">
                <a:moveTo>
                  <a:pt x="1678940" y="1678939"/>
                </a:moveTo>
                <a:lnTo>
                  <a:pt x="1645920" y="1678939"/>
                </a:lnTo>
                <a:lnTo>
                  <a:pt x="1648460" y="1681479"/>
                </a:lnTo>
                <a:lnTo>
                  <a:pt x="1681480" y="1681479"/>
                </a:lnTo>
                <a:lnTo>
                  <a:pt x="1678940" y="1678939"/>
                </a:lnTo>
                <a:close/>
              </a:path>
              <a:path w="1998980" h="1998979">
                <a:moveTo>
                  <a:pt x="1676400" y="1676399"/>
                </a:moveTo>
                <a:lnTo>
                  <a:pt x="1643380" y="1676399"/>
                </a:lnTo>
                <a:lnTo>
                  <a:pt x="1644650" y="1677669"/>
                </a:lnTo>
                <a:lnTo>
                  <a:pt x="1677670" y="1677669"/>
                </a:lnTo>
                <a:lnTo>
                  <a:pt x="1676400" y="1676399"/>
                </a:lnTo>
                <a:close/>
              </a:path>
              <a:path w="1998980" h="1998979">
                <a:moveTo>
                  <a:pt x="1672590" y="1672589"/>
                </a:moveTo>
                <a:lnTo>
                  <a:pt x="1639570" y="1672589"/>
                </a:lnTo>
                <a:lnTo>
                  <a:pt x="1642110" y="1675129"/>
                </a:lnTo>
                <a:lnTo>
                  <a:pt x="1675130" y="1675129"/>
                </a:lnTo>
                <a:lnTo>
                  <a:pt x="1672590" y="1672589"/>
                </a:lnTo>
                <a:close/>
              </a:path>
              <a:path w="1998980" h="1998979">
                <a:moveTo>
                  <a:pt x="1670050" y="1670049"/>
                </a:moveTo>
                <a:lnTo>
                  <a:pt x="1637030" y="1670049"/>
                </a:lnTo>
                <a:lnTo>
                  <a:pt x="1638300" y="1671319"/>
                </a:lnTo>
                <a:lnTo>
                  <a:pt x="1671320" y="1671319"/>
                </a:lnTo>
                <a:lnTo>
                  <a:pt x="1670050" y="1670049"/>
                </a:lnTo>
                <a:close/>
              </a:path>
              <a:path w="1998980" h="1998979">
                <a:moveTo>
                  <a:pt x="1666240" y="1666239"/>
                </a:moveTo>
                <a:lnTo>
                  <a:pt x="1633220" y="1666239"/>
                </a:lnTo>
                <a:lnTo>
                  <a:pt x="1635760" y="1668779"/>
                </a:lnTo>
                <a:lnTo>
                  <a:pt x="1668780" y="1668779"/>
                </a:lnTo>
                <a:lnTo>
                  <a:pt x="1666240" y="1666239"/>
                </a:lnTo>
                <a:close/>
              </a:path>
              <a:path w="1998980" h="1998979">
                <a:moveTo>
                  <a:pt x="1663700" y="1663699"/>
                </a:moveTo>
                <a:lnTo>
                  <a:pt x="1630680" y="1663699"/>
                </a:lnTo>
                <a:lnTo>
                  <a:pt x="1631950" y="1664969"/>
                </a:lnTo>
                <a:lnTo>
                  <a:pt x="1664970" y="1664969"/>
                </a:lnTo>
                <a:lnTo>
                  <a:pt x="1663700" y="1663699"/>
                </a:lnTo>
                <a:close/>
              </a:path>
              <a:path w="1998980" h="1998979">
                <a:moveTo>
                  <a:pt x="1659890" y="1659889"/>
                </a:moveTo>
                <a:lnTo>
                  <a:pt x="1626870" y="1659889"/>
                </a:lnTo>
                <a:lnTo>
                  <a:pt x="1629410" y="1662429"/>
                </a:lnTo>
                <a:lnTo>
                  <a:pt x="1662430" y="1662429"/>
                </a:lnTo>
                <a:lnTo>
                  <a:pt x="1659890" y="1659889"/>
                </a:lnTo>
                <a:close/>
              </a:path>
              <a:path w="1998980" h="1998979">
                <a:moveTo>
                  <a:pt x="1657350" y="1657349"/>
                </a:moveTo>
                <a:lnTo>
                  <a:pt x="1624330" y="1657349"/>
                </a:lnTo>
                <a:lnTo>
                  <a:pt x="1625600" y="1658619"/>
                </a:lnTo>
                <a:lnTo>
                  <a:pt x="1658620" y="1658619"/>
                </a:lnTo>
                <a:lnTo>
                  <a:pt x="1657350" y="1657349"/>
                </a:lnTo>
                <a:close/>
              </a:path>
              <a:path w="1998980" h="1998979">
                <a:moveTo>
                  <a:pt x="1653540" y="1653539"/>
                </a:moveTo>
                <a:lnTo>
                  <a:pt x="1620520" y="1653539"/>
                </a:lnTo>
                <a:lnTo>
                  <a:pt x="1623060" y="1656079"/>
                </a:lnTo>
                <a:lnTo>
                  <a:pt x="1656080" y="1656079"/>
                </a:lnTo>
                <a:lnTo>
                  <a:pt x="1653540" y="1653539"/>
                </a:lnTo>
                <a:close/>
              </a:path>
              <a:path w="1998980" h="1998979">
                <a:moveTo>
                  <a:pt x="1651000" y="1650999"/>
                </a:moveTo>
                <a:lnTo>
                  <a:pt x="1617980" y="1650999"/>
                </a:lnTo>
                <a:lnTo>
                  <a:pt x="1619250" y="1652269"/>
                </a:lnTo>
                <a:lnTo>
                  <a:pt x="1652270" y="1652269"/>
                </a:lnTo>
                <a:lnTo>
                  <a:pt x="1651000" y="1650999"/>
                </a:lnTo>
                <a:close/>
              </a:path>
              <a:path w="1998980" h="1998979">
                <a:moveTo>
                  <a:pt x="1647190" y="1647189"/>
                </a:moveTo>
                <a:lnTo>
                  <a:pt x="1614170" y="1647189"/>
                </a:lnTo>
                <a:lnTo>
                  <a:pt x="1616710" y="1649729"/>
                </a:lnTo>
                <a:lnTo>
                  <a:pt x="1649730" y="1649729"/>
                </a:lnTo>
                <a:lnTo>
                  <a:pt x="1647190" y="1647189"/>
                </a:lnTo>
                <a:close/>
              </a:path>
              <a:path w="1998980" h="1998979">
                <a:moveTo>
                  <a:pt x="1644650" y="1644649"/>
                </a:moveTo>
                <a:lnTo>
                  <a:pt x="1611630" y="1644649"/>
                </a:lnTo>
                <a:lnTo>
                  <a:pt x="1612900" y="1645919"/>
                </a:lnTo>
                <a:lnTo>
                  <a:pt x="1645920" y="1645919"/>
                </a:lnTo>
                <a:lnTo>
                  <a:pt x="1644650" y="1644649"/>
                </a:lnTo>
                <a:close/>
              </a:path>
              <a:path w="1998980" h="1998979">
                <a:moveTo>
                  <a:pt x="1638300" y="1638299"/>
                </a:moveTo>
                <a:lnTo>
                  <a:pt x="1605280" y="1638299"/>
                </a:lnTo>
                <a:lnTo>
                  <a:pt x="1610360" y="1643379"/>
                </a:lnTo>
                <a:lnTo>
                  <a:pt x="1643380" y="1643379"/>
                </a:lnTo>
                <a:lnTo>
                  <a:pt x="1638300" y="1638299"/>
                </a:lnTo>
                <a:close/>
              </a:path>
              <a:path w="1998980" h="1998979">
                <a:moveTo>
                  <a:pt x="1631950" y="1631949"/>
                </a:moveTo>
                <a:lnTo>
                  <a:pt x="1598930" y="1631949"/>
                </a:lnTo>
                <a:lnTo>
                  <a:pt x="1604010" y="1637029"/>
                </a:lnTo>
                <a:lnTo>
                  <a:pt x="1637030" y="1637029"/>
                </a:lnTo>
                <a:lnTo>
                  <a:pt x="1631950" y="1631949"/>
                </a:lnTo>
                <a:close/>
              </a:path>
              <a:path w="1998980" h="1998979">
                <a:moveTo>
                  <a:pt x="1625600" y="1625599"/>
                </a:moveTo>
                <a:lnTo>
                  <a:pt x="1592580" y="1625599"/>
                </a:lnTo>
                <a:lnTo>
                  <a:pt x="1597660" y="1630679"/>
                </a:lnTo>
                <a:lnTo>
                  <a:pt x="1630680" y="1630679"/>
                </a:lnTo>
                <a:lnTo>
                  <a:pt x="1625600" y="1625599"/>
                </a:lnTo>
                <a:close/>
              </a:path>
              <a:path w="1998980" h="1998979">
                <a:moveTo>
                  <a:pt x="1619250" y="1619249"/>
                </a:moveTo>
                <a:lnTo>
                  <a:pt x="1586230" y="1619249"/>
                </a:lnTo>
                <a:lnTo>
                  <a:pt x="1591310" y="1624329"/>
                </a:lnTo>
                <a:lnTo>
                  <a:pt x="1624330" y="1624329"/>
                </a:lnTo>
                <a:lnTo>
                  <a:pt x="1619250" y="1619249"/>
                </a:lnTo>
                <a:close/>
              </a:path>
              <a:path w="1998980" h="1998979">
                <a:moveTo>
                  <a:pt x="1612900" y="1612899"/>
                </a:moveTo>
                <a:lnTo>
                  <a:pt x="1579879" y="1612899"/>
                </a:lnTo>
                <a:lnTo>
                  <a:pt x="1584960" y="1617979"/>
                </a:lnTo>
                <a:lnTo>
                  <a:pt x="1617980" y="1617979"/>
                </a:lnTo>
                <a:lnTo>
                  <a:pt x="1612900" y="1612899"/>
                </a:lnTo>
                <a:close/>
              </a:path>
              <a:path w="1998980" h="1998979">
                <a:moveTo>
                  <a:pt x="1606550" y="1606549"/>
                </a:moveTo>
                <a:lnTo>
                  <a:pt x="1573530" y="1606549"/>
                </a:lnTo>
                <a:lnTo>
                  <a:pt x="1578610" y="1611629"/>
                </a:lnTo>
                <a:lnTo>
                  <a:pt x="1611630" y="1611629"/>
                </a:lnTo>
                <a:lnTo>
                  <a:pt x="1606550" y="1606549"/>
                </a:lnTo>
                <a:close/>
              </a:path>
              <a:path w="1998980" h="1998979">
                <a:moveTo>
                  <a:pt x="1600200" y="1600199"/>
                </a:moveTo>
                <a:lnTo>
                  <a:pt x="1567180" y="1600199"/>
                </a:lnTo>
                <a:lnTo>
                  <a:pt x="1572260" y="1605279"/>
                </a:lnTo>
                <a:lnTo>
                  <a:pt x="1605280" y="1605279"/>
                </a:lnTo>
                <a:lnTo>
                  <a:pt x="1600200" y="1600199"/>
                </a:lnTo>
                <a:close/>
              </a:path>
              <a:path w="1998980" h="1998979">
                <a:moveTo>
                  <a:pt x="1595120" y="1595119"/>
                </a:moveTo>
                <a:lnTo>
                  <a:pt x="1562100" y="1595119"/>
                </a:lnTo>
                <a:lnTo>
                  <a:pt x="1565910" y="1598929"/>
                </a:lnTo>
                <a:lnTo>
                  <a:pt x="1598930" y="1598929"/>
                </a:lnTo>
                <a:lnTo>
                  <a:pt x="1595120" y="1595119"/>
                </a:lnTo>
                <a:close/>
              </a:path>
              <a:path w="1998980" h="1998979">
                <a:moveTo>
                  <a:pt x="1588770" y="1588769"/>
                </a:moveTo>
                <a:lnTo>
                  <a:pt x="1555750" y="1588769"/>
                </a:lnTo>
                <a:lnTo>
                  <a:pt x="1560830" y="1593849"/>
                </a:lnTo>
                <a:lnTo>
                  <a:pt x="1593850" y="1593849"/>
                </a:lnTo>
                <a:lnTo>
                  <a:pt x="1588770" y="1588769"/>
                </a:lnTo>
                <a:close/>
              </a:path>
              <a:path w="1998980" h="1998979">
                <a:moveTo>
                  <a:pt x="1582420" y="1582419"/>
                </a:moveTo>
                <a:lnTo>
                  <a:pt x="1549400" y="1582419"/>
                </a:lnTo>
                <a:lnTo>
                  <a:pt x="1554480" y="1587499"/>
                </a:lnTo>
                <a:lnTo>
                  <a:pt x="1587500" y="1587499"/>
                </a:lnTo>
                <a:lnTo>
                  <a:pt x="1582420" y="1582419"/>
                </a:lnTo>
                <a:close/>
              </a:path>
              <a:path w="1998980" h="1998979">
                <a:moveTo>
                  <a:pt x="1576070" y="1576069"/>
                </a:moveTo>
                <a:lnTo>
                  <a:pt x="1543050" y="1576069"/>
                </a:lnTo>
                <a:lnTo>
                  <a:pt x="1548130" y="1581149"/>
                </a:lnTo>
                <a:lnTo>
                  <a:pt x="1581150" y="1581149"/>
                </a:lnTo>
                <a:lnTo>
                  <a:pt x="1576070" y="1576069"/>
                </a:lnTo>
                <a:close/>
              </a:path>
              <a:path w="1998980" h="1998979">
                <a:moveTo>
                  <a:pt x="1569720" y="1569719"/>
                </a:moveTo>
                <a:lnTo>
                  <a:pt x="1536700" y="1569719"/>
                </a:lnTo>
                <a:lnTo>
                  <a:pt x="1541780" y="1574799"/>
                </a:lnTo>
                <a:lnTo>
                  <a:pt x="1574800" y="1574799"/>
                </a:lnTo>
                <a:lnTo>
                  <a:pt x="1569720" y="1569719"/>
                </a:lnTo>
                <a:close/>
              </a:path>
              <a:path w="1998980" h="1998979">
                <a:moveTo>
                  <a:pt x="1563370" y="1563369"/>
                </a:moveTo>
                <a:lnTo>
                  <a:pt x="1530350" y="1563369"/>
                </a:lnTo>
                <a:lnTo>
                  <a:pt x="1535430" y="1568449"/>
                </a:lnTo>
                <a:lnTo>
                  <a:pt x="1568450" y="1568449"/>
                </a:lnTo>
                <a:lnTo>
                  <a:pt x="1563370" y="1563369"/>
                </a:lnTo>
                <a:close/>
              </a:path>
              <a:path w="1998980" h="1998979">
                <a:moveTo>
                  <a:pt x="1557020" y="1557019"/>
                </a:moveTo>
                <a:lnTo>
                  <a:pt x="1524000" y="1557019"/>
                </a:lnTo>
                <a:lnTo>
                  <a:pt x="1529080" y="1562099"/>
                </a:lnTo>
                <a:lnTo>
                  <a:pt x="1562100" y="1562099"/>
                </a:lnTo>
                <a:lnTo>
                  <a:pt x="1557020" y="1557019"/>
                </a:lnTo>
                <a:close/>
              </a:path>
              <a:path w="1998980" h="1998979">
                <a:moveTo>
                  <a:pt x="1550670" y="1550669"/>
                </a:moveTo>
                <a:lnTo>
                  <a:pt x="1517650" y="1550669"/>
                </a:lnTo>
                <a:lnTo>
                  <a:pt x="1522730" y="1555749"/>
                </a:lnTo>
                <a:lnTo>
                  <a:pt x="1555750" y="1555749"/>
                </a:lnTo>
                <a:lnTo>
                  <a:pt x="1550670" y="1550669"/>
                </a:lnTo>
                <a:close/>
              </a:path>
              <a:path w="1998980" h="1998979">
                <a:moveTo>
                  <a:pt x="1544320" y="1544319"/>
                </a:moveTo>
                <a:lnTo>
                  <a:pt x="1511300" y="1544319"/>
                </a:lnTo>
                <a:lnTo>
                  <a:pt x="1516380" y="1549399"/>
                </a:lnTo>
                <a:lnTo>
                  <a:pt x="1549400" y="1549399"/>
                </a:lnTo>
                <a:lnTo>
                  <a:pt x="1544320" y="1544319"/>
                </a:lnTo>
                <a:close/>
              </a:path>
              <a:path w="1998980" h="1998979">
                <a:moveTo>
                  <a:pt x="1537970" y="1537969"/>
                </a:moveTo>
                <a:lnTo>
                  <a:pt x="1504950" y="1537969"/>
                </a:lnTo>
                <a:lnTo>
                  <a:pt x="1510030" y="1543049"/>
                </a:lnTo>
                <a:lnTo>
                  <a:pt x="1543050" y="1543049"/>
                </a:lnTo>
                <a:lnTo>
                  <a:pt x="1537970" y="1537969"/>
                </a:lnTo>
                <a:close/>
              </a:path>
              <a:path w="1998980" h="1998979">
                <a:moveTo>
                  <a:pt x="1531620" y="1531619"/>
                </a:moveTo>
                <a:lnTo>
                  <a:pt x="1498600" y="1531619"/>
                </a:lnTo>
                <a:lnTo>
                  <a:pt x="1503680" y="1536699"/>
                </a:lnTo>
                <a:lnTo>
                  <a:pt x="1536700" y="1536699"/>
                </a:lnTo>
                <a:lnTo>
                  <a:pt x="1531620" y="1531619"/>
                </a:lnTo>
                <a:close/>
              </a:path>
              <a:path w="1998980" h="1998979">
                <a:moveTo>
                  <a:pt x="1525270" y="1525269"/>
                </a:moveTo>
                <a:lnTo>
                  <a:pt x="1492250" y="1525269"/>
                </a:lnTo>
                <a:lnTo>
                  <a:pt x="1497330" y="1530349"/>
                </a:lnTo>
                <a:lnTo>
                  <a:pt x="1530350" y="1530349"/>
                </a:lnTo>
                <a:lnTo>
                  <a:pt x="1525270" y="1525269"/>
                </a:lnTo>
                <a:close/>
              </a:path>
              <a:path w="1998980" h="1998979">
                <a:moveTo>
                  <a:pt x="1518920" y="1518919"/>
                </a:moveTo>
                <a:lnTo>
                  <a:pt x="1485900" y="1518919"/>
                </a:lnTo>
                <a:lnTo>
                  <a:pt x="1490980" y="1523999"/>
                </a:lnTo>
                <a:lnTo>
                  <a:pt x="1524000" y="1523999"/>
                </a:lnTo>
                <a:lnTo>
                  <a:pt x="1518920" y="1518919"/>
                </a:lnTo>
                <a:close/>
              </a:path>
              <a:path w="1998980" h="1998979">
                <a:moveTo>
                  <a:pt x="1512570" y="1512569"/>
                </a:moveTo>
                <a:lnTo>
                  <a:pt x="1479550" y="1512569"/>
                </a:lnTo>
                <a:lnTo>
                  <a:pt x="1484630" y="1517649"/>
                </a:lnTo>
                <a:lnTo>
                  <a:pt x="1517650" y="1517649"/>
                </a:lnTo>
                <a:lnTo>
                  <a:pt x="1512570" y="1512569"/>
                </a:lnTo>
                <a:close/>
              </a:path>
              <a:path w="1998980" h="1998979">
                <a:moveTo>
                  <a:pt x="1506220" y="1506219"/>
                </a:moveTo>
                <a:lnTo>
                  <a:pt x="1473200" y="1506219"/>
                </a:lnTo>
                <a:lnTo>
                  <a:pt x="1478280" y="1511299"/>
                </a:lnTo>
                <a:lnTo>
                  <a:pt x="1511300" y="1511299"/>
                </a:lnTo>
                <a:lnTo>
                  <a:pt x="1506220" y="1506219"/>
                </a:lnTo>
                <a:close/>
              </a:path>
              <a:path w="1998980" h="1998979">
                <a:moveTo>
                  <a:pt x="1499870" y="1499869"/>
                </a:moveTo>
                <a:lnTo>
                  <a:pt x="1466850" y="1499869"/>
                </a:lnTo>
                <a:lnTo>
                  <a:pt x="1471930" y="1504949"/>
                </a:lnTo>
                <a:lnTo>
                  <a:pt x="1504950" y="1504949"/>
                </a:lnTo>
                <a:lnTo>
                  <a:pt x="1499870" y="1499869"/>
                </a:lnTo>
                <a:close/>
              </a:path>
              <a:path w="1998980" h="1998979">
                <a:moveTo>
                  <a:pt x="1493520" y="1493519"/>
                </a:moveTo>
                <a:lnTo>
                  <a:pt x="1460500" y="1493519"/>
                </a:lnTo>
                <a:lnTo>
                  <a:pt x="1465580" y="1498599"/>
                </a:lnTo>
                <a:lnTo>
                  <a:pt x="1498600" y="1498599"/>
                </a:lnTo>
                <a:lnTo>
                  <a:pt x="1493520" y="1493519"/>
                </a:lnTo>
                <a:close/>
              </a:path>
              <a:path w="1998980" h="1998979">
                <a:moveTo>
                  <a:pt x="1487170" y="1487169"/>
                </a:moveTo>
                <a:lnTo>
                  <a:pt x="1454150" y="1487169"/>
                </a:lnTo>
                <a:lnTo>
                  <a:pt x="1459230" y="1492249"/>
                </a:lnTo>
                <a:lnTo>
                  <a:pt x="1492250" y="1492249"/>
                </a:lnTo>
                <a:lnTo>
                  <a:pt x="1487170" y="1487169"/>
                </a:lnTo>
                <a:close/>
              </a:path>
              <a:path w="1998980" h="1998979">
                <a:moveTo>
                  <a:pt x="1480820" y="1480819"/>
                </a:moveTo>
                <a:lnTo>
                  <a:pt x="1447800" y="1480819"/>
                </a:lnTo>
                <a:lnTo>
                  <a:pt x="1452880" y="1485899"/>
                </a:lnTo>
                <a:lnTo>
                  <a:pt x="1485900" y="1485899"/>
                </a:lnTo>
                <a:lnTo>
                  <a:pt x="1480820" y="1480819"/>
                </a:lnTo>
                <a:close/>
              </a:path>
              <a:path w="1998980" h="1998979">
                <a:moveTo>
                  <a:pt x="1474470" y="1474469"/>
                </a:moveTo>
                <a:lnTo>
                  <a:pt x="1441450" y="1474469"/>
                </a:lnTo>
                <a:lnTo>
                  <a:pt x="1446530" y="1479549"/>
                </a:lnTo>
                <a:lnTo>
                  <a:pt x="1479550" y="1479549"/>
                </a:lnTo>
                <a:lnTo>
                  <a:pt x="1474470" y="1474469"/>
                </a:lnTo>
                <a:close/>
              </a:path>
              <a:path w="1998980" h="1998979">
                <a:moveTo>
                  <a:pt x="1468120" y="1468119"/>
                </a:moveTo>
                <a:lnTo>
                  <a:pt x="1435100" y="1468119"/>
                </a:lnTo>
                <a:lnTo>
                  <a:pt x="1440180" y="1473199"/>
                </a:lnTo>
                <a:lnTo>
                  <a:pt x="1473200" y="1473199"/>
                </a:lnTo>
                <a:lnTo>
                  <a:pt x="1468120" y="1468119"/>
                </a:lnTo>
                <a:close/>
              </a:path>
              <a:path w="1998980" h="1998979">
                <a:moveTo>
                  <a:pt x="1461770" y="1461769"/>
                </a:moveTo>
                <a:lnTo>
                  <a:pt x="1428750" y="1461769"/>
                </a:lnTo>
                <a:lnTo>
                  <a:pt x="1433830" y="1466849"/>
                </a:lnTo>
                <a:lnTo>
                  <a:pt x="1466850" y="1466849"/>
                </a:lnTo>
                <a:lnTo>
                  <a:pt x="1461770" y="1461769"/>
                </a:lnTo>
                <a:close/>
              </a:path>
              <a:path w="1998980" h="1998979">
                <a:moveTo>
                  <a:pt x="1455420" y="1455419"/>
                </a:moveTo>
                <a:lnTo>
                  <a:pt x="1422400" y="1455419"/>
                </a:lnTo>
                <a:lnTo>
                  <a:pt x="1427480" y="1460499"/>
                </a:lnTo>
                <a:lnTo>
                  <a:pt x="1460500" y="1460499"/>
                </a:lnTo>
                <a:lnTo>
                  <a:pt x="1455420" y="1455419"/>
                </a:lnTo>
                <a:close/>
              </a:path>
              <a:path w="1998980" h="1998979">
                <a:moveTo>
                  <a:pt x="1449070" y="1449069"/>
                </a:moveTo>
                <a:lnTo>
                  <a:pt x="1416050" y="1449069"/>
                </a:lnTo>
                <a:lnTo>
                  <a:pt x="1421130" y="1454149"/>
                </a:lnTo>
                <a:lnTo>
                  <a:pt x="1454150" y="1454149"/>
                </a:lnTo>
                <a:lnTo>
                  <a:pt x="1449070" y="1449069"/>
                </a:lnTo>
                <a:close/>
              </a:path>
              <a:path w="1998980" h="1998979">
                <a:moveTo>
                  <a:pt x="1442720" y="1442719"/>
                </a:moveTo>
                <a:lnTo>
                  <a:pt x="1409700" y="1442719"/>
                </a:lnTo>
                <a:lnTo>
                  <a:pt x="1414780" y="1447799"/>
                </a:lnTo>
                <a:lnTo>
                  <a:pt x="1447800" y="1447799"/>
                </a:lnTo>
                <a:lnTo>
                  <a:pt x="1442720" y="1442719"/>
                </a:lnTo>
                <a:close/>
              </a:path>
              <a:path w="1998980" h="1998979">
                <a:moveTo>
                  <a:pt x="1436370" y="1436369"/>
                </a:moveTo>
                <a:lnTo>
                  <a:pt x="1403350" y="1436369"/>
                </a:lnTo>
                <a:lnTo>
                  <a:pt x="1408430" y="1441449"/>
                </a:lnTo>
                <a:lnTo>
                  <a:pt x="1441450" y="1441449"/>
                </a:lnTo>
                <a:lnTo>
                  <a:pt x="1436370" y="1436369"/>
                </a:lnTo>
                <a:close/>
              </a:path>
              <a:path w="1998980" h="1998979">
                <a:moveTo>
                  <a:pt x="1430020" y="1430019"/>
                </a:moveTo>
                <a:lnTo>
                  <a:pt x="1397000" y="1430019"/>
                </a:lnTo>
                <a:lnTo>
                  <a:pt x="1402080" y="1435099"/>
                </a:lnTo>
                <a:lnTo>
                  <a:pt x="1435100" y="1435099"/>
                </a:lnTo>
                <a:lnTo>
                  <a:pt x="1430020" y="1430019"/>
                </a:lnTo>
                <a:close/>
              </a:path>
              <a:path w="1998980" h="1998979">
                <a:moveTo>
                  <a:pt x="1423670" y="1423669"/>
                </a:moveTo>
                <a:lnTo>
                  <a:pt x="1390650" y="1423669"/>
                </a:lnTo>
                <a:lnTo>
                  <a:pt x="1395730" y="1428749"/>
                </a:lnTo>
                <a:lnTo>
                  <a:pt x="1428750" y="1428749"/>
                </a:lnTo>
                <a:lnTo>
                  <a:pt x="1423670" y="1423669"/>
                </a:lnTo>
                <a:close/>
              </a:path>
              <a:path w="1998980" h="1998979">
                <a:moveTo>
                  <a:pt x="1417320" y="1417319"/>
                </a:moveTo>
                <a:lnTo>
                  <a:pt x="1384300" y="1417319"/>
                </a:lnTo>
                <a:lnTo>
                  <a:pt x="1389380" y="1422399"/>
                </a:lnTo>
                <a:lnTo>
                  <a:pt x="1422400" y="1422399"/>
                </a:lnTo>
                <a:lnTo>
                  <a:pt x="1417320" y="1417319"/>
                </a:lnTo>
                <a:close/>
              </a:path>
              <a:path w="1998980" h="1998979">
                <a:moveTo>
                  <a:pt x="1410970" y="1410969"/>
                </a:moveTo>
                <a:lnTo>
                  <a:pt x="1377950" y="1410969"/>
                </a:lnTo>
                <a:lnTo>
                  <a:pt x="1383030" y="1416049"/>
                </a:lnTo>
                <a:lnTo>
                  <a:pt x="1416050" y="1416049"/>
                </a:lnTo>
                <a:lnTo>
                  <a:pt x="1410970" y="1410969"/>
                </a:lnTo>
                <a:close/>
              </a:path>
              <a:path w="1998980" h="1998979">
                <a:moveTo>
                  <a:pt x="1404620" y="1404619"/>
                </a:moveTo>
                <a:lnTo>
                  <a:pt x="1371600" y="1404619"/>
                </a:lnTo>
                <a:lnTo>
                  <a:pt x="1376680" y="1409699"/>
                </a:lnTo>
                <a:lnTo>
                  <a:pt x="1409700" y="1409699"/>
                </a:lnTo>
                <a:lnTo>
                  <a:pt x="1404620" y="1404619"/>
                </a:lnTo>
                <a:close/>
              </a:path>
              <a:path w="1998980" h="1998979">
                <a:moveTo>
                  <a:pt x="1398270" y="1398269"/>
                </a:moveTo>
                <a:lnTo>
                  <a:pt x="1365250" y="1398269"/>
                </a:lnTo>
                <a:lnTo>
                  <a:pt x="1370330" y="1403349"/>
                </a:lnTo>
                <a:lnTo>
                  <a:pt x="1403350" y="1403349"/>
                </a:lnTo>
                <a:lnTo>
                  <a:pt x="1398270" y="1398269"/>
                </a:lnTo>
                <a:close/>
              </a:path>
              <a:path w="1998980" h="1998979">
                <a:moveTo>
                  <a:pt x="1189990" y="1189989"/>
                </a:moveTo>
                <a:lnTo>
                  <a:pt x="1156970" y="1189989"/>
                </a:lnTo>
                <a:lnTo>
                  <a:pt x="1363980" y="1396999"/>
                </a:lnTo>
                <a:lnTo>
                  <a:pt x="1397000" y="1396999"/>
                </a:lnTo>
                <a:lnTo>
                  <a:pt x="1189990" y="1189989"/>
                </a:lnTo>
                <a:close/>
              </a:path>
              <a:path w="1998980" h="1998979">
                <a:moveTo>
                  <a:pt x="1816100" y="1816099"/>
                </a:moveTo>
                <a:lnTo>
                  <a:pt x="1783080" y="1816099"/>
                </a:lnTo>
                <a:lnTo>
                  <a:pt x="1965960" y="1998979"/>
                </a:lnTo>
                <a:lnTo>
                  <a:pt x="1998980" y="1998979"/>
                </a:lnTo>
                <a:lnTo>
                  <a:pt x="1816100" y="1816099"/>
                </a:lnTo>
                <a:close/>
              </a:path>
            </a:pathLst>
          </a:custGeom>
          <a:solidFill>
            <a:srgbClr val="E1E1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0" y="4818380"/>
            <a:ext cx="2034539" cy="2034539"/>
          </a:xfrm>
          <a:custGeom>
            <a:avLst/>
            <a:gdLst/>
            <a:ahLst/>
            <a:cxnLst/>
            <a:rect l="l" t="t" r="r" b="b"/>
            <a:pathLst>
              <a:path w="2034539" h="2034540">
                <a:moveTo>
                  <a:pt x="0" y="0"/>
                </a:moveTo>
                <a:lnTo>
                  <a:pt x="0" y="3810"/>
                </a:lnTo>
                <a:lnTo>
                  <a:pt x="3809" y="3810"/>
                </a:lnTo>
                <a:lnTo>
                  <a:pt x="0" y="0"/>
                </a:lnTo>
                <a:close/>
              </a:path>
              <a:path w="2034539" h="2034540">
                <a:moveTo>
                  <a:pt x="3810" y="3810"/>
                </a:moveTo>
                <a:lnTo>
                  <a:pt x="0" y="3810"/>
                </a:lnTo>
                <a:lnTo>
                  <a:pt x="0" y="10159"/>
                </a:lnTo>
                <a:lnTo>
                  <a:pt x="10159" y="10159"/>
                </a:lnTo>
                <a:lnTo>
                  <a:pt x="3810" y="3810"/>
                </a:lnTo>
                <a:close/>
              </a:path>
              <a:path w="2034539" h="2034540">
                <a:moveTo>
                  <a:pt x="10160" y="10160"/>
                </a:moveTo>
                <a:lnTo>
                  <a:pt x="0" y="10160"/>
                </a:lnTo>
                <a:lnTo>
                  <a:pt x="0" y="16510"/>
                </a:lnTo>
                <a:lnTo>
                  <a:pt x="16509" y="16510"/>
                </a:lnTo>
                <a:lnTo>
                  <a:pt x="10160" y="10160"/>
                </a:lnTo>
                <a:close/>
              </a:path>
              <a:path w="2034539" h="2034540">
                <a:moveTo>
                  <a:pt x="16510" y="16510"/>
                </a:moveTo>
                <a:lnTo>
                  <a:pt x="0" y="16510"/>
                </a:lnTo>
                <a:lnTo>
                  <a:pt x="0" y="22859"/>
                </a:lnTo>
                <a:lnTo>
                  <a:pt x="22859" y="22859"/>
                </a:lnTo>
                <a:lnTo>
                  <a:pt x="16510" y="16510"/>
                </a:lnTo>
                <a:close/>
              </a:path>
              <a:path w="2034539" h="2034540">
                <a:moveTo>
                  <a:pt x="22860" y="22860"/>
                </a:moveTo>
                <a:lnTo>
                  <a:pt x="0" y="22860"/>
                </a:lnTo>
                <a:lnTo>
                  <a:pt x="0" y="29210"/>
                </a:lnTo>
                <a:lnTo>
                  <a:pt x="29209" y="29210"/>
                </a:lnTo>
                <a:lnTo>
                  <a:pt x="22860" y="22860"/>
                </a:lnTo>
                <a:close/>
              </a:path>
              <a:path w="2034539" h="2034540">
                <a:moveTo>
                  <a:pt x="29210" y="29210"/>
                </a:moveTo>
                <a:lnTo>
                  <a:pt x="0" y="29210"/>
                </a:lnTo>
                <a:lnTo>
                  <a:pt x="0" y="35560"/>
                </a:lnTo>
                <a:lnTo>
                  <a:pt x="35559" y="35560"/>
                </a:lnTo>
                <a:lnTo>
                  <a:pt x="29210" y="29210"/>
                </a:lnTo>
                <a:close/>
              </a:path>
              <a:path w="2034539" h="2034540">
                <a:moveTo>
                  <a:pt x="35560" y="35560"/>
                </a:moveTo>
                <a:lnTo>
                  <a:pt x="0" y="35560"/>
                </a:lnTo>
                <a:lnTo>
                  <a:pt x="6349" y="41909"/>
                </a:lnTo>
                <a:lnTo>
                  <a:pt x="41909" y="41909"/>
                </a:lnTo>
                <a:lnTo>
                  <a:pt x="35560" y="35560"/>
                </a:lnTo>
                <a:close/>
              </a:path>
              <a:path w="2034539" h="2034540">
                <a:moveTo>
                  <a:pt x="41910" y="41910"/>
                </a:moveTo>
                <a:lnTo>
                  <a:pt x="6350" y="41910"/>
                </a:lnTo>
                <a:lnTo>
                  <a:pt x="12699" y="48260"/>
                </a:lnTo>
                <a:lnTo>
                  <a:pt x="48259" y="48260"/>
                </a:lnTo>
                <a:lnTo>
                  <a:pt x="41910" y="41910"/>
                </a:lnTo>
                <a:close/>
              </a:path>
              <a:path w="2034539" h="2034540">
                <a:moveTo>
                  <a:pt x="48260" y="48260"/>
                </a:moveTo>
                <a:lnTo>
                  <a:pt x="12700" y="48260"/>
                </a:lnTo>
                <a:lnTo>
                  <a:pt x="19049" y="54610"/>
                </a:lnTo>
                <a:lnTo>
                  <a:pt x="54609" y="54610"/>
                </a:lnTo>
                <a:lnTo>
                  <a:pt x="48260" y="48260"/>
                </a:lnTo>
                <a:close/>
              </a:path>
              <a:path w="2034539" h="2034540">
                <a:moveTo>
                  <a:pt x="54610" y="54610"/>
                </a:moveTo>
                <a:lnTo>
                  <a:pt x="19050" y="54610"/>
                </a:lnTo>
                <a:lnTo>
                  <a:pt x="25399" y="60959"/>
                </a:lnTo>
                <a:lnTo>
                  <a:pt x="60959" y="60959"/>
                </a:lnTo>
                <a:lnTo>
                  <a:pt x="54610" y="54610"/>
                </a:lnTo>
                <a:close/>
              </a:path>
              <a:path w="2034539" h="2034540">
                <a:moveTo>
                  <a:pt x="60960" y="60960"/>
                </a:moveTo>
                <a:lnTo>
                  <a:pt x="25400" y="60960"/>
                </a:lnTo>
                <a:lnTo>
                  <a:pt x="31749" y="67310"/>
                </a:lnTo>
                <a:lnTo>
                  <a:pt x="67309" y="67310"/>
                </a:lnTo>
                <a:lnTo>
                  <a:pt x="60960" y="60960"/>
                </a:lnTo>
                <a:close/>
              </a:path>
              <a:path w="2034539" h="2034540">
                <a:moveTo>
                  <a:pt x="67310" y="67310"/>
                </a:moveTo>
                <a:lnTo>
                  <a:pt x="31750" y="67310"/>
                </a:lnTo>
                <a:lnTo>
                  <a:pt x="38100" y="73660"/>
                </a:lnTo>
                <a:lnTo>
                  <a:pt x="73659" y="73660"/>
                </a:lnTo>
                <a:lnTo>
                  <a:pt x="67310" y="67310"/>
                </a:lnTo>
                <a:close/>
              </a:path>
              <a:path w="2034539" h="2034540">
                <a:moveTo>
                  <a:pt x="73660" y="73660"/>
                </a:moveTo>
                <a:lnTo>
                  <a:pt x="38100" y="73660"/>
                </a:lnTo>
                <a:lnTo>
                  <a:pt x="44449" y="80009"/>
                </a:lnTo>
                <a:lnTo>
                  <a:pt x="80009" y="80009"/>
                </a:lnTo>
                <a:lnTo>
                  <a:pt x="73660" y="73660"/>
                </a:lnTo>
                <a:close/>
              </a:path>
              <a:path w="2034539" h="2034540">
                <a:moveTo>
                  <a:pt x="80010" y="80010"/>
                </a:moveTo>
                <a:lnTo>
                  <a:pt x="44450" y="80010"/>
                </a:lnTo>
                <a:lnTo>
                  <a:pt x="50799" y="86360"/>
                </a:lnTo>
                <a:lnTo>
                  <a:pt x="86359" y="86360"/>
                </a:lnTo>
                <a:lnTo>
                  <a:pt x="80010" y="80010"/>
                </a:lnTo>
                <a:close/>
              </a:path>
              <a:path w="2034539" h="2034540">
                <a:moveTo>
                  <a:pt x="86360" y="86360"/>
                </a:moveTo>
                <a:lnTo>
                  <a:pt x="50800" y="86360"/>
                </a:lnTo>
                <a:lnTo>
                  <a:pt x="57149" y="92709"/>
                </a:lnTo>
                <a:lnTo>
                  <a:pt x="92709" y="92709"/>
                </a:lnTo>
                <a:lnTo>
                  <a:pt x="86360" y="86360"/>
                </a:lnTo>
                <a:close/>
              </a:path>
              <a:path w="2034539" h="2034540">
                <a:moveTo>
                  <a:pt x="92710" y="92710"/>
                </a:moveTo>
                <a:lnTo>
                  <a:pt x="57150" y="92710"/>
                </a:lnTo>
                <a:lnTo>
                  <a:pt x="63499" y="99060"/>
                </a:lnTo>
                <a:lnTo>
                  <a:pt x="99059" y="99060"/>
                </a:lnTo>
                <a:lnTo>
                  <a:pt x="92710" y="92710"/>
                </a:lnTo>
                <a:close/>
              </a:path>
              <a:path w="2034539" h="2034540">
                <a:moveTo>
                  <a:pt x="99060" y="99060"/>
                </a:moveTo>
                <a:lnTo>
                  <a:pt x="63500" y="99060"/>
                </a:lnTo>
                <a:lnTo>
                  <a:pt x="69849" y="105410"/>
                </a:lnTo>
                <a:lnTo>
                  <a:pt x="105409" y="105410"/>
                </a:lnTo>
                <a:lnTo>
                  <a:pt x="99060" y="99060"/>
                </a:lnTo>
                <a:close/>
              </a:path>
              <a:path w="2034539" h="2034540">
                <a:moveTo>
                  <a:pt x="105410" y="105410"/>
                </a:moveTo>
                <a:lnTo>
                  <a:pt x="69850" y="105410"/>
                </a:lnTo>
                <a:lnTo>
                  <a:pt x="76199" y="111759"/>
                </a:lnTo>
                <a:lnTo>
                  <a:pt x="111759" y="111759"/>
                </a:lnTo>
                <a:lnTo>
                  <a:pt x="105410" y="105410"/>
                </a:lnTo>
                <a:close/>
              </a:path>
              <a:path w="2034539" h="2034540">
                <a:moveTo>
                  <a:pt x="111760" y="111760"/>
                </a:moveTo>
                <a:lnTo>
                  <a:pt x="76200" y="111760"/>
                </a:lnTo>
                <a:lnTo>
                  <a:pt x="82550" y="118110"/>
                </a:lnTo>
                <a:lnTo>
                  <a:pt x="118109" y="118110"/>
                </a:lnTo>
                <a:lnTo>
                  <a:pt x="111760" y="111760"/>
                </a:lnTo>
                <a:close/>
              </a:path>
              <a:path w="2034539" h="2034540">
                <a:moveTo>
                  <a:pt x="118110" y="118110"/>
                </a:moveTo>
                <a:lnTo>
                  <a:pt x="82550" y="118110"/>
                </a:lnTo>
                <a:lnTo>
                  <a:pt x="88899" y="124460"/>
                </a:lnTo>
                <a:lnTo>
                  <a:pt x="124459" y="124460"/>
                </a:lnTo>
                <a:lnTo>
                  <a:pt x="118110" y="118110"/>
                </a:lnTo>
                <a:close/>
              </a:path>
              <a:path w="2034539" h="2034540">
                <a:moveTo>
                  <a:pt x="124460" y="124460"/>
                </a:moveTo>
                <a:lnTo>
                  <a:pt x="88900" y="124460"/>
                </a:lnTo>
                <a:lnTo>
                  <a:pt x="95249" y="130809"/>
                </a:lnTo>
                <a:lnTo>
                  <a:pt x="130809" y="130809"/>
                </a:lnTo>
                <a:lnTo>
                  <a:pt x="124460" y="124460"/>
                </a:lnTo>
                <a:close/>
              </a:path>
              <a:path w="2034539" h="2034540">
                <a:moveTo>
                  <a:pt x="130810" y="130810"/>
                </a:moveTo>
                <a:lnTo>
                  <a:pt x="95250" y="130810"/>
                </a:lnTo>
                <a:lnTo>
                  <a:pt x="101599" y="137160"/>
                </a:lnTo>
                <a:lnTo>
                  <a:pt x="137159" y="137160"/>
                </a:lnTo>
                <a:lnTo>
                  <a:pt x="130810" y="130810"/>
                </a:lnTo>
                <a:close/>
              </a:path>
              <a:path w="2034539" h="2034540">
                <a:moveTo>
                  <a:pt x="137160" y="137160"/>
                </a:moveTo>
                <a:lnTo>
                  <a:pt x="101600" y="137160"/>
                </a:lnTo>
                <a:lnTo>
                  <a:pt x="107949" y="143510"/>
                </a:lnTo>
                <a:lnTo>
                  <a:pt x="143509" y="143510"/>
                </a:lnTo>
                <a:lnTo>
                  <a:pt x="137160" y="137160"/>
                </a:lnTo>
                <a:close/>
              </a:path>
              <a:path w="2034539" h="2034540">
                <a:moveTo>
                  <a:pt x="143510" y="143510"/>
                </a:moveTo>
                <a:lnTo>
                  <a:pt x="107950" y="143510"/>
                </a:lnTo>
                <a:lnTo>
                  <a:pt x="114299" y="149860"/>
                </a:lnTo>
                <a:lnTo>
                  <a:pt x="149859" y="149860"/>
                </a:lnTo>
                <a:lnTo>
                  <a:pt x="143510" y="143510"/>
                </a:lnTo>
                <a:close/>
              </a:path>
              <a:path w="2034539" h="2034540">
                <a:moveTo>
                  <a:pt x="149860" y="149860"/>
                </a:moveTo>
                <a:lnTo>
                  <a:pt x="114300" y="149860"/>
                </a:lnTo>
                <a:lnTo>
                  <a:pt x="120649" y="156210"/>
                </a:lnTo>
                <a:lnTo>
                  <a:pt x="156209" y="156210"/>
                </a:lnTo>
                <a:lnTo>
                  <a:pt x="149860" y="149860"/>
                </a:lnTo>
                <a:close/>
              </a:path>
              <a:path w="2034539" h="2034540">
                <a:moveTo>
                  <a:pt x="156210" y="156210"/>
                </a:moveTo>
                <a:lnTo>
                  <a:pt x="120650" y="156210"/>
                </a:lnTo>
                <a:lnTo>
                  <a:pt x="126999" y="162559"/>
                </a:lnTo>
                <a:lnTo>
                  <a:pt x="162559" y="162559"/>
                </a:lnTo>
                <a:lnTo>
                  <a:pt x="156210" y="156210"/>
                </a:lnTo>
                <a:close/>
              </a:path>
              <a:path w="2034539" h="2034540">
                <a:moveTo>
                  <a:pt x="162560" y="162560"/>
                </a:moveTo>
                <a:lnTo>
                  <a:pt x="127000" y="162560"/>
                </a:lnTo>
                <a:lnTo>
                  <a:pt x="133350" y="168910"/>
                </a:lnTo>
                <a:lnTo>
                  <a:pt x="168909" y="168910"/>
                </a:lnTo>
                <a:lnTo>
                  <a:pt x="162560" y="162560"/>
                </a:lnTo>
                <a:close/>
              </a:path>
              <a:path w="2034539" h="2034540">
                <a:moveTo>
                  <a:pt x="168910" y="168910"/>
                </a:moveTo>
                <a:lnTo>
                  <a:pt x="133350" y="168910"/>
                </a:lnTo>
                <a:lnTo>
                  <a:pt x="139700" y="175260"/>
                </a:lnTo>
                <a:lnTo>
                  <a:pt x="175259" y="175260"/>
                </a:lnTo>
                <a:lnTo>
                  <a:pt x="168910" y="168910"/>
                </a:lnTo>
                <a:close/>
              </a:path>
              <a:path w="2034539" h="2034540">
                <a:moveTo>
                  <a:pt x="175260" y="175260"/>
                </a:moveTo>
                <a:lnTo>
                  <a:pt x="139700" y="175260"/>
                </a:lnTo>
                <a:lnTo>
                  <a:pt x="146049" y="181609"/>
                </a:lnTo>
                <a:lnTo>
                  <a:pt x="181609" y="181609"/>
                </a:lnTo>
                <a:lnTo>
                  <a:pt x="175260" y="175260"/>
                </a:lnTo>
                <a:close/>
              </a:path>
              <a:path w="2034539" h="2034540">
                <a:moveTo>
                  <a:pt x="181610" y="181610"/>
                </a:moveTo>
                <a:lnTo>
                  <a:pt x="146050" y="181610"/>
                </a:lnTo>
                <a:lnTo>
                  <a:pt x="152399" y="187960"/>
                </a:lnTo>
                <a:lnTo>
                  <a:pt x="187959" y="187960"/>
                </a:lnTo>
                <a:lnTo>
                  <a:pt x="181610" y="181610"/>
                </a:lnTo>
                <a:close/>
              </a:path>
              <a:path w="2034539" h="2034540">
                <a:moveTo>
                  <a:pt x="187960" y="187960"/>
                </a:moveTo>
                <a:lnTo>
                  <a:pt x="152400" y="187960"/>
                </a:lnTo>
                <a:lnTo>
                  <a:pt x="158750" y="194310"/>
                </a:lnTo>
                <a:lnTo>
                  <a:pt x="194309" y="194310"/>
                </a:lnTo>
                <a:lnTo>
                  <a:pt x="187960" y="187960"/>
                </a:lnTo>
                <a:close/>
              </a:path>
              <a:path w="2034539" h="2034540">
                <a:moveTo>
                  <a:pt x="194310" y="194310"/>
                </a:moveTo>
                <a:lnTo>
                  <a:pt x="158750" y="194310"/>
                </a:lnTo>
                <a:lnTo>
                  <a:pt x="165099" y="200659"/>
                </a:lnTo>
                <a:lnTo>
                  <a:pt x="200659" y="200659"/>
                </a:lnTo>
                <a:lnTo>
                  <a:pt x="194310" y="194310"/>
                </a:lnTo>
                <a:close/>
              </a:path>
              <a:path w="2034539" h="2034540">
                <a:moveTo>
                  <a:pt x="200660" y="200660"/>
                </a:moveTo>
                <a:lnTo>
                  <a:pt x="165100" y="200660"/>
                </a:lnTo>
                <a:lnTo>
                  <a:pt x="171449" y="207010"/>
                </a:lnTo>
                <a:lnTo>
                  <a:pt x="207009" y="207010"/>
                </a:lnTo>
                <a:lnTo>
                  <a:pt x="200660" y="200660"/>
                </a:lnTo>
                <a:close/>
              </a:path>
              <a:path w="2034539" h="2034540">
                <a:moveTo>
                  <a:pt x="207010" y="207010"/>
                </a:moveTo>
                <a:lnTo>
                  <a:pt x="171450" y="207010"/>
                </a:lnTo>
                <a:lnTo>
                  <a:pt x="177799" y="213360"/>
                </a:lnTo>
                <a:lnTo>
                  <a:pt x="213359" y="213360"/>
                </a:lnTo>
                <a:lnTo>
                  <a:pt x="207010" y="207010"/>
                </a:lnTo>
                <a:close/>
              </a:path>
              <a:path w="2034539" h="2034540">
                <a:moveTo>
                  <a:pt x="213360" y="213360"/>
                </a:moveTo>
                <a:lnTo>
                  <a:pt x="177800" y="213360"/>
                </a:lnTo>
                <a:lnTo>
                  <a:pt x="184149" y="219710"/>
                </a:lnTo>
                <a:lnTo>
                  <a:pt x="219709" y="219710"/>
                </a:lnTo>
                <a:lnTo>
                  <a:pt x="213360" y="213360"/>
                </a:lnTo>
                <a:close/>
              </a:path>
              <a:path w="2034539" h="2034540">
                <a:moveTo>
                  <a:pt x="219710" y="219710"/>
                </a:moveTo>
                <a:lnTo>
                  <a:pt x="184150" y="219710"/>
                </a:lnTo>
                <a:lnTo>
                  <a:pt x="190499" y="226060"/>
                </a:lnTo>
                <a:lnTo>
                  <a:pt x="226059" y="226060"/>
                </a:lnTo>
                <a:lnTo>
                  <a:pt x="219710" y="219710"/>
                </a:lnTo>
                <a:close/>
              </a:path>
              <a:path w="2034539" h="2034540">
                <a:moveTo>
                  <a:pt x="226060" y="226060"/>
                </a:moveTo>
                <a:lnTo>
                  <a:pt x="190500" y="226060"/>
                </a:lnTo>
                <a:lnTo>
                  <a:pt x="196849" y="232409"/>
                </a:lnTo>
                <a:lnTo>
                  <a:pt x="232409" y="232409"/>
                </a:lnTo>
                <a:lnTo>
                  <a:pt x="226060" y="226060"/>
                </a:lnTo>
                <a:close/>
              </a:path>
              <a:path w="2034539" h="2034540">
                <a:moveTo>
                  <a:pt x="232410" y="232410"/>
                </a:moveTo>
                <a:lnTo>
                  <a:pt x="196850" y="232410"/>
                </a:lnTo>
                <a:lnTo>
                  <a:pt x="203199" y="238760"/>
                </a:lnTo>
                <a:lnTo>
                  <a:pt x="238759" y="238760"/>
                </a:lnTo>
                <a:lnTo>
                  <a:pt x="232410" y="232410"/>
                </a:lnTo>
                <a:close/>
              </a:path>
              <a:path w="2034539" h="2034540">
                <a:moveTo>
                  <a:pt x="238760" y="238760"/>
                </a:moveTo>
                <a:lnTo>
                  <a:pt x="203200" y="238760"/>
                </a:lnTo>
                <a:lnTo>
                  <a:pt x="209550" y="245110"/>
                </a:lnTo>
                <a:lnTo>
                  <a:pt x="245109" y="245110"/>
                </a:lnTo>
                <a:lnTo>
                  <a:pt x="238760" y="238760"/>
                </a:lnTo>
                <a:close/>
              </a:path>
              <a:path w="2034539" h="2034540">
                <a:moveTo>
                  <a:pt x="245110" y="245110"/>
                </a:moveTo>
                <a:lnTo>
                  <a:pt x="209550" y="245110"/>
                </a:lnTo>
                <a:lnTo>
                  <a:pt x="215899" y="251459"/>
                </a:lnTo>
                <a:lnTo>
                  <a:pt x="251459" y="251459"/>
                </a:lnTo>
                <a:lnTo>
                  <a:pt x="245110" y="245110"/>
                </a:lnTo>
                <a:close/>
              </a:path>
              <a:path w="2034539" h="2034540">
                <a:moveTo>
                  <a:pt x="251459" y="251460"/>
                </a:moveTo>
                <a:lnTo>
                  <a:pt x="215900" y="251460"/>
                </a:lnTo>
                <a:lnTo>
                  <a:pt x="222249" y="257810"/>
                </a:lnTo>
                <a:lnTo>
                  <a:pt x="257809" y="257810"/>
                </a:lnTo>
                <a:lnTo>
                  <a:pt x="251459" y="251460"/>
                </a:lnTo>
                <a:close/>
              </a:path>
              <a:path w="2034539" h="2034540">
                <a:moveTo>
                  <a:pt x="257810" y="257810"/>
                </a:moveTo>
                <a:lnTo>
                  <a:pt x="222250" y="257810"/>
                </a:lnTo>
                <a:lnTo>
                  <a:pt x="228599" y="264160"/>
                </a:lnTo>
                <a:lnTo>
                  <a:pt x="264159" y="264160"/>
                </a:lnTo>
                <a:lnTo>
                  <a:pt x="257810" y="257810"/>
                </a:lnTo>
                <a:close/>
              </a:path>
              <a:path w="2034539" h="2034540">
                <a:moveTo>
                  <a:pt x="264160" y="264160"/>
                </a:moveTo>
                <a:lnTo>
                  <a:pt x="228600" y="264160"/>
                </a:lnTo>
                <a:lnTo>
                  <a:pt x="234949" y="270509"/>
                </a:lnTo>
                <a:lnTo>
                  <a:pt x="270509" y="270509"/>
                </a:lnTo>
                <a:lnTo>
                  <a:pt x="264160" y="264160"/>
                </a:lnTo>
                <a:close/>
              </a:path>
              <a:path w="2034539" h="2034540">
                <a:moveTo>
                  <a:pt x="270510" y="270510"/>
                </a:moveTo>
                <a:lnTo>
                  <a:pt x="234950" y="270510"/>
                </a:lnTo>
                <a:lnTo>
                  <a:pt x="241300" y="276860"/>
                </a:lnTo>
                <a:lnTo>
                  <a:pt x="276859" y="276860"/>
                </a:lnTo>
                <a:lnTo>
                  <a:pt x="270510" y="270510"/>
                </a:lnTo>
                <a:close/>
              </a:path>
              <a:path w="2034539" h="2034540">
                <a:moveTo>
                  <a:pt x="276860" y="276860"/>
                </a:moveTo>
                <a:lnTo>
                  <a:pt x="241300" y="276860"/>
                </a:lnTo>
                <a:lnTo>
                  <a:pt x="247650" y="283210"/>
                </a:lnTo>
                <a:lnTo>
                  <a:pt x="283209" y="283210"/>
                </a:lnTo>
                <a:lnTo>
                  <a:pt x="276860" y="276860"/>
                </a:lnTo>
                <a:close/>
              </a:path>
              <a:path w="2034539" h="2034540">
                <a:moveTo>
                  <a:pt x="283210" y="283210"/>
                </a:moveTo>
                <a:lnTo>
                  <a:pt x="247650" y="283210"/>
                </a:lnTo>
                <a:lnTo>
                  <a:pt x="253999" y="289560"/>
                </a:lnTo>
                <a:lnTo>
                  <a:pt x="289559" y="289560"/>
                </a:lnTo>
                <a:lnTo>
                  <a:pt x="283210" y="283210"/>
                </a:lnTo>
                <a:close/>
              </a:path>
              <a:path w="2034539" h="2034540">
                <a:moveTo>
                  <a:pt x="289560" y="289560"/>
                </a:moveTo>
                <a:lnTo>
                  <a:pt x="254000" y="289560"/>
                </a:lnTo>
                <a:lnTo>
                  <a:pt x="260349" y="295910"/>
                </a:lnTo>
                <a:lnTo>
                  <a:pt x="295909" y="295910"/>
                </a:lnTo>
                <a:lnTo>
                  <a:pt x="289560" y="289560"/>
                </a:lnTo>
                <a:close/>
              </a:path>
              <a:path w="2034539" h="2034540">
                <a:moveTo>
                  <a:pt x="295910" y="295910"/>
                </a:moveTo>
                <a:lnTo>
                  <a:pt x="260350" y="295910"/>
                </a:lnTo>
                <a:lnTo>
                  <a:pt x="266699" y="302259"/>
                </a:lnTo>
                <a:lnTo>
                  <a:pt x="302259" y="302259"/>
                </a:lnTo>
                <a:lnTo>
                  <a:pt x="295910" y="295910"/>
                </a:lnTo>
                <a:close/>
              </a:path>
              <a:path w="2034539" h="2034540">
                <a:moveTo>
                  <a:pt x="302260" y="302260"/>
                </a:moveTo>
                <a:lnTo>
                  <a:pt x="266700" y="302260"/>
                </a:lnTo>
                <a:lnTo>
                  <a:pt x="273050" y="308610"/>
                </a:lnTo>
                <a:lnTo>
                  <a:pt x="308609" y="308610"/>
                </a:lnTo>
                <a:lnTo>
                  <a:pt x="302260" y="302260"/>
                </a:lnTo>
                <a:close/>
              </a:path>
              <a:path w="2034539" h="2034540">
                <a:moveTo>
                  <a:pt x="308610" y="308610"/>
                </a:moveTo>
                <a:lnTo>
                  <a:pt x="273050" y="308610"/>
                </a:lnTo>
                <a:lnTo>
                  <a:pt x="279400" y="314960"/>
                </a:lnTo>
                <a:lnTo>
                  <a:pt x="314959" y="314960"/>
                </a:lnTo>
                <a:lnTo>
                  <a:pt x="308610" y="308610"/>
                </a:lnTo>
                <a:close/>
              </a:path>
              <a:path w="2034539" h="2034540">
                <a:moveTo>
                  <a:pt x="314960" y="314960"/>
                </a:moveTo>
                <a:lnTo>
                  <a:pt x="279400" y="314960"/>
                </a:lnTo>
                <a:lnTo>
                  <a:pt x="285749" y="321309"/>
                </a:lnTo>
                <a:lnTo>
                  <a:pt x="321309" y="321309"/>
                </a:lnTo>
                <a:lnTo>
                  <a:pt x="314960" y="314960"/>
                </a:lnTo>
                <a:close/>
              </a:path>
              <a:path w="2034539" h="2034540">
                <a:moveTo>
                  <a:pt x="321310" y="321310"/>
                </a:moveTo>
                <a:lnTo>
                  <a:pt x="285750" y="321310"/>
                </a:lnTo>
                <a:lnTo>
                  <a:pt x="292099" y="327660"/>
                </a:lnTo>
                <a:lnTo>
                  <a:pt x="327659" y="327660"/>
                </a:lnTo>
                <a:lnTo>
                  <a:pt x="321310" y="321310"/>
                </a:lnTo>
                <a:close/>
              </a:path>
              <a:path w="2034539" h="2034540">
                <a:moveTo>
                  <a:pt x="327660" y="327660"/>
                </a:moveTo>
                <a:lnTo>
                  <a:pt x="292100" y="327660"/>
                </a:lnTo>
                <a:lnTo>
                  <a:pt x="298450" y="334010"/>
                </a:lnTo>
                <a:lnTo>
                  <a:pt x="334009" y="334010"/>
                </a:lnTo>
                <a:lnTo>
                  <a:pt x="327660" y="327660"/>
                </a:lnTo>
                <a:close/>
              </a:path>
              <a:path w="2034539" h="2034540">
                <a:moveTo>
                  <a:pt x="334010" y="334010"/>
                </a:moveTo>
                <a:lnTo>
                  <a:pt x="298450" y="334010"/>
                </a:lnTo>
                <a:lnTo>
                  <a:pt x="304799" y="340359"/>
                </a:lnTo>
                <a:lnTo>
                  <a:pt x="340359" y="340359"/>
                </a:lnTo>
                <a:lnTo>
                  <a:pt x="334010" y="334010"/>
                </a:lnTo>
                <a:close/>
              </a:path>
              <a:path w="2034539" h="2034540">
                <a:moveTo>
                  <a:pt x="340360" y="340360"/>
                </a:moveTo>
                <a:lnTo>
                  <a:pt x="304800" y="340360"/>
                </a:lnTo>
                <a:lnTo>
                  <a:pt x="311149" y="346710"/>
                </a:lnTo>
                <a:lnTo>
                  <a:pt x="346709" y="346710"/>
                </a:lnTo>
                <a:lnTo>
                  <a:pt x="340360" y="340360"/>
                </a:lnTo>
                <a:close/>
              </a:path>
              <a:path w="2034539" h="2034540">
                <a:moveTo>
                  <a:pt x="346710" y="346710"/>
                </a:moveTo>
                <a:lnTo>
                  <a:pt x="311150" y="346710"/>
                </a:lnTo>
                <a:lnTo>
                  <a:pt x="317500" y="353060"/>
                </a:lnTo>
                <a:lnTo>
                  <a:pt x="353059" y="353060"/>
                </a:lnTo>
                <a:lnTo>
                  <a:pt x="346710" y="346710"/>
                </a:lnTo>
                <a:close/>
              </a:path>
              <a:path w="2034539" h="2034540">
                <a:moveTo>
                  <a:pt x="353060" y="353060"/>
                </a:moveTo>
                <a:lnTo>
                  <a:pt x="317500" y="353060"/>
                </a:lnTo>
                <a:lnTo>
                  <a:pt x="323849" y="359410"/>
                </a:lnTo>
                <a:lnTo>
                  <a:pt x="359409" y="359410"/>
                </a:lnTo>
                <a:lnTo>
                  <a:pt x="353060" y="353060"/>
                </a:lnTo>
                <a:close/>
              </a:path>
              <a:path w="2034539" h="2034540">
                <a:moveTo>
                  <a:pt x="359410" y="359410"/>
                </a:moveTo>
                <a:lnTo>
                  <a:pt x="323850" y="359410"/>
                </a:lnTo>
                <a:lnTo>
                  <a:pt x="330199" y="365760"/>
                </a:lnTo>
                <a:lnTo>
                  <a:pt x="365759" y="365760"/>
                </a:lnTo>
                <a:lnTo>
                  <a:pt x="359410" y="359410"/>
                </a:lnTo>
                <a:close/>
              </a:path>
              <a:path w="2034539" h="2034540">
                <a:moveTo>
                  <a:pt x="365760" y="365760"/>
                </a:moveTo>
                <a:lnTo>
                  <a:pt x="330200" y="365760"/>
                </a:lnTo>
                <a:lnTo>
                  <a:pt x="336549" y="372109"/>
                </a:lnTo>
                <a:lnTo>
                  <a:pt x="372109" y="372109"/>
                </a:lnTo>
                <a:lnTo>
                  <a:pt x="365760" y="365760"/>
                </a:lnTo>
                <a:close/>
              </a:path>
              <a:path w="2034539" h="2034540">
                <a:moveTo>
                  <a:pt x="372110" y="372110"/>
                </a:moveTo>
                <a:lnTo>
                  <a:pt x="336550" y="372110"/>
                </a:lnTo>
                <a:lnTo>
                  <a:pt x="342900" y="378460"/>
                </a:lnTo>
                <a:lnTo>
                  <a:pt x="378459" y="378460"/>
                </a:lnTo>
                <a:lnTo>
                  <a:pt x="372110" y="372110"/>
                </a:lnTo>
                <a:close/>
              </a:path>
              <a:path w="2034539" h="2034540">
                <a:moveTo>
                  <a:pt x="378460" y="378460"/>
                </a:moveTo>
                <a:lnTo>
                  <a:pt x="342900" y="378460"/>
                </a:lnTo>
                <a:lnTo>
                  <a:pt x="349249" y="384810"/>
                </a:lnTo>
                <a:lnTo>
                  <a:pt x="384809" y="384810"/>
                </a:lnTo>
                <a:lnTo>
                  <a:pt x="378460" y="378460"/>
                </a:lnTo>
                <a:close/>
              </a:path>
              <a:path w="2034539" h="2034540">
                <a:moveTo>
                  <a:pt x="384810" y="384810"/>
                </a:moveTo>
                <a:lnTo>
                  <a:pt x="349250" y="384810"/>
                </a:lnTo>
                <a:lnTo>
                  <a:pt x="355599" y="391159"/>
                </a:lnTo>
                <a:lnTo>
                  <a:pt x="391159" y="391159"/>
                </a:lnTo>
                <a:lnTo>
                  <a:pt x="384810" y="384810"/>
                </a:lnTo>
                <a:close/>
              </a:path>
              <a:path w="2034539" h="2034540">
                <a:moveTo>
                  <a:pt x="391160" y="391160"/>
                </a:moveTo>
                <a:lnTo>
                  <a:pt x="355600" y="391160"/>
                </a:lnTo>
                <a:lnTo>
                  <a:pt x="361950" y="397510"/>
                </a:lnTo>
                <a:lnTo>
                  <a:pt x="397509" y="397510"/>
                </a:lnTo>
                <a:lnTo>
                  <a:pt x="391160" y="391160"/>
                </a:lnTo>
                <a:close/>
              </a:path>
              <a:path w="2034539" h="2034540">
                <a:moveTo>
                  <a:pt x="397510" y="397510"/>
                </a:moveTo>
                <a:lnTo>
                  <a:pt x="361950" y="397510"/>
                </a:lnTo>
                <a:lnTo>
                  <a:pt x="368299" y="403860"/>
                </a:lnTo>
                <a:lnTo>
                  <a:pt x="403859" y="403860"/>
                </a:lnTo>
                <a:lnTo>
                  <a:pt x="397510" y="397510"/>
                </a:lnTo>
                <a:close/>
              </a:path>
              <a:path w="2034539" h="2034540">
                <a:moveTo>
                  <a:pt x="403860" y="403860"/>
                </a:moveTo>
                <a:lnTo>
                  <a:pt x="368300" y="403860"/>
                </a:lnTo>
                <a:lnTo>
                  <a:pt x="374649" y="410209"/>
                </a:lnTo>
                <a:lnTo>
                  <a:pt x="410209" y="410209"/>
                </a:lnTo>
                <a:lnTo>
                  <a:pt x="403860" y="403860"/>
                </a:lnTo>
                <a:close/>
              </a:path>
              <a:path w="2034539" h="2034540">
                <a:moveTo>
                  <a:pt x="410210" y="410210"/>
                </a:moveTo>
                <a:lnTo>
                  <a:pt x="374650" y="410210"/>
                </a:lnTo>
                <a:lnTo>
                  <a:pt x="411479" y="447040"/>
                </a:lnTo>
                <a:lnTo>
                  <a:pt x="447040" y="447040"/>
                </a:lnTo>
                <a:lnTo>
                  <a:pt x="410210" y="410210"/>
                </a:lnTo>
                <a:close/>
              </a:path>
              <a:path w="2034539" h="2034540">
                <a:moveTo>
                  <a:pt x="447040" y="447040"/>
                </a:moveTo>
                <a:lnTo>
                  <a:pt x="411480" y="447040"/>
                </a:lnTo>
                <a:lnTo>
                  <a:pt x="443230" y="478790"/>
                </a:lnTo>
                <a:lnTo>
                  <a:pt x="478790" y="478790"/>
                </a:lnTo>
                <a:lnTo>
                  <a:pt x="447040" y="447040"/>
                </a:lnTo>
                <a:close/>
              </a:path>
              <a:path w="2034539" h="2034540">
                <a:moveTo>
                  <a:pt x="478790" y="478790"/>
                </a:moveTo>
                <a:lnTo>
                  <a:pt x="443230" y="478790"/>
                </a:lnTo>
                <a:lnTo>
                  <a:pt x="468629" y="504190"/>
                </a:lnTo>
                <a:lnTo>
                  <a:pt x="504189" y="504190"/>
                </a:lnTo>
                <a:lnTo>
                  <a:pt x="478790" y="478790"/>
                </a:lnTo>
                <a:close/>
              </a:path>
              <a:path w="2034539" h="2034540">
                <a:moveTo>
                  <a:pt x="504190" y="504190"/>
                </a:moveTo>
                <a:lnTo>
                  <a:pt x="468630" y="504190"/>
                </a:lnTo>
                <a:lnTo>
                  <a:pt x="500380" y="535940"/>
                </a:lnTo>
                <a:lnTo>
                  <a:pt x="535940" y="535940"/>
                </a:lnTo>
                <a:lnTo>
                  <a:pt x="504190" y="504190"/>
                </a:lnTo>
                <a:close/>
              </a:path>
              <a:path w="2034539" h="2034540">
                <a:moveTo>
                  <a:pt x="535940" y="535940"/>
                </a:moveTo>
                <a:lnTo>
                  <a:pt x="500380" y="535940"/>
                </a:lnTo>
                <a:lnTo>
                  <a:pt x="525779" y="561340"/>
                </a:lnTo>
                <a:lnTo>
                  <a:pt x="561339" y="561340"/>
                </a:lnTo>
                <a:lnTo>
                  <a:pt x="535940" y="535940"/>
                </a:lnTo>
                <a:close/>
              </a:path>
              <a:path w="2034539" h="2034540">
                <a:moveTo>
                  <a:pt x="561340" y="561340"/>
                </a:moveTo>
                <a:lnTo>
                  <a:pt x="525780" y="561340"/>
                </a:lnTo>
                <a:lnTo>
                  <a:pt x="528320" y="563880"/>
                </a:lnTo>
                <a:lnTo>
                  <a:pt x="563880" y="563880"/>
                </a:lnTo>
                <a:lnTo>
                  <a:pt x="561340" y="561340"/>
                </a:lnTo>
                <a:close/>
              </a:path>
              <a:path w="2034539" h="2034540">
                <a:moveTo>
                  <a:pt x="563880" y="563880"/>
                </a:moveTo>
                <a:lnTo>
                  <a:pt x="528320" y="563880"/>
                </a:lnTo>
                <a:lnTo>
                  <a:pt x="534669" y="570230"/>
                </a:lnTo>
                <a:lnTo>
                  <a:pt x="570230" y="570230"/>
                </a:lnTo>
                <a:lnTo>
                  <a:pt x="563880" y="563880"/>
                </a:lnTo>
                <a:close/>
              </a:path>
              <a:path w="2034539" h="2034540">
                <a:moveTo>
                  <a:pt x="570230" y="570230"/>
                </a:moveTo>
                <a:lnTo>
                  <a:pt x="534670" y="570230"/>
                </a:lnTo>
                <a:lnTo>
                  <a:pt x="541019" y="576580"/>
                </a:lnTo>
                <a:lnTo>
                  <a:pt x="576579" y="576580"/>
                </a:lnTo>
                <a:lnTo>
                  <a:pt x="570230" y="570230"/>
                </a:lnTo>
                <a:close/>
              </a:path>
              <a:path w="2034539" h="2034540">
                <a:moveTo>
                  <a:pt x="576580" y="576580"/>
                </a:moveTo>
                <a:lnTo>
                  <a:pt x="541020" y="576580"/>
                </a:lnTo>
                <a:lnTo>
                  <a:pt x="547369" y="582929"/>
                </a:lnTo>
                <a:lnTo>
                  <a:pt x="582929" y="582929"/>
                </a:lnTo>
                <a:lnTo>
                  <a:pt x="576580" y="576580"/>
                </a:lnTo>
                <a:close/>
              </a:path>
              <a:path w="2034539" h="2034540">
                <a:moveTo>
                  <a:pt x="582930" y="582930"/>
                </a:moveTo>
                <a:lnTo>
                  <a:pt x="547370" y="582930"/>
                </a:lnTo>
                <a:lnTo>
                  <a:pt x="551180" y="586740"/>
                </a:lnTo>
                <a:lnTo>
                  <a:pt x="586740" y="586740"/>
                </a:lnTo>
                <a:lnTo>
                  <a:pt x="582930" y="582930"/>
                </a:lnTo>
                <a:close/>
              </a:path>
              <a:path w="2034539" h="2034540">
                <a:moveTo>
                  <a:pt x="586740" y="586740"/>
                </a:moveTo>
                <a:lnTo>
                  <a:pt x="551180" y="586740"/>
                </a:lnTo>
                <a:lnTo>
                  <a:pt x="557529" y="593090"/>
                </a:lnTo>
                <a:lnTo>
                  <a:pt x="593089" y="593090"/>
                </a:lnTo>
                <a:lnTo>
                  <a:pt x="586740" y="586740"/>
                </a:lnTo>
                <a:close/>
              </a:path>
              <a:path w="2034539" h="2034540">
                <a:moveTo>
                  <a:pt x="593090" y="593090"/>
                </a:moveTo>
                <a:lnTo>
                  <a:pt x="557530" y="593090"/>
                </a:lnTo>
                <a:lnTo>
                  <a:pt x="563879" y="599440"/>
                </a:lnTo>
                <a:lnTo>
                  <a:pt x="599439" y="599440"/>
                </a:lnTo>
                <a:lnTo>
                  <a:pt x="593090" y="593090"/>
                </a:lnTo>
                <a:close/>
              </a:path>
              <a:path w="2034539" h="2034540">
                <a:moveTo>
                  <a:pt x="599440" y="599440"/>
                </a:moveTo>
                <a:lnTo>
                  <a:pt x="563880" y="599440"/>
                </a:lnTo>
                <a:lnTo>
                  <a:pt x="566420" y="601980"/>
                </a:lnTo>
                <a:lnTo>
                  <a:pt x="601980" y="601980"/>
                </a:lnTo>
                <a:lnTo>
                  <a:pt x="599440" y="599440"/>
                </a:lnTo>
                <a:close/>
              </a:path>
              <a:path w="2034539" h="2034540">
                <a:moveTo>
                  <a:pt x="601980" y="601980"/>
                </a:moveTo>
                <a:lnTo>
                  <a:pt x="566420" y="601980"/>
                </a:lnTo>
                <a:lnTo>
                  <a:pt x="572769" y="608330"/>
                </a:lnTo>
                <a:lnTo>
                  <a:pt x="608329" y="608330"/>
                </a:lnTo>
                <a:lnTo>
                  <a:pt x="601980" y="601980"/>
                </a:lnTo>
                <a:close/>
              </a:path>
              <a:path w="2034539" h="2034540">
                <a:moveTo>
                  <a:pt x="608330" y="608330"/>
                </a:moveTo>
                <a:lnTo>
                  <a:pt x="572770" y="608330"/>
                </a:lnTo>
                <a:lnTo>
                  <a:pt x="582930" y="618490"/>
                </a:lnTo>
                <a:lnTo>
                  <a:pt x="618490" y="618490"/>
                </a:lnTo>
                <a:lnTo>
                  <a:pt x="608330" y="608330"/>
                </a:lnTo>
                <a:close/>
              </a:path>
              <a:path w="2034539" h="2034540">
                <a:moveTo>
                  <a:pt x="618490" y="618490"/>
                </a:moveTo>
                <a:lnTo>
                  <a:pt x="582930" y="618490"/>
                </a:lnTo>
                <a:lnTo>
                  <a:pt x="589279" y="624840"/>
                </a:lnTo>
                <a:lnTo>
                  <a:pt x="624839" y="624840"/>
                </a:lnTo>
                <a:lnTo>
                  <a:pt x="618490" y="618490"/>
                </a:lnTo>
                <a:close/>
              </a:path>
              <a:path w="2034539" h="2034540">
                <a:moveTo>
                  <a:pt x="624840" y="624840"/>
                </a:moveTo>
                <a:lnTo>
                  <a:pt x="589280" y="624840"/>
                </a:lnTo>
                <a:lnTo>
                  <a:pt x="591820" y="627380"/>
                </a:lnTo>
                <a:lnTo>
                  <a:pt x="627380" y="627380"/>
                </a:lnTo>
                <a:lnTo>
                  <a:pt x="624840" y="624840"/>
                </a:lnTo>
                <a:close/>
              </a:path>
              <a:path w="2034539" h="2034540">
                <a:moveTo>
                  <a:pt x="627380" y="627380"/>
                </a:moveTo>
                <a:lnTo>
                  <a:pt x="591820" y="627380"/>
                </a:lnTo>
                <a:lnTo>
                  <a:pt x="595629" y="631190"/>
                </a:lnTo>
                <a:lnTo>
                  <a:pt x="631189" y="631190"/>
                </a:lnTo>
                <a:lnTo>
                  <a:pt x="627380" y="627380"/>
                </a:lnTo>
                <a:close/>
              </a:path>
              <a:path w="2034539" h="2034540">
                <a:moveTo>
                  <a:pt x="631190" y="631190"/>
                </a:moveTo>
                <a:lnTo>
                  <a:pt x="595630" y="631190"/>
                </a:lnTo>
                <a:lnTo>
                  <a:pt x="598169" y="633729"/>
                </a:lnTo>
                <a:lnTo>
                  <a:pt x="633729" y="633729"/>
                </a:lnTo>
                <a:lnTo>
                  <a:pt x="631190" y="631190"/>
                </a:lnTo>
                <a:close/>
              </a:path>
              <a:path w="2034539" h="2034540">
                <a:moveTo>
                  <a:pt x="633730" y="633730"/>
                </a:moveTo>
                <a:lnTo>
                  <a:pt x="598170" y="633730"/>
                </a:lnTo>
                <a:lnTo>
                  <a:pt x="604519" y="640080"/>
                </a:lnTo>
                <a:lnTo>
                  <a:pt x="640079" y="640080"/>
                </a:lnTo>
                <a:lnTo>
                  <a:pt x="633730" y="633730"/>
                </a:lnTo>
                <a:close/>
              </a:path>
              <a:path w="2034539" h="2034540">
                <a:moveTo>
                  <a:pt x="640080" y="640080"/>
                </a:moveTo>
                <a:lnTo>
                  <a:pt x="604520" y="640080"/>
                </a:lnTo>
                <a:lnTo>
                  <a:pt x="608329" y="643890"/>
                </a:lnTo>
                <a:lnTo>
                  <a:pt x="643889" y="643890"/>
                </a:lnTo>
                <a:lnTo>
                  <a:pt x="640080" y="640080"/>
                </a:lnTo>
                <a:close/>
              </a:path>
              <a:path w="2034539" h="2034540">
                <a:moveTo>
                  <a:pt x="643890" y="643890"/>
                </a:moveTo>
                <a:lnTo>
                  <a:pt x="608330" y="643890"/>
                </a:lnTo>
                <a:lnTo>
                  <a:pt x="621030" y="656590"/>
                </a:lnTo>
                <a:lnTo>
                  <a:pt x="656590" y="656590"/>
                </a:lnTo>
                <a:lnTo>
                  <a:pt x="643890" y="643890"/>
                </a:lnTo>
                <a:close/>
              </a:path>
              <a:path w="2034539" h="2034540">
                <a:moveTo>
                  <a:pt x="656590" y="656590"/>
                </a:moveTo>
                <a:lnTo>
                  <a:pt x="621030" y="656590"/>
                </a:lnTo>
                <a:lnTo>
                  <a:pt x="623569" y="659130"/>
                </a:lnTo>
                <a:lnTo>
                  <a:pt x="659130" y="659130"/>
                </a:lnTo>
                <a:lnTo>
                  <a:pt x="656590" y="656590"/>
                </a:lnTo>
                <a:close/>
              </a:path>
              <a:path w="2034539" h="2034540">
                <a:moveTo>
                  <a:pt x="659130" y="659130"/>
                </a:moveTo>
                <a:lnTo>
                  <a:pt x="623570" y="659130"/>
                </a:lnTo>
                <a:lnTo>
                  <a:pt x="629919" y="665479"/>
                </a:lnTo>
                <a:lnTo>
                  <a:pt x="665479" y="665479"/>
                </a:lnTo>
                <a:lnTo>
                  <a:pt x="659130" y="659130"/>
                </a:lnTo>
                <a:close/>
              </a:path>
              <a:path w="2034539" h="2034540">
                <a:moveTo>
                  <a:pt x="665480" y="665480"/>
                </a:moveTo>
                <a:lnTo>
                  <a:pt x="629920" y="665480"/>
                </a:lnTo>
                <a:lnTo>
                  <a:pt x="640080" y="675640"/>
                </a:lnTo>
                <a:lnTo>
                  <a:pt x="675640" y="675640"/>
                </a:lnTo>
                <a:lnTo>
                  <a:pt x="665480" y="665480"/>
                </a:lnTo>
                <a:close/>
              </a:path>
              <a:path w="2034539" h="2034540">
                <a:moveTo>
                  <a:pt x="675640" y="675640"/>
                </a:moveTo>
                <a:lnTo>
                  <a:pt x="640080" y="675640"/>
                </a:lnTo>
                <a:lnTo>
                  <a:pt x="646429" y="681990"/>
                </a:lnTo>
                <a:lnTo>
                  <a:pt x="681989" y="681990"/>
                </a:lnTo>
                <a:lnTo>
                  <a:pt x="675640" y="675640"/>
                </a:lnTo>
                <a:close/>
              </a:path>
              <a:path w="2034539" h="2034540">
                <a:moveTo>
                  <a:pt x="681990" y="681990"/>
                </a:moveTo>
                <a:lnTo>
                  <a:pt x="646430" y="681990"/>
                </a:lnTo>
                <a:lnTo>
                  <a:pt x="652780" y="688340"/>
                </a:lnTo>
                <a:lnTo>
                  <a:pt x="688340" y="688340"/>
                </a:lnTo>
                <a:lnTo>
                  <a:pt x="681990" y="681990"/>
                </a:lnTo>
                <a:close/>
              </a:path>
              <a:path w="2034539" h="2034540">
                <a:moveTo>
                  <a:pt x="688340" y="688340"/>
                </a:moveTo>
                <a:lnTo>
                  <a:pt x="652780" y="688340"/>
                </a:lnTo>
                <a:lnTo>
                  <a:pt x="655320" y="690880"/>
                </a:lnTo>
                <a:lnTo>
                  <a:pt x="690880" y="690880"/>
                </a:lnTo>
                <a:lnTo>
                  <a:pt x="688340" y="688340"/>
                </a:lnTo>
                <a:close/>
              </a:path>
              <a:path w="2034539" h="2034540">
                <a:moveTo>
                  <a:pt x="690880" y="690880"/>
                </a:moveTo>
                <a:lnTo>
                  <a:pt x="655320" y="690880"/>
                </a:lnTo>
                <a:lnTo>
                  <a:pt x="661669" y="697230"/>
                </a:lnTo>
                <a:lnTo>
                  <a:pt x="697230" y="697230"/>
                </a:lnTo>
                <a:lnTo>
                  <a:pt x="690880" y="690880"/>
                </a:lnTo>
                <a:close/>
              </a:path>
              <a:path w="2034539" h="2034540">
                <a:moveTo>
                  <a:pt x="697230" y="697230"/>
                </a:moveTo>
                <a:lnTo>
                  <a:pt x="661670" y="697230"/>
                </a:lnTo>
                <a:lnTo>
                  <a:pt x="684529" y="720090"/>
                </a:lnTo>
                <a:lnTo>
                  <a:pt x="720089" y="720090"/>
                </a:lnTo>
                <a:lnTo>
                  <a:pt x="697230" y="697230"/>
                </a:lnTo>
                <a:close/>
              </a:path>
              <a:path w="2034539" h="2034540">
                <a:moveTo>
                  <a:pt x="720090" y="720090"/>
                </a:moveTo>
                <a:lnTo>
                  <a:pt x="684530" y="720090"/>
                </a:lnTo>
                <a:lnTo>
                  <a:pt x="722629" y="758190"/>
                </a:lnTo>
                <a:lnTo>
                  <a:pt x="758189" y="758190"/>
                </a:lnTo>
                <a:lnTo>
                  <a:pt x="720090" y="720090"/>
                </a:lnTo>
                <a:close/>
              </a:path>
              <a:path w="2034539" h="2034540">
                <a:moveTo>
                  <a:pt x="758190" y="758190"/>
                </a:moveTo>
                <a:lnTo>
                  <a:pt x="722630" y="758190"/>
                </a:lnTo>
                <a:lnTo>
                  <a:pt x="754379" y="789940"/>
                </a:lnTo>
                <a:lnTo>
                  <a:pt x="789939" y="789940"/>
                </a:lnTo>
                <a:lnTo>
                  <a:pt x="758190" y="758190"/>
                </a:lnTo>
                <a:close/>
              </a:path>
              <a:path w="2034539" h="2034540">
                <a:moveTo>
                  <a:pt x="789940" y="789940"/>
                </a:moveTo>
                <a:lnTo>
                  <a:pt x="754380" y="789940"/>
                </a:lnTo>
                <a:lnTo>
                  <a:pt x="763270" y="798830"/>
                </a:lnTo>
                <a:lnTo>
                  <a:pt x="798830" y="798830"/>
                </a:lnTo>
                <a:lnTo>
                  <a:pt x="789940" y="789940"/>
                </a:lnTo>
                <a:close/>
              </a:path>
              <a:path w="2034539" h="2034540">
                <a:moveTo>
                  <a:pt x="798830" y="798830"/>
                </a:moveTo>
                <a:lnTo>
                  <a:pt x="763270" y="798830"/>
                </a:lnTo>
                <a:lnTo>
                  <a:pt x="786129" y="821690"/>
                </a:lnTo>
                <a:lnTo>
                  <a:pt x="821689" y="821690"/>
                </a:lnTo>
                <a:lnTo>
                  <a:pt x="798830" y="798830"/>
                </a:lnTo>
                <a:close/>
              </a:path>
              <a:path w="2034539" h="2034540">
                <a:moveTo>
                  <a:pt x="821690" y="821690"/>
                </a:moveTo>
                <a:lnTo>
                  <a:pt x="786130" y="821690"/>
                </a:lnTo>
                <a:lnTo>
                  <a:pt x="839469" y="875030"/>
                </a:lnTo>
                <a:lnTo>
                  <a:pt x="875029" y="875030"/>
                </a:lnTo>
                <a:lnTo>
                  <a:pt x="821690" y="821690"/>
                </a:lnTo>
                <a:close/>
              </a:path>
              <a:path w="2034539" h="2034540">
                <a:moveTo>
                  <a:pt x="875030" y="875030"/>
                </a:moveTo>
                <a:lnTo>
                  <a:pt x="839470" y="875030"/>
                </a:lnTo>
                <a:lnTo>
                  <a:pt x="845820" y="881380"/>
                </a:lnTo>
                <a:lnTo>
                  <a:pt x="881380" y="881380"/>
                </a:lnTo>
                <a:lnTo>
                  <a:pt x="875030" y="875030"/>
                </a:lnTo>
                <a:close/>
              </a:path>
              <a:path w="2034539" h="2034540">
                <a:moveTo>
                  <a:pt x="881380" y="881380"/>
                </a:moveTo>
                <a:lnTo>
                  <a:pt x="845820" y="881380"/>
                </a:lnTo>
                <a:lnTo>
                  <a:pt x="849630" y="885190"/>
                </a:lnTo>
                <a:lnTo>
                  <a:pt x="885190" y="885190"/>
                </a:lnTo>
                <a:lnTo>
                  <a:pt x="881380" y="881380"/>
                </a:lnTo>
                <a:close/>
              </a:path>
              <a:path w="2034539" h="2034540">
                <a:moveTo>
                  <a:pt x="885190" y="885190"/>
                </a:moveTo>
                <a:lnTo>
                  <a:pt x="849630" y="885190"/>
                </a:lnTo>
                <a:lnTo>
                  <a:pt x="852170" y="887730"/>
                </a:lnTo>
                <a:lnTo>
                  <a:pt x="887730" y="887730"/>
                </a:lnTo>
                <a:lnTo>
                  <a:pt x="885190" y="885190"/>
                </a:lnTo>
                <a:close/>
              </a:path>
              <a:path w="2034539" h="2034540">
                <a:moveTo>
                  <a:pt x="887730" y="887730"/>
                </a:moveTo>
                <a:lnTo>
                  <a:pt x="852170" y="887730"/>
                </a:lnTo>
                <a:lnTo>
                  <a:pt x="881379" y="916940"/>
                </a:lnTo>
                <a:lnTo>
                  <a:pt x="916939" y="916940"/>
                </a:lnTo>
                <a:lnTo>
                  <a:pt x="887730" y="887730"/>
                </a:lnTo>
                <a:close/>
              </a:path>
              <a:path w="2034539" h="2034540">
                <a:moveTo>
                  <a:pt x="916940" y="916940"/>
                </a:moveTo>
                <a:lnTo>
                  <a:pt x="881380" y="916940"/>
                </a:lnTo>
                <a:lnTo>
                  <a:pt x="883920" y="919480"/>
                </a:lnTo>
                <a:lnTo>
                  <a:pt x="919480" y="919480"/>
                </a:lnTo>
                <a:lnTo>
                  <a:pt x="916940" y="916940"/>
                </a:lnTo>
                <a:close/>
              </a:path>
              <a:path w="2034539" h="2034540">
                <a:moveTo>
                  <a:pt x="919480" y="919480"/>
                </a:moveTo>
                <a:lnTo>
                  <a:pt x="883920" y="919480"/>
                </a:lnTo>
                <a:lnTo>
                  <a:pt x="894079" y="929640"/>
                </a:lnTo>
                <a:lnTo>
                  <a:pt x="929639" y="929640"/>
                </a:lnTo>
                <a:lnTo>
                  <a:pt x="919480" y="919480"/>
                </a:lnTo>
                <a:close/>
              </a:path>
              <a:path w="2034539" h="2034540">
                <a:moveTo>
                  <a:pt x="929640" y="929640"/>
                </a:moveTo>
                <a:lnTo>
                  <a:pt x="894080" y="929640"/>
                </a:lnTo>
                <a:lnTo>
                  <a:pt x="909320" y="944880"/>
                </a:lnTo>
                <a:lnTo>
                  <a:pt x="944880" y="944880"/>
                </a:lnTo>
                <a:lnTo>
                  <a:pt x="929640" y="929640"/>
                </a:lnTo>
                <a:close/>
              </a:path>
              <a:path w="2034539" h="2034540">
                <a:moveTo>
                  <a:pt x="944880" y="944880"/>
                </a:moveTo>
                <a:lnTo>
                  <a:pt x="909320" y="944880"/>
                </a:lnTo>
                <a:lnTo>
                  <a:pt x="913129" y="948690"/>
                </a:lnTo>
                <a:lnTo>
                  <a:pt x="948689" y="948690"/>
                </a:lnTo>
                <a:lnTo>
                  <a:pt x="944880" y="944880"/>
                </a:lnTo>
                <a:close/>
              </a:path>
              <a:path w="2034539" h="2034540">
                <a:moveTo>
                  <a:pt x="948690" y="948690"/>
                </a:moveTo>
                <a:lnTo>
                  <a:pt x="913130" y="948690"/>
                </a:lnTo>
                <a:lnTo>
                  <a:pt x="925829" y="961390"/>
                </a:lnTo>
                <a:lnTo>
                  <a:pt x="961389" y="961390"/>
                </a:lnTo>
                <a:lnTo>
                  <a:pt x="948690" y="948690"/>
                </a:lnTo>
                <a:close/>
              </a:path>
              <a:path w="2034539" h="2034540">
                <a:moveTo>
                  <a:pt x="961390" y="961390"/>
                </a:moveTo>
                <a:lnTo>
                  <a:pt x="925830" y="961390"/>
                </a:lnTo>
                <a:lnTo>
                  <a:pt x="941070" y="976630"/>
                </a:lnTo>
                <a:lnTo>
                  <a:pt x="976630" y="976630"/>
                </a:lnTo>
                <a:lnTo>
                  <a:pt x="961390" y="961390"/>
                </a:lnTo>
                <a:close/>
              </a:path>
              <a:path w="2034539" h="2034540">
                <a:moveTo>
                  <a:pt x="976630" y="976630"/>
                </a:moveTo>
                <a:lnTo>
                  <a:pt x="941070" y="976630"/>
                </a:lnTo>
                <a:lnTo>
                  <a:pt x="944879" y="980440"/>
                </a:lnTo>
                <a:lnTo>
                  <a:pt x="980439" y="980440"/>
                </a:lnTo>
                <a:lnTo>
                  <a:pt x="976630" y="976630"/>
                </a:lnTo>
                <a:close/>
              </a:path>
              <a:path w="2034539" h="2034540">
                <a:moveTo>
                  <a:pt x="980440" y="980440"/>
                </a:moveTo>
                <a:lnTo>
                  <a:pt x="944880" y="980440"/>
                </a:lnTo>
                <a:lnTo>
                  <a:pt x="957579" y="993140"/>
                </a:lnTo>
                <a:lnTo>
                  <a:pt x="993139" y="993140"/>
                </a:lnTo>
                <a:lnTo>
                  <a:pt x="980440" y="980440"/>
                </a:lnTo>
                <a:close/>
              </a:path>
              <a:path w="2034539" h="2034540">
                <a:moveTo>
                  <a:pt x="993140" y="993140"/>
                </a:moveTo>
                <a:lnTo>
                  <a:pt x="957580" y="993140"/>
                </a:lnTo>
                <a:lnTo>
                  <a:pt x="972820" y="1008380"/>
                </a:lnTo>
                <a:lnTo>
                  <a:pt x="1008380" y="1008380"/>
                </a:lnTo>
                <a:lnTo>
                  <a:pt x="993140" y="993140"/>
                </a:lnTo>
                <a:close/>
              </a:path>
              <a:path w="2034539" h="2034540">
                <a:moveTo>
                  <a:pt x="1008380" y="1008380"/>
                </a:moveTo>
                <a:lnTo>
                  <a:pt x="972820" y="1008380"/>
                </a:lnTo>
                <a:lnTo>
                  <a:pt x="989329" y="1024890"/>
                </a:lnTo>
                <a:lnTo>
                  <a:pt x="1024889" y="1024890"/>
                </a:lnTo>
                <a:lnTo>
                  <a:pt x="1008380" y="1008380"/>
                </a:lnTo>
                <a:close/>
              </a:path>
              <a:path w="2034539" h="2034540">
                <a:moveTo>
                  <a:pt x="1024890" y="1024890"/>
                </a:moveTo>
                <a:lnTo>
                  <a:pt x="989330" y="1024890"/>
                </a:lnTo>
                <a:lnTo>
                  <a:pt x="1004570" y="1040130"/>
                </a:lnTo>
                <a:lnTo>
                  <a:pt x="1040130" y="1040130"/>
                </a:lnTo>
                <a:lnTo>
                  <a:pt x="1024890" y="1024890"/>
                </a:lnTo>
                <a:close/>
              </a:path>
              <a:path w="2034539" h="2034540">
                <a:moveTo>
                  <a:pt x="1040130" y="1040130"/>
                </a:moveTo>
                <a:lnTo>
                  <a:pt x="1004570" y="1040130"/>
                </a:lnTo>
                <a:lnTo>
                  <a:pt x="1008379" y="1043940"/>
                </a:lnTo>
                <a:lnTo>
                  <a:pt x="1043939" y="1043940"/>
                </a:lnTo>
                <a:lnTo>
                  <a:pt x="1040130" y="1040130"/>
                </a:lnTo>
                <a:close/>
              </a:path>
              <a:path w="2034539" h="2034540">
                <a:moveTo>
                  <a:pt x="1043940" y="1043940"/>
                </a:moveTo>
                <a:lnTo>
                  <a:pt x="1008380" y="1043940"/>
                </a:lnTo>
                <a:lnTo>
                  <a:pt x="1021079" y="1056640"/>
                </a:lnTo>
                <a:lnTo>
                  <a:pt x="1056639" y="1056640"/>
                </a:lnTo>
                <a:lnTo>
                  <a:pt x="1043940" y="1043940"/>
                </a:lnTo>
                <a:close/>
              </a:path>
              <a:path w="2034539" h="2034540">
                <a:moveTo>
                  <a:pt x="1056640" y="1056640"/>
                </a:moveTo>
                <a:lnTo>
                  <a:pt x="1021080" y="1056640"/>
                </a:lnTo>
                <a:lnTo>
                  <a:pt x="1040129" y="1075690"/>
                </a:lnTo>
                <a:lnTo>
                  <a:pt x="1075689" y="1075690"/>
                </a:lnTo>
                <a:lnTo>
                  <a:pt x="1056640" y="1056640"/>
                </a:lnTo>
                <a:close/>
              </a:path>
              <a:path w="2034539" h="2034540">
                <a:moveTo>
                  <a:pt x="1075690" y="1075690"/>
                </a:moveTo>
                <a:lnTo>
                  <a:pt x="1040130" y="1075690"/>
                </a:lnTo>
                <a:lnTo>
                  <a:pt x="1052829" y="1088390"/>
                </a:lnTo>
                <a:lnTo>
                  <a:pt x="1088389" y="1088390"/>
                </a:lnTo>
                <a:lnTo>
                  <a:pt x="1075690" y="1075690"/>
                </a:lnTo>
                <a:close/>
              </a:path>
              <a:path w="2034539" h="2034540">
                <a:moveTo>
                  <a:pt x="1088390" y="1088390"/>
                </a:moveTo>
                <a:lnTo>
                  <a:pt x="1052830" y="1088390"/>
                </a:lnTo>
                <a:lnTo>
                  <a:pt x="1071880" y="1107440"/>
                </a:lnTo>
                <a:lnTo>
                  <a:pt x="1107439" y="1107440"/>
                </a:lnTo>
                <a:lnTo>
                  <a:pt x="1088390" y="1088390"/>
                </a:lnTo>
                <a:close/>
              </a:path>
              <a:path w="2034539" h="2034540">
                <a:moveTo>
                  <a:pt x="1107440" y="1107440"/>
                </a:moveTo>
                <a:lnTo>
                  <a:pt x="1071880" y="1107440"/>
                </a:lnTo>
                <a:lnTo>
                  <a:pt x="1084579" y="1120140"/>
                </a:lnTo>
                <a:lnTo>
                  <a:pt x="1120139" y="1120140"/>
                </a:lnTo>
                <a:lnTo>
                  <a:pt x="1107440" y="1107440"/>
                </a:lnTo>
                <a:close/>
              </a:path>
              <a:path w="2034539" h="2034540">
                <a:moveTo>
                  <a:pt x="1120140" y="1120140"/>
                </a:moveTo>
                <a:lnTo>
                  <a:pt x="1084580" y="1120140"/>
                </a:lnTo>
                <a:lnTo>
                  <a:pt x="1103630" y="1139190"/>
                </a:lnTo>
                <a:lnTo>
                  <a:pt x="1139189" y="1139190"/>
                </a:lnTo>
                <a:lnTo>
                  <a:pt x="1120140" y="1120140"/>
                </a:lnTo>
                <a:close/>
              </a:path>
              <a:path w="2034539" h="2034540">
                <a:moveTo>
                  <a:pt x="1139190" y="1139190"/>
                </a:moveTo>
                <a:lnTo>
                  <a:pt x="1103630" y="1139190"/>
                </a:lnTo>
                <a:lnTo>
                  <a:pt x="1118869" y="1154430"/>
                </a:lnTo>
                <a:lnTo>
                  <a:pt x="1154429" y="1154430"/>
                </a:lnTo>
                <a:lnTo>
                  <a:pt x="1139190" y="1139190"/>
                </a:lnTo>
                <a:close/>
              </a:path>
              <a:path w="2034539" h="2034540">
                <a:moveTo>
                  <a:pt x="1154430" y="1154430"/>
                </a:moveTo>
                <a:lnTo>
                  <a:pt x="1118870" y="1154430"/>
                </a:lnTo>
                <a:lnTo>
                  <a:pt x="1122680" y="1158240"/>
                </a:lnTo>
                <a:lnTo>
                  <a:pt x="1158240" y="1158240"/>
                </a:lnTo>
                <a:lnTo>
                  <a:pt x="1154430" y="1154430"/>
                </a:lnTo>
                <a:close/>
              </a:path>
              <a:path w="2034539" h="2034540">
                <a:moveTo>
                  <a:pt x="1158240" y="1158240"/>
                </a:moveTo>
                <a:lnTo>
                  <a:pt x="1122680" y="1158240"/>
                </a:lnTo>
                <a:lnTo>
                  <a:pt x="1125220" y="1160780"/>
                </a:lnTo>
                <a:lnTo>
                  <a:pt x="1160780" y="1160780"/>
                </a:lnTo>
                <a:lnTo>
                  <a:pt x="1158240" y="1158240"/>
                </a:lnTo>
                <a:close/>
              </a:path>
              <a:path w="2034539" h="2034540">
                <a:moveTo>
                  <a:pt x="1160780" y="1160780"/>
                </a:moveTo>
                <a:lnTo>
                  <a:pt x="1125220" y="1160780"/>
                </a:lnTo>
                <a:lnTo>
                  <a:pt x="1137919" y="1173480"/>
                </a:lnTo>
                <a:lnTo>
                  <a:pt x="1173479" y="1173480"/>
                </a:lnTo>
                <a:lnTo>
                  <a:pt x="1160780" y="1160780"/>
                </a:lnTo>
                <a:close/>
              </a:path>
              <a:path w="2034539" h="2034540">
                <a:moveTo>
                  <a:pt x="1173480" y="1173480"/>
                </a:moveTo>
                <a:lnTo>
                  <a:pt x="1137920" y="1173480"/>
                </a:lnTo>
                <a:lnTo>
                  <a:pt x="1150619" y="1186180"/>
                </a:lnTo>
                <a:lnTo>
                  <a:pt x="1186180" y="1186180"/>
                </a:lnTo>
                <a:lnTo>
                  <a:pt x="1173480" y="1173480"/>
                </a:lnTo>
                <a:close/>
              </a:path>
              <a:path w="2034539" h="2034540">
                <a:moveTo>
                  <a:pt x="1186180" y="1186180"/>
                </a:moveTo>
                <a:lnTo>
                  <a:pt x="1150620" y="1186180"/>
                </a:lnTo>
                <a:lnTo>
                  <a:pt x="1156969" y="1192530"/>
                </a:lnTo>
                <a:lnTo>
                  <a:pt x="1192530" y="1192530"/>
                </a:lnTo>
                <a:lnTo>
                  <a:pt x="1186180" y="1186180"/>
                </a:lnTo>
                <a:close/>
              </a:path>
              <a:path w="2034539" h="2034540">
                <a:moveTo>
                  <a:pt x="1192530" y="1192530"/>
                </a:moveTo>
                <a:lnTo>
                  <a:pt x="1156970" y="1192530"/>
                </a:lnTo>
                <a:lnTo>
                  <a:pt x="1160779" y="1196340"/>
                </a:lnTo>
                <a:lnTo>
                  <a:pt x="1196339" y="1196340"/>
                </a:lnTo>
                <a:lnTo>
                  <a:pt x="1192530" y="1192530"/>
                </a:lnTo>
                <a:close/>
              </a:path>
              <a:path w="2034539" h="2034540">
                <a:moveTo>
                  <a:pt x="1196340" y="1196340"/>
                </a:moveTo>
                <a:lnTo>
                  <a:pt x="1160780" y="1196340"/>
                </a:lnTo>
                <a:lnTo>
                  <a:pt x="1169669" y="1205230"/>
                </a:lnTo>
                <a:lnTo>
                  <a:pt x="1205230" y="1205230"/>
                </a:lnTo>
                <a:lnTo>
                  <a:pt x="1196340" y="1196340"/>
                </a:lnTo>
                <a:close/>
              </a:path>
              <a:path w="2034539" h="2034540">
                <a:moveTo>
                  <a:pt x="1205230" y="1205230"/>
                </a:moveTo>
                <a:lnTo>
                  <a:pt x="1169670" y="1205230"/>
                </a:lnTo>
                <a:lnTo>
                  <a:pt x="1176020" y="1211580"/>
                </a:lnTo>
                <a:lnTo>
                  <a:pt x="1211580" y="1211580"/>
                </a:lnTo>
                <a:lnTo>
                  <a:pt x="1205230" y="1205230"/>
                </a:lnTo>
                <a:close/>
              </a:path>
              <a:path w="2034539" h="2034540">
                <a:moveTo>
                  <a:pt x="1211580" y="1211580"/>
                </a:moveTo>
                <a:lnTo>
                  <a:pt x="1176020" y="1211580"/>
                </a:lnTo>
                <a:lnTo>
                  <a:pt x="1182370" y="1217930"/>
                </a:lnTo>
                <a:lnTo>
                  <a:pt x="1217930" y="1217930"/>
                </a:lnTo>
                <a:lnTo>
                  <a:pt x="1211580" y="1211580"/>
                </a:lnTo>
                <a:close/>
              </a:path>
              <a:path w="2034539" h="2034540">
                <a:moveTo>
                  <a:pt x="1217930" y="1217930"/>
                </a:moveTo>
                <a:lnTo>
                  <a:pt x="1182370" y="1217930"/>
                </a:lnTo>
                <a:lnTo>
                  <a:pt x="1188719" y="1224280"/>
                </a:lnTo>
                <a:lnTo>
                  <a:pt x="1224279" y="1224280"/>
                </a:lnTo>
                <a:lnTo>
                  <a:pt x="1217930" y="1217930"/>
                </a:lnTo>
                <a:close/>
              </a:path>
              <a:path w="2034539" h="2034540">
                <a:moveTo>
                  <a:pt x="1835150" y="1835150"/>
                </a:moveTo>
                <a:lnTo>
                  <a:pt x="1799590" y="1835150"/>
                </a:lnTo>
                <a:lnTo>
                  <a:pt x="1822450" y="1858010"/>
                </a:lnTo>
                <a:lnTo>
                  <a:pt x="1858010" y="1858010"/>
                </a:lnTo>
                <a:lnTo>
                  <a:pt x="1835150" y="1835150"/>
                </a:lnTo>
                <a:close/>
              </a:path>
              <a:path w="2034539" h="2034540">
                <a:moveTo>
                  <a:pt x="1832610" y="1832610"/>
                </a:moveTo>
                <a:lnTo>
                  <a:pt x="1797050" y="1832610"/>
                </a:lnTo>
                <a:lnTo>
                  <a:pt x="1798320" y="1833880"/>
                </a:lnTo>
                <a:lnTo>
                  <a:pt x="1833879" y="1833880"/>
                </a:lnTo>
                <a:lnTo>
                  <a:pt x="1832610" y="1832610"/>
                </a:lnTo>
                <a:close/>
              </a:path>
              <a:path w="2034539" h="2034540">
                <a:moveTo>
                  <a:pt x="1828799" y="1828800"/>
                </a:moveTo>
                <a:lnTo>
                  <a:pt x="1793239" y="1828800"/>
                </a:lnTo>
                <a:lnTo>
                  <a:pt x="1795779" y="1831340"/>
                </a:lnTo>
                <a:lnTo>
                  <a:pt x="1831339" y="1831340"/>
                </a:lnTo>
                <a:lnTo>
                  <a:pt x="1828799" y="1828800"/>
                </a:lnTo>
                <a:close/>
              </a:path>
              <a:path w="2034539" h="2034540">
                <a:moveTo>
                  <a:pt x="1826260" y="1826260"/>
                </a:moveTo>
                <a:lnTo>
                  <a:pt x="1790700" y="1826260"/>
                </a:lnTo>
                <a:lnTo>
                  <a:pt x="1791970" y="1827530"/>
                </a:lnTo>
                <a:lnTo>
                  <a:pt x="1827530" y="1827530"/>
                </a:lnTo>
                <a:lnTo>
                  <a:pt x="1826260" y="1826260"/>
                </a:lnTo>
                <a:close/>
              </a:path>
              <a:path w="2034539" h="2034540">
                <a:moveTo>
                  <a:pt x="1822450" y="1822450"/>
                </a:moveTo>
                <a:lnTo>
                  <a:pt x="1786889" y="1822450"/>
                </a:lnTo>
                <a:lnTo>
                  <a:pt x="1789430" y="1824990"/>
                </a:lnTo>
                <a:lnTo>
                  <a:pt x="1824989" y="1824990"/>
                </a:lnTo>
                <a:lnTo>
                  <a:pt x="1822450" y="1822450"/>
                </a:lnTo>
                <a:close/>
              </a:path>
              <a:path w="2034539" h="2034540">
                <a:moveTo>
                  <a:pt x="1819909" y="1819910"/>
                </a:moveTo>
                <a:lnTo>
                  <a:pt x="1784350" y="1819910"/>
                </a:lnTo>
                <a:lnTo>
                  <a:pt x="1785620" y="1821180"/>
                </a:lnTo>
                <a:lnTo>
                  <a:pt x="1821180" y="1821180"/>
                </a:lnTo>
                <a:lnTo>
                  <a:pt x="1819909" y="1819910"/>
                </a:lnTo>
                <a:close/>
              </a:path>
              <a:path w="2034539" h="2034540">
                <a:moveTo>
                  <a:pt x="1816100" y="1816100"/>
                </a:moveTo>
                <a:lnTo>
                  <a:pt x="1780539" y="1816100"/>
                </a:lnTo>
                <a:lnTo>
                  <a:pt x="1783079" y="1818640"/>
                </a:lnTo>
                <a:lnTo>
                  <a:pt x="1818639" y="1818640"/>
                </a:lnTo>
                <a:lnTo>
                  <a:pt x="1816100" y="1816100"/>
                </a:lnTo>
                <a:close/>
              </a:path>
              <a:path w="2034539" h="2034540">
                <a:moveTo>
                  <a:pt x="1813559" y="1813560"/>
                </a:moveTo>
                <a:lnTo>
                  <a:pt x="1778000" y="1813560"/>
                </a:lnTo>
                <a:lnTo>
                  <a:pt x="1779270" y="1814830"/>
                </a:lnTo>
                <a:lnTo>
                  <a:pt x="1814830" y="1814830"/>
                </a:lnTo>
                <a:lnTo>
                  <a:pt x="1813559" y="1813560"/>
                </a:lnTo>
                <a:close/>
              </a:path>
              <a:path w="2034539" h="2034540">
                <a:moveTo>
                  <a:pt x="1809750" y="1809750"/>
                </a:moveTo>
                <a:lnTo>
                  <a:pt x="1774189" y="1809750"/>
                </a:lnTo>
                <a:lnTo>
                  <a:pt x="1776729" y="1812290"/>
                </a:lnTo>
                <a:lnTo>
                  <a:pt x="1812289" y="1812290"/>
                </a:lnTo>
                <a:lnTo>
                  <a:pt x="1809750" y="1809750"/>
                </a:lnTo>
                <a:close/>
              </a:path>
              <a:path w="2034539" h="2034540">
                <a:moveTo>
                  <a:pt x="1807209" y="1807210"/>
                </a:moveTo>
                <a:lnTo>
                  <a:pt x="1771650" y="1807210"/>
                </a:lnTo>
                <a:lnTo>
                  <a:pt x="1772920" y="1808480"/>
                </a:lnTo>
                <a:lnTo>
                  <a:pt x="1808479" y="1808480"/>
                </a:lnTo>
                <a:lnTo>
                  <a:pt x="1807209" y="1807210"/>
                </a:lnTo>
                <a:close/>
              </a:path>
              <a:path w="2034539" h="2034540">
                <a:moveTo>
                  <a:pt x="1803399" y="1803400"/>
                </a:moveTo>
                <a:lnTo>
                  <a:pt x="1767839" y="1803400"/>
                </a:lnTo>
                <a:lnTo>
                  <a:pt x="1770379" y="1805940"/>
                </a:lnTo>
                <a:lnTo>
                  <a:pt x="1805939" y="1805940"/>
                </a:lnTo>
                <a:lnTo>
                  <a:pt x="1803399" y="1803400"/>
                </a:lnTo>
                <a:close/>
              </a:path>
              <a:path w="2034539" h="2034540">
                <a:moveTo>
                  <a:pt x="1800859" y="1800860"/>
                </a:moveTo>
                <a:lnTo>
                  <a:pt x="1765300" y="1800860"/>
                </a:lnTo>
                <a:lnTo>
                  <a:pt x="1766570" y="1802130"/>
                </a:lnTo>
                <a:lnTo>
                  <a:pt x="1802129" y="1802130"/>
                </a:lnTo>
                <a:lnTo>
                  <a:pt x="1800859" y="1800860"/>
                </a:lnTo>
                <a:close/>
              </a:path>
              <a:path w="2034539" h="2034540">
                <a:moveTo>
                  <a:pt x="1797050" y="1797050"/>
                </a:moveTo>
                <a:lnTo>
                  <a:pt x="1761489" y="1797050"/>
                </a:lnTo>
                <a:lnTo>
                  <a:pt x="1764030" y="1799590"/>
                </a:lnTo>
                <a:lnTo>
                  <a:pt x="1799590" y="1799590"/>
                </a:lnTo>
                <a:lnTo>
                  <a:pt x="1797050" y="1797050"/>
                </a:lnTo>
                <a:close/>
              </a:path>
              <a:path w="2034539" h="2034540">
                <a:moveTo>
                  <a:pt x="1794510" y="1794510"/>
                </a:moveTo>
                <a:lnTo>
                  <a:pt x="1758950" y="1794510"/>
                </a:lnTo>
                <a:lnTo>
                  <a:pt x="1760220" y="1795780"/>
                </a:lnTo>
                <a:lnTo>
                  <a:pt x="1795779" y="1795780"/>
                </a:lnTo>
                <a:lnTo>
                  <a:pt x="1794510" y="1794510"/>
                </a:lnTo>
                <a:close/>
              </a:path>
              <a:path w="2034539" h="2034540">
                <a:moveTo>
                  <a:pt x="1790700" y="1790700"/>
                </a:moveTo>
                <a:lnTo>
                  <a:pt x="1755139" y="1790700"/>
                </a:lnTo>
                <a:lnTo>
                  <a:pt x="1757680" y="1793240"/>
                </a:lnTo>
                <a:lnTo>
                  <a:pt x="1793239" y="1793240"/>
                </a:lnTo>
                <a:lnTo>
                  <a:pt x="1790700" y="1790700"/>
                </a:lnTo>
                <a:close/>
              </a:path>
              <a:path w="2034539" h="2034540">
                <a:moveTo>
                  <a:pt x="1788159" y="1788160"/>
                </a:moveTo>
                <a:lnTo>
                  <a:pt x="1752600" y="1788160"/>
                </a:lnTo>
                <a:lnTo>
                  <a:pt x="1753870" y="1789430"/>
                </a:lnTo>
                <a:lnTo>
                  <a:pt x="1789429" y="1789430"/>
                </a:lnTo>
                <a:lnTo>
                  <a:pt x="1788159" y="1788160"/>
                </a:lnTo>
                <a:close/>
              </a:path>
              <a:path w="2034539" h="2034540">
                <a:moveTo>
                  <a:pt x="1784350" y="1784350"/>
                </a:moveTo>
                <a:lnTo>
                  <a:pt x="1748789" y="1784350"/>
                </a:lnTo>
                <a:lnTo>
                  <a:pt x="1751329" y="1786890"/>
                </a:lnTo>
                <a:lnTo>
                  <a:pt x="1786889" y="1786890"/>
                </a:lnTo>
                <a:lnTo>
                  <a:pt x="1784350" y="1784350"/>
                </a:lnTo>
                <a:close/>
              </a:path>
              <a:path w="2034539" h="2034540">
                <a:moveTo>
                  <a:pt x="1781810" y="1781810"/>
                </a:moveTo>
                <a:lnTo>
                  <a:pt x="1746250" y="1781810"/>
                </a:lnTo>
                <a:lnTo>
                  <a:pt x="1747520" y="1783080"/>
                </a:lnTo>
                <a:lnTo>
                  <a:pt x="1783079" y="1783080"/>
                </a:lnTo>
                <a:lnTo>
                  <a:pt x="1781810" y="1781810"/>
                </a:lnTo>
                <a:close/>
              </a:path>
              <a:path w="2034539" h="2034540">
                <a:moveTo>
                  <a:pt x="1778000" y="1778000"/>
                </a:moveTo>
                <a:lnTo>
                  <a:pt x="1742439" y="1778000"/>
                </a:lnTo>
                <a:lnTo>
                  <a:pt x="1744980" y="1780540"/>
                </a:lnTo>
                <a:lnTo>
                  <a:pt x="1780539" y="1780540"/>
                </a:lnTo>
                <a:lnTo>
                  <a:pt x="1778000" y="1778000"/>
                </a:lnTo>
                <a:close/>
              </a:path>
              <a:path w="2034539" h="2034540">
                <a:moveTo>
                  <a:pt x="1775459" y="1775460"/>
                </a:moveTo>
                <a:lnTo>
                  <a:pt x="1739900" y="1775460"/>
                </a:lnTo>
                <a:lnTo>
                  <a:pt x="1741170" y="1776730"/>
                </a:lnTo>
                <a:lnTo>
                  <a:pt x="1776729" y="1776730"/>
                </a:lnTo>
                <a:lnTo>
                  <a:pt x="1775459" y="1775460"/>
                </a:lnTo>
                <a:close/>
              </a:path>
              <a:path w="2034539" h="2034540">
                <a:moveTo>
                  <a:pt x="1771650" y="1771650"/>
                </a:moveTo>
                <a:lnTo>
                  <a:pt x="1736089" y="1771650"/>
                </a:lnTo>
                <a:lnTo>
                  <a:pt x="1738630" y="1774190"/>
                </a:lnTo>
                <a:lnTo>
                  <a:pt x="1774189" y="1774190"/>
                </a:lnTo>
                <a:lnTo>
                  <a:pt x="1771650" y="1771650"/>
                </a:lnTo>
                <a:close/>
              </a:path>
              <a:path w="2034539" h="2034540">
                <a:moveTo>
                  <a:pt x="1769109" y="1769110"/>
                </a:moveTo>
                <a:lnTo>
                  <a:pt x="1733550" y="1769110"/>
                </a:lnTo>
                <a:lnTo>
                  <a:pt x="1734820" y="1770380"/>
                </a:lnTo>
                <a:lnTo>
                  <a:pt x="1770379" y="1770380"/>
                </a:lnTo>
                <a:lnTo>
                  <a:pt x="1769109" y="1769110"/>
                </a:lnTo>
                <a:close/>
              </a:path>
              <a:path w="2034539" h="2034540">
                <a:moveTo>
                  <a:pt x="1765300" y="1765300"/>
                </a:moveTo>
                <a:lnTo>
                  <a:pt x="1729739" y="1765300"/>
                </a:lnTo>
                <a:lnTo>
                  <a:pt x="1732280" y="1767840"/>
                </a:lnTo>
                <a:lnTo>
                  <a:pt x="1767839" y="1767840"/>
                </a:lnTo>
                <a:lnTo>
                  <a:pt x="1765300" y="1765300"/>
                </a:lnTo>
                <a:close/>
              </a:path>
              <a:path w="2034539" h="2034540">
                <a:moveTo>
                  <a:pt x="1762760" y="1762760"/>
                </a:moveTo>
                <a:lnTo>
                  <a:pt x="1727200" y="1762760"/>
                </a:lnTo>
                <a:lnTo>
                  <a:pt x="1728470" y="1764030"/>
                </a:lnTo>
                <a:lnTo>
                  <a:pt x="1764030" y="1764030"/>
                </a:lnTo>
                <a:lnTo>
                  <a:pt x="1762760" y="1762760"/>
                </a:lnTo>
                <a:close/>
              </a:path>
              <a:path w="2034539" h="2034540">
                <a:moveTo>
                  <a:pt x="1758950" y="1758950"/>
                </a:moveTo>
                <a:lnTo>
                  <a:pt x="1723389" y="1758950"/>
                </a:lnTo>
                <a:lnTo>
                  <a:pt x="1725929" y="1761490"/>
                </a:lnTo>
                <a:lnTo>
                  <a:pt x="1761489" y="1761490"/>
                </a:lnTo>
                <a:lnTo>
                  <a:pt x="1758950" y="1758950"/>
                </a:lnTo>
                <a:close/>
              </a:path>
              <a:path w="2034539" h="2034540">
                <a:moveTo>
                  <a:pt x="1756409" y="1756410"/>
                </a:moveTo>
                <a:lnTo>
                  <a:pt x="1720850" y="1756410"/>
                </a:lnTo>
                <a:lnTo>
                  <a:pt x="1722120" y="1757680"/>
                </a:lnTo>
                <a:lnTo>
                  <a:pt x="1757680" y="1757680"/>
                </a:lnTo>
                <a:lnTo>
                  <a:pt x="1756409" y="1756410"/>
                </a:lnTo>
                <a:close/>
              </a:path>
              <a:path w="2034539" h="2034540">
                <a:moveTo>
                  <a:pt x="1752600" y="1752600"/>
                </a:moveTo>
                <a:lnTo>
                  <a:pt x="1717040" y="1752600"/>
                </a:lnTo>
                <a:lnTo>
                  <a:pt x="1719580" y="1755140"/>
                </a:lnTo>
                <a:lnTo>
                  <a:pt x="1755140" y="1755140"/>
                </a:lnTo>
                <a:lnTo>
                  <a:pt x="1752600" y="1752600"/>
                </a:lnTo>
                <a:close/>
              </a:path>
              <a:path w="2034539" h="2034540">
                <a:moveTo>
                  <a:pt x="1750060" y="1750060"/>
                </a:moveTo>
                <a:lnTo>
                  <a:pt x="1714500" y="1750060"/>
                </a:lnTo>
                <a:lnTo>
                  <a:pt x="1715770" y="1751330"/>
                </a:lnTo>
                <a:lnTo>
                  <a:pt x="1751329" y="1751330"/>
                </a:lnTo>
                <a:lnTo>
                  <a:pt x="1750060" y="1750060"/>
                </a:lnTo>
                <a:close/>
              </a:path>
              <a:path w="2034539" h="2034540">
                <a:moveTo>
                  <a:pt x="1746249" y="1746250"/>
                </a:moveTo>
                <a:lnTo>
                  <a:pt x="1710689" y="1746250"/>
                </a:lnTo>
                <a:lnTo>
                  <a:pt x="1713230" y="1748790"/>
                </a:lnTo>
                <a:lnTo>
                  <a:pt x="1748790" y="1748790"/>
                </a:lnTo>
                <a:lnTo>
                  <a:pt x="1746249" y="1746250"/>
                </a:lnTo>
                <a:close/>
              </a:path>
              <a:path w="2034539" h="2034540">
                <a:moveTo>
                  <a:pt x="1743709" y="1743710"/>
                </a:moveTo>
                <a:lnTo>
                  <a:pt x="1708150" y="1743710"/>
                </a:lnTo>
                <a:lnTo>
                  <a:pt x="1709420" y="1744980"/>
                </a:lnTo>
                <a:lnTo>
                  <a:pt x="1744979" y="1744980"/>
                </a:lnTo>
                <a:lnTo>
                  <a:pt x="1743709" y="1743710"/>
                </a:lnTo>
                <a:close/>
              </a:path>
              <a:path w="2034539" h="2034540">
                <a:moveTo>
                  <a:pt x="1737360" y="1737360"/>
                </a:moveTo>
                <a:lnTo>
                  <a:pt x="1701800" y="1737360"/>
                </a:lnTo>
                <a:lnTo>
                  <a:pt x="1706880" y="1742440"/>
                </a:lnTo>
                <a:lnTo>
                  <a:pt x="1742439" y="1742440"/>
                </a:lnTo>
                <a:lnTo>
                  <a:pt x="1737360" y="1737360"/>
                </a:lnTo>
                <a:close/>
              </a:path>
              <a:path w="2034539" h="2034540">
                <a:moveTo>
                  <a:pt x="1733550" y="1733550"/>
                </a:moveTo>
                <a:lnTo>
                  <a:pt x="1697989" y="1733550"/>
                </a:lnTo>
                <a:lnTo>
                  <a:pt x="1700530" y="1736090"/>
                </a:lnTo>
                <a:lnTo>
                  <a:pt x="1736089" y="1736090"/>
                </a:lnTo>
                <a:lnTo>
                  <a:pt x="1733550" y="1733550"/>
                </a:lnTo>
                <a:close/>
              </a:path>
              <a:path w="2034539" h="2034540">
                <a:moveTo>
                  <a:pt x="1731009" y="1731010"/>
                </a:moveTo>
                <a:lnTo>
                  <a:pt x="1695450" y="1731010"/>
                </a:lnTo>
                <a:lnTo>
                  <a:pt x="1696720" y="1732280"/>
                </a:lnTo>
                <a:lnTo>
                  <a:pt x="1732279" y="1732280"/>
                </a:lnTo>
                <a:lnTo>
                  <a:pt x="1731009" y="1731010"/>
                </a:lnTo>
                <a:close/>
              </a:path>
              <a:path w="2034539" h="2034540">
                <a:moveTo>
                  <a:pt x="1727200" y="1727200"/>
                </a:moveTo>
                <a:lnTo>
                  <a:pt x="1691639" y="1727200"/>
                </a:lnTo>
                <a:lnTo>
                  <a:pt x="1694180" y="1729740"/>
                </a:lnTo>
                <a:lnTo>
                  <a:pt x="1729739" y="1729740"/>
                </a:lnTo>
                <a:lnTo>
                  <a:pt x="1727200" y="1727200"/>
                </a:lnTo>
                <a:close/>
              </a:path>
              <a:path w="2034539" h="2034540">
                <a:moveTo>
                  <a:pt x="1724659" y="1724660"/>
                </a:moveTo>
                <a:lnTo>
                  <a:pt x="1689100" y="1724660"/>
                </a:lnTo>
                <a:lnTo>
                  <a:pt x="1690370" y="1725930"/>
                </a:lnTo>
                <a:lnTo>
                  <a:pt x="1725929" y="1725930"/>
                </a:lnTo>
                <a:lnTo>
                  <a:pt x="1724659" y="1724660"/>
                </a:lnTo>
                <a:close/>
              </a:path>
              <a:path w="2034539" h="2034540">
                <a:moveTo>
                  <a:pt x="1720849" y="1720850"/>
                </a:moveTo>
                <a:lnTo>
                  <a:pt x="1685289" y="1720850"/>
                </a:lnTo>
                <a:lnTo>
                  <a:pt x="1687830" y="1723390"/>
                </a:lnTo>
                <a:lnTo>
                  <a:pt x="1723389" y="1723390"/>
                </a:lnTo>
                <a:lnTo>
                  <a:pt x="1720849" y="1720850"/>
                </a:lnTo>
                <a:close/>
              </a:path>
              <a:path w="2034539" h="2034540">
                <a:moveTo>
                  <a:pt x="1718309" y="1718310"/>
                </a:moveTo>
                <a:lnTo>
                  <a:pt x="1682750" y="1718310"/>
                </a:lnTo>
                <a:lnTo>
                  <a:pt x="1684020" y="1719580"/>
                </a:lnTo>
                <a:lnTo>
                  <a:pt x="1719579" y="1719580"/>
                </a:lnTo>
                <a:lnTo>
                  <a:pt x="1718309" y="1718310"/>
                </a:lnTo>
                <a:close/>
              </a:path>
              <a:path w="2034539" h="2034540">
                <a:moveTo>
                  <a:pt x="1714500" y="1714500"/>
                </a:moveTo>
                <a:lnTo>
                  <a:pt x="1678939" y="1714500"/>
                </a:lnTo>
                <a:lnTo>
                  <a:pt x="1681480" y="1717040"/>
                </a:lnTo>
                <a:lnTo>
                  <a:pt x="1717039" y="1717040"/>
                </a:lnTo>
                <a:lnTo>
                  <a:pt x="1714500" y="1714500"/>
                </a:lnTo>
                <a:close/>
              </a:path>
              <a:path w="2034539" h="2034540">
                <a:moveTo>
                  <a:pt x="1711960" y="1711960"/>
                </a:moveTo>
                <a:lnTo>
                  <a:pt x="1676400" y="1711960"/>
                </a:lnTo>
                <a:lnTo>
                  <a:pt x="1677670" y="1713230"/>
                </a:lnTo>
                <a:lnTo>
                  <a:pt x="1713229" y="1713230"/>
                </a:lnTo>
                <a:lnTo>
                  <a:pt x="1711960" y="1711960"/>
                </a:lnTo>
                <a:close/>
              </a:path>
              <a:path w="2034539" h="2034540">
                <a:moveTo>
                  <a:pt x="1708150" y="1708150"/>
                </a:moveTo>
                <a:lnTo>
                  <a:pt x="1672589" y="1708150"/>
                </a:lnTo>
                <a:lnTo>
                  <a:pt x="1675130" y="1710690"/>
                </a:lnTo>
                <a:lnTo>
                  <a:pt x="1710690" y="1710690"/>
                </a:lnTo>
                <a:lnTo>
                  <a:pt x="1708150" y="1708150"/>
                </a:lnTo>
                <a:close/>
              </a:path>
              <a:path w="2034539" h="2034540">
                <a:moveTo>
                  <a:pt x="1705610" y="1705610"/>
                </a:moveTo>
                <a:lnTo>
                  <a:pt x="1670050" y="1705610"/>
                </a:lnTo>
                <a:lnTo>
                  <a:pt x="1671320" y="1706880"/>
                </a:lnTo>
                <a:lnTo>
                  <a:pt x="1706879" y="1706880"/>
                </a:lnTo>
                <a:lnTo>
                  <a:pt x="1705610" y="1705610"/>
                </a:lnTo>
                <a:close/>
              </a:path>
              <a:path w="2034539" h="2034540">
                <a:moveTo>
                  <a:pt x="1701800" y="1701800"/>
                </a:moveTo>
                <a:lnTo>
                  <a:pt x="1666240" y="1701800"/>
                </a:lnTo>
                <a:lnTo>
                  <a:pt x="1668780" y="1704340"/>
                </a:lnTo>
                <a:lnTo>
                  <a:pt x="1704340" y="1704340"/>
                </a:lnTo>
                <a:lnTo>
                  <a:pt x="1701800" y="1701800"/>
                </a:lnTo>
                <a:close/>
              </a:path>
              <a:path w="2034539" h="2034540">
                <a:moveTo>
                  <a:pt x="1699260" y="1699260"/>
                </a:moveTo>
                <a:lnTo>
                  <a:pt x="1663700" y="1699260"/>
                </a:lnTo>
                <a:lnTo>
                  <a:pt x="1664970" y="1700530"/>
                </a:lnTo>
                <a:lnTo>
                  <a:pt x="1700529" y="1700530"/>
                </a:lnTo>
                <a:lnTo>
                  <a:pt x="1699260" y="1699260"/>
                </a:lnTo>
                <a:close/>
              </a:path>
              <a:path w="2034539" h="2034540">
                <a:moveTo>
                  <a:pt x="1695450" y="1695450"/>
                </a:moveTo>
                <a:lnTo>
                  <a:pt x="1659890" y="1695450"/>
                </a:lnTo>
                <a:lnTo>
                  <a:pt x="1662430" y="1697990"/>
                </a:lnTo>
                <a:lnTo>
                  <a:pt x="1697990" y="1697990"/>
                </a:lnTo>
                <a:lnTo>
                  <a:pt x="1695450" y="1695450"/>
                </a:lnTo>
                <a:close/>
              </a:path>
              <a:path w="2034539" h="2034540">
                <a:moveTo>
                  <a:pt x="1692910" y="1692910"/>
                </a:moveTo>
                <a:lnTo>
                  <a:pt x="1657350" y="1692910"/>
                </a:lnTo>
                <a:lnTo>
                  <a:pt x="1658620" y="1694180"/>
                </a:lnTo>
                <a:lnTo>
                  <a:pt x="1694180" y="1694180"/>
                </a:lnTo>
                <a:lnTo>
                  <a:pt x="1692910" y="1692910"/>
                </a:lnTo>
                <a:close/>
              </a:path>
              <a:path w="2034539" h="2034540">
                <a:moveTo>
                  <a:pt x="1689099" y="1689100"/>
                </a:moveTo>
                <a:lnTo>
                  <a:pt x="1653539" y="1689100"/>
                </a:lnTo>
                <a:lnTo>
                  <a:pt x="1656080" y="1691640"/>
                </a:lnTo>
                <a:lnTo>
                  <a:pt x="1691640" y="1691640"/>
                </a:lnTo>
                <a:lnTo>
                  <a:pt x="1689099" y="1689100"/>
                </a:lnTo>
                <a:close/>
              </a:path>
              <a:path w="2034539" h="2034540">
                <a:moveTo>
                  <a:pt x="1686559" y="1686560"/>
                </a:moveTo>
                <a:lnTo>
                  <a:pt x="1651000" y="1686560"/>
                </a:lnTo>
                <a:lnTo>
                  <a:pt x="1652270" y="1687830"/>
                </a:lnTo>
                <a:lnTo>
                  <a:pt x="1687829" y="1687830"/>
                </a:lnTo>
                <a:lnTo>
                  <a:pt x="1686559" y="1686560"/>
                </a:lnTo>
                <a:close/>
              </a:path>
              <a:path w="2034539" h="2034540">
                <a:moveTo>
                  <a:pt x="1682750" y="1682750"/>
                </a:moveTo>
                <a:lnTo>
                  <a:pt x="1647190" y="1682750"/>
                </a:lnTo>
                <a:lnTo>
                  <a:pt x="1649730" y="1685290"/>
                </a:lnTo>
                <a:lnTo>
                  <a:pt x="1685289" y="1685290"/>
                </a:lnTo>
                <a:lnTo>
                  <a:pt x="1682750" y="1682750"/>
                </a:lnTo>
                <a:close/>
              </a:path>
              <a:path w="2034539" h="2034540">
                <a:moveTo>
                  <a:pt x="1680210" y="1680210"/>
                </a:moveTo>
                <a:lnTo>
                  <a:pt x="1644650" y="1680210"/>
                </a:lnTo>
                <a:lnTo>
                  <a:pt x="1645920" y="1681480"/>
                </a:lnTo>
                <a:lnTo>
                  <a:pt x="1681480" y="1681480"/>
                </a:lnTo>
                <a:lnTo>
                  <a:pt x="1680210" y="1680210"/>
                </a:lnTo>
                <a:close/>
              </a:path>
              <a:path w="2034539" h="2034540">
                <a:moveTo>
                  <a:pt x="1673859" y="1673860"/>
                </a:moveTo>
                <a:lnTo>
                  <a:pt x="1638300" y="1673860"/>
                </a:lnTo>
                <a:lnTo>
                  <a:pt x="1643380" y="1678940"/>
                </a:lnTo>
                <a:lnTo>
                  <a:pt x="1678939" y="1678940"/>
                </a:lnTo>
                <a:lnTo>
                  <a:pt x="1673859" y="1673860"/>
                </a:lnTo>
                <a:close/>
              </a:path>
              <a:path w="2034539" h="2034540">
                <a:moveTo>
                  <a:pt x="1667509" y="1667510"/>
                </a:moveTo>
                <a:lnTo>
                  <a:pt x="1631950" y="1667510"/>
                </a:lnTo>
                <a:lnTo>
                  <a:pt x="1637030" y="1672590"/>
                </a:lnTo>
                <a:lnTo>
                  <a:pt x="1672589" y="1672590"/>
                </a:lnTo>
                <a:lnTo>
                  <a:pt x="1667509" y="1667510"/>
                </a:lnTo>
                <a:close/>
              </a:path>
              <a:path w="2034539" h="2034540">
                <a:moveTo>
                  <a:pt x="1661160" y="1661160"/>
                </a:moveTo>
                <a:lnTo>
                  <a:pt x="1625600" y="1661160"/>
                </a:lnTo>
                <a:lnTo>
                  <a:pt x="1630680" y="1666240"/>
                </a:lnTo>
                <a:lnTo>
                  <a:pt x="1666239" y="1666240"/>
                </a:lnTo>
                <a:lnTo>
                  <a:pt x="1661160" y="1661160"/>
                </a:lnTo>
                <a:close/>
              </a:path>
              <a:path w="2034539" h="2034540">
                <a:moveTo>
                  <a:pt x="1654809" y="1654810"/>
                </a:moveTo>
                <a:lnTo>
                  <a:pt x="1619250" y="1654810"/>
                </a:lnTo>
                <a:lnTo>
                  <a:pt x="1624330" y="1659890"/>
                </a:lnTo>
                <a:lnTo>
                  <a:pt x="1659889" y="1659890"/>
                </a:lnTo>
                <a:lnTo>
                  <a:pt x="1654809" y="1654810"/>
                </a:lnTo>
                <a:close/>
              </a:path>
              <a:path w="2034539" h="2034540">
                <a:moveTo>
                  <a:pt x="1648459" y="1648459"/>
                </a:moveTo>
                <a:lnTo>
                  <a:pt x="1612899" y="1648459"/>
                </a:lnTo>
                <a:lnTo>
                  <a:pt x="1617980" y="1653540"/>
                </a:lnTo>
                <a:lnTo>
                  <a:pt x="1653539" y="1653540"/>
                </a:lnTo>
                <a:lnTo>
                  <a:pt x="1648459" y="1648459"/>
                </a:lnTo>
                <a:close/>
              </a:path>
              <a:path w="2034539" h="2034540">
                <a:moveTo>
                  <a:pt x="1642109" y="1642110"/>
                </a:moveTo>
                <a:lnTo>
                  <a:pt x="1606549" y="1642110"/>
                </a:lnTo>
                <a:lnTo>
                  <a:pt x="1611630" y="1647190"/>
                </a:lnTo>
                <a:lnTo>
                  <a:pt x="1647189" y="1647190"/>
                </a:lnTo>
                <a:lnTo>
                  <a:pt x="1642109" y="1642110"/>
                </a:lnTo>
                <a:close/>
              </a:path>
              <a:path w="2034539" h="2034540">
                <a:moveTo>
                  <a:pt x="1635759" y="1635760"/>
                </a:moveTo>
                <a:lnTo>
                  <a:pt x="1600199" y="1635760"/>
                </a:lnTo>
                <a:lnTo>
                  <a:pt x="1605280" y="1640840"/>
                </a:lnTo>
                <a:lnTo>
                  <a:pt x="1640839" y="1640840"/>
                </a:lnTo>
                <a:lnTo>
                  <a:pt x="1635759" y="1635760"/>
                </a:lnTo>
                <a:close/>
              </a:path>
              <a:path w="2034539" h="2034540">
                <a:moveTo>
                  <a:pt x="1630680" y="1630680"/>
                </a:moveTo>
                <a:lnTo>
                  <a:pt x="1595120" y="1630680"/>
                </a:lnTo>
                <a:lnTo>
                  <a:pt x="1598930" y="1634490"/>
                </a:lnTo>
                <a:lnTo>
                  <a:pt x="1634490" y="1634490"/>
                </a:lnTo>
                <a:lnTo>
                  <a:pt x="1630680" y="1630680"/>
                </a:lnTo>
                <a:close/>
              </a:path>
              <a:path w="2034539" h="2034540">
                <a:moveTo>
                  <a:pt x="1624330" y="1624330"/>
                </a:moveTo>
                <a:lnTo>
                  <a:pt x="1588770" y="1624330"/>
                </a:lnTo>
                <a:lnTo>
                  <a:pt x="1593850" y="1629410"/>
                </a:lnTo>
                <a:lnTo>
                  <a:pt x="1629410" y="1629410"/>
                </a:lnTo>
                <a:lnTo>
                  <a:pt x="1624330" y="1624330"/>
                </a:lnTo>
                <a:close/>
              </a:path>
              <a:path w="2034539" h="2034540">
                <a:moveTo>
                  <a:pt x="1617980" y="1617980"/>
                </a:moveTo>
                <a:lnTo>
                  <a:pt x="1582420" y="1617980"/>
                </a:lnTo>
                <a:lnTo>
                  <a:pt x="1587500" y="1623060"/>
                </a:lnTo>
                <a:lnTo>
                  <a:pt x="1623060" y="1623060"/>
                </a:lnTo>
                <a:lnTo>
                  <a:pt x="1617980" y="1617980"/>
                </a:lnTo>
                <a:close/>
              </a:path>
              <a:path w="2034539" h="2034540">
                <a:moveTo>
                  <a:pt x="1611630" y="1611630"/>
                </a:moveTo>
                <a:lnTo>
                  <a:pt x="1576070" y="1611630"/>
                </a:lnTo>
                <a:lnTo>
                  <a:pt x="1581150" y="1616710"/>
                </a:lnTo>
                <a:lnTo>
                  <a:pt x="1616710" y="1616710"/>
                </a:lnTo>
                <a:lnTo>
                  <a:pt x="1611630" y="1611630"/>
                </a:lnTo>
                <a:close/>
              </a:path>
              <a:path w="2034539" h="2034540">
                <a:moveTo>
                  <a:pt x="1605280" y="1605280"/>
                </a:moveTo>
                <a:lnTo>
                  <a:pt x="1569720" y="1605280"/>
                </a:lnTo>
                <a:lnTo>
                  <a:pt x="1574800" y="1610360"/>
                </a:lnTo>
                <a:lnTo>
                  <a:pt x="1610359" y="1610360"/>
                </a:lnTo>
                <a:lnTo>
                  <a:pt x="1605280" y="1605280"/>
                </a:lnTo>
                <a:close/>
              </a:path>
              <a:path w="2034539" h="2034540">
                <a:moveTo>
                  <a:pt x="1598930" y="1598930"/>
                </a:moveTo>
                <a:lnTo>
                  <a:pt x="1563370" y="1598930"/>
                </a:lnTo>
                <a:lnTo>
                  <a:pt x="1568449" y="1604010"/>
                </a:lnTo>
                <a:lnTo>
                  <a:pt x="1604009" y="1604010"/>
                </a:lnTo>
                <a:lnTo>
                  <a:pt x="1598930" y="1598930"/>
                </a:lnTo>
                <a:close/>
              </a:path>
              <a:path w="2034539" h="2034540">
                <a:moveTo>
                  <a:pt x="1592580" y="1592580"/>
                </a:moveTo>
                <a:lnTo>
                  <a:pt x="1557020" y="1592580"/>
                </a:lnTo>
                <a:lnTo>
                  <a:pt x="1562100" y="1597660"/>
                </a:lnTo>
                <a:lnTo>
                  <a:pt x="1597660" y="1597660"/>
                </a:lnTo>
                <a:lnTo>
                  <a:pt x="1592580" y="1592580"/>
                </a:lnTo>
                <a:close/>
              </a:path>
              <a:path w="2034539" h="2034540">
                <a:moveTo>
                  <a:pt x="1586230" y="1586230"/>
                </a:moveTo>
                <a:lnTo>
                  <a:pt x="1550670" y="1586230"/>
                </a:lnTo>
                <a:lnTo>
                  <a:pt x="1555750" y="1591310"/>
                </a:lnTo>
                <a:lnTo>
                  <a:pt x="1591310" y="1591310"/>
                </a:lnTo>
                <a:lnTo>
                  <a:pt x="1586230" y="1586230"/>
                </a:lnTo>
                <a:close/>
              </a:path>
              <a:path w="2034539" h="2034540">
                <a:moveTo>
                  <a:pt x="1579880" y="1579880"/>
                </a:moveTo>
                <a:lnTo>
                  <a:pt x="1544320" y="1579880"/>
                </a:lnTo>
                <a:lnTo>
                  <a:pt x="1549400" y="1584960"/>
                </a:lnTo>
                <a:lnTo>
                  <a:pt x="1584959" y="1584960"/>
                </a:lnTo>
                <a:lnTo>
                  <a:pt x="1579880" y="1579880"/>
                </a:lnTo>
                <a:close/>
              </a:path>
              <a:path w="2034539" h="2034540">
                <a:moveTo>
                  <a:pt x="1573530" y="1573530"/>
                </a:moveTo>
                <a:lnTo>
                  <a:pt x="1537970" y="1573530"/>
                </a:lnTo>
                <a:lnTo>
                  <a:pt x="1543050" y="1578610"/>
                </a:lnTo>
                <a:lnTo>
                  <a:pt x="1578609" y="1578610"/>
                </a:lnTo>
                <a:lnTo>
                  <a:pt x="1573530" y="1573530"/>
                </a:lnTo>
                <a:close/>
              </a:path>
              <a:path w="2034539" h="2034540">
                <a:moveTo>
                  <a:pt x="1567180" y="1567180"/>
                </a:moveTo>
                <a:lnTo>
                  <a:pt x="1531620" y="1567180"/>
                </a:lnTo>
                <a:lnTo>
                  <a:pt x="1536700" y="1572260"/>
                </a:lnTo>
                <a:lnTo>
                  <a:pt x="1572260" y="1572260"/>
                </a:lnTo>
                <a:lnTo>
                  <a:pt x="1567180" y="1567180"/>
                </a:lnTo>
                <a:close/>
              </a:path>
              <a:path w="2034539" h="2034540">
                <a:moveTo>
                  <a:pt x="1560830" y="1560830"/>
                </a:moveTo>
                <a:lnTo>
                  <a:pt x="1525270" y="1560830"/>
                </a:lnTo>
                <a:lnTo>
                  <a:pt x="1530350" y="1565910"/>
                </a:lnTo>
                <a:lnTo>
                  <a:pt x="1565910" y="1565910"/>
                </a:lnTo>
                <a:lnTo>
                  <a:pt x="1560830" y="1560830"/>
                </a:lnTo>
                <a:close/>
              </a:path>
              <a:path w="2034539" h="2034540">
                <a:moveTo>
                  <a:pt x="1554480" y="1554480"/>
                </a:moveTo>
                <a:lnTo>
                  <a:pt x="1518920" y="1554480"/>
                </a:lnTo>
                <a:lnTo>
                  <a:pt x="1523999" y="1559560"/>
                </a:lnTo>
                <a:lnTo>
                  <a:pt x="1559559" y="1559560"/>
                </a:lnTo>
                <a:lnTo>
                  <a:pt x="1554480" y="1554480"/>
                </a:lnTo>
                <a:close/>
              </a:path>
              <a:path w="2034539" h="2034540">
                <a:moveTo>
                  <a:pt x="1548130" y="1548130"/>
                </a:moveTo>
                <a:lnTo>
                  <a:pt x="1512570" y="1548130"/>
                </a:lnTo>
                <a:lnTo>
                  <a:pt x="1517650" y="1553210"/>
                </a:lnTo>
                <a:lnTo>
                  <a:pt x="1553209" y="1553210"/>
                </a:lnTo>
                <a:lnTo>
                  <a:pt x="1548130" y="1548130"/>
                </a:lnTo>
                <a:close/>
              </a:path>
              <a:path w="2034539" h="2034540">
                <a:moveTo>
                  <a:pt x="1541780" y="1541780"/>
                </a:moveTo>
                <a:lnTo>
                  <a:pt x="1506220" y="1541780"/>
                </a:lnTo>
                <a:lnTo>
                  <a:pt x="1511300" y="1546860"/>
                </a:lnTo>
                <a:lnTo>
                  <a:pt x="1546860" y="1546860"/>
                </a:lnTo>
                <a:lnTo>
                  <a:pt x="1541780" y="1541780"/>
                </a:lnTo>
                <a:close/>
              </a:path>
              <a:path w="2034539" h="2034540">
                <a:moveTo>
                  <a:pt x="1535430" y="1535430"/>
                </a:moveTo>
                <a:lnTo>
                  <a:pt x="1499870" y="1535430"/>
                </a:lnTo>
                <a:lnTo>
                  <a:pt x="1504950" y="1540510"/>
                </a:lnTo>
                <a:lnTo>
                  <a:pt x="1540510" y="1540510"/>
                </a:lnTo>
                <a:lnTo>
                  <a:pt x="1535430" y="1535430"/>
                </a:lnTo>
                <a:close/>
              </a:path>
              <a:path w="2034539" h="2034540">
                <a:moveTo>
                  <a:pt x="1529080" y="1529080"/>
                </a:moveTo>
                <a:lnTo>
                  <a:pt x="1493520" y="1529080"/>
                </a:lnTo>
                <a:lnTo>
                  <a:pt x="1498600" y="1534160"/>
                </a:lnTo>
                <a:lnTo>
                  <a:pt x="1534160" y="1534160"/>
                </a:lnTo>
                <a:lnTo>
                  <a:pt x="1529080" y="1529080"/>
                </a:lnTo>
                <a:close/>
              </a:path>
              <a:path w="2034539" h="2034540">
                <a:moveTo>
                  <a:pt x="1522730" y="1522730"/>
                </a:moveTo>
                <a:lnTo>
                  <a:pt x="1487170" y="1522730"/>
                </a:lnTo>
                <a:lnTo>
                  <a:pt x="1492249" y="1527810"/>
                </a:lnTo>
                <a:lnTo>
                  <a:pt x="1527809" y="1527810"/>
                </a:lnTo>
                <a:lnTo>
                  <a:pt x="1522730" y="1522730"/>
                </a:lnTo>
                <a:close/>
              </a:path>
              <a:path w="2034539" h="2034540">
                <a:moveTo>
                  <a:pt x="1516380" y="1516380"/>
                </a:moveTo>
                <a:lnTo>
                  <a:pt x="1480820" y="1516380"/>
                </a:lnTo>
                <a:lnTo>
                  <a:pt x="1485900" y="1521460"/>
                </a:lnTo>
                <a:lnTo>
                  <a:pt x="1521460" y="1521460"/>
                </a:lnTo>
                <a:lnTo>
                  <a:pt x="1516380" y="1516380"/>
                </a:lnTo>
                <a:close/>
              </a:path>
              <a:path w="2034539" h="2034540">
                <a:moveTo>
                  <a:pt x="1510030" y="1510030"/>
                </a:moveTo>
                <a:lnTo>
                  <a:pt x="1474470" y="1510030"/>
                </a:lnTo>
                <a:lnTo>
                  <a:pt x="1479550" y="1515110"/>
                </a:lnTo>
                <a:lnTo>
                  <a:pt x="1515109" y="1515110"/>
                </a:lnTo>
                <a:lnTo>
                  <a:pt x="1510030" y="1510030"/>
                </a:lnTo>
                <a:close/>
              </a:path>
              <a:path w="2034539" h="2034540">
                <a:moveTo>
                  <a:pt x="1503680" y="1503680"/>
                </a:moveTo>
                <a:lnTo>
                  <a:pt x="1468120" y="1503680"/>
                </a:lnTo>
                <a:lnTo>
                  <a:pt x="1473200" y="1508760"/>
                </a:lnTo>
                <a:lnTo>
                  <a:pt x="1508760" y="1508760"/>
                </a:lnTo>
                <a:lnTo>
                  <a:pt x="1503680" y="1503680"/>
                </a:lnTo>
                <a:close/>
              </a:path>
              <a:path w="2034539" h="2034540">
                <a:moveTo>
                  <a:pt x="1497330" y="1497330"/>
                </a:moveTo>
                <a:lnTo>
                  <a:pt x="1461770" y="1497330"/>
                </a:lnTo>
                <a:lnTo>
                  <a:pt x="1466849" y="1502410"/>
                </a:lnTo>
                <a:lnTo>
                  <a:pt x="1502409" y="1502410"/>
                </a:lnTo>
                <a:lnTo>
                  <a:pt x="1497330" y="1497330"/>
                </a:lnTo>
                <a:close/>
              </a:path>
              <a:path w="2034539" h="2034540">
                <a:moveTo>
                  <a:pt x="1490980" y="1490980"/>
                </a:moveTo>
                <a:lnTo>
                  <a:pt x="1455420" y="1490980"/>
                </a:lnTo>
                <a:lnTo>
                  <a:pt x="1460500" y="1496060"/>
                </a:lnTo>
                <a:lnTo>
                  <a:pt x="1496059" y="1496060"/>
                </a:lnTo>
                <a:lnTo>
                  <a:pt x="1490980" y="1490980"/>
                </a:lnTo>
                <a:close/>
              </a:path>
              <a:path w="2034539" h="2034540">
                <a:moveTo>
                  <a:pt x="1484630" y="1484630"/>
                </a:moveTo>
                <a:lnTo>
                  <a:pt x="1449070" y="1484630"/>
                </a:lnTo>
                <a:lnTo>
                  <a:pt x="1454150" y="1489710"/>
                </a:lnTo>
                <a:lnTo>
                  <a:pt x="1489710" y="1489710"/>
                </a:lnTo>
                <a:lnTo>
                  <a:pt x="1484630" y="1484630"/>
                </a:lnTo>
                <a:close/>
              </a:path>
              <a:path w="2034539" h="2034540">
                <a:moveTo>
                  <a:pt x="1478280" y="1478280"/>
                </a:moveTo>
                <a:lnTo>
                  <a:pt x="1442720" y="1478280"/>
                </a:lnTo>
                <a:lnTo>
                  <a:pt x="1447800" y="1483360"/>
                </a:lnTo>
                <a:lnTo>
                  <a:pt x="1483359" y="1483360"/>
                </a:lnTo>
                <a:lnTo>
                  <a:pt x="1478280" y="1478280"/>
                </a:lnTo>
                <a:close/>
              </a:path>
              <a:path w="2034539" h="2034540">
                <a:moveTo>
                  <a:pt x="1471930" y="1471930"/>
                </a:moveTo>
                <a:lnTo>
                  <a:pt x="1436370" y="1471930"/>
                </a:lnTo>
                <a:lnTo>
                  <a:pt x="1441450" y="1477010"/>
                </a:lnTo>
                <a:lnTo>
                  <a:pt x="1477010" y="1477010"/>
                </a:lnTo>
                <a:lnTo>
                  <a:pt x="1471930" y="1471930"/>
                </a:lnTo>
                <a:close/>
              </a:path>
              <a:path w="2034539" h="2034540">
                <a:moveTo>
                  <a:pt x="1465580" y="1465580"/>
                </a:moveTo>
                <a:lnTo>
                  <a:pt x="1430020" y="1465580"/>
                </a:lnTo>
                <a:lnTo>
                  <a:pt x="1435100" y="1470660"/>
                </a:lnTo>
                <a:lnTo>
                  <a:pt x="1470659" y="1470660"/>
                </a:lnTo>
                <a:lnTo>
                  <a:pt x="1465580" y="1465580"/>
                </a:lnTo>
                <a:close/>
              </a:path>
              <a:path w="2034539" h="2034540">
                <a:moveTo>
                  <a:pt x="1459230" y="1459230"/>
                </a:moveTo>
                <a:lnTo>
                  <a:pt x="1423670" y="1459230"/>
                </a:lnTo>
                <a:lnTo>
                  <a:pt x="1428750" y="1464310"/>
                </a:lnTo>
                <a:lnTo>
                  <a:pt x="1464310" y="1464310"/>
                </a:lnTo>
                <a:lnTo>
                  <a:pt x="1459230" y="1459230"/>
                </a:lnTo>
                <a:close/>
              </a:path>
              <a:path w="2034539" h="2034540">
                <a:moveTo>
                  <a:pt x="1452880" y="1452880"/>
                </a:moveTo>
                <a:lnTo>
                  <a:pt x="1417320" y="1452880"/>
                </a:lnTo>
                <a:lnTo>
                  <a:pt x="1422400" y="1457960"/>
                </a:lnTo>
                <a:lnTo>
                  <a:pt x="1457960" y="1457960"/>
                </a:lnTo>
                <a:lnTo>
                  <a:pt x="1452880" y="1452880"/>
                </a:lnTo>
                <a:close/>
              </a:path>
              <a:path w="2034539" h="2034540">
                <a:moveTo>
                  <a:pt x="1446530" y="1446530"/>
                </a:moveTo>
                <a:lnTo>
                  <a:pt x="1410970" y="1446530"/>
                </a:lnTo>
                <a:lnTo>
                  <a:pt x="1416050" y="1451610"/>
                </a:lnTo>
                <a:lnTo>
                  <a:pt x="1451610" y="1451610"/>
                </a:lnTo>
                <a:lnTo>
                  <a:pt x="1446530" y="1446530"/>
                </a:lnTo>
                <a:close/>
              </a:path>
              <a:path w="2034539" h="2034540">
                <a:moveTo>
                  <a:pt x="1440180" y="1440180"/>
                </a:moveTo>
                <a:lnTo>
                  <a:pt x="1404620" y="1440180"/>
                </a:lnTo>
                <a:lnTo>
                  <a:pt x="1409700" y="1445260"/>
                </a:lnTo>
                <a:lnTo>
                  <a:pt x="1445260" y="1445260"/>
                </a:lnTo>
                <a:lnTo>
                  <a:pt x="1440180" y="1440180"/>
                </a:lnTo>
                <a:close/>
              </a:path>
              <a:path w="2034539" h="2034540">
                <a:moveTo>
                  <a:pt x="1433830" y="1433830"/>
                </a:moveTo>
                <a:lnTo>
                  <a:pt x="1398270" y="1433830"/>
                </a:lnTo>
                <a:lnTo>
                  <a:pt x="1403349" y="1438910"/>
                </a:lnTo>
                <a:lnTo>
                  <a:pt x="1438909" y="1438910"/>
                </a:lnTo>
                <a:lnTo>
                  <a:pt x="1433830" y="1433830"/>
                </a:lnTo>
                <a:close/>
              </a:path>
              <a:path w="2034539" h="2034540">
                <a:moveTo>
                  <a:pt x="1225549" y="1225550"/>
                </a:moveTo>
                <a:lnTo>
                  <a:pt x="1189990" y="1225550"/>
                </a:lnTo>
                <a:lnTo>
                  <a:pt x="1397000" y="1432560"/>
                </a:lnTo>
                <a:lnTo>
                  <a:pt x="1432560" y="1432560"/>
                </a:lnTo>
                <a:lnTo>
                  <a:pt x="1225549" y="1225550"/>
                </a:lnTo>
                <a:close/>
              </a:path>
              <a:path w="2034539" h="2034540">
                <a:moveTo>
                  <a:pt x="1858010" y="1858010"/>
                </a:moveTo>
                <a:lnTo>
                  <a:pt x="1822450" y="1858010"/>
                </a:lnTo>
                <a:lnTo>
                  <a:pt x="1854200" y="1889760"/>
                </a:lnTo>
                <a:lnTo>
                  <a:pt x="1889760" y="1889760"/>
                </a:lnTo>
                <a:lnTo>
                  <a:pt x="1858010" y="1858010"/>
                </a:lnTo>
                <a:close/>
              </a:path>
              <a:path w="2034539" h="2034540">
                <a:moveTo>
                  <a:pt x="1889760" y="1889760"/>
                </a:moveTo>
                <a:lnTo>
                  <a:pt x="1854200" y="1889760"/>
                </a:lnTo>
                <a:lnTo>
                  <a:pt x="1885950" y="1921510"/>
                </a:lnTo>
                <a:lnTo>
                  <a:pt x="1921510" y="1921510"/>
                </a:lnTo>
                <a:lnTo>
                  <a:pt x="1889760" y="1889760"/>
                </a:lnTo>
                <a:close/>
              </a:path>
              <a:path w="2034539" h="2034540">
                <a:moveTo>
                  <a:pt x="1921510" y="1921510"/>
                </a:moveTo>
                <a:lnTo>
                  <a:pt x="1885950" y="1921510"/>
                </a:lnTo>
                <a:lnTo>
                  <a:pt x="1998980" y="2034540"/>
                </a:lnTo>
                <a:lnTo>
                  <a:pt x="2034539" y="2034540"/>
                </a:lnTo>
                <a:lnTo>
                  <a:pt x="1921510" y="1921510"/>
                </a:lnTo>
                <a:close/>
              </a:path>
            </a:pathLst>
          </a:custGeom>
          <a:solidFill>
            <a:srgbClr val="E1E1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0" y="4358640"/>
            <a:ext cx="2068830" cy="2494280"/>
          </a:xfrm>
          <a:custGeom>
            <a:avLst/>
            <a:gdLst/>
            <a:ahLst/>
            <a:cxnLst/>
            <a:rect l="l" t="t" r="r" b="b"/>
            <a:pathLst>
              <a:path w="2068830" h="2494279">
                <a:moveTo>
                  <a:pt x="457200" y="0"/>
                </a:moveTo>
                <a:lnTo>
                  <a:pt x="0" y="0"/>
                </a:lnTo>
                <a:lnTo>
                  <a:pt x="0" y="6349"/>
                </a:lnTo>
                <a:lnTo>
                  <a:pt x="462280" y="6349"/>
                </a:lnTo>
                <a:lnTo>
                  <a:pt x="462280" y="5079"/>
                </a:lnTo>
                <a:lnTo>
                  <a:pt x="461010" y="5079"/>
                </a:lnTo>
                <a:lnTo>
                  <a:pt x="461010" y="3809"/>
                </a:lnTo>
                <a:lnTo>
                  <a:pt x="459740" y="3809"/>
                </a:lnTo>
                <a:lnTo>
                  <a:pt x="459740" y="2539"/>
                </a:lnTo>
                <a:lnTo>
                  <a:pt x="458470" y="2539"/>
                </a:lnTo>
                <a:lnTo>
                  <a:pt x="458470" y="1269"/>
                </a:lnTo>
                <a:lnTo>
                  <a:pt x="457200" y="1269"/>
                </a:lnTo>
                <a:lnTo>
                  <a:pt x="457200" y="0"/>
                </a:lnTo>
                <a:close/>
              </a:path>
              <a:path w="2068830" h="2494279">
                <a:moveTo>
                  <a:pt x="0" y="425450"/>
                </a:moveTo>
                <a:lnTo>
                  <a:pt x="0" y="431799"/>
                </a:lnTo>
                <a:lnTo>
                  <a:pt x="6349" y="431799"/>
                </a:lnTo>
                <a:lnTo>
                  <a:pt x="0" y="425450"/>
                </a:lnTo>
                <a:close/>
              </a:path>
              <a:path w="2068830" h="2494279">
                <a:moveTo>
                  <a:pt x="6350" y="431800"/>
                </a:moveTo>
                <a:lnTo>
                  <a:pt x="0" y="431800"/>
                </a:lnTo>
                <a:lnTo>
                  <a:pt x="0" y="438149"/>
                </a:lnTo>
                <a:lnTo>
                  <a:pt x="12700" y="438149"/>
                </a:lnTo>
                <a:lnTo>
                  <a:pt x="6350" y="431800"/>
                </a:lnTo>
                <a:close/>
              </a:path>
              <a:path w="2068830" h="2494279">
                <a:moveTo>
                  <a:pt x="12700" y="438150"/>
                </a:moveTo>
                <a:lnTo>
                  <a:pt x="0" y="438150"/>
                </a:lnTo>
                <a:lnTo>
                  <a:pt x="0" y="444499"/>
                </a:lnTo>
                <a:lnTo>
                  <a:pt x="19050" y="444499"/>
                </a:lnTo>
                <a:lnTo>
                  <a:pt x="12700" y="438150"/>
                </a:lnTo>
                <a:close/>
              </a:path>
              <a:path w="2068830" h="2494279">
                <a:moveTo>
                  <a:pt x="19050" y="444500"/>
                </a:moveTo>
                <a:lnTo>
                  <a:pt x="0" y="444500"/>
                </a:lnTo>
                <a:lnTo>
                  <a:pt x="0" y="450849"/>
                </a:lnTo>
                <a:lnTo>
                  <a:pt x="25399" y="450849"/>
                </a:lnTo>
                <a:lnTo>
                  <a:pt x="19050" y="444500"/>
                </a:lnTo>
                <a:close/>
              </a:path>
              <a:path w="2068830" h="2494279">
                <a:moveTo>
                  <a:pt x="25400" y="450850"/>
                </a:moveTo>
                <a:lnTo>
                  <a:pt x="0" y="450850"/>
                </a:lnTo>
                <a:lnTo>
                  <a:pt x="0" y="457199"/>
                </a:lnTo>
                <a:lnTo>
                  <a:pt x="31750" y="457199"/>
                </a:lnTo>
                <a:lnTo>
                  <a:pt x="25400" y="450850"/>
                </a:lnTo>
                <a:close/>
              </a:path>
              <a:path w="2068830" h="2494279">
                <a:moveTo>
                  <a:pt x="31750" y="457200"/>
                </a:moveTo>
                <a:lnTo>
                  <a:pt x="0" y="457200"/>
                </a:lnTo>
                <a:lnTo>
                  <a:pt x="0" y="459739"/>
                </a:lnTo>
                <a:lnTo>
                  <a:pt x="3810" y="463549"/>
                </a:lnTo>
                <a:lnTo>
                  <a:pt x="38100" y="463549"/>
                </a:lnTo>
                <a:lnTo>
                  <a:pt x="31750" y="457200"/>
                </a:lnTo>
                <a:close/>
              </a:path>
              <a:path w="2068830" h="2494279">
                <a:moveTo>
                  <a:pt x="38100" y="463550"/>
                </a:moveTo>
                <a:lnTo>
                  <a:pt x="3810" y="463550"/>
                </a:lnTo>
                <a:lnTo>
                  <a:pt x="10159" y="469899"/>
                </a:lnTo>
                <a:lnTo>
                  <a:pt x="44449" y="469899"/>
                </a:lnTo>
                <a:lnTo>
                  <a:pt x="38100" y="463550"/>
                </a:lnTo>
                <a:close/>
              </a:path>
              <a:path w="2068830" h="2494279">
                <a:moveTo>
                  <a:pt x="44450" y="469900"/>
                </a:moveTo>
                <a:lnTo>
                  <a:pt x="10160" y="469900"/>
                </a:lnTo>
                <a:lnTo>
                  <a:pt x="16510" y="476249"/>
                </a:lnTo>
                <a:lnTo>
                  <a:pt x="50800" y="476249"/>
                </a:lnTo>
                <a:lnTo>
                  <a:pt x="44450" y="469900"/>
                </a:lnTo>
                <a:close/>
              </a:path>
              <a:path w="2068830" h="2494279">
                <a:moveTo>
                  <a:pt x="50800" y="476250"/>
                </a:moveTo>
                <a:lnTo>
                  <a:pt x="16510" y="476250"/>
                </a:lnTo>
                <a:lnTo>
                  <a:pt x="22859" y="482599"/>
                </a:lnTo>
                <a:lnTo>
                  <a:pt x="57149" y="482599"/>
                </a:lnTo>
                <a:lnTo>
                  <a:pt x="50800" y="476250"/>
                </a:lnTo>
                <a:close/>
              </a:path>
              <a:path w="2068830" h="2494279">
                <a:moveTo>
                  <a:pt x="57150" y="482600"/>
                </a:moveTo>
                <a:lnTo>
                  <a:pt x="22860" y="482600"/>
                </a:lnTo>
                <a:lnTo>
                  <a:pt x="29210" y="488949"/>
                </a:lnTo>
                <a:lnTo>
                  <a:pt x="63500" y="488949"/>
                </a:lnTo>
                <a:lnTo>
                  <a:pt x="57150" y="482600"/>
                </a:lnTo>
                <a:close/>
              </a:path>
              <a:path w="2068830" h="2494279">
                <a:moveTo>
                  <a:pt x="63500" y="488950"/>
                </a:moveTo>
                <a:lnTo>
                  <a:pt x="29210" y="488950"/>
                </a:lnTo>
                <a:lnTo>
                  <a:pt x="35560" y="495299"/>
                </a:lnTo>
                <a:lnTo>
                  <a:pt x="69850" y="495299"/>
                </a:lnTo>
                <a:lnTo>
                  <a:pt x="63500" y="488950"/>
                </a:lnTo>
                <a:close/>
              </a:path>
              <a:path w="2068830" h="2494279">
                <a:moveTo>
                  <a:pt x="69850" y="495300"/>
                </a:moveTo>
                <a:lnTo>
                  <a:pt x="35560" y="495300"/>
                </a:lnTo>
                <a:lnTo>
                  <a:pt x="41909" y="501649"/>
                </a:lnTo>
                <a:lnTo>
                  <a:pt x="76199" y="501649"/>
                </a:lnTo>
                <a:lnTo>
                  <a:pt x="69850" y="495300"/>
                </a:lnTo>
                <a:close/>
              </a:path>
              <a:path w="2068830" h="2494279">
                <a:moveTo>
                  <a:pt x="76200" y="501650"/>
                </a:moveTo>
                <a:lnTo>
                  <a:pt x="41910" y="501650"/>
                </a:lnTo>
                <a:lnTo>
                  <a:pt x="48260" y="507999"/>
                </a:lnTo>
                <a:lnTo>
                  <a:pt x="82550" y="507999"/>
                </a:lnTo>
                <a:lnTo>
                  <a:pt x="76200" y="501650"/>
                </a:lnTo>
                <a:close/>
              </a:path>
              <a:path w="2068830" h="2494279">
                <a:moveTo>
                  <a:pt x="82550" y="508000"/>
                </a:moveTo>
                <a:lnTo>
                  <a:pt x="48260" y="508000"/>
                </a:lnTo>
                <a:lnTo>
                  <a:pt x="54610" y="514349"/>
                </a:lnTo>
                <a:lnTo>
                  <a:pt x="88900" y="514349"/>
                </a:lnTo>
                <a:lnTo>
                  <a:pt x="82550" y="508000"/>
                </a:lnTo>
                <a:close/>
              </a:path>
              <a:path w="2068830" h="2494279">
                <a:moveTo>
                  <a:pt x="88900" y="514350"/>
                </a:moveTo>
                <a:lnTo>
                  <a:pt x="54610" y="514350"/>
                </a:lnTo>
                <a:lnTo>
                  <a:pt x="60959" y="520699"/>
                </a:lnTo>
                <a:lnTo>
                  <a:pt x="95249" y="520699"/>
                </a:lnTo>
                <a:lnTo>
                  <a:pt x="88900" y="514350"/>
                </a:lnTo>
                <a:close/>
              </a:path>
              <a:path w="2068830" h="2494279">
                <a:moveTo>
                  <a:pt x="95250" y="520700"/>
                </a:moveTo>
                <a:lnTo>
                  <a:pt x="60960" y="520700"/>
                </a:lnTo>
                <a:lnTo>
                  <a:pt x="67310" y="527049"/>
                </a:lnTo>
                <a:lnTo>
                  <a:pt x="101600" y="527049"/>
                </a:lnTo>
                <a:lnTo>
                  <a:pt x="95250" y="520700"/>
                </a:lnTo>
                <a:close/>
              </a:path>
              <a:path w="2068830" h="2494279">
                <a:moveTo>
                  <a:pt x="101600" y="527050"/>
                </a:moveTo>
                <a:lnTo>
                  <a:pt x="67310" y="527050"/>
                </a:lnTo>
                <a:lnTo>
                  <a:pt x="73660" y="533399"/>
                </a:lnTo>
                <a:lnTo>
                  <a:pt x="107950" y="533399"/>
                </a:lnTo>
                <a:lnTo>
                  <a:pt x="101600" y="527050"/>
                </a:lnTo>
                <a:close/>
              </a:path>
              <a:path w="2068830" h="2494279">
                <a:moveTo>
                  <a:pt x="107950" y="533400"/>
                </a:moveTo>
                <a:lnTo>
                  <a:pt x="73660" y="533400"/>
                </a:lnTo>
                <a:lnTo>
                  <a:pt x="80009" y="539749"/>
                </a:lnTo>
                <a:lnTo>
                  <a:pt x="114299" y="539749"/>
                </a:lnTo>
                <a:lnTo>
                  <a:pt x="107950" y="533400"/>
                </a:lnTo>
                <a:close/>
              </a:path>
              <a:path w="2068830" h="2494279">
                <a:moveTo>
                  <a:pt x="114300" y="539750"/>
                </a:moveTo>
                <a:lnTo>
                  <a:pt x="80010" y="539750"/>
                </a:lnTo>
                <a:lnTo>
                  <a:pt x="86360" y="546099"/>
                </a:lnTo>
                <a:lnTo>
                  <a:pt x="120650" y="546099"/>
                </a:lnTo>
                <a:lnTo>
                  <a:pt x="114300" y="539750"/>
                </a:lnTo>
                <a:close/>
              </a:path>
              <a:path w="2068830" h="2494279">
                <a:moveTo>
                  <a:pt x="120650" y="546100"/>
                </a:moveTo>
                <a:lnTo>
                  <a:pt x="86360" y="546100"/>
                </a:lnTo>
                <a:lnTo>
                  <a:pt x="92709" y="552449"/>
                </a:lnTo>
                <a:lnTo>
                  <a:pt x="126999" y="552449"/>
                </a:lnTo>
                <a:lnTo>
                  <a:pt x="120650" y="546100"/>
                </a:lnTo>
                <a:close/>
              </a:path>
              <a:path w="2068830" h="2494279">
                <a:moveTo>
                  <a:pt x="127000" y="552450"/>
                </a:moveTo>
                <a:lnTo>
                  <a:pt x="92710" y="552450"/>
                </a:lnTo>
                <a:lnTo>
                  <a:pt x="99060" y="558799"/>
                </a:lnTo>
                <a:lnTo>
                  <a:pt x="133350" y="558799"/>
                </a:lnTo>
                <a:lnTo>
                  <a:pt x="127000" y="552450"/>
                </a:lnTo>
                <a:close/>
              </a:path>
              <a:path w="2068830" h="2494279">
                <a:moveTo>
                  <a:pt x="133350" y="558800"/>
                </a:moveTo>
                <a:lnTo>
                  <a:pt x="99060" y="558800"/>
                </a:lnTo>
                <a:lnTo>
                  <a:pt x="105410" y="565149"/>
                </a:lnTo>
                <a:lnTo>
                  <a:pt x="139700" y="565149"/>
                </a:lnTo>
                <a:lnTo>
                  <a:pt x="133350" y="558800"/>
                </a:lnTo>
                <a:close/>
              </a:path>
              <a:path w="2068830" h="2494279">
                <a:moveTo>
                  <a:pt x="139700" y="565150"/>
                </a:moveTo>
                <a:lnTo>
                  <a:pt x="105410" y="565150"/>
                </a:lnTo>
                <a:lnTo>
                  <a:pt x="111759" y="571499"/>
                </a:lnTo>
                <a:lnTo>
                  <a:pt x="146049" y="571499"/>
                </a:lnTo>
                <a:lnTo>
                  <a:pt x="139700" y="565150"/>
                </a:lnTo>
                <a:close/>
              </a:path>
              <a:path w="2068830" h="2494279">
                <a:moveTo>
                  <a:pt x="146050" y="571500"/>
                </a:moveTo>
                <a:lnTo>
                  <a:pt x="111760" y="571500"/>
                </a:lnTo>
                <a:lnTo>
                  <a:pt x="118110" y="577849"/>
                </a:lnTo>
                <a:lnTo>
                  <a:pt x="152400" y="577849"/>
                </a:lnTo>
                <a:lnTo>
                  <a:pt x="146050" y="571500"/>
                </a:lnTo>
                <a:close/>
              </a:path>
              <a:path w="2068830" h="2494279">
                <a:moveTo>
                  <a:pt x="152400" y="577850"/>
                </a:moveTo>
                <a:lnTo>
                  <a:pt x="118110" y="577850"/>
                </a:lnTo>
                <a:lnTo>
                  <a:pt x="124460" y="584199"/>
                </a:lnTo>
                <a:lnTo>
                  <a:pt x="158750" y="584199"/>
                </a:lnTo>
                <a:lnTo>
                  <a:pt x="152400" y="577850"/>
                </a:lnTo>
                <a:close/>
              </a:path>
              <a:path w="2068830" h="2494279">
                <a:moveTo>
                  <a:pt x="158750" y="584200"/>
                </a:moveTo>
                <a:lnTo>
                  <a:pt x="124460" y="584200"/>
                </a:lnTo>
                <a:lnTo>
                  <a:pt x="130809" y="590549"/>
                </a:lnTo>
                <a:lnTo>
                  <a:pt x="165099" y="590549"/>
                </a:lnTo>
                <a:lnTo>
                  <a:pt x="158750" y="584200"/>
                </a:lnTo>
                <a:close/>
              </a:path>
              <a:path w="2068830" h="2494279">
                <a:moveTo>
                  <a:pt x="165100" y="590550"/>
                </a:moveTo>
                <a:lnTo>
                  <a:pt x="130810" y="590550"/>
                </a:lnTo>
                <a:lnTo>
                  <a:pt x="137160" y="596899"/>
                </a:lnTo>
                <a:lnTo>
                  <a:pt x="171450" y="596899"/>
                </a:lnTo>
                <a:lnTo>
                  <a:pt x="165100" y="590550"/>
                </a:lnTo>
                <a:close/>
              </a:path>
              <a:path w="2068830" h="2494279">
                <a:moveTo>
                  <a:pt x="171450" y="596900"/>
                </a:moveTo>
                <a:lnTo>
                  <a:pt x="137160" y="596900"/>
                </a:lnTo>
                <a:lnTo>
                  <a:pt x="143510" y="603249"/>
                </a:lnTo>
                <a:lnTo>
                  <a:pt x="177800" y="603249"/>
                </a:lnTo>
                <a:lnTo>
                  <a:pt x="171450" y="596900"/>
                </a:lnTo>
                <a:close/>
              </a:path>
              <a:path w="2068830" h="2494279">
                <a:moveTo>
                  <a:pt x="177800" y="603250"/>
                </a:moveTo>
                <a:lnTo>
                  <a:pt x="143510" y="603250"/>
                </a:lnTo>
                <a:lnTo>
                  <a:pt x="149860" y="609599"/>
                </a:lnTo>
                <a:lnTo>
                  <a:pt x="184150" y="609599"/>
                </a:lnTo>
                <a:lnTo>
                  <a:pt x="177800" y="603250"/>
                </a:lnTo>
                <a:close/>
              </a:path>
              <a:path w="2068830" h="2494279">
                <a:moveTo>
                  <a:pt x="184150" y="609600"/>
                </a:moveTo>
                <a:lnTo>
                  <a:pt x="149860" y="609600"/>
                </a:lnTo>
                <a:lnTo>
                  <a:pt x="156210" y="615949"/>
                </a:lnTo>
                <a:lnTo>
                  <a:pt x="190500" y="615949"/>
                </a:lnTo>
                <a:lnTo>
                  <a:pt x="184150" y="609600"/>
                </a:lnTo>
                <a:close/>
              </a:path>
              <a:path w="2068830" h="2494279">
                <a:moveTo>
                  <a:pt x="190500" y="615950"/>
                </a:moveTo>
                <a:lnTo>
                  <a:pt x="156210" y="615950"/>
                </a:lnTo>
                <a:lnTo>
                  <a:pt x="162559" y="622299"/>
                </a:lnTo>
                <a:lnTo>
                  <a:pt x="196849" y="622299"/>
                </a:lnTo>
                <a:lnTo>
                  <a:pt x="190500" y="615950"/>
                </a:lnTo>
                <a:close/>
              </a:path>
              <a:path w="2068830" h="2494279">
                <a:moveTo>
                  <a:pt x="196850" y="622300"/>
                </a:moveTo>
                <a:lnTo>
                  <a:pt x="162560" y="622300"/>
                </a:lnTo>
                <a:lnTo>
                  <a:pt x="168910" y="628649"/>
                </a:lnTo>
                <a:lnTo>
                  <a:pt x="203200" y="628649"/>
                </a:lnTo>
                <a:lnTo>
                  <a:pt x="196850" y="622300"/>
                </a:lnTo>
                <a:close/>
              </a:path>
              <a:path w="2068830" h="2494279">
                <a:moveTo>
                  <a:pt x="203200" y="628650"/>
                </a:moveTo>
                <a:lnTo>
                  <a:pt x="168910" y="628650"/>
                </a:lnTo>
                <a:lnTo>
                  <a:pt x="175260" y="634999"/>
                </a:lnTo>
                <a:lnTo>
                  <a:pt x="209550" y="634999"/>
                </a:lnTo>
                <a:lnTo>
                  <a:pt x="203200" y="628650"/>
                </a:lnTo>
                <a:close/>
              </a:path>
              <a:path w="2068830" h="2494279">
                <a:moveTo>
                  <a:pt x="209550" y="635000"/>
                </a:moveTo>
                <a:lnTo>
                  <a:pt x="175260" y="635000"/>
                </a:lnTo>
                <a:lnTo>
                  <a:pt x="181609" y="641349"/>
                </a:lnTo>
                <a:lnTo>
                  <a:pt x="215899" y="641349"/>
                </a:lnTo>
                <a:lnTo>
                  <a:pt x="209550" y="635000"/>
                </a:lnTo>
                <a:close/>
              </a:path>
              <a:path w="2068830" h="2494279">
                <a:moveTo>
                  <a:pt x="215900" y="641350"/>
                </a:moveTo>
                <a:lnTo>
                  <a:pt x="181610" y="641350"/>
                </a:lnTo>
                <a:lnTo>
                  <a:pt x="187960" y="647699"/>
                </a:lnTo>
                <a:lnTo>
                  <a:pt x="222250" y="647699"/>
                </a:lnTo>
                <a:lnTo>
                  <a:pt x="215900" y="641350"/>
                </a:lnTo>
                <a:close/>
              </a:path>
              <a:path w="2068830" h="2494279">
                <a:moveTo>
                  <a:pt x="222250" y="647700"/>
                </a:moveTo>
                <a:lnTo>
                  <a:pt x="187960" y="647700"/>
                </a:lnTo>
                <a:lnTo>
                  <a:pt x="194310" y="654049"/>
                </a:lnTo>
                <a:lnTo>
                  <a:pt x="228600" y="654049"/>
                </a:lnTo>
                <a:lnTo>
                  <a:pt x="222250" y="647700"/>
                </a:lnTo>
                <a:close/>
              </a:path>
              <a:path w="2068830" h="2494279">
                <a:moveTo>
                  <a:pt x="228600" y="654050"/>
                </a:moveTo>
                <a:lnTo>
                  <a:pt x="194310" y="654050"/>
                </a:lnTo>
                <a:lnTo>
                  <a:pt x="200660" y="660399"/>
                </a:lnTo>
                <a:lnTo>
                  <a:pt x="234949" y="660399"/>
                </a:lnTo>
                <a:lnTo>
                  <a:pt x="228600" y="654050"/>
                </a:lnTo>
                <a:close/>
              </a:path>
              <a:path w="2068830" h="2494279">
                <a:moveTo>
                  <a:pt x="234950" y="660400"/>
                </a:moveTo>
                <a:lnTo>
                  <a:pt x="200660" y="660400"/>
                </a:lnTo>
                <a:lnTo>
                  <a:pt x="207010" y="666749"/>
                </a:lnTo>
                <a:lnTo>
                  <a:pt x="241300" y="666749"/>
                </a:lnTo>
                <a:lnTo>
                  <a:pt x="234950" y="660400"/>
                </a:lnTo>
                <a:close/>
              </a:path>
              <a:path w="2068830" h="2494279">
                <a:moveTo>
                  <a:pt x="241300" y="666750"/>
                </a:moveTo>
                <a:lnTo>
                  <a:pt x="207010" y="666750"/>
                </a:lnTo>
                <a:lnTo>
                  <a:pt x="213360" y="673099"/>
                </a:lnTo>
                <a:lnTo>
                  <a:pt x="247650" y="673099"/>
                </a:lnTo>
                <a:lnTo>
                  <a:pt x="241300" y="666750"/>
                </a:lnTo>
                <a:close/>
              </a:path>
              <a:path w="2068830" h="2494279">
                <a:moveTo>
                  <a:pt x="247650" y="673100"/>
                </a:moveTo>
                <a:lnTo>
                  <a:pt x="213360" y="673100"/>
                </a:lnTo>
                <a:lnTo>
                  <a:pt x="219710" y="679449"/>
                </a:lnTo>
                <a:lnTo>
                  <a:pt x="254000" y="679449"/>
                </a:lnTo>
                <a:lnTo>
                  <a:pt x="247650" y="673100"/>
                </a:lnTo>
                <a:close/>
              </a:path>
              <a:path w="2068830" h="2494279">
                <a:moveTo>
                  <a:pt x="254000" y="679450"/>
                </a:moveTo>
                <a:lnTo>
                  <a:pt x="219710" y="679450"/>
                </a:lnTo>
                <a:lnTo>
                  <a:pt x="226060" y="685799"/>
                </a:lnTo>
                <a:lnTo>
                  <a:pt x="260350" y="685799"/>
                </a:lnTo>
                <a:lnTo>
                  <a:pt x="254000" y="679450"/>
                </a:lnTo>
                <a:close/>
              </a:path>
              <a:path w="2068830" h="2494279">
                <a:moveTo>
                  <a:pt x="260350" y="685800"/>
                </a:moveTo>
                <a:lnTo>
                  <a:pt x="226060" y="685800"/>
                </a:lnTo>
                <a:lnTo>
                  <a:pt x="232410" y="692149"/>
                </a:lnTo>
                <a:lnTo>
                  <a:pt x="266699" y="692149"/>
                </a:lnTo>
                <a:lnTo>
                  <a:pt x="260350" y="685800"/>
                </a:lnTo>
                <a:close/>
              </a:path>
              <a:path w="2068830" h="2494279">
                <a:moveTo>
                  <a:pt x="266700" y="692150"/>
                </a:moveTo>
                <a:lnTo>
                  <a:pt x="232410" y="692150"/>
                </a:lnTo>
                <a:lnTo>
                  <a:pt x="238760" y="698499"/>
                </a:lnTo>
                <a:lnTo>
                  <a:pt x="273050" y="698499"/>
                </a:lnTo>
                <a:lnTo>
                  <a:pt x="266700" y="692150"/>
                </a:lnTo>
                <a:close/>
              </a:path>
              <a:path w="2068830" h="2494279">
                <a:moveTo>
                  <a:pt x="273050" y="698500"/>
                </a:moveTo>
                <a:lnTo>
                  <a:pt x="238760" y="698500"/>
                </a:lnTo>
                <a:lnTo>
                  <a:pt x="245110" y="704849"/>
                </a:lnTo>
                <a:lnTo>
                  <a:pt x="279400" y="704849"/>
                </a:lnTo>
                <a:lnTo>
                  <a:pt x="273050" y="698500"/>
                </a:lnTo>
                <a:close/>
              </a:path>
              <a:path w="2068830" h="2494279">
                <a:moveTo>
                  <a:pt x="279400" y="704850"/>
                </a:moveTo>
                <a:lnTo>
                  <a:pt x="245110" y="704850"/>
                </a:lnTo>
                <a:lnTo>
                  <a:pt x="251459" y="711199"/>
                </a:lnTo>
                <a:lnTo>
                  <a:pt x="285749" y="711199"/>
                </a:lnTo>
                <a:lnTo>
                  <a:pt x="279400" y="704850"/>
                </a:lnTo>
                <a:close/>
              </a:path>
              <a:path w="2068830" h="2494279">
                <a:moveTo>
                  <a:pt x="285750" y="711199"/>
                </a:moveTo>
                <a:lnTo>
                  <a:pt x="251460" y="711199"/>
                </a:lnTo>
                <a:lnTo>
                  <a:pt x="257810" y="717549"/>
                </a:lnTo>
                <a:lnTo>
                  <a:pt x="292100" y="717549"/>
                </a:lnTo>
                <a:lnTo>
                  <a:pt x="285750" y="711199"/>
                </a:lnTo>
                <a:close/>
              </a:path>
              <a:path w="2068830" h="2494279">
                <a:moveTo>
                  <a:pt x="292100" y="717550"/>
                </a:moveTo>
                <a:lnTo>
                  <a:pt x="257810" y="717550"/>
                </a:lnTo>
                <a:lnTo>
                  <a:pt x="264160" y="723899"/>
                </a:lnTo>
                <a:lnTo>
                  <a:pt x="298450" y="723899"/>
                </a:lnTo>
                <a:lnTo>
                  <a:pt x="292100" y="717550"/>
                </a:lnTo>
                <a:close/>
              </a:path>
              <a:path w="2068830" h="2494279">
                <a:moveTo>
                  <a:pt x="298450" y="723900"/>
                </a:moveTo>
                <a:lnTo>
                  <a:pt x="264160" y="723900"/>
                </a:lnTo>
                <a:lnTo>
                  <a:pt x="270509" y="730249"/>
                </a:lnTo>
                <a:lnTo>
                  <a:pt x="304800" y="730249"/>
                </a:lnTo>
                <a:lnTo>
                  <a:pt x="298450" y="723900"/>
                </a:lnTo>
                <a:close/>
              </a:path>
              <a:path w="2068830" h="2494279">
                <a:moveTo>
                  <a:pt x="304800" y="730250"/>
                </a:moveTo>
                <a:lnTo>
                  <a:pt x="270510" y="730250"/>
                </a:lnTo>
                <a:lnTo>
                  <a:pt x="276860" y="736599"/>
                </a:lnTo>
                <a:lnTo>
                  <a:pt x="311150" y="736599"/>
                </a:lnTo>
                <a:lnTo>
                  <a:pt x="304800" y="730250"/>
                </a:lnTo>
                <a:close/>
              </a:path>
              <a:path w="2068830" h="2494279">
                <a:moveTo>
                  <a:pt x="311150" y="736600"/>
                </a:moveTo>
                <a:lnTo>
                  <a:pt x="276860" y="736600"/>
                </a:lnTo>
                <a:lnTo>
                  <a:pt x="283210" y="742949"/>
                </a:lnTo>
                <a:lnTo>
                  <a:pt x="317500" y="742949"/>
                </a:lnTo>
                <a:lnTo>
                  <a:pt x="311150" y="736600"/>
                </a:lnTo>
                <a:close/>
              </a:path>
              <a:path w="2068830" h="2494279">
                <a:moveTo>
                  <a:pt x="317500" y="742950"/>
                </a:moveTo>
                <a:lnTo>
                  <a:pt x="283210" y="742950"/>
                </a:lnTo>
                <a:lnTo>
                  <a:pt x="289560" y="749299"/>
                </a:lnTo>
                <a:lnTo>
                  <a:pt x="323850" y="749299"/>
                </a:lnTo>
                <a:lnTo>
                  <a:pt x="317500" y="742950"/>
                </a:lnTo>
                <a:close/>
              </a:path>
              <a:path w="2068830" h="2494279">
                <a:moveTo>
                  <a:pt x="323850" y="749300"/>
                </a:moveTo>
                <a:lnTo>
                  <a:pt x="289560" y="749300"/>
                </a:lnTo>
                <a:lnTo>
                  <a:pt x="295910" y="755649"/>
                </a:lnTo>
                <a:lnTo>
                  <a:pt x="330200" y="755649"/>
                </a:lnTo>
                <a:lnTo>
                  <a:pt x="323850" y="749300"/>
                </a:lnTo>
                <a:close/>
              </a:path>
              <a:path w="2068830" h="2494279">
                <a:moveTo>
                  <a:pt x="330200" y="755650"/>
                </a:moveTo>
                <a:lnTo>
                  <a:pt x="295910" y="755650"/>
                </a:lnTo>
                <a:lnTo>
                  <a:pt x="302260" y="761999"/>
                </a:lnTo>
                <a:lnTo>
                  <a:pt x="336550" y="761999"/>
                </a:lnTo>
                <a:lnTo>
                  <a:pt x="330200" y="755650"/>
                </a:lnTo>
                <a:close/>
              </a:path>
              <a:path w="2068830" h="2494279">
                <a:moveTo>
                  <a:pt x="336550" y="762000"/>
                </a:moveTo>
                <a:lnTo>
                  <a:pt x="302260" y="762000"/>
                </a:lnTo>
                <a:lnTo>
                  <a:pt x="308610" y="768349"/>
                </a:lnTo>
                <a:lnTo>
                  <a:pt x="342900" y="768349"/>
                </a:lnTo>
                <a:lnTo>
                  <a:pt x="336550" y="762000"/>
                </a:lnTo>
                <a:close/>
              </a:path>
              <a:path w="2068830" h="2494279">
                <a:moveTo>
                  <a:pt x="342900" y="768350"/>
                </a:moveTo>
                <a:lnTo>
                  <a:pt x="308610" y="768350"/>
                </a:lnTo>
                <a:lnTo>
                  <a:pt x="314960" y="774699"/>
                </a:lnTo>
                <a:lnTo>
                  <a:pt x="349250" y="774699"/>
                </a:lnTo>
                <a:lnTo>
                  <a:pt x="342900" y="768350"/>
                </a:lnTo>
                <a:close/>
              </a:path>
              <a:path w="2068830" h="2494279">
                <a:moveTo>
                  <a:pt x="349250" y="774700"/>
                </a:moveTo>
                <a:lnTo>
                  <a:pt x="314960" y="774700"/>
                </a:lnTo>
                <a:lnTo>
                  <a:pt x="321310" y="781049"/>
                </a:lnTo>
                <a:lnTo>
                  <a:pt x="355599" y="781049"/>
                </a:lnTo>
                <a:lnTo>
                  <a:pt x="349250" y="774700"/>
                </a:lnTo>
                <a:close/>
              </a:path>
              <a:path w="2068830" h="2494279">
                <a:moveTo>
                  <a:pt x="355600" y="781050"/>
                </a:moveTo>
                <a:lnTo>
                  <a:pt x="321310" y="781050"/>
                </a:lnTo>
                <a:lnTo>
                  <a:pt x="327660" y="787399"/>
                </a:lnTo>
                <a:lnTo>
                  <a:pt x="361950" y="787399"/>
                </a:lnTo>
                <a:lnTo>
                  <a:pt x="355600" y="781050"/>
                </a:lnTo>
                <a:close/>
              </a:path>
              <a:path w="2068830" h="2494279">
                <a:moveTo>
                  <a:pt x="361950" y="787400"/>
                </a:moveTo>
                <a:lnTo>
                  <a:pt x="327660" y="787400"/>
                </a:lnTo>
                <a:lnTo>
                  <a:pt x="334010" y="793749"/>
                </a:lnTo>
                <a:lnTo>
                  <a:pt x="368300" y="793749"/>
                </a:lnTo>
                <a:lnTo>
                  <a:pt x="361950" y="787400"/>
                </a:lnTo>
                <a:close/>
              </a:path>
              <a:path w="2068830" h="2494279">
                <a:moveTo>
                  <a:pt x="368300" y="793750"/>
                </a:moveTo>
                <a:lnTo>
                  <a:pt x="334010" y="793750"/>
                </a:lnTo>
                <a:lnTo>
                  <a:pt x="340359" y="800099"/>
                </a:lnTo>
                <a:lnTo>
                  <a:pt x="374650" y="800099"/>
                </a:lnTo>
                <a:lnTo>
                  <a:pt x="368300" y="793750"/>
                </a:lnTo>
                <a:close/>
              </a:path>
              <a:path w="2068830" h="2494279">
                <a:moveTo>
                  <a:pt x="374650" y="800100"/>
                </a:moveTo>
                <a:lnTo>
                  <a:pt x="340360" y="800100"/>
                </a:lnTo>
                <a:lnTo>
                  <a:pt x="346710" y="806449"/>
                </a:lnTo>
                <a:lnTo>
                  <a:pt x="381000" y="806449"/>
                </a:lnTo>
                <a:lnTo>
                  <a:pt x="374650" y="800100"/>
                </a:lnTo>
                <a:close/>
              </a:path>
              <a:path w="2068830" h="2494279">
                <a:moveTo>
                  <a:pt x="381000" y="806450"/>
                </a:moveTo>
                <a:lnTo>
                  <a:pt x="346710" y="806450"/>
                </a:lnTo>
                <a:lnTo>
                  <a:pt x="353060" y="812799"/>
                </a:lnTo>
                <a:lnTo>
                  <a:pt x="387350" y="812799"/>
                </a:lnTo>
                <a:lnTo>
                  <a:pt x="381000" y="806450"/>
                </a:lnTo>
                <a:close/>
              </a:path>
              <a:path w="2068830" h="2494279">
                <a:moveTo>
                  <a:pt x="387350" y="812800"/>
                </a:moveTo>
                <a:lnTo>
                  <a:pt x="353060" y="812800"/>
                </a:lnTo>
                <a:lnTo>
                  <a:pt x="359410" y="819149"/>
                </a:lnTo>
                <a:lnTo>
                  <a:pt x="393700" y="819149"/>
                </a:lnTo>
                <a:lnTo>
                  <a:pt x="387350" y="812800"/>
                </a:lnTo>
                <a:close/>
              </a:path>
              <a:path w="2068830" h="2494279">
                <a:moveTo>
                  <a:pt x="393700" y="819150"/>
                </a:moveTo>
                <a:lnTo>
                  <a:pt x="359410" y="819150"/>
                </a:lnTo>
                <a:lnTo>
                  <a:pt x="365760" y="825499"/>
                </a:lnTo>
                <a:lnTo>
                  <a:pt x="400050" y="825499"/>
                </a:lnTo>
                <a:lnTo>
                  <a:pt x="393700" y="819150"/>
                </a:lnTo>
                <a:close/>
              </a:path>
              <a:path w="2068830" h="2494279">
                <a:moveTo>
                  <a:pt x="400050" y="825500"/>
                </a:moveTo>
                <a:lnTo>
                  <a:pt x="365760" y="825500"/>
                </a:lnTo>
                <a:lnTo>
                  <a:pt x="372110" y="831849"/>
                </a:lnTo>
                <a:lnTo>
                  <a:pt x="406399" y="831849"/>
                </a:lnTo>
                <a:lnTo>
                  <a:pt x="400050" y="825500"/>
                </a:lnTo>
                <a:close/>
              </a:path>
              <a:path w="2068830" h="2494279">
                <a:moveTo>
                  <a:pt x="406400" y="831850"/>
                </a:moveTo>
                <a:lnTo>
                  <a:pt x="372110" y="831850"/>
                </a:lnTo>
                <a:lnTo>
                  <a:pt x="378460" y="838199"/>
                </a:lnTo>
                <a:lnTo>
                  <a:pt x="412750" y="838199"/>
                </a:lnTo>
                <a:lnTo>
                  <a:pt x="406400" y="831850"/>
                </a:lnTo>
                <a:close/>
              </a:path>
              <a:path w="2068830" h="2494279">
                <a:moveTo>
                  <a:pt x="412750" y="838200"/>
                </a:moveTo>
                <a:lnTo>
                  <a:pt x="378460" y="838200"/>
                </a:lnTo>
                <a:lnTo>
                  <a:pt x="384810" y="844549"/>
                </a:lnTo>
                <a:lnTo>
                  <a:pt x="419100" y="844549"/>
                </a:lnTo>
                <a:lnTo>
                  <a:pt x="412750" y="838200"/>
                </a:lnTo>
                <a:close/>
              </a:path>
              <a:path w="2068830" h="2494279">
                <a:moveTo>
                  <a:pt x="419100" y="844550"/>
                </a:moveTo>
                <a:lnTo>
                  <a:pt x="384810" y="844550"/>
                </a:lnTo>
                <a:lnTo>
                  <a:pt x="391160" y="850899"/>
                </a:lnTo>
                <a:lnTo>
                  <a:pt x="425450" y="850899"/>
                </a:lnTo>
                <a:lnTo>
                  <a:pt x="419100" y="844550"/>
                </a:lnTo>
                <a:close/>
              </a:path>
              <a:path w="2068830" h="2494279">
                <a:moveTo>
                  <a:pt x="425450" y="850900"/>
                </a:moveTo>
                <a:lnTo>
                  <a:pt x="391160" y="850900"/>
                </a:lnTo>
                <a:lnTo>
                  <a:pt x="397510" y="857249"/>
                </a:lnTo>
                <a:lnTo>
                  <a:pt x="431800" y="857249"/>
                </a:lnTo>
                <a:lnTo>
                  <a:pt x="425450" y="850900"/>
                </a:lnTo>
                <a:close/>
              </a:path>
              <a:path w="2068830" h="2494279">
                <a:moveTo>
                  <a:pt x="431800" y="857250"/>
                </a:moveTo>
                <a:lnTo>
                  <a:pt x="397510" y="857250"/>
                </a:lnTo>
                <a:lnTo>
                  <a:pt x="403860" y="863599"/>
                </a:lnTo>
                <a:lnTo>
                  <a:pt x="438150" y="863599"/>
                </a:lnTo>
                <a:lnTo>
                  <a:pt x="431800" y="857250"/>
                </a:lnTo>
                <a:close/>
              </a:path>
              <a:path w="2068830" h="2494279">
                <a:moveTo>
                  <a:pt x="438150" y="863600"/>
                </a:moveTo>
                <a:lnTo>
                  <a:pt x="403860" y="863600"/>
                </a:lnTo>
                <a:lnTo>
                  <a:pt x="410210" y="869949"/>
                </a:lnTo>
                <a:lnTo>
                  <a:pt x="444500" y="869949"/>
                </a:lnTo>
                <a:lnTo>
                  <a:pt x="438150" y="863600"/>
                </a:lnTo>
                <a:close/>
              </a:path>
              <a:path w="2068830" h="2494279">
                <a:moveTo>
                  <a:pt x="444500" y="869950"/>
                </a:moveTo>
                <a:lnTo>
                  <a:pt x="410210" y="869950"/>
                </a:lnTo>
                <a:lnTo>
                  <a:pt x="424180" y="883919"/>
                </a:lnTo>
                <a:lnTo>
                  <a:pt x="458470" y="883919"/>
                </a:lnTo>
                <a:lnTo>
                  <a:pt x="444500" y="869950"/>
                </a:lnTo>
                <a:close/>
              </a:path>
              <a:path w="2068830" h="2494279">
                <a:moveTo>
                  <a:pt x="458470" y="883919"/>
                </a:moveTo>
                <a:lnTo>
                  <a:pt x="424180" y="883919"/>
                </a:lnTo>
                <a:lnTo>
                  <a:pt x="436880" y="896619"/>
                </a:lnTo>
                <a:lnTo>
                  <a:pt x="471170" y="896619"/>
                </a:lnTo>
                <a:lnTo>
                  <a:pt x="458470" y="883919"/>
                </a:lnTo>
                <a:close/>
              </a:path>
              <a:path w="2068830" h="2494279">
                <a:moveTo>
                  <a:pt x="471170" y="896619"/>
                </a:moveTo>
                <a:lnTo>
                  <a:pt x="436880" y="896619"/>
                </a:lnTo>
                <a:lnTo>
                  <a:pt x="468630" y="928369"/>
                </a:lnTo>
                <a:lnTo>
                  <a:pt x="502920" y="928369"/>
                </a:lnTo>
                <a:lnTo>
                  <a:pt x="471170" y="896619"/>
                </a:lnTo>
                <a:close/>
              </a:path>
              <a:path w="2068830" h="2494279">
                <a:moveTo>
                  <a:pt x="502920" y="928370"/>
                </a:moveTo>
                <a:lnTo>
                  <a:pt x="468630" y="928370"/>
                </a:lnTo>
                <a:lnTo>
                  <a:pt x="500380" y="960119"/>
                </a:lnTo>
                <a:lnTo>
                  <a:pt x="534670" y="960119"/>
                </a:lnTo>
                <a:lnTo>
                  <a:pt x="502920" y="928370"/>
                </a:lnTo>
                <a:close/>
              </a:path>
              <a:path w="2068830" h="2494279">
                <a:moveTo>
                  <a:pt x="534670" y="960120"/>
                </a:moveTo>
                <a:lnTo>
                  <a:pt x="500380" y="960120"/>
                </a:lnTo>
                <a:lnTo>
                  <a:pt x="504189" y="963929"/>
                </a:lnTo>
                <a:lnTo>
                  <a:pt x="538480" y="963929"/>
                </a:lnTo>
                <a:lnTo>
                  <a:pt x="534670" y="960120"/>
                </a:lnTo>
                <a:close/>
              </a:path>
              <a:path w="2068830" h="2494279">
                <a:moveTo>
                  <a:pt x="538480" y="963930"/>
                </a:moveTo>
                <a:lnTo>
                  <a:pt x="504190" y="963930"/>
                </a:lnTo>
                <a:lnTo>
                  <a:pt x="519430" y="979169"/>
                </a:lnTo>
                <a:lnTo>
                  <a:pt x="553720" y="979169"/>
                </a:lnTo>
                <a:lnTo>
                  <a:pt x="538480" y="963930"/>
                </a:lnTo>
                <a:close/>
              </a:path>
              <a:path w="2068830" h="2494279">
                <a:moveTo>
                  <a:pt x="553720" y="979169"/>
                </a:moveTo>
                <a:lnTo>
                  <a:pt x="519430" y="979169"/>
                </a:lnTo>
                <a:lnTo>
                  <a:pt x="535940" y="995679"/>
                </a:lnTo>
                <a:lnTo>
                  <a:pt x="570230" y="995679"/>
                </a:lnTo>
                <a:lnTo>
                  <a:pt x="553720" y="979169"/>
                </a:lnTo>
                <a:close/>
              </a:path>
              <a:path w="2068830" h="2494279">
                <a:moveTo>
                  <a:pt x="570230" y="995680"/>
                </a:moveTo>
                <a:lnTo>
                  <a:pt x="535940" y="995680"/>
                </a:lnTo>
                <a:lnTo>
                  <a:pt x="561340" y="1021079"/>
                </a:lnTo>
                <a:lnTo>
                  <a:pt x="595630" y="1021079"/>
                </a:lnTo>
                <a:lnTo>
                  <a:pt x="570230" y="995680"/>
                </a:lnTo>
                <a:close/>
              </a:path>
              <a:path w="2068830" h="2494279">
                <a:moveTo>
                  <a:pt x="595630" y="1021080"/>
                </a:moveTo>
                <a:lnTo>
                  <a:pt x="561340" y="1021080"/>
                </a:lnTo>
                <a:lnTo>
                  <a:pt x="563880" y="1023619"/>
                </a:lnTo>
                <a:lnTo>
                  <a:pt x="598170" y="1023619"/>
                </a:lnTo>
                <a:lnTo>
                  <a:pt x="595630" y="1021080"/>
                </a:lnTo>
                <a:close/>
              </a:path>
              <a:path w="2068830" h="2494279">
                <a:moveTo>
                  <a:pt x="598170" y="1023619"/>
                </a:moveTo>
                <a:lnTo>
                  <a:pt x="563880" y="1023619"/>
                </a:lnTo>
                <a:lnTo>
                  <a:pt x="570230" y="1029969"/>
                </a:lnTo>
                <a:lnTo>
                  <a:pt x="604520" y="1029969"/>
                </a:lnTo>
                <a:lnTo>
                  <a:pt x="598170" y="1023619"/>
                </a:lnTo>
                <a:close/>
              </a:path>
              <a:path w="2068830" h="2494279">
                <a:moveTo>
                  <a:pt x="604520" y="1029970"/>
                </a:moveTo>
                <a:lnTo>
                  <a:pt x="570230" y="1029970"/>
                </a:lnTo>
                <a:lnTo>
                  <a:pt x="576580" y="1036319"/>
                </a:lnTo>
                <a:lnTo>
                  <a:pt x="610870" y="1036319"/>
                </a:lnTo>
                <a:lnTo>
                  <a:pt x="604520" y="1029970"/>
                </a:lnTo>
                <a:close/>
              </a:path>
              <a:path w="2068830" h="2494279">
                <a:moveTo>
                  <a:pt x="610870" y="1036319"/>
                </a:moveTo>
                <a:lnTo>
                  <a:pt x="576580" y="1036319"/>
                </a:lnTo>
                <a:lnTo>
                  <a:pt x="580390" y="1040129"/>
                </a:lnTo>
                <a:lnTo>
                  <a:pt x="614680" y="1040129"/>
                </a:lnTo>
                <a:lnTo>
                  <a:pt x="610870" y="1036319"/>
                </a:lnTo>
                <a:close/>
              </a:path>
              <a:path w="2068830" h="2494279">
                <a:moveTo>
                  <a:pt x="614680" y="1040130"/>
                </a:moveTo>
                <a:lnTo>
                  <a:pt x="580390" y="1040130"/>
                </a:lnTo>
                <a:lnTo>
                  <a:pt x="582929" y="1042669"/>
                </a:lnTo>
                <a:lnTo>
                  <a:pt x="617220" y="1042669"/>
                </a:lnTo>
                <a:lnTo>
                  <a:pt x="614680" y="1040130"/>
                </a:lnTo>
                <a:close/>
              </a:path>
              <a:path w="2068830" h="2494279">
                <a:moveTo>
                  <a:pt x="617220" y="1042669"/>
                </a:moveTo>
                <a:lnTo>
                  <a:pt x="582930" y="1042669"/>
                </a:lnTo>
                <a:lnTo>
                  <a:pt x="586740" y="1046479"/>
                </a:lnTo>
                <a:lnTo>
                  <a:pt x="621030" y="1046479"/>
                </a:lnTo>
                <a:lnTo>
                  <a:pt x="617220" y="1042669"/>
                </a:lnTo>
                <a:close/>
              </a:path>
              <a:path w="2068830" h="2494279">
                <a:moveTo>
                  <a:pt x="621030" y="1046480"/>
                </a:moveTo>
                <a:lnTo>
                  <a:pt x="586740" y="1046480"/>
                </a:lnTo>
                <a:lnTo>
                  <a:pt x="593090" y="1052829"/>
                </a:lnTo>
                <a:lnTo>
                  <a:pt x="627380" y="1052829"/>
                </a:lnTo>
                <a:lnTo>
                  <a:pt x="621030" y="1046480"/>
                </a:lnTo>
                <a:close/>
              </a:path>
              <a:path w="2068830" h="2494279">
                <a:moveTo>
                  <a:pt x="627380" y="1052829"/>
                </a:moveTo>
                <a:lnTo>
                  <a:pt x="593090" y="1052829"/>
                </a:lnTo>
                <a:lnTo>
                  <a:pt x="599440" y="1059179"/>
                </a:lnTo>
                <a:lnTo>
                  <a:pt x="633730" y="1059179"/>
                </a:lnTo>
                <a:lnTo>
                  <a:pt x="627380" y="1052829"/>
                </a:lnTo>
                <a:close/>
              </a:path>
              <a:path w="2068830" h="2494279">
                <a:moveTo>
                  <a:pt x="633730" y="1059179"/>
                </a:moveTo>
                <a:lnTo>
                  <a:pt x="599440" y="1059179"/>
                </a:lnTo>
                <a:lnTo>
                  <a:pt x="601980" y="1061719"/>
                </a:lnTo>
                <a:lnTo>
                  <a:pt x="636270" y="1061719"/>
                </a:lnTo>
                <a:lnTo>
                  <a:pt x="633730" y="1059179"/>
                </a:lnTo>
                <a:close/>
              </a:path>
              <a:path w="2068830" h="2494279">
                <a:moveTo>
                  <a:pt x="636270" y="1061720"/>
                </a:moveTo>
                <a:lnTo>
                  <a:pt x="601980" y="1061720"/>
                </a:lnTo>
                <a:lnTo>
                  <a:pt x="608330" y="1068069"/>
                </a:lnTo>
                <a:lnTo>
                  <a:pt x="642620" y="1068069"/>
                </a:lnTo>
                <a:lnTo>
                  <a:pt x="636270" y="1061720"/>
                </a:lnTo>
                <a:close/>
              </a:path>
              <a:path w="2068830" h="2494279">
                <a:moveTo>
                  <a:pt x="642620" y="1068070"/>
                </a:moveTo>
                <a:lnTo>
                  <a:pt x="608330" y="1068070"/>
                </a:lnTo>
                <a:lnTo>
                  <a:pt x="612140" y="1071879"/>
                </a:lnTo>
                <a:lnTo>
                  <a:pt x="646430" y="1071879"/>
                </a:lnTo>
                <a:lnTo>
                  <a:pt x="642620" y="1068070"/>
                </a:lnTo>
                <a:close/>
              </a:path>
              <a:path w="2068830" h="2494279">
                <a:moveTo>
                  <a:pt x="646430" y="1071880"/>
                </a:moveTo>
                <a:lnTo>
                  <a:pt x="612140" y="1071880"/>
                </a:lnTo>
                <a:lnTo>
                  <a:pt x="614680" y="1074419"/>
                </a:lnTo>
                <a:lnTo>
                  <a:pt x="648970" y="1074419"/>
                </a:lnTo>
                <a:lnTo>
                  <a:pt x="646430" y="1071880"/>
                </a:lnTo>
                <a:close/>
              </a:path>
              <a:path w="2068830" h="2494279">
                <a:moveTo>
                  <a:pt x="648970" y="1074419"/>
                </a:moveTo>
                <a:lnTo>
                  <a:pt x="614680" y="1074419"/>
                </a:lnTo>
                <a:lnTo>
                  <a:pt x="618490" y="1078229"/>
                </a:lnTo>
                <a:lnTo>
                  <a:pt x="652780" y="1078229"/>
                </a:lnTo>
                <a:lnTo>
                  <a:pt x="648970" y="1074419"/>
                </a:lnTo>
                <a:close/>
              </a:path>
              <a:path w="2068830" h="2494279">
                <a:moveTo>
                  <a:pt x="652780" y="1078230"/>
                </a:moveTo>
                <a:lnTo>
                  <a:pt x="618490" y="1078230"/>
                </a:lnTo>
                <a:lnTo>
                  <a:pt x="621030" y="1080769"/>
                </a:lnTo>
                <a:lnTo>
                  <a:pt x="655320" y="1080769"/>
                </a:lnTo>
                <a:lnTo>
                  <a:pt x="652780" y="1078230"/>
                </a:lnTo>
                <a:close/>
              </a:path>
              <a:path w="2068830" h="2494279">
                <a:moveTo>
                  <a:pt x="655320" y="1080769"/>
                </a:moveTo>
                <a:lnTo>
                  <a:pt x="621030" y="1080769"/>
                </a:lnTo>
                <a:lnTo>
                  <a:pt x="624840" y="1084579"/>
                </a:lnTo>
                <a:lnTo>
                  <a:pt x="659130" y="1084579"/>
                </a:lnTo>
                <a:lnTo>
                  <a:pt x="655320" y="1080769"/>
                </a:lnTo>
                <a:close/>
              </a:path>
              <a:path w="2068830" h="2494279">
                <a:moveTo>
                  <a:pt x="659130" y="1084580"/>
                </a:moveTo>
                <a:lnTo>
                  <a:pt x="624840" y="1084580"/>
                </a:lnTo>
                <a:lnTo>
                  <a:pt x="631190" y="1090929"/>
                </a:lnTo>
                <a:lnTo>
                  <a:pt x="665480" y="1090929"/>
                </a:lnTo>
                <a:lnTo>
                  <a:pt x="659130" y="1084580"/>
                </a:lnTo>
                <a:close/>
              </a:path>
              <a:path w="2068830" h="2494279">
                <a:moveTo>
                  <a:pt x="665480" y="1090929"/>
                </a:moveTo>
                <a:lnTo>
                  <a:pt x="631190" y="1090929"/>
                </a:lnTo>
                <a:lnTo>
                  <a:pt x="633730" y="1093469"/>
                </a:lnTo>
                <a:lnTo>
                  <a:pt x="668020" y="1093469"/>
                </a:lnTo>
                <a:lnTo>
                  <a:pt x="665480" y="1090929"/>
                </a:lnTo>
                <a:close/>
              </a:path>
              <a:path w="2068830" h="2494279">
                <a:moveTo>
                  <a:pt x="668020" y="1093469"/>
                </a:moveTo>
                <a:lnTo>
                  <a:pt x="633730" y="1093469"/>
                </a:lnTo>
                <a:lnTo>
                  <a:pt x="640080" y="1099819"/>
                </a:lnTo>
                <a:lnTo>
                  <a:pt x="674370" y="1099819"/>
                </a:lnTo>
                <a:lnTo>
                  <a:pt x="668020" y="1093469"/>
                </a:lnTo>
                <a:close/>
              </a:path>
              <a:path w="2068830" h="2494279">
                <a:moveTo>
                  <a:pt x="674370" y="1099820"/>
                </a:moveTo>
                <a:lnTo>
                  <a:pt x="640080" y="1099820"/>
                </a:lnTo>
                <a:lnTo>
                  <a:pt x="643890" y="1103629"/>
                </a:lnTo>
                <a:lnTo>
                  <a:pt x="678180" y="1103629"/>
                </a:lnTo>
                <a:lnTo>
                  <a:pt x="674370" y="1099820"/>
                </a:lnTo>
                <a:close/>
              </a:path>
              <a:path w="2068830" h="2494279">
                <a:moveTo>
                  <a:pt x="678180" y="1103630"/>
                </a:moveTo>
                <a:lnTo>
                  <a:pt x="643890" y="1103630"/>
                </a:lnTo>
                <a:lnTo>
                  <a:pt x="656590" y="1116329"/>
                </a:lnTo>
                <a:lnTo>
                  <a:pt x="690880" y="1116329"/>
                </a:lnTo>
                <a:lnTo>
                  <a:pt x="678180" y="1103630"/>
                </a:lnTo>
                <a:close/>
              </a:path>
              <a:path w="2068830" h="2494279">
                <a:moveTo>
                  <a:pt x="690880" y="1116330"/>
                </a:moveTo>
                <a:lnTo>
                  <a:pt x="656590" y="1116330"/>
                </a:lnTo>
                <a:lnTo>
                  <a:pt x="659130" y="1118869"/>
                </a:lnTo>
                <a:lnTo>
                  <a:pt x="693420" y="1118869"/>
                </a:lnTo>
                <a:lnTo>
                  <a:pt x="690880" y="1116330"/>
                </a:lnTo>
                <a:close/>
              </a:path>
              <a:path w="2068830" h="2494279">
                <a:moveTo>
                  <a:pt x="693420" y="1118870"/>
                </a:moveTo>
                <a:lnTo>
                  <a:pt x="659130" y="1118870"/>
                </a:lnTo>
                <a:lnTo>
                  <a:pt x="665480" y="1125219"/>
                </a:lnTo>
                <a:lnTo>
                  <a:pt x="699770" y="1125219"/>
                </a:lnTo>
                <a:lnTo>
                  <a:pt x="693420" y="1118870"/>
                </a:lnTo>
                <a:close/>
              </a:path>
              <a:path w="2068830" h="2494279">
                <a:moveTo>
                  <a:pt x="699770" y="1125219"/>
                </a:moveTo>
                <a:lnTo>
                  <a:pt x="665480" y="1125219"/>
                </a:lnTo>
                <a:lnTo>
                  <a:pt x="675640" y="1135379"/>
                </a:lnTo>
                <a:lnTo>
                  <a:pt x="709930" y="1135379"/>
                </a:lnTo>
                <a:lnTo>
                  <a:pt x="699770" y="1125219"/>
                </a:lnTo>
                <a:close/>
              </a:path>
              <a:path w="2068830" h="2494279">
                <a:moveTo>
                  <a:pt x="709930" y="1135380"/>
                </a:moveTo>
                <a:lnTo>
                  <a:pt x="675640" y="1135380"/>
                </a:lnTo>
                <a:lnTo>
                  <a:pt x="681990" y="1141729"/>
                </a:lnTo>
                <a:lnTo>
                  <a:pt x="716280" y="1141729"/>
                </a:lnTo>
                <a:lnTo>
                  <a:pt x="709930" y="1135380"/>
                </a:lnTo>
                <a:close/>
              </a:path>
              <a:path w="2068830" h="2494279">
                <a:moveTo>
                  <a:pt x="716280" y="1141730"/>
                </a:moveTo>
                <a:lnTo>
                  <a:pt x="681990" y="1141730"/>
                </a:lnTo>
                <a:lnTo>
                  <a:pt x="684529" y="1144269"/>
                </a:lnTo>
                <a:lnTo>
                  <a:pt x="718820" y="1144269"/>
                </a:lnTo>
                <a:lnTo>
                  <a:pt x="716280" y="1141730"/>
                </a:lnTo>
                <a:close/>
              </a:path>
              <a:path w="2068830" h="2494279">
                <a:moveTo>
                  <a:pt x="718820" y="1144269"/>
                </a:moveTo>
                <a:lnTo>
                  <a:pt x="684530" y="1144269"/>
                </a:lnTo>
                <a:lnTo>
                  <a:pt x="688340" y="1148079"/>
                </a:lnTo>
                <a:lnTo>
                  <a:pt x="722630" y="1148079"/>
                </a:lnTo>
                <a:lnTo>
                  <a:pt x="718820" y="1144269"/>
                </a:lnTo>
                <a:close/>
              </a:path>
              <a:path w="2068830" h="2494279">
                <a:moveTo>
                  <a:pt x="722630" y="1148080"/>
                </a:moveTo>
                <a:lnTo>
                  <a:pt x="688340" y="1148080"/>
                </a:lnTo>
                <a:lnTo>
                  <a:pt x="690880" y="1150619"/>
                </a:lnTo>
                <a:lnTo>
                  <a:pt x="725170" y="1150619"/>
                </a:lnTo>
                <a:lnTo>
                  <a:pt x="722630" y="1148080"/>
                </a:lnTo>
                <a:close/>
              </a:path>
              <a:path w="2068830" h="2494279">
                <a:moveTo>
                  <a:pt x="725170" y="1150620"/>
                </a:moveTo>
                <a:lnTo>
                  <a:pt x="690880" y="1150620"/>
                </a:lnTo>
                <a:lnTo>
                  <a:pt x="697230" y="1156969"/>
                </a:lnTo>
                <a:lnTo>
                  <a:pt x="731520" y="1156969"/>
                </a:lnTo>
                <a:lnTo>
                  <a:pt x="725170" y="1150620"/>
                </a:lnTo>
                <a:close/>
              </a:path>
              <a:path w="2068830" h="2494279">
                <a:moveTo>
                  <a:pt x="731520" y="1156970"/>
                </a:moveTo>
                <a:lnTo>
                  <a:pt x="697230" y="1156970"/>
                </a:lnTo>
                <a:lnTo>
                  <a:pt x="707390" y="1167129"/>
                </a:lnTo>
                <a:lnTo>
                  <a:pt x="741680" y="1167129"/>
                </a:lnTo>
                <a:lnTo>
                  <a:pt x="731520" y="1156970"/>
                </a:lnTo>
                <a:close/>
              </a:path>
              <a:path w="2068830" h="2494279">
                <a:moveTo>
                  <a:pt x="741680" y="1167130"/>
                </a:moveTo>
                <a:lnTo>
                  <a:pt x="707390" y="1167130"/>
                </a:lnTo>
                <a:lnTo>
                  <a:pt x="720090" y="1179829"/>
                </a:lnTo>
                <a:lnTo>
                  <a:pt x="754380" y="1179829"/>
                </a:lnTo>
                <a:lnTo>
                  <a:pt x="741680" y="1167130"/>
                </a:lnTo>
                <a:close/>
              </a:path>
              <a:path w="2068830" h="2494279">
                <a:moveTo>
                  <a:pt x="754380" y="1179830"/>
                </a:moveTo>
                <a:lnTo>
                  <a:pt x="720090" y="1179830"/>
                </a:lnTo>
                <a:lnTo>
                  <a:pt x="745490" y="1205229"/>
                </a:lnTo>
                <a:lnTo>
                  <a:pt x="779780" y="1205229"/>
                </a:lnTo>
                <a:lnTo>
                  <a:pt x="754380" y="1179830"/>
                </a:lnTo>
                <a:close/>
              </a:path>
              <a:path w="2068830" h="2494279">
                <a:moveTo>
                  <a:pt x="779780" y="1205230"/>
                </a:moveTo>
                <a:lnTo>
                  <a:pt x="745490" y="1205230"/>
                </a:lnTo>
                <a:lnTo>
                  <a:pt x="758190" y="1217929"/>
                </a:lnTo>
                <a:lnTo>
                  <a:pt x="792480" y="1217929"/>
                </a:lnTo>
                <a:lnTo>
                  <a:pt x="779780" y="1205230"/>
                </a:lnTo>
                <a:close/>
              </a:path>
              <a:path w="2068830" h="2494279">
                <a:moveTo>
                  <a:pt x="792480" y="1217929"/>
                </a:moveTo>
                <a:lnTo>
                  <a:pt x="758190" y="1217929"/>
                </a:lnTo>
                <a:lnTo>
                  <a:pt x="789940" y="1249679"/>
                </a:lnTo>
                <a:lnTo>
                  <a:pt x="824230" y="1249679"/>
                </a:lnTo>
                <a:lnTo>
                  <a:pt x="792480" y="1217929"/>
                </a:lnTo>
                <a:close/>
              </a:path>
              <a:path w="2068830" h="2494279">
                <a:moveTo>
                  <a:pt x="824230" y="1249679"/>
                </a:moveTo>
                <a:lnTo>
                  <a:pt x="789940" y="1249679"/>
                </a:lnTo>
                <a:lnTo>
                  <a:pt x="821690" y="1281429"/>
                </a:lnTo>
                <a:lnTo>
                  <a:pt x="855980" y="1281429"/>
                </a:lnTo>
                <a:lnTo>
                  <a:pt x="824230" y="1249679"/>
                </a:lnTo>
                <a:close/>
              </a:path>
              <a:path w="2068830" h="2494279">
                <a:moveTo>
                  <a:pt x="855980" y="1281430"/>
                </a:moveTo>
                <a:lnTo>
                  <a:pt x="821690" y="1281430"/>
                </a:lnTo>
                <a:lnTo>
                  <a:pt x="853440" y="1313179"/>
                </a:lnTo>
                <a:lnTo>
                  <a:pt x="887730" y="1313179"/>
                </a:lnTo>
                <a:lnTo>
                  <a:pt x="855980" y="1281430"/>
                </a:lnTo>
                <a:close/>
              </a:path>
              <a:path w="2068830" h="2494279">
                <a:moveTo>
                  <a:pt x="887730" y="1313179"/>
                </a:moveTo>
                <a:lnTo>
                  <a:pt x="853440" y="1313179"/>
                </a:lnTo>
                <a:lnTo>
                  <a:pt x="885190" y="1344929"/>
                </a:lnTo>
                <a:lnTo>
                  <a:pt x="919480" y="1344929"/>
                </a:lnTo>
                <a:lnTo>
                  <a:pt x="887730" y="1313179"/>
                </a:lnTo>
                <a:close/>
              </a:path>
              <a:path w="2068830" h="2494279">
                <a:moveTo>
                  <a:pt x="919480" y="1344929"/>
                </a:moveTo>
                <a:lnTo>
                  <a:pt x="885190" y="1344929"/>
                </a:lnTo>
                <a:lnTo>
                  <a:pt x="929640" y="1389379"/>
                </a:lnTo>
                <a:lnTo>
                  <a:pt x="963930" y="1389379"/>
                </a:lnTo>
                <a:lnTo>
                  <a:pt x="919480" y="1344929"/>
                </a:lnTo>
                <a:close/>
              </a:path>
              <a:path w="2068830" h="2494279">
                <a:moveTo>
                  <a:pt x="963930" y="1389379"/>
                </a:moveTo>
                <a:lnTo>
                  <a:pt x="929640" y="1389379"/>
                </a:lnTo>
                <a:lnTo>
                  <a:pt x="935990" y="1395729"/>
                </a:lnTo>
                <a:lnTo>
                  <a:pt x="970280" y="1395729"/>
                </a:lnTo>
                <a:lnTo>
                  <a:pt x="963930" y="1389379"/>
                </a:lnTo>
                <a:close/>
              </a:path>
              <a:path w="2068830" h="2494279">
                <a:moveTo>
                  <a:pt x="970280" y="1395729"/>
                </a:moveTo>
                <a:lnTo>
                  <a:pt x="935990" y="1395729"/>
                </a:lnTo>
                <a:lnTo>
                  <a:pt x="948690" y="1408429"/>
                </a:lnTo>
                <a:lnTo>
                  <a:pt x="982980" y="1408429"/>
                </a:lnTo>
                <a:lnTo>
                  <a:pt x="970280" y="1395729"/>
                </a:lnTo>
                <a:close/>
              </a:path>
              <a:path w="2068830" h="2494279">
                <a:moveTo>
                  <a:pt x="982980" y="1408429"/>
                </a:moveTo>
                <a:lnTo>
                  <a:pt x="948690" y="1408429"/>
                </a:lnTo>
                <a:lnTo>
                  <a:pt x="957580" y="1417319"/>
                </a:lnTo>
                <a:lnTo>
                  <a:pt x="991870" y="1417319"/>
                </a:lnTo>
                <a:lnTo>
                  <a:pt x="982980" y="1408429"/>
                </a:lnTo>
                <a:close/>
              </a:path>
              <a:path w="2068830" h="2494279">
                <a:moveTo>
                  <a:pt x="991870" y="1417320"/>
                </a:moveTo>
                <a:lnTo>
                  <a:pt x="957580" y="1417320"/>
                </a:lnTo>
                <a:lnTo>
                  <a:pt x="961390" y="1421129"/>
                </a:lnTo>
                <a:lnTo>
                  <a:pt x="995680" y="1421129"/>
                </a:lnTo>
                <a:lnTo>
                  <a:pt x="991870" y="1417320"/>
                </a:lnTo>
                <a:close/>
              </a:path>
              <a:path w="2068830" h="2494279">
                <a:moveTo>
                  <a:pt x="995680" y="1421129"/>
                </a:moveTo>
                <a:lnTo>
                  <a:pt x="961390" y="1421129"/>
                </a:lnTo>
                <a:lnTo>
                  <a:pt x="967740" y="1427479"/>
                </a:lnTo>
                <a:lnTo>
                  <a:pt x="1002030" y="1427479"/>
                </a:lnTo>
                <a:lnTo>
                  <a:pt x="995680" y="1421129"/>
                </a:lnTo>
                <a:close/>
              </a:path>
              <a:path w="2068830" h="2494279">
                <a:moveTo>
                  <a:pt x="1002030" y="1427480"/>
                </a:moveTo>
                <a:lnTo>
                  <a:pt x="967740" y="1427480"/>
                </a:lnTo>
                <a:lnTo>
                  <a:pt x="980440" y="1440179"/>
                </a:lnTo>
                <a:lnTo>
                  <a:pt x="1014730" y="1440179"/>
                </a:lnTo>
                <a:lnTo>
                  <a:pt x="1002030" y="1427480"/>
                </a:lnTo>
                <a:close/>
              </a:path>
              <a:path w="2068830" h="2494279">
                <a:moveTo>
                  <a:pt x="1014730" y="1440179"/>
                </a:moveTo>
                <a:lnTo>
                  <a:pt x="980440" y="1440179"/>
                </a:lnTo>
                <a:lnTo>
                  <a:pt x="1008380" y="1468119"/>
                </a:lnTo>
                <a:lnTo>
                  <a:pt x="1042670" y="1468119"/>
                </a:lnTo>
                <a:lnTo>
                  <a:pt x="1014730" y="1440179"/>
                </a:lnTo>
                <a:close/>
              </a:path>
              <a:path w="2068830" h="2494279">
                <a:moveTo>
                  <a:pt x="1042670" y="1468119"/>
                </a:moveTo>
                <a:lnTo>
                  <a:pt x="1008380" y="1468119"/>
                </a:lnTo>
                <a:lnTo>
                  <a:pt x="1024890" y="1484629"/>
                </a:lnTo>
                <a:lnTo>
                  <a:pt x="1059180" y="1484629"/>
                </a:lnTo>
                <a:lnTo>
                  <a:pt x="1042670" y="1468119"/>
                </a:lnTo>
                <a:close/>
              </a:path>
              <a:path w="2068830" h="2494279">
                <a:moveTo>
                  <a:pt x="1059180" y="1484629"/>
                </a:moveTo>
                <a:lnTo>
                  <a:pt x="1024890" y="1484629"/>
                </a:lnTo>
                <a:lnTo>
                  <a:pt x="1043940" y="1503679"/>
                </a:lnTo>
                <a:lnTo>
                  <a:pt x="1078230" y="1503679"/>
                </a:lnTo>
                <a:lnTo>
                  <a:pt x="1059180" y="1484629"/>
                </a:lnTo>
                <a:close/>
              </a:path>
              <a:path w="2068830" h="2494279">
                <a:moveTo>
                  <a:pt x="1078230" y="1503679"/>
                </a:moveTo>
                <a:lnTo>
                  <a:pt x="1043940" y="1503679"/>
                </a:lnTo>
                <a:lnTo>
                  <a:pt x="1052830" y="1512569"/>
                </a:lnTo>
                <a:lnTo>
                  <a:pt x="1087120" y="1512569"/>
                </a:lnTo>
                <a:lnTo>
                  <a:pt x="1078230" y="1503679"/>
                </a:lnTo>
                <a:close/>
              </a:path>
              <a:path w="2068830" h="2494279">
                <a:moveTo>
                  <a:pt x="1087120" y="1512569"/>
                </a:moveTo>
                <a:lnTo>
                  <a:pt x="1052830" y="1512569"/>
                </a:lnTo>
                <a:lnTo>
                  <a:pt x="1056640" y="1516379"/>
                </a:lnTo>
                <a:lnTo>
                  <a:pt x="1090930" y="1516379"/>
                </a:lnTo>
                <a:lnTo>
                  <a:pt x="1087120" y="1512569"/>
                </a:lnTo>
                <a:close/>
              </a:path>
              <a:path w="2068830" h="2494279">
                <a:moveTo>
                  <a:pt x="1090930" y="1516379"/>
                </a:moveTo>
                <a:lnTo>
                  <a:pt x="1056640" y="1516379"/>
                </a:lnTo>
                <a:lnTo>
                  <a:pt x="1088390" y="1548129"/>
                </a:lnTo>
                <a:lnTo>
                  <a:pt x="1122680" y="1548129"/>
                </a:lnTo>
                <a:lnTo>
                  <a:pt x="1090930" y="1516379"/>
                </a:lnTo>
                <a:close/>
              </a:path>
              <a:path w="2068830" h="2494279">
                <a:moveTo>
                  <a:pt x="1122680" y="1548130"/>
                </a:moveTo>
                <a:lnTo>
                  <a:pt x="1088390" y="1548130"/>
                </a:lnTo>
                <a:lnTo>
                  <a:pt x="1094740" y="1554479"/>
                </a:lnTo>
                <a:lnTo>
                  <a:pt x="1129030" y="1554479"/>
                </a:lnTo>
                <a:lnTo>
                  <a:pt x="1122680" y="1548130"/>
                </a:lnTo>
                <a:close/>
              </a:path>
              <a:path w="2068830" h="2494279">
                <a:moveTo>
                  <a:pt x="1129030" y="1554480"/>
                </a:moveTo>
                <a:lnTo>
                  <a:pt x="1094740" y="1554480"/>
                </a:lnTo>
                <a:lnTo>
                  <a:pt x="1107440" y="1567179"/>
                </a:lnTo>
                <a:lnTo>
                  <a:pt x="1141730" y="1567179"/>
                </a:lnTo>
                <a:lnTo>
                  <a:pt x="1129030" y="1554480"/>
                </a:lnTo>
                <a:close/>
              </a:path>
              <a:path w="2068830" h="2494279">
                <a:moveTo>
                  <a:pt x="1141730" y="1567179"/>
                </a:moveTo>
                <a:lnTo>
                  <a:pt x="1107440" y="1567179"/>
                </a:lnTo>
                <a:lnTo>
                  <a:pt x="1113790" y="1573529"/>
                </a:lnTo>
                <a:lnTo>
                  <a:pt x="1148080" y="1573529"/>
                </a:lnTo>
                <a:lnTo>
                  <a:pt x="1141730" y="1567179"/>
                </a:lnTo>
                <a:close/>
              </a:path>
              <a:path w="2068830" h="2494279">
                <a:moveTo>
                  <a:pt x="1148080" y="1573530"/>
                </a:moveTo>
                <a:lnTo>
                  <a:pt x="1113790" y="1573530"/>
                </a:lnTo>
                <a:lnTo>
                  <a:pt x="1126490" y="1586229"/>
                </a:lnTo>
                <a:lnTo>
                  <a:pt x="1160780" y="1586229"/>
                </a:lnTo>
                <a:lnTo>
                  <a:pt x="1148080" y="1573530"/>
                </a:lnTo>
                <a:close/>
              </a:path>
              <a:path w="2068830" h="2494279">
                <a:moveTo>
                  <a:pt x="1160780" y="1586230"/>
                </a:moveTo>
                <a:lnTo>
                  <a:pt x="1126490" y="1586230"/>
                </a:lnTo>
                <a:lnTo>
                  <a:pt x="1139190" y="1598929"/>
                </a:lnTo>
                <a:lnTo>
                  <a:pt x="1173480" y="1598929"/>
                </a:lnTo>
                <a:lnTo>
                  <a:pt x="1160780" y="1586230"/>
                </a:lnTo>
                <a:close/>
              </a:path>
              <a:path w="2068830" h="2494279">
                <a:moveTo>
                  <a:pt x="1173480" y="1598929"/>
                </a:moveTo>
                <a:lnTo>
                  <a:pt x="1139190" y="1598929"/>
                </a:lnTo>
                <a:lnTo>
                  <a:pt x="1154430" y="1614169"/>
                </a:lnTo>
                <a:lnTo>
                  <a:pt x="1188720" y="1614169"/>
                </a:lnTo>
                <a:lnTo>
                  <a:pt x="1173480" y="1598929"/>
                </a:lnTo>
                <a:close/>
              </a:path>
              <a:path w="2068830" h="2494279">
                <a:moveTo>
                  <a:pt x="1188720" y="1614169"/>
                </a:moveTo>
                <a:lnTo>
                  <a:pt x="1154430" y="1614169"/>
                </a:lnTo>
                <a:lnTo>
                  <a:pt x="1173480" y="1633219"/>
                </a:lnTo>
                <a:lnTo>
                  <a:pt x="1207770" y="1633219"/>
                </a:lnTo>
                <a:lnTo>
                  <a:pt x="1188720" y="1614169"/>
                </a:lnTo>
                <a:close/>
              </a:path>
              <a:path w="2068830" h="2494279">
                <a:moveTo>
                  <a:pt x="1207770" y="1633220"/>
                </a:moveTo>
                <a:lnTo>
                  <a:pt x="1173480" y="1633220"/>
                </a:lnTo>
                <a:lnTo>
                  <a:pt x="1177290" y="1637029"/>
                </a:lnTo>
                <a:lnTo>
                  <a:pt x="1211580" y="1637029"/>
                </a:lnTo>
                <a:lnTo>
                  <a:pt x="1207770" y="1633220"/>
                </a:lnTo>
                <a:close/>
              </a:path>
              <a:path w="2068830" h="2494279">
                <a:moveTo>
                  <a:pt x="1211580" y="1637029"/>
                </a:moveTo>
                <a:lnTo>
                  <a:pt x="1177290" y="1637029"/>
                </a:lnTo>
                <a:lnTo>
                  <a:pt x="1186180" y="1645919"/>
                </a:lnTo>
                <a:lnTo>
                  <a:pt x="1220470" y="1645919"/>
                </a:lnTo>
                <a:lnTo>
                  <a:pt x="1211580" y="1637029"/>
                </a:lnTo>
                <a:close/>
              </a:path>
              <a:path w="2068830" h="2494279">
                <a:moveTo>
                  <a:pt x="1220470" y="1645920"/>
                </a:moveTo>
                <a:lnTo>
                  <a:pt x="1186180" y="1645920"/>
                </a:lnTo>
                <a:lnTo>
                  <a:pt x="1192530" y="1652269"/>
                </a:lnTo>
                <a:lnTo>
                  <a:pt x="1226820" y="1652269"/>
                </a:lnTo>
                <a:lnTo>
                  <a:pt x="1220470" y="1645920"/>
                </a:lnTo>
                <a:close/>
              </a:path>
              <a:path w="2068830" h="2494279">
                <a:moveTo>
                  <a:pt x="1226820" y="1652270"/>
                </a:moveTo>
                <a:lnTo>
                  <a:pt x="1192530" y="1652270"/>
                </a:lnTo>
                <a:lnTo>
                  <a:pt x="1205230" y="1664969"/>
                </a:lnTo>
                <a:lnTo>
                  <a:pt x="1239520" y="1664969"/>
                </a:lnTo>
                <a:lnTo>
                  <a:pt x="1226820" y="1652270"/>
                </a:lnTo>
                <a:close/>
              </a:path>
              <a:path w="2068830" h="2494279">
                <a:moveTo>
                  <a:pt x="1239520" y="1664970"/>
                </a:moveTo>
                <a:lnTo>
                  <a:pt x="1205230" y="1664970"/>
                </a:lnTo>
                <a:lnTo>
                  <a:pt x="1209040" y="1668779"/>
                </a:lnTo>
                <a:lnTo>
                  <a:pt x="1243330" y="1668779"/>
                </a:lnTo>
                <a:lnTo>
                  <a:pt x="1239520" y="1664970"/>
                </a:lnTo>
                <a:close/>
              </a:path>
              <a:path w="2068830" h="2494279">
                <a:moveTo>
                  <a:pt x="1243330" y="1668779"/>
                </a:moveTo>
                <a:lnTo>
                  <a:pt x="1209040" y="1668779"/>
                </a:lnTo>
                <a:lnTo>
                  <a:pt x="1217930" y="1677669"/>
                </a:lnTo>
                <a:lnTo>
                  <a:pt x="1252220" y="1677669"/>
                </a:lnTo>
                <a:lnTo>
                  <a:pt x="1243330" y="1668779"/>
                </a:lnTo>
                <a:close/>
              </a:path>
              <a:path w="2068830" h="2494279">
                <a:moveTo>
                  <a:pt x="1252220" y="1677670"/>
                </a:moveTo>
                <a:lnTo>
                  <a:pt x="1217930" y="1677670"/>
                </a:lnTo>
                <a:lnTo>
                  <a:pt x="1224280" y="1684019"/>
                </a:lnTo>
                <a:lnTo>
                  <a:pt x="1258570" y="1684019"/>
                </a:lnTo>
                <a:lnTo>
                  <a:pt x="1252220" y="1677670"/>
                </a:lnTo>
                <a:close/>
              </a:path>
              <a:path w="2068830" h="2494279">
                <a:moveTo>
                  <a:pt x="1869440" y="2294890"/>
                </a:moveTo>
                <a:lnTo>
                  <a:pt x="1835150" y="2294890"/>
                </a:lnTo>
                <a:lnTo>
                  <a:pt x="2034540" y="2494279"/>
                </a:lnTo>
                <a:lnTo>
                  <a:pt x="2068830" y="2494279"/>
                </a:lnTo>
                <a:lnTo>
                  <a:pt x="1869440" y="2294890"/>
                </a:lnTo>
                <a:close/>
              </a:path>
              <a:path w="2068830" h="2494279">
                <a:moveTo>
                  <a:pt x="1866900" y="2292349"/>
                </a:moveTo>
                <a:lnTo>
                  <a:pt x="1832610" y="2292349"/>
                </a:lnTo>
                <a:lnTo>
                  <a:pt x="1833880" y="2293619"/>
                </a:lnTo>
                <a:lnTo>
                  <a:pt x="1868170" y="2293619"/>
                </a:lnTo>
                <a:lnTo>
                  <a:pt x="1866900" y="2292349"/>
                </a:lnTo>
                <a:close/>
              </a:path>
              <a:path w="2068830" h="2494279">
                <a:moveTo>
                  <a:pt x="1863090" y="2288540"/>
                </a:moveTo>
                <a:lnTo>
                  <a:pt x="1828800" y="2288540"/>
                </a:lnTo>
                <a:lnTo>
                  <a:pt x="1831340" y="2291079"/>
                </a:lnTo>
                <a:lnTo>
                  <a:pt x="1865630" y="2291079"/>
                </a:lnTo>
                <a:lnTo>
                  <a:pt x="1863090" y="2288540"/>
                </a:lnTo>
                <a:close/>
              </a:path>
              <a:path w="2068830" h="2494279">
                <a:moveTo>
                  <a:pt x="1860550" y="2285999"/>
                </a:moveTo>
                <a:lnTo>
                  <a:pt x="1826260" y="2285999"/>
                </a:lnTo>
                <a:lnTo>
                  <a:pt x="1827530" y="2287270"/>
                </a:lnTo>
                <a:lnTo>
                  <a:pt x="1861820" y="2287270"/>
                </a:lnTo>
                <a:lnTo>
                  <a:pt x="1860550" y="2285999"/>
                </a:lnTo>
                <a:close/>
              </a:path>
              <a:path w="2068830" h="2494279">
                <a:moveTo>
                  <a:pt x="1856740" y="2282189"/>
                </a:moveTo>
                <a:lnTo>
                  <a:pt x="1822450" y="2282189"/>
                </a:lnTo>
                <a:lnTo>
                  <a:pt x="1824990" y="2284729"/>
                </a:lnTo>
                <a:lnTo>
                  <a:pt x="1859280" y="2284729"/>
                </a:lnTo>
                <a:lnTo>
                  <a:pt x="1856740" y="2282189"/>
                </a:lnTo>
                <a:close/>
              </a:path>
              <a:path w="2068830" h="2494279">
                <a:moveTo>
                  <a:pt x="1854200" y="2279649"/>
                </a:moveTo>
                <a:lnTo>
                  <a:pt x="1819910" y="2279649"/>
                </a:lnTo>
                <a:lnTo>
                  <a:pt x="1821180" y="2280920"/>
                </a:lnTo>
                <a:lnTo>
                  <a:pt x="1855470" y="2280920"/>
                </a:lnTo>
                <a:lnTo>
                  <a:pt x="1854200" y="2279649"/>
                </a:lnTo>
                <a:close/>
              </a:path>
              <a:path w="2068830" h="2494279">
                <a:moveTo>
                  <a:pt x="1850390" y="2275839"/>
                </a:moveTo>
                <a:lnTo>
                  <a:pt x="1816100" y="2275839"/>
                </a:lnTo>
                <a:lnTo>
                  <a:pt x="1818640" y="2278379"/>
                </a:lnTo>
                <a:lnTo>
                  <a:pt x="1852930" y="2278379"/>
                </a:lnTo>
                <a:lnTo>
                  <a:pt x="1850390" y="2275839"/>
                </a:lnTo>
                <a:close/>
              </a:path>
              <a:path w="2068830" h="2494279">
                <a:moveTo>
                  <a:pt x="1847850" y="2273299"/>
                </a:moveTo>
                <a:lnTo>
                  <a:pt x="1813560" y="2273299"/>
                </a:lnTo>
                <a:lnTo>
                  <a:pt x="1814830" y="2274570"/>
                </a:lnTo>
                <a:lnTo>
                  <a:pt x="1849120" y="2274570"/>
                </a:lnTo>
                <a:lnTo>
                  <a:pt x="1847850" y="2273299"/>
                </a:lnTo>
                <a:close/>
              </a:path>
              <a:path w="2068830" h="2494279">
                <a:moveTo>
                  <a:pt x="1844040" y="2269489"/>
                </a:moveTo>
                <a:lnTo>
                  <a:pt x="1809750" y="2269489"/>
                </a:lnTo>
                <a:lnTo>
                  <a:pt x="1812290" y="2272029"/>
                </a:lnTo>
                <a:lnTo>
                  <a:pt x="1846580" y="2272029"/>
                </a:lnTo>
                <a:lnTo>
                  <a:pt x="1844040" y="2269489"/>
                </a:lnTo>
                <a:close/>
              </a:path>
              <a:path w="2068830" h="2494279">
                <a:moveTo>
                  <a:pt x="1841500" y="2266949"/>
                </a:moveTo>
                <a:lnTo>
                  <a:pt x="1807210" y="2266949"/>
                </a:lnTo>
                <a:lnTo>
                  <a:pt x="1808480" y="2268219"/>
                </a:lnTo>
                <a:lnTo>
                  <a:pt x="1842770" y="2268219"/>
                </a:lnTo>
                <a:lnTo>
                  <a:pt x="1841500" y="2266949"/>
                </a:lnTo>
                <a:close/>
              </a:path>
              <a:path w="2068830" h="2494279">
                <a:moveTo>
                  <a:pt x="1837690" y="2263139"/>
                </a:moveTo>
                <a:lnTo>
                  <a:pt x="1803400" y="2263139"/>
                </a:lnTo>
                <a:lnTo>
                  <a:pt x="1805940" y="2265679"/>
                </a:lnTo>
                <a:lnTo>
                  <a:pt x="1840230" y="2265679"/>
                </a:lnTo>
                <a:lnTo>
                  <a:pt x="1837690" y="2263139"/>
                </a:lnTo>
                <a:close/>
              </a:path>
              <a:path w="2068830" h="2494279">
                <a:moveTo>
                  <a:pt x="1835150" y="2260599"/>
                </a:moveTo>
                <a:lnTo>
                  <a:pt x="1800860" y="2260599"/>
                </a:lnTo>
                <a:lnTo>
                  <a:pt x="1802130" y="2261869"/>
                </a:lnTo>
                <a:lnTo>
                  <a:pt x="1836420" y="2261869"/>
                </a:lnTo>
                <a:lnTo>
                  <a:pt x="1835150" y="2260599"/>
                </a:lnTo>
                <a:close/>
              </a:path>
              <a:path w="2068830" h="2494279">
                <a:moveTo>
                  <a:pt x="1831340" y="2256790"/>
                </a:moveTo>
                <a:lnTo>
                  <a:pt x="1797050" y="2256790"/>
                </a:lnTo>
                <a:lnTo>
                  <a:pt x="1799590" y="2259329"/>
                </a:lnTo>
                <a:lnTo>
                  <a:pt x="1833880" y="2259329"/>
                </a:lnTo>
                <a:lnTo>
                  <a:pt x="1831340" y="2256790"/>
                </a:lnTo>
                <a:close/>
              </a:path>
              <a:path w="2068830" h="2494279">
                <a:moveTo>
                  <a:pt x="1828800" y="2254249"/>
                </a:moveTo>
                <a:lnTo>
                  <a:pt x="1794510" y="2254249"/>
                </a:lnTo>
                <a:lnTo>
                  <a:pt x="1795780" y="2255520"/>
                </a:lnTo>
                <a:lnTo>
                  <a:pt x="1830070" y="2255520"/>
                </a:lnTo>
                <a:lnTo>
                  <a:pt x="1828800" y="2254249"/>
                </a:lnTo>
                <a:close/>
              </a:path>
              <a:path w="2068830" h="2494279">
                <a:moveTo>
                  <a:pt x="1824990" y="2250439"/>
                </a:moveTo>
                <a:lnTo>
                  <a:pt x="1790700" y="2250439"/>
                </a:lnTo>
                <a:lnTo>
                  <a:pt x="1793240" y="2252979"/>
                </a:lnTo>
                <a:lnTo>
                  <a:pt x="1827530" y="2252979"/>
                </a:lnTo>
                <a:lnTo>
                  <a:pt x="1824990" y="2250439"/>
                </a:lnTo>
                <a:close/>
              </a:path>
              <a:path w="2068830" h="2494279">
                <a:moveTo>
                  <a:pt x="1822450" y="2247899"/>
                </a:moveTo>
                <a:lnTo>
                  <a:pt x="1788160" y="2247899"/>
                </a:lnTo>
                <a:lnTo>
                  <a:pt x="1789430" y="2249170"/>
                </a:lnTo>
                <a:lnTo>
                  <a:pt x="1823720" y="2249170"/>
                </a:lnTo>
                <a:lnTo>
                  <a:pt x="1822450" y="2247899"/>
                </a:lnTo>
                <a:close/>
              </a:path>
              <a:path w="2068830" h="2494279">
                <a:moveTo>
                  <a:pt x="1818640" y="2244089"/>
                </a:moveTo>
                <a:lnTo>
                  <a:pt x="1784350" y="2244089"/>
                </a:lnTo>
                <a:lnTo>
                  <a:pt x="1786890" y="2246629"/>
                </a:lnTo>
                <a:lnTo>
                  <a:pt x="1821180" y="2246629"/>
                </a:lnTo>
                <a:lnTo>
                  <a:pt x="1818640" y="2244089"/>
                </a:lnTo>
                <a:close/>
              </a:path>
              <a:path w="2068830" h="2494279">
                <a:moveTo>
                  <a:pt x="1816100" y="2241549"/>
                </a:moveTo>
                <a:lnTo>
                  <a:pt x="1781810" y="2241549"/>
                </a:lnTo>
                <a:lnTo>
                  <a:pt x="1783080" y="2242819"/>
                </a:lnTo>
                <a:lnTo>
                  <a:pt x="1817370" y="2242819"/>
                </a:lnTo>
                <a:lnTo>
                  <a:pt x="1816100" y="2241549"/>
                </a:lnTo>
                <a:close/>
              </a:path>
              <a:path w="2068830" h="2494279">
                <a:moveTo>
                  <a:pt x="1812290" y="2237739"/>
                </a:moveTo>
                <a:lnTo>
                  <a:pt x="1778000" y="2237739"/>
                </a:lnTo>
                <a:lnTo>
                  <a:pt x="1780540" y="2240279"/>
                </a:lnTo>
                <a:lnTo>
                  <a:pt x="1814830" y="2240279"/>
                </a:lnTo>
                <a:lnTo>
                  <a:pt x="1812290" y="2237739"/>
                </a:lnTo>
                <a:close/>
              </a:path>
              <a:path w="2068830" h="2494279">
                <a:moveTo>
                  <a:pt x="1809750" y="2235199"/>
                </a:moveTo>
                <a:lnTo>
                  <a:pt x="1775460" y="2235199"/>
                </a:lnTo>
                <a:lnTo>
                  <a:pt x="1776730" y="2236469"/>
                </a:lnTo>
                <a:lnTo>
                  <a:pt x="1811020" y="2236469"/>
                </a:lnTo>
                <a:lnTo>
                  <a:pt x="1809750" y="2235199"/>
                </a:lnTo>
                <a:close/>
              </a:path>
              <a:path w="2068830" h="2494279">
                <a:moveTo>
                  <a:pt x="1805940" y="2231389"/>
                </a:moveTo>
                <a:lnTo>
                  <a:pt x="1771650" y="2231389"/>
                </a:lnTo>
                <a:lnTo>
                  <a:pt x="1774190" y="2233929"/>
                </a:lnTo>
                <a:lnTo>
                  <a:pt x="1808480" y="2233929"/>
                </a:lnTo>
                <a:lnTo>
                  <a:pt x="1805940" y="2231389"/>
                </a:lnTo>
                <a:close/>
              </a:path>
              <a:path w="2068830" h="2494279">
                <a:moveTo>
                  <a:pt x="1803400" y="2228849"/>
                </a:moveTo>
                <a:lnTo>
                  <a:pt x="1769110" y="2228849"/>
                </a:lnTo>
                <a:lnTo>
                  <a:pt x="1770380" y="2230119"/>
                </a:lnTo>
                <a:lnTo>
                  <a:pt x="1804670" y="2230119"/>
                </a:lnTo>
                <a:lnTo>
                  <a:pt x="1803400" y="2228849"/>
                </a:lnTo>
                <a:close/>
              </a:path>
              <a:path w="2068830" h="2494279">
                <a:moveTo>
                  <a:pt x="1799590" y="2225039"/>
                </a:moveTo>
                <a:lnTo>
                  <a:pt x="1765300" y="2225039"/>
                </a:lnTo>
                <a:lnTo>
                  <a:pt x="1767840" y="2227579"/>
                </a:lnTo>
                <a:lnTo>
                  <a:pt x="1802130" y="2227579"/>
                </a:lnTo>
                <a:lnTo>
                  <a:pt x="1799590" y="2225039"/>
                </a:lnTo>
                <a:close/>
              </a:path>
              <a:path w="2068830" h="2494279">
                <a:moveTo>
                  <a:pt x="1797050" y="2222499"/>
                </a:moveTo>
                <a:lnTo>
                  <a:pt x="1762760" y="2222499"/>
                </a:lnTo>
                <a:lnTo>
                  <a:pt x="1764030" y="2223769"/>
                </a:lnTo>
                <a:lnTo>
                  <a:pt x="1798320" y="2223769"/>
                </a:lnTo>
                <a:lnTo>
                  <a:pt x="1797050" y="2222499"/>
                </a:lnTo>
                <a:close/>
              </a:path>
              <a:path w="2068830" h="2494279">
                <a:moveTo>
                  <a:pt x="1793240" y="2218689"/>
                </a:moveTo>
                <a:lnTo>
                  <a:pt x="1758950" y="2218689"/>
                </a:lnTo>
                <a:lnTo>
                  <a:pt x="1761490" y="2221229"/>
                </a:lnTo>
                <a:lnTo>
                  <a:pt x="1795780" y="2221229"/>
                </a:lnTo>
                <a:lnTo>
                  <a:pt x="1793240" y="2218689"/>
                </a:lnTo>
                <a:close/>
              </a:path>
              <a:path w="2068830" h="2494279">
                <a:moveTo>
                  <a:pt x="1790700" y="2216149"/>
                </a:moveTo>
                <a:lnTo>
                  <a:pt x="1756410" y="2216149"/>
                </a:lnTo>
                <a:lnTo>
                  <a:pt x="1757680" y="2217419"/>
                </a:lnTo>
                <a:lnTo>
                  <a:pt x="1791970" y="2217419"/>
                </a:lnTo>
                <a:lnTo>
                  <a:pt x="1790700" y="2216149"/>
                </a:lnTo>
                <a:close/>
              </a:path>
              <a:path w="2068830" h="2494279">
                <a:moveTo>
                  <a:pt x="1786890" y="2212339"/>
                </a:moveTo>
                <a:lnTo>
                  <a:pt x="1752600" y="2212339"/>
                </a:lnTo>
                <a:lnTo>
                  <a:pt x="1755140" y="2214879"/>
                </a:lnTo>
                <a:lnTo>
                  <a:pt x="1789430" y="2214879"/>
                </a:lnTo>
                <a:lnTo>
                  <a:pt x="1786890" y="2212339"/>
                </a:lnTo>
                <a:close/>
              </a:path>
              <a:path w="2068830" h="2494279">
                <a:moveTo>
                  <a:pt x="1784350" y="2209799"/>
                </a:moveTo>
                <a:lnTo>
                  <a:pt x="1750060" y="2209799"/>
                </a:lnTo>
                <a:lnTo>
                  <a:pt x="1751330" y="2211069"/>
                </a:lnTo>
                <a:lnTo>
                  <a:pt x="1785620" y="2211069"/>
                </a:lnTo>
                <a:lnTo>
                  <a:pt x="1784350" y="2209799"/>
                </a:lnTo>
                <a:close/>
              </a:path>
              <a:path w="2068830" h="2494279">
                <a:moveTo>
                  <a:pt x="1780540" y="2205989"/>
                </a:moveTo>
                <a:lnTo>
                  <a:pt x="1746250" y="2205989"/>
                </a:lnTo>
                <a:lnTo>
                  <a:pt x="1748790" y="2208529"/>
                </a:lnTo>
                <a:lnTo>
                  <a:pt x="1783080" y="2208529"/>
                </a:lnTo>
                <a:lnTo>
                  <a:pt x="1780540" y="2205989"/>
                </a:lnTo>
                <a:close/>
              </a:path>
              <a:path w="2068830" h="2494279">
                <a:moveTo>
                  <a:pt x="1778000" y="2203449"/>
                </a:moveTo>
                <a:lnTo>
                  <a:pt x="1743710" y="2203449"/>
                </a:lnTo>
                <a:lnTo>
                  <a:pt x="1744980" y="2204719"/>
                </a:lnTo>
                <a:lnTo>
                  <a:pt x="1779270" y="2204719"/>
                </a:lnTo>
                <a:lnTo>
                  <a:pt x="1778000" y="2203449"/>
                </a:lnTo>
                <a:close/>
              </a:path>
              <a:path w="2068830" h="2494279">
                <a:moveTo>
                  <a:pt x="1771650" y="2197100"/>
                </a:moveTo>
                <a:lnTo>
                  <a:pt x="1737360" y="2197100"/>
                </a:lnTo>
                <a:lnTo>
                  <a:pt x="1742440" y="2202179"/>
                </a:lnTo>
                <a:lnTo>
                  <a:pt x="1776730" y="2202179"/>
                </a:lnTo>
                <a:lnTo>
                  <a:pt x="1771650" y="2197100"/>
                </a:lnTo>
                <a:close/>
              </a:path>
              <a:path w="2068830" h="2494279">
                <a:moveTo>
                  <a:pt x="1767840" y="2193289"/>
                </a:moveTo>
                <a:lnTo>
                  <a:pt x="1733550" y="2193289"/>
                </a:lnTo>
                <a:lnTo>
                  <a:pt x="1736090" y="2195829"/>
                </a:lnTo>
                <a:lnTo>
                  <a:pt x="1770380" y="2195829"/>
                </a:lnTo>
                <a:lnTo>
                  <a:pt x="1767840" y="2193289"/>
                </a:lnTo>
                <a:close/>
              </a:path>
              <a:path w="2068830" h="2494279">
                <a:moveTo>
                  <a:pt x="1765300" y="2190749"/>
                </a:moveTo>
                <a:lnTo>
                  <a:pt x="1731010" y="2190749"/>
                </a:lnTo>
                <a:lnTo>
                  <a:pt x="1732280" y="2192019"/>
                </a:lnTo>
                <a:lnTo>
                  <a:pt x="1766570" y="2192019"/>
                </a:lnTo>
                <a:lnTo>
                  <a:pt x="1765300" y="2190749"/>
                </a:lnTo>
                <a:close/>
              </a:path>
              <a:path w="2068830" h="2494279">
                <a:moveTo>
                  <a:pt x="1761490" y="2186940"/>
                </a:moveTo>
                <a:lnTo>
                  <a:pt x="1727200" y="2186940"/>
                </a:lnTo>
                <a:lnTo>
                  <a:pt x="1729740" y="2189479"/>
                </a:lnTo>
                <a:lnTo>
                  <a:pt x="1764030" y="2189479"/>
                </a:lnTo>
                <a:lnTo>
                  <a:pt x="1761490" y="2186940"/>
                </a:lnTo>
                <a:close/>
              </a:path>
              <a:path w="2068830" h="2494279">
                <a:moveTo>
                  <a:pt x="1758950" y="2184399"/>
                </a:moveTo>
                <a:lnTo>
                  <a:pt x="1724660" y="2184399"/>
                </a:lnTo>
                <a:lnTo>
                  <a:pt x="1725930" y="2185669"/>
                </a:lnTo>
                <a:lnTo>
                  <a:pt x="1760220" y="2185669"/>
                </a:lnTo>
                <a:lnTo>
                  <a:pt x="1758950" y="2184399"/>
                </a:lnTo>
                <a:close/>
              </a:path>
              <a:path w="2068830" h="2494279">
                <a:moveTo>
                  <a:pt x="1755140" y="2180589"/>
                </a:moveTo>
                <a:lnTo>
                  <a:pt x="1720850" y="2180589"/>
                </a:lnTo>
                <a:lnTo>
                  <a:pt x="1723390" y="2183129"/>
                </a:lnTo>
                <a:lnTo>
                  <a:pt x="1757680" y="2183129"/>
                </a:lnTo>
                <a:lnTo>
                  <a:pt x="1755140" y="2180589"/>
                </a:lnTo>
                <a:close/>
              </a:path>
              <a:path w="2068830" h="2494279">
                <a:moveTo>
                  <a:pt x="1752600" y="2178049"/>
                </a:moveTo>
                <a:lnTo>
                  <a:pt x="1718310" y="2178049"/>
                </a:lnTo>
                <a:lnTo>
                  <a:pt x="1719580" y="2179319"/>
                </a:lnTo>
                <a:lnTo>
                  <a:pt x="1753870" y="2179319"/>
                </a:lnTo>
                <a:lnTo>
                  <a:pt x="1752600" y="2178049"/>
                </a:lnTo>
                <a:close/>
              </a:path>
              <a:path w="2068830" h="2494279">
                <a:moveTo>
                  <a:pt x="1748790" y="2174239"/>
                </a:moveTo>
                <a:lnTo>
                  <a:pt x="1714500" y="2174239"/>
                </a:lnTo>
                <a:lnTo>
                  <a:pt x="1717040" y="2176779"/>
                </a:lnTo>
                <a:lnTo>
                  <a:pt x="1751330" y="2176779"/>
                </a:lnTo>
                <a:lnTo>
                  <a:pt x="1748790" y="2174239"/>
                </a:lnTo>
                <a:close/>
              </a:path>
              <a:path w="2068830" h="2494279">
                <a:moveTo>
                  <a:pt x="1746250" y="2171699"/>
                </a:moveTo>
                <a:lnTo>
                  <a:pt x="1711960" y="2171699"/>
                </a:lnTo>
                <a:lnTo>
                  <a:pt x="1713230" y="2172969"/>
                </a:lnTo>
                <a:lnTo>
                  <a:pt x="1747520" y="2172969"/>
                </a:lnTo>
                <a:lnTo>
                  <a:pt x="1746250" y="2171699"/>
                </a:lnTo>
                <a:close/>
              </a:path>
              <a:path w="2068830" h="2494279">
                <a:moveTo>
                  <a:pt x="1742440" y="2167889"/>
                </a:moveTo>
                <a:lnTo>
                  <a:pt x="1708150" y="2167889"/>
                </a:lnTo>
                <a:lnTo>
                  <a:pt x="1710690" y="2170429"/>
                </a:lnTo>
                <a:lnTo>
                  <a:pt x="1744980" y="2170429"/>
                </a:lnTo>
                <a:lnTo>
                  <a:pt x="1742440" y="2167889"/>
                </a:lnTo>
                <a:close/>
              </a:path>
              <a:path w="2068830" h="2494279">
                <a:moveTo>
                  <a:pt x="1739900" y="2165349"/>
                </a:moveTo>
                <a:lnTo>
                  <a:pt x="1705610" y="2165349"/>
                </a:lnTo>
                <a:lnTo>
                  <a:pt x="1706880" y="2166619"/>
                </a:lnTo>
                <a:lnTo>
                  <a:pt x="1741170" y="2166619"/>
                </a:lnTo>
                <a:lnTo>
                  <a:pt x="1739900" y="2165349"/>
                </a:lnTo>
                <a:close/>
              </a:path>
              <a:path w="2068830" h="2494279">
                <a:moveTo>
                  <a:pt x="1736090" y="2161539"/>
                </a:moveTo>
                <a:lnTo>
                  <a:pt x="1701800" y="2161539"/>
                </a:lnTo>
                <a:lnTo>
                  <a:pt x="1704340" y="2164079"/>
                </a:lnTo>
                <a:lnTo>
                  <a:pt x="1738630" y="2164079"/>
                </a:lnTo>
                <a:lnTo>
                  <a:pt x="1736090" y="2161539"/>
                </a:lnTo>
                <a:close/>
              </a:path>
              <a:path w="2068830" h="2494279">
                <a:moveTo>
                  <a:pt x="1733550" y="2158999"/>
                </a:moveTo>
                <a:lnTo>
                  <a:pt x="1699260" y="2158999"/>
                </a:lnTo>
                <a:lnTo>
                  <a:pt x="1700530" y="2160269"/>
                </a:lnTo>
                <a:lnTo>
                  <a:pt x="1734820" y="2160269"/>
                </a:lnTo>
                <a:lnTo>
                  <a:pt x="1733550" y="2158999"/>
                </a:lnTo>
                <a:close/>
              </a:path>
              <a:path w="2068830" h="2494279">
                <a:moveTo>
                  <a:pt x="1729740" y="2155190"/>
                </a:moveTo>
                <a:lnTo>
                  <a:pt x="1695450" y="2155190"/>
                </a:lnTo>
                <a:lnTo>
                  <a:pt x="1697990" y="2157729"/>
                </a:lnTo>
                <a:lnTo>
                  <a:pt x="1732280" y="2157729"/>
                </a:lnTo>
                <a:lnTo>
                  <a:pt x="1729740" y="2155190"/>
                </a:lnTo>
                <a:close/>
              </a:path>
              <a:path w="2068830" h="2494279">
                <a:moveTo>
                  <a:pt x="1727200" y="2152649"/>
                </a:moveTo>
                <a:lnTo>
                  <a:pt x="1692910" y="2152649"/>
                </a:lnTo>
                <a:lnTo>
                  <a:pt x="1694180" y="2153919"/>
                </a:lnTo>
                <a:lnTo>
                  <a:pt x="1728470" y="2153919"/>
                </a:lnTo>
                <a:lnTo>
                  <a:pt x="1727200" y="2152649"/>
                </a:lnTo>
                <a:close/>
              </a:path>
              <a:path w="2068830" h="2494279">
                <a:moveTo>
                  <a:pt x="1723390" y="2148839"/>
                </a:moveTo>
                <a:lnTo>
                  <a:pt x="1689100" y="2148839"/>
                </a:lnTo>
                <a:lnTo>
                  <a:pt x="1691640" y="2151379"/>
                </a:lnTo>
                <a:lnTo>
                  <a:pt x="1725930" y="2151379"/>
                </a:lnTo>
                <a:lnTo>
                  <a:pt x="1723390" y="2148839"/>
                </a:lnTo>
                <a:close/>
              </a:path>
              <a:path w="2068830" h="2494279">
                <a:moveTo>
                  <a:pt x="1720850" y="2146299"/>
                </a:moveTo>
                <a:lnTo>
                  <a:pt x="1686560" y="2146299"/>
                </a:lnTo>
                <a:lnTo>
                  <a:pt x="1687830" y="2147569"/>
                </a:lnTo>
                <a:lnTo>
                  <a:pt x="1722120" y="2147569"/>
                </a:lnTo>
                <a:lnTo>
                  <a:pt x="1720850" y="2146299"/>
                </a:lnTo>
                <a:close/>
              </a:path>
              <a:path w="2068830" h="2494279">
                <a:moveTo>
                  <a:pt x="1717040" y="2142489"/>
                </a:moveTo>
                <a:lnTo>
                  <a:pt x="1682750" y="2142489"/>
                </a:lnTo>
                <a:lnTo>
                  <a:pt x="1685290" y="2145029"/>
                </a:lnTo>
                <a:lnTo>
                  <a:pt x="1719580" y="2145029"/>
                </a:lnTo>
                <a:lnTo>
                  <a:pt x="1717040" y="2142489"/>
                </a:lnTo>
                <a:close/>
              </a:path>
              <a:path w="2068830" h="2494279">
                <a:moveTo>
                  <a:pt x="1714500" y="2139949"/>
                </a:moveTo>
                <a:lnTo>
                  <a:pt x="1680210" y="2139949"/>
                </a:lnTo>
                <a:lnTo>
                  <a:pt x="1681480" y="2141219"/>
                </a:lnTo>
                <a:lnTo>
                  <a:pt x="1715770" y="2141219"/>
                </a:lnTo>
                <a:lnTo>
                  <a:pt x="1714500" y="2139949"/>
                </a:lnTo>
                <a:close/>
              </a:path>
              <a:path w="2068830" h="2494279">
                <a:moveTo>
                  <a:pt x="1708150" y="2133599"/>
                </a:moveTo>
                <a:lnTo>
                  <a:pt x="1673860" y="2133599"/>
                </a:lnTo>
                <a:lnTo>
                  <a:pt x="1678940" y="2138679"/>
                </a:lnTo>
                <a:lnTo>
                  <a:pt x="1713230" y="2138679"/>
                </a:lnTo>
                <a:lnTo>
                  <a:pt x="1708150" y="2133599"/>
                </a:lnTo>
                <a:close/>
              </a:path>
              <a:path w="2068830" h="2494279">
                <a:moveTo>
                  <a:pt x="1701800" y="2127249"/>
                </a:moveTo>
                <a:lnTo>
                  <a:pt x="1667510" y="2127249"/>
                </a:lnTo>
                <a:lnTo>
                  <a:pt x="1672590" y="2132329"/>
                </a:lnTo>
                <a:lnTo>
                  <a:pt x="1706880" y="2132329"/>
                </a:lnTo>
                <a:lnTo>
                  <a:pt x="1701800" y="2127249"/>
                </a:lnTo>
                <a:close/>
              </a:path>
              <a:path w="2068830" h="2494279">
                <a:moveTo>
                  <a:pt x="1695450" y="2120899"/>
                </a:moveTo>
                <a:lnTo>
                  <a:pt x="1661160" y="2120899"/>
                </a:lnTo>
                <a:lnTo>
                  <a:pt x="1666240" y="2125979"/>
                </a:lnTo>
                <a:lnTo>
                  <a:pt x="1700530" y="2125979"/>
                </a:lnTo>
                <a:lnTo>
                  <a:pt x="1695450" y="2120899"/>
                </a:lnTo>
                <a:close/>
              </a:path>
              <a:path w="2068830" h="2494279">
                <a:moveTo>
                  <a:pt x="1689100" y="2114549"/>
                </a:moveTo>
                <a:lnTo>
                  <a:pt x="1654810" y="2114549"/>
                </a:lnTo>
                <a:lnTo>
                  <a:pt x="1659890" y="2119629"/>
                </a:lnTo>
                <a:lnTo>
                  <a:pt x="1694180" y="2119629"/>
                </a:lnTo>
                <a:lnTo>
                  <a:pt x="1689100" y="2114549"/>
                </a:lnTo>
                <a:close/>
              </a:path>
              <a:path w="2068830" h="2494279">
                <a:moveTo>
                  <a:pt x="1682749" y="2108199"/>
                </a:moveTo>
                <a:lnTo>
                  <a:pt x="1648459" y="2108199"/>
                </a:lnTo>
                <a:lnTo>
                  <a:pt x="1653540" y="2113280"/>
                </a:lnTo>
                <a:lnTo>
                  <a:pt x="1687830" y="2113280"/>
                </a:lnTo>
                <a:lnTo>
                  <a:pt x="1682749" y="2108199"/>
                </a:lnTo>
                <a:close/>
              </a:path>
              <a:path w="2068830" h="2494279">
                <a:moveTo>
                  <a:pt x="1676400" y="2101849"/>
                </a:moveTo>
                <a:lnTo>
                  <a:pt x="1642110" y="2101849"/>
                </a:lnTo>
                <a:lnTo>
                  <a:pt x="1647190" y="2106929"/>
                </a:lnTo>
                <a:lnTo>
                  <a:pt x="1681480" y="2106929"/>
                </a:lnTo>
                <a:lnTo>
                  <a:pt x="1676400" y="2101849"/>
                </a:lnTo>
                <a:close/>
              </a:path>
              <a:path w="2068830" h="2494279">
                <a:moveTo>
                  <a:pt x="1670050" y="2095499"/>
                </a:moveTo>
                <a:lnTo>
                  <a:pt x="1635760" y="2095499"/>
                </a:lnTo>
                <a:lnTo>
                  <a:pt x="1640840" y="2100579"/>
                </a:lnTo>
                <a:lnTo>
                  <a:pt x="1675130" y="2100579"/>
                </a:lnTo>
                <a:lnTo>
                  <a:pt x="1670050" y="2095499"/>
                </a:lnTo>
                <a:close/>
              </a:path>
              <a:path w="2068830" h="2494279">
                <a:moveTo>
                  <a:pt x="1664970" y="2090419"/>
                </a:moveTo>
                <a:lnTo>
                  <a:pt x="1630680" y="2090419"/>
                </a:lnTo>
                <a:lnTo>
                  <a:pt x="1634490" y="2094229"/>
                </a:lnTo>
                <a:lnTo>
                  <a:pt x="1668780" y="2094229"/>
                </a:lnTo>
                <a:lnTo>
                  <a:pt x="1664970" y="2090419"/>
                </a:lnTo>
                <a:close/>
              </a:path>
              <a:path w="2068830" h="2494279">
                <a:moveTo>
                  <a:pt x="1658620" y="2084069"/>
                </a:moveTo>
                <a:lnTo>
                  <a:pt x="1624330" y="2084069"/>
                </a:lnTo>
                <a:lnTo>
                  <a:pt x="1629410" y="2089149"/>
                </a:lnTo>
                <a:lnTo>
                  <a:pt x="1663700" y="2089149"/>
                </a:lnTo>
                <a:lnTo>
                  <a:pt x="1658620" y="2084069"/>
                </a:lnTo>
                <a:close/>
              </a:path>
              <a:path w="2068830" h="2494279">
                <a:moveTo>
                  <a:pt x="1652270" y="2077719"/>
                </a:moveTo>
                <a:lnTo>
                  <a:pt x="1617980" y="2077719"/>
                </a:lnTo>
                <a:lnTo>
                  <a:pt x="1623060" y="2082799"/>
                </a:lnTo>
                <a:lnTo>
                  <a:pt x="1657350" y="2082799"/>
                </a:lnTo>
                <a:lnTo>
                  <a:pt x="1652270" y="2077719"/>
                </a:lnTo>
                <a:close/>
              </a:path>
              <a:path w="2068830" h="2494279">
                <a:moveTo>
                  <a:pt x="1645920" y="2071369"/>
                </a:moveTo>
                <a:lnTo>
                  <a:pt x="1611630" y="2071369"/>
                </a:lnTo>
                <a:lnTo>
                  <a:pt x="1616710" y="2076449"/>
                </a:lnTo>
                <a:lnTo>
                  <a:pt x="1651000" y="2076449"/>
                </a:lnTo>
                <a:lnTo>
                  <a:pt x="1645920" y="2071369"/>
                </a:lnTo>
                <a:close/>
              </a:path>
              <a:path w="2068830" h="2494279">
                <a:moveTo>
                  <a:pt x="1639570" y="2065020"/>
                </a:moveTo>
                <a:lnTo>
                  <a:pt x="1605280" y="2065020"/>
                </a:lnTo>
                <a:lnTo>
                  <a:pt x="1610360" y="2070099"/>
                </a:lnTo>
                <a:lnTo>
                  <a:pt x="1644650" y="2070099"/>
                </a:lnTo>
                <a:lnTo>
                  <a:pt x="1639570" y="2065020"/>
                </a:lnTo>
                <a:close/>
              </a:path>
              <a:path w="2068830" h="2494279">
                <a:moveTo>
                  <a:pt x="1633220" y="2058670"/>
                </a:moveTo>
                <a:lnTo>
                  <a:pt x="1598930" y="2058670"/>
                </a:lnTo>
                <a:lnTo>
                  <a:pt x="1604010" y="2063749"/>
                </a:lnTo>
                <a:lnTo>
                  <a:pt x="1638300" y="2063749"/>
                </a:lnTo>
                <a:lnTo>
                  <a:pt x="1633220" y="2058670"/>
                </a:lnTo>
                <a:close/>
              </a:path>
              <a:path w="2068830" h="2494279">
                <a:moveTo>
                  <a:pt x="1626870" y="2052319"/>
                </a:moveTo>
                <a:lnTo>
                  <a:pt x="1592580" y="2052319"/>
                </a:lnTo>
                <a:lnTo>
                  <a:pt x="1597660" y="2057399"/>
                </a:lnTo>
                <a:lnTo>
                  <a:pt x="1631950" y="2057399"/>
                </a:lnTo>
                <a:lnTo>
                  <a:pt x="1626870" y="2052319"/>
                </a:lnTo>
                <a:close/>
              </a:path>
              <a:path w="2068830" h="2494279">
                <a:moveTo>
                  <a:pt x="1620520" y="2045970"/>
                </a:moveTo>
                <a:lnTo>
                  <a:pt x="1586230" y="2045970"/>
                </a:lnTo>
                <a:lnTo>
                  <a:pt x="1591310" y="2051049"/>
                </a:lnTo>
                <a:lnTo>
                  <a:pt x="1625600" y="2051049"/>
                </a:lnTo>
                <a:lnTo>
                  <a:pt x="1620520" y="2045970"/>
                </a:lnTo>
                <a:close/>
              </a:path>
              <a:path w="2068830" h="2494279">
                <a:moveTo>
                  <a:pt x="1614170" y="2039619"/>
                </a:moveTo>
                <a:lnTo>
                  <a:pt x="1579880" y="2039619"/>
                </a:lnTo>
                <a:lnTo>
                  <a:pt x="1584960" y="2044699"/>
                </a:lnTo>
                <a:lnTo>
                  <a:pt x="1619250" y="2044699"/>
                </a:lnTo>
                <a:lnTo>
                  <a:pt x="1614170" y="2039619"/>
                </a:lnTo>
                <a:close/>
              </a:path>
              <a:path w="2068830" h="2494279">
                <a:moveTo>
                  <a:pt x="1607820" y="2033270"/>
                </a:moveTo>
                <a:lnTo>
                  <a:pt x="1573530" y="2033270"/>
                </a:lnTo>
                <a:lnTo>
                  <a:pt x="1578610" y="2038349"/>
                </a:lnTo>
                <a:lnTo>
                  <a:pt x="1612900" y="2038349"/>
                </a:lnTo>
                <a:lnTo>
                  <a:pt x="1607820" y="2033270"/>
                </a:lnTo>
                <a:close/>
              </a:path>
              <a:path w="2068830" h="2494279">
                <a:moveTo>
                  <a:pt x="1601470" y="2026920"/>
                </a:moveTo>
                <a:lnTo>
                  <a:pt x="1567180" y="2026920"/>
                </a:lnTo>
                <a:lnTo>
                  <a:pt x="1572260" y="2031999"/>
                </a:lnTo>
                <a:lnTo>
                  <a:pt x="1606550" y="2031999"/>
                </a:lnTo>
                <a:lnTo>
                  <a:pt x="1601470" y="2026920"/>
                </a:lnTo>
                <a:close/>
              </a:path>
              <a:path w="2068830" h="2494279">
                <a:moveTo>
                  <a:pt x="1595120" y="2020569"/>
                </a:moveTo>
                <a:lnTo>
                  <a:pt x="1560830" y="2020569"/>
                </a:lnTo>
                <a:lnTo>
                  <a:pt x="1565910" y="2025649"/>
                </a:lnTo>
                <a:lnTo>
                  <a:pt x="1600200" y="2025649"/>
                </a:lnTo>
                <a:lnTo>
                  <a:pt x="1595120" y="2020569"/>
                </a:lnTo>
                <a:close/>
              </a:path>
              <a:path w="2068830" h="2494279">
                <a:moveTo>
                  <a:pt x="1588770" y="2014220"/>
                </a:moveTo>
                <a:lnTo>
                  <a:pt x="1554480" y="2014220"/>
                </a:lnTo>
                <a:lnTo>
                  <a:pt x="1559560" y="2019299"/>
                </a:lnTo>
                <a:lnTo>
                  <a:pt x="1593850" y="2019299"/>
                </a:lnTo>
                <a:lnTo>
                  <a:pt x="1588770" y="2014220"/>
                </a:lnTo>
                <a:close/>
              </a:path>
              <a:path w="2068830" h="2494279">
                <a:moveTo>
                  <a:pt x="1582420" y="2007869"/>
                </a:moveTo>
                <a:lnTo>
                  <a:pt x="1548130" y="2007869"/>
                </a:lnTo>
                <a:lnTo>
                  <a:pt x="1553210" y="2012949"/>
                </a:lnTo>
                <a:lnTo>
                  <a:pt x="1587500" y="2012949"/>
                </a:lnTo>
                <a:lnTo>
                  <a:pt x="1582420" y="2007869"/>
                </a:lnTo>
                <a:close/>
              </a:path>
              <a:path w="2068830" h="2494279">
                <a:moveTo>
                  <a:pt x="1576070" y="2001520"/>
                </a:moveTo>
                <a:lnTo>
                  <a:pt x="1541780" y="2001520"/>
                </a:lnTo>
                <a:lnTo>
                  <a:pt x="1546860" y="2006599"/>
                </a:lnTo>
                <a:lnTo>
                  <a:pt x="1581150" y="2006599"/>
                </a:lnTo>
                <a:lnTo>
                  <a:pt x="1576070" y="2001520"/>
                </a:lnTo>
                <a:close/>
              </a:path>
              <a:path w="2068830" h="2494279">
                <a:moveTo>
                  <a:pt x="1569720" y="1995169"/>
                </a:moveTo>
                <a:lnTo>
                  <a:pt x="1535430" y="1995169"/>
                </a:lnTo>
                <a:lnTo>
                  <a:pt x="1540510" y="2000249"/>
                </a:lnTo>
                <a:lnTo>
                  <a:pt x="1574800" y="2000249"/>
                </a:lnTo>
                <a:lnTo>
                  <a:pt x="1569720" y="1995169"/>
                </a:lnTo>
                <a:close/>
              </a:path>
              <a:path w="2068830" h="2494279">
                <a:moveTo>
                  <a:pt x="1563370" y="1988820"/>
                </a:moveTo>
                <a:lnTo>
                  <a:pt x="1529080" y="1988820"/>
                </a:lnTo>
                <a:lnTo>
                  <a:pt x="1534160" y="1993899"/>
                </a:lnTo>
                <a:lnTo>
                  <a:pt x="1568450" y="1993899"/>
                </a:lnTo>
                <a:lnTo>
                  <a:pt x="1563370" y="1988820"/>
                </a:lnTo>
                <a:close/>
              </a:path>
              <a:path w="2068830" h="2494279">
                <a:moveTo>
                  <a:pt x="1557020" y="1982469"/>
                </a:moveTo>
                <a:lnTo>
                  <a:pt x="1522730" y="1982469"/>
                </a:lnTo>
                <a:lnTo>
                  <a:pt x="1527810" y="1987549"/>
                </a:lnTo>
                <a:lnTo>
                  <a:pt x="1562100" y="1987549"/>
                </a:lnTo>
                <a:lnTo>
                  <a:pt x="1557020" y="1982469"/>
                </a:lnTo>
                <a:close/>
              </a:path>
              <a:path w="2068830" h="2494279">
                <a:moveTo>
                  <a:pt x="1550670" y="1976119"/>
                </a:moveTo>
                <a:lnTo>
                  <a:pt x="1516380" y="1976119"/>
                </a:lnTo>
                <a:lnTo>
                  <a:pt x="1521460" y="1981199"/>
                </a:lnTo>
                <a:lnTo>
                  <a:pt x="1555750" y="1981199"/>
                </a:lnTo>
                <a:lnTo>
                  <a:pt x="1550670" y="1976119"/>
                </a:lnTo>
                <a:close/>
              </a:path>
              <a:path w="2068830" h="2494279">
                <a:moveTo>
                  <a:pt x="1544320" y="1969770"/>
                </a:moveTo>
                <a:lnTo>
                  <a:pt x="1510030" y="1969770"/>
                </a:lnTo>
                <a:lnTo>
                  <a:pt x="1515110" y="1974849"/>
                </a:lnTo>
                <a:lnTo>
                  <a:pt x="1549400" y="1974849"/>
                </a:lnTo>
                <a:lnTo>
                  <a:pt x="1544320" y="1969770"/>
                </a:lnTo>
                <a:close/>
              </a:path>
              <a:path w="2068830" h="2494279">
                <a:moveTo>
                  <a:pt x="1537970" y="1963419"/>
                </a:moveTo>
                <a:lnTo>
                  <a:pt x="1503680" y="1963419"/>
                </a:lnTo>
                <a:lnTo>
                  <a:pt x="1508760" y="1968499"/>
                </a:lnTo>
                <a:lnTo>
                  <a:pt x="1543050" y="1968499"/>
                </a:lnTo>
                <a:lnTo>
                  <a:pt x="1537970" y="1963419"/>
                </a:lnTo>
                <a:close/>
              </a:path>
              <a:path w="2068830" h="2494279">
                <a:moveTo>
                  <a:pt x="1531620" y="1957070"/>
                </a:moveTo>
                <a:lnTo>
                  <a:pt x="1497330" y="1957070"/>
                </a:lnTo>
                <a:lnTo>
                  <a:pt x="1502410" y="1962149"/>
                </a:lnTo>
                <a:lnTo>
                  <a:pt x="1536700" y="1962149"/>
                </a:lnTo>
                <a:lnTo>
                  <a:pt x="1531620" y="1957070"/>
                </a:lnTo>
                <a:close/>
              </a:path>
              <a:path w="2068830" h="2494279">
                <a:moveTo>
                  <a:pt x="1525270" y="1950719"/>
                </a:moveTo>
                <a:lnTo>
                  <a:pt x="1490980" y="1950719"/>
                </a:lnTo>
                <a:lnTo>
                  <a:pt x="1496060" y="1955799"/>
                </a:lnTo>
                <a:lnTo>
                  <a:pt x="1530350" y="1955799"/>
                </a:lnTo>
                <a:lnTo>
                  <a:pt x="1525270" y="1950719"/>
                </a:lnTo>
                <a:close/>
              </a:path>
              <a:path w="2068830" h="2494279">
                <a:moveTo>
                  <a:pt x="1518920" y="1944369"/>
                </a:moveTo>
                <a:lnTo>
                  <a:pt x="1484630" y="1944369"/>
                </a:lnTo>
                <a:lnTo>
                  <a:pt x="1489710" y="1949449"/>
                </a:lnTo>
                <a:lnTo>
                  <a:pt x="1524000" y="1949449"/>
                </a:lnTo>
                <a:lnTo>
                  <a:pt x="1518920" y="1944369"/>
                </a:lnTo>
                <a:close/>
              </a:path>
              <a:path w="2068830" h="2494279">
                <a:moveTo>
                  <a:pt x="1512570" y="1938020"/>
                </a:moveTo>
                <a:lnTo>
                  <a:pt x="1478280" y="1938020"/>
                </a:lnTo>
                <a:lnTo>
                  <a:pt x="1483360" y="1943099"/>
                </a:lnTo>
                <a:lnTo>
                  <a:pt x="1517650" y="1943099"/>
                </a:lnTo>
                <a:lnTo>
                  <a:pt x="1512570" y="1938020"/>
                </a:lnTo>
                <a:close/>
              </a:path>
              <a:path w="2068830" h="2494279">
                <a:moveTo>
                  <a:pt x="1506220" y="1931669"/>
                </a:moveTo>
                <a:lnTo>
                  <a:pt x="1471930" y="1931669"/>
                </a:lnTo>
                <a:lnTo>
                  <a:pt x="1477010" y="1936749"/>
                </a:lnTo>
                <a:lnTo>
                  <a:pt x="1511300" y="1936749"/>
                </a:lnTo>
                <a:lnTo>
                  <a:pt x="1506220" y="1931669"/>
                </a:lnTo>
                <a:close/>
              </a:path>
              <a:path w="2068830" h="2494279">
                <a:moveTo>
                  <a:pt x="1499870" y="1925320"/>
                </a:moveTo>
                <a:lnTo>
                  <a:pt x="1465580" y="1925320"/>
                </a:lnTo>
                <a:lnTo>
                  <a:pt x="1470660" y="1930399"/>
                </a:lnTo>
                <a:lnTo>
                  <a:pt x="1504950" y="1930399"/>
                </a:lnTo>
                <a:lnTo>
                  <a:pt x="1499870" y="1925320"/>
                </a:lnTo>
                <a:close/>
              </a:path>
              <a:path w="2068830" h="2494279">
                <a:moveTo>
                  <a:pt x="1493520" y="1918969"/>
                </a:moveTo>
                <a:lnTo>
                  <a:pt x="1459230" y="1918969"/>
                </a:lnTo>
                <a:lnTo>
                  <a:pt x="1464310" y="1924049"/>
                </a:lnTo>
                <a:lnTo>
                  <a:pt x="1498600" y="1924049"/>
                </a:lnTo>
                <a:lnTo>
                  <a:pt x="1493520" y="1918969"/>
                </a:lnTo>
                <a:close/>
              </a:path>
              <a:path w="2068830" h="2494279">
                <a:moveTo>
                  <a:pt x="1487170" y="1912619"/>
                </a:moveTo>
                <a:lnTo>
                  <a:pt x="1452880" y="1912619"/>
                </a:lnTo>
                <a:lnTo>
                  <a:pt x="1457960" y="1917699"/>
                </a:lnTo>
                <a:lnTo>
                  <a:pt x="1492250" y="1917699"/>
                </a:lnTo>
                <a:lnTo>
                  <a:pt x="1487170" y="1912619"/>
                </a:lnTo>
                <a:close/>
              </a:path>
              <a:path w="2068830" h="2494279">
                <a:moveTo>
                  <a:pt x="1480820" y="1906270"/>
                </a:moveTo>
                <a:lnTo>
                  <a:pt x="1446530" y="1906270"/>
                </a:lnTo>
                <a:lnTo>
                  <a:pt x="1451610" y="1911349"/>
                </a:lnTo>
                <a:lnTo>
                  <a:pt x="1485900" y="1911349"/>
                </a:lnTo>
                <a:lnTo>
                  <a:pt x="1480820" y="1906270"/>
                </a:lnTo>
                <a:close/>
              </a:path>
              <a:path w="2068830" h="2494279">
                <a:moveTo>
                  <a:pt x="1474470" y="1899920"/>
                </a:moveTo>
                <a:lnTo>
                  <a:pt x="1440180" y="1899920"/>
                </a:lnTo>
                <a:lnTo>
                  <a:pt x="1445260" y="1904999"/>
                </a:lnTo>
                <a:lnTo>
                  <a:pt x="1479550" y="1904999"/>
                </a:lnTo>
                <a:lnTo>
                  <a:pt x="1474470" y="1899920"/>
                </a:lnTo>
                <a:close/>
              </a:path>
              <a:path w="2068830" h="2494279">
                <a:moveTo>
                  <a:pt x="1468120" y="1893569"/>
                </a:moveTo>
                <a:lnTo>
                  <a:pt x="1433830" y="1893569"/>
                </a:lnTo>
                <a:lnTo>
                  <a:pt x="1438910" y="1898649"/>
                </a:lnTo>
                <a:lnTo>
                  <a:pt x="1473200" y="1898649"/>
                </a:lnTo>
                <a:lnTo>
                  <a:pt x="1468120" y="1893569"/>
                </a:lnTo>
                <a:close/>
              </a:path>
              <a:path w="2068830" h="2494279">
                <a:moveTo>
                  <a:pt x="1259840" y="1685289"/>
                </a:moveTo>
                <a:lnTo>
                  <a:pt x="1225550" y="1685289"/>
                </a:lnTo>
                <a:lnTo>
                  <a:pt x="1432560" y="1892299"/>
                </a:lnTo>
                <a:lnTo>
                  <a:pt x="1466850" y="1892299"/>
                </a:lnTo>
                <a:lnTo>
                  <a:pt x="1259840" y="1685289"/>
                </a:lnTo>
                <a:close/>
              </a:path>
            </a:pathLst>
          </a:custGeom>
          <a:solidFill>
            <a:srgbClr val="E2E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0" y="4749800"/>
            <a:ext cx="2103120" cy="2103120"/>
          </a:xfrm>
          <a:custGeom>
            <a:avLst/>
            <a:gdLst/>
            <a:ahLst/>
            <a:cxnLst/>
            <a:rect l="l" t="t" r="r" b="b"/>
            <a:pathLst>
              <a:path w="2103120" h="2103120">
                <a:moveTo>
                  <a:pt x="0" y="0"/>
                </a:moveTo>
                <a:lnTo>
                  <a:pt x="0" y="21589"/>
                </a:lnTo>
                <a:lnTo>
                  <a:pt x="21589" y="21589"/>
                </a:lnTo>
                <a:lnTo>
                  <a:pt x="0" y="0"/>
                </a:lnTo>
                <a:close/>
              </a:path>
              <a:path w="2103120" h="2103120">
                <a:moveTo>
                  <a:pt x="21590" y="21590"/>
                </a:moveTo>
                <a:lnTo>
                  <a:pt x="0" y="21590"/>
                </a:lnTo>
                <a:lnTo>
                  <a:pt x="0" y="27939"/>
                </a:lnTo>
                <a:lnTo>
                  <a:pt x="27939" y="27939"/>
                </a:lnTo>
                <a:lnTo>
                  <a:pt x="21590" y="21590"/>
                </a:lnTo>
                <a:close/>
              </a:path>
              <a:path w="2103120" h="2103120">
                <a:moveTo>
                  <a:pt x="27940" y="27940"/>
                </a:moveTo>
                <a:lnTo>
                  <a:pt x="0" y="27940"/>
                </a:lnTo>
                <a:lnTo>
                  <a:pt x="0" y="34290"/>
                </a:lnTo>
                <a:lnTo>
                  <a:pt x="34290" y="34290"/>
                </a:lnTo>
                <a:lnTo>
                  <a:pt x="27940" y="27940"/>
                </a:lnTo>
                <a:close/>
              </a:path>
              <a:path w="2103120" h="2103120">
                <a:moveTo>
                  <a:pt x="34290" y="34290"/>
                </a:moveTo>
                <a:lnTo>
                  <a:pt x="0" y="34290"/>
                </a:lnTo>
                <a:lnTo>
                  <a:pt x="6349" y="40639"/>
                </a:lnTo>
                <a:lnTo>
                  <a:pt x="40639" y="40639"/>
                </a:lnTo>
                <a:lnTo>
                  <a:pt x="34290" y="34290"/>
                </a:lnTo>
                <a:close/>
              </a:path>
              <a:path w="2103120" h="2103120">
                <a:moveTo>
                  <a:pt x="40640" y="40640"/>
                </a:moveTo>
                <a:lnTo>
                  <a:pt x="6350" y="40640"/>
                </a:lnTo>
                <a:lnTo>
                  <a:pt x="12700" y="46989"/>
                </a:lnTo>
                <a:lnTo>
                  <a:pt x="46989" y="46989"/>
                </a:lnTo>
                <a:lnTo>
                  <a:pt x="40640" y="40640"/>
                </a:lnTo>
                <a:close/>
              </a:path>
              <a:path w="2103120" h="2103120">
                <a:moveTo>
                  <a:pt x="46990" y="46990"/>
                </a:moveTo>
                <a:lnTo>
                  <a:pt x="12700" y="46990"/>
                </a:lnTo>
                <a:lnTo>
                  <a:pt x="19050" y="53340"/>
                </a:lnTo>
                <a:lnTo>
                  <a:pt x="53340" y="53340"/>
                </a:lnTo>
                <a:lnTo>
                  <a:pt x="46990" y="46990"/>
                </a:lnTo>
                <a:close/>
              </a:path>
              <a:path w="2103120" h="2103120">
                <a:moveTo>
                  <a:pt x="53340" y="53340"/>
                </a:moveTo>
                <a:lnTo>
                  <a:pt x="19050" y="53340"/>
                </a:lnTo>
                <a:lnTo>
                  <a:pt x="25399" y="59689"/>
                </a:lnTo>
                <a:lnTo>
                  <a:pt x="59689" y="59689"/>
                </a:lnTo>
                <a:lnTo>
                  <a:pt x="53340" y="53340"/>
                </a:lnTo>
                <a:close/>
              </a:path>
              <a:path w="2103120" h="2103120">
                <a:moveTo>
                  <a:pt x="59690" y="59690"/>
                </a:moveTo>
                <a:lnTo>
                  <a:pt x="25400" y="59690"/>
                </a:lnTo>
                <a:lnTo>
                  <a:pt x="31750" y="66040"/>
                </a:lnTo>
                <a:lnTo>
                  <a:pt x="66040" y="66040"/>
                </a:lnTo>
                <a:lnTo>
                  <a:pt x="59690" y="59690"/>
                </a:lnTo>
                <a:close/>
              </a:path>
              <a:path w="2103120" h="2103120">
                <a:moveTo>
                  <a:pt x="66040" y="66040"/>
                </a:moveTo>
                <a:lnTo>
                  <a:pt x="31750" y="66040"/>
                </a:lnTo>
                <a:lnTo>
                  <a:pt x="38100" y="72389"/>
                </a:lnTo>
                <a:lnTo>
                  <a:pt x="72389" y="72389"/>
                </a:lnTo>
                <a:lnTo>
                  <a:pt x="66040" y="66040"/>
                </a:lnTo>
                <a:close/>
              </a:path>
              <a:path w="2103120" h="2103120">
                <a:moveTo>
                  <a:pt x="72390" y="72390"/>
                </a:moveTo>
                <a:lnTo>
                  <a:pt x="38100" y="72390"/>
                </a:lnTo>
                <a:lnTo>
                  <a:pt x="44449" y="78739"/>
                </a:lnTo>
                <a:lnTo>
                  <a:pt x="78739" y="78739"/>
                </a:lnTo>
                <a:lnTo>
                  <a:pt x="72390" y="72390"/>
                </a:lnTo>
                <a:close/>
              </a:path>
              <a:path w="2103120" h="2103120">
                <a:moveTo>
                  <a:pt x="78740" y="78740"/>
                </a:moveTo>
                <a:lnTo>
                  <a:pt x="44450" y="78740"/>
                </a:lnTo>
                <a:lnTo>
                  <a:pt x="50800" y="85090"/>
                </a:lnTo>
                <a:lnTo>
                  <a:pt x="85090" y="85090"/>
                </a:lnTo>
                <a:lnTo>
                  <a:pt x="78740" y="78740"/>
                </a:lnTo>
                <a:close/>
              </a:path>
              <a:path w="2103120" h="2103120">
                <a:moveTo>
                  <a:pt x="85090" y="85090"/>
                </a:moveTo>
                <a:lnTo>
                  <a:pt x="50800" y="85090"/>
                </a:lnTo>
                <a:lnTo>
                  <a:pt x="57149" y="91439"/>
                </a:lnTo>
                <a:lnTo>
                  <a:pt x="91439" y="91439"/>
                </a:lnTo>
                <a:lnTo>
                  <a:pt x="85090" y="85090"/>
                </a:lnTo>
                <a:close/>
              </a:path>
              <a:path w="2103120" h="2103120">
                <a:moveTo>
                  <a:pt x="91440" y="91440"/>
                </a:moveTo>
                <a:lnTo>
                  <a:pt x="57150" y="91440"/>
                </a:lnTo>
                <a:lnTo>
                  <a:pt x="63500" y="97789"/>
                </a:lnTo>
                <a:lnTo>
                  <a:pt x="97789" y="97789"/>
                </a:lnTo>
                <a:lnTo>
                  <a:pt x="91440" y="91440"/>
                </a:lnTo>
                <a:close/>
              </a:path>
              <a:path w="2103120" h="2103120">
                <a:moveTo>
                  <a:pt x="97790" y="97790"/>
                </a:moveTo>
                <a:lnTo>
                  <a:pt x="63500" y="97790"/>
                </a:lnTo>
                <a:lnTo>
                  <a:pt x="69849" y="104139"/>
                </a:lnTo>
                <a:lnTo>
                  <a:pt x="104139" y="104139"/>
                </a:lnTo>
                <a:lnTo>
                  <a:pt x="97790" y="97790"/>
                </a:lnTo>
                <a:close/>
              </a:path>
              <a:path w="2103120" h="2103120">
                <a:moveTo>
                  <a:pt x="104140" y="104140"/>
                </a:moveTo>
                <a:lnTo>
                  <a:pt x="69850" y="104140"/>
                </a:lnTo>
                <a:lnTo>
                  <a:pt x="76199" y="110489"/>
                </a:lnTo>
                <a:lnTo>
                  <a:pt x="110489" y="110489"/>
                </a:lnTo>
                <a:lnTo>
                  <a:pt x="104140" y="104140"/>
                </a:lnTo>
                <a:close/>
              </a:path>
              <a:path w="2103120" h="2103120">
                <a:moveTo>
                  <a:pt x="110490" y="110490"/>
                </a:moveTo>
                <a:lnTo>
                  <a:pt x="76200" y="110490"/>
                </a:lnTo>
                <a:lnTo>
                  <a:pt x="88900" y="123189"/>
                </a:lnTo>
                <a:lnTo>
                  <a:pt x="123189" y="123189"/>
                </a:lnTo>
                <a:lnTo>
                  <a:pt x="110490" y="110490"/>
                </a:lnTo>
                <a:close/>
              </a:path>
              <a:path w="2103120" h="2103120">
                <a:moveTo>
                  <a:pt x="123190" y="123190"/>
                </a:moveTo>
                <a:lnTo>
                  <a:pt x="88900" y="123190"/>
                </a:lnTo>
                <a:lnTo>
                  <a:pt x="95249" y="129539"/>
                </a:lnTo>
                <a:lnTo>
                  <a:pt x="129539" y="129539"/>
                </a:lnTo>
                <a:lnTo>
                  <a:pt x="123190" y="123190"/>
                </a:lnTo>
                <a:close/>
              </a:path>
              <a:path w="2103120" h="2103120">
                <a:moveTo>
                  <a:pt x="129540" y="129540"/>
                </a:moveTo>
                <a:lnTo>
                  <a:pt x="95250" y="129540"/>
                </a:lnTo>
                <a:lnTo>
                  <a:pt x="101599" y="135889"/>
                </a:lnTo>
                <a:lnTo>
                  <a:pt x="135889" y="135889"/>
                </a:lnTo>
                <a:lnTo>
                  <a:pt x="129540" y="129540"/>
                </a:lnTo>
                <a:close/>
              </a:path>
              <a:path w="2103120" h="2103120">
                <a:moveTo>
                  <a:pt x="135890" y="135890"/>
                </a:moveTo>
                <a:lnTo>
                  <a:pt x="101600" y="135890"/>
                </a:lnTo>
                <a:lnTo>
                  <a:pt x="107949" y="142239"/>
                </a:lnTo>
                <a:lnTo>
                  <a:pt x="142239" y="142239"/>
                </a:lnTo>
                <a:lnTo>
                  <a:pt x="135890" y="135890"/>
                </a:lnTo>
                <a:close/>
              </a:path>
              <a:path w="2103120" h="2103120">
                <a:moveTo>
                  <a:pt x="142240" y="142240"/>
                </a:moveTo>
                <a:lnTo>
                  <a:pt x="107950" y="142240"/>
                </a:lnTo>
                <a:lnTo>
                  <a:pt x="114299" y="148589"/>
                </a:lnTo>
                <a:lnTo>
                  <a:pt x="148589" y="148589"/>
                </a:lnTo>
                <a:lnTo>
                  <a:pt x="142240" y="142240"/>
                </a:lnTo>
                <a:close/>
              </a:path>
              <a:path w="2103120" h="2103120">
                <a:moveTo>
                  <a:pt x="148590" y="148590"/>
                </a:moveTo>
                <a:lnTo>
                  <a:pt x="114300" y="148590"/>
                </a:lnTo>
                <a:lnTo>
                  <a:pt x="120649" y="154939"/>
                </a:lnTo>
                <a:lnTo>
                  <a:pt x="154939" y="154939"/>
                </a:lnTo>
                <a:lnTo>
                  <a:pt x="148590" y="148590"/>
                </a:lnTo>
                <a:close/>
              </a:path>
              <a:path w="2103120" h="2103120">
                <a:moveTo>
                  <a:pt x="154940" y="154940"/>
                </a:moveTo>
                <a:lnTo>
                  <a:pt x="120650" y="154940"/>
                </a:lnTo>
                <a:lnTo>
                  <a:pt x="126999" y="161289"/>
                </a:lnTo>
                <a:lnTo>
                  <a:pt x="161289" y="161289"/>
                </a:lnTo>
                <a:lnTo>
                  <a:pt x="154940" y="154940"/>
                </a:lnTo>
                <a:close/>
              </a:path>
              <a:path w="2103120" h="2103120">
                <a:moveTo>
                  <a:pt x="161290" y="161290"/>
                </a:moveTo>
                <a:lnTo>
                  <a:pt x="127000" y="161290"/>
                </a:lnTo>
                <a:lnTo>
                  <a:pt x="133349" y="167639"/>
                </a:lnTo>
                <a:lnTo>
                  <a:pt x="167639" y="167639"/>
                </a:lnTo>
                <a:lnTo>
                  <a:pt x="161290" y="161290"/>
                </a:lnTo>
                <a:close/>
              </a:path>
              <a:path w="2103120" h="2103120">
                <a:moveTo>
                  <a:pt x="167640" y="167640"/>
                </a:moveTo>
                <a:lnTo>
                  <a:pt x="133350" y="167640"/>
                </a:lnTo>
                <a:lnTo>
                  <a:pt x="139700" y="173989"/>
                </a:lnTo>
                <a:lnTo>
                  <a:pt x="173989" y="173989"/>
                </a:lnTo>
                <a:lnTo>
                  <a:pt x="167640" y="167640"/>
                </a:lnTo>
                <a:close/>
              </a:path>
              <a:path w="2103120" h="2103120">
                <a:moveTo>
                  <a:pt x="173990" y="173990"/>
                </a:moveTo>
                <a:lnTo>
                  <a:pt x="139700" y="173990"/>
                </a:lnTo>
                <a:lnTo>
                  <a:pt x="146049" y="180339"/>
                </a:lnTo>
                <a:lnTo>
                  <a:pt x="180339" y="180339"/>
                </a:lnTo>
                <a:lnTo>
                  <a:pt x="173990" y="173990"/>
                </a:lnTo>
                <a:close/>
              </a:path>
              <a:path w="2103120" h="2103120">
                <a:moveTo>
                  <a:pt x="180340" y="180340"/>
                </a:moveTo>
                <a:lnTo>
                  <a:pt x="146050" y="180340"/>
                </a:lnTo>
                <a:lnTo>
                  <a:pt x="152399" y="186689"/>
                </a:lnTo>
                <a:lnTo>
                  <a:pt x="186689" y="186689"/>
                </a:lnTo>
                <a:lnTo>
                  <a:pt x="180340" y="180340"/>
                </a:lnTo>
                <a:close/>
              </a:path>
              <a:path w="2103120" h="2103120">
                <a:moveTo>
                  <a:pt x="186690" y="186690"/>
                </a:moveTo>
                <a:lnTo>
                  <a:pt x="152400" y="186690"/>
                </a:lnTo>
                <a:lnTo>
                  <a:pt x="158749" y="193039"/>
                </a:lnTo>
                <a:lnTo>
                  <a:pt x="193039" y="193039"/>
                </a:lnTo>
                <a:lnTo>
                  <a:pt x="186690" y="186690"/>
                </a:lnTo>
                <a:close/>
              </a:path>
              <a:path w="2103120" h="2103120">
                <a:moveTo>
                  <a:pt x="193040" y="193040"/>
                </a:moveTo>
                <a:lnTo>
                  <a:pt x="158750" y="193040"/>
                </a:lnTo>
                <a:lnTo>
                  <a:pt x="165099" y="199389"/>
                </a:lnTo>
                <a:lnTo>
                  <a:pt x="199389" y="199389"/>
                </a:lnTo>
                <a:lnTo>
                  <a:pt x="193040" y="193040"/>
                </a:lnTo>
                <a:close/>
              </a:path>
              <a:path w="2103120" h="2103120">
                <a:moveTo>
                  <a:pt x="199390" y="199390"/>
                </a:moveTo>
                <a:lnTo>
                  <a:pt x="165100" y="199390"/>
                </a:lnTo>
                <a:lnTo>
                  <a:pt x="171449" y="205739"/>
                </a:lnTo>
                <a:lnTo>
                  <a:pt x="205739" y="205739"/>
                </a:lnTo>
                <a:lnTo>
                  <a:pt x="199390" y="199390"/>
                </a:lnTo>
                <a:close/>
              </a:path>
              <a:path w="2103120" h="2103120">
                <a:moveTo>
                  <a:pt x="205740" y="205740"/>
                </a:moveTo>
                <a:lnTo>
                  <a:pt x="171450" y="205740"/>
                </a:lnTo>
                <a:lnTo>
                  <a:pt x="177799" y="212089"/>
                </a:lnTo>
                <a:lnTo>
                  <a:pt x="212089" y="212089"/>
                </a:lnTo>
                <a:lnTo>
                  <a:pt x="205740" y="205740"/>
                </a:lnTo>
                <a:close/>
              </a:path>
              <a:path w="2103120" h="2103120">
                <a:moveTo>
                  <a:pt x="212090" y="212090"/>
                </a:moveTo>
                <a:lnTo>
                  <a:pt x="177800" y="212090"/>
                </a:lnTo>
                <a:lnTo>
                  <a:pt x="184149" y="218439"/>
                </a:lnTo>
                <a:lnTo>
                  <a:pt x="218439" y="218439"/>
                </a:lnTo>
                <a:lnTo>
                  <a:pt x="212090" y="212090"/>
                </a:lnTo>
                <a:close/>
              </a:path>
              <a:path w="2103120" h="2103120">
                <a:moveTo>
                  <a:pt x="218440" y="218440"/>
                </a:moveTo>
                <a:lnTo>
                  <a:pt x="184150" y="218440"/>
                </a:lnTo>
                <a:lnTo>
                  <a:pt x="190500" y="224789"/>
                </a:lnTo>
                <a:lnTo>
                  <a:pt x="224789" y="224789"/>
                </a:lnTo>
                <a:lnTo>
                  <a:pt x="218440" y="218440"/>
                </a:lnTo>
                <a:close/>
              </a:path>
              <a:path w="2103120" h="2103120">
                <a:moveTo>
                  <a:pt x="224790" y="224790"/>
                </a:moveTo>
                <a:lnTo>
                  <a:pt x="190500" y="224790"/>
                </a:lnTo>
                <a:lnTo>
                  <a:pt x="196849" y="231139"/>
                </a:lnTo>
                <a:lnTo>
                  <a:pt x="231139" y="231139"/>
                </a:lnTo>
                <a:lnTo>
                  <a:pt x="224790" y="224790"/>
                </a:lnTo>
                <a:close/>
              </a:path>
              <a:path w="2103120" h="2103120">
                <a:moveTo>
                  <a:pt x="231140" y="231140"/>
                </a:moveTo>
                <a:lnTo>
                  <a:pt x="196850" y="231140"/>
                </a:lnTo>
                <a:lnTo>
                  <a:pt x="203199" y="237489"/>
                </a:lnTo>
                <a:lnTo>
                  <a:pt x="237489" y="237489"/>
                </a:lnTo>
                <a:lnTo>
                  <a:pt x="231140" y="231140"/>
                </a:lnTo>
                <a:close/>
              </a:path>
              <a:path w="2103120" h="2103120">
                <a:moveTo>
                  <a:pt x="237490" y="237490"/>
                </a:moveTo>
                <a:lnTo>
                  <a:pt x="203200" y="237490"/>
                </a:lnTo>
                <a:lnTo>
                  <a:pt x="209550" y="243839"/>
                </a:lnTo>
                <a:lnTo>
                  <a:pt x="243839" y="243839"/>
                </a:lnTo>
                <a:lnTo>
                  <a:pt x="237490" y="237490"/>
                </a:lnTo>
                <a:close/>
              </a:path>
              <a:path w="2103120" h="2103120">
                <a:moveTo>
                  <a:pt x="243840" y="243840"/>
                </a:moveTo>
                <a:lnTo>
                  <a:pt x="209550" y="243840"/>
                </a:lnTo>
                <a:lnTo>
                  <a:pt x="215899" y="250189"/>
                </a:lnTo>
                <a:lnTo>
                  <a:pt x="250189" y="250189"/>
                </a:lnTo>
                <a:lnTo>
                  <a:pt x="243840" y="243840"/>
                </a:lnTo>
                <a:close/>
              </a:path>
              <a:path w="2103120" h="2103120">
                <a:moveTo>
                  <a:pt x="250190" y="250190"/>
                </a:moveTo>
                <a:lnTo>
                  <a:pt x="215900" y="250190"/>
                </a:lnTo>
                <a:lnTo>
                  <a:pt x="222249" y="256539"/>
                </a:lnTo>
                <a:lnTo>
                  <a:pt x="256539" y="256539"/>
                </a:lnTo>
                <a:lnTo>
                  <a:pt x="250190" y="250190"/>
                </a:lnTo>
                <a:close/>
              </a:path>
              <a:path w="2103120" h="2103120">
                <a:moveTo>
                  <a:pt x="256540" y="256540"/>
                </a:moveTo>
                <a:lnTo>
                  <a:pt x="222250" y="256540"/>
                </a:lnTo>
                <a:lnTo>
                  <a:pt x="228599" y="262889"/>
                </a:lnTo>
                <a:lnTo>
                  <a:pt x="262889" y="262889"/>
                </a:lnTo>
                <a:lnTo>
                  <a:pt x="256540" y="256540"/>
                </a:lnTo>
                <a:close/>
              </a:path>
              <a:path w="2103120" h="2103120">
                <a:moveTo>
                  <a:pt x="262890" y="262890"/>
                </a:moveTo>
                <a:lnTo>
                  <a:pt x="228600" y="262890"/>
                </a:lnTo>
                <a:lnTo>
                  <a:pt x="234949" y="269239"/>
                </a:lnTo>
                <a:lnTo>
                  <a:pt x="269239" y="269239"/>
                </a:lnTo>
                <a:lnTo>
                  <a:pt x="262890" y="262890"/>
                </a:lnTo>
                <a:close/>
              </a:path>
              <a:path w="2103120" h="2103120">
                <a:moveTo>
                  <a:pt x="269240" y="269240"/>
                </a:moveTo>
                <a:lnTo>
                  <a:pt x="234950" y="269240"/>
                </a:lnTo>
                <a:lnTo>
                  <a:pt x="241299" y="275589"/>
                </a:lnTo>
                <a:lnTo>
                  <a:pt x="275589" y="275589"/>
                </a:lnTo>
                <a:lnTo>
                  <a:pt x="269240" y="269240"/>
                </a:lnTo>
                <a:close/>
              </a:path>
              <a:path w="2103120" h="2103120">
                <a:moveTo>
                  <a:pt x="275590" y="275590"/>
                </a:moveTo>
                <a:lnTo>
                  <a:pt x="241300" y="275590"/>
                </a:lnTo>
                <a:lnTo>
                  <a:pt x="247649" y="281939"/>
                </a:lnTo>
                <a:lnTo>
                  <a:pt x="281939" y="281939"/>
                </a:lnTo>
                <a:lnTo>
                  <a:pt x="275590" y="275590"/>
                </a:lnTo>
                <a:close/>
              </a:path>
              <a:path w="2103120" h="2103120">
                <a:moveTo>
                  <a:pt x="281940" y="281940"/>
                </a:moveTo>
                <a:lnTo>
                  <a:pt x="247650" y="281940"/>
                </a:lnTo>
                <a:lnTo>
                  <a:pt x="253999" y="288289"/>
                </a:lnTo>
                <a:lnTo>
                  <a:pt x="288289" y="288289"/>
                </a:lnTo>
                <a:lnTo>
                  <a:pt x="281940" y="281940"/>
                </a:lnTo>
                <a:close/>
              </a:path>
              <a:path w="2103120" h="2103120">
                <a:moveTo>
                  <a:pt x="288290" y="288290"/>
                </a:moveTo>
                <a:lnTo>
                  <a:pt x="254000" y="288290"/>
                </a:lnTo>
                <a:lnTo>
                  <a:pt x="260349" y="294639"/>
                </a:lnTo>
                <a:lnTo>
                  <a:pt x="294639" y="294639"/>
                </a:lnTo>
                <a:lnTo>
                  <a:pt x="288290" y="288290"/>
                </a:lnTo>
                <a:close/>
              </a:path>
              <a:path w="2103120" h="2103120">
                <a:moveTo>
                  <a:pt x="294640" y="294640"/>
                </a:moveTo>
                <a:lnTo>
                  <a:pt x="260350" y="294640"/>
                </a:lnTo>
                <a:lnTo>
                  <a:pt x="266699" y="300989"/>
                </a:lnTo>
                <a:lnTo>
                  <a:pt x="300989" y="300989"/>
                </a:lnTo>
                <a:lnTo>
                  <a:pt x="294640" y="294640"/>
                </a:lnTo>
                <a:close/>
              </a:path>
              <a:path w="2103120" h="2103120">
                <a:moveTo>
                  <a:pt x="300990" y="300990"/>
                </a:moveTo>
                <a:lnTo>
                  <a:pt x="266700" y="300990"/>
                </a:lnTo>
                <a:lnTo>
                  <a:pt x="273049" y="307339"/>
                </a:lnTo>
                <a:lnTo>
                  <a:pt x="307339" y="307339"/>
                </a:lnTo>
                <a:lnTo>
                  <a:pt x="300990" y="300990"/>
                </a:lnTo>
                <a:close/>
              </a:path>
              <a:path w="2103120" h="2103120">
                <a:moveTo>
                  <a:pt x="307340" y="307340"/>
                </a:moveTo>
                <a:lnTo>
                  <a:pt x="273050" y="307340"/>
                </a:lnTo>
                <a:lnTo>
                  <a:pt x="279399" y="313689"/>
                </a:lnTo>
                <a:lnTo>
                  <a:pt x="313689" y="313689"/>
                </a:lnTo>
                <a:lnTo>
                  <a:pt x="307340" y="307340"/>
                </a:lnTo>
                <a:close/>
              </a:path>
              <a:path w="2103120" h="2103120">
                <a:moveTo>
                  <a:pt x="313690" y="313690"/>
                </a:moveTo>
                <a:lnTo>
                  <a:pt x="279400" y="313690"/>
                </a:lnTo>
                <a:lnTo>
                  <a:pt x="285749" y="320039"/>
                </a:lnTo>
                <a:lnTo>
                  <a:pt x="320039" y="320039"/>
                </a:lnTo>
                <a:lnTo>
                  <a:pt x="313690" y="313690"/>
                </a:lnTo>
                <a:close/>
              </a:path>
              <a:path w="2103120" h="2103120">
                <a:moveTo>
                  <a:pt x="320040" y="320039"/>
                </a:moveTo>
                <a:lnTo>
                  <a:pt x="285750" y="320039"/>
                </a:lnTo>
                <a:lnTo>
                  <a:pt x="292100" y="326389"/>
                </a:lnTo>
                <a:lnTo>
                  <a:pt x="326389" y="326389"/>
                </a:lnTo>
                <a:lnTo>
                  <a:pt x="320040" y="320039"/>
                </a:lnTo>
                <a:close/>
              </a:path>
              <a:path w="2103120" h="2103120">
                <a:moveTo>
                  <a:pt x="326390" y="326390"/>
                </a:moveTo>
                <a:lnTo>
                  <a:pt x="292100" y="326390"/>
                </a:lnTo>
                <a:lnTo>
                  <a:pt x="298449" y="332739"/>
                </a:lnTo>
                <a:lnTo>
                  <a:pt x="332739" y="332739"/>
                </a:lnTo>
                <a:lnTo>
                  <a:pt x="326390" y="326390"/>
                </a:lnTo>
                <a:close/>
              </a:path>
              <a:path w="2103120" h="2103120">
                <a:moveTo>
                  <a:pt x="332740" y="332740"/>
                </a:moveTo>
                <a:lnTo>
                  <a:pt x="298450" y="332740"/>
                </a:lnTo>
                <a:lnTo>
                  <a:pt x="304799" y="339089"/>
                </a:lnTo>
                <a:lnTo>
                  <a:pt x="339089" y="339089"/>
                </a:lnTo>
                <a:lnTo>
                  <a:pt x="332740" y="332740"/>
                </a:lnTo>
                <a:close/>
              </a:path>
              <a:path w="2103120" h="2103120">
                <a:moveTo>
                  <a:pt x="339090" y="339090"/>
                </a:moveTo>
                <a:lnTo>
                  <a:pt x="304800" y="339090"/>
                </a:lnTo>
                <a:lnTo>
                  <a:pt x="311150" y="345439"/>
                </a:lnTo>
                <a:lnTo>
                  <a:pt x="345439" y="345439"/>
                </a:lnTo>
                <a:lnTo>
                  <a:pt x="339090" y="339090"/>
                </a:lnTo>
                <a:close/>
              </a:path>
              <a:path w="2103120" h="2103120">
                <a:moveTo>
                  <a:pt x="345440" y="345440"/>
                </a:moveTo>
                <a:lnTo>
                  <a:pt x="311150" y="345440"/>
                </a:lnTo>
                <a:lnTo>
                  <a:pt x="317499" y="351789"/>
                </a:lnTo>
                <a:lnTo>
                  <a:pt x="351789" y="351789"/>
                </a:lnTo>
                <a:lnTo>
                  <a:pt x="345440" y="345440"/>
                </a:lnTo>
                <a:close/>
              </a:path>
              <a:path w="2103120" h="2103120">
                <a:moveTo>
                  <a:pt x="351790" y="351790"/>
                </a:moveTo>
                <a:lnTo>
                  <a:pt x="317500" y="351790"/>
                </a:lnTo>
                <a:lnTo>
                  <a:pt x="323849" y="358139"/>
                </a:lnTo>
                <a:lnTo>
                  <a:pt x="358139" y="358139"/>
                </a:lnTo>
                <a:lnTo>
                  <a:pt x="351790" y="351790"/>
                </a:lnTo>
                <a:close/>
              </a:path>
              <a:path w="2103120" h="2103120">
                <a:moveTo>
                  <a:pt x="358140" y="358140"/>
                </a:moveTo>
                <a:lnTo>
                  <a:pt x="323850" y="358140"/>
                </a:lnTo>
                <a:lnTo>
                  <a:pt x="330199" y="364489"/>
                </a:lnTo>
                <a:lnTo>
                  <a:pt x="364489" y="364489"/>
                </a:lnTo>
                <a:lnTo>
                  <a:pt x="358140" y="358140"/>
                </a:lnTo>
                <a:close/>
              </a:path>
              <a:path w="2103120" h="2103120">
                <a:moveTo>
                  <a:pt x="364490" y="364490"/>
                </a:moveTo>
                <a:lnTo>
                  <a:pt x="330200" y="364490"/>
                </a:lnTo>
                <a:lnTo>
                  <a:pt x="336549" y="370839"/>
                </a:lnTo>
                <a:lnTo>
                  <a:pt x="370839" y="370839"/>
                </a:lnTo>
                <a:lnTo>
                  <a:pt x="364490" y="364490"/>
                </a:lnTo>
                <a:close/>
              </a:path>
              <a:path w="2103120" h="2103120">
                <a:moveTo>
                  <a:pt x="370840" y="370840"/>
                </a:moveTo>
                <a:lnTo>
                  <a:pt x="336550" y="370840"/>
                </a:lnTo>
                <a:lnTo>
                  <a:pt x="342900" y="377190"/>
                </a:lnTo>
                <a:lnTo>
                  <a:pt x="377190" y="377190"/>
                </a:lnTo>
                <a:lnTo>
                  <a:pt x="370840" y="370840"/>
                </a:lnTo>
                <a:close/>
              </a:path>
              <a:path w="2103120" h="2103120">
                <a:moveTo>
                  <a:pt x="377190" y="377190"/>
                </a:moveTo>
                <a:lnTo>
                  <a:pt x="342900" y="377190"/>
                </a:lnTo>
                <a:lnTo>
                  <a:pt x="349250" y="383540"/>
                </a:lnTo>
                <a:lnTo>
                  <a:pt x="383540" y="383540"/>
                </a:lnTo>
                <a:lnTo>
                  <a:pt x="377190" y="377190"/>
                </a:lnTo>
                <a:close/>
              </a:path>
              <a:path w="2103120" h="2103120">
                <a:moveTo>
                  <a:pt x="383540" y="383540"/>
                </a:moveTo>
                <a:lnTo>
                  <a:pt x="349250" y="383540"/>
                </a:lnTo>
                <a:lnTo>
                  <a:pt x="355599" y="389889"/>
                </a:lnTo>
                <a:lnTo>
                  <a:pt x="389889" y="389889"/>
                </a:lnTo>
                <a:lnTo>
                  <a:pt x="383540" y="383540"/>
                </a:lnTo>
                <a:close/>
              </a:path>
              <a:path w="2103120" h="2103120">
                <a:moveTo>
                  <a:pt x="389890" y="389890"/>
                </a:moveTo>
                <a:lnTo>
                  <a:pt x="355600" y="389890"/>
                </a:lnTo>
                <a:lnTo>
                  <a:pt x="361950" y="396239"/>
                </a:lnTo>
                <a:lnTo>
                  <a:pt x="396239" y="396239"/>
                </a:lnTo>
                <a:lnTo>
                  <a:pt x="389890" y="389890"/>
                </a:lnTo>
                <a:close/>
              </a:path>
              <a:path w="2103120" h="2103120">
                <a:moveTo>
                  <a:pt x="396240" y="396240"/>
                </a:moveTo>
                <a:lnTo>
                  <a:pt x="361950" y="396240"/>
                </a:lnTo>
                <a:lnTo>
                  <a:pt x="368300" y="402590"/>
                </a:lnTo>
                <a:lnTo>
                  <a:pt x="402590" y="402590"/>
                </a:lnTo>
                <a:lnTo>
                  <a:pt x="396240" y="396240"/>
                </a:lnTo>
                <a:close/>
              </a:path>
              <a:path w="2103120" h="2103120">
                <a:moveTo>
                  <a:pt x="402590" y="402590"/>
                </a:moveTo>
                <a:lnTo>
                  <a:pt x="368300" y="402590"/>
                </a:lnTo>
                <a:lnTo>
                  <a:pt x="374649" y="408939"/>
                </a:lnTo>
                <a:lnTo>
                  <a:pt x="408939" y="408939"/>
                </a:lnTo>
                <a:lnTo>
                  <a:pt x="402590" y="402590"/>
                </a:lnTo>
                <a:close/>
              </a:path>
              <a:path w="2103120" h="2103120">
                <a:moveTo>
                  <a:pt x="408940" y="408940"/>
                </a:moveTo>
                <a:lnTo>
                  <a:pt x="374650" y="408940"/>
                </a:lnTo>
                <a:lnTo>
                  <a:pt x="381000" y="415290"/>
                </a:lnTo>
                <a:lnTo>
                  <a:pt x="415290" y="415290"/>
                </a:lnTo>
                <a:lnTo>
                  <a:pt x="408940" y="408940"/>
                </a:lnTo>
                <a:close/>
              </a:path>
              <a:path w="2103120" h="2103120">
                <a:moveTo>
                  <a:pt x="415290" y="415290"/>
                </a:moveTo>
                <a:lnTo>
                  <a:pt x="381000" y="415290"/>
                </a:lnTo>
                <a:lnTo>
                  <a:pt x="387350" y="421639"/>
                </a:lnTo>
                <a:lnTo>
                  <a:pt x="421639" y="421639"/>
                </a:lnTo>
                <a:lnTo>
                  <a:pt x="415290" y="415290"/>
                </a:lnTo>
                <a:close/>
              </a:path>
              <a:path w="2103120" h="2103120">
                <a:moveTo>
                  <a:pt x="421640" y="421640"/>
                </a:moveTo>
                <a:lnTo>
                  <a:pt x="387350" y="421640"/>
                </a:lnTo>
                <a:lnTo>
                  <a:pt x="393699" y="427989"/>
                </a:lnTo>
                <a:lnTo>
                  <a:pt x="427989" y="427989"/>
                </a:lnTo>
                <a:lnTo>
                  <a:pt x="421640" y="421640"/>
                </a:lnTo>
                <a:close/>
              </a:path>
              <a:path w="2103120" h="2103120">
                <a:moveTo>
                  <a:pt x="427990" y="427990"/>
                </a:moveTo>
                <a:lnTo>
                  <a:pt x="393700" y="427990"/>
                </a:lnTo>
                <a:lnTo>
                  <a:pt x="400050" y="434340"/>
                </a:lnTo>
                <a:lnTo>
                  <a:pt x="434340" y="434340"/>
                </a:lnTo>
                <a:lnTo>
                  <a:pt x="427990" y="427990"/>
                </a:lnTo>
                <a:close/>
              </a:path>
              <a:path w="2103120" h="2103120">
                <a:moveTo>
                  <a:pt x="434340" y="434340"/>
                </a:moveTo>
                <a:lnTo>
                  <a:pt x="400050" y="434340"/>
                </a:lnTo>
                <a:lnTo>
                  <a:pt x="406399" y="440689"/>
                </a:lnTo>
                <a:lnTo>
                  <a:pt x="440689" y="440689"/>
                </a:lnTo>
                <a:lnTo>
                  <a:pt x="434340" y="434340"/>
                </a:lnTo>
                <a:close/>
              </a:path>
              <a:path w="2103120" h="2103120">
                <a:moveTo>
                  <a:pt x="440690" y="440690"/>
                </a:moveTo>
                <a:lnTo>
                  <a:pt x="406400" y="440690"/>
                </a:lnTo>
                <a:lnTo>
                  <a:pt x="412750" y="447039"/>
                </a:lnTo>
                <a:lnTo>
                  <a:pt x="447039" y="447039"/>
                </a:lnTo>
                <a:lnTo>
                  <a:pt x="440690" y="440690"/>
                </a:lnTo>
                <a:close/>
              </a:path>
              <a:path w="2103120" h="2103120">
                <a:moveTo>
                  <a:pt x="447040" y="447040"/>
                </a:moveTo>
                <a:lnTo>
                  <a:pt x="412750" y="447040"/>
                </a:lnTo>
                <a:lnTo>
                  <a:pt x="419099" y="453389"/>
                </a:lnTo>
                <a:lnTo>
                  <a:pt x="453390" y="453389"/>
                </a:lnTo>
                <a:lnTo>
                  <a:pt x="447040" y="447040"/>
                </a:lnTo>
                <a:close/>
              </a:path>
              <a:path w="2103120" h="2103120">
                <a:moveTo>
                  <a:pt x="453390" y="453390"/>
                </a:moveTo>
                <a:lnTo>
                  <a:pt x="419100" y="453390"/>
                </a:lnTo>
                <a:lnTo>
                  <a:pt x="425449" y="459739"/>
                </a:lnTo>
                <a:lnTo>
                  <a:pt x="459739" y="459739"/>
                </a:lnTo>
                <a:lnTo>
                  <a:pt x="453390" y="453390"/>
                </a:lnTo>
                <a:close/>
              </a:path>
              <a:path w="2103120" h="2103120">
                <a:moveTo>
                  <a:pt x="459740" y="459740"/>
                </a:moveTo>
                <a:lnTo>
                  <a:pt x="425450" y="459740"/>
                </a:lnTo>
                <a:lnTo>
                  <a:pt x="438150" y="472439"/>
                </a:lnTo>
                <a:lnTo>
                  <a:pt x="472439" y="472439"/>
                </a:lnTo>
                <a:lnTo>
                  <a:pt x="459740" y="459740"/>
                </a:lnTo>
                <a:close/>
              </a:path>
              <a:path w="2103120" h="2103120">
                <a:moveTo>
                  <a:pt x="472440" y="472440"/>
                </a:moveTo>
                <a:lnTo>
                  <a:pt x="438150" y="472440"/>
                </a:lnTo>
                <a:lnTo>
                  <a:pt x="444499" y="478789"/>
                </a:lnTo>
                <a:lnTo>
                  <a:pt x="478789" y="478789"/>
                </a:lnTo>
                <a:lnTo>
                  <a:pt x="472440" y="472440"/>
                </a:lnTo>
                <a:close/>
              </a:path>
              <a:path w="2103120" h="2103120">
                <a:moveTo>
                  <a:pt x="478790" y="478790"/>
                </a:moveTo>
                <a:lnTo>
                  <a:pt x="444500" y="478790"/>
                </a:lnTo>
                <a:lnTo>
                  <a:pt x="464819" y="499109"/>
                </a:lnTo>
                <a:lnTo>
                  <a:pt x="499109" y="499109"/>
                </a:lnTo>
                <a:lnTo>
                  <a:pt x="478790" y="478790"/>
                </a:lnTo>
                <a:close/>
              </a:path>
              <a:path w="2103120" h="2103120">
                <a:moveTo>
                  <a:pt x="499110" y="499110"/>
                </a:moveTo>
                <a:lnTo>
                  <a:pt x="464820" y="499110"/>
                </a:lnTo>
                <a:lnTo>
                  <a:pt x="528319" y="562610"/>
                </a:lnTo>
                <a:lnTo>
                  <a:pt x="562610" y="562610"/>
                </a:lnTo>
                <a:lnTo>
                  <a:pt x="499110" y="499110"/>
                </a:lnTo>
                <a:close/>
              </a:path>
              <a:path w="2103120" h="2103120">
                <a:moveTo>
                  <a:pt x="562610" y="562610"/>
                </a:moveTo>
                <a:lnTo>
                  <a:pt x="528320" y="562610"/>
                </a:lnTo>
                <a:lnTo>
                  <a:pt x="538479" y="572769"/>
                </a:lnTo>
                <a:lnTo>
                  <a:pt x="572769" y="572769"/>
                </a:lnTo>
                <a:lnTo>
                  <a:pt x="562610" y="562610"/>
                </a:lnTo>
                <a:close/>
              </a:path>
              <a:path w="2103120" h="2103120">
                <a:moveTo>
                  <a:pt x="572770" y="572770"/>
                </a:moveTo>
                <a:lnTo>
                  <a:pt x="538480" y="572770"/>
                </a:lnTo>
                <a:lnTo>
                  <a:pt x="570230" y="604520"/>
                </a:lnTo>
                <a:lnTo>
                  <a:pt x="604520" y="604520"/>
                </a:lnTo>
                <a:lnTo>
                  <a:pt x="572770" y="572770"/>
                </a:lnTo>
                <a:close/>
              </a:path>
              <a:path w="2103120" h="2103120">
                <a:moveTo>
                  <a:pt x="604520" y="604520"/>
                </a:moveTo>
                <a:lnTo>
                  <a:pt x="570230" y="604520"/>
                </a:lnTo>
                <a:lnTo>
                  <a:pt x="595629" y="629919"/>
                </a:lnTo>
                <a:lnTo>
                  <a:pt x="629919" y="629919"/>
                </a:lnTo>
                <a:lnTo>
                  <a:pt x="604520" y="604520"/>
                </a:lnTo>
                <a:close/>
              </a:path>
              <a:path w="2103120" h="2103120">
                <a:moveTo>
                  <a:pt x="629920" y="629920"/>
                </a:moveTo>
                <a:lnTo>
                  <a:pt x="595630" y="629920"/>
                </a:lnTo>
                <a:lnTo>
                  <a:pt x="598169" y="632460"/>
                </a:lnTo>
                <a:lnTo>
                  <a:pt x="632460" y="632460"/>
                </a:lnTo>
                <a:lnTo>
                  <a:pt x="629920" y="629920"/>
                </a:lnTo>
                <a:close/>
              </a:path>
              <a:path w="2103120" h="2103120">
                <a:moveTo>
                  <a:pt x="632460" y="632460"/>
                </a:moveTo>
                <a:lnTo>
                  <a:pt x="598170" y="632460"/>
                </a:lnTo>
                <a:lnTo>
                  <a:pt x="604519" y="638810"/>
                </a:lnTo>
                <a:lnTo>
                  <a:pt x="638810" y="638810"/>
                </a:lnTo>
                <a:lnTo>
                  <a:pt x="632460" y="632460"/>
                </a:lnTo>
                <a:close/>
              </a:path>
              <a:path w="2103120" h="2103120">
                <a:moveTo>
                  <a:pt x="638810" y="638810"/>
                </a:moveTo>
                <a:lnTo>
                  <a:pt x="604520" y="638810"/>
                </a:lnTo>
                <a:lnTo>
                  <a:pt x="610869" y="645159"/>
                </a:lnTo>
                <a:lnTo>
                  <a:pt x="645159" y="645159"/>
                </a:lnTo>
                <a:lnTo>
                  <a:pt x="638810" y="638810"/>
                </a:lnTo>
                <a:close/>
              </a:path>
              <a:path w="2103120" h="2103120">
                <a:moveTo>
                  <a:pt x="645160" y="645160"/>
                </a:moveTo>
                <a:lnTo>
                  <a:pt x="610870" y="645160"/>
                </a:lnTo>
                <a:lnTo>
                  <a:pt x="617219" y="651509"/>
                </a:lnTo>
                <a:lnTo>
                  <a:pt x="651509" y="651509"/>
                </a:lnTo>
                <a:lnTo>
                  <a:pt x="645160" y="645160"/>
                </a:lnTo>
                <a:close/>
              </a:path>
              <a:path w="2103120" h="2103120">
                <a:moveTo>
                  <a:pt x="651510" y="651510"/>
                </a:moveTo>
                <a:lnTo>
                  <a:pt x="617220" y="651510"/>
                </a:lnTo>
                <a:lnTo>
                  <a:pt x="621029" y="655320"/>
                </a:lnTo>
                <a:lnTo>
                  <a:pt x="655320" y="655320"/>
                </a:lnTo>
                <a:lnTo>
                  <a:pt x="651510" y="651510"/>
                </a:lnTo>
                <a:close/>
              </a:path>
              <a:path w="2103120" h="2103120">
                <a:moveTo>
                  <a:pt x="655320" y="655320"/>
                </a:moveTo>
                <a:lnTo>
                  <a:pt x="621030" y="655320"/>
                </a:lnTo>
                <a:lnTo>
                  <a:pt x="627379" y="661669"/>
                </a:lnTo>
                <a:lnTo>
                  <a:pt x="661669" y="661669"/>
                </a:lnTo>
                <a:lnTo>
                  <a:pt x="655320" y="655320"/>
                </a:lnTo>
                <a:close/>
              </a:path>
              <a:path w="2103120" h="2103120">
                <a:moveTo>
                  <a:pt x="661670" y="661670"/>
                </a:moveTo>
                <a:lnTo>
                  <a:pt x="627380" y="661670"/>
                </a:lnTo>
                <a:lnTo>
                  <a:pt x="633729" y="668019"/>
                </a:lnTo>
                <a:lnTo>
                  <a:pt x="668019" y="668019"/>
                </a:lnTo>
                <a:lnTo>
                  <a:pt x="661670" y="661670"/>
                </a:lnTo>
                <a:close/>
              </a:path>
              <a:path w="2103120" h="2103120">
                <a:moveTo>
                  <a:pt x="668020" y="668020"/>
                </a:moveTo>
                <a:lnTo>
                  <a:pt x="633730" y="668020"/>
                </a:lnTo>
                <a:lnTo>
                  <a:pt x="636269" y="670560"/>
                </a:lnTo>
                <a:lnTo>
                  <a:pt x="670560" y="670560"/>
                </a:lnTo>
                <a:lnTo>
                  <a:pt x="668020" y="668020"/>
                </a:lnTo>
                <a:close/>
              </a:path>
              <a:path w="2103120" h="2103120">
                <a:moveTo>
                  <a:pt x="670560" y="670560"/>
                </a:moveTo>
                <a:lnTo>
                  <a:pt x="636270" y="670560"/>
                </a:lnTo>
                <a:lnTo>
                  <a:pt x="642620" y="676910"/>
                </a:lnTo>
                <a:lnTo>
                  <a:pt x="676910" y="676910"/>
                </a:lnTo>
                <a:lnTo>
                  <a:pt x="670560" y="670560"/>
                </a:lnTo>
                <a:close/>
              </a:path>
              <a:path w="2103120" h="2103120">
                <a:moveTo>
                  <a:pt x="676910" y="676910"/>
                </a:moveTo>
                <a:lnTo>
                  <a:pt x="642620" y="676910"/>
                </a:lnTo>
                <a:lnTo>
                  <a:pt x="659130" y="693419"/>
                </a:lnTo>
                <a:lnTo>
                  <a:pt x="693419" y="693419"/>
                </a:lnTo>
                <a:lnTo>
                  <a:pt x="676910" y="676910"/>
                </a:lnTo>
                <a:close/>
              </a:path>
              <a:path w="2103120" h="2103120">
                <a:moveTo>
                  <a:pt x="693420" y="693420"/>
                </a:moveTo>
                <a:lnTo>
                  <a:pt x="659130" y="693420"/>
                </a:lnTo>
                <a:lnTo>
                  <a:pt x="665479" y="699769"/>
                </a:lnTo>
                <a:lnTo>
                  <a:pt x="699769" y="699769"/>
                </a:lnTo>
                <a:lnTo>
                  <a:pt x="693420" y="693420"/>
                </a:lnTo>
                <a:close/>
              </a:path>
              <a:path w="2103120" h="2103120">
                <a:moveTo>
                  <a:pt x="699770" y="699770"/>
                </a:moveTo>
                <a:lnTo>
                  <a:pt x="665480" y="699770"/>
                </a:lnTo>
                <a:lnTo>
                  <a:pt x="668019" y="702309"/>
                </a:lnTo>
                <a:lnTo>
                  <a:pt x="702309" y="702309"/>
                </a:lnTo>
                <a:lnTo>
                  <a:pt x="699770" y="699770"/>
                </a:lnTo>
                <a:close/>
              </a:path>
              <a:path w="2103120" h="2103120">
                <a:moveTo>
                  <a:pt x="702310" y="702310"/>
                </a:moveTo>
                <a:lnTo>
                  <a:pt x="668020" y="702310"/>
                </a:lnTo>
                <a:lnTo>
                  <a:pt x="674369" y="708660"/>
                </a:lnTo>
                <a:lnTo>
                  <a:pt x="708660" y="708660"/>
                </a:lnTo>
                <a:lnTo>
                  <a:pt x="702310" y="702310"/>
                </a:lnTo>
                <a:close/>
              </a:path>
              <a:path w="2103120" h="2103120">
                <a:moveTo>
                  <a:pt x="708660" y="708660"/>
                </a:moveTo>
                <a:lnTo>
                  <a:pt x="674370" y="708660"/>
                </a:lnTo>
                <a:lnTo>
                  <a:pt x="678180" y="712469"/>
                </a:lnTo>
                <a:lnTo>
                  <a:pt x="712469" y="712469"/>
                </a:lnTo>
                <a:lnTo>
                  <a:pt x="708660" y="708660"/>
                </a:lnTo>
                <a:close/>
              </a:path>
              <a:path w="2103120" h="2103120">
                <a:moveTo>
                  <a:pt x="712470" y="712470"/>
                </a:moveTo>
                <a:lnTo>
                  <a:pt x="678180" y="712470"/>
                </a:lnTo>
                <a:lnTo>
                  <a:pt x="690880" y="725170"/>
                </a:lnTo>
                <a:lnTo>
                  <a:pt x="725170" y="725170"/>
                </a:lnTo>
                <a:lnTo>
                  <a:pt x="712470" y="712470"/>
                </a:lnTo>
                <a:close/>
              </a:path>
              <a:path w="2103120" h="2103120">
                <a:moveTo>
                  <a:pt x="725170" y="725170"/>
                </a:moveTo>
                <a:lnTo>
                  <a:pt x="690880" y="725170"/>
                </a:lnTo>
                <a:lnTo>
                  <a:pt x="693420" y="727710"/>
                </a:lnTo>
                <a:lnTo>
                  <a:pt x="727710" y="727710"/>
                </a:lnTo>
                <a:lnTo>
                  <a:pt x="725170" y="725170"/>
                </a:lnTo>
                <a:close/>
              </a:path>
              <a:path w="2103120" h="2103120">
                <a:moveTo>
                  <a:pt x="727710" y="727710"/>
                </a:moveTo>
                <a:lnTo>
                  <a:pt x="693420" y="727710"/>
                </a:lnTo>
                <a:lnTo>
                  <a:pt x="699769" y="734059"/>
                </a:lnTo>
                <a:lnTo>
                  <a:pt x="734059" y="734059"/>
                </a:lnTo>
                <a:lnTo>
                  <a:pt x="727710" y="727710"/>
                </a:lnTo>
                <a:close/>
              </a:path>
              <a:path w="2103120" h="2103120">
                <a:moveTo>
                  <a:pt x="734060" y="734060"/>
                </a:moveTo>
                <a:lnTo>
                  <a:pt x="699769" y="734060"/>
                </a:lnTo>
                <a:lnTo>
                  <a:pt x="706119" y="740410"/>
                </a:lnTo>
                <a:lnTo>
                  <a:pt x="740410" y="740410"/>
                </a:lnTo>
                <a:lnTo>
                  <a:pt x="734060" y="734060"/>
                </a:lnTo>
                <a:close/>
              </a:path>
              <a:path w="2103120" h="2103120">
                <a:moveTo>
                  <a:pt x="740410" y="740410"/>
                </a:moveTo>
                <a:lnTo>
                  <a:pt x="706120" y="740410"/>
                </a:lnTo>
                <a:lnTo>
                  <a:pt x="709930" y="744220"/>
                </a:lnTo>
                <a:lnTo>
                  <a:pt x="744220" y="744220"/>
                </a:lnTo>
                <a:lnTo>
                  <a:pt x="740410" y="740410"/>
                </a:lnTo>
                <a:close/>
              </a:path>
              <a:path w="2103120" h="2103120">
                <a:moveTo>
                  <a:pt x="744220" y="744220"/>
                </a:moveTo>
                <a:lnTo>
                  <a:pt x="709930" y="744220"/>
                </a:lnTo>
                <a:lnTo>
                  <a:pt x="716279" y="750569"/>
                </a:lnTo>
                <a:lnTo>
                  <a:pt x="750569" y="750569"/>
                </a:lnTo>
                <a:lnTo>
                  <a:pt x="744220" y="744220"/>
                </a:lnTo>
                <a:close/>
              </a:path>
              <a:path w="2103120" h="2103120">
                <a:moveTo>
                  <a:pt x="750570" y="750570"/>
                </a:moveTo>
                <a:lnTo>
                  <a:pt x="716280" y="750570"/>
                </a:lnTo>
                <a:lnTo>
                  <a:pt x="718819" y="753109"/>
                </a:lnTo>
                <a:lnTo>
                  <a:pt x="753109" y="753109"/>
                </a:lnTo>
                <a:lnTo>
                  <a:pt x="750570" y="750570"/>
                </a:lnTo>
                <a:close/>
              </a:path>
              <a:path w="2103120" h="2103120">
                <a:moveTo>
                  <a:pt x="753110" y="753110"/>
                </a:moveTo>
                <a:lnTo>
                  <a:pt x="718820" y="753110"/>
                </a:lnTo>
                <a:lnTo>
                  <a:pt x="722630" y="756920"/>
                </a:lnTo>
                <a:lnTo>
                  <a:pt x="756920" y="756920"/>
                </a:lnTo>
                <a:lnTo>
                  <a:pt x="753110" y="753110"/>
                </a:lnTo>
                <a:close/>
              </a:path>
              <a:path w="2103120" h="2103120">
                <a:moveTo>
                  <a:pt x="756920" y="756920"/>
                </a:moveTo>
                <a:lnTo>
                  <a:pt x="722630" y="756920"/>
                </a:lnTo>
                <a:lnTo>
                  <a:pt x="725169" y="759460"/>
                </a:lnTo>
                <a:lnTo>
                  <a:pt x="759460" y="759460"/>
                </a:lnTo>
                <a:lnTo>
                  <a:pt x="756920" y="756920"/>
                </a:lnTo>
                <a:close/>
              </a:path>
              <a:path w="2103120" h="2103120">
                <a:moveTo>
                  <a:pt x="759460" y="759460"/>
                </a:moveTo>
                <a:lnTo>
                  <a:pt x="725170" y="759460"/>
                </a:lnTo>
                <a:lnTo>
                  <a:pt x="731519" y="765810"/>
                </a:lnTo>
                <a:lnTo>
                  <a:pt x="765810" y="765810"/>
                </a:lnTo>
                <a:lnTo>
                  <a:pt x="759460" y="759460"/>
                </a:lnTo>
                <a:close/>
              </a:path>
              <a:path w="2103120" h="2103120">
                <a:moveTo>
                  <a:pt x="765810" y="765810"/>
                </a:moveTo>
                <a:lnTo>
                  <a:pt x="731520" y="765810"/>
                </a:lnTo>
                <a:lnTo>
                  <a:pt x="735330" y="769620"/>
                </a:lnTo>
                <a:lnTo>
                  <a:pt x="769620" y="769620"/>
                </a:lnTo>
                <a:lnTo>
                  <a:pt x="765810" y="765810"/>
                </a:lnTo>
                <a:close/>
              </a:path>
              <a:path w="2103120" h="2103120">
                <a:moveTo>
                  <a:pt x="769620" y="769620"/>
                </a:moveTo>
                <a:lnTo>
                  <a:pt x="735330" y="769620"/>
                </a:lnTo>
                <a:lnTo>
                  <a:pt x="754380" y="788669"/>
                </a:lnTo>
                <a:lnTo>
                  <a:pt x="788669" y="788669"/>
                </a:lnTo>
                <a:lnTo>
                  <a:pt x="769620" y="769620"/>
                </a:lnTo>
                <a:close/>
              </a:path>
              <a:path w="2103120" h="2103120">
                <a:moveTo>
                  <a:pt x="788670" y="788670"/>
                </a:moveTo>
                <a:lnTo>
                  <a:pt x="754380" y="788670"/>
                </a:lnTo>
                <a:lnTo>
                  <a:pt x="760730" y="795020"/>
                </a:lnTo>
                <a:lnTo>
                  <a:pt x="795020" y="795020"/>
                </a:lnTo>
                <a:lnTo>
                  <a:pt x="788670" y="788670"/>
                </a:lnTo>
                <a:close/>
              </a:path>
              <a:path w="2103120" h="2103120">
                <a:moveTo>
                  <a:pt x="795020" y="795020"/>
                </a:moveTo>
                <a:lnTo>
                  <a:pt x="760730" y="795020"/>
                </a:lnTo>
                <a:lnTo>
                  <a:pt x="769620" y="803910"/>
                </a:lnTo>
                <a:lnTo>
                  <a:pt x="803910" y="803910"/>
                </a:lnTo>
                <a:lnTo>
                  <a:pt x="795020" y="795020"/>
                </a:lnTo>
                <a:close/>
              </a:path>
              <a:path w="2103120" h="2103120">
                <a:moveTo>
                  <a:pt x="803910" y="803910"/>
                </a:moveTo>
                <a:lnTo>
                  <a:pt x="769620" y="803910"/>
                </a:lnTo>
                <a:lnTo>
                  <a:pt x="792479" y="826769"/>
                </a:lnTo>
                <a:lnTo>
                  <a:pt x="826769" y="826769"/>
                </a:lnTo>
                <a:lnTo>
                  <a:pt x="803910" y="803910"/>
                </a:lnTo>
                <a:close/>
              </a:path>
              <a:path w="2103120" h="2103120">
                <a:moveTo>
                  <a:pt x="826770" y="826770"/>
                </a:moveTo>
                <a:lnTo>
                  <a:pt x="792480" y="826770"/>
                </a:lnTo>
                <a:lnTo>
                  <a:pt x="824229" y="858519"/>
                </a:lnTo>
                <a:lnTo>
                  <a:pt x="858519" y="858519"/>
                </a:lnTo>
                <a:lnTo>
                  <a:pt x="826770" y="826770"/>
                </a:lnTo>
                <a:close/>
              </a:path>
              <a:path w="2103120" h="2103120">
                <a:moveTo>
                  <a:pt x="858520" y="858520"/>
                </a:moveTo>
                <a:lnTo>
                  <a:pt x="824230" y="858520"/>
                </a:lnTo>
                <a:lnTo>
                  <a:pt x="855979" y="890269"/>
                </a:lnTo>
                <a:lnTo>
                  <a:pt x="890269" y="890269"/>
                </a:lnTo>
                <a:lnTo>
                  <a:pt x="858520" y="858520"/>
                </a:lnTo>
                <a:close/>
              </a:path>
              <a:path w="2103120" h="2103120">
                <a:moveTo>
                  <a:pt x="890270" y="890270"/>
                </a:moveTo>
                <a:lnTo>
                  <a:pt x="855980" y="890270"/>
                </a:lnTo>
                <a:lnTo>
                  <a:pt x="877569" y="911860"/>
                </a:lnTo>
                <a:lnTo>
                  <a:pt x="911860" y="911860"/>
                </a:lnTo>
                <a:lnTo>
                  <a:pt x="890270" y="890270"/>
                </a:lnTo>
                <a:close/>
              </a:path>
              <a:path w="2103120" h="2103120">
                <a:moveTo>
                  <a:pt x="911860" y="911860"/>
                </a:moveTo>
                <a:lnTo>
                  <a:pt x="877569" y="911860"/>
                </a:lnTo>
                <a:lnTo>
                  <a:pt x="906779" y="941069"/>
                </a:lnTo>
                <a:lnTo>
                  <a:pt x="941069" y="941069"/>
                </a:lnTo>
                <a:lnTo>
                  <a:pt x="911860" y="911860"/>
                </a:lnTo>
                <a:close/>
              </a:path>
              <a:path w="2103120" h="2103120">
                <a:moveTo>
                  <a:pt x="941070" y="941070"/>
                </a:moveTo>
                <a:lnTo>
                  <a:pt x="906780" y="941070"/>
                </a:lnTo>
                <a:lnTo>
                  <a:pt x="913130" y="947420"/>
                </a:lnTo>
                <a:lnTo>
                  <a:pt x="947420" y="947420"/>
                </a:lnTo>
                <a:lnTo>
                  <a:pt x="941070" y="941070"/>
                </a:lnTo>
                <a:close/>
              </a:path>
              <a:path w="2103120" h="2103120">
                <a:moveTo>
                  <a:pt x="947420" y="947420"/>
                </a:moveTo>
                <a:lnTo>
                  <a:pt x="913130" y="947420"/>
                </a:lnTo>
                <a:lnTo>
                  <a:pt x="934719" y="969010"/>
                </a:lnTo>
                <a:lnTo>
                  <a:pt x="969010" y="969010"/>
                </a:lnTo>
                <a:lnTo>
                  <a:pt x="947420" y="947420"/>
                </a:lnTo>
                <a:close/>
              </a:path>
              <a:path w="2103120" h="2103120">
                <a:moveTo>
                  <a:pt x="969010" y="969010"/>
                </a:moveTo>
                <a:lnTo>
                  <a:pt x="934720" y="969010"/>
                </a:lnTo>
                <a:lnTo>
                  <a:pt x="938529" y="972819"/>
                </a:lnTo>
                <a:lnTo>
                  <a:pt x="972819" y="972819"/>
                </a:lnTo>
                <a:lnTo>
                  <a:pt x="969010" y="969010"/>
                </a:lnTo>
                <a:close/>
              </a:path>
              <a:path w="2103120" h="2103120">
                <a:moveTo>
                  <a:pt x="972819" y="972819"/>
                </a:moveTo>
                <a:lnTo>
                  <a:pt x="938529" y="972819"/>
                </a:lnTo>
                <a:lnTo>
                  <a:pt x="944879" y="979169"/>
                </a:lnTo>
                <a:lnTo>
                  <a:pt x="979169" y="979169"/>
                </a:lnTo>
                <a:lnTo>
                  <a:pt x="972819" y="972819"/>
                </a:lnTo>
                <a:close/>
              </a:path>
              <a:path w="2103120" h="2103120">
                <a:moveTo>
                  <a:pt x="979170" y="979170"/>
                </a:moveTo>
                <a:lnTo>
                  <a:pt x="944880" y="979170"/>
                </a:lnTo>
                <a:lnTo>
                  <a:pt x="982979" y="1017270"/>
                </a:lnTo>
                <a:lnTo>
                  <a:pt x="1017270" y="1017270"/>
                </a:lnTo>
                <a:lnTo>
                  <a:pt x="979170" y="979170"/>
                </a:lnTo>
                <a:close/>
              </a:path>
              <a:path w="2103120" h="2103120">
                <a:moveTo>
                  <a:pt x="1017270" y="1017270"/>
                </a:moveTo>
                <a:lnTo>
                  <a:pt x="982980" y="1017270"/>
                </a:lnTo>
                <a:lnTo>
                  <a:pt x="1002029" y="1036319"/>
                </a:lnTo>
                <a:lnTo>
                  <a:pt x="1036319" y="1036319"/>
                </a:lnTo>
                <a:lnTo>
                  <a:pt x="1017270" y="1017270"/>
                </a:lnTo>
                <a:close/>
              </a:path>
              <a:path w="2103120" h="2103120">
                <a:moveTo>
                  <a:pt x="1036320" y="1036320"/>
                </a:moveTo>
                <a:lnTo>
                  <a:pt x="1002030" y="1036320"/>
                </a:lnTo>
                <a:lnTo>
                  <a:pt x="1014729" y="1049020"/>
                </a:lnTo>
                <a:lnTo>
                  <a:pt x="1049020" y="1049020"/>
                </a:lnTo>
                <a:lnTo>
                  <a:pt x="1036320" y="1036320"/>
                </a:lnTo>
                <a:close/>
              </a:path>
              <a:path w="2103120" h="2103120">
                <a:moveTo>
                  <a:pt x="1049020" y="1049020"/>
                </a:moveTo>
                <a:lnTo>
                  <a:pt x="1014730" y="1049020"/>
                </a:lnTo>
                <a:lnTo>
                  <a:pt x="1078230" y="1112520"/>
                </a:lnTo>
                <a:lnTo>
                  <a:pt x="1112520" y="1112520"/>
                </a:lnTo>
                <a:lnTo>
                  <a:pt x="1049020" y="1049020"/>
                </a:lnTo>
                <a:close/>
              </a:path>
              <a:path w="2103120" h="2103120">
                <a:moveTo>
                  <a:pt x="1112520" y="1112520"/>
                </a:moveTo>
                <a:lnTo>
                  <a:pt x="1078230" y="1112520"/>
                </a:lnTo>
                <a:lnTo>
                  <a:pt x="1109980" y="1144270"/>
                </a:lnTo>
                <a:lnTo>
                  <a:pt x="1144270" y="1144270"/>
                </a:lnTo>
                <a:lnTo>
                  <a:pt x="1112520" y="1112520"/>
                </a:lnTo>
                <a:close/>
              </a:path>
              <a:path w="2103120" h="2103120">
                <a:moveTo>
                  <a:pt x="1144270" y="1144270"/>
                </a:moveTo>
                <a:lnTo>
                  <a:pt x="1109980" y="1144270"/>
                </a:lnTo>
                <a:lnTo>
                  <a:pt x="1129029" y="1163319"/>
                </a:lnTo>
                <a:lnTo>
                  <a:pt x="1163319" y="1163319"/>
                </a:lnTo>
                <a:lnTo>
                  <a:pt x="1144270" y="1144270"/>
                </a:lnTo>
                <a:close/>
              </a:path>
              <a:path w="2103120" h="2103120">
                <a:moveTo>
                  <a:pt x="1163320" y="1163320"/>
                </a:moveTo>
                <a:lnTo>
                  <a:pt x="1129030" y="1163320"/>
                </a:lnTo>
                <a:lnTo>
                  <a:pt x="1160779" y="1195069"/>
                </a:lnTo>
                <a:lnTo>
                  <a:pt x="1195069" y="1195069"/>
                </a:lnTo>
                <a:lnTo>
                  <a:pt x="1163320" y="1163320"/>
                </a:lnTo>
                <a:close/>
              </a:path>
              <a:path w="2103120" h="2103120">
                <a:moveTo>
                  <a:pt x="1195070" y="1195070"/>
                </a:moveTo>
                <a:lnTo>
                  <a:pt x="1160780" y="1195070"/>
                </a:lnTo>
                <a:lnTo>
                  <a:pt x="1188720" y="1223010"/>
                </a:lnTo>
                <a:lnTo>
                  <a:pt x="1223010" y="1223010"/>
                </a:lnTo>
                <a:lnTo>
                  <a:pt x="1195070" y="1195070"/>
                </a:lnTo>
                <a:close/>
              </a:path>
              <a:path w="2103120" h="2103120">
                <a:moveTo>
                  <a:pt x="1223010" y="1223010"/>
                </a:moveTo>
                <a:lnTo>
                  <a:pt x="1188720" y="1223010"/>
                </a:lnTo>
                <a:lnTo>
                  <a:pt x="1192530" y="1226820"/>
                </a:lnTo>
                <a:lnTo>
                  <a:pt x="1226820" y="1226820"/>
                </a:lnTo>
                <a:lnTo>
                  <a:pt x="1223010" y="1223010"/>
                </a:lnTo>
                <a:close/>
              </a:path>
              <a:path w="2103120" h="2103120">
                <a:moveTo>
                  <a:pt x="1226820" y="1226820"/>
                </a:moveTo>
                <a:lnTo>
                  <a:pt x="1192530" y="1226820"/>
                </a:lnTo>
                <a:lnTo>
                  <a:pt x="1201420" y="1235710"/>
                </a:lnTo>
                <a:lnTo>
                  <a:pt x="1235710" y="1235710"/>
                </a:lnTo>
                <a:lnTo>
                  <a:pt x="1226820" y="1226820"/>
                </a:lnTo>
                <a:close/>
              </a:path>
              <a:path w="2103120" h="2103120">
                <a:moveTo>
                  <a:pt x="1235710" y="1235710"/>
                </a:moveTo>
                <a:lnTo>
                  <a:pt x="1201420" y="1235710"/>
                </a:lnTo>
                <a:lnTo>
                  <a:pt x="1207770" y="1242059"/>
                </a:lnTo>
                <a:lnTo>
                  <a:pt x="1242059" y="1242059"/>
                </a:lnTo>
                <a:lnTo>
                  <a:pt x="1235710" y="1235710"/>
                </a:lnTo>
                <a:close/>
              </a:path>
              <a:path w="2103120" h="2103120">
                <a:moveTo>
                  <a:pt x="1242060" y="1242060"/>
                </a:moveTo>
                <a:lnTo>
                  <a:pt x="1207770" y="1242060"/>
                </a:lnTo>
                <a:lnTo>
                  <a:pt x="1211580" y="1245870"/>
                </a:lnTo>
                <a:lnTo>
                  <a:pt x="1245870" y="1245870"/>
                </a:lnTo>
                <a:lnTo>
                  <a:pt x="1242060" y="1242060"/>
                </a:lnTo>
                <a:close/>
              </a:path>
              <a:path w="2103120" h="2103120">
                <a:moveTo>
                  <a:pt x="1245870" y="1245870"/>
                </a:moveTo>
                <a:lnTo>
                  <a:pt x="1211580" y="1245870"/>
                </a:lnTo>
                <a:lnTo>
                  <a:pt x="1220470" y="1254759"/>
                </a:lnTo>
                <a:lnTo>
                  <a:pt x="1254759" y="1254759"/>
                </a:lnTo>
                <a:lnTo>
                  <a:pt x="1245870" y="1245870"/>
                </a:lnTo>
                <a:close/>
              </a:path>
              <a:path w="2103120" h="2103120">
                <a:moveTo>
                  <a:pt x="1254760" y="1254760"/>
                </a:moveTo>
                <a:lnTo>
                  <a:pt x="1220470" y="1254760"/>
                </a:lnTo>
                <a:lnTo>
                  <a:pt x="1226819" y="1261109"/>
                </a:lnTo>
                <a:lnTo>
                  <a:pt x="1261109" y="1261109"/>
                </a:lnTo>
                <a:lnTo>
                  <a:pt x="1254760" y="1254760"/>
                </a:lnTo>
                <a:close/>
              </a:path>
              <a:path w="2103120" h="2103120">
                <a:moveTo>
                  <a:pt x="1261110" y="1261110"/>
                </a:moveTo>
                <a:lnTo>
                  <a:pt x="1226820" y="1261110"/>
                </a:lnTo>
                <a:lnTo>
                  <a:pt x="1230630" y="1264920"/>
                </a:lnTo>
                <a:lnTo>
                  <a:pt x="1264920" y="1264920"/>
                </a:lnTo>
                <a:lnTo>
                  <a:pt x="1261110" y="1261110"/>
                </a:lnTo>
                <a:close/>
              </a:path>
              <a:path w="2103120" h="2103120">
                <a:moveTo>
                  <a:pt x="1264920" y="1264920"/>
                </a:moveTo>
                <a:lnTo>
                  <a:pt x="1230630" y="1264920"/>
                </a:lnTo>
                <a:lnTo>
                  <a:pt x="1239520" y="1273810"/>
                </a:lnTo>
                <a:lnTo>
                  <a:pt x="1273810" y="1273810"/>
                </a:lnTo>
                <a:lnTo>
                  <a:pt x="1264920" y="1264920"/>
                </a:lnTo>
                <a:close/>
              </a:path>
              <a:path w="2103120" h="2103120">
                <a:moveTo>
                  <a:pt x="1273810" y="1273810"/>
                </a:moveTo>
                <a:lnTo>
                  <a:pt x="1239520" y="1273810"/>
                </a:lnTo>
                <a:lnTo>
                  <a:pt x="1243329" y="1277619"/>
                </a:lnTo>
                <a:lnTo>
                  <a:pt x="1277619" y="1277619"/>
                </a:lnTo>
                <a:lnTo>
                  <a:pt x="1273810" y="1273810"/>
                </a:lnTo>
                <a:close/>
              </a:path>
              <a:path w="2103120" h="2103120">
                <a:moveTo>
                  <a:pt x="1277620" y="1277620"/>
                </a:moveTo>
                <a:lnTo>
                  <a:pt x="1243330" y="1277620"/>
                </a:lnTo>
                <a:lnTo>
                  <a:pt x="1245869" y="1280159"/>
                </a:lnTo>
                <a:lnTo>
                  <a:pt x="1280159" y="1280159"/>
                </a:lnTo>
                <a:lnTo>
                  <a:pt x="1277620" y="1277620"/>
                </a:lnTo>
                <a:close/>
              </a:path>
              <a:path w="2103120" h="2103120">
                <a:moveTo>
                  <a:pt x="1280160" y="1280160"/>
                </a:moveTo>
                <a:lnTo>
                  <a:pt x="1245870" y="1280160"/>
                </a:lnTo>
                <a:lnTo>
                  <a:pt x="1258570" y="1292859"/>
                </a:lnTo>
                <a:lnTo>
                  <a:pt x="1292859" y="1292859"/>
                </a:lnTo>
                <a:lnTo>
                  <a:pt x="1280160" y="1280160"/>
                </a:lnTo>
                <a:close/>
              </a:path>
              <a:path w="2103120" h="2103120">
                <a:moveTo>
                  <a:pt x="1903730" y="1903730"/>
                </a:moveTo>
                <a:lnTo>
                  <a:pt x="1869440" y="1903730"/>
                </a:lnTo>
                <a:lnTo>
                  <a:pt x="2068830" y="2103120"/>
                </a:lnTo>
                <a:lnTo>
                  <a:pt x="2103120" y="2103120"/>
                </a:lnTo>
                <a:lnTo>
                  <a:pt x="1903730" y="1903730"/>
                </a:lnTo>
                <a:close/>
              </a:path>
              <a:path w="2103120" h="2103120">
                <a:moveTo>
                  <a:pt x="1901189" y="1901189"/>
                </a:moveTo>
                <a:lnTo>
                  <a:pt x="1866900" y="1901189"/>
                </a:lnTo>
                <a:lnTo>
                  <a:pt x="1868170" y="1902460"/>
                </a:lnTo>
                <a:lnTo>
                  <a:pt x="1902460" y="1902460"/>
                </a:lnTo>
                <a:lnTo>
                  <a:pt x="1901189" y="1901189"/>
                </a:lnTo>
                <a:close/>
              </a:path>
              <a:path w="2103120" h="2103120">
                <a:moveTo>
                  <a:pt x="1897380" y="1897380"/>
                </a:moveTo>
                <a:lnTo>
                  <a:pt x="1863089" y="1897380"/>
                </a:lnTo>
                <a:lnTo>
                  <a:pt x="1865630" y="1899920"/>
                </a:lnTo>
                <a:lnTo>
                  <a:pt x="1899920" y="1899920"/>
                </a:lnTo>
                <a:lnTo>
                  <a:pt x="1897380" y="1897380"/>
                </a:lnTo>
                <a:close/>
              </a:path>
              <a:path w="2103120" h="2103120">
                <a:moveTo>
                  <a:pt x="1894839" y="1894839"/>
                </a:moveTo>
                <a:lnTo>
                  <a:pt x="1860550" y="1894839"/>
                </a:lnTo>
                <a:lnTo>
                  <a:pt x="1861820" y="1896110"/>
                </a:lnTo>
                <a:lnTo>
                  <a:pt x="1896110" y="1896110"/>
                </a:lnTo>
                <a:lnTo>
                  <a:pt x="1894839" y="1894839"/>
                </a:lnTo>
                <a:close/>
              </a:path>
              <a:path w="2103120" h="2103120">
                <a:moveTo>
                  <a:pt x="1891030" y="1891030"/>
                </a:moveTo>
                <a:lnTo>
                  <a:pt x="1856739" y="1891030"/>
                </a:lnTo>
                <a:lnTo>
                  <a:pt x="1859280" y="1893570"/>
                </a:lnTo>
                <a:lnTo>
                  <a:pt x="1893570" y="1893570"/>
                </a:lnTo>
                <a:lnTo>
                  <a:pt x="1891030" y="1891030"/>
                </a:lnTo>
                <a:close/>
              </a:path>
              <a:path w="2103120" h="2103120">
                <a:moveTo>
                  <a:pt x="1888489" y="1888489"/>
                </a:moveTo>
                <a:lnTo>
                  <a:pt x="1854200" y="1888489"/>
                </a:lnTo>
                <a:lnTo>
                  <a:pt x="1855470" y="1889760"/>
                </a:lnTo>
                <a:lnTo>
                  <a:pt x="1889760" y="1889760"/>
                </a:lnTo>
                <a:lnTo>
                  <a:pt x="1888489" y="1888489"/>
                </a:lnTo>
                <a:close/>
              </a:path>
              <a:path w="2103120" h="2103120">
                <a:moveTo>
                  <a:pt x="1884680" y="1884680"/>
                </a:moveTo>
                <a:lnTo>
                  <a:pt x="1850389" y="1884680"/>
                </a:lnTo>
                <a:lnTo>
                  <a:pt x="1852930" y="1887220"/>
                </a:lnTo>
                <a:lnTo>
                  <a:pt x="1887220" y="1887220"/>
                </a:lnTo>
                <a:lnTo>
                  <a:pt x="1884680" y="1884680"/>
                </a:lnTo>
                <a:close/>
              </a:path>
              <a:path w="2103120" h="2103120">
                <a:moveTo>
                  <a:pt x="1882140" y="1882140"/>
                </a:moveTo>
                <a:lnTo>
                  <a:pt x="1847850" y="1882140"/>
                </a:lnTo>
                <a:lnTo>
                  <a:pt x="1849120" y="1883410"/>
                </a:lnTo>
                <a:lnTo>
                  <a:pt x="1883410" y="1883410"/>
                </a:lnTo>
                <a:lnTo>
                  <a:pt x="1882140" y="1882140"/>
                </a:lnTo>
                <a:close/>
              </a:path>
              <a:path w="2103120" h="2103120">
                <a:moveTo>
                  <a:pt x="1878330" y="1878330"/>
                </a:moveTo>
                <a:lnTo>
                  <a:pt x="1844039" y="1878330"/>
                </a:lnTo>
                <a:lnTo>
                  <a:pt x="1846580" y="1880870"/>
                </a:lnTo>
                <a:lnTo>
                  <a:pt x="1880870" y="1880870"/>
                </a:lnTo>
                <a:lnTo>
                  <a:pt x="1878330" y="1878330"/>
                </a:lnTo>
                <a:close/>
              </a:path>
              <a:path w="2103120" h="2103120">
                <a:moveTo>
                  <a:pt x="1875790" y="1875790"/>
                </a:moveTo>
                <a:lnTo>
                  <a:pt x="1841500" y="1875790"/>
                </a:lnTo>
                <a:lnTo>
                  <a:pt x="1842770" y="1877060"/>
                </a:lnTo>
                <a:lnTo>
                  <a:pt x="1877060" y="1877060"/>
                </a:lnTo>
                <a:lnTo>
                  <a:pt x="1875790" y="1875790"/>
                </a:lnTo>
                <a:close/>
              </a:path>
              <a:path w="2103120" h="2103120">
                <a:moveTo>
                  <a:pt x="1871980" y="1871980"/>
                </a:moveTo>
                <a:lnTo>
                  <a:pt x="1837689" y="1871980"/>
                </a:lnTo>
                <a:lnTo>
                  <a:pt x="1840230" y="1874520"/>
                </a:lnTo>
                <a:lnTo>
                  <a:pt x="1874520" y="1874520"/>
                </a:lnTo>
                <a:lnTo>
                  <a:pt x="1871980" y="1871980"/>
                </a:lnTo>
                <a:close/>
              </a:path>
              <a:path w="2103120" h="2103120">
                <a:moveTo>
                  <a:pt x="1869439" y="1869439"/>
                </a:moveTo>
                <a:lnTo>
                  <a:pt x="1835150" y="1869439"/>
                </a:lnTo>
                <a:lnTo>
                  <a:pt x="1836420" y="1870710"/>
                </a:lnTo>
                <a:lnTo>
                  <a:pt x="1870710" y="1870710"/>
                </a:lnTo>
                <a:lnTo>
                  <a:pt x="1869439" y="1869439"/>
                </a:lnTo>
                <a:close/>
              </a:path>
              <a:path w="2103120" h="2103120">
                <a:moveTo>
                  <a:pt x="1865629" y="1865629"/>
                </a:moveTo>
                <a:lnTo>
                  <a:pt x="1831339" y="1865629"/>
                </a:lnTo>
                <a:lnTo>
                  <a:pt x="1833880" y="1868170"/>
                </a:lnTo>
                <a:lnTo>
                  <a:pt x="1868170" y="1868170"/>
                </a:lnTo>
                <a:lnTo>
                  <a:pt x="1865629" y="1865629"/>
                </a:lnTo>
                <a:close/>
              </a:path>
              <a:path w="2103120" h="2103120">
                <a:moveTo>
                  <a:pt x="1863089" y="1863089"/>
                </a:moveTo>
                <a:lnTo>
                  <a:pt x="1828800" y="1863089"/>
                </a:lnTo>
                <a:lnTo>
                  <a:pt x="1830070" y="1864360"/>
                </a:lnTo>
                <a:lnTo>
                  <a:pt x="1864360" y="1864360"/>
                </a:lnTo>
                <a:lnTo>
                  <a:pt x="1863089" y="1863089"/>
                </a:lnTo>
                <a:close/>
              </a:path>
              <a:path w="2103120" h="2103120">
                <a:moveTo>
                  <a:pt x="1859280" y="1859280"/>
                </a:moveTo>
                <a:lnTo>
                  <a:pt x="1824989" y="1859280"/>
                </a:lnTo>
                <a:lnTo>
                  <a:pt x="1827530" y="1861820"/>
                </a:lnTo>
                <a:lnTo>
                  <a:pt x="1861820" y="1861820"/>
                </a:lnTo>
                <a:lnTo>
                  <a:pt x="1859280" y="1859280"/>
                </a:lnTo>
                <a:close/>
              </a:path>
              <a:path w="2103120" h="2103120">
                <a:moveTo>
                  <a:pt x="1856739" y="1856739"/>
                </a:moveTo>
                <a:lnTo>
                  <a:pt x="1822450" y="1856739"/>
                </a:lnTo>
                <a:lnTo>
                  <a:pt x="1823720" y="1858010"/>
                </a:lnTo>
                <a:lnTo>
                  <a:pt x="1858010" y="1858010"/>
                </a:lnTo>
                <a:lnTo>
                  <a:pt x="1856739" y="1856739"/>
                </a:lnTo>
                <a:close/>
              </a:path>
              <a:path w="2103120" h="2103120">
                <a:moveTo>
                  <a:pt x="1852930" y="1852930"/>
                </a:moveTo>
                <a:lnTo>
                  <a:pt x="1818639" y="1852930"/>
                </a:lnTo>
                <a:lnTo>
                  <a:pt x="1821180" y="1855470"/>
                </a:lnTo>
                <a:lnTo>
                  <a:pt x="1855470" y="1855470"/>
                </a:lnTo>
                <a:lnTo>
                  <a:pt x="1852930" y="1852930"/>
                </a:lnTo>
                <a:close/>
              </a:path>
              <a:path w="2103120" h="2103120">
                <a:moveTo>
                  <a:pt x="1850389" y="1850389"/>
                </a:moveTo>
                <a:lnTo>
                  <a:pt x="1816100" y="1850389"/>
                </a:lnTo>
                <a:lnTo>
                  <a:pt x="1817370" y="1851660"/>
                </a:lnTo>
                <a:lnTo>
                  <a:pt x="1851660" y="1851660"/>
                </a:lnTo>
                <a:lnTo>
                  <a:pt x="1850389" y="1850389"/>
                </a:lnTo>
                <a:close/>
              </a:path>
              <a:path w="2103120" h="2103120">
                <a:moveTo>
                  <a:pt x="1846580" y="1846580"/>
                </a:moveTo>
                <a:lnTo>
                  <a:pt x="1812289" y="1846580"/>
                </a:lnTo>
                <a:lnTo>
                  <a:pt x="1814830" y="1849120"/>
                </a:lnTo>
                <a:lnTo>
                  <a:pt x="1849120" y="1849120"/>
                </a:lnTo>
                <a:lnTo>
                  <a:pt x="1846580" y="1846580"/>
                </a:lnTo>
                <a:close/>
              </a:path>
              <a:path w="2103120" h="2103120">
                <a:moveTo>
                  <a:pt x="1844040" y="1844040"/>
                </a:moveTo>
                <a:lnTo>
                  <a:pt x="1809750" y="1844040"/>
                </a:lnTo>
                <a:lnTo>
                  <a:pt x="1811020" y="1845310"/>
                </a:lnTo>
                <a:lnTo>
                  <a:pt x="1845310" y="1845310"/>
                </a:lnTo>
                <a:lnTo>
                  <a:pt x="1844040" y="1844040"/>
                </a:lnTo>
                <a:close/>
              </a:path>
              <a:path w="2103120" h="2103120">
                <a:moveTo>
                  <a:pt x="1840230" y="1840230"/>
                </a:moveTo>
                <a:lnTo>
                  <a:pt x="1805939" y="1840230"/>
                </a:lnTo>
                <a:lnTo>
                  <a:pt x="1808480" y="1842770"/>
                </a:lnTo>
                <a:lnTo>
                  <a:pt x="1842770" y="1842770"/>
                </a:lnTo>
                <a:lnTo>
                  <a:pt x="1840230" y="1840230"/>
                </a:lnTo>
                <a:close/>
              </a:path>
              <a:path w="2103120" h="2103120">
                <a:moveTo>
                  <a:pt x="1837689" y="1837689"/>
                </a:moveTo>
                <a:lnTo>
                  <a:pt x="1803400" y="1837689"/>
                </a:lnTo>
                <a:lnTo>
                  <a:pt x="1804670" y="1838960"/>
                </a:lnTo>
                <a:lnTo>
                  <a:pt x="1838960" y="1838960"/>
                </a:lnTo>
                <a:lnTo>
                  <a:pt x="1837689" y="1837689"/>
                </a:lnTo>
                <a:close/>
              </a:path>
              <a:path w="2103120" h="2103120">
                <a:moveTo>
                  <a:pt x="1833880" y="1833880"/>
                </a:moveTo>
                <a:lnTo>
                  <a:pt x="1799589" y="1833880"/>
                </a:lnTo>
                <a:lnTo>
                  <a:pt x="1802130" y="1836420"/>
                </a:lnTo>
                <a:lnTo>
                  <a:pt x="1836420" y="1836420"/>
                </a:lnTo>
                <a:lnTo>
                  <a:pt x="1833880" y="1833880"/>
                </a:lnTo>
                <a:close/>
              </a:path>
              <a:path w="2103120" h="2103120">
                <a:moveTo>
                  <a:pt x="1831339" y="1831339"/>
                </a:moveTo>
                <a:lnTo>
                  <a:pt x="1797050" y="1831339"/>
                </a:lnTo>
                <a:lnTo>
                  <a:pt x="1798320" y="1832610"/>
                </a:lnTo>
                <a:lnTo>
                  <a:pt x="1832610" y="1832610"/>
                </a:lnTo>
                <a:lnTo>
                  <a:pt x="1831339" y="1831339"/>
                </a:lnTo>
                <a:close/>
              </a:path>
              <a:path w="2103120" h="2103120">
                <a:moveTo>
                  <a:pt x="1827530" y="1827530"/>
                </a:moveTo>
                <a:lnTo>
                  <a:pt x="1793239" y="1827530"/>
                </a:lnTo>
                <a:lnTo>
                  <a:pt x="1795780" y="1830070"/>
                </a:lnTo>
                <a:lnTo>
                  <a:pt x="1830070" y="1830070"/>
                </a:lnTo>
                <a:lnTo>
                  <a:pt x="1827530" y="1827530"/>
                </a:lnTo>
                <a:close/>
              </a:path>
              <a:path w="2103120" h="2103120">
                <a:moveTo>
                  <a:pt x="1824989" y="1824989"/>
                </a:moveTo>
                <a:lnTo>
                  <a:pt x="1790700" y="1824989"/>
                </a:lnTo>
                <a:lnTo>
                  <a:pt x="1791970" y="1826260"/>
                </a:lnTo>
                <a:lnTo>
                  <a:pt x="1826260" y="1826260"/>
                </a:lnTo>
                <a:lnTo>
                  <a:pt x="1824989" y="1824989"/>
                </a:lnTo>
                <a:close/>
              </a:path>
              <a:path w="2103120" h="2103120">
                <a:moveTo>
                  <a:pt x="1821180" y="1821180"/>
                </a:moveTo>
                <a:lnTo>
                  <a:pt x="1786889" y="1821180"/>
                </a:lnTo>
                <a:lnTo>
                  <a:pt x="1789430" y="1823720"/>
                </a:lnTo>
                <a:lnTo>
                  <a:pt x="1823720" y="1823720"/>
                </a:lnTo>
                <a:lnTo>
                  <a:pt x="1821180" y="1821180"/>
                </a:lnTo>
                <a:close/>
              </a:path>
              <a:path w="2103120" h="2103120">
                <a:moveTo>
                  <a:pt x="1818640" y="1818640"/>
                </a:moveTo>
                <a:lnTo>
                  <a:pt x="1784350" y="1818640"/>
                </a:lnTo>
                <a:lnTo>
                  <a:pt x="1785620" y="1819910"/>
                </a:lnTo>
                <a:lnTo>
                  <a:pt x="1819910" y="1819910"/>
                </a:lnTo>
                <a:lnTo>
                  <a:pt x="1818640" y="1818640"/>
                </a:lnTo>
                <a:close/>
              </a:path>
              <a:path w="2103120" h="2103120">
                <a:moveTo>
                  <a:pt x="1814830" y="1814830"/>
                </a:moveTo>
                <a:lnTo>
                  <a:pt x="1780539" y="1814830"/>
                </a:lnTo>
                <a:lnTo>
                  <a:pt x="1783080" y="1817370"/>
                </a:lnTo>
                <a:lnTo>
                  <a:pt x="1817370" y="1817370"/>
                </a:lnTo>
                <a:lnTo>
                  <a:pt x="1814830" y="1814830"/>
                </a:lnTo>
                <a:close/>
              </a:path>
              <a:path w="2103120" h="2103120">
                <a:moveTo>
                  <a:pt x="1812290" y="1812290"/>
                </a:moveTo>
                <a:lnTo>
                  <a:pt x="1778000" y="1812290"/>
                </a:lnTo>
                <a:lnTo>
                  <a:pt x="1779270" y="1813560"/>
                </a:lnTo>
                <a:lnTo>
                  <a:pt x="1813560" y="1813560"/>
                </a:lnTo>
                <a:lnTo>
                  <a:pt x="1812290" y="1812290"/>
                </a:lnTo>
                <a:close/>
              </a:path>
              <a:path w="2103120" h="2103120">
                <a:moveTo>
                  <a:pt x="1805940" y="1805940"/>
                </a:moveTo>
                <a:lnTo>
                  <a:pt x="1771650" y="1805940"/>
                </a:lnTo>
                <a:lnTo>
                  <a:pt x="1776730" y="1811020"/>
                </a:lnTo>
                <a:lnTo>
                  <a:pt x="1811020" y="1811020"/>
                </a:lnTo>
                <a:lnTo>
                  <a:pt x="1805940" y="1805940"/>
                </a:lnTo>
                <a:close/>
              </a:path>
              <a:path w="2103120" h="2103120">
                <a:moveTo>
                  <a:pt x="1802130" y="1802130"/>
                </a:moveTo>
                <a:lnTo>
                  <a:pt x="1767839" y="1802130"/>
                </a:lnTo>
                <a:lnTo>
                  <a:pt x="1770380" y="1804670"/>
                </a:lnTo>
                <a:lnTo>
                  <a:pt x="1804670" y="1804670"/>
                </a:lnTo>
                <a:lnTo>
                  <a:pt x="1802130" y="1802130"/>
                </a:lnTo>
                <a:close/>
              </a:path>
              <a:path w="2103120" h="2103120">
                <a:moveTo>
                  <a:pt x="1799589" y="1799589"/>
                </a:moveTo>
                <a:lnTo>
                  <a:pt x="1765300" y="1799589"/>
                </a:lnTo>
                <a:lnTo>
                  <a:pt x="1766570" y="1800860"/>
                </a:lnTo>
                <a:lnTo>
                  <a:pt x="1800860" y="1800860"/>
                </a:lnTo>
                <a:lnTo>
                  <a:pt x="1799589" y="1799589"/>
                </a:lnTo>
                <a:close/>
              </a:path>
              <a:path w="2103120" h="2103120">
                <a:moveTo>
                  <a:pt x="1795779" y="1795779"/>
                </a:moveTo>
                <a:lnTo>
                  <a:pt x="1761489" y="1795779"/>
                </a:lnTo>
                <a:lnTo>
                  <a:pt x="1764030" y="1798320"/>
                </a:lnTo>
                <a:lnTo>
                  <a:pt x="1798320" y="1798320"/>
                </a:lnTo>
                <a:lnTo>
                  <a:pt x="1795779" y="1795779"/>
                </a:lnTo>
                <a:close/>
              </a:path>
              <a:path w="2103120" h="2103120">
                <a:moveTo>
                  <a:pt x="1793240" y="1793240"/>
                </a:moveTo>
                <a:lnTo>
                  <a:pt x="1758950" y="1793240"/>
                </a:lnTo>
                <a:lnTo>
                  <a:pt x="1760220" y="1794510"/>
                </a:lnTo>
                <a:lnTo>
                  <a:pt x="1794510" y="1794510"/>
                </a:lnTo>
                <a:lnTo>
                  <a:pt x="1793240" y="1793240"/>
                </a:lnTo>
                <a:close/>
              </a:path>
              <a:path w="2103120" h="2103120">
                <a:moveTo>
                  <a:pt x="1789430" y="1789430"/>
                </a:moveTo>
                <a:lnTo>
                  <a:pt x="1755139" y="1789430"/>
                </a:lnTo>
                <a:lnTo>
                  <a:pt x="1757680" y="1791970"/>
                </a:lnTo>
                <a:lnTo>
                  <a:pt x="1791970" y="1791970"/>
                </a:lnTo>
                <a:lnTo>
                  <a:pt x="1789430" y="1789430"/>
                </a:lnTo>
                <a:close/>
              </a:path>
              <a:path w="2103120" h="2103120">
                <a:moveTo>
                  <a:pt x="1786889" y="1786889"/>
                </a:moveTo>
                <a:lnTo>
                  <a:pt x="1752600" y="1786889"/>
                </a:lnTo>
                <a:lnTo>
                  <a:pt x="1753870" y="1788160"/>
                </a:lnTo>
                <a:lnTo>
                  <a:pt x="1788160" y="1788160"/>
                </a:lnTo>
                <a:lnTo>
                  <a:pt x="1786889" y="1786889"/>
                </a:lnTo>
                <a:close/>
              </a:path>
              <a:path w="2103120" h="2103120">
                <a:moveTo>
                  <a:pt x="1783080" y="1783080"/>
                </a:moveTo>
                <a:lnTo>
                  <a:pt x="1748789" y="1783080"/>
                </a:lnTo>
                <a:lnTo>
                  <a:pt x="1751330" y="1785620"/>
                </a:lnTo>
                <a:lnTo>
                  <a:pt x="1785620" y="1785620"/>
                </a:lnTo>
                <a:lnTo>
                  <a:pt x="1783080" y="1783080"/>
                </a:lnTo>
                <a:close/>
              </a:path>
              <a:path w="2103120" h="2103120">
                <a:moveTo>
                  <a:pt x="1780540" y="1780540"/>
                </a:moveTo>
                <a:lnTo>
                  <a:pt x="1746250" y="1780540"/>
                </a:lnTo>
                <a:lnTo>
                  <a:pt x="1747520" y="1781810"/>
                </a:lnTo>
                <a:lnTo>
                  <a:pt x="1781810" y="1781810"/>
                </a:lnTo>
                <a:lnTo>
                  <a:pt x="1780540" y="1780540"/>
                </a:lnTo>
                <a:close/>
              </a:path>
              <a:path w="2103120" h="2103120">
                <a:moveTo>
                  <a:pt x="1776729" y="1776729"/>
                </a:moveTo>
                <a:lnTo>
                  <a:pt x="1742439" y="1776729"/>
                </a:lnTo>
                <a:lnTo>
                  <a:pt x="1744980" y="1779270"/>
                </a:lnTo>
                <a:lnTo>
                  <a:pt x="1779270" y="1779270"/>
                </a:lnTo>
                <a:lnTo>
                  <a:pt x="1776729" y="1776729"/>
                </a:lnTo>
                <a:close/>
              </a:path>
              <a:path w="2103120" h="2103120">
                <a:moveTo>
                  <a:pt x="1774189" y="1774189"/>
                </a:moveTo>
                <a:lnTo>
                  <a:pt x="1739900" y="1774189"/>
                </a:lnTo>
                <a:lnTo>
                  <a:pt x="1741170" y="1775460"/>
                </a:lnTo>
                <a:lnTo>
                  <a:pt x="1775460" y="1775460"/>
                </a:lnTo>
                <a:lnTo>
                  <a:pt x="1774189" y="1774189"/>
                </a:lnTo>
                <a:close/>
              </a:path>
              <a:path w="2103120" h="2103120">
                <a:moveTo>
                  <a:pt x="1770380" y="1770380"/>
                </a:moveTo>
                <a:lnTo>
                  <a:pt x="1736090" y="1770380"/>
                </a:lnTo>
                <a:lnTo>
                  <a:pt x="1738630" y="1772920"/>
                </a:lnTo>
                <a:lnTo>
                  <a:pt x="1772920" y="1772920"/>
                </a:lnTo>
                <a:lnTo>
                  <a:pt x="1770380" y="1770380"/>
                </a:lnTo>
                <a:close/>
              </a:path>
              <a:path w="2103120" h="2103120">
                <a:moveTo>
                  <a:pt x="1767839" y="1767839"/>
                </a:moveTo>
                <a:lnTo>
                  <a:pt x="1733550" y="1767839"/>
                </a:lnTo>
                <a:lnTo>
                  <a:pt x="1734820" y="1769110"/>
                </a:lnTo>
                <a:lnTo>
                  <a:pt x="1769110" y="1769110"/>
                </a:lnTo>
                <a:lnTo>
                  <a:pt x="1767839" y="1767839"/>
                </a:lnTo>
                <a:close/>
              </a:path>
              <a:path w="2103120" h="2103120">
                <a:moveTo>
                  <a:pt x="1764030" y="1764030"/>
                </a:moveTo>
                <a:lnTo>
                  <a:pt x="1729740" y="1764030"/>
                </a:lnTo>
                <a:lnTo>
                  <a:pt x="1732280" y="1766570"/>
                </a:lnTo>
                <a:lnTo>
                  <a:pt x="1766570" y="1766570"/>
                </a:lnTo>
                <a:lnTo>
                  <a:pt x="1764030" y="1764030"/>
                </a:lnTo>
                <a:close/>
              </a:path>
              <a:path w="2103120" h="2103120">
                <a:moveTo>
                  <a:pt x="1761489" y="1761489"/>
                </a:moveTo>
                <a:lnTo>
                  <a:pt x="1727200" y="1761489"/>
                </a:lnTo>
                <a:lnTo>
                  <a:pt x="1728470" y="1762760"/>
                </a:lnTo>
                <a:lnTo>
                  <a:pt x="1762760" y="1762760"/>
                </a:lnTo>
                <a:lnTo>
                  <a:pt x="1761489" y="1761489"/>
                </a:lnTo>
                <a:close/>
              </a:path>
              <a:path w="2103120" h="2103120">
                <a:moveTo>
                  <a:pt x="1757680" y="1757680"/>
                </a:moveTo>
                <a:lnTo>
                  <a:pt x="1723389" y="1757680"/>
                </a:lnTo>
                <a:lnTo>
                  <a:pt x="1725930" y="1760220"/>
                </a:lnTo>
                <a:lnTo>
                  <a:pt x="1760220" y="1760220"/>
                </a:lnTo>
                <a:lnTo>
                  <a:pt x="1757680" y="1757680"/>
                </a:lnTo>
                <a:close/>
              </a:path>
              <a:path w="2103120" h="2103120">
                <a:moveTo>
                  <a:pt x="1755139" y="1755139"/>
                </a:moveTo>
                <a:lnTo>
                  <a:pt x="1720850" y="1755139"/>
                </a:lnTo>
                <a:lnTo>
                  <a:pt x="1722120" y="1756410"/>
                </a:lnTo>
                <a:lnTo>
                  <a:pt x="1756410" y="1756410"/>
                </a:lnTo>
                <a:lnTo>
                  <a:pt x="1755139" y="1755139"/>
                </a:lnTo>
                <a:close/>
              </a:path>
              <a:path w="2103120" h="2103120">
                <a:moveTo>
                  <a:pt x="1751330" y="1751330"/>
                </a:moveTo>
                <a:lnTo>
                  <a:pt x="1717040" y="1751330"/>
                </a:lnTo>
                <a:lnTo>
                  <a:pt x="1719580" y="1753870"/>
                </a:lnTo>
                <a:lnTo>
                  <a:pt x="1753870" y="1753870"/>
                </a:lnTo>
                <a:lnTo>
                  <a:pt x="1751330" y="1751330"/>
                </a:lnTo>
                <a:close/>
              </a:path>
              <a:path w="2103120" h="2103120">
                <a:moveTo>
                  <a:pt x="1748789" y="1748789"/>
                </a:moveTo>
                <a:lnTo>
                  <a:pt x="1714500" y="1748789"/>
                </a:lnTo>
                <a:lnTo>
                  <a:pt x="1715770" y="1750060"/>
                </a:lnTo>
                <a:lnTo>
                  <a:pt x="1750060" y="1750060"/>
                </a:lnTo>
                <a:lnTo>
                  <a:pt x="1748789" y="1748789"/>
                </a:lnTo>
                <a:close/>
              </a:path>
              <a:path w="2103120" h="2103120">
                <a:moveTo>
                  <a:pt x="1742439" y="1742439"/>
                </a:moveTo>
                <a:lnTo>
                  <a:pt x="1708150" y="1742439"/>
                </a:lnTo>
                <a:lnTo>
                  <a:pt x="1713230" y="1747520"/>
                </a:lnTo>
                <a:lnTo>
                  <a:pt x="1747520" y="1747520"/>
                </a:lnTo>
                <a:lnTo>
                  <a:pt x="1742439" y="1742439"/>
                </a:lnTo>
                <a:close/>
              </a:path>
              <a:path w="2103120" h="2103120">
                <a:moveTo>
                  <a:pt x="1736089" y="1736089"/>
                </a:moveTo>
                <a:lnTo>
                  <a:pt x="1701800" y="1736089"/>
                </a:lnTo>
                <a:lnTo>
                  <a:pt x="1706880" y="1741170"/>
                </a:lnTo>
                <a:lnTo>
                  <a:pt x="1741170" y="1741170"/>
                </a:lnTo>
                <a:lnTo>
                  <a:pt x="1736089" y="1736089"/>
                </a:lnTo>
                <a:close/>
              </a:path>
              <a:path w="2103120" h="2103120">
                <a:moveTo>
                  <a:pt x="1729740" y="1729740"/>
                </a:moveTo>
                <a:lnTo>
                  <a:pt x="1695450" y="1729740"/>
                </a:lnTo>
                <a:lnTo>
                  <a:pt x="1700530" y="1734820"/>
                </a:lnTo>
                <a:lnTo>
                  <a:pt x="1734820" y="1734820"/>
                </a:lnTo>
                <a:lnTo>
                  <a:pt x="1729740" y="1729740"/>
                </a:lnTo>
                <a:close/>
              </a:path>
              <a:path w="2103120" h="2103120">
                <a:moveTo>
                  <a:pt x="1723389" y="1723389"/>
                </a:moveTo>
                <a:lnTo>
                  <a:pt x="1689100" y="1723389"/>
                </a:lnTo>
                <a:lnTo>
                  <a:pt x="1694179" y="1728470"/>
                </a:lnTo>
                <a:lnTo>
                  <a:pt x="1728470" y="1728470"/>
                </a:lnTo>
                <a:lnTo>
                  <a:pt x="1723389" y="1723389"/>
                </a:lnTo>
                <a:close/>
              </a:path>
              <a:path w="2103120" h="2103120">
                <a:moveTo>
                  <a:pt x="1717039" y="1717039"/>
                </a:moveTo>
                <a:lnTo>
                  <a:pt x="1682749" y="1717039"/>
                </a:lnTo>
                <a:lnTo>
                  <a:pt x="1687830" y="1722120"/>
                </a:lnTo>
                <a:lnTo>
                  <a:pt x="1722120" y="1722120"/>
                </a:lnTo>
                <a:lnTo>
                  <a:pt x="1717039" y="1717039"/>
                </a:lnTo>
                <a:close/>
              </a:path>
              <a:path w="2103120" h="2103120">
                <a:moveTo>
                  <a:pt x="1710689" y="1710689"/>
                </a:moveTo>
                <a:lnTo>
                  <a:pt x="1676400" y="1710689"/>
                </a:lnTo>
                <a:lnTo>
                  <a:pt x="1681480" y="1715770"/>
                </a:lnTo>
                <a:lnTo>
                  <a:pt x="1715770" y="1715770"/>
                </a:lnTo>
                <a:lnTo>
                  <a:pt x="1710689" y="1710689"/>
                </a:lnTo>
                <a:close/>
              </a:path>
              <a:path w="2103120" h="2103120">
                <a:moveTo>
                  <a:pt x="1704339" y="1704339"/>
                </a:moveTo>
                <a:lnTo>
                  <a:pt x="1670049" y="1704339"/>
                </a:lnTo>
                <a:lnTo>
                  <a:pt x="1675130" y="1709420"/>
                </a:lnTo>
                <a:lnTo>
                  <a:pt x="1709420" y="1709420"/>
                </a:lnTo>
                <a:lnTo>
                  <a:pt x="1704339" y="1704339"/>
                </a:lnTo>
                <a:close/>
              </a:path>
              <a:path w="2103120" h="2103120">
                <a:moveTo>
                  <a:pt x="1699260" y="1699260"/>
                </a:moveTo>
                <a:lnTo>
                  <a:pt x="1664970" y="1699260"/>
                </a:lnTo>
                <a:lnTo>
                  <a:pt x="1668780" y="1703070"/>
                </a:lnTo>
                <a:lnTo>
                  <a:pt x="1703070" y="1703070"/>
                </a:lnTo>
                <a:lnTo>
                  <a:pt x="1699260" y="1699260"/>
                </a:lnTo>
                <a:close/>
              </a:path>
              <a:path w="2103120" h="2103120">
                <a:moveTo>
                  <a:pt x="1692910" y="1692910"/>
                </a:moveTo>
                <a:lnTo>
                  <a:pt x="1658620" y="1692910"/>
                </a:lnTo>
                <a:lnTo>
                  <a:pt x="1663700" y="1697989"/>
                </a:lnTo>
                <a:lnTo>
                  <a:pt x="1697990" y="1697989"/>
                </a:lnTo>
                <a:lnTo>
                  <a:pt x="1692910" y="1692910"/>
                </a:lnTo>
                <a:close/>
              </a:path>
              <a:path w="2103120" h="2103120">
                <a:moveTo>
                  <a:pt x="1686560" y="1686560"/>
                </a:moveTo>
                <a:lnTo>
                  <a:pt x="1652270" y="1686560"/>
                </a:lnTo>
                <a:lnTo>
                  <a:pt x="1657350" y="1691639"/>
                </a:lnTo>
                <a:lnTo>
                  <a:pt x="1691639" y="1691639"/>
                </a:lnTo>
                <a:lnTo>
                  <a:pt x="1686560" y="1686560"/>
                </a:lnTo>
                <a:close/>
              </a:path>
              <a:path w="2103120" h="2103120">
                <a:moveTo>
                  <a:pt x="1680210" y="1680210"/>
                </a:moveTo>
                <a:lnTo>
                  <a:pt x="1645920" y="1680210"/>
                </a:lnTo>
                <a:lnTo>
                  <a:pt x="1651000" y="1685289"/>
                </a:lnTo>
                <a:lnTo>
                  <a:pt x="1685290" y="1685289"/>
                </a:lnTo>
                <a:lnTo>
                  <a:pt x="1680210" y="1680210"/>
                </a:lnTo>
                <a:close/>
              </a:path>
              <a:path w="2103120" h="2103120">
                <a:moveTo>
                  <a:pt x="1673860" y="1673860"/>
                </a:moveTo>
                <a:lnTo>
                  <a:pt x="1639570" y="1673860"/>
                </a:lnTo>
                <a:lnTo>
                  <a:pt x="1644650" y="1678939"/>
                </a:lnTo>
                <a:lnTo>
                  <a:pt x="1678939" y="1678939"/>
                </a:lnTo>
                <a:lnTo>
                  <a:pt x="1673860" y="1673860"/>
                </a:lnTo>
                <a:close/>
              </a:path>
              <a:path w="2103120" h="2103120">
                <a:moveTo>
                  <a:pt x="1667510" y="1667510"/>
                </a:moveTo>
                <a:lnTo>
                  <a:pt x="1633220" y="1667510"/>
                </a:lnTo>
                <a:lnTo>
                  <a:pt x="1638300" y="1672589"/>
                </a:lnTo>
                <a:lnTo>
                  <a:pt x="1672589" y="1672589"/>
                </a:lnTo>
                <a:lnTo>
                  <a:pt x="1667510" y="1667510"/>
                </a:lnTo>
                <a:close/>
              </a:path>
              <a:path w="2103120" h="2103120">
                <a:moveTo>
                  <a:pt x="1661160" y="1661160"/>
                </a:moveTo>
                <a:lnTo>
                  <a:pt x="1626870" y="1661160"/>
                </a:lnTo>
                <a:lnTo>
                  <a:pt x="1631950" y="1666240"/>
                </a:lnTo>
                <a:lnTo>
                  <a:pt x="1666240" y="1666240"/>
                </a:lnTo>
                <a:lnTo>
                  <a:pt x="1661160" y="1661160"/>
                </a:lnTo>
                <a:close/>
              </a:path>
              <a:path w="2103120" h="2103120">
                <a:moveTo>
                  <a:pt x="1654810" y="1654810"/>
                </a:moveTo>
                <a:lnTo>
                  <a:pt x="1620520" y="1654810"/>
                </a:lnTo>
                <a:lnTo>
                  <a:pt x="1625600" y="1659890"/>
                </a:lnTo>
                <a:lnTo>
                  <a:pt x="1659890" y="1659890"/>
                </a:lnTo>
                <a:lnTo>
                  <a:pt x="1654810" y="1654810"/>
                </a:lnTo>
                <a:close/>
              </a:path>
              <a:path w="2103120" h="2103120">
                <a:moveTo>
                  <a:pt x="1648460" y="1648460"/>
                </a:moveTo>
                <a:lnTo>
                  <a:pt x="1614170" y="1648460"/>
                </a:lnTo>
                <a:lnTo>
                  <a:pt x="1619250" y="1653540"/>
                </a:lnTo>
                <a:lnTo>
                  <a:pt x="1653540" y="1653540"/>
                </a:lnTo>
                <a:lnTo>
                  <a:pt x="1648460" y="1648460"/>
                </a:lnTo>
                <a:close/>
              </a:path>
              <a:path w="2103120" h="2103120">
                <a:moveTo>
                  <a:pt x="1642110" y="1642110"/>
                </a:moveTo>
                <a:lnTo>
                  <a:pt x="1607820" y="1642110"/>
                </a:lnTo>
                <a:lnTo>
                  <a:pt x="1612900" y="1647189"/>
                </a:lnTo>
                <a:lnTo>
                  <a:pt x="1647189" y="1647189"/>
                </a:lnTo>
                <a:lnTo>
                  <a:pt x="1642110" y="1642110"/>
                </a:lnTo>
                <a:close/>
              </a:path>
              <a:path w="2103120" h="2103120">
                <a:moveTo>
                  <a:pt x="1635760" y="1635760"/>
                </a:moveTo>
                <a:lnTo>
                  <a:pt x="1601470" y="1635760"/>
                </a:lnTo>
                <a:lnTo>
                  <a:pt x="1606550" y="1640839"/>
                </a:lnTo>
                <a:lnTo>
                  <a:pt x="1640840" y="1640839"/>
                </a:lnTo>
                <a:lnTo>
                  <a:pt x="1635760" y="1635760"/>
                </a:lnTo>
                <a:close/>
              </a:path>
              <a:path w="2103120" h="2103120">
                <a:moveTo>
                  <a:pt x="1629410" y="1629410"/>
                </a:moveTo>
                <a:lnTo>
                  <a:pt x="1595120" y="1629410"/>
                </a:lnTo>
                <a:lnTo>
                  <a:pt x="1600200" y="1634489"/>
                </a:lnTo>
                <a:lnTo>
                  <a:pt x="1634489" y="1634489"/>
                </a:lnTo>
                <a:lnTo>
                  <a:pt x="1629410" y="1629410"/>
                </a:lnTo>
                <a:close/>
              </a:path>
              <a:path w="2103120" h="2103120">
                <a:moveTo>
                  <a:pt x="1623060" y="1623060"/>
                </a:moveTo>
                <a:lnTo>
                  <a:pt x="1588770" y="1623060"/>
                </a:lnTo>
                <a:lnTo>
                  <a:pt x="1593850" y="1628140"/>
                </a:lnTo>
                <a:lnTo>
                  <a:pt x="1628140" y="1628140"/>
                </a:lnTo>
                <a:lnTo>
                  <a:pt x="1623060" y="1623060"/>
                </a:lnTo>
                <a:close/>
              </a:path>
              <a:path w="2103120" h="2103120">
                <a:moveTo>
                  <a:pt x="1616710" y="1616710"/>
                </a:moveTo>
                <a:lnTo>
                  <a:pt x="1582420" y="1616710"/>
                </a:lnTo>
                <a:lnTo>
                  <a:pt x="1587500" y="1621790"/>
                </a:lnTo>
                <a:lnTo>
                  <a:pt x="1621790" y="1621790"/>
                </a:lnTo>
                <a:lnTo>
                  <a:pt x="1616710" y="1616710"/>
                </a:lnTo>
                <a:close/>
              </a:path>
              <a:path w="2103120" h="2103120">
                <a:moveTo>
                  <a:pt x="1610360" y="1610360"/>
                </a:moveTo>
                <a:lnTo>
                  <a:pt x="1576070" y="1610360"/>
                </a:lnTo>
                <a:lnTo>
                  <a:pt x="1581150" y="1615440"/>
                </a:lnTo>
                <a:lnTo>
                  <a:pt x="1615440" y="1615440"/>
                </a:lnTo>
                <a:lnTo>
                  <a:pt x="1610360" y="1610360"/>
                </a:lnTo>
                <a:close/>
              </a:path>
              <a:path w="2103120" h="2103120">
                <a:moveTo>
                  <a:pt x="1604010" y="1604010"/>
                </a:moveTo>
                <a:lnTo>
                  <a:pt x="1569720" y="1604010"/>
                </a:lnTo>
                <a:lnTo>
                  <a:pt x="1574800" y="1609090"/>
                </a:lnTo>
                <a:lnTo>
                  <a:pt x="1609090" y="1609090"/>
                </a:lnTo>
                <a:lnTo>
                  <a:pt x="1604010" y="1604010"/>
                </a:lnTo>
                <a:close/>
              </a:path>
              <a:path w="2103120" h="2103120">
                <a:moveTo>
                  <a:pt x="1597660" y="1597660"/>
                </a:moveTo>
                <a:lnTo>
                  <a:pt x="1563370" y="1597660"/>
                </a:lnTo>
                <a:lnTo>
                  <a:pt x="1568450" y="1602740"/>
                </a:lnTo>
                <a:lnTo>
                  <a:pt x="1602740" y="1602740"/>
                </a:lnTo>
                <a:lnTo>
                  <a:pt x="1597660" y="1597660"/>
                </a:lnTo>
                <a:close/>
              </a:path>
              <a:path w="2103120" h="2103120">
                <a:moveTo>
                  <a:pt x="1591310" y="1591310"/>
                </a:moveTo>
                <a:lnTo>
                  <a:pt x="1557020" y="1591310"/>
                </a:lnTo>
                <a:lnTo>
                  <a:pt x="1562099" y="1596389"/>
                </a:lnTo>
                <a:lnTo>
                  <a:pt x="1596389" y="1596389"/>
                </a:lnTo>
                <a:lnTo>
                  <a:pt x="1591310" y="1591310"/>
                </a:lnTo>
                <a:close/>
              </a:path>
              <a:path w="2103120" h="2103120">
                <a:moveTo>
                  <a:pt x="1584960" y="1584960"/>
                </a:moveTo>
                <a:lnTo>
                  <a:pt x="1550670" y="1584960"/>
                </a:lnTo>
                <a:lnTo>
                  <a:pt x="1555750" y="1590040"/>
                </a:lnTo>
                <a:lnTo>
                  <a:pt x="1590040" y="1590040"/>
                </a:lnTo>
                <a:lnTo>
                  <a:pt x="1584960" y="1584960"/>
                </a:lnTo>
                <a:close/>
              </a:path>
              <a:path w="2103120" h="2103120">
                <a:moveTo>
                  <a:pt x="1578610" y="1578610"/>
                </a:moveTo>
                <a:lnTo>
                  <a:pt x="1544320" y="1578610"/>
                </a:lnTo>
                <a:lnTo>
                  <a:pt x="1549400" y="1583690"/>
                </a:lnTo>
                <a:lnTo>
                  <a:pt x="1583690" y="1583690"/>
                </a:lnTo>
                <a:lnTo>
                  <a:pt x="1578610" y="1578610"/>
                </a:lnTo>
                <a:close/>
              </a:path>
              <a:path w="2103120" h="2103120">
                <a:moveTo>
                  <a:pt x="1572260" y="1572260"/>
                </a:moveTo>
                <a:lnTo>
                  <a:pt x="1537970" y="1572260"/>
                </a:lnTo>
                <a:lnTo>
                  <a:pt x="1543050" y="1577340"/>
                </a:lnTo>
                <a:lnTo>
                  <a:pt x="1577340" y="1577340"/>
                </a:lnTo>
                <a:lnTo>
                  <a:pt x="1572260" y="1572260"/>
                </a:lnTo>
                <a:close/>
              </a:path>
              <a:path w="2103120" h="2103120">
                <a:moveTo>
                  <a:pt x="1565910" y="1565910"/>
                </a:moveTo>
                <a:lnTo>
                  <a:pt x="1531620" y="1565910"/>
                </a:lnTo>
                <a:lnTo>
                  <a:pt x="1536699" y="1570989"/>
                </a:lnTo>
                <a:lnTo>
                  <a:pt x="1570989" y="1570989"/>
                </a:lnTo>
                <a:lnTo>
                  <a:pt x="1565910" y="1565910"/>
                </a:lnTo>
                <a:close/>
              </a:path>
              <a:path w="2103120" h="2103120">
                <a:moveTo>
                  <a:pt x="1559560" y="1559560"/>
                </a:moveTo>
                <a:lnTo>
                  <a:pt x="1525270" y="1559560"/>
                </a:lnTo>
                <a:lnTo>
                  <a:pt x="1530350" y="1564640"/>
                </a:lnTo>
                <a:lnTo>
                  <a:pt x="1564640" y="1564640"/>
                </a:lnTo>
                <a:lnTo>
                  <a:pt x="1559560" y="1559560"/>
                </a:lnTo>
                <a:close/>
              </a:path>
              <a:path w="2103120" h="2103120">
                <a:moveTo>
                  <a:pt x="1553210" y="1553210"/>
                </a:moveTo>
                <a:lnTo>
                  <a:pt x="1518920" y="1553210"/>
                </a:lnTo>
                <a:lnTo>
                  <a:pt x="1524000" y="1558290"/>
                </a:lnTo>
                <a:lnTo>
                  <a:pt x="1558290" y="1558290"/>
                </a:lnTo>
                <a:lnTo>
                  <a:pt x="1553210" y="1553210"/>
                </a:lnTo>
                <a:close/>
              </a:path>
              <a:path w="2103120" h="2103120">
                <a:moveTo>
                  <a:pt x="1546860" y="1546860"/>
                </a:moveTo>
                <a:lnTo>
                  <a:pt x="1512570" y="1546860"/>
                </a:lnTo>
                <a:lnTo>
                  <a:pt x="1517650" y="1551940"/>
                </a:lnTo>
                <a:lnTo>
                  <a:pt x="1551940" y="1551940"/>
                </a:lnTo>
                <a:lnTo>
                  <a:pt x="1546860" y="1546860"/>
                </a:lnTo>
                <a:close/>
              </a:path>
              <a:path w="2103120" h="2103120">
                <a:moveTo>
                  <a:pt x="1540510" y="1540510"/>
                </a:moveTo>
                <a:lnTo>
                  <a:pt x="1506220" y="1540510"/>
                </a:lnTo>
                <a:lnTo>
                  <a:pt x="1511300" y="1545590"/>
                </a:lnTo>
                <a:lnTo>
                  <a:pt x="1545590" y="1545590"/>
                </a:lnTo>
                <a:lnTo>
                  <a:pt x="1540510" y="1540510"/>
                </a:lnTo>
                <a:close/>
              </a:path>
              <a:path w="2103120" h="2103120">
                <a:moveTo>
                  <a:pt x="1534160" y="1534160"/>
                </a:moveTo>
                <a:lnTo>
                  <a:pt x="1499870" y="1534160"/>
                </a:lnTo>
                <a:lnTo>
                  <a:pt x="1504950" y="1539240"/>
                </a:lnTo>
                <a:lnTo>
                  <a:pt x="1539240" y="1539240"/>
                </a:lnTo>
                <a:lnTo>
                  <a:pt x="1534160" y="1534160"/>
                </a:lnTo>
                <a:close/>
              </a:path>
              <a:path w="2103120" h="2103120">
                <a:moveTo>
                  <a:pt x="1527810" y="1527810"/>
                </a:moveTo>
                <a:lnTo>
                  <a:pt x="1493520" y="1527810"/>
                </a:lnTo>
                <a:lnTo>
                  <a:pt x="1498600" y="1532890"/>
                </a:lnTo>
                <a:lnTo>
                  <a:pt x="1532890" y="1532890"/>
                </a:lnTo>
                <a:lnTo>
                  <a:pt x="1527810" y="1527810"/>
                </a:lnTo>
                <a:close/>
              </a:path>
              <a:path w="2103120" h="2103120">
                <a:moveTo>
                  <a:pt x="1521460" y="1521460"/>
                </a:moveTo>
                <a:lnTo>
                  <a:pt x="1487170" y="1521460"/>
                </a:lnTo>
                <a:lnTo>
                  <a:pt x="1492250" y="1526540"/>
                </a:lnTo>
                <a:lnTo>
                  <a:pt x="1526540" y="1526540"/>
                </a:lnTo>
                <a:lnTo>
                  <a:pt x="1521460" y="1521460"/>
                </a:lnTo>
                <a:close/>
              </a:path>
              <a:path w="2103120" h="2103120">
                <a:moveTo>
                  <a:pt x="1515110" y="1515110"/>
                </a:moveTo>
                <a:lnTo>
                  <a:pt x="1480820" y="1515110"/>
                </a:lnTo>
                <a:lnTo>
                  <a:pt x="1485900" y="1520190"/>
                </a:lnTo>
                <a:lnTo>
                  <a:pt x="1520190" y="1520190"/>
                </a:lnTo>
                <a:lnTo>
                  <a:pt x="1515110" y="1515110"/>
                </a:lnTo>
                <a:close/>
              </a:path>
              <a:path w="2103120" h="2103120">
                <a:moveTo>
                  <a:pt x="1508760" y="1508760"/>
                </a:moveTo>
                <a:lnTo>
                  <a:pt x="1474470" y="1508760"/>
                </a:lnTo>
                <a:lnTo>
                  <a:pt x="1479550" y="1513840"/>
                </a:lnTo>
                <a:lnTo>
                  <a:pt x="1513840" y="1513840"/>
                </a:lnTo>
                <a:lnTo>
                  <a:pt x="1508760" y="1508760"/>
                </a:lnTo>
                <a:close/>
              </a:path>
              <a:path w="2103120" h="2103120">
                <a:moveTo>
                  <a:pt x="1502410" y="1502410"/>
                </a:moveTo>
                <a:lnTo>
                  <a:pt x="1468120" y="1502410"/>
                </a:lnTo>
                <a:lnTo>
                  <a:pt x="1473199" y="1507489"/>
                </a:lnTo>
                <a:lnTo>
                  <a:pt x="1507489" y="1507489"/>
                </a:lnTo>
                <a:lnTo>
                  <a:pt x="1502410" y="1502410"/>
                </a:lnTo>
                <a:close/>
              </a:path>
              <a:path w="2103120" h="2103120">
                <a:moveTo>
                  <a:pt x="1294130" y="1294130"/>
                </a:moveTo>
                <a:lnTo>
                  <a:pt x="1259840" y="1294130"/>
                </a:lnTo>
                <a:lnTo>
                  <a:pt x="1466850" y="1501140"/>
                </a:lnTo>
                <a:lnTo>
                  <a:pt x="1501140" y="1501140"/>
                </a:lnTo>
                <a:lnTo>
                  <a:pt x="1294130" y="1294130"/>
                </a:lnTo>
                <a:close/>
              </a:path>
            </a:pathLst>
          </a:custGeom>
          <a:solidFill>
            <a:srgbClr val="E3E3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0" y="4715685"/>
            <a:ext cx="2136775" cy="2137410"/>
          </a:xfrm>
          <a:custGeom>
            <a:avLst/>
            <a:gdLst/>
            <a:ahLst/>
            <a:cxnLst/>
            <a:rect l="l" t="t" r="r" b="b"/>
            <a:pathLst>
              <a:path w="2136775" h="2137409">
                <a:moveTo>
                  <a:pt x="0" y="0"/>
                </a:moveTo>
                <a:lnTo>
                  <a:pt x="0" y="23954"/>
                </a:lnTo>
                <a:lnTo>
                  <a:pt x="23944" y="23954"/>
                </a:lnTo>
                <a:lnTo>
                  <a:pt x="0" y="0"/>
                </a:lnTo>
                <a:close/>
              </a:path>
              <a:path w="2136775" h="2137409">
                <a:moveTo>
                  <a:pt x="23944" y="23954"/>
                </a:moveTo>
                <a:lnTo>
                  <a:pt x="0" y="23954"/>
                </a:lnTo>
                <a:lnTo>
                  <a:pt x="0" y="30304"/>
                </a:lnTo>
                <a:lnTo>
                  <a:pt x="30291" y="30304"/>
                </a:lnTo>
                <a:lnTo>
                  <a:pt x="23944" y="23954"/>
                </a:lnTo>
                <a:close/>
              </a:path>
              <a:path w="2136775" h="2137409">
                <a:moveTo>
                  <a:pt x="30291" y="30304"/>
                </a:moveTo>
                <a:lnTo>
                  <a:pt x="0" y="30304"/>
                </a:lnTo>
                <a:lnTo>
                  <a:pt x="0" y="34114"/>
                </a:lnTo>
                <a:lnTo>
                  <a:pt x="21590" y="55704"/>
                </a:lnTo>
                <a:lnTo>
                  <a:pt x="55680" y="55704"/>
                </a:lnTo>
                <a:lnTo>
                  <a:pt x="30291" y="30304"/>
                </a:lnTo>
                <a:close/>
              </a:path>
              <a:path w="2136775" h="2137409">
                <a:moveTo>
                  <a:pt x="55680" y="55704"/>
                </a:moveTo>
                <a:lnTo>
                  <a:pt x="21590" y="55704"/>
                </a:lnTo>
                <a:lnTo>
                  <a:pt x="27939" y="62054"/>
                </a:lnTo>
                <a:lnTo>
                  <a:pt x="62027" y="62054"/>
                </a:lnTo>
                <a:lnTo>
                  <a:pt x="55680" y="55704"/>
                </a:lnTo>
                <a:close/>
              </a:path>
              <a:path w="2136775" h="2137409">
                <a:moveTo>
                  <a:pt x="62027" y="62054"/>
                </a:moveTo>
                <a:lnTo>
                  <a:pt x="27940" y="62054"/>
                </a:lnTo>
                <a:lnTo>
                  <a:pt x="34289" y="68404"/>
                </a:lnTo>
                <a:lnTo>
                  <a:pt x="68374" y="68404"/>
                </a:lnTo>
                <a:lnTo>
                  <a:pt x="62027" y="62054"/>
                </a:lnTo>
                <a:close/>
              </a:path>
              <a:path w="2136775" h="2137409">
                <a:moveTo>
                  <a:pt x="68374" y="68404"/>
                </a:moveTo>
                <a:lnTo>
                  <a:pt x="34290" y="68404"/>
                </a:lnTo>
                <a:lnTo>
                  <a:pt x="40639" y="74754"/>
                </a:lnTo>
                <a:lnTo>
                  <a:pt x="74722" y="74754"/>
                </a:lnTo>
                <a:lnTo>
                  <a:pt x="68374" y="68404"/>
                </a:lnTo>
                <a:close/>
              </a:path>
              <a:path w="2136775" h="2137409">
                <a:moveTo>
                  <a:pt x="74722" y="74754"/>
                </a:moveTo>
                <a:lnTo>
                  <a:pt x="40640" y="74754"/>
                </a:lnTo>
                <a:lnTo>
                  <a:pt x="46989" y="81104"/>
                </a:lnTo>
                <a:lnTo>
                  <a:pt x="81069" y="81104"/>
                </a:lnTo>
                <a:lnTo>
                  <a:pt x="74722" y="74754"/>
                </a:lnTo>
                <a:close/>
              </a:path>
              <a:path w="2136775" h="2137409">
                <a:moveTo>
                  <a:pt x="81069" y="81104"/>
                </a:moveTo>
                <a:lnTo>
                  <a:pt x="46990" y="81104"/>
                </a:lnTo>
                <a:lnTo>
                  <a:pt x="53339" y="87454"/>
                </a:lnTo>
                <a:lnTo>
                  <a:pt x="87416" y="87454"/>
                </a:lnTo>
                <a:lnTo>
                  <a:pt x="81069" y="81104"/>
                </a:lnTo>
                <a:close/>
              </a:path>
              <a:path w="2136775" h="2137409">
                <a:moveTo>
                  <a:pt x="87416" y="87454"/>
                </a:moveTo>
                <a:lnTo>
                  <a:pt x="53340" y="87454"/>
                </a:lnTo>
                <a:lnTo>
                  <a:pt x="59689" y="93804"/>
                </a:lnTo>
                <a:lnTo>
                  <a:pt x="93763" y="93804"/>
                </a:lnTo>
                <a:lnTo>
                  <a:pt x="87416" y="87454"/>
                </a:lnTo>
                <a:close/>
              </a:path>
              <a:path w="2136775" h="2137409">
                <a:moveTo>
                  <a:pt x="93763" y="93804"/>
                </a:moveTo>
                <a:lnTo>
                  <a:pt x="59690" y="93804"/>
                </a:lnTo>
                <a:lnTo>
                  <a:pt x="66039" y="100154"/>
                </a:lnTo>
                <a:lnTo>
                  <a:pt x="100111" y="100154"/>
                </a:lnTo>
                <a:lnTo>
                  <a:pt x="93763" y="93804"/>
                </a:lnTo>
                <a:close/>
              </a:path>
              <a:path w="2136775" h="2137409">
                <a:moveTo>
                  <a:pt x="100111" y="100154"/>
                </a:moveTo>
                <a:lnTo>
                  <a:pt x="66040" y="100154"/>
                </a:lnTo>
                <a:lnTo>
                  <a:pt x="72389" y="106504"/>
                </a:lnTo>
                <a:lnTo>
                  <a:pt x="106458" y="106504"/>
                </a:lnTo>
                <a:lnTo>
                  <a:pt x="100111" y="100154"/>
                </a:lnTo>
                <a:close/>
              </a:path>
              <a:path w="2136775" h="2137409">
                <a:moveTo>
                  <a:pt x="106458" y="106504"/>
                </a:moveTo>
                <a:lnTo>
                  <a:pt x="72390" y="106504"/>
                </a:lnTo>
                <a:lnTo>
                  <a:pt x="78739" y="112854"/>
                </a:lnTo>
                <a:lnTo>
                  <a:pt x="112805" y="112854"/>
                </a:lnTo>
                <a:lnTo>
                  <a:pt x="106458" y="106504"/>
                </a:lnTo>
                <a:close/>
              </a:path>
              <a:path w="2136775" h="2137409">
                <a:moveTo>
                  <a:pt x="112805" y="112854"/>
                </a:moveTo>
                <a:lnTo>
                  <a:pt x="78740" y="112854"/>
                </a:lnTo>
                <a:lnTo>
                  <a:pt x="91439" y="125554"/>
                </a:lnTo>
                <a:lnTo>
                  <a:pt x="125500" y="125554"/>
                </a:lnTo>
                <a:lnTo>
                  <a:pt x="112805" y="112854"/>
                </a:lnTo>
                <a:close/>
              </a:path>
              <a:path w="2136775" h="2137409">
                <a:moveTo>
                  <a:pt x="125500" y="125554"/>
                </a:moveTo>
                <a:lnTo>
                  <a:pt x="91440" y="125554"/>
                </a:lnTo>
                <a:lnTo>
                  <a:pt x="104139" y="138254"/>
                </a:lnTo>
                <a:lnTo>
                  <a:pt x="138194" y="138254"/>
                </a:lnTo>
                <a:lnTo>
                  <a:pt x="125500" y="125554"/>
                </a:lnTo>
                <a:close/>
              </a:path>
              <a:path w="2136775" h="2137409">
                <a:moveTo>
                  <a:pt x="138194" y="138254"/>
                </a:moveTo>
                <a:lnTo>
                  <a:pt x="104140" y="138254"/>
                </a:lnTo>
                <a:lnTo>
                  <a:pt x="110489" y="144604"/>
                </a:lnTo>
                <a:lnTo>
                  <a:pt x="144542" y="144604"/>
                </a:lnTo>
                <a:lnTo>
                  <a:pt x="138194" y="138254"/>
                </a:lnTo>
                <a:close/>
              </a:path>
              <a:path w="2136775" h="2137409">
                <a:moveTo>
                  <a:pt x="144542" y="144604"/>
                </a:moveTo>
                <a:lnTo>
                  <a:pt x="110490" y="144604"/>
                </a:lnTo>
                <a:lnTo>
                  <a:pt x="123189" y="157304"/>
                </a:lnTo>
                <a:lnTo>
                  <a:pt x="157236" y="157304"/>
                </a:lnTo>
                <a:lnTo>
                  <a:pt x="144542" y="144604"/>
                </a:lnTo>
                <a:close/>
              </a:path>
              <a:path w="2136775" h="2137409">
                <a:moveTo>
                  <a:pt x="157236" y="157304"/>
                </a:moveTo>
                <a:lnTo>
                  <a:pt x="123190" y="157304"/>
                </a:lnTo>
                <a:lnTo>
                  <a:pt x="129539" y="163654"/>
                </a:lnTo>
                <a:lnTo>
                  <a:pt x="163583" y="163654"/>
                </a:lnTo>
                <a:lnTo>
                  <a:pt x="157236" y="157304"/>
                </a:lnTo>
                <a:close/>
              </a:path>
              <a:path w="2136775" h="2137409">
                <a:moveTo>
                  <a:pt x="163583" y="163654"/>
                </a:moveTo>
                <a:lnTo>
                  <a:pt x="129540" y="163654"/>
                </a:lnTo>
                <a:lnTo>
                  <a:pt x="135889" y="170004"/>
                </a:lnTo>
                <a:lnTo>
                  <a:pt x="169931" y="170004"/>
                </a:lnTo>
                <a:lnTo>
                  <a:pt x="163583" y="163654"/>
                </a:lnTo>
                <a:close/>
              </a:path>
              <a:path w="2136775" h="2137409">
                <a:moveTo>
                  <a:pt x="169931" y="170004"/>
                </a:moveTo>
                <a:lnTo>
                  <a:pt x="135890" y="170004"/>
                </a:lnTo>
                <a:lnTo>
                  <a:pt x="142239" y="176354"/>
                </a:lnTo>
                <a:lnTo>
                  <a:pt x="176278" y="176354"/>
                </a:lnTo>
                <a:lnTo>
                  <a:pt x="169931" y="170004"/>
                </a:lnTo>
                <a:close/>
              </a:path>
              <a:path w="2136775" h="2137409">
                <a:moveTo>
                  <a:pt x="176278" y="176354"/>
                </a:moveTo>
                <a:lnTo>
                  <a:pt x="142240" y="176354"/>
                </a:lnTo>
                <a:lnTo>
                  <a:pt x="148589" y="182704"/>
                </a:lnTo>
                <a:lnTo>
                  <a:pt x="182625" y="182704"/>
                </a:lnTo>
                <a:lnTo>
                  <a:pt x="176278" y="176354"/>
                </a:lnTo>
                <a:close/>
              </a:path>
              <a:path w="2136775" h="2137409">
                <a:moveTo>
                  <a:pt x="182625" y="182704"/>
                </a:moveTo>
                <a:lnTo>
                  <a:pt x="148590" y="182704"/>
                </a:lnTo>
                <a:lnTo>
                  <a:pt x="154939" y="189054"/>
                </a:lnTo>
                <a:lnTo>
                  <a:pt x="188972" y="189054"/>
                </a:lnTo>
                <a:lnTo>
                  <a:pt x="182625" y="182704"/>
                </a:lnTo>
                <a:close/>
              </a:path>
              <a:path w="2136775" h="2137409">
                <a:moveTo>
                  <a:pt x="188972" y="189054"/>
                </a:moveTo>
                <a:lnTo>
                  <a:pt x="154940" y="189054"/>
                </a:lnTo>
                <a:lnTo>
                  <a:pt x="161289" y="195404"/>
                </a:lnTo>
                <a:lnTo>
                  <a:pt x="195320" y="195404"/>
                </a:lnTo>
                <a:lnTo>
                  <a:pt x="188972" y="189054"/>
                </a:lnTo>
                <a:close/>
              </a:path>
              <a:path w="2136775" h="2137409">
                <a:moveTo>
                  <a:pt x="195320" y="195404"/>
                </a:moveTo>
                <a:lnTo>
                  <a:pt x="161290" y="195404"/>
                </a:lnTo>
                <a:lnTo>
                  <a:pt x="167639" y="201754"/>
                </a:lnTo>
                <a:lnTo>
                  <a:pt x="201667" y="201754"/>
                </a:lnTo>
                <a:lnTo>
                  <a:pt x="195320" y="195404"/>
                </a:lnTo>
                <a:close/>
              </a:path>
              <a:path w="2136775" h="2137409">
                <a:moveTo>
                  <a:pt x="201667" y="201754"/>
                </a:moveTo>
                <a:lnTo>
                  <a:pt x="167640" y="201754"/>
                </a:lnTo>
                <a:lnTo>
                  <a:pt x="180339" y="214454"/>
                </a:lnTo>
                <a:lnTo>
                  <a:pt x="214361" y="214454"/>
                </a:lnTo>
                <a:lnTo>
                  <a:pt x="201667" y="201754"/>
                </a:lnTo>
                <a:close/>
              </a:path>
              <a:path w="2136775" h="2137409">
                <a:moveTo>
                  <a:pt x="214361" y="214454"/>
                </a:moveTo>
                <a:lnTo>
                  <a:pt x="180340" y="214454"/>
                </a:lnTo>
                <a:lnTo>
                  <a:pt x="186689" y="220804"/>
                </a:lnTo>
                <a:lnTo>
                  <a:pt x="220709" y="220804"/>
                </a:lnTo>
                <a:lnTo>
                  <a:pt x="214361" y="214454"/>
                </a:lnTo>
                <a:close/>
              </a:path>
              <a:path w="2136775" h="2137409">
                <a:moveTo>
                  <a:pt x="220709" y="220804"/>
                </a:moveTo>
                <a:lnTo>
                  <a:pt x="186690" y="220804"/>
                </a:lnTo>
                <a:lnTo>
                  <a:pt x="193039" y="227154"/>
                </a:lnTo>
                <a:lnTo>
                  <a:pt x="227056" y="227154"/>
                </a:lnTo>
                <a:lnTo>
                  <a:pt x="220709" y="220804"/>
                </a:lnTo>
                <a:close/>
              </a:path>
              <a:path w="2136775" h="2137409">
                <a:moveTo>
                  <a:pt x="227056" y="227154"/>
                </a:moveTo>
                <a:lnTo>
                  <a:pt x="193040" y="227154"/>
                </a:lnTo>
                <a:lnTo>
                  <a:pt x="199389" y="233504"/>
                </a:lnTo>
                <a:lnTo>
                  <a:pt x="233403" y="233504"/>
                </a:lnTo>
                <a:lnTo>
                  <a:pt x="227056" y="227154"/>
                </a:lnTo>
                <a:close/>
              </a:path>
              <a:path w="2136775" h="2137409">
                <a:moveTo>
                  <a:pt x="233403" y="233504"/>
                </a:moveTo>
                <a:lnTo>
                  <a:pt x="199390" y="233504"/>
                </a:lnTo>
                <a:lnTo>
                  <a:pt x="205739" y="239854"/>
                </a:lnTo>
                <a:lnTo>
                  <a:pt x="239751" y="239854"/>
                </a:lnTo>
                <a:lnTo>
                  <a:pt x="233403" y="233504"/>
                </a:lnTo>
                <a:close/>
              </a:path>
              <a:path w="2136775" h="2137409">
                <a:moveTo>
                  <a:pt x="239751" y="239854"/>
                </a:moveTo>
                <a:lnTo>
                  <a:pt x="205740" y="239854"/>
                </a:lnTo>
                <a:lnTo>
                  <a:pt x="212089" y="246204"/>
                </a:lnTo>
                <a:lnTo>
                  <a:pt x="246098" y="246204"/>
                </a:lnTo>
                <a:lnTo>
                  <a:pt x="239751" y="239854"/>
                </a:lnTo>
                <a:close/>
              </a:path>
              <a:path w="2136775" h="2137409">
                <a:moveTo>
                  <a:pt x="246098" y="246204"/>
                </a:moveTo>
                <a:lnTo>
                  <a:pt x="212090" y="246204"/>
                </a:lnTo>
                <a:lnTo>
                  <a:pt x="218439" y="252554"/>
                </a:lnTo>
                <a:lnTo>
                  <a:pt x="252445" y="252554"/>
                </a:lnTo>
                <a:lnTo>
                  <a:pt x="246098" y="246204"/>
                </a:lnTo>
                <a:close/>
              </a:path>
              <a:path w="2136775" h="2137409">
                <a:moveTo>
                  <a:pt x="252445" y="252554"/>
                </a:moveTo>
                <a:lnTo>
                  <a:pt x="218440" y="252554"/>
                </a:lnTo>
                <a:lnTo>
                  <a:pt x="224789" y="258904"/>
                </a:lnTo>
                <a:lnTo>
                  <a:pt x="258792" y="258904"/>
                </a:lnTo>
                <a:lnTo>
                  <a:pt x="252445" y="252554"/>
                </a:lnTo>
                <a:close/>
              </a:path>
              <a:path w="2136775" h="2137409">
                <a:moveTo>
                  <a:pt x="258792" y="258904"/>
                </a:moveTo>
                <a:lnTo>
                  <a:pt x="224790" y="258904"/>
                </a:lnTo>
                <a:lnTo>
                  <a:pt x="231139" y="265254"/>
                </a:lnTo>
                <a:lnTo>
                  <a:pt x="265140" y="265254"/>
                </a:lnTo>
                <a:lnTo>
                  <a:pt x="258792" y="258904"/>
                </a:lnTo>
                <a:close/>
              </a:path>
              <a:path w="2136775" h="2137409">
                <a:moveTo>
                  <a:pt x="265140" y="265254"/>
                </a:moveTo>
                <a:lnTo>
                  <a:pt x="231140" y="265254"/>
                </a:lnTo>
                <a:lnTo>
                  <a:pt x="237489" y="271604"/>
                </a:lnTo>
                <a:lnTo>
                  <a:pt x="271487" y="271604"/>
                </a:lnTo>
                <a:lnTo>
                  <a:pt x="265140" y="265254"/>
                </a:lnTo>
                <a:close/>
              </a:path>
              <a:path w="2136775" h="2137409">
                <a:moveTo>
                  <a:pt x="271487" y="271604"/>
                </a:moveTo>
                <a:lnTo>
                  <a:pt x="237490" y="271604"/>
                </a:lnTo>
                <a:lnTo>
                  <a:pt x="243839" y="277954"/>
                </a:lnTo>
                <a:lnTo>
                  <a:pt x="277834" y="277954"/>
                </a:lnTo>
                <a:lnTo>
                  <a:pt x="271487" y="271604"/>
                </a:lnTo>
                <a:close/>
              </a:path>
              <a:path w="2136775" h="2137409">
                <a:moveTo>
                  <a:pt x="277834" y="277954"/>
                </a:moveTo>
                <a:lnTo>
                  <a:pt x="243840" y="277954"/>
                </a:lnTo>
                <a:lnTo>
                  <a:pt x="250189" y="284304"/>
                </a:lnTo>
                <a:lnTo>
                  <a:pt x="284181" y="284304"/>
                </a:lnTo>
                <a:lnTo>
                  <a:pt x="277834" y="277954"/>
                </a:lnTo>
                <a:close/>
              </a:path>
              <a:path w="2136775" h="2137409">
                <a:moveTo>
                  <a:pt x="284181" y="284304"/>
                </a:moveTo>
                <a:lnTo>
                  <a:pt x="250190" y="284304"/>
                </a:lnTo>
                <a:lnTo>
                  <a:pt x="262889" y="297004"/>
                </a:lnTo>
                <a:lnTo>
                  <a:pt x="296876" y="297004"/>
                </a:lnTo>
                <a:lnTo>
                  <a:pt x="284181" y="284304"/>
                </a:lnTo>
                <a:close/>
              </a:path>
              <a:path w="2136775" h="2137409">
                <a:moveTo>
                  <a:pt x="296876" y="297004"/>
                </a:moveTo>
                <a:lnTo>
                  <a:pt x="262890" y="297004"/>
                </a:lnTo>
                <a:lnTo>
                  <a:pt x="269239" y="303354"/>
                </a:lnTo>
                <a:lnTo>
                  <a:pt x="303223" y="303354"/>
                </a:lnTo>
                <a:lnTo>
                  <a:pt x="296876" y="297004"/>
                </a:lnTo>
                <a:close/>
              </a:path>
              <a:path w="2136775" h="2137409">
                <a:moveTo>
                  <a:pt x="303223" y="303354"/>
                </a:moveTo>
                <a:lnTo>
                  <a:pt x="269240" y="303354"/>
                </a:lnTo>
                <a:lnTo>
                  <a:pt x="281939" y="316054"/>
                </a:lnTo>
                <a:lnTo>
                  <a:pt x="315918" y="316054"/>
                </a:lnTo>
                <a:lnTo>
                  <a:pt x="303223" y="303354"/>
                </a:lnTo>
                <a:close/>
              </a:path>
              <a:path w="2136775" h="2137409">
                <a:moveTo>
                  <a:pt x="315918" y="316054"/>
                </a:moveTo>
                <a:lnTo>
                  <a:pt x="281940" y="316054"/>
                </a:lnTo>
                <a:lnTo>
                  <a:pt x="300989" y="335104"/>
                </a:lnTo>
                <a:lnTo>
                  <a:pt x="334960" y="335104"/>
                </a:lnTo>
                <a:lnTo>
                  <a:pt x="315918" y="316054"/>
                </a:lnTo>
                <a:close/>
              </a:path>
              <a:path w="2136775" h="2137409">
                <a:moveTo>
                  <a:pt x="334960" y="335104"/>
                </a:moveTo>
                <a:lnTo>
                  <a:pt x="300990" y="335104"/>
                </a:lnTo>
                <a:lnTo>
                  <a:pt x="313689" y="347804"/>
                </a:lnTo>
                <a:lnTo>
                  <a:pt x="347654" y="347804"/>
                </a:lnTo>
                <a:lnTo>
                  <a:pt x="334960" y="335104"/>
                </a:lnTo>
                <a:close/>
              </a:path>
              <a:path w="2136775" h="2137409">
                <a:moveTo>
                  <a:pt x="347654" y="347804"/>
                </a:moveTo>
                <a:lnTo>
                  <a:pt x="313690" y="347804"/>
                </a:lnTo>
                <a:lnTo>
                  <a:pt x="320039" y="354154"/>
                </a:lnTo>
                <a:lnTo>
                  <a:pt x="354001" y="354154"/>
                </a:lnTo>
                <a:lnTo>
                  <a:pt x="347654" y="347804"/>
                </a:lnTo>
                <a:close/>
              </a:path>
              <a:path w="2136775" h="2137409">
                <a:moveTo>
                  <a:pt x="354001" y="354154"/>
                </a:moveTo>
                <a:lnTo>
                  <a:pt x="320039" y="354154"/>
                </a:lnTo>
                <a:lnTo>
                  <a:pt x="326389" y="360504"/>
                </a:lnTo>
                <a:lnTo>
                  <a:pt x="360349" y="360504"/>
                </a:lnTo>
                <a:lnTo>
                  <a:pt x="354001" y="354154"/>
                </a:lnTo>
                <a:close/>
              </a:path>
              <a:path w="2136775" h="2137409">
                <a:moveTo>
                  <a:pt x="360349" y="360504"/>
                </a:moveTo>
                <a:lnTo>
                  <a:pt x="326390" y="360504"/>
                </a:lnTo>
                <a:lnTo>
                  <a:pt x="339089" y="373204"/>
                </a:lnTo>
                <a:lnTo>
                  <a:pt x="373043" y="373204"/>
                </a:lnTo>
                <a:lnTo>
                  <a:pt x="360349" y="360504"/>
                </a:lnTo>
                <a:close/>
              </a:path>
              <a:path w="2136775" h="2137409">
                <a:moveTo>
                  <a:pt x="373043" y="373204"/>
                </a:moveTo>
                <a:lnTo>
                  <a:pt x="339090" y="373204"/>
                </a:lnTo>
                <a:lnTo>
                  <a:pt x="345439" y="379554"/>
                </a:lnTo>
                <a:lnTo>
                  <a:pt x="379390" y="379554"/>
                </a:lnTo>
                <a:lnTo>
                  <a:pt x="373043" y="373204"/>
                </a:lnTo>
                <a:close/>
              </a:path>
              <a:path w="2136775" h="2137409">
                <a:moveTo>
                  <a:pt x="379390" y="379554"/>
                </a:moveTo>
                <a:lnTo>
                  <a:pt x="345440" y="379554"/>
                </a:lnTo>
                <a:lnTo>
                  <a:pt x="364489" y="398604"/>
                </a:lnTo>
                <a:lnTo>
                  <a:pt x="398432" y="398604"/>
                </a:lnTo>
                <a:lnTo>
                  <a:pt x="379390" y="379554"/>
                </a:lnTo>
                <a:close/>
              </a:path>
              <a:path w="2136775" h="2137409">
                <a:moveTo>
                  <a:pt x="398432" y="398604"/>
                </a:moveTo>
                <a:lnTo>
                  <a:pt x="364490" y="398604"/>
                </a:lnTo>
                <a:lnTo>
                  <a:pt x="370839" y="404954"/>
                </a:lnTo>
                <a:lnTo>
                  <a:pt x="404779" y="404954"/>
                </a:lnTo>
                <a:lnTo>
                  <a:pt x="398432" y="398604"/>
                </a:lnTo>
                <a:close/>
              </a:path>
              <a:path w="2136775" h="2137409">
                <a:moveTo>
                  <a:pt x="404779" y="404954"/>
                </a:moveTo>
                <a:lnTo>
                  <a:pt x="370840" y="404954"/>
                </a:lnTo>
                <a:lnTo>
                  <a:pt x="377189" y="411304"/>
                </a:lnTo>
                <a:lnTo>
                  <a:pt x="411127" y="411304"/>
                </a:lnTo>
                <a:lnTo>
                  <a:pt x="404779" y="404954"/>
                </a:lnTo>
                <a:close/>
              </a:path>
              <a:path w="2136775" h="2137409">
                <a:moveTo>
                  <a:pt x="411127" y="411304"/>
                </a:moveTo>
                <a:lnTo>
                  <a:pt x="377190" y="411304"/>
                </a:lnTo>
                <a:lnTo>
                  <a:pt x="389889" y="424004"/>
                </a:lnTo>
                <a:lnTo>
                  <a:pt x="423821" y="424004"/>
                </a:lnTo>
                <a:lnTo>
                  <a:pt x="411127" y="411304"/>
                </a:lnTo>
                <a:close/>
              </a:path>
              <a:path w="2136775" h="2137409">
                <a:moveTo>
                  <a:pt x="423821" y="424004"/>
                </a:moveTo>
                <a:lnTo>
                  <a:pt x="389890" y="424004"/>
                </a:lnTo>
                <a:lnTo>
                  <a:pt x="396239" y="430354"/>
                </a:lnTo>
                <a:lnTo>
                  <a:pt x="430169" y="430354"/>
                </a:lnTo>
                <a:lnTo>
                  <a:pt x="423821" y="424004"/>
                </a:lnTo>
                <a:close/>
              </a:path>
              <a:path w="2136775" h="2137409">
                <a:moveTo>
                  <a:pt x="430169" y="430354"/>
                </a:moveTo>
                <a:lnTo>
                  <a:pt x="396240" y="430354"/>
                </a:lnTo>
                <a:lnTo>
                  <a:pt x="408939" y="443054"/>
                </a:lnTo>
                <a:lnTo>
                  <a:pt x="442863" y="443054"/>
                </a:lnTo>
                <a:lnTo>
                  <a:pt x="430169" y="430354"/>
                </a:lnTo>
                <a:close/>
              </a:path>
              <a:path w="2136775" h="2137409">
                <a:moveTo>
                  <a:pt x="442863" y="443054"/>
                </a:moveTo>
                <a:lnTo>
                  <a:pt x="408940" y="443054"/>
                </a:lnTo>
                <a:lnTo>
                  <a:pt x="434339" y="468454"/>
                </a:lnTo>
                <a:lnTo>
                  <a:pt x="468252" y="468454"/>
                </a:lnTo>
                <a:lnTo>
                  <a:pt x="442863" y="443054"/>
                </a:lnTo>
                <a:close/>
              </a:path>
              <a:path w="2136775" h="2137409">
                <a:moveTo>
                  <a:pt x="468252" y="468454"/>
                </a:moveTo>
                <a:lnTo>
                  <a:pt x="434340" y="468454"/>
                </a:lnTo>
                <a:lnTo>
                  <a:pt x="440689" y="474804"/>
                </a:lnTo>
                <a:lnTo>
                  <a:pt x="474599" y="474804"/>
                </a:lnTo>
                <a:lnTo>
                  <a:pt x="468252" y="468454"/>
                </a:lnTo>
                <a:close/>
              </a:path>
              <a:path w="2136775" h="2137409">
                <a:moveTo>
                  <a:pt x="474599" y="474804"/>
                </a:moveTo>
                <a:lnTo>
                  <a:pt x="440690" y="474804"/>
                </a:lnTo>
                <a:lnTo>
                  <a:pt x="447039" y="481154"/>
                </a:lnTo>
                <a:lnTo>
                  <a:pt x="480947" y="481154"/>
                </a:lnTo>
                <a:lnTo>
                  <a:pt x="474599" y="474804"/>
                </a:lnTo>
                <a:close/>
              </a:path>
              <a:path w="2136775" h="2137409">
                <a:moveTo>
                  <a:pt x="480947" y="481154"/>
                </a:moveTo>
                <a:lnTo>
                  <a:pt x="447040" y="481154"/>
                </a:lnTo>
                <a:lnTo>
                  <a:pt x="459739" y="493854"/>
                </a:lnTo>
                <a:lnTo>
                  <a:pt x="493641" y="493854"/>
                </a:lnTo>
                <a:lnTo>
                  <a:pt x="480947" y="481154"/>
                </a:lnTo>
                <a:close/>
              </a:path>
              <a:path w="2136775" h="2137409">
                <a:moveTo>
                  <a:pt x="493641" y="493854"/>
                </a:moveTo>
                <a:lnTo>
                  <a:pt x="459740" y="493854"/>
                </a:lnTo>
                <a:lnTo>
                  <a:pt x="466089" y="500204"/>
                </a:lnTo>
                <a:lnTo>
                  <a:pt x="499988" y="500204"/>
                </a:lnTo>
                <a:lnTo>
                  <a:pt x="493641" y="493854"/>
                </a:lnTo>
                <a:close/>
              </a:path>
              <a:path w="2136775" h="2137409">
                <a:moveTo>
                  <a:pt x="499988" y="500204"/>
                </a:moveTo>
                <a:lnTo>
                  <a:pt x="466090" y="500204"/>
                </a:lnTo>
                <a:lnTo>
                  <a:pt x="472439" y="506554"/>
                </a:lnTo>
                <a:lnTo>
                  <a:pt x="506336" y="506554"/>
                </a:lnTo>
                <a:lnTo>
                  <a:pt x="499988" y="500204"/>
                </a:lnTo>
                <a:close/>
              </a:path>
              <a:path w="2136775" h="2137409">
                <a:moveTo>
                  <a:pt x="506336" y="506554"/>
                </a:moveTo>
                <a:lnTo>
                  <a:pt x="472440" y="506554"/>
                </a:lnTo>
                <a:lnTo>
                  <a:pt x="478789" y="512904"/>
                </a:lnTo>
                <a:lnTo>
                  <a:pt x="512683" y="512904"/>
                </a:lnTo>
                <a:lnTo>
                  <a:pt x="506336" y="506554"/>
                </a:lnTo>
                <a:close/>
              </a:path>
              <a:path w="2136775" h="2137409">
                <a:moveTo>
                  <a:pt x="512683" y="512904"/>
                </a:moveTo>
                <a:lnTo>
                  <a:pt x="478790" y="512904"/>
                </a:lnTo>
                <a:lnTo>
                  <a:pt x="524509" y="558624"/>
                </a:lnTo>
                <a:lnTo>
                  <a:pt x="558383" y="558624"/>
                </a:lnTo>
                <a:lnTo>
                  <a:pt x="512683" y="512904"/>
                </a:lnTo>
                <a:close/>
              </a:path>
              <a:path w="2136775" h="2137409">
                <a:moveTo>
                  <a:pt x="558383" y="558624"/>
                </a:moveTo>
                <a:lnTo>
                  <a:pt x="524510" y="558624"/>
                </a:lnTo>
                <a:lnTo>
                  <a:pt x="562609" y="596724"/>
                </a:lnTo>
                <a:lnTo>
                  <a:pt x="596467" y="596724"/>
                </a:lnTo>
                <a:lnTo>
                  <a:pt x="558383" y="558624"/>
                </a:lnTo>
                <a:close/>
              </a:path>
              <a:path w="2136775" h="2137409">
                <a:moveTo>
                  <a:pt x="596467" y="596724"/>
                </a:moveTo>
                <a:lnTo>
                  <a:pt x="562610" y="596724"/>
                </a:lnTo>
                <a:lnTo>
                  <a:pt x="604520" y="638634"/>
                </a:lnTo>
                <a:lnTo>
                  <a:pt x="638359" y="638634"/>
                </a:lnTo>
                <a:lnTo>
                  <a:pt x="596467" y="596724"/>
                </a:lnTo>
                <a:close/>
              </a:path>
              <a:path w="2136775" h="2137409">
                <a:moveTo>
                  <a:pt x="638359" y="638634"/>
                </a:moveTo>
                <a:lnTo>
                  <a:pt x="604520" y="638634"/>
                </a:lnTo>
                <a:lnTo>
                  <a:pt x="619759" y="653874"/>
                </a:lnTo>
                <a:lnTo>
                  <a:pt x="653592" y="653874"/>
                </a:lnTo>
                <a:lnTo>
                  <a:pt x="638359" y="638634"/>
                </a:lnTo>
                <a:close/>
              </a:path>
              <a:path w="2136775" h="2137409">
                <a:moveTo>
                  <a:pt x="653592" y="653874"/>
                </a:moveTo>
                <a:lnTo>
                  <a:pt x="619760" y="653874"/>
                </a:lnTo>
                <a:lnTo>
                  <a:pt x="629920" y="664034"/>
                </a:lnTo>
                <a:lnTo>
                  <a:pt x="663748" y="664034"/>
                </a:lnTo>
                <a:lnTo>
                  <a:pt x="653592" y="653874"/>
                </a:lnTo>
                <a:close/>
              </a:path>
              <a:path w="2136775" h="2137409">
                <a:moveTo>
                  <a:pt x="663748" y="664034"/>
                </a:moveTo>
                <a:lnTo>
                  <a:pt x="629920" y="664034"/>
                </a:lnTo>
                <a:lnTo>
                  <a:pt x="632460" y="666574"/>
                </a:lnTo>
                <a:lnTo>
                  <a:pt x="666287" y="666574"/>
                </a:lnTo>
                <a:lnTo>
                  <a:pt x="663748" y="664034"/>
                </a:lnTo>
                <a:close/>
              </a:path>
              <a:path w="2136775" h="2137409">
                <a:moveTo>
                  <a:pt x="666287" y="666574"/>
                </a:moveTo>
                <a:lnTo>
                  <a:pt x="632460" y="666574"/>
                </a:lnTo>
                <a:lnTo>
                  <a:pt x="638810" y="672924"/>
                </a:lnTo>
                <a:lnTo>
                  <a:pt x="672634" y="672924"/>
                </a:lnTo>
                <a:lnTo>
                  <a:pt x="666287" y="666574"/>
                </a:lnTo>
                <a:close/>
              </a:path>
              <a:path w="2136775" h="2137409">
                <a:moveTo>
                  <a:pt x="672634" y="672924"/>
                </a:moveTo>
                <a:lnTo>
                  <a:pt x="638810" y="672924"/>
                </a:lnTo>
                <a:lnTo>
                  <a:pt x="645159" y="679274"/>
                </a:lnTo>
                <a:lnTo>
                  <a:pt x="678981" y="679274"/>
                </a:lnTo>
                <a:lnTo>
                  <a:pt x="672634" y="672924"/>
                </a:lnTo>
                <a:close/>
              </a:path>
              <a:path w="2136775" h="2137409">
                <a:moveTo>
                  <a:pt x="678981" y="679274"/>
                </a:moveTo>
                <a:lnTo>
                  <a:pt x="645160" y="679274"/>
                </a:lnTo>
                <a:lnTo>
                  <a:pt x="651509" y="685624"/>
                </a:lnTo>
                <a:lnTo>
                  <a:pt x="685329" y="685624"/>
                </a:lnTo>
                <a:lnTo>
                  <a:pt x="678981" y="679274"/>
                </a:lnTo>
                <a:close/>
              </a:path>
              <a:path w="2136775" h="2137409">
                <a:moveTo>
                  <a:pt x="685329" y="685624"/>
                </a:moveTo>
                <a:lnTo>
                  <a:pt x="651510" y="685624"/>
                </a:lnTo>
                <a:lnTo>
                  <a:pt x="655320" y="689434"/>
                </a:lnTo>
                <a:lnTo>
                  <a:pt x="689137" y="689434"/>
                </a:lnTo>
                <a:lnTo>
                  <a:pt x="685329" y="685624"/>
                </a:lnTo>
                <a:close/>
              </a:path>
              <a:path w="2136775" h="2137409">
                <a:moveTo>
                  <a:pt x="689137" y="689434"/>
                </a:moveTo>
                <a:lnTo>
                  <a:pt x="655320" y="689434"/>
                </a:lnTo>
                <a:lnTo>
                  <a:pt x="676910" y="711024"/>
                </a:lnTo>
                <a:lnTo>
                  <a:pt x="710718" y="711024"/>
                </a:lnTo>
                <a:lnTo>
                  <a:pt x="689137" y="689434"/>
                </a:lnTo>
                <a:close/>
              </a:path>
              <a:path w="2136775" h="2137409">
                <a:moveTo>
                  <a:pt x="710718" y="711024"/>
                </a:moveTo>
                <a:lnTo>
                  <a:pt x="676910" y="711024"/>
                </a:lnTo>
                <a:lnTo>
                  <a:pt x="687070" y="721184"/>
                </a:lnTo>
                <a:lnTo>
                  <a:pt x="720873" y="721184"/>
                </a:lnTo>
                <a:lnTo>
                  <a:pt x="710718" y="711024"/>
                </a:lnTo>
                <a:close/>
              </a:path>
              <a:path w="2136775" h="2137409">
                <a:moveTo>
                  <a:pt x="720873" y="721184"/>
                </a:moveTo>
                <a:lnTo>
                  <a:pt x="687070" y="721184"/>
                </a:lnTo>
                <a:lnTo>
                  <a:pt x="693420" y="727534"/>
                </a:lnTo>
                <a:lnTo>
                  <a:pt x="727221" y="727534"/>
                </a:lnTo>
                <a:lnTo>
                  <a:pt x="720873" y="721184"/>
                </a:lnTo>
                <a:close/>
              </a:path>
              <a:path w="2136775" h="2137409">
                <a:moveTo>
                  <a:pt x="727221" y="727534"/>
                </a:moveTo>
                <a:lnTo>
                  <a:pt x="693420" y="727534"/>
                </a:lnTo>
                <a:lnTo>
                  <a:pt x="699769" y="733884"/>
                </a:lnTo>
                <a:lnTo>
                  <a:pt x="733568" y="733884"/>
                </a:lnTo>
                <a:lnTo>
                  <a:pt x="727221" y="727534"/>
                </a:lnTo>
                <a:close/>
              </a:path>
              <a:path w="2136775" h="2137409">
                <a:moveTo>
                  <a:pt x="733568" y="733884"/>
                </a:moveTo>
                <a:lnTo>
                  <a:pt x="699770" y="733884"/>
                </a:lnTo>
                <a:lnTo>
                  <a:pt x="702309" y="736424"/>
                </a:lnTo>
                <a:lnTo>
                  <a:pt x="736107" y="736424"/>
                </a:lnTo>
                <a:lnTo>
                  <a:pt x="733568" y="733884"/>
                </a:lnTo>
                <a:close/>
              </a:path>
              <a:path w="2136775" h="2137409">
                <a:moveTo>
                  <a:pt x="736107" y="736424"/>
                </a:moveTo>
                <a:lnTo>
                  <a:pt x="702310" y="736424"/>
                </a:lnTo>
                <a:lnTo>
                  <a:pt x="708660" y="742774"/>
                </a:lnTo>
                <a:lnTo>
                  <a:pt x="742454" y="742774"/>
                </a:lnTo>
                <a:lnTo>
                  <a:pt x="736107" y="736424"/>
                </a:lnTo>
                <a:close/>
              </a:path>
              <a:path w="2136775" h="2137409">
                <a:moveTo>
                  <a:pt x="742454" y="742774"/>
                </a:moveTo>
                <a:lnTo>
                  <a:pt x="708660" y="742774"/>
                </a:lnTo>
                <a:lnTo>
                  <a:pt x="715009" y="749124"/>
                </a:lnTo>
                <a:lnTo>
                  <a:pt x="748801" y="749124"/>
                </a:lnTo>
                <a:lnTo>
                  <a:pt x="742454" y="742774"/>
                </a:lnTo>
                <a:close/>
              </a:path>
              <a:path w="2136775" h="2137409">
                <a:moveTo>
                  <a:pt x="748801" y="749124"/>
                </a:moveTo>
                <a:lnTo>
                  <a:pt x="715010" y="749124"/>
                </a:lnTo>
                <a:lnTo>
                  <a:pt x="727710" y="761824"/>
                </a:lnTo>
                <a:lnTo>
                  <a:pt x="761496" y="761824"/>
                </a:lnTo>
                <a:lnTo>
                  <a:pt x="748801" y="749124"/>
                </a:lnTo>
                <a:close/>
              </a:path>
              <a:path w="2136775" h="2137409">
                <a:moveTo>
                  <a:pt x="761496" y="761824"/>
                </a:moveTo>
                <a:lnTo>
                  <a:pt x="727710" y="761824"/>
                </a:lnTo>
                <a:lnTo>
                  <a:pt x="734059" y="768174"/>
                </a:lnTo>
                <a:lnTo>
                  <a:pt x="767843" y="768174"/>
                </a:lnTo>
                <a:lnTo>
                  <a:pt x="761496" y="761824"/>
                </a:lnTo>
                <a:close/>
              </a:path>
              <a:path w="2136775" h="2137409">
                <a:moveTo>
                  <a:pt x="767843" y="768174"/>
                </a:moveTo>
                <a:lnTo>
                  <a:pt x="734060" y="768174"/>
                </a:lnTo>
                <a:lnTo>
                  <a:pt x="740409" y="774524"/>
                </a:lnTo>
                <a:lnTo>
                  <a:pt x="774190" y="774524"/>
                </a:lnTo>
                <a:lnTo>
                  <a:pt x="767843" y="768174"/>
                </a:lnTo>
                <a:close/>
              </a:path>
              <a:path w="2136775" h="2137409">
                <a:moveTo>
                  <a:pt x="774190" y="774524"/>
                </a:moveTo>
                <a:lnTo>
                  <a:pt x="740410" y="774524"/>
                </a:lnTo>
                <a:lnTo>
                  <a:pt x="753109" y="787224"/>
                </a:lnTo>
                <a:lnTo>
                  <a:pt x="786885" y="787224"/>
                </a:lnTo>
                <a:lnTo>
                  <a:pt x="774190" y="774524"/>
                </a:lnTo>
                <a:close/>
              </a:path>
              <a:path w="2136775" h="2137409">
                <a:moveTo>
                  <a:pt x="786885" y="787224"/>
                </a:moveTo>
                <a:lnTo>
                  <a:pt x="753110" y="787224"/>
                </a:lnTo>
                <a:lnTo>
                  <a:pt x="765810" y="799924"/>
                </a:lnTo>
                <a:lnTo>
                  <a:pt x="799579" y="799924"/>
                </a:lnTo>
                <a:lnTo>
                  <a:pt x="786885" y="787224"/>
                </a:lnTo>
                <a:close/>
              </a:path>
              <a:path w="2136775" h="2137409">
                <a:moveTo>
                  <a:pt x="799579" y="799924"/>
                </a:moveTo>
                <a:lnTo>
                  <a:pt x="765810" y="799924"/>
                </a:lnTo>
                <a:lnTo>
                  <a:pt x="778509" y="812624"/>
                </a:lnTo>
                <a:lnTo>
                  <a:pt x="812274" y="812624"/>
                </a:lnTo>
                <a:lnTo>
                  <a:pt x="799579" y="799924"/>
                </a:lnTo>
                <a:close/>
              </a:path>
              <a:path w="2136775" h="2137409">
                <a:moveTo>
                  <a:pt x="812274" y="812624"/>
                </a:moveTo>
                <a:lnTo>
                  <a:pt x="778510" y="812624"/>
                </a:lnTo>
                <a:lnTo>
                  <a:pt x="902969" y="937084"/>
                </a:lnTo>
                <a:lnTo>
                  <a:pt x="936680" y="937084"/>
                </a:lnTo>
                <a:lnTo>
                  <a:pt x="812274" y="812624"/>
                </a:lnTo>
                <a:close/>
              </a:path>
              <a:path w="2136775" h="2137409">
                <a:moveTo>
                  <a:pt x="936680" y="937084"/>
                </a:moveTo>
                <a:lnTo>
                  <a:pt x="902969" y="937084"/>
                </a:lnTo>
                <a:lnTo>
                  <a:pt x="911859" y="945974"/>
                </a:lnTo>
                <a:lnTo>
                  <a:pt x="945566" y="945974"/>
                </a:lnTo>
                <a:lnTo>
                  <a:pt x="936680" y="937084"/>
                </a:lnTo>
                <a:close/>
              </a:path>
              <a:path w="2136775" h="2137409">
                <a:moveTo>
                  <a:pt x="945566" y="945974"/>
                </a:moveTo>
                <a:lnTo>
                  <a:pt x="911860" y="945974"/>
                </a:lnTo>
                <a:lnTo>
                  <a:pt x="949960" y="984074"/>
                </a:lnTo>
                <a:lnTo>
                  <a:pt x="983650" y="984074"/>
                </a:lnTo>
                <a:lnTo>
                  <a:pt x="945566" y="945974"/>
                </a:lnTo>
                <a:close/>
              </a:path>
              <a:path w="2136775" h="2137409">
                <a:moveTo>
                  <a:pt x="983650" y="984074"/>
                </a:moveTo>
                <a:lnTo>
                  <a:pt x="949960" y="984074"/>
                </a:lnTo>
                <a:lnTo>
                  <a:pt x="988060" y="1022174"/>
                </a:lnTo>
                <a:lnTo>
                  <a:pt x="1021734" y="1022174"/>
                </a:lnTo>
                <a:lnTo>
                  <a:pt x="983650" y="984074"/>
                </a:lnTo>
                <a:close/>
              </a:path>
              <a:path w="2136775" h="2137409">
                <a:moveTo>
                  <a:pt x="1021734" y="1022174"/>
                </a:moveTo>
                <a:lnTo>
                  <a:pt x="988060" y="1022174"/>
                </a:lnTo>
                <a:lnTo>
                  <a:pt x="998219" y="1032334"/>
                </a:lnTo>
                <a:lnTo>
                  <a:pt x="1031889" y="1032334"/>
                </a:lnTo>
                <a:lnTo>
                  <a:pt x="1021734" y="1022174"/>
                </a:lnTo>
                <a:close/>
              </a:path>
              <a:path w="2136775" h="2137409">
                <a:moveTo>
                  <a:pt x="1031889" y="1032334"/>
                </a:moveTo>
                <a:lnTo>
                  <a:pt x="998220" y="1032334"/>
                </a:lnTo>
                <a:lnTo>
                  <a:pt x="1017269" y="1051384"/>
                </a:lnTo>
                <a:lnTo>
                  <a:pt x="1050931" y="1051384"/>
                </a:lnTo>
                <a:lnTo>
                  <a:pt x="1031889" y="1032334"/>
                </a:lnTo>
                <a:close/>
              </a:path>
              <a:path w="2136775" h="2137409">
                <a:moveTo>
                  <a:pt x="1050931" y="1051384"/>
                </a:moveTo>
                <a:lnTo>
                  <a:pt x="1017270" y="1051384"/>
                </a:lnTo>
                <a:lnTo>
                  <a:pt x="1019809" y="1053924"/>
                </a:lnTo>
                <a:lnTo>
                  <a:pt x="1053470" y="1053924"/>
                </a:lnTo>
                <a:lnTo>
                  <a:pt x="1050931" y="1051384"/>
                </a:lnTo>
                <a:close/>
              </a:path>
              <a:path w="2136775" h="2137409">
                <a:moveTo>
                  <a:pt x="1053470" y="1053924"/>
                </a:moveTo>
                <a:lnTo>
                  <a:pt x="1019810" y="1053924"/>
                </a:lnTo>
                <a:lnTo>
                  <a:pt x="1029969" y="1064084"/>
                </a:lnTo>
                <a:lnTo>
                  <a:pt x="1063626" y="1064084"/>
                </a:lnTo>
                <a:lnTo>
                  <a:pt x="1053470" y="1053924"/>
                </a:lnTo>
                <a:close/>
              </a:path>
              <a:path w="2136775" h="2137409">
                <a:moveTo>
                  <a:pt x="1063626" y="1064084"/>
                </a:moveTo>
                <a:lnTo>
                  <a:pt x="1029970" y="1064084"/>
                </a:lnTo>
                <a:lnTo>
                  <a:pt x="1049019" y="1083134"/>
                </a:lnTo>
                <a:lnTo>
                  <a:pt x="1082667" y="1083134"/>
                </a:lnTo>
                <a:lnTo>
                  <a:pt x="1063626" y="1064084"/>
                </a:lnTo>
                <a:close/>
              </a:path>
              <a:path w="2136775" h="2137409">
                <a:moveTo>
                  <a:pt x="1082667" y="1083134"/>
                </a:moveTo>
                <a:lnTo>
                  <a:pt x="1049020" y="1083134"/>
                </a:lnTo>
                <a:lnTo>
                  <a:pt x="1061720" y="1095834"/>
                </a:lnTo>
                <a:lnTo>
                  <a:pt x="1095362" y="1095834"/>
                </a:lnTo>
                <a:lnTo>
                  <a:pt x="1082667" y="1083134"/>
                </a:lnTo>
                <a:close/>
              </a:path>
              <a:path w="2136775" h="2137409">
                <a:moveTo>
                  <a:pt x="1095362" y="1095834"/>
                </a:moveTo>
                <a:lnTo>
                  <a:pt x="1061720" y="1095834"/>
                </a:lnTo>
                <a:lnTo>
                  <a:pt x="1076959" y="1111074"/>
                </a:lnTo>
                <a:lnTo>
                  <a:pt x="1110595" y="1111074"/>
                </a:lnTo>
                <a:lnTo>
                  <a:pt x="1095362" y="1095834"/>
                </a:lnTo>
                <a:close/>
              </a:path>
              <a:path w="2136775" h="2137409">
                <a:moveTo>
                  <a:pt x="1110595" y="1111074"/>
                </a:moveTo>
                <a:lnTo>
                  <a:pt x="1076960" y="1111074"/>
                </a:lnTo>
                <a:lnTo>
                  <a:pt x="1093470" y="1127584"/>
                </a:lnTo>
                <a:lnTo>
                  <a:pt x="1127098" y="1127584"/>
                </a:lnTo>
                <a:lnTo>
                  <a:pt x="1110595" y="1111074"/>
                </a:lnTo>
                <a:close/>
              </a:path>
              <a:path w="2136775" h="2137409">
                <a:moveTo>
                  <a:pt x="1127098" y="1127584"/>
                </a:moveTo>
                <a:lnTo>
                  <a:pt x="1093470" y="1127584"/>
                </a:lnTo>
                <a:lnTo>
                  <a:pt x="1108709" y="1142824"/>
                </a:lnTo>
                <a:lnTo>
                  <a:pt x="1142332" y="1142824"/>
                </a:lnTo>
                <a:lnTo>
                  <a:pt x="1127098" y="1127584"/>
                </a:lnTo>
                <a:close/>
              </a:path>
              <a:path w="2136775" h="2137409">
                <a:moveTo>
                  <a:pt x="1142332" y="1142824"/>
                </a:moveTo>
                <a:lnTo>
                  <a:pt x="1108710" y="1142824"/>
                </a:lnTo>
                <a:lnTo>
                  <a:pt x="1112520" y="1146634"/>
                </a:lnTo>
                <a:lnTo>
                  <a:pt x="1146140" y="1146634"/>
                </a:lnTo>
                <a:lnTo>
                  <a:pt x="1142332" y="1142824"/>
                </a:lnTo>
                <a:close/>
              </a:path>
              <a:path w="2136775" h="2137409">
                <a:moveTo>
                  <a:pt x="1146140" y="1146634"/>
                </a:moveTo>
                <a:lnTo>
                  <a:pt x="1112520" y="1146634"/>
                </a:lnTo>
                <a:lnTo>
                  <a:pt x="1118870" y="1152984"/>
                </a:lnTo>
                <a:lnTo>
                  <a:pt x="1152487" y="1152984"/>
                </a:lnTo>
                <a:lnTo>
                  <a:pt x="1146140" y="1146634"/>
                </a:lnTo>
                <a:close/>
              </a:path>
              <a:path w="2136775" h="2137409">
                <a:moveTo>
                  <a:pt x="1152487" y="1152984"/>
                </a:moveTo>
                <a:lnTo>
                  <a:pt x="1118870" y="1152984"/>
                </a:lnTo>
                <a:lnTo>
                  <a:pt x="1140459" y="1174574"/>
                </a:lnTo>
                <a:lnTo>
                  <a:pt x="1174068" y="1174574"/>
                </a:lnTo>
                <a:lnTo>
                  <a:pt x="1152487" y="1152984"/>
                </a:lnTo>
                <a:close/>
              </a:path>
              <a:path w="2136775" h="2137409">
                <a:moveTo>
                  <a:pt x="1174068" y="1174574"/>
                </a:moveTo>
                <a:lnTo>
                  <a:pt x="1140460" y="1174574"/>
                </a:lnTo>
                <a:lnTo>
                  <a:pt x="1156970" y="1191084"/>
                </a:lnTo>
                <a:lnTo>
                  <a:pt x="1190571" y="1191084"/>
                </a:lnTo>
                <a:lnTo>
                  <a:pt x="1174068" y="1174574"/>
                </a:lnTo>
                <a:close/>
              </a:path>
              <a:path w="2136775" h="2137409">
                <a:moveTo>
                  <a:pt x="1190571" y="1191084"/>
                </a:moveTo>
                <a:lnTo>
                  <a:pt x="1156970" y="1191084"/>
                </a:lnTo>
                <a:lnTo>
                  <a:pt x="1172210" y="1206324"/>
                </a:lnTo>
                <a:lnTo>
                  <a:pt x="1205804" y="1206324"/>
                </a:lnTo>
                <a:lnTo>
                  <a:pt x="1190571" y="1191084"/>
                </a:lnTo>
                <a:close/>
              </a:path>
              <a:path w="2136775" h="2137409">
                <a:moveTo>
                  <a:pt x="1205804" y="1206324"/>
                </a:moveTo>
                <a:lnTo>
                  <a:pt x="1172210" y="1206324"/>
                </a:lnTo>
                <a:lnTo>
                  <a:pt x="1176020" y="1210134"/>
                </a:lnTo>
                <a:lnTo>
                  <a:pt x="1209613" y="1210134"/>
                </a:lnTo>
                <a:lnTo>
                  <a:pt x="1205804" y="1206324"/>
                </a:lnTo>
                <a:close/>
              </a:path>
              <a:path w="2136775" h="2137409">
                <a:moveTo>
                  <a:pt x="1209613" y="1210134"/>
                </a:moveTo>
                <a:lnTo>
                  <a:pt x="1176020" y="1210134"/>
                </a:lnTo>
                <a:lnTo>
                  <a:pt x="1188720" y="1222834"/>
                </a:lnTo>
                <a:lnTo>
                  <a:pt x="1222307" y="1222834"/>
                </a:lnTo>
                <a:lnTo>
                  <a:pt x="1209613" y="1210134"/>
                </a:lnTo>
                <a:close/>
              </a:path>
              <a:path w="2136775" h="2137409">
                <a:moveTo>
                  <a:pt x="1222307" y="1222834"/>
                </a:moveTo>
                <a:lnTo>
                  <a:pt x="1188720" y="1222834"/>
                </a:lnTo>
                <a:lnTo>
                  <a:pt x="1203960" y="1238074"/>
                </a:lnTo>
                <a:lnTo>
                  <a:pt x="1237541" y="1238074"/>
                </a:lnTo>
                <a:lnTo>
                  <a:pt x="1222307" y="1222834"/>
                </a:lnTo>
                <a:close/>
              </a:path>
              <a:path w="2136775" h="2137409">
                <a:moveTo>
                  <a:pt x="1237541" y="1238074"/>
                </a:moveTo>
                <a:lnTo>
                  <a:pt x="1203960" y="1238074"/>
                </a:lnTo>
                <a:lnTo>
                  <a:pt x="1207769" y="1241884"/>
                </a:lnTo>
                <a:lnTo>
                  <a:pt x="1241349" y="1241884"/>
                </a:lnTo>
                <a:lnTo>
                  <a:pt x="1237541" y="1238074"/>
                </a:lnTo>
                <a:close/>
              </a:path>
              <a:path w="2136775" h="2137409">
                <a:moveTo>
                  <a:pt x="1241349" y="1241884"/>
                </a:moveTo>
                <a:lnTo>
                  <a:pt x="1207770" y="1241884"/>
                </a:lnTo>
                <a:lnTo>
                  <a:pt x="1223009" y="1257124"/>
                </a:lnTo>
                <a:lnTo>
                  <a:pt x="1256582" y="1257124"/>
                </a:lnTo>
                <a:lnTo>
                  <a:pt x="1241349" y="1241884"/>
                </a:lnTo>
                <a:close/>
              </a:path>
              <a:path w="2136775" h="2137409">
                <a:moveTo>
                  <a:pt x="1256582" y="1257124"/>
                </a:moveTo>
                <a:lnTo>
                  <a:pt x="1223010" y="1257124"/>
                </a:lnTo>
                <a:lnTo>
                  <a:pt x="1226820" y="1260934"/>
                </a:lnTo>
                <a:lnTo>
                  <a:pt x="1260391" y="1260934"/>
                </a:lnTo>
                <a:lnTo>
                  <a:pt x="1256582" y="1257124"/>
                </a:lnTo>
                <a:close/>
              </a:path>
              <a:path w="2136775" h="2137409">
                <a:moveTo>
                  <a:pt x="1260391" y="1260934"/>
                </a:moveTo>
                <a:lnTo>
                  <a:pt x="1226820" y="1260934"/>
                </a:lnTo>
                <a:lnTo>
                  <a:pt x="1229360" y="1263474"/>
                </a:lnTo>
                <a:lnTo>
                  <a:pt x="1262930" y="1263474"/>
                </a:lnTo>
                <a:lnTo>
                  <a:pt x="1260391" y="1260934"/>
                </a:lnTo>
                <a:close/>
              </a:path>
              <a:path w="2136775" h="2137409">
                <a:moveTo>
                  <a:pt x="1262930" y="1263474"/>
                </a:moveTo>
                <a:lnTo>
                  <a:pt x="1229360" y="1263474"/>
                </a:lnTo>
                <a:lnTo>
                  <a:pt x="1248410" y="1282524"/>
                </a:lnTo>
                <a:lnTo>
                  <a:pt x="1281972" y="1282524"/>
                </a:lnTo>
                <a:lnTo>
                  <a:pt x="1262930" y="1263474"/>
                </a:lnTo>
                <a:close/>
              </a:path>
              <a:path w="2136775" h="2137409">
                <a:moveTo>
                  <a:pt x="1281972" y="1282524"/>
                </a:moveTo>
                <a:lnTo>
                  <a:pt x="1248410" y="1282524"/>
                </a:lnTo>
                <a:lnTo>
                  <a:pt x="1254760" y="1288874"/>
                </a:lnTo>
                <a:lnTo>
                  <a:pt x="1288319" y="1288874"/>
                </a:lnTo>
                <a:lnTo>
                  <a:pt x="1281972" y="1282524"/>
                </a:lnTo>
                <a:close/>
              </a:path>
              <a:path w="2136775" h="2137409">
                <a:moveTo>
                  <a:pt x="1288319" y="1288874"/>
                </a:moveTo>
                <a:lnTo>
                  <a:pt x="1254760" y="1288874"/>
                </a:lnTo>
                <a:lnTo>
                  <a:pt x="1261109" y="1295224"/>
                </a:lnTo>
                <a:lnTo>
                  <a:pt x="1294666" y="1295224"/>
                </a:lnTo>
                <a:lnTo>
                  <a:pt x="1288319" y="1288874"/>
                </a:lnTo>
                <a:close/>
              </a:path>
              <a:path w="2136775" h="2137409">
                <a:moveTo>
                  <a:pt x="1294666" y="1295224"/>
                </a:moveTo>
                <a:lnTo>
                  <a:pt x="1261110" y="1295224"/>
                </a:lnTo>
                <a:lnTo>
                  <a:pt x="1264920" y="1299034"/>
                </a:lnTo>
                <a:lnTo>
                  <a:pt x="1298474" y="1299034"/>
                </a:lnTo>
                <a:lnTo>
                  <a:pt x="1294666" y="1295224"/>
                </a:lnTo>
                <a:close/>
              </a:path>
              <a:path w="2136775" h="2137409">
                <a:moveTo>
                  <a:pt x="1298474" y="1299034"/>
                </a:moveTo>
                <a:lnTo>
                  <a:pt x="1264920" y="1299034"/>
                </a:lnTo>
                <a:lnTo>
                  <a:pt x="1273809" y="1307924"/>
                </a:lnTo>
                <a:lnTo>
                  <a:pt x="1307361" y="1307924"/>
                </a:lnTo>
                <a:lnTo>
                  <a:pt x="1298474" y="1299034"/>
                </a:lnTo>
                <a:close/>
              </a:path>
              <a:path w="2136775" h="2137409">
                <a:moveTo>
                  <a:pt x="1307361" y="1307924"/>
                </a:moveTo>
                <a:lnTo>
                  <a:pt x="1273810" y="1307924"/>
                </a:lnTo>
                <a:lnTo>
                  <a:pt x="1280159" y="1314274"/>
                </a:lnTo>
                <a:lnTo>
                  <a:pt x="1313708" y="1314274"/>
                </a:lnTo>
                <a:lnTo>
                  <a:pt x="1307361" y="1307924"/>
                </a:lnTo>
                <a:close/>
              </a:path>
              <a:path w="2136775" h="2137409">
                <a:moveTo>
                  <a:pt x="1313708" y="1314274"/>
                </a:moveTo>
                <a:lnTo>
                  <a:pt x="1280160" y="1314274"/>
                </a:lnTo>
                <a:lnTo>
                  <a:pt x="1286509" y="1320624"/>
                </a:lnTo>
                <a:lnTo>
                  <a:pt x="1320055" y="1320624"/>
                </a:lnTo>
                <a:lnTo>
                  <a:pt x="1313708" y="1314274"/>
                </a:lnTo>
                <a:close/>
              </a:path>
              <a:path w="2136775" h="2137409">
                <a:moveTo>
                  <a:pt x="1320055" y="1320624"/>
                </a:moveTo>
                <a:lnTo>
                  <a:pt x="1286510" y="1320624"/>
                </a:lnTo>
                <a:lnTo>
                  <a:pt x="1292859" y="1326974"/>
                </a:lnTo>
                <a:lnTo>
                  <a:pt x="1326402" y="1326974"/>
                </a:lnTo>
                <a:lnTo>
                  <a:pt x="1320055" y="1320624"/>
                </a:lnTo>
                <a:close/>
              </a:path>
              <a:path w="2136775" h="2137409">
                <a:moveTo>
                  <a:pt x="1937009" y="1937844"/>
                </a:moveTo>
                <a:lnTo>
                  <a:pt x="1903730" y="1937844"/>
                </a:lnTo>
                <a:lnTo>
                  <a:pt x="1958339" y="1992454"/>
                </a:lnTo>
                <a:lnTo>
                  <a:pt x="1991596" y="1992454"/>
                </a:lnTo>
                <a:lnTo>
                  <a:pt x="1937009" y="1937844"/>
                </a:lnTo>
                <a:close/>
              </a:path>
              <a:path w="2136775" h="2137409">
                <a:moveTo>
                  <a:pt x="1934470" y="1935304"/>
                </a:moveTo>
                <a:lnTo>
                  <a:pt x="1901189" y="1935304"/>
                </a:lnTo>
                <a:lnTo>
                  <a:pt x="1902460" y="1936574"/>
                </a:lnTo>
                <a:lnTo>
                  <a:pt x="1935740" y="1936574"/>
                </a:lnTo>
                <a:lnTo>
                  <a:pt x="1934470" y="1935304"/>
                </a:lnTo>
                <a:close/>
              </a:path>
              <a:path w="2136775" h="2137409">
                <a:moveTo>
                  <a:pt x="1930662" y="1931494"/>
                </a:moveTo>
                <a:lnTo>
                  <a:pt x="1897379" y="1931494"/>
                </a:lnTo>
                <a:lnTo>
                  <a:pt x="1899920" y="1934034"/>
                </a:lnTo>
                <a:lnTo>
                  <a:pt x="1933201" y="1934034"/>
                </a:lnTo>
                <a:lnTo>
                  <a:pt x="1930662" y="1931494"/>
                </a:lnTo>
                <a:close/>
              </a:path>
              <a:path w="2136775" h="2137409">
                <a:moveTo>
                  <a:pt x="1928123" y="1928954"/>
                </a:moveTo>
                <a:lnTo>
                  <a:pt x="1894839" y="1928954"/>
                </a:lnTo>
                <a:lnTo>
                  <a:pt x="1896110" y="1930224"/>
                </a:lnTo>
                <a:lnTo>
                  <a:pt x="1929393" y="1930224"/>
                </a:lnTo>
                <a:lnTo>
                  <a:pt x="1928123" y="1928954"/>
                </a:lnTo>
                <a:close/>
              </a:path>
              <a:path w="2136775" h="2137409">
                <a:moveTo>
                  <a:pt x="1924315" y="1925144"/>
                </a:moveTo>
                <a:lnTo>
                  <a:pt x="1891029" y="1925144"/>
                </a:lnTo>
                <a:lnTo>
                  <a:pt x="1893569" y="1927684"/>
                </a:lnTo>
                <a:lnTo>
                  <a:pt x="1926854" y="1927684"/>
                </a:lnTo>
                <a:lnTo>
                  <a:pt x="1924315" y="1925144"/>
                </a:lnTo>
                <a:close/>
              </a:path>
              <a:path w="2136775" h="2137409">
                <a:moveTo>
                  <a:pt x="1921776" y="1922604"/>
                </a:moveTo>
                <a:lnTo>
                  <a:pt x="1888489" y="1922604"/>
                </a:lnTo>
                <a:lnTo>
                  <a:pt x="1889759" y="1923874"/>
                </a:lnTo>
                <a:lnTo>
                  <a:pt x="1923045" y="1923874"/>
                </a:lnTo>
                <a:lnTo>
                  <a:pt x="1921776" y="1922604"/>
                </a:lnTo>
                <a:close/>
              </a:path>
              <a:path w="2136775" h="2137409">
                <a:moveTo>
                  <a:pt x="1917968" y="1918794"/>
                </a:moveTo>
                <a:lnTo>
                  <a:pt x="1884679" y="1918794"/>
                </a:lnTo>
                <a:lnTo>
                  <a:pt x="1887219" y="1921334"/>
                </a:lnTo>
                <a:lnTo>
                  <a:pt x="1920506" y="1921334"/>
                </a:lnTo>
                <a:lnTo>
                  <a:pt x="1917968" y="1918794"/>
                </a:lnTo>
                <a:close/>
              </a:path>
              <a:path w="2136775" h="2137409">
                <a:moveTo>
                  <a:pt x="1915429" y="1916254"/>
                </a:moveTo>
                <a:lnTo>
                  <a:pt x="1882139" y="1916254"/>
                </a:lnTo>
                <a:lnTo>
                  <a:pt x="1883409" y="1917524"/>
                </a:lnTo>
                <a:lnTo>
                  <a:pt x="1916698" y="1917524"/>
                </a:lnTo>
                <a:lnTo>
                  <a:pt x="1915429" y="1916254"/>
                </a:lnTo>
                <a:close/>
              </a:path>
              <a:path w="2136775" h="2137409">
                <a:moveTo>
                  <a:pt x="1911620" y="1912444"/>
                </a:moveTo>
                <a:lnTo>
                  <a:pt x="1878329" y="1912444"/>
                </a:lnTo>
                <a:lnTo>
                  <a:pt x="1880869" y="1914984"/>
                </a:lnTo>
                <a:lnTo>
                  <a:pt x="1914159" y="1914984"/>
                </a:lnTo>
                <a:lnTo>
                  <a:pt x="1911620" y="1912444"/>
                </a:lnTo>
                <a:close/>
              </a:path>
              <a:path w="2136775" h="2137409">
                <a:moveTo>
                  <a:pt x="1909081" y="1909904"/>
                </a:moveTo>
                <a:lnTo>
                  <a:pt x="1875789" y="1909904"/>
                </a:lnTo>
                <a:lnTo>
                  <a:pt x="1877059" y="1911174"/>
                </a:lnTo>
                <a:lnTo>
                  <a:pt x="1910351" y="1911174"/>
                </a:lnTo>
                <a:lnTo>
                  <a:pt x="1909081" y="1909904"/>
                </a:lnTo>
                <a:close/>
              </a:path>
              <a:path w="2136775" h="2137409">
                <a:moveTo>
                  <a:pt x="1905273" y="1906094"/>
                </a:moveTo>
                <a:lnTo>
                  <a:pt x="1871979" y="1906094"/>
                </a:lnTo>
                <a:lnTo>
                  <a:pt x="1874519" y="1908634"/>
                </a:lnTo>
                <a:lnTo>
                  <a:pt x="1907812" y="1908634"/>
                </a:lnTo>
                <a:lnTo>
                  <a:pt x="1905273" y="1906094"/>
                </a:lnTo>
                <a:close/>
              </a:path>
              <a:path w="2136775" h="2137409">
                <a:moveTo>
                  <a:pt x="1902734" y="1903554"/>
                </a:moveTo>
                <a:lnTo>
                  <a:pt x="1869439" y="1903554"/>
                </a:lnTo>
                <a:lnTo>
                  <a:pt x="1870710" y="1904824"/>
                </a:lnTo>
                <a:lnTo>
                  <a:pt x="1904004" y="1904824"/>
                </a:lnTo>
                <a:lnTo>
                  <a:pt x="1902734" y="1903554"/>
                </a:lnTo>
                <a:close/>
              </a:path>
              <a:path w="2136775" h="2137409">
                <a:moveTo>
                  <a:pt x="1898926" y="1899744"/>
                </a:moveTo>
                <a:lnTo>
                  <a:pt x="1865630" y="1899744"/>
                </a:lnTo>
                <a:lnTo>
                  <a:pt x="1868169" y="1902284"/>
                </a:lnTo>
                <a:lnTo>
                  <a:pt x="1901465" y="1902284"/>
                </a:lnTo>
                <a:lnTo>
                  <a:pt x="1898926" y="1899744"/>
                </a:lnTo>
                <a:close/>
              </a:path>
              <a:path w="2136775" h="2137409">
                <a:moveTo>
                  <a:pt x="1896387" y="1897204"/>
                </a:moveTo>
                <a:lnTo>
                  <a:pt x="1863089" y="1897204"/>
                </a:lnTo>
                <a:lnTo>
                  <a:pt x="1864360" y="1898474"/>
                </a:lnTo>
                <a:lnTo>
                  <a:pt x="1897656" y="1898474"/>
                </a:lnTo>
                <a:lnTo>
                  <a:pt x="1896387" y="1897204"/>
                </a:lnTo>
                <a:close/>
              </a:path>
              <a:path w="2136775" h="2137409">
                <a:moveTo>
                  <a:pt x="1892578" y="1893394"/>
                </a:moveTo>
                <a:lnTo>
                  <a:pt x="1859280" y="1893394"/>
                </a:lnTo>
                <a:lnTo>
                  <a:pt x="1861820" y="1895934"/>
                </a:lnTo>
                <a:lnTo>
                  <a:pt x="1895117" y="1895934"/>
                </a:lnTo>
                <a:lnTo>
                  <a:pt x="1892578" y="1893394"/>
                </a:lnTo>
                <a:close/>
              </a:path>
              <a:path w="2136775" h="2137409">
                <a:moveTo>
                  <a:pt x="1890040" y="1890854"/>
                </a:moveTo>
                <a:lnTo>
                  <a:pt x="1856739" y="1890854"/>
                </a:lnTo>
                <a:lnTo>
                  <a:pt x="1858010" y="1892124"/>
                </a:lnTo>
                <a:lnTo>
                  <a:pt x="1891309" y="1892124"/>
                </a:lnTo>
                <a:lnTo>
                  <a:pt x="1890040" y="1890854"/>
                </a:lnTo>
                <a:close/>
              </a:path>
              <a:path w="2136775" h="2137409">
                <a:moveTo>
                  <a:pt x="1886231" y="1887044"/>
                </a:moveTo>
                <a:lnTo>
                  <a:pt x="1852930" y="1887044"/>
                </a:lnTo>
                <a:lnTo>
                  <a:pt x="1855470" y="1889584"/>
                </a:lnTo>
                <a:lnTo>
                  <a:pt x="1888770" y="1889584"/>
                </a:lnTo>
                <a:lnTo>
                  <a:pt x="1886231" y="1887044"/>
                </a:lnTo>
                <a:close/>
              </a:path>
              <a:path w="2136775" h="2137409">
                <a:moveTo>
                  <a:pt x="1883692" y="1884504"/>
                </a:moveTo>
                <a:lnTo>
                  <a:pt x="1850389" y="1884504"/>
                </a:lnTo>
                <a:lnTo>
                  <a:pt x="1851660" y="1885774"/>
                </a:lnTo>
                <a:lnTo>
                  <a:pt x="1884962" y="1885774"/>
                </a:lnTo>
                <a:lnTo>
                  <a:pt x="1883692" y="1884504"/>
                </a:lnTo>
                <a:close/>
              </a:path>
              <a:path w="2136775" h="2137409">
                <a:moveTo>
                  <a:pt x="1879884" y="1880694"/>
                </a:moveTo>
                <a:lnTo>
                  <a:pt x="1846580" y="1880694"/>
                </a:lnTo>
                <a:lnTo>
                  <a:pt x="1849119" y="1883234"/>
                </a:lnTo>
                <a:lnTo>
                  <a:pt x="1882423" y="1883234"/>
                </a:lnTo>
                <a:lnTo>
                  <a:pt x="1879884" y="1880694"/>
                </a:lnTo>
                <a:close/>
              </a:path>
              <a:path w="2136775" h="2137409">
                <a:moveTo>
                  <a:pt x="1877345" y="1878154"/>
                </a:moveTo>
                <a:lnTo>
                  <a:pt x="1844039" y="1878154"/>
                </a:lnTo>
                <a:lnTo>
                  <a:pt x="1845309" y="1879424"/>
                </a:lnTo>
                <a:lnTo>
                  <a:pt x="1878614" y="1879424"/>
                </a:lnTo>
                <a:lnTo>
                  <a:pt x="1877345" y="1878154"/>
                </a:lnTo>
                <a:close/>
              </a:path>
              <a:path w="2136775" h="2137409">
                <a:moveTo>
                  <a:pt x="1873537" y="1874344"/>
                </a:moveTo>
                <a:lnTo>
                  <a:pt x="1840229" y="1874344"/>
                </a:lnTo>
                <a:lnTo>
                  <a:pt x="1842770" y="1876884"/>
                </a:lnTo>
                <a:lnTo>
                  <a:pt x="1876076" y="1876884"/>
                </a:lnTo>
                <a:lnTo>
                  <a:pt x="1873537" y="1874344"/>
                </a:lnTo>
                <a:close/>
              </a:path>
              <a:path w="2136775" h="2137409">
                <a:moveTo>
                  <a:pt x="1870998" y="1871804"/>
                </a:moveTo>
                <a:lnTo>
                  <a:pt x="1837689" y="1871804"/>
                </a:lnTo>
                <a:lnTo>
                  <a:pt x="1838960" y="1873074"/>
                </a:lnTo>
                <a:lnTo>
                  <a:pt x="1872267" y="1873074"/>
                </a:lnTo>
                <a:lnTo>
                  <a:pt x="1870998" y="1871804"/>
                </a:lnTo>
                <a:close/>
              </a:path>
              <a:path w="2136775" h="2137409">
                <a:moveTo>
                  <a:pt x="1867189" y="1867994"/>
                </a:moveTo>
                <a:lnTo>
                  <a:pt x="1833879" y="1867994"/>
                </a:lnTo>
                <a:lnTo>
                  <a:pt x="1836420" y="1870534"/>
                </a:lnTo>
                <a:lnTo>
                  <a:pt x="1869728" y="1870534"/>
                </a:lnTo>
                <a:lnTo>
                  <a:pt x="1867189" y="1867994"/>
                </a:lnTo>
                <a:close/>
              </a:path>
              <a:path w="2136775" h="2137409">
                <a:moveTo>
                  <a:pt x="1864650" y="1865454"/>
                </a:moveTo>
                <a:lnTo>
                  <a:pt x="1831339" y="1865454"/>
                </a:lnTo>
                <a:lnTo>
                  <a:pt x="1832610" y="1866724"/>
                </a:lnTo>
                <a:lnTo>
                  <a:pt x="1865920" y="1866724"/>
                </a:lnTo>
                <a:lnTo>
                  <a:pt x="1864650" y="1865454"/>
                </a:lnTo>
                <a:close/>
              </a:path>
              <a:path w="2136775" h="2137409">
                <a:moveTo>
                  <a:pt x="1860842" y="1861644"/>
                </a:moveTo>
                <a:lnTo>
                  <a:pt x="1827530" y="1861644"/>
                </a:lnTo>
                <a:lnTo>
                  <a:pt x="1830070" y="1864184"/>
                </a:lnTo>
                <a:lnTo>
                  <a:pt x="1863381" y="1864184"/>
                </a:lnTo>
                <a:lnTo>
                  <a:pt x="1860842" y="1861644"/>
                </a:lnTo>
                <a:close/>
              </a:path>
              <a:path w="2136775" h="2137409">
                <a:moveTo>
                  <a:pt x="1858303" y="1859104"/>
                </a:moveTo>
                <a:lnTo>
                  <a:pt x="1824989" y="1859104"/>
                </a:lnTo>
                <a:lnTo>
                  <a:pt x="1826260" y="1860374"/>
                </a:lnTo>
                <a:lnTo>
                  <a:pt x="1859573" y="1860374"/>
                </a:lnTo>
                <a:lnTo>
                  <a:pt x="1858303" y="1859104"/>
                </a:lnTo>
                <a:close/>
              </a:path>
              <a:path w="2136775" h="2137409">
                <a:moveTo>
                  <a:pt x="1854495" y="1855294"/>
                </a:moveTo>
                <a:lnTo>
                  <a:pt x="1821180" y="1855294"/>
                </a:lnTo>
                <a:lnTo>
                  <a:pt x="1823720" y="1857834"/>
                </a:lnTo>
                <a:lnTo>
                  <a:pt x="1857034" y="1857834"/>
                </a:lnTo>
                <a:lnTo>
                  <a:pt x="1854495" y="1855294"/>
                </a:lnTo>
                <a:close/>
              </a:path>
              <a:path w="2136775" h="2137409">
                <a:moveTo>
                  <a:pt x="1851956" y="1852754"/>
                </a:moveTo>
                <a:lnTo>
                  <a:pt x="1818639" y="1852754"/>
                </a:lnTo>
                <a:lnTo>
                  <a:pt x="1819910" y="1854024"/>
                </a:lnTo>
                <a:lnTo>
                  <a:pt x="1853225" y="1854024"/>
                </a:lnTo>
                <a:lnTo>
                  <a:pt x="1851956" y="1852754"/>
                </a:lnTo>
                <a:close/>
              </a:path>
              <a:path w="2136775" h="2137409">
                <a:moveTo>
                  <a:pt x="1848148" y="1848944"/>
                </a:moveTo>
                <a:lnTo>
                  <a:pt x="1814830" y="1848944"/>
                </a:lnTo>
                <a:lnTo>
                  <a:pt x="1817370" y="1851484"/>
                </a:lnTo>
                <a:lnTo>
                  <a:pt x="1850686" y="1851484"/>
                </a:lnTo>
                <a:lnTo>
                  <a:pt x="1848148" y="1848944"/>
                </a:lnTo>
                <a:close/>
              </a:path>
              <a:path w="2136775" h="2137409">
                <a:moveTo>
                  <a:pt x="1845609" y="1846404"/>
                </a:moveTo>
                <a:lnTo>
                  <a:pt x="1812289" y="1846404"/>
                </a:lnTo>
                <a:lnTo>
                  <a:pt x="1813559" y="1847674"/>
                </a:lnTo>
                <a:lnTo>
                  <a:pt x="1846878" y="1847674"/>
                </a:lnTo>
                <a:lnTo>
                  <a:pt x="1845609" y="1846404"/>
                </a:lnTo>
                <a:close/>
              </a:path>
              <a:path w="2136775" h="2137409">
                <a:moveTo>
                  <a:pt x="1839261" y="1840054"/>
                </a:moveTo>
                <a:lnTo>
                  <a:pt x="1805940" y="1840054"/>
                </a:lnTo>
                <a:lnTo>
                  <a:pt x="1811020" y="1845134"/>
                </a:lnTo>
                <a:lnTo>
                  <a:pt x="1844339" y="1845134"/>
                </a:lnTo>
                <a:lnTo>
                  <a:pt x="1839261" y="1840054"/>
                </a:lnTo>
                <a:close/>
              </a:path>
              <a:path w="2136775" h="2137409">
                <a:moveTo>
                  <a:pt x="1835453" y="1836244"/>
                </a:moveTo>
                <a:lnTo>
                  <a:pt x="1802130" y="1836244"/>
                </a:lnTo>
                <a:lnTo>
                  <a:pt x="1804670" y="1838784"/>
                </a:lnTo>
                <a:lnTo>
                  <a:pt x="1837992" y="1838784"/>
                </a:lnTo>
                <a:lnTo>
                  <a:pt x="1835453" y="1836244"/>
                </a:lnTo>
                <a:close/>
              </a:path>
              <a:path w="2136775" h="2137409">
                <a:moveTo>
                  <a:pt x="1832914" y="1833704"/>
                </a:moveTo>
                <a:lnTo>
                  <a:pt x="1799589" y="1833704"/>
                </a:lnTo>
                <a:lnTo>
                  <a:pt x="1800859" y="1834974"/>
                </a:lnTo>
                <a:lnTo>
                  <a:pt x="1834184" y="1834974"/>
                </a:lnTo>
                <a:lnTo>
                  <a:pt x="1832914" y="1833704"/>
                </a:lnTo>
                <a:close/>
              </a:path>
              <a:path w="2136775" h="2137409">
                <a:moveTo>
                  <a:pt x="1829106" y="1829894"/>
                </a:moveTo>
                <a:lnTo>
                  <a:pt x="1795779" y="1829894"/>
                </a:lnTo>
                <a:lnTo>
                  <a:pt x="1798320" y="1832434"/>
                </a:lnTo>
                <a:lnTo>
                  <a:pt x="1831645" y="1832434"/>
                </a:lnTo>
                <a:lnTo>
                  <a:pt x="1829106" y="1829894"/>
                </a:lnTo>
                <a:close/>
              </a:path>
              <a:path w="2136775" h="2137409">
                <a:moveTo>
                  <a:pt x="1826567" y="1827354"/>
                </a:moveTo>
                <a:lnTo>
                  <a:pt x="1793239" y="1827354"/>
                </a:lnTo>
                <a:lnTo>
                  <a:pt x="1794509" y="1828624"/>
                </a:lnTo>
                <a:lnTo>
                  <a:pt x="1827836" y="1828624"/>
                </a:lnTo>
                <a:lnTo>
                  <a:pt x="1826567" y="1827354"/>
                </a:lnTo>
                <a:close/>
              </a:path>
              <a:path w="2136775" h="2137409">
                <a:moveTo>
                  <a:pt x="1822759" y="1823544"/>
                </a:moveTo>
                <a:lnTo>
                  <a:pt x="1789429" y="1823544"/>
                </a:lnTo>
                <a:lnTo>
                  <a:pt x="1791970" y="1826084"/>
                </a:lnTo>
                <a:lnTo>
                  <a:pt x="1825297" y="1826084"/>
                </a:lnTo>
                <a:lnTo>
                  <a:pt x="1822759" y="1823544"/>
                </a:lnTo>
                <a:close/>
              </a:path>
              <a:path w="2136775" h="2137409">
                <a:moveTo>
                  <a:pt x="1820220" y="1821004"/>
                </a:moveTo>
                <a:lnTo>
                  <a:pt x="1786889" y="1821004"/>
                </a:lnTo>
                <a:lnTo>
                  <a:pt x="1788160" y="1822274"/>
                </a:lnTo>
                <a:lnTo>
                  <a:pt x="1821489" y="1822274"/>
                </a:lnTo>
                <a:lnTo>
                  <a:pt x="1820220" y="1821004"/>
                </a:lnTo>
                <a:close/>
              </a:path>
              <a:path w="2136775" h="2137409">
                <a:moveTo>
                  <a:pt x="1816411" y="1817194"/>
                </a:moveTo>
                <a:lnTo>
                  <a:pt x="1783079" y="1817194"/>
                </a:lnTo>
                <a:lnTo>
                  <a:pt x="1785620" y="1819734"/>
                </a:lnTo>
                <a:lnTo>
                  <a:pt x="1818950" y="1819734"/>
                </a:lnTo>
                <a:lnTo>
                  <a:pt x="1816411" y="1817194"/>
                </a:lnTo>
                <a:close/>
              </a:path>
              <a:path w="2136775" h="2137409">
                <a:moveTo>
                  <a:pt x="1813872" y="1814654"/>
                </a:moveTo>
                <a:lnTo>
                  <a:pt x="1780539" y="1814654"/>
                </a:lnTo>
                <a:lnTo>
                  <a:pt x="1781810" y="1815924"/>
                </a:lnTo>
                <a:lnTo>
                  <a:pt x="1815142" y="1815924"/>
                </a:lnTo>
                <a:lnTo>
                  <a:pt x="1813872" y="1814654"/>
                </a:lnTo>
                <a:close/>
              </a:path>
              <a:path w="2136775" h="2137409">
                <a:moveTo>
                  <a:pt x="1810064" y="1810844"/>
                </a:moveTo>
                <a:lnTo>
                  <a:pt x="1776729" y="1810844"/>
                </a:lnTo>
                <a:lnTo>
                  <a:pt x="1779270" y="1813384"/>
                </a:lnTo>
                <a:lnTo>
                  <a:pt x="1812603" y="1813384"/>
                </a:lnTo>
                <a:lnTo>
                  <a:pt x="1810064" y="1810844"/>
                </a:lnTo>
                <a:close/>
              </a:path>
              <a:path w="2136775" h="2137409">
                <a:moveTo>
                  <a:pt x="1807525" y="1808304"/>
                </a:moveTo>
                <a:lnTo>
                  <a:pt x="1774190" y="1808304"/>
                </a:lnTo>
                <a:lnTo>
                  <a:pt x="1775460" y="1809574"/>
                </a:lnTo>
                <a:lnTo>
                  <a:pt x="1808795" y="1809574"/>
                </a:lnTo>
                <a:lnTo>
                  <a:pt x="1807525" y="1808304"/>
                </a:lnTo>
                <a:close/>
              </a:path>
              <a:path w="2136775" h="2137409">
                <a:moveTo>
                  <a:pt x="1803717" y="1804494"/>
                </a:moveTo>
                <a:lnTo>
                  <a:pt x="1770380" y="1804494"/>
                </a:lnTo>
                <a:lnTo>
                  <a:pt x="1772920" y="1807034"/>
                </a:lnTo>
                <a:lnTo>
                  <a:pt x="1806256" y="1807034"/>
                </a:lnTo>
                <a:lnTo>
                  <a:pt x="1803717" y="1804494"/>
                </a:lnTo>
                <a:close/>
              </a:path>
              <a:path w="2136775" h="2137409">
                <a:moveTo>
                  <a:pt x="1801178" y="1801954"/>
                </a:moveTo>
                <a:lnTo>
                  <a:pt x="1767839" y="1801954"/>
                </a:lnTo>
                <a:lnTo>
                  <a:pt x="1769109" y="1803224"/>
                </a:lnTo>
                <a:lnTo>
                  <a:pt x="1802447" y="1803224"/>
                </a:lnTo>
                <a:lnTo>
                  <a:pt x="1801178" y="1801954"/>
                </a:lnTo>
                <a:close/>
              </a:path>
              <a:path w="2136775" h="2137409">
                <a:moveTo>
                  <a:pt x="1797369" y="1798144"/>
                </a:moveTo>
                <a:lnTo>
                  <a:pt x="1764030" y="1798144"/>
                </a:lnTo>
                <a:lnTo>
                  <a:pt x="1766570" y="1800684"/>
                </a:lnTo>
                <a:lnTo>
                  <a:pt x="1799908" y="1800684"/>
                </a:lnTo>
                <a:lnTo>
                  <a:pt x="1797369" y="1798144"/>
                </a:lnTo>
                <a:close/>
              </a:path>
              <a:path w="2136775" h="2137409">
                <a:moveTo>
                  <a:pt x="1794831" y="1795604"/>
                </a:moveTo>
                <a:lnTo>
                  <a:pt x="1761489" y="1795604"/>
                </a:lnTo>
                <a:lnTo>
                  <a:pt x="1762760" y="1796874"/>
                </a:lnTo>
                <a:lnTo>
                  <a:pt x="1796100" y="1796874"/>
                </a:lnTo>
                <a:lnTo>
                  <a:pt x="1794831" y="1795604"/>
                </a:lnTo>
                <a:close/>
              </a:path>
              <a:path w="2136775" h="2137409">
                <a:moveTo>
                  <a:pt x="1791022" y="1791794"/>
                </a:moveTo>
                <a:lnTo>
                  <a:pt x="1757679" y="1791794"/>
                </a:lnTo>
                <a:lnTo>
                  <a:pt x="1760220" y="1794334"/>
                </a:lnTo>
                <a:lnTo>
                  <a:pt x="1793561" y="1794334"/>
                </a:lnTo>
                <a:lnTo>
                  <a:pt x="1791022" y="1791794"/>
                </a:lnTo>
                <a:close/>
              </a:path>
              <a:path w="2136775" h="2137409">
                <a:moveTo>
                  <a:pt x="1788483" y="1789254"/>
                </a:moveTo>
                <a:lnTo>
                  <a:pt x="1755139" y="1789254"/>
                </a:lnTo>
                <a:lnTo>
                  <a:pt x="1756409" y="1790524"/>
                </a:lnTo>
                <a:lnTo>
                  <a:pt x="1789753" y="1790524"/>
                </a:lnTo>
                <a:lnTo>
                  <a:pt x="1788483" y="1789254"/>
                </a:lnTo>
                <a:close/>
              </a:path>
              <a:path w="2136775" h="2137409">
                <a:moveTo>
                  <a:pt x="1784675" y="1785444"/>
                </a:moveTo>
                <a:lnTo>
                  <a:pt x="1751330" y="1785444"/>
                </a:lnTo>
                <a:lnTo>
                  <a:pt x="1753870" y="1787984"/>
                </a:lnTo>
                <a:lnTo>
                  <a:pt x="1787214" y="1787984"/>
                </a:lnTo>
                <a:lnTo>
                  <a:pt x="1784675" y="1785444"/>
                </a:lnTo>
                <a:close/>
              </a:path>
              <a:path w="2136775" h="2137409">
                <a:moveTo>
                  <a:pt x="1782136" y="1782904"/>
                </a:moveTo>
                <a:lnTo>
                  <a:pt x="1748789" y="1782904"/>
                </a:lnTo>
                <a:lnTo>
                  <a:pt x="1750060" y="1784174"/>
                </a:lnTo>
                <a:lnTo>
                  <a:pt x="1783405" y="1784174"/>
                </a:lnTo>
                <a:lnTo>
                  <a:pt x="1782136" y="1782904"/>
                </a:lnTo>
                <a:close/>
              </a:path>
              <a:path w="2136775" h="2137409">
                <a:moveTo>
                  <a:pt x="1775789" y="1776554"/>
                </a:moveTo>
                <a:lnTo>
                  <a:pt x="1742439" y="1776554"/>
                </a:lnTo>
                <a:lnTo>
                  <a:pt x="1747520" y="1781634"/>
                </a:lnTo>
                <a:lnTo>
                  <a:pt x="1780867" y="1781634"/>
                </a:lnTo>
                <a:lnTo>
                  <a:pt x="1775789" y="1776554"/>
                </a:lnTo>
                <a:close/>
              </a:path>
              <a:path w="2136775" h="2137409">
                <a:moveTo>
                  <a:pt x="1769441" y="1770204"/>
                </a:moveTo>
                <a:lnTo>
                  <a:pt x="1736089" y="1770204"/>
                </a:lnTo>
                <a:lnTo>
                  <a:pt x="1741170" y="1775284"/>
                </a:lnTo>
                <a:lnTo>
                  <a:pt x="1774519" y="1775284"/>
                </a:lnTo>
                <a:lnTo>
                  <a:pt x="1769441" y="1770204"/>
                </a:lnTo>
                <a:close/>
              </a:path>
              <a:path w="2136775" h="2137409">
                <a:moveTo>
                  <a:pt x="1763094" y="1763854"/>
                </a:moveTo>
                <a:lnTo>
                  <a:pt x="1729739" y="1763854"/>
                </a:lnTo>
                <a:lnTo>
                  <a:pt x="1734820" y="1768934"/>
                </a:lnTo>
                <a:lnTo>
                  <a:pt x="1768172" y="1768934"/>
                </a:lnTo>
                <a:lnTo>
                  <a:pt x="1763094" y="1763854"/>
                </a:lnTo>
                <a:close/>
              </a:path>
              <a:path w="2136775" h="2137409">
                <a:moveTo>
                  <a:pt x="1756747" y="1757504"/>
                </a:moveTo>
                <a:lnTo>
                  <a:pt x="1723389" y="1757504"/>
                </a:lnTo>
                <a:lnTo>
                  <a:pt x="1728470" y="1762584"/>
                </a:lnTo>
                <a:lnTo>
                  <a:pt x="1761825" y="1762584"/>
                </a:lnTo>
                <a:lnTo>
                  <a:pt x="1756747" y="1757504"/>
                </a:lnTo>
                <a:close/>
              </a:path>
              <a:path w="2136775" h="2137409">
                <a:moveTo>
                  <a:pt x="1750400" y="1751154"/>
                </a:moveTo>
                <a:lnTo>
                  <a:pt x="1717039" y="1751154"/>
                </a:lnTo>
                <a:lnTo>
                  <a:pt x="1722120" y="1756234"/>
                </a:lnTo>
                <a:lnTo>
                  <a:pt x="1755478" y="1756234"/>
                </a:lnTo>
                <a:lnTo>
                  <a:pt x="1750400" y="1751154"/>
                </a:lnTo>
                <a:close/>
              </a:path>
              <a:path w="2136775" h="2137409">
                <a:moveTo>
                  <a:pt x="1744052" y="1744804"/>
                </a:moveTo>
                <a:lnTo>
                  <a:pt x="1710689" y="1744804"/>
                </a:lnTo>
                <a:lnTo>
                  <a:pt x="1715770" y="1749884"/>
                </a:lnTo>
                <a:lnTo>
                  <a:pt x="1749130" y="1749884"/>
                </a:lnTo>
                <a:lnTo>
                  <a:pt x="1744052" y="1744804"/>
                </a:lnTo>
                <a:close/>
              </a:path>
              <a:path w="2136775" h="2137409">
                <a:moveTo>
                  <a:pt x="1737705" y="1738454"/>
                </a:moveTo>
                <a:lnTo>
                  <a:pt x="1704339" y="1738454"/>
                </a:lnTo>
                <a:lnTo>
                  <a:pt x="1709420" y="1743534"/>
                </a:lnTo>
                <a:lnTo>
                  <a:pt x="1742783" y="1743534"/>
                </a:lnTo>
                <a:lnTo>
                  <a:pt x="1737705" y="1738454"/>
                </a:lnTo>
                <a:close/>
              </a:path>
              <a:path w="2136775" h="2137409">
                <a:moveTo>
                  <a:pt x="1732627" y="1733374"/>
                </a:moveTo>
                <a:lnTo>
                  <a:pt x="1699260" y="1733374"/>
                </a:lnTo>
                <a:lnTo>
                  <a:pt x="1703070" y="1737184"/>
                </a:lnTo>
                <a:lnTo>
                  <a:pt x="1736436" y="1737184"/>
                </a:lnTo>
                <a:lnTo>
                  <a:pt x="1732627" y="1733374"/>
                </a:lnTo>
                <a:close/>
              </a:path>
              <a:path w="2136775" h="2137409">
                <a:moveTo>
                  <a:pt x="1726280" y="1727024"/>
                </a:moveTo>
                <a:lnTo>
                  <a:pt x="1692910" y="1727024"/>
                </a:lnTo>
                <a:lnTo>
                  <a:pt x="1697990" y="1732104"/>
                </a:lnTo>
                <a:lnTo>
                  <a:pt x="1731358" y="1732104"/>
                </a:lnTo>
                <a:lnTo>
                  <a:pt x="1726280" y="1727024"/>
                </a:lnTo>
                <a:close/>
              </a:path>
              <a:path w="2136775" h="2137409">
                <a:moveTo>
                  <a:pt x="1719933" y="1720674"/>
                </a:moveTo>
                <a:lnTo>
                  <a:pt x="1686559" y="1720674"/>
                </a:lnTo>
                <a:lnTo>
                  <a:pt x="1691640" y="1725754"/>
                </a:lnTo>
                <a:lnTo>
                  <a:pt x="1725011" y="1725754"/>
                </a:lnTo>
                <a:lnTo>
                  <a:pt x="1719933" y="1720674"/>
                </a:lnTo>
                <a:close/>
              </a:path>
              <a:path w="2136775" h="2137409">
                <a:moveTo>
                  <a:pt x="1713586" y="1714324"/>
                </a:moveTo>
                <a:lnTo>
                  <a:pt x="1680210" y="1714324"/>
                </a:lnTo>
                <a:lnTo>
                  <a:pt x="1685289" y="1719404"/>
                </a:lnTo>
                <a:lnTo>
                  <a:pt x="1718663" y="1719404"/>
                </a:lnTo>
                <a:lnTo>
                  <a:pt x="1713586" y="1714324"/>
                </a:lnTo>
                <a:close/>
              </a:path>
              <a:path w="2136775" h="2137409">
                <a:moveTo>
                  <a:pt x="1707238" y="1707974"/>
                </a:moveTo>
                <a:lnTo>
                  <a:pt x="1673860" y="1707974"/>
                </a:lnTo>
                <a:lnTo>
                  <a:pt x="1678939" y="1713054"/>
                </a:lnTo>
                <a:lnTo>
                  <a:pt x="1712316" y="1713054"/>
                </a:lnTo>
                <a:lnTo>
                  <a:pt x="1707238" y="1707974"/>
                </a:lnTo>
                <a:close/>
              </a:path>
              <a:path w="2136775" h="2137409">
                <a:moveTo>
                  <a:pt x="1700891" y="1701624"/>
                </a:moveTo>
                <a:lnTo>
                  <a:pt x="1667510" y="1701624"/>
                </a:lnTo>
                <a:lnTo>
                  <a:pt x="1672589" y="1706704"/>
                </a:lnTo>
                <a:lnTo>
                  <a:pt x="1705969" y="1706704"/>
                </a:lnTo>
                <a:lnTo>
                  <a:pt x="1700891" y="1701624"/>
                </a:lnTo>
                <a:close/>
              </a:path>
              <a:path w="2136775" h="2137409">
                <a:moveTo>
                  <a:pt x="1694544" y="1695274"/>
                </a:moveTo>
                <a:lnTo>
                  <a:pt x="1661160" y="1695274"/>
                </a:lnTo>
                <a:lnTo>
                  <a:pt x="1666239" y="1700354"/>
                </a:lnTo>
                <a:lnTo>
                  <a:pt x="1699622" y="1700354"/>
                </a:lnTo>
                <a:lnTo>
                  <a:pt x="1694544" y="1695274"/>
                </a:lnTo>
                <a:close/>
              </a:path>
              <a:path w="2136775" h="2137409">
                <a:moveTo>
                  <a:pt x="1688196" y="1688924"/>
                </a:moveTo>
                <a:lnTo>
                  <a:pt x="1654810" y="1688924"/>
                </a:lnTo>
                <a:lnTo>
                  <a:pt x="1659889" y="1694004"/>
                </a:lnTo>
                <a:lnTo>
                  <a:pt x="1693274" y="1694004"/>
                </a:lnTo>
                <a:lnTo>
                  <a:pt x="1688196" y="1688924"/>
                </a:lnTo>
                <a:close/>
              </a:path>
              <a:path w="2136775" h="2137409">
                <a:moveTo>
                  <a:pt x="1681849" y="1682574"/>
                </a:moveTo>
                <a:lnTo>
                  <a:pt x="1648459" y="1682574"/>
                </a:lnTo>
                <a:lnTo>
                  <a:pt x="1653539" y="1687654"/>
                </a:lnTo>
                <a:lnTo>
                  <a:pt x="1686927" y="1687654"/>
                </a:lnTo>
                <a:lnTo>
                  <a:pt x="1681849" y="1682574"/>
                </a:lnTo>
                <a:close/>
              </a:path>
              <a:path w="2136775" h="2137409">
                <a:moveTo>
                  <a:pt x="1675502" y="1676224"/>
                </a:moveTo>
                <a:lnTo>
                  <a:pt x="1642110" y="1676224"/>
                </a:lnTo>
                <a:lnTo>
                  <a:pt x="1647189" y="1681304"/>
                </a:lnTo>
                <a:lnTo>
                  <a:pt x="1680580" y="1681304"/>
                </a:lnTo>
                <a:lnTo>
                  <a:pt x="1675502" y="1676224"/>
                </a:lnTo>
                <a:close/>
              </a:path>
              <a:path w="2136775" h="2137409">
                <a:moveTo>
                  <a:pt x="1669155" y="1669874"/>
                </a:moveTo>
                <a:lnTo>
                  <a:pt x="1635760" y="1669874"/>
                </a:lnTo>
                <a:lnTo>
                  <a:pt x="1640839" y="1674954"/>
                </a:lnTo>
                <a:lnTo>
                  <a:pt x="1674233" y="1674954"/>
                </a:lnTo>
                <a:lnTo>
                  <a:pt x="1669155" y="1669874"/>
                </a:lnTo>
                <a:close/>
              </a:path>
              <a:path w="2136775" h="2137409">
                <a:moveTo>
                  <a:pt x="1662807" y="1663524"/>
                </a:moveTo>
                <a:lnTo>
                  <a:pt x="1629410" y="1663524"/>
                </a:lnTo>
                <a:lnTo>
                  <a:pt x="1634489" y="1668604"/>
                </a:lnTo>
                <a:lnTo>
                  <a:pt x="1667885" y="1668604"/>
                </a:lnTo>
                <a:lnTo>
                  <a:pt x="1662807" y="1663524"/>
                </a:lnTo>
                <a:close/>
              </a:path>
              <a:path w="2136775" h="2137409">
                <a:moveTo>
                  <a:pt x="1656460" y="1657174"/>
                </a:moveTo>
                <a:lnTo>
                  <a:pt x="1623060" y="1657174"/>
                </a:lnTo>
                <a:lnTo>
                  <a:pt x="1628139" y="1662254"/>
                </a:lnTo>
                <a:lnTo>
                  <a:pt x="1661538" y="1662254"/>
                </a:lnTo>
                <a:lnTo>
                  <a:pt x="1656460" y="1657174"/>
                </a:lnTo>
                <a:close/>
              </a:path>
              <a:path w="2136775" h="2137409">
                <a:moveTo>
                  <a:pt x="1650113" y="1650824"/>
                </a:moveTo>
                <a:lnTo>
                  <a:pt x="1616710" y="1650824"/>
                </a:lnTo>
                <a:lnTo>
                  <a:pt x="1621789" y="1655904"/>
                </a:lnTo>
                <a:lnTo>
                  <a:pt x="1655191" y="1655904"/>
                </a:lnTo>
                <a:lnTo>
                  <a:pt x="1650113" y="1650824"/>
                </a:lnTo>
                <a:close/>
              </a:path>
              <a:path w="2136775" h="2137409">
                <a:moveTo>
                  <a:pt x="1643766" y="1644474"/>
                </a:moveTo>
                <a:lnTo>
                  <a:pt x="1610360" y="1644474"/>
                </a:lnTo>
                <a:lnTo>
                  <a:pt x="1615439" y="1649554"/>
                </a:lnTo>
                <a:lnTo>
                  <a:pt x="1648843" y="1649554"/>
                </a:lnTo>
                <a:lnTo>
                  <a:pt x="1643766" y="1644474"/>
                </a:lnTo>
                <a:close/>
              </a:path>
              <a:path w="2136775" h="2137409">
                <a:moveTo>
                  <a:pt x="1637418" y="1638124"/>
                </a:moveTo>
                <a:lnTo>
                  <a:pt x="1604010" y="1638124"/>
                </a:lnTo>
                <a:lnTo>
                  <a:pt x="1609089" y="1643204"/>
                </a:lnTo>
                <a:lnTo>
                  <a:pt x="1642496" y="1643204"/>
                </a:lnTo>
                <a:lnTo>
                  <a:pt x="1637418" y="1638124"/>
                </a:lnTo>
                <a:close/>
              </a:path>
              <a:path w="2136775" h="2137409">
                <a:moveTo>
                  <a:pt x="1631071" y="1631774"/>
                </a:moveTo>
                <a:lnTo>
                  <a:pt x="1597660" y="1631774"/>
                </a:lnTo>
                <a:lnTo>
                  <a:pt x="1602740" y="1636854"/>
                </a:lnTo>
                <a:lnTo>
                  <a:pt x="1636149" y="1636854"/>
                </a:lnTo>
                <a:lnTo>
                  <a:pt x="1631071" y="1631774"/>
                </a:lnTo>
                <a:close/>
              </a:path>
              <a:path w="2136775" h="2137409">
                <a:moveTo>
                  <a:pt x="1624724" y="1625424"/>
                </a:moveTo>
                <a:lnTo>
                  <a:pt x="1591310" y="1625424"/>
                </a:lnTo>
                <a:lnTo>
                  <a:pt x="1596389" y="1630504"/>
                </a:lnTo>
                <a:lnTo>
                  <a:pt x="1629802" y="1630504"/>
                </a:lnTo>
                <a:lnTo>
                  <a:pt x="1624724" y="1625424"/>
                </a:lnTo>
                <a:close/>
              </a:path>
              <a:path w="2136775" h="2137409">
                <a:moveTo>
                  <a:pt x="1618377" y="1619074"/>
                </a:moveTo>
                <a:lnTo>
                  <a:pt x="1584960" y="1619074"/>
                </a:lnTo>
                <a:lnTo>
                  <a:pt x="1590040" y="1624154"/>
                </a:lnTo>
                <a:lnTo>
                  <a:pt x="1623454" y="1624154"/>
                </a:lnTo>
                <a:lnTo>
                  <a:pt x="1618377" y="1619074"/>
                </a:lnTo>
                <a:close/>
              </a:path>
              <a:path w="2136775" h="2137409">
                <a:moveTo>
                  <a:pt x="1612029" y="1612724"/>
                </a:moveTo>
                <a:lnTo>
                  <a:pt x="1578610" y="1612724"/>
                </a:lnTo>
                <a:lnTo>
                  <a:pt x="1583690" y="1617804"/>
                </a:lnTo>
                <a:lnTo>
                  <a:pt x="1617107" y="1617804"/>
                </a:lnTo>
                <a:lnTo>
                  <a:pt x="1612029" y="1612724"/>
                </a:lnTo>
                <a:close/>
              </a:path>
              <a:path w="2136775" h="2137409">
                <a:moveTo>
                  <a:pt x="1605682" y="1606374"/>
                </a:moveTo>
                <a:lnTo>
                  <a:pt x="1572260" y="1606374"/>
                </a:lnTo>
                <a:lnTo>
                  <a:pt x="1577340" y="1611454"/>
                </a:lnTo>
                <a:lnTo>
                  <a:pt x="1610760" y="1611454"/>
                </a:lnTo>
                <a:lnTo>
                  <a:pt x="1605682" y="1606374"/>
                </a:lnTo>
                <a:close/>
              </a:path>
              <a:path w="2136775" h="2137409">
                <a:moveTo>
                  <a:pt x="1599335" y="1600024"/>
                </a:moveTo>
                <a:lnTo>
                  <a:pt x="1565910" y="1600024"/>
                </a:lnTo>
                <a:lnTo>
                  <a:pt x="1570989" y="1605104"/>
                </a:lnTo>
                <a:lnTo>
                  <a:pt x="1604413" y="1605104"/>
                </a:lnTo>
                <a:lnTo>
                  <a:pt x="1599335" y="1600024"/>
                </a:lnTo>
                <a:close/>
              </a:path>
              <a:path w="2136775" h="2137409">
                <a:moveTo>
                  <a:pt x="1592988" y="1593674"/>
                </a:moveTo>
                <a:lnTo>
                  <a:pt x="1559560" y="1593674"/>
                </a:lnTo>
                <a:lnTo>
                  <a:pt x="1564639" y="1598754"/>
                </a:lnTo>
                <a:lnTo>
                  <a:pt x="1598065" y="1598754"/>
                </a:lnTo>
                <a:lnTo>
                  <a:pt x="1592988" y="1593674"/>
                </a:lnTo>
                <a:close/>
              </a:path>
              <a:path w="2136775" h="2137409">
                <a:moveTo>
                  <a:pt x="1586640" y="1587324"/>
                </a:moveTo>
                <a:lnTo>
                  <a:pt x="1553210" y="1587324"/>
                </a:lnTo>
                <a:lnTo>
                  <a:pt x="1558290" y="1592404"/>
                </a:lnTo>
                <a:lnTo>
                  <a:pt x="1591718" y="1592404"/>
                </a:lnTo>
                <a:lnTo>
                  <a:pt x="1586640" y="1587324"/>
                </a:lnTo>
                <a:close/>
              </a:path>
              <a:path w="2136775" h="2137409">
                <a:moveTo>
                  <a:pt x="1580293" y="1580974"/>
                </a:moveTo>
                <a:lnTo>
                  <a:pt x="1546860" y="1580974"/>
                </a:lnTo>
                <a:lnTo>
                  <a:pt x="1551940" y="1586054"/>
                </a:lnTo>
                <a:lnTo>
                  <a:pt x="1585371" y="1586054"/>
                </a:lnTo>
                <a:lnTo>
                  <a:pt x="1580293" y="1580974"/>
                </a:lnTo>
                <a:close/>
              </a:path>
              <a:path w="2136775" h="2137409">
                <a:moveTo>
                  <a:pt x="1573946" y="1574624"/>
                </a:moveTo>
                <a:lnTo>
                  <a:pt x="1540510" y="1574624"/>
                </a:lnTo>
                <a:lnTo>
                  <a:pt x="1545590" y="1579704"/>
                </a:lnTo>
                <a:lnTo>
                  <a:pt x="1579024" y="1579704"/>
                </a:lnTo>
                <a:lnTo>
                  <a:pt x="1573946" y="1574624"/>
                </a:lnTo>
                <a:close/>
              </a:path>
              <a:path w="2136775" h="2137409">
                <a:moveTo>
                  <a:pt x="1567598" y="1568274"/>
                </a:moveTo>
                <a:lnTo>
                  <a:pt x="1534160" y="1568274"/>
                </a:lnTo>
                <a:lnTo>
                  <a:pt x="1539239" y="1573354"/>
                </a:lnTo>
                <a:lnTo>
                  <a:pt x="1572676" y="1573354"/>
                </a:lnTo>
                <a:lnTo>
                  <a:pt x="1567598" y="1568274"/>
                </a:lnTo>
                <a:close/>
              </a:path>
              <a:path w="2136775" h="2137409">
                <a:moveTo>
                  <a:pt x="1561251" y="1561924"/>
                </a:moveTo>
                <a:lnTo>
                  <a:pt x="1527810" y="1561924"/>
                </a:lnTo>
                <a:lnTo>
                  <a:pt x="1532889" y="1567004"/>
                </a:lnTo>
                <a:lnTo>
                  <a:pt x="1566329" y="1567004"/>
                </a:lnTo>
                <a:lnTo>
                  <a:pt x="1561251" y="1561924"/>
                </a:lnTo>
                <a:close/>
              </a:path>
              <a:path w="2136775" h="2137409">
                <a:moveTo>
                  <a:pt x="1554904" y="1555574"/>
                </a:moveTo>
                <a:lnTo>
                  <a:pt x="1521460" y="1555574"/>
                </a:lnTo>
                <a:lnTo>
                  <a:pt x="1526539" y="1560654"/>
                </a:lnTo>
                <a:lnTo>
                  <a:pt x="1559982" y="1560654"/>
                </a:lnTo>
                <a:lnTo>
                  <a:pt x="1554904" y="1555574"/>
                </a:lnTo>
                <a:close/>
              </a:path>
              <a:path w="2136775" h="2137409">
                <a:moveTo>
                  <a:pt x="1548557" y="1549224"/>
                </a:moveTo>
                <a:lnTo>
                  <a:pt x="1515110" y="1549224"/>
                </a:lnTo>
                <a:lnTo>
                  <a:pt x="1520190" y="1554304"/>
                </a:lnTo>
                <a:lnTo>
                  <a:pt x="1553634" y="1554304"/>
                </a:lnTo>
                <a:lnTo>
                  <a:pt x="1548557" y="1549224"/>
                </a:lnTo>
                <a:close/>
              </a:path>
              <a:path w="2136775" h="2137409">
                <a:moveTo>
                  <a:pt x="1542209" y="1542874"/>
                </a:moveTo>
                <a:lnTo>
                  <a:pt x="1508760" y="1542874"/>
                </a:lnTo>
                <a:lnTo>
                  <a:pt x="1513840" y="1547954"/>
                </a:lnTo>
                <a:lnTo>
                  <a:pt x="1547287" y="1547954"/>
                </a:lnTo>
                <a:lnTo>
                  <a:pt x="1542209" y="1542874"/>
                </a:lnTo>
                <a:close/>
              </a:path>
              <a:path w="2136775" h="2137409">
                <a:moveTo>
                  <a:pt x="1535862" y="1536524"/>
                </a:moveTo>
                <a:lnTo>
                  <a:pt x="1502410" y="1536524"/>
                </a:lnTo>
                <a:lnTo>
                  <a:pt x="1507489" y="1541604"/>
                </a:lnTo>
                <a:lnTo>
                  <a:pt x="1540940" y="1541604"/>
                </a:lnTo>
                <a:lnTo>
                  <a:pt x="1535862" y="1536524"/>
                </a:lnTo>
                <a:close/>
              </a:path>
              <a:path w="2136775" h="2137409">
                <a:moveTo>
                  <a:pt x="1327672" y="1328244"/>
                </a:moveTo>
                <a:lnTo>
                  <a:pt x="1294129" y="1328244"/>
                </a:lnTo>
                <a:lnTo>
                  <a:pt x="1501140" y="1535254"/>
                </a:lnTo>
                <a:lnTo>
                  <a:pt x="1534593" y="1535254"/>
                </a:lnTo>
                <a:lnTo>
                  <a:pt x="1327672" y="1328244"/>
                </a:lnTo>
                <a:close/>
              </a:path>
              <a:path w="2136775" h="2137409">
                <a:moveTo>
                  <a:pt x="1991596" y="1992454"/>
                </a:moveTo>
                <a:lnTo>
                  <a:pt x="1958340" y="1992454"/>
                </a:lnTo>
                <a:lnTo>
                  <a:pt x="1990089" y="2024204"/>
                </a:lnTo>
                <a:lnTo>
                  <a:pt x="2023332" y="2024204"/>
                </a:lnTo>
                <a:lnTo>
                  <a:pt x="1991596" y="1992454"/>
                </a:lnTo>
                <a:close/>
              </a:path>
              <a:path w="2136775" h="2137409">
                <a:moveTo>
                  <a:pt x="2023332" y="2024204"/>
                </a:moveTo>
                <a:lnTo>
                  <a:pt x="1990090" y="2024204"/>
                </a:lnTo>
                <a:lnTo>
                  <a:pt x="2035809" y="2069924"/>
                </a:lnTo>
                <a:lnTo>
                  <a:pt x="2069032" y="2069924"/>
                </a:lnTo>
                <a:lnTo>
                  <a:pt x="2023332" y="2024204"/>
                </a:lnTo>
                <a:close/>
              </a:path>
              <a:path w="2136775" h="2137409">
                <a:moveTo>
                  <a:pt x="2069032" y="2069924"/>
                </a:moveTo>
                <a:lnTo>
                  <a:pt x="2035810" y="2069924"/>
                </a:lnTo>
                <a:lnTo>
                  <a:pt x="2103120" y="2137234"/>
                </a:lnTo>
                <a:lnTo>
                  <a:pt x="2136313" y="2137234"/>
                </a:lnTo>
                <a:lnTo>
                  <a:pt x="2069032" y="2069924"/>
                </a:lnTo>
                <a:close/>
              </a:path>
            </a:pathLst>
          </a:custGeom>
          <a:solidFill>
            <a:srgbClr val="E4E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0" y="4307840"/>
            <a:ext cx="2171700" cy="2545080"/>
          </a:xfrm>
          <a:custGeom>
            <a:avLst/>
            <a:gdLst/>
            <a:ahLst/>
            <a:cxnLst/>
            <a:rect l="l" t="t" r="r" b="b"/>
            <a:pathLst>
              <a:path w="2171700" h="2545079">
                <a:moveTo>
                  <a:pt x="406400" y="0"/>
                </a:moveTo>
                <a:lnTo>
                  <a:pt x="0" y="0"/>
                </a:lnTo>
                <a:lnTo>
                  <a:pt x="0" y="6349"/>
                </a:lnTo>
                <a:lnTo>
                  <a:pt x="411480" y="6349"/>
                </a:lnTo>
                <a:lnTo>
                  <a:pt x="411480" y="5079"/>
                </a:lnTo>
                <a:lnTo>
                  <a:pt x="410209" y="5079"/>
                </a:lnTo>
                <a:lnTo>
                  <a:pt x="410209" y="3809"/>
                </a:lnTo>
                <a:lnTo>
                  <a:pt x="408940" y="3809"/>
                </a:lnTo>
                <a:lnTo>
                  <a:pt x="408940" y="2539"/>
                </a:lnTo>
                <a:lnTo>
                  <a:pt x="407670" y="2539"/>
                </a:lnTo>
                <a:lnTo>
                  <a:pt x="407670" y="1269"/>
                </a:lnTo>
                <a:lnTo>
                  <a:pt x="406400" y="1269"/>
                </a:lnTo>
                <a:lnTo>
                  <a:pt x="406400" y="0"/>
                </a:lnTo>
                <a:close/>
              </a:path>
              <a:path w="2171700" h="2545079">
                <a:moveTo>
                  <a:pt x="0" y="373379"/>
                </a:moveTo>
                <a:lnTo>
                  <a:pt x="0" y="387349"/>
                </a:lnTo>
                <a:lnTo>
                  <a:pt x="13969" y="387349"/>
                </a:lnTo>
                <a:lnTo>
                  <a:pt x="0" y="373379"/>
                </a:lnTo>
                <a:close/>
              </a:path>
              <a:path w="2171700" h="2545079">
                <a:moveTo>
                  <a:pt x="13970" y="387350"/>
                </a:moveTo>
                <a:lnTo>
                  <a:pt x="0" y="387350"/>
                </a:lnTo>
                <a:lnTo>
                  <a:pt x="0" y="393699"/>
                </a:lnTo>
                <a:lnTo>
                  <a:pt x="20319" y="393699"/>
                </a:lnTo>
                <a:lnTo>
                  <a:pt x="13970" y="387350"/>
                </a:lnTo>
                <a:close/>
              </a:path>
              <a:path w="2171700" h="2545079">
                <a:moveTo>
                  <a:pt x="20319" y="393699"/>
                </a:moveTo>
                <a:lnTo>
                  <a:pt x="0" y="393699"/>
                </a:lnTo>
                <a:lnTo>
                  <a:pt x="0" y="400049"/>
                </a:lnTo>
                <a:lnTo>
                  <a:pt x="26669" y="400049"/>
                </a:lnTo>
                <a:lnTo>
                  <a:pt x="20319" y="393699"/>
                </a:lnTo>
                <a:close/>
              </a:path>
              <a:path w="2171700" h="2545079">
                <a:moveTo>
                  <a:pt x="26670" y="400050"/>
                </a:moveTo>
                <a:lnTo>
                  <a:pt x="0" y="400050"/>
                </a:lnTo>
                <a:lnTo>
                  <a:pt x="0" y="407845"/>
                </a:lnTo>
                <a:lnTo>
                  <a:pt x="23944" y="431799"/>
                </a:lnTo>
                <a:lnTo>
                  <a:pt x="58419" y="431799"/>
                </a:lnTo>
                <a:lnTo>
                  <a:pt x="26670" y="400050"/>
                </a:lnTo>
                <a:close/>
              </a:path>
              <a:path w="2171700" h="2545079">
                <a:moveTo>
                  <a:pt x="58420" y="431800"/>
                </a:moveTo>
                <a:lnTo>
                  <a:pt x="23944" y="431800"/>
                </a:lnTo>
                <a:lnTo>
                  <a:pt x="30291" y="438149"/>
                </a:lnTo>
                <a:lnTo>
                  <a:pt x="64769" y="438149"/>
                </a:lnTo>
                <a:lnTo>
                  <a:pt x="58420" y="431800"/>
                </a:lnTo>
                <a:close/>
              </a:path>
              <a:path w="2171700" h="2545079">
                <a:moveTo>
                  <a:pt x="64770" y="438150"/>
                </a:moveTo>
                <a:lnTo>
                  <a:pt x="30291" y="438150"/>
                </a:lnTo>
                <a:lnTo>
                  <a:pt x="55680" y="463549"/>
                </a:lnTo>
                <a:lnTo>
                  <a:pt x="90169" y="463549"/>
                </a:lnTo>
                <a:lnTo>
                  <a:pt x="64770" y="438150"/>
                </a:lnTo>
                <a:close/>
              </a:path>
              <a:path w="2171700" h="2545079">
                <a:moveTo>
                  <a:pt x="90170" y="463550"/>
                </a:moveTo>
                <a:lnTo>
                  <a:pt x="55680" y="463550"/>
                </a:lnTo>
                <a:lnTo>
                  <a:pt x="62027" y="469899"/>
                </a:lnTo>
                <a:lnTo>
                  <a:pt x="96519" y="469899"/>
                </a:lnTo>
                <a:lnTo>
                  <a:pt x="90170" y="463550"/>
                </a:lnTo>
                <a:close/>
              </a:path>
              <a:path w="2171700" h="2545079">
                <a:moveTo>
                  <a:pt x="96520" y="469900"/>
                </a:moveTo>
                <a:lnTo>
                  <a:pt x="62027" y="469900"/>
                </a:lnTo>
                <a:lnTo>
                  <a:pt x="68374" y="476249"/>
                </a:lnTo>
                <a:lnTo>
                  <a:pt x="102869" y="476249"/>
                </a:lnTo>
                <a:lnTo>
                  <a:pt x="96520" y="469900"/>
                </a:lnTo>
                <a:close/>
              </a:path>
              <a:path w="2171700" h="2545079">
                <a:moveTo>
                  <a:pt x="102870" y="476250"/>
                </a:moveTo>
                <a:lnTo>
                  <a:pt x="68374" y="476250"/>
                </a:lnTo>
                <a:lnTo>
                  <a:pt x="74722" y="482599"/>
                </a:lnTo>
                <a:lnTo>
                  <a:pt x="109219" y="482599"/>
                </a:lnTo>
                <a:lnTo>
                  <a:pt x="102870" y="476250"/>
                </a:lnTo>
                <a:close/>
              </a:path>
              <a:path w="2171700" h="2545079">
                <a:moveTo>
                  <a:pt x="109220" y="482600"/>
                </a:moveTo>
                <a:lnTo>
                  <a:pt x="74722" y="482600"/>
                </a:lnTo>
                <a:lnTo>
                  <a:pt x="81069" y="488949"/>
                </a:lnTo>
                <a:lnTo>
                  <a:pt x="115569" y="488949"/>
                </a:lnTo>
                <a:lnTo>
                  <a:pt x="109220" y="482600"/>
                </a:lnTo>
                <a:close/>
              </a:path>
              <a:path w="2171700" h="2545079">
                <a:moveTo>
                  <a:pt x="115570" y="488950"/>
                </a:moveTo>
                <a:lnTo>
                  <a:pt x="81069" y="488950"/>
                </a:lnTo>
                <a:lnTo>
                  <a:pt x="87416" y="495299"/>
                </a:lnTo>
                <a:lnTo>
                  <a:pt x="121919" y="495299"/>
                </a:lnTo>
                <a:lnTo>
                  <a:pt x="115570" y="488950"/>
                </a:lnTo>
                <a:close/>
              </a:path>
              <a:path w="2171700" h="2545079">
                <a:moveTo>
                  <a:pt x="121920" y="495300"/>
                </a:moveTo>
                <a:lnTo>
                  <a:pt x="87416" y="495300"/>
                </a:lnTo>
                <a:lnTo>
                  <a:pt x="93763" y="501649"/>
                </a:lnTo>
                <a:lnTo>
                  <a:pt x="128269" y="501649"/>
                </a:lnTo>
                <a:lnTo>
                  <a:pt x="121920" y="495300"/>
                </a:lnTo>
                <a:close/>
              </a:path>
              <a:path w="2171700" h="2545079">
                <a:moveTo>
                  <a:pt x="128270" y="501650"/>
                </a:moveTo>
                <a:lnTo>
                  <a:pt x="93763" y="501650"/>
                </a:lnTo>
                <a:lnTo>
                  <a:pt x="100111" y="507999"/>
                </a:lnTo>
                <a:lnTo>
                  <a:pt x="134619" y="507999"/>
                </a:lnTo>
                <a:lnTo>
                  <a:pt x="128270" y="501650"/>
                </a:lnTo>
                <a:close/>
              </a:path>
              <a:path w="2171700" h="2545079">
                <a:moveTo>
                  <a:pt x="134620" y="508000"/>
                </a:moveTo>
                <a:lnTo>
                  <a:pt x="100111" y="508000"/>
                </a:lnTo>
                <a:lnTo>
                  <a:pt x="106458" y="514349"/>
                </a:lnTo>
                <a:lnTo>
                  <a:pt x="140970" y="514349"/>
                </a:lnTo>
                <a:lnTo>
                  <a:pt x="134620" y="508000"/>
                </a:lnTo>
                <a:close/>
              </a:path>
              <a:path w="2171700" h="2545079">
                <a:moveTo>
                  <a:pt x="140970" y="514350"/>
                </a:moveTo>
                <a:lnTo>
                  <a:pt x="106458" y="514350"/>
                </a:lnTo>
                <a:lnTo>
                  <a:pt x="112805" y="520699"/>
                </a:lnTo>
                <a:lnTo>
                  <a:pt x="147319" y="520699"/>
                </a:lnTo>
                <a:lnTo>
                  <a:pt x="140970" y="514350"/>
                </a:lnTo>
                <a:close/>
              </a:path>
              <a:path w="2171700" h="2545079">
                <a:moveTo>
                  <a:pt x="147320" y="520700"/>
                </a:moveTo>
                <a:lnTo>
                  <a:pt x="112805" y="520700"/>
                </a:lnTo>
                <a:lnTo>
                  <a:pt x="119153" y="527049"/>
                </a:lnTo>
                <a:lnTo>
                  <a:pt x="153670" y="527049"/>
                </a:lnTo>
                <a:lnTo>
                  <a:pt x="147320" y="520700"/>
                </a:lnTo>
                <a:close/>
              </a:path>
              <a:path w="2171700" h="2545079">
                <a:moveTo>
                  <a:pt x="153670" y="527050"/>
                </a:moveTo>
                <a:lnTo>
                  <a:pt x="119153" y="527050"/>
                </a:lnTo>
                <a:lnTo>
                  <a:pt x="125500" y="533399"/>
                </a:lnTo>
                <a:lnTo>
                  <a:pt x="160019" y="533399"/>
                </a:lnTo>
                <a:lnTo>
                  <a:pt x="153670" y="527050"/>
                </a:lnTo>
                <a:close/>
              </a:path>
              <a:path w="2171700" h="2545079">
                <a:moveTo>
                  <a:pt x="160020" y="533400"/>
                </a:moveTo>
                <a:lnTo>
                  <a:pt x="125500" y="533400"/>
                </a:lnTo>
                <a:lnTo>
                  <a:pt x="131847" y="539749"/>
                </a:lnTo>
                <a:lnTo>
                  <a:pt x="166369" y="539749"/>
                </a:lnTo>
                <a:lnTo>
                  <a:pt x="160020" y="533400"/>
                </a:lnTo>
                <a:close/>
              </a:path>
              <a:path w="2171700" h="2545079">
                <a:moveTo>
                  <a:pt x="166370" y="539750"/>
                </a:moveTo>
                <a:lnTo>
                  <a:pt x="131847" y="539750"/>
                </a:lnTo>
                <a:lnTo>
                  <a:pt x="138194" y="546099"/>
                </a:lnTo>
                <a:lnTo>
                  <a:pt x="172719" y="546099"/>
                </a:lnTo>
                <a:lnTo>
                  <a:pt x="166370" y="539750"/>
                </a:lnTo>
                <a:close/>
              </a:path>
              <a:path w="2171700" h="2545079">
                <a:moveTo>
                  <a:pt x="172720" y="546100"/>
                </a:moveTo>
                <a:lnTo>
                  <a:pt x="138194" y="546100"/>
                </a:lnTo>
                <a:lnTo>
                  <a:pt x="144542" y="552449"/>
                </a:lnTo>
                <a:lnTo>
                  <a:pt x="179069" y="552449"/>
                </a:lnTo>
                <a:lnTo>
                  <a:pt x="172720" y="546100"/>
                </a:lnTo>
                <a:close/>
              </a:path>
              <a:path w="2171700" h="2545079">
                <a:moveTo>
                  <a:pt x="179070" y="552450"/>
                </a:moveTo>
                <a:lnTo>
                  <a:pt x="144542" y="552450"/>
                </a:lnTo>
                <a:lnTo>
                  <a:pt x="150889" y="558799"/>
                </a:lnTo>
                <a:lnTo>
                  <a:pt x="185419" y="558799"/>
                </a:lnTo>
                <a:lnTo>
                  <a:pt x="179070" y="552450"/>
                </a:lnTo>
                <a:close/>
              </a:path>
              <a:path w="2171700" h="2545079">
                <a:moveTo>
                  <a:pt x="185420" y="558800"/>
                </a:moveTo>
                <a:lnTo>
                  <a:pt x="150889" y="558800"/>
                </a:lnTo>
                <a:lnTo>
                  <a:pt x="157236" y="565149"/>
                </a:lnTo>
                <a:lnTo>
                  <a:pt x="191769" y="565149"/>
                </a:lnTo>
                <a:lnTo>
                  <a:pt x="185420" y="558800"/>
                </a:lnTo>
                <a:close/>
              </a:path>
              <a:path w="2171700" h="2545079">
                <a:moveTo>
                  <a:pt x="191770" y="565150"/>
                </a:moveTo>
                <a:lnTo>
                  <a:pt x="157236" y="565150"/>
                </a:lnTo>
                <a:lnTo>
                  <a:pt x="163583" y="571499"/>
                </a:lnTo>
                <a:lnTo>
                  <a:pt x="198119" y="571499"/>
                </a:lnTo>
                <a:lnTo>
                  <a:pt x="191770" y="565150"/>
                </a:lnTo>
                <a:close/>
              </a:path>
              <a:path w="2171700" h="2545079">
                <a:moveTo>
                  <a:pt x="198120" y="571500"/>
                </a:moveTo>
                <a:lnTo>
                  <a:pt x="163583" y="571500"/>
                </a:lnTo>
                <a:lnTo>
                  <a:pt x="169931" y="577849"/>
                </a:lnTo>
                <a:lnTo>
                  <a:pt x="204469" y="577849"/>
                </a:lnTo>
                <a:lnTo>
                  <a:pt x="198120" y="571500"/>
                </a:lnTo>
                <a:close/>
              </a:path>
              <a:path w="2171700" h="2545079">
                <a:moveTo>
                  <a:pt x="204470" y="577850"/>
                </a:moveTo>
                <a:lnTo>
                  <a:pt x="169931" y="577850"/>
                </a:lnTo>
                <a:lnTo>
                  <a:pt x="176278" y="584199"/>
                </a:lnTo>
                <a:lnTo>
                  <a:pt x="210819" y="584199"/>
                </a:lnTo>
                <a:lnTo>
                  <a:pt x="204470" y="577850"/>
                </a:lnTo>
                <a:close/>
              </a:path>
              <a:path w="2171700" h="2545079">
                <a:moveTo>
                  <a:pt x="210820" y="584200"/>
                </a:moveTo>
                <a:lnTo>
                  <a:pt x="176278" y="584200"/>
                </a:lnTo>
                <a:lnTo>
                  <a:pt x="182625" y="590549"/>
                </a:lnTo>
                <a:lnTo>
                  <a:pt x="217169" y="590549"/>
                </a:lnTo>
                <a:lnTo>
                  <a:pt x="210820" y="584200"/>
                </a:lnTo>
                <a:close/>
              </a:path>
              <a:path w="2171700" h="2545079">
                <a:moveTo>
                  <a:pt x="217170" y="590550"/>
                </a:moveTo>
                <a:lnTo>
                  <a:pt x="182625" y="590550"/>
                </a:lnTo>
                <a:lnTo>
                  <a:pt x="188972" y="596899"/>
                </a:lnTo>
                <a:lnTo>
                  <a:pt x="223519" y="596899"/>
                </a:lnTo>
                <a:lnTo>
                  <a:pt x="217170" y="590550"/>
                </a:lnTo>
                <a:close/>
              </a:path>
              <a:path w="2171700" h="2545079">
                <a:moveTo>
                  <a:pt x="223520" y="596900"/>
                </a:moveTo>
                <a:lnTo>
                  <a:pt x="188972" y="596900"/>
                </a:lnTo>
                <a:lnTo>
                  <a:pt x="195320" y="603249"/>
                </a:lnTo>
                <a:lnTo>
                  <a:pt x="229869" y="603249"/>
                </a:lnTo>
                <a:lnTo>
                  <a:pt x="223520" y="596900"/>
                </a:lnTo>
                <a:close/>
              </a:path>
              <a:path w="2171700" h="2545079">
                <a:moveTo>
                  <a:pt x="229870" y="603250"/>
                </a:moveTo>
                <a:lnTo>
                  <a:pt x="195320" y="603250"/>
                </a:lnTo>
                <a:lnTo>
                  <a:pt x="201667" y="609599"/>
                </a:lnTo>
                <a:lnTo>
                  <a:pt x="236219" y="609599"/>
                </a:lnTo>
                <a:lnTo>
                  <a:pt x="229870" y="603250"/>
                </a:lnTo>
                <a:close/>
              </a:path>
              <a:path w="2171700" h="2545079">
                <a:moveTo>
                  <a:pt x="236220" y="609600"/>
                </a:moveTo>
                <a:lnTo>
                  <a:pt x="201667" y="609600"/>
                </a:lnTo>
                <a:lnTo>
                  <a:pt x="208014" y="615949"/>
                </a:lnTo>
                <a:lnTo>
                  <a:pt x="242569" y="615949"/>
                </a:lnTo>
                <a:lnTo>
                  <a:pt x="236220" y="609600"/>
                </a:lnTo>
                <a:close/>
              </a:path>
              <a:path w="2171700" h="2545079">
                <a:moveTo>
                  <a:pt x="242570" y="615950"/>
                </a:moveTo>
                <a:lnTo>
                  <a:pt x="208014" y="615950"/>
                </a:lnTo>
                <a:lnTo>
                  <a:pt x="214361" y="622299"/>
                </a:lnTo>
                <a:lnTo>
                  <a:pt x="248919" y="622299"/>
                </a:lnTo>
                <a:lnTo>
                  <a:pt x="242570" y="615950"/>
                </a:lnTo>
                <a:close/>
              </a:path>
              <a:path w="2171700" h="2545079">
                <a:moveTo>
                  <a:pt x="248920" y="622300"/>
                </a:moveTo>
                <a:lnTo>
                  <a:pt x="214361" y="622300"/>
                </a:lnTo>
                <a:lnTo>
                  <a:pt x="220709" y="628649"/>
                </a:lnTo>
                <a:lnTo>
                  <a:pt x="255270" y="628649"/>
                </a:lnTo>
                <a:lnTo>
                  <a:pt x="248920" y="622300"/>
                </a:lnTo>
                <a:close/>
              </a:path>
              <a:path w="2171700" h="2545079">
                <a:moveTo>
                  <a:pt x="255270" y="628650"/>
                </a:moveTo>
                <a:lnTo>
                  <a:pt x="220709" y="628650"/>
                </a:lnTo>
                <a:lnTo>
                  <a:pt x="227056" y="634999"/>
                </a:lnTo>
                <a:lnTo>
                  <a:pt x="261619" y="634999"/>
                </a:lnTo>
                <a:lnTo>
                  <a:pt x="255270" y="628650"/>
                </a:lnTo>
                <a:close/>
              </a:path>
              <a:path w="2171700" h="2545079">
                <a:moveTo>
                  <a:pt x="261620" y="635000"/>
                </a:moveTo>
                <a:lnTo>
                  <a:pt x="227056" y="635000"/>
                </a:lnTo>
                <a:lnTo>
                  <a:pt x="233403" y="641349"/>
                </a:lnTo>
                <a:lnTo>
                  <a:pt x="267969" y="641349"/>
                </a:lnTo>
                <a:lnTo>
                  <a:pt x="261620" y="635000"/>
                </a:lnTo>
                <a:close/>
              </a:path>
              <a:path w="2171700" h="2545079">
                <a:moveTo>
                  <a:pt x="267970" y="641350"/>
                </a:moveTo>
                <a:lnTo>
                  <a:pt x="233403" y="641350"/>
                </a:lnTo>
                <a:lnTo>
                  <a:pt x="239751" y="647699"/>
                </a:lnTo>
                <a:lnTo>
                  <a:pt x="274319" y="647699"/>
                </a:lnTo>
                <a:lnTo>
                  <a:pt x="267970" y="641350"/>
                </a:lnTo>
                <a:close/>
              </a:path>
              <a:path w="2171700" h="2545079">
                <a:moveTo>
                  <a:pt x="274320" y="647700"/>
                </a:moveTo>
                <a:lnTo>
                  <a:pt x="239751" y="647700"/>
                </a:lnTo>
                <a:lnTo>
                  <a:pt x="246098" y="654049"/>
                </a:lnTo>
                <a:lnTo>
                  <a:pt x="280669" y="654049"/>
                </a:lnTo>
                <a:lnTo>
                  <a:pt x="274320" y="647700"/>
                </a:lnTo>
                <a:close/>
              </a:path>
              <a:path w="2171700" h="2545079">
                <a:moveTo>
                  <a:pt x="280670" y="654050"/>
                </a:moveTo>
                <a:lnTo>
                  <a:pt x="246098" y="654050"/>
                </a:lnTo>
                <a:lnTo>
                  <a:pt x="252445" y="660399"/>
                </a:lnTo>
                <a:lnTo>
                  <a:pt x="287019" y="660399"/>
                </a:lnTo>
                <a:lnTo>
                  <a:pt x="280670" y="654050"/>
                </a:lnTo>
                <a:close/>
              </a:path>
              <a:path w="2171700" h="2545079">
                <a:moveTo>
                  <a:pt x="287020" y="660400"/>
                </a:moveTo>
                <a:lnTo>
                  <a:pt x="252445" y="660400"/>
                </a:lnTo>
                <a:lnTo>
                  <a:pt x="258792" y="666749"/>
                </a:lnTo>
                <a:lnTo>
                  <a:pt x="293369" y="666749"/>
                </a:lnTo>
                <a:lnTo>
                  <a:pt x="287020" y="660400"/>
                </a:lnTo>
                <a:close/>
              </a:path>
              <a:path w="2171700" h="2545079">
                <a:moveTo>
                  <a:pt x="293370" y="666750"/>
                </a:moveTo>
                <a:lnTo>
                  <a:pt x="258792" y="666750"/>
                </a:lnTo>
                <a:lnTo>
                  <a:pt x="265140" y="673099"/>
                </a:lnTo>
                <a:lnTo>
                  <a:pt x="299719" y="673099"/>
                </a:lnTo>
                <a:lnTo>
                  <a:pt x="293370" y="666750"/>
                </a:lnTo>
                <a:close/>
              </a:path>
              <a:path w="2171700" h="2545079">
                <a:moveTo>
                  <a:pt x="299720" y="673100"/>
                </a:moveTo>
                <a:lnTo>
                  <a:pt x="265140" y="673100"/>
                </a:lnTo>
                <a:lnTo>
                  <a:pt x="271487" y="679449"/>
                </a:lnTo>
                <a:lnTo>
                  <a:pt x="306069" y="679449"/>
                </a:lnTo>
                <a:lnTo>
                  <a:pt x="299720" y="673100"/>
                </a:lnTo>
                <a:close/>
              </a:path>
              <a:path w="2171700" h="2545079">
                <a:moveTo>
                  <a:pt x="306070" y="679450"/>
                </a:moveTo>
                <a:lnTo>
                  <a:pt x="271487" y="679450"/>
                </a:lnTo>
                <a:lnTo>
                  <a:pt x="277834" y="685799"/>
                </a:lnTo>
                <a:lnTo>
                  <a:pt x="312419" y="685799"/>
                </a:lnTo>
                <a:lnTo>
                  <a:pt x="306070" y="679450"/>
                </a:lnTo>
                <a:close/>
              </a:path>
              <a:path w="2171700" h="2545079">
                <a:moveTo>
                  <a:pt x="312420" y="685800"/>
                </a:moveTo>
                <a:lnTo>
                  <a:pt x="277834" y="685800"/>
                </a:lnTo>
                <a:lnTo>
                  <a:pt x="284181" y="692149"/>
                </a:lnTo>
                <a:lnTo>
                  <a:pt x="318769" y="692149"/>
                </a:lnTo>
                <a:lnTo>
                  <a:pt x="312420" y="685800"/>
                </a:lnTo>
                <a:close/>
              </a:path>
              <a:path w="2171700" h="2545079">
                <a:moveTo>
                  <a:pt x="318770" y="692150"/>
                </a:moveTo>
                <a:lnTo>
                  <a:pt x="284181" y="692150"/>
                </a:lnTo>
                <a:lnTo>
                  <a:pt x="290529" y="698499"/>
                </a:lnTo>
                <a:lnTo>
                  <a:pt x="325119" y="698499"/>
                </a:lnTo>
                <a:lnTo>
                  <a:pt x="318770" y="692150"/>
                </a:lnTo>
                <a:close/>
              </a:path>
              <a:path w="2171700" h="2545079">
                <a:moveTo>
                  <a:pt x="325120" y="698500"/>
                </a:moveTo>
                <a:lnTo>
                  <a:pt x="290529" y="698500"/>
                </a:lnTo>
                <a:lnTo>
                  <a:pt x="296876" y="704849"/>
                </a:lnTo>
                <a:lnTo>
                  <a:pt x="331469" y="704849"/>
                </a:lnTo>
                <a:lnTo>
                  <a:pt x="325120" y="698500"/>
                </a:lnTo>
                <a:close/>
              </a:path>
              <a:path w="2171700" h="2545079">
                <a:moveTo>
                  <a:pt x="331470" y="704850"/>
                </a:moveTo>
                <a:lnTo>
                  <a:pt x="296876" y="704850"/>
                </a:lnTo>
                <a:lnTo>
                  <a:pt x="303223" y="711199"/>
                </a:lnTo>
                <a:lnTo>
                  <a:pt x="337819" y="711199"/>
                </a:lnTo>
                <a:lnTo>
                  <a:pt x="331470" y="704850"/>
                </a:lnTo>
                <a:close/>
              </a:path>
              <a:path w="2171700" h="2545079">
                <a:moveTo>
                  <a:pt x="337820" y="711200"/>
                </a:moveTo>
                <a:lnTo>
                  <a:pt x="303223" y="711200"/>
                </a:lnTo>
                <a:lnTo>
                  <a:pt x="309570" y="717549"/>
                </a:lnTo>
                <a:lnTo>
                  <a:pt x="344169" y="717549"/>
                </a:lnTo>
                <a:lnTo>
                  <a:pt x="337820" y="711200"/>
                </a:lnTo>
                <a:close/>
              </a:path>
              <a:path w="2171700" h="2545079">
                <a:moveTo>
                  <a:pt x="344170" y="717550"/>
                </a:moveTo>
                <a:lnTo>
                  <a:pt x="309570" y="717550"/>
                </a:lnTo>
                <a:lnTo>
                  <a:pt x="315918" y="723899"/>
                </a:lnTo>
                <a:lnTo>
                  <a:pt x="350520" y="723899"/>
                </a:lnTo>
                <a:lnTo>
                  <a:pt x="344170" y="717550"/>
                </a:lnTo>
                <a:close/>
              </a:path>
              <a:path w="2171700" h="2545079">
                <a:moveTo>
                  <a:pt x="350520" y="723900"/>
                </a:moveTo>
                <a:lnTo>
                  <a:pt x="315918" y="723900"/>
                </a:lnTo>
                <a:lnTo>
                  <a:pt x="322265" y="730249"/>
                </a:lnTo>
                <a:lnTo>
                  <a:pt x="356869" y="730249"/>
                </a:lnTo>
                <a:lnTo>
                  <a:pt x="350520" y="723900"/>
                </a:lnTo>
                <a:close/>
              </a:path>
              <a:path w="2171700" h="2545079">
                <a:moveTo>
                  <a:pt x="356870" y="730250"/>
                </a:moveTo>
                <a:lnTo>
                  <a:pt x="322265" y="730250"/>
                </a:lnTo>
                <a:lnTo>
                  <a:pt x="328612" y="736599"/>
                </a:lnTo>
                <a:lnTo>
                  <a:pt x="363219" y="736599"/>
                </a:lnTo>
                <a:lnTo>
                  <a:pt x="356870" y="730250"/>
                </a:lnTo>
                <a:close/>
              </a:path>
              <a:path w="2171700" h="2545079">
                <a:moveTo>
                  <a:pt x="363220" y="736600"/>
                </a:moveTo>
                <a:lnTo>
                  <a:pt x="328612" y="736600"/>
                </a:lnTo>
                <a:lnTo>
                  <a:pt x="334960" y="742949"/>
                </a:lnTo>
                <a:lnTo>
                  <a:pt x="369569" y="742949"/>
                </a:lnTo>
                <a:lnTo>
                  <a:pt x="363220" y="736600"/>
                </a:lnTo>
                <a:close/>
              </a:path>
              <a:path w="2171700" h="2545079">
                <a:moveTo>
                  <a:pt x="369570" y="742950"/>
                </a:moveTo>
                <a:lnTo>
                  <a:pt x="334960" y="742950"/>
                </a:lnTo>
                <a:lnTo>
                  <a:pt x="341307" y="749299"/>
                </a:lnTo>
                <a:lnTo>
                  <a:pt x="375919" y="749299"/>
                </a:lnTo>
                <a:lnTo>
                  <a:pt x="369570" y="742950"/>
                </a:lnTo>
                <a:close/>
              </a:path>
              <a:path w="2171700" h="2545079">
                <a:moveTo>
                  <a:pt x="375920" y="749300"/>
                </a:moveTo>
                <a:lnTo>
                  <a:pt x="341307" y="749300"/>
                </a:lnTo>
                <a:lnTo>
                  <a:pt x="347654" y="755649"/>
                </a:lnTo>
                <a:lnTo>
                  <a:pt x="382269" y="755649"/>
                </a:lnTo>
                <a:lnTo>
                  <a:pt x="375920" y="749300"/>
                </a:lnTo>
                <a:close/>
              </a:path>
              <a:path w="2171700" h="2545079">
                <a:moveTo>
                  <a:pt x="382270" y="755650"/>
                </a:moveTo>
                <a:lnTo>
                  <a:pt x="347654" y="755650"/>
                </a:lnTo>
                <a:lnTo>
                  <a:pt x="354001" y="761999"/>
                </a:lnTo>
                <a:lnTo>
                  <a:pt x="388619" y="761999"/>
                </a:lnTo>
                <a:lnTo>
                  <a:pt x="382270" y="755650"/>
                </a:lnTo>
                <a:close/>
              </a:path>
              <a:path w="2171700" h="2545079">
                <a:moveTo>
                  <a:pt x="388620" y="761999"/>
                </a:moveTo>
                <a:lnTo>
                  <a:pt x="354001" y="761999"/>
                </a:lnTo>
                <a:lnTo>
                  <a:pt x="360349" y="768349"/>
                </a:lnTo>
                <a:lnTo>
                  <a:pt x="394969" y="768349"/>
                </a:lnTo>
                <a:lnTo>
                  <a:pt x="388620" y="761999"/>
                </a:lnTo>
                <a:close/>
              </a:path>
              <a:path w="2171700" h="2545079">
                <a:moveTo>
                  <a:pt x="394970" y="768350"/>
                </a:moveTo>
                <a:lnTo>
                  <a:pt x="360349" y="768350"/>
                </a:lnTo>
                <a:lnTo>
                  <a:pt x="366696" y="774699"/>
                </a:lnTo>
                <a:lnTo>
                  <a:pt x="401319" y="774699"/>
                </a:lnTo>
                <a:lnTo>
                  <a:pt x="394970" y="768350"/>
                </a:lnTo>
                <a:close/>
              </a:path>
              <a:path w="2171700" h="2545079">
                <a:moveTo>
                  <a:pt x="401320" y="774700"/>
                </a:moveTo>
                <a:lnTo>
                  <a:pt x="366696" y="774700"/>
                </a:lnTo>
                <a:lnTo>
                  <a:pt x="373043" y="781049"/>
                </a:lnTo>
                <a:lnTo>
                  <a:pt x="407669" y="781049"/>
                </a:lnTo>
                <a:lnTo>
                  <a:pt x="401320" y="774700"/>
                </a:lnTo>
                <a:close/>
              </a:path>
              <a:path w="2171700" h="2545079">
                <a:moveTo>
                  <a:pt x="407670" y="781050"/>
                </a:moveTo>
                <a:lnTo>
                  <a:pt x="373043" y="781050"/>
                </a:lnTo>
                <a:lnTo>
                  <a:pt x="379390" y="787399"/>
                </a:lnTo>
                <a:lnTo>
                  <a:pt x="414020" y="787399"/>
                </a:lnTo>
                <a:lnTo>
                  <a:pt x="407670" y="781050"/>
                </a:lnTo>
                <a:close/>
              </a:path>
              <a:path w="2171700" h="2545079">
                <a:moveTo>
                  <a:pt x="414020" y="787400"/>
                </a:moveTo>
                <a:lnTo>
                  <a:pt x="379390" y="787400"/>
                </a:lnTo>
                <a:lnTo>
                  <a:pt x="392085" y="800099"/>
                </a:lnTo>
                <a:lnTo>
                  <a:pt x="426719" y="800099"/>
                </a:lnTo>
                <a:lnTo>
                  <a:pt x="414020" y="787400"/>
                </a:lnTo>
                <a:close/>
              </a:path>
              <a:path w="2171700" h="2545079">
                <a:moveTo>
                  <a:pt x="426720" y="800100"/>
                </a:moveTo>
                <a:lnTo>
                  <a:pt x="392085" y="800100"/>
                </a:lnTo>
                <a:lnTo>
                  <a:pt x="398432" y="806449"/>
                </a:lnTo>
                <a:lnTo>
                  <a:pt x="433069" y="806449"/>
                </a:lnTo>
                <a:lnTo>
                  <a:pt x="426720" y="800100"/>
                </a:lnTo>
                <a:close/>
              </a:path>
              <a:path w="2171700" h="2545079">
                <a:moveTo>
                  <a:pt x="433070" y="806450"/>
                </a:moveTo>
                <a:lnTo>
                  <a:pt x="398432" y="806450"/>
                </a:lnTo>
                <a:lnTo>
                  <a:pt x="404779" y="812799"/>
                </a:lnTo>
                <a:lnTo>
                  <a:pt x="439419" y="812799"/>
                </a:lnTo>
                <a:lnTo>
                  <a:pt x="433070" y="806450"/>
                </a:lnTo>
                <a:close/>
              </a:path>
              <a:path w="2171700" h="2545079">
                <a:moveTo>
                  <a:pt x="439420" y="812800"/>
                </a:moveTo>
                <a:lnTo>
                  <a:pt x="404779" y="812800"/>
                </a:lnTo>
                <a:lnTo>
                  <a:pt x="411127" y="819149"/>
                </a:lnTo>
                <a:lnTo>
                  <a:pt x="445769" y="819149"/>
                </a:lnTo>
                <a:lnTo>
                  <a:pt x="439420" y="812800"/>
                </a:lnTo>
                <a:close/>
              </a:path>
              <a:path w="2171700" h="2545079">
                <a:moveTo>
                  <a:pt x="445770" y="819150"/>
                </a:moveTo>
                <a:lnTo>
                  <a:pt x="411127" y="819150"/>
                </a:lnTo>
                <a:lnTo>
                  <a:pt x="417474" y="825499"/>
                </a:lnTo>
                <a:lnTo>
                  <a:pt x="452119" y="825499"/>
                </a:lnTo>
                <a:lnTo>
                  <a:pt x="445770" y="819150"/>
                </a:lnTo>
                <a:close/>
              </a:path>
              <a:path w="2171700" h="2545079">
                <a:moveTo>
                  <a:pt x="452120" y="825500"/>
                </a:moveTo>
                <a:lnTo>
                  <a:pt x="417474" y="825500"/>
                </a:lnTo>
                <a:lnTo>
                  <a:pt x="423821" y="831849"/>
                </a:lnTo>
                <a:lnTo>
                  <a:pt x="458469" y="831849"/>
                </a:lnTo>
                <a:lnTo>
                  <a:pt x="452120" y="825500"/>
                </a:lnTo>
                <a:close/>
              </a:path>
              <a:path w="2171700" h="2545079">
                <a:moveTo>
                  <a:pt x="458470" y="831850"/>
                </a:moveTo>
                <a:lnTo>
                  <a:pt x="423821" y="831850"/>
                </a:lnTo>
                <a:lnTo>
                  <a:pt x="430169" y="838199"/>
                </a:lnTo>
                <a:lnTo>
                  <a:pt x="464819" y="838199"/>
                </a:lnTo>
                <a:lnTo>
                  <a:pt x="458470" y="831850"/>
                </a:lnTo>
                <a:close/>
              </a:path>
              <a:path w="2171700" h="2545079">
                <a:moveTo>
                  <a:pt x="464820" y="838200"/>
                </a:moveTo>
                <a:lnTo>
                  <a:pt x="430169" y="838200"/>
                </a:lnTo>
                <a:lnTo>
                  <a:pt x="436516" y="844549"/>
                </a:lnTo>
                <a:lnTo>
                  <a:pt x="471169" y="844549"/>
                </a:lnTo>
                <a:lnTo>
                  <a:pt x="464820" y="838200"/>
                </a:lnTo>
                <a:close/>
              </a:path>
              <a:path w="2171700" h="2545079">
                <a:moveTo>
                  <a:pt x="471170" y="844550"/>
                </a:moveTo>
                <a:lnTo>
                  <a:pt x="436516" y="844550"/>
                </a:lnTo>
                <a:lnTo>
                  <a:pt x="442863" y="850899"/>
                </a:lnTo>
                <a:lnTo>
                  <a:pt x="477519" y="850899"/>
                </a:lnTo>
                <a:lnTo>
                  <a:pt x="471170" y="844550"/>
                </a:lnTo>
                <a:close/>
              </a:path>
              <a:path w="2171700" h="2545079">
                <a:moveTo>
                  <a:pt x="477520" y="850900"/>
                </a:moveTo>
                <a:lnTo>
                  <a:pt x="442863" y="850900"/>
                </a:lnTo>
                <a:lnTo>
                  <a:pt x="449210" y="857249"/>
                </a:lnTo>
                <a:lnTo>
                  <a:pt x="483870" y="857249"/>
                </a:lnTo>
                <a:lnTo>
                  <a:pt x="477520" y="850900"/>
                </a:lnTo>
                <a:close/>
              </a:path>
              <a:path w="2171700" h="2545079">
                <a:moveTo>
                  <a:pt x="483870" y="857250"/>
                </a:moveTo>
                <a:lnTo>
                  <a:pt x="449210" y="857250"/>
                </a:lnTo>
                <a:lnTo>
                  <a:pt x="455558" y="863599"/>
                </a:lnTo>
                <a:lnTo>
                  <a:pt x="490220" y="863599"/>
                </a:lnTo>
                <a:lnTo>
                  <a:pt x="483870" y="857250"/>
                </a:lnTo>
                <a:close/>
              </a:path>
              <a:path w="2171700" h="2545079">
                <a:moveTo>
                  <a:pt x="490220" y="863600"/>
                </a:moveTo>
                <a:lnTo>
                  <a:pt x="455558" y="863600"/>
                </a:lnTo>
                <a:lnTo>
                  <a:pt x="461905" y="869949"/>
                </a:lnTo>
                <a:lnTo>
                  <a:pt x="496569" y="869949"/>
                </a:lnTo>
                <a:lnTo>
                  <a:pt x="490220" y="863600"/>
                </a:lnTo>
                <a:close/>
              </a:path>
              <a:path w="2171700" h="2545079">
                <a:moveTo>
                  <a:pt x="496570" y="869950"/>
                </a:moveTo>
                <a:lnTo>
                  <a:pt x="461905" y="869950"/>
                </a:lnTo>
                <a:lnTo>
                  <a:pt x="474599" y="882649"/>
                </a:lnTo>
                <a:lnTo>
                  <a:pt x="509269" y="882649"/>
                </a:lnTo>
                <a:lnTo>
                  <a:pt x="496570" y="869950"/>
                </a:lnTo>
                <a:close/>
              </a:path>
              <a:path w="2171700" h="2545079">
                <a:moveTo>
                  <a:pt x="509270" y="882650"/>
                </a:moveTo>
                <a:lnTo>
                  <a:pt x="474599" y="882650"/>
                </a:lnTo>
                <a:lnTo>
                  <a:pt x="480947" y="888999"/>
                </a:lnTo>
                <a:lnTo>
                  <a:pt x="515619" y="888999"/>
                </a:lnTo>
                <a:lnTo>
                  <a:pt x="509270" y="882650"/>
                </a:lnTo>
                <a:close/>
              </a:path>
              <a:path w="2171700" h="2545079">
                <a:moveTo>
                  <a:pt x="515620" y="889000"/>
                </a:moveTo>
                <a:lnTo>
                  <a:pt x="480947" y="889000"/>
                </a:lnTo>
                <a:lnTo>
                  <a:pt x="487294" y="895349"/>
                </a:lnTo>
                <a:lnTo>
                  <a:pt x="521969" y="895349"/>
                </a:lnTo>
                <a:lnTo>
                  <a:pt x="515620" y="889000"/>
                </a:lnTo>
                <a:close/>
              </a:path>
              <a:path w="2171700" h="2545079">
                <a:moveTo>
                  <a:pt x="521970" y="895350"/>
                </a:moveTo>
                <a:lnTo>
                  <a:pt x="487294" y="895350"/>
                </a:lnTo>
                <a:lnTo>
                  <a:pt x="493641" y="901699"/>
                </a:lnTo>
                <a:lnTo>
                  <a:pt x="528319" y="901699"/>
                </a:lnTo>
                <a:lnTo>
                  <a:pt x="521970" y="895350"/>
                </a:lnTo>
                <a:close/>
              </a:path>
              <a:path w="2171700" h="2545079">
                <a:moveTo>
                  <a:pt x="528320" y="901700"/>
                </a:moveTo>
                <a:lnTo>
                  <a:pt x="493641" y="901700"/>
                </a:lnTo>
                <a:lnTo>
                  <a:pt x="499988" y="908049"/>
                </a:lnTo>
                <a:lnTo>
                  <a:pt x="534669" y="908049"/>
                </a:lnTo>
                <a:lnTo>
                  <a:pt x="528320" y="901700"/>
                </a:lnTo>
                <a:close/>
              </a:path>
              <a:path w="2171700" h="2545079">
                <a:moveTo>
                  <a:pt x="534670" y="908050"/>
                </a:moveTo>
                <a:lnTo>
                  <a:pt x="499988" y="908050"/>
                </a:lnTo>
                <a:lnTo>
                  <a:pt x="506336" y="914399"/>
                </a:lnTo>
                <a:lnTo>
                  <a:pt x="541019" y="914399"/>
                </a:lnTo>
                <a:lnTo>
                  <a:pt x="534670" y="908050"/>
                </a:lnTo>
                <a:close/>
              </a:path>
              <a:path w="2171700" h="2545079">
                <a:moveTo>
                  <a:pt x="541020" y="914400"/>
                </a:moveTo>
                <a:lnTo>
                  <a:pt x="506336" y="914400"/>
                </a:lnTo>
                <a:lnTo>
                  <a:pt x="512683" y="920749"/>
                </a:lnTo>
                <a:lnTo>
                  <a:pt x="547369" y="920749"/>
                </a:lnTo>
                <a:lnTo>
                  <a:pt x="541020" y="914400"/>
                </a:lnTo>
                <a:close/>
              </a:path>
              <a:path w="2171700" h="2545079">
                <a:moveTo>
                  <a:pt x="547370" y="920750"/>
                </a:moveTo>
                <a:lnTo>
                  <a:pt x="512683" y="920750"/>
                </a:lnTo>
                <a:lnTo>
                  <a:pt x="574886" y="982979"/>
                </a:lnTo>
                <a:lnTo>
                  <a:pt x="609600" y="982979"/>
                </a:lnTo>
                <a:lnTo>
                  <a:pt x="547370" y="920750"/>
                </a:lnTo>
                <a:close/>
              </a:path>
              <a:path w="2171700" h="2545079">
                <a:moveTo>
                  <a:pt x="609600" y="982979"/>
                </a:moveTo>
                <a:lnTo>
                  <a:pt x="574886" y="982979"/>
                </a:lnTo>
                <a:lnTo>
                  <a:pt x="581233" y="989329"/>
                </a:lnTo>
                <a:lnTo>
                  <a:pt x="615949" y="989329"/>
                </a:lnTo>
                <a:lnTo>
                  <a:pt x="609600" y="982979"/>
                </a:lnTo>
                <a:close/>
              </a:path>
              <a:path w="2171700" h="2545079">
                <a:moveTo>
                  <a:pt x="615950" y="989329"/>
                </a:moveTo>
                <a:lnTo>
                  <a:pt x="581233" y="989329"/>
                </a:lnTo>
                <a:lnTo>
                  <a:pt x="593928" y="1002029"/>
                </a:lnTo>
                <a:lnTo>
                  <a:pt x="628650" y="1002029"/>
                </a:lnTo>
                <a:lnTo>
                  <a:pt x="615950" y="989329"/>
                </a:lnTo>
                <a:close/>
              </a:path>
              <a:path w="2171700" h="2545079">
                <a:moveTo>
                  <a:pt x="628650" y="1002029"/>
                </a:moveTo>
                <a:lnTo>
                  <a:pt x="593928" y="1002029"/>
                </a:lnTo>
                <a:lnTo>
                  <a:pt x="596467" y="1004569"/>
                </a:lnTo>
                <a:lnTo>
                  <a:pt x="631190" y="1004569"/>
                </a:lnTo>
                <a:lnTo>
                  <a:pt x="628650" y="1002029"/>
                </a:lnTo>
                <a:close/>
              </a:path>
              <a:path w="2171700" h="2545079">
                <a:moveTo>
                  <a:pt x="631190" y="1004569"/>
                </a:moveTo>
                <a:lnTo>
                  <a:pt x="596467" y="1004569"/>
                </a:lnTo>
                <a:lnTo>
                  <a:pt x="606622" y="1014729"/>
                </a:lnTo>
                <a:lnTo>
                  <a:pt x="641350" y="1014729"/>
                </a:lnTo>
                <a:lnTo>
                  <a:pt x="631190" y="1004569"/>
                </a:lnTo>
                <a:close/>
              </a:path>
              <a:path w="2171700" h="2545079">
                <a:moveTo>
                  <a:pt x="641350" y="1014730"/>
                </a:moveTo>
                <a:lnTo>
                  <a:pt x="606622" y="1014730"/>
                </a:lnTo>
                <a:lnTo>
                  <a:pt x="612970" y="1021079"/>
                </a:lnTo>
                <a:lnTo>
                  <a:pt x="647699" y="1021079"/>
                </a:lnTo>
                <a:lnTo>
                  <a:pt x="641350" y="1014730"/>
                </a:lnTo>
                <a:close/>
              </a:path>
              <a:path w="2171700" h="2545079">
                <a:moveTo>
                  <a:pt x="647700" y="1021079"/>
                </a:moveTo>
                <a:lnTo>
                  <a:pt x="612970" y="1021079"/>
                </a:lnTo>
                <a:lnTo>
                  <a:pt x="625664" y="1033779"/>
                </a:lnTo>
                <a:lnTo>
                  <a:pt x="660400" y="1033779"/>
                </a:lnTo>
                <a:lnTo>
                  <a:pt x="647700" y="1021079"/>
                </a:lnTo>
                <a:close/>
              </a:path>
              <a:path w="2171700" h="2545079">
                <a:moveTo>
                  <a:pt x="660400" y="1033780"/>
                </a:moveTo>
                <a:lnTo>
                  <a:pt x="625664" y="1033780"/>
                </a:lnTo>
                <a:lnTo>
                  <a:pt x="638359" y="1046479"/>
                </a:lnTo>
                <a:lnTo>
                  <a:pt x="673100" y="1046479"/>
                </a:lnTo>
                <a:lnTo>
                  <a:pt x="660400" y="1033780"/>
                </a:lnTo>
                <a:close/>
              </a:path>
              <a:path w="2171700" h="2545079">
                <a:moveTo>
                  <a:pt x="673100" y="1046480"/>
                </a:moveTo>
                <a:lnTo>
                  <a:pt x="638359" y="1046480"/>
                </a:lnTo>
                <a:lnTo>
                  <a:pt x="644706" y="1052829"/>
                </a:lnTo>
                <a:lnTo>
                  <a:pt x="679450" y="1052829"/>
                </a:lnTo>
                <a:lnTo>
                  <a:pt x="673100" y="1046480"/>
                </a:lnTo>
                <a:close/>
              </a:path>
              <a:path w="2171700" h="2545079">
                <a:moveTo>
                  <a:pt x="679450" y="1052829"/>
                </a:moveTo>
                <a:lnTo>
                  <a:pt x="644706" y="1052829"/>
                </a:lnTo>
                <a:lnTo>
                  <a:pt x="651053" y="1059179"/>
                </a:lnTo>
                <a:lnTo>
                  <a:pt x="685800" y="1059179"/>
                </a:lnTo>
                <a:lnTo>
                  <a:pt x="679450" y="1052829"/>
                </a:lnTo>
                <a:close/>
              </a:path>
              <a:path w="2171700" h="2545079">
                <a:moveTo>
                  <a:pt x="685800" y="1059179"/>
                </a:moveTo>
                <a:lnTo>
                  <a:pt x="651053" y="1059179"/>
                </a:lnTo>
                <a:lnTo>
                  <a:pt x="657401" y="1065529"/>
                </a:lnTo>
                <a:lnTo>
                  <a:pt x="692150" y="1065529"/>
                </a:lnTo>
                <a:lnTo>
                  <a:pt x="685800" y="1059179"/>
                </a:lnTo>
                <a:close/>
              </a:path>
              <a:path w="2171700" h="2545079">
                <a:moveTo>
                  <a:pt x="692150" y="1065530"/>
                </a:moveTo>
                <a:lnTo>
                  <a:pt x="657401" y="1065530"/>
                </a:lnTo>
                <a:lnTo>
                  <a:pt x="663748" y="1071879"/>
                </a:lnTo>
                <a:lnTo>
                  <a:pt x="698499" y="1071879"/>
                </a:lnTo>
                <a:lnTo>
                  <a:pt x="692150" y="1065530"/>
                </a:lnTo>
                <a:close/>
              </a:path>
              <a:path w="2171700" h="2545079">
                <a:moveTo>
                  <a:pt x="698500" y="1071880"/>
                </a:moveTo>
                <a:lnTo>
                  <a:pt x="663748" y="1071880"/>
                </a:lnTo>
                <a:lnTo>
                  <a:pt x="666287" y="1074419"/>
                </a:lnTo>
                <a:lnTo>
                  <a:pt x="701040" y="1074419"/>
                </a:lnTo>
                <a:lnTo>
                  <a:pt x="698500" y="1071880"/>
                </a:lnTo>
                <a:close/>
              </a:path>
              <a:path w="2171700" h="2545079">
                <a:moveTo>
                  <a:pt x="701040" y="1074420"/>
                </a:moveTo>
                <a:lnTo>
                  <a:pt x="666287" y="1074420"/>
                </a:lnTo>
                <a:lnTo>
                  <a:pt x="670095" y="1078229"/>
                </a:lnTo>
                <a:lnTo>
                  <a:pt x="704850" y="1078229"/>
                </a:lnTo>
                <a:lnTo>
                  <a:pt x="701040" y="1074420"/>
                </a:lnTo>
                <a:close/>
              </a:path>
              <a:path w="2171700" h="2545079">
                <a:moveTo>
                  <a:pt x="704850" y="1078229"/>
                </a:moveTo>
                <a:lnTo>
                  <a:pt x="670095" y="1078229"/>
                </a:lnTo>
                <a:lnTo>
                  <a:pt x="672634" y="1080769"/>
                </a:lnTo>
                <a:lnTo>
                  <a:pt x="707390" y="1080769"/>
                </a:lnTo>
                <a:lnTo>
                  <a:pt x="704850" y="1078229"/>
                </a:lnTo>
                <a:close/>
              </a:path>
              <a:path w="2171700" h="2545079">
                <a:moveTo>
                  <a:pt x="707390" y="1080770"/>
                </a:moveTo>
                <a:lnTo>
                  <a:pt x="672634" y="1080770"/>
                </a:lnTo>
                <a:lnTo>
                  <a:pt x="676442" y="1084579"/>
                </a:lnTo>
                <a:lnTo>
                  <a:pt x="711200" y="1084579"/>
                </a:lnTo>
                <a:lnTo>
                  <a:pt x="707390" y="1080770"/>
                </a:lnTo>
                <a:close/>
              </a:path>
              <a:path w="2171700" h="2545079">
                <a:moveTo>
                  <a:pt x="711200" y="1084580"/>
                </a:moveTo>
                <a:lnTo>
                  <a:pt x="676442" y="1084580"/>
                </a:lnTo>
                <a:lnTo>
                  <a:pt x="678981" y="1087119"/>
                </a:lnTo>
                <a:lnTo>
                  <a:pt x="713739" y="1087119"/>
                </a:lnTo>
                <a:lnTo>
                  <a:pt x="711200" y="1084580"/>
                </a:lnTo>
                <a:close/>
              </a:path>
              <a:path w="2171700" h="2545079">
                <a:moveTo>
                  <a:pt x="713740" y="1087119"/>
                </a:moveTo>
                <a:lnTo>
                  <a:pt x="678981" y="1087119"/>
                </a:lnTo>
                <a:lnTo>
                  <a:pt x="685329" y="1093469"/>
                </a:lnTo>
                <a:lnTo>
                  <a:pt x="720089" y="1093469"/>
                </a:lnTo>
                <a:lnTo>
                  <a:pt x="713740" y="1087119"/>
                </a:lnTo>
                <a:close/>
              </a:path>
              <a:path w="2171700" h="2545079">
                <a:moveTo>
                  <a:pt x="720090" y="1093470"/>
                </a:moveTo>
                <a:lnTo>
                  <a:pt x="685329" y="1093470"/>
                </a:lnTo>
                <a:lnTo>
                  <a:pt x="689137" y="1097279"/>
                </a:lnTo>
                <a:lnTo>
                  <a:pt x="723900" y="1097279"/>
                </a:lnTo>
                <a:lnTo>
                  <a:pt x="720090" y="1093470"/>
                </a:lnTo>
                <a:close/>
              </a:path>
              <a:path w="2171700" h="2545079">
                <a:moveTo>
                  <a:pt x="723900" y="1097280"/>
                </a:moveTo>
                <a:lnTo>
                  <a:pt x="689137" y="1097280"/>
                </a:lnTo>
                <a:lnTo>
                  <a:pt x="695484" y="1103629"/>
                </a:lnTo>
                <a:lnTo>
                  <a:pt x="730250" y="1103629"/>
                </a:lnTo>
                <a:lnTo>
                  <a:pt x="723900" y="1097280"/>
                </a:lnTo>
                <a:close/>
              </a:path>
              <a:path w="2171700" h="2545079">
                <a:moveTo>
                  <a:pt x="730250" y="1103630"/>
                </a:moveTo>
                <a:lnTo>
                  <a:pt x="695484" y="1103630"/>
                </a:lnTo>
                <a:lnTo>
                  <a:pt x="701831" y="1109979"/>
                </a:lnTo>
                <a:lnTo>
                  <a:pt x="736599" y="1109979"/>
                </a:lnTo>
                <a:lnTo>
                  <a:pt x="730250" y="1103630"/>
                </a:lnTo>
                <a:close/>
              </a:path>
              <a:path w="2171700" h="2545079">
                <a:moveTo>
                  <a:pt x="736600" y="1109979"/>
                </a:moveTo>
                <a:lnTo>
                  <a:pt x="701831" y="1109979"/>
                </a:lnTo>
                <a:lnTo>
                  <a:pt x="704370" y="1112519"/>
                </a:lnTo>
                <a:lnTo>
                  <a:pt x="739140" y="1112519"/>
                </a:lnTo>
                <a:lnTo>
                  <a:pt x="736600" y="1109979"/>
                </a:lnTo>
                <a:close/>
              </a:path>
              <a:path w="2171700" h="2545079">
                <a:moveTo>
                  <a:pt x="739140" y="1112520"/>
                </a:moveTo>
                <a:lnTo>
                  <a:pt x="704370" y="1112520"/>
                </a:lnTo>
                <a:lnTo>
                  <a:pt x="710718" y="1118869"/>
                </a:lnTo>
                <a:lnTo>
                  <a:pt x="745490" y="1118869"/>
                </a:lnTo>
                <a:lnTo>
                  <a:pt x="739140" y="1112520"/>
                </a:lnTo>
                <a:close/>
              </a:path>
              <a:path w="2171700" h="2545079">
                <a:moveTo>
                  <a:pt x="745490" y="1118870"/>
                </a:moveTo>
                <a:lnTo>
                  <a:pt x="710718" y="1118870"/>
                </a:lnTo>
                <a:lnTo>
                  <a:pt x="720873" y="1129029"/>
                </a:lnTo>
                <a:lnTo>
                  <a:pt x="755650" y="1129029"/>
                </a:lnTo>
                <a:lnTo>
                  <a:pt x="745490" y="1118870"/>
                </a:lnTo>
                <a:close/>
              </a:path>
              <a:path w="2171700" h="2545079">
                <a:moveTo>
                  <a:pt x="755650" y="1129030"/>
                </a:moveTo>
                <a:lnTo>
                  <a:pt x="720873" y="1129030"/>
                </a:lnTo>
                <a:lnTo>
                  <a:pt x="727221" y="1135379"/>
                </a:lnTo>
                <a:lnTo>
                  <a:pt x="762000" y="1135379"/>
                </a:lnTo>
                <a:lnTo>
                  <a:pt x="755650" y="1129030"/>
                </a:lnTo>
                <a:close/>
              </a:path>
              <a:path w="2171700" h="2545079">
                <a:moveTo>
                  <a:pt x="762000" y="1135380"/>
                </a:moveTo>
                <a:lnTo>
                  <a:pt x="727221" y="1135380"/>
                </a:lnTo>
                <a:lnTo>
                  <a:pt x="733568" y="1141729"/>
                </a:lnTo>
                <a:lnTo>
                  <a:pt x="768350" y="1141729"/>
                </a:lnTo>
                <a:lnTo>
                  <a:pt x="762000" y="1135380"/>
                </a:lnTo>
                <a:close/>
              </a:path>
              <a:path w="2171700" h="2545079">
                <a:moveTo>
                  <a:pt x="768350" y="1141729"/>
                </a:moveTo>
                <a:lnTo>
                  <a:pt x="733568" y="1141729"/>
                </a:lnTo>
                <a:lnTo>
                  <a:pt x="739915" y="1148079"/>
                </a:lnTo>
                <a:lnTo>
                  <a:pt x="774699" y="1148079"/>
                </a:lnTo>
                <a:lnTo>
                  <a:pt x="768350" y="1141729"/>
                </a:lnTo>
                <a:close/>
              </a:path>
              <a:path w="2171700" h="2545079">
                <a:moveTo>
                  <a:pt x="774700" y="1148079"/>
                </a:moveTo>
                <a:lnTo>
                  <a:pt x="739915" y="1148079"/>
                </a:lnTo>
                <a:lnTo>
                  <a:pt x="742454" y="1150619"/>
                </a:lnTo>
                <a:lnTo>
                  <a:pt x="777240" y="1150619"/>
                </a:lnTo>
                <a:lnTo>
                  <a:pt x="774700" y="1148079"/>
                </a:lnTo>
                <a:close/>
              </a:path>
              <a:path w="2171700" h="2545079">
                <a:moveTo>
                  <a:pt x="777240" y="1150620"/>
                </a:moveTo>
                <a:lnTo>
                  <a:pt x="742454" y="1150620"/>
                </a:lnTo>
                <a:lnTo>
                  <a:pt x="746262" y="1154429"/>
                </a:lnTo>
                <a:lnTo>
                  <a:pt x="781049" y="1154429"/>
                </a:lnTo>
                <a:lnTo>
                  <a:pt x="777240" y="1150620"/>
                </a:lnTo>
                <a:close/>
              </a:path>
              <a:path w="2171700" h="2545079">
                <a:moveTo>
                  <a:pt x="781050" y="1154429"/>
                </a:moveTo>
                <a:lnTo>
                  <a:pt x="746262" y="1154429"/>
                </a:lnTo>
                <a:lnTo>
                  <a:pt x="755149" y="1163319"/>
                </a:lnTo>
                <a:lnTo>
                  <a:pt x="789940" y="1163319"/>
                </a:lnTo>
                <a:lnTo>
                  <a:pt x="781050" y="1154429"/>
                </a:lnTo>
                <a:close/>
              </a:path>
              <a:path w="2171700" h="2545079">
                <a:moveTo>
                  <a:pt x="789940" y="1163319"/>
                </a:moveTo>
                <a:lnTo>
                  <a:pt x="755149" y="1163319"/>
                </a:lnTo>
                <a:lnTo>
                  <a:pt x="758957" y="1167129"/>
                </a:lnTo>
                <a:lnTo>
                  <a:pt x="793750" y="1167129"/>
                </a:lnTo>
                <a:lnTo>
                  <a:pt x="789940" y="1163319"/>
                </a:lnTo>
                <a:close/>
              </a:path>
              <a:path w="2171700" h="2545079">
                <a:moveTo>
                  <a:pt x="793750" y="1167130"/>
                </a:moveTo>
                <a:lnTo>
                  <a:pt x="758957" y="1167130"/>
                </a:lnTo>
                <a:lnTo>
                  <a:pt x="761496" y="1169669"/>
                </a:lnTo>
                <a:lnTo>
                  <a:pt x="796290" y="1169669"/>
                </a:lnTo>
                <a:lnTo>
                  <a:pt x="793750" y="1167130"/>
                </a:lnTo>
                <a:close/>
              </a:path>
              <a:path w="2171700" h="2545079">
                <a:moveTo>
                  <a:pt x="796290" y="1169670"/>
                </a:moveTo>
                <a:lnTo>
                  <a:pt x="761496" y="1169670"/>
                </a:lnTo>
                <a:lnTo>
                  <a:pt x="767843" y="1176019"/>
                </a:lnTo>
                <a:lnTo>
                  <a:pt x="802639" y="1176019"/>
                </a:lnTo>
                <a:lnTo>
                  <a:pt x="796290" y="1169670"/>
                </a:lnTo>
                <a:close/>
              </a:path>
              <a:path w="2171700" h="2545079">
                <a:moveTo>
                  <a:pt x="802640" y="1176019"/>
                </a:moveTo>
                <a:lnTo>
                  <a:pt x="767843" y="1176019"/>
                </a:lnTo>
                <a:lnTo>
                  <a:pt x="771651" y="1179829"/>
                </a:lnTo>
                <a:lnTo>
                  <a:pt x="806450" y="1179829"/>
                </a:lnTo>
                <a:lnTo>
                  <a:pt x="802640" y="1176019"/>
                </a:lnTo>
                <a:close/>
              </a:path>
              <a:path w="2171700" h="2545079">
                <a:moveTo>
                  <a:pt x="806450" y="1179830"/>
                </a:moveTo>
                <a:lnTo>
                  <a:pt x="771651" y="1179830"/>
                </a:lnTo>
                <a:lnTo>
                  <a:pt x="777999" y="1186179"/>
                </a:lnTo>
                <a:lnTo>
                  <a:pt x="812800" y="1186179"/>
                </a:lnTo>
                <a:lnTo>
                  <a:pt x="806450" y="1179830"/>
                </a:lnTo>
                <a:close/>
              </a:path>
              <a:path w="2171700" h="2545079">
                <a:moveTo>
                  <a:pt x="812800" y="1186180"/>
                </a:moveTo>
                <a:lnTo>
                  <a:pt x="777999" y="1186180"/>
                </a:lnTo>
                <a:lnTo>
                  <a:pt x="786885" y="1195069"/>
                </a:lnTo>
                <a:lnTo>
                  <a:pt x="821689" y="1195069"/>
                </a:lnTo>
                <a:lnTo>
                  <a:pt x="812800" y="1186180"/>
                </a:lnTo>
                <a:close/>
              </a:path>
              <a:path w="2171700" h="2545079">
                <a:moveTo>
                  <a:pt x="821690" y="1195069"/>
                </a:moveTo>
                <a:lnTo>
                  <a:pt x="786885" y="1195069"/>
                </a:lnTo>
                <a:lnTo>
                  <a:pt x="790693" y="1198879"/>
                </a:lnTo>
                <a:lnTo>
                  <a:pt x="825500" y="1198879"/>
                </a:lnTo>
                <a:lnTo>
                  <a:pt x="821690" y="1195069"/>
                </a:lnTo>
                <a:close/>
              </a:path>
              <a:path w="2171700" h="2545079">
                <a:moveTo>
                  <a:pt x="825500" y="1198880"/>
                </a:moveTo>
                <a:lnTo>
                  <a:pt x="790693" y="1198880"/>
                </a:lnTo>
                <a:lnTo>
                  <a:pt x="793232" y="1201419"/>
                </a:lnTo>
                <a:lnTo>
                  <a:pt x="828040" y="1201419"/>
                </a:lnTo>
                <a:lnTo>
                  <a:pt x="825500" y="1198880"/>
                </a:lnTo>
                <a:close/>
              </a:path>
              <a:path w="2171700" h="2545079">
                <a:moveTo>
                  <a:pt x="828040" y="1201420"/>
                </a:moveTo>
                <a:lnTo>
                  <a:pt x="793232" y="1201420"/>
                </a:lnTo>
                <a:lnTo>
                  <a:pt x="799579" y="1207769"/>
                </a:lnTo>
                <a:lnTo>
                  <a:pt x="834390" y="1207769"/>
                </a:lnTo>
                <a:lnTo>
                  <a:pt x="828040" y="1201420"/>
                </a:lnTo>
                <a:close/>
              </a:path>
              <a:path w="2171700" h="2545079">
                <a:moveTo>
                  <a:pt x="834390" y="1207770"/>
                </a:moveTo>
                <a:lnTo>
                  <a:pt x="799579" y="1207770"/>
                </a:lnTo>
                <a:lnTo>
                  <a:pt x="822430" y="1230629"/>
                </a:lnTo>
                <a:lnTo>
                  <a:pt x="857249" y="1230629"/>
                </a:lnTo>
                <a:lnTo>
                  <a:pt x="834390" y="1207770"/>
                </a:lnTo>
                <a:close/>
              </a:path>
              <a:path w="2171700" h="2545079">
                <a:moveTo>
                  <a:pt x="857250" y="1230629"/>
                </a:moveTo>
                <a:lnTo>
                  <a:pt x="822430" y="1230629"/>
                </a:lnTo>
                <a:lnTo>
                  <a:pt x="828777" y="1236979"/>
                </a:lnTo>
                <a:lnTo>
                  <a:pt x="863600" y="1236979"/>
                </a:lnTo>
                <a:lnTo>
                  <a:pt x="857250" y="1230629"/>
                </a:lnTo>
                <a:close/>
              </a:path>
              <a:path w="2171700" h="2545079">
                <a:moveTo>
                  <a:pt x="863600" y="1236979"/>
                </a:moveTo>
                <a:lnTo>
                  <a:pt x="828777" y="1236979"/>
                </a:lnTo>
                <a:lnTo>
                  <a:pt x="847819" y="1256029"/>
                </a:lnTo>
                <a:lnTo>
                  <a:pt x="882650" y="1256029"/>
                </a:lnTo>
                <a:lnTo>
                  <a:pt x="863600" y="1236979"/>
                </a:lnTo>
                <a:close/>
              </a:path>
              <a:path w="2171700" h="2545079">
                <a:moveTo>
                  <a:pt x="882650" y="1256029"/>
                </a:moveTo>
                <a:lnTo>
                  <a:pt x="847819" y="1256029"/>
                </a:lnTo>
                <a:lnTo>
                  <a:pt x="860513" y="1268729"/>
                </a:lnTo>
                <a:lnTo>
                  <a:pt x="895350" y="1268729"/>
                </a:lnTo>
                <a:lnTo>
                  <a:pt x="882650" y="1256029"/>
                </a:lnTo>
                <a:close/>
              </a:path>
              <a:path w="2171700" h="2545079">
                <a:moveTo>
                  <a:pt x="895350" y="1268729"/>
                </a:moveTo>
                <a:lnTo>
                  <a:pt x="860513" y="1268729"/>
                </a:lnTo>
                <a:lnTo>
                  <a:pt x="892249" y="1300479"/>
                </a:lnTo>
                <a:lnTo>
                  <a:pt x="927100" y="1300479"/>
                </a:lnTo>
                <a:lnTo>
                  <a:pt x="895350" y="1268729"/>
                </a:lnTo>
                <a:close/>
              </a:path>
              <a:path w="2171700" h="2545079">
                <a:moveTo>
                  <a:pt x="927100" y="1300479"/>
                </a:moveTo>
                <a:lnTo>
                  <a:pt x="892249" y="1300479"/>
                </a:lnTo>
                <a:lnTo>
                  <a:pt x="917638" y="1325879"/>
                </a:lnTo>
                <a:lnTo>
                  <a:pt x="952500" y="1325879"/>
                </a:lnTo>
                <a:lnTo>
                  <a:pt x="927100" y="1300479"/>
                </a:lnTo>
                <a:close/>
              </a:path>
              <a:path w="2171700" h="2545079">
                <a:moveTo>
                  <a:pt x="952500" y="1325879"/>
                </a:moveTo>
                <a:lnTo>
                  <a:pt x="917638" y="1325879"/>
                </a:lnTo>
                <a:lnTo>
                  <a:pt x="920177" y="1328419"/>
                </a:lnTo>
                <a:lnTo>
                  <a:pt x="955040" y="1328419"/>
                </a:lnTo>
                <a:lnTo>
                  <a:pt x="952500" y="1325879"/>
                </a:lnTo>
                <a:close/>
              </a:path>
              <a:path w="2171700" h="2545079">
                <a:moveTo>
                  <a:pt x="955040" y="1328420"/>
                </a:moveTo>
                <a:lnTo>
                  <a:pt x="920177" y="1328420"/>
                </a:lnTo>
                <a:lnTo>
                  <a:pt x="923986" y="1332229"/>
                </a:lnTo>
                <a:lnTo>
                  <a:pt x="958850" y="1332229"/>
                </a:lnTo>
                <a:lnTo>
                  <a:pt x="955040" y="1328420"/>
                </a:lnTo>
                <a:close/>
              </a:path>
              <a:path w="2171700" h="2545079">
                <a:moveTo>
                  <a:pt x="958850" y="1332229"/>
                </a:moveTo>
                <a:lnTo>
                  <a:pt x="923986" y="1332229"/>
                </a:lnTo>
                <a:lnTo>
                  <a:pt x="936680" y="1344929"/>
                </a:lnTo>
                <a:lnTo>
                  <a:pt x="971550" y="1344929"/>
                </a:lnTo>
                <a:lnTo>
                  <a:pt x="958850" y="1332229"/>
                </a:lnTo>
                <a:close/>
              </a:path>
              <a:path w="2171700" h="2545079">
                <a:moveTo>
                  <a:pt x="971550" y="1344929"/>
                </a:moveTo>
                <a:lnTo>
                  <a:pt x="936680" y="1344929"/>
                </a:lnTo>
                <a:lnTo>
                  <a:pt x="949375" y="1357629"/>
                </a:lnTo>
                <a:lnTo>
                  <a:pt x="984250" y="1357629"/>
                </a:lnTo>
                <a:lnTo>
                  <a:pt x="971550" y="1344929"/>
                </a:lnTo>
                <a:close/>
              </a:path>
              <a:path w="2171700" h="2545079">
                <a:moveTo>
                  <a:pt x="984250" y="1357629"/>
                </a:moveTo>
                <a:lnTo>
                  <a:pt x="949375" y="1357629"/>
                </a:lnTo>
                <a:lnTo>
                  <a:pt x="951914" y="1360169"/>
                </a:lnTo>
                <a:lnTo>
                  <a:pt x="986790" y="1360169"/>
                </a:lnTo>
                <a:lnTo>
                  <a:pt x="984250" y="1357629"/>
                </a:lnTo>
                <a:close/>
              </a:path>
              <a:path w="2171700" h="2545079">
                <a:moveTo>
                  <a:pt x="986790" y="1360170"/>
                </a:moveTo>
                <a:lnTo>
                  <a:pt x="951914" y="1360170"/>
                </a:lnTo>
                <a:lnTo>
                  <a:pt x="968417" y="1376679"/>
                </a:lnTo>
                <a:lnTo>
                  <a:pt x="1003300" y="1376679"/>
                </a:lnTo>
                <a:lnTo>
                  <a:pt x="986790" y="1360170"/>
                </a:lnTo>
                <a:close/>
              </a:path>
              <a:path w="2171700" h="2545079">
                <a:moveTo>
                  <a:pt x="1003300" y="1376679"/>
                </a:moveTo>
                <a:lnTo>
                  <a:pt x="968417" y="1376679"/>
                </a:lnTo>
                <a:lnTo>
                  <a:pt x="1012847" y="1421129"/>
                </a:lnTo>
                <a:lnTo>
                  <a:pt x="1047749" y="1421129"/>
                </a:lnTo>
                <a:lnTo>
                  <a:pt x="1003300" y="1376679"/>
                </a:lnTo>
                <a:close/>
              </a:path>
              <a:path w="2171700" h="2545079">
                <a:moveTo>
                  <a:pt x="1047750" y="1421129"/>
                </a:moveTo>
                <a:lnTo>
                  <a:pt x="1012847" y="1421129"/>
                </a:lnTo>
                <a:lnTo>
                  <a:pt x="1031889" y="1440179"/>
                </a:lnTo>
                <a:lnTo>
                  <a:pt x="1066800" y="1440179"/>
                </a:lnTo>
                <a:lnTo>
                  <a:pt x="1047750" y="1421129"/>
                </a:lnTo>
                <a:close/>
              </a:path>
              <a:path w="2171700" h="2545079">
                <a:moveTo>
                  <a:pt x="1066800" y="1440180"/>
                </a:moveTo>
                <a:lnTo>
                  <a:pt x="1031889" y="1440180"/>
                </a:lnTo>
                <a:lnTo>
                  <a:pt x="1038237" y="1446529"/>
                </a:lnTo>
                <a:lnTo>
                  <a:pt x="1073150" y="1446529"/>
                </a:lnTo>
                <a:lnTo>
                  <a:pt x="1066800" y="1440180"/>
                </a:lnTo>
                <a:close/>
              </a:path>
              <a:path w="2171700" h="2545079">
                <a:moveTo>
                  <a:pt x="1073150" y="1446530"/>
                </a:moveTo>
                <a:lnTo>
                  <a:pt x="1038237" y="1446530"/>
                </a:lnTo>
                <a:lnTo>
                  <a:pt x="1063626" y="1471929"/>
                </a:lnTo>
                <a:lnTo>
                  <a:pt x="1098550" y="1471929"/>
                </a:lnTo>
                <a:lnTo>
                  <a:pt x="1073150" y="1446530"/>
                </a:lnTo>
                <a:close/>
              </a:path>
              <a:path w="2171700" h="2545079">
                <a:moveTo>
                  <a:pt x="1098550" y="1471930"/>
                </a:moveTo>
                <a:lnTo>
                  <a:pt x="1063626" y="1471930"/>
                </a:lnTo>
                <a:lnTo>
                  <a:pt x="1069973" y="1478279"/>
                </a:lnTo>
                <a:lnTo>
                  <a:pt x="1104900" y="1478279"/>
                </a:lnTo>
                <a:lnTo>
                  <a:pt x="1098550" y="1471930"/>
                </a:lnTo>
                <a:close/>
              </a:path>
              <a:path w="2171700" h="2545079">
                <a:moveTo>
                  <a:pt x="1104900" y="1478280"/>
                </a:moveTo>
                <a:lnTo>
                  <a:pt x="1069973" y="1478280"/>
                </a:lnTo>
                <a:lnTo>
                  <a:pt x="1095362" y="1503679"/>
                </a:lnTo>
                <a:lnTo>
                  <a:pt x="1130300" y="1503679"/>
                </a:lnTo>
                <a:lnTo>
                  <a:pt x="1104900" y="1478280"/>
                </a:lnTo>
                <a:close/>
              </a:path>
              <a:path w="2171700" h="2545079">
                <a:moveTo>
                  <a:pt x="1130300" y="1503680"/>
                </a:moveTo>
                <a:lnTo>
                  <a:pt x="1095362" y="1503680"/>
                </a:lnTo>
                <a:lnTo>
                  <a:pt x="1101709" y="1510029"/>
                </a:lnTo>
                <a:lnTo>
                  <a:pt x="1136650" y="1510029"/>
                </a:lnTo>
                <a:lnTo>
                  <a:pt x="1130300" y="1503680"/>
                </a:lnTo>
                <a:close/>
              </a:path>
              <a:path w="2171700" h="2545079">
                <a:moveTo>
                  <a:pt x="1136650" y="1510029"/>
                </a:moveTo>
                <a:lnTo>
                  <a:pt x="1101709" y="1510029"/>
                </a:lnTo>
                <a:lnTo>
                  <a:pt x="1110595" y="1518919"/>
                </a:lnTo>
                <a:lnTo>
                  <a:pt x="1145540" y="1518919"/>
                </a:lnTo>
                <a:lnTo>
                  <a:pt x="1136650" y="1510029"/>
                </a:lnTo>
                <a:close/>
              </a:path>
              <a:path w="2171700" h="2545079">
                <a:moveTo>
                  <a:pt x="1145540" y="1518920"/>
                </a:moveTo>
                <a:lnTo>
                  <a:pt x="1110595" y="1518920"/>
                </a:lnTo>
                <a:lnTo>
                  <a:pt x="1127098" y="1535429"/>
                </a:lnTo>
                <a:lnTo>
                  <a:pt x="1162050" y="1535429"/>
                </a:lnTo>
                <a:lnTo>
                  <a:pt x="1145540" y="1518920"/>
                </a:lnTo>
                <a:close/>
              </a:path>
              <a:path w="2171700" h="2545079">
                <a:moveTo>
                  <a:pt x="1162050" y="1535430"/>
                </a:moveTo>
                <a:lnTo>
                  <a:pt x="1127098" y="1535430"/>
                </a:lnTo>
                <a:lnTo>
                  <a:pt x="1146140" y="1554479"/>
                </a:lnTo>
                <a:lnTo>
                  <a:pt x="1181100" y="1554479"/>
                </a:lnTo>
                <a:lnTo>
                  <a:pt x="1162050" y="1535430"/>
                </a:lnTo>
                <a:close/>
              </a:path>
              <a:path w="2171700" h="2545079">
                <a:moveTo>
                  <a:pt x="1181100" y="1554480"/>
                </a:moveTo>
                <a:lnTo>
                  <a:pt x="1146140" y="1554480"/>
                </a:lnTo>
                <a:lnTo>
                  <a:pt x="1158835" y="1567179"/>
                </a:lnTo>
                <a:lnTo>
                  <a:pt x="1193800" y="1567179"/>
                </a:lnTo>
                <a:lnTo>
                  <a:pt x="1181100" y="1554480"/>
                </a:lnTo>
                <a:close/>
              </a:path>
              <a:path w="2171700" h="2545079">
                <a:moveTo>
                  <a:pt x="1193800" y="1567180"/>
                </a:moveTo>
                <a:lnTo>
                  <a:pt x="1158835" y="1567180"/>
                </a:lnTo>
                <a:lnTo>
                  <a:pt x="1165182" y="1573529"/>
                </a:lnTo>
                <a:lnTo>
                  <a:pt x="1200149" y="1573529"/>
                </a:lnTo>
                <a:lnTo>
                  <a:pt x="1193800" y="1567180"/>
                </a:lnTo>
                <a:close/>
              </a:path>
              <a:path w="2171700" h="2545079">
                <a:moveTo>
                  <a:pt x="1200150" y="1573529"/>
                </a:moveTo>
                <a:lnTo>
                  <a:pt x="1165182" y="1573529"/>
                </a:lnTo>
                <a:lnTo>
                  <a:pt x="1171529" y="1579879"/>
                </a:lnTo>
                <a:lnTo>
                  <a:pt x="1206499" y="1579879"/>
                </a:lnTo>
                <a:lnTo>
                  <a:pt x="1200150" y="1573529"/>
                </a:lnTo>
                <a:close/>
              </a:path>
              <a:path w="2171700" h="2545079">
                <a:moveTo>
                  <a:pt x="1206500" y="1579879"/>
                </a:moveTo>
                <a:lnTo>
                  <a:pt x="1171529" y="1579879"/>
                </a:lnTo>
                <a:lnTo>
                  <a:pt x="1190571" y="1598929"/>
                </a:lnTo>
                <a:lnTo>
                  <a:pt x="1225550" y="1598929"/>
                </a:lnTo>
                <a:lnTo>
                  <a:pt x="1206500" y="1579879"/>
                </a:lnTo>
                <a:close/>
              </a:path>
              <a:path w="2171700" h="2545079">
                <a:moveTo>
                  <a:pt x="1225550" y="1598929"/>
                </a:moveTo>
                <a:lnTo>
                  <a:pt x="1190571" y="1598929"/>
                </a:lnTo>
                <a:lnTo>
                  <a:pt x="1196918" y="1605279"/>
                </a:lnTo>
                <a:lnTo>
                  <a:pt x="1231900" y="1605279"/>
                </a:lnTo>
                <a:lnTo>
                  <a:pt x="1225550" y="1598929"/>
                </a:lnTo>
                <a:close/>
              </a:path>
              <a:path w="2171700" h="2545079">
                <a:moveTo>
                  <a:pt x="1231900" y="1605280"/>
                </a:moveTo>
                <a:lnTo>
                  <a:pt x="1196918" y="1605280"/>
                </a:lnTo>
                <a:lnTo>
                  <a:pt x="1222307" y="1630679"/>
                </a:lnTo>
                <a:lnTo>
                  <a:pt x="1257299" y="1630679"/>
                </a:lnTo>
                <a:lnTo>
                  <a:pt x="1231900" y="1605280"/>
                </a:lnTo>
                <a:close/>
              </a:path>
              <a:path w="2171700" h="2545079">
                <a:moveTo>
                  <a:pt x="1257300" y="1630680"/>
                </a:moveTo>
                <a:lnTo>
                  <a:pt x="1222307" y="1630680"/>
                </a:lnTo>
                <a:lnTo>
                  <a:pt x="1241349" y="1649729"/>
                </a:lnTo>
                <a:lnTo>
                  <a:pt x="1276349" y="1649729"/>
                </a:lnTo>
                <a:lnTo>
                  <a:pt x="1257300" y="1630680"/>
                </a:lnTo>
                <a:close/>
              </a:path>
              <a:path w="2171700" h="2545079">
                <a:moveTo>
                  <a:pt x="1276350" y="1649730"/>
                </a:moveTo>
                <a:lnTo>
                  <a:pt x="1241349" y="1649730"/>
                </a:lnTo>
                <a:lnTo>
                  <a:pt x="1260391" y="1668779"/>
                </a:lnTo>
                <a:lnTo>
                  <a:pt x="1295400" y="1668779"/>
                </a:lnTo>
                <a:lnTo>
                  <a:pt x="1276350" y="1649730"/>
                </a:lnTo>
                <a:close/>
              </a:path>
              <a:path w="2171700" h="2545079">
                <a:moveTo>
                  <a:pt x="1295400" y="1668779"/>
                </a:moveTo>
                <a:lnTo>
                  <a:pt x="1260391" y="1668779"/>
                </a:lnTo>
                <a:lnTo>
                  <a:pt x="1275624" y="1684019"/>
                </a:lnTo>
                <a:lnTo>
                  <a:pt x="1310640" y="1684019"/>
                </a:lnTo>
                <a:lnTo>
                  <a:pt x="1295400" y="1668779"/>
                </a:lnTo>
                <a:close/>
              </a:path>
              <a:path w="2171700" h="2545079">
                <a:moveTo>
                  <a:pt x="1310640" y="1684019"/>
                </a:moveTo>
                <a:lnTo>
                  <a:pt x="1275624" y="1684019"/>
                </a:lnTo>
                <a:lnTo>
                  <a:pt x="1279433" y="1687829"/>
                </a:lnTo>
                <a:lnTo>
                  <a:pt x="1314449" y="1687829"/>
                </a:lnTo>
                <a:lnTo>
                  <a:pt x="1310640" y="1684019"/>
                </a:lnTo>
                <a:close/>
              </a:path>
              <a:path w="2171700" h="2545079">
                <a:moveTo>
                  <a:pt x="1314450" y="1687830"/>
                </a:moveTo>
                <a:lnTo>
                  <a:pt x="1279433" y="1687830"/>
                </a:lnTo>
                <a:lnTo>
                  <a:pt x="1281972" y="1690369"/>
                </a:lnTo>
                <a:lnTo>
                  <a:pt x="1316990" y="1690369"/>
                </a:lnTo>
                <a:lnTo>
                  <a:pt x="1314450" y="1687830"/>
                </a:lnTo>
                <a:close/>
              </a:path>
              <a:path w="2171700" h="2545079">
                <a:moveTo>
                  <a:pt x="1316990" y="1690370"/>
                </a:moveTo>
                <a:lnTo>
                  <a:pt x="1281972" y="1690370"/>
                </a:lnTo>
                <a:lnTo>
                  <a:pt x="1285780" y="1694179"/>
                </a:lnTo>
                <a:lnTo>
                  <a:pt x="1320800" y="1694179"/>
                </a:lnTo>
                <a:lnTo>
                  <a:pt x="1316990" y="1690370"/>
                </a:lnTo>
                <a:close/>
              </a:path>
              <a:path w="2171700" h="2545079">
                <a:moveTo>
                  <a:pt x="1320800" y="1694180"/>
                </a:moveTo>
                <a:lnTo>
                  <a:pt x="1285780" y="1694180"/>
                </a:lnTo>
                <a:lnTo>
                  <a:pt x="1294666" y="1703069"/>
                </a:lnTo>
                <a:lnTo>
                  <a:pt x="1329690" y="1703069"/>
                </a:lnTo>
                <a:lnTo>
                  <a:pt x="1320800" y="1694180"/>
                </a:lnTo>
                <a:close/>
              </a:path>
              <a:path w="2171700" h="2545079">
                <a:moveTo>
                  <a:pt x="1329690" y="1703069"/>
                </a:moveTo>
                <a:lnTo>
                  <a:pt x="1294666" y="1703069"/>
                </a:lnTo>
                <a:lnTo>
                  <a:pt x="1304822" y="1713229"/>
                </a:lnTo>
                <a:lnTo>
                  <a:pt x="1339850" y="1713229"/>
                </a:lnTo>
                <a:lnTo>
                  <a:pt x="1329690" y="1703069"/>
                </a:lnTo>
                <a:close/>
              </a:path>
              <a:path w="2171700" h="2545079">
                <a:moveTo>
                  <a:pt x="1339850" y="1713229"/>
                </a:moveTo>
                <a:lnTo>
                  <a:pt x="1304822" y="1713229"/>
                </a:lnTo>
                <a:lnTo>
                  <a:pt x="1307361" y="1715769"/>
                </a:lnTo>
                <a:lnTo>
                  <a:pt x="1342390" y="1715769"/>
                </a:lnTo>
                <a:lnTo>
                  <a:pt x="1339850" y="1713229"/>
                </a:lnTo>
                <a:close/>
              </a:path>
              <a:path w="2171700" h="2545079">
                <a:moveTo>
                  <a:pt x="1342390" y="1715770"/>
                </a:moveTo>
                <a:lnTo>
                  <a:pt x="1307361" y="1715770"/>
                </a:lnTo>
                <a:lnTo>
                  <a:pt x="1311169" y="1719579"/>
                </a:lnTo>
                <a:lnTo>
                  <a:pt x="1346199" y="1719579"/>
                </a:lnTo>
                <a:lnTo>
                  <a:pt x="1342390" y="1715770"/>
                </a:lnTo>
                <a:close/>
              </a:path>
              <a:path w="2171700" h="2545079">
                <a:moveTo>
                  <a:pt x="1346200" y="1719580"/>
                </a:moveTo>
                <a:lnTo>
                  <a:pt x="1311169" y="1719580"/>
                </a:lnTo>
                <a:lnTo>
                  <a:pt x="1313708" y="1722119"/>
                </a:lnTo>
                <a:lnTo>
                  <a:pt x="1348739" y="1722119"/>
                </a:lnTo>
                <a:lnTo>
                  <a:pt x="1346200" y="1719580"/>
                </a:lnTo>
                <a:close/>
              </a:path>
              <a:path w="2171700" h="2545079">
                <a:moveTo>
                  <a:pt x="1348740" y="1722120"/>
                </a:moveTo>
                <a:lnTo>
                  <a:pt x="1313708" y="1722120"/>
                </a:lnTo>
                <a:lnTo>
                  <a:pt x="1326402" y="1734819"/>
                </a:lnTo>
                <a:lnTo>
                  <a:pt x="1361439" y="1734819"/>
                </a:lnTo>
                <a:lnTo>
                  <a:pt x="1348740" y="1722120"/>
                </a:lnTo>
                <a:close/>
              </a:path>
              <a:path w="2171700" h="2545079">
                <a:moveTo>
                  <a:pt x="1972310" y="2345690"/>
                </a:moveTo>
                <a:lnTo>
                  <a:pt x="1937009" y="2345690"/>
                </a:lnTo>
                <a:lnTo>
                  <a:pt x="1940818" y="2349499"/>
                </a:lnTo>
                <a:lnTo>
                  <a:pt x="1976120" y="2349499"/>
                </a:lnTo>
                <a:lnTo>
                  <a:pt x="1972310" y="2345690"/>
                </a:lnTo>
                <a:close/>
              </a:path>
              <a:path w="2171700" h="2545079">
                <a:moveTo>
                  <a:pt x="1969770" y="2343149"/>
                </a:moveTo>
                <a:lnTo>
                  <a:pt x="1934470" y="2343149"/>
                </a:lnTo>
                <a:lnTo>
                  <a:pt x="1935740" y="2344419"/>
                </a:lnTo>
                <a:lnTo>
                  <a:pt x="1971040" y="2344419"/>
                </a:lnTo>
                <a:lnTo>
                  <a:pt x="1969770" y="2343149"/>
                </a:lnTo>
                <a:close/>
              </a:path>
              <a:path w="2171700" h="2545079">
                <a:moveTo>
                  <a:pt x="1965960" y="2339339"/>
                </a:moveTo>
                <a:lnTo>
                  <a:pt x="1930662" y="2339339"/>
                </a:lnTo>
                <a:lnTo>
                  <a:pt x="1933201" y="2341879"/>
                </a:lnTo>
                <a:lnTo>
                  <a:pt x="1968500" y="2341879"/>
                </a:lnTo>
                <a:lnTo>
                  <a:pt x="1965960" y="2339339"/>
                </a:lnTo>
                <a:close/>
              </a:path>
              <a:path w="2171700" h="2545079">
                <a:moveTo>
                  <a:pt x="1963420" y="2336799"/>
                </a:moveTo>
                <a:lnTo>
                  <a:pt x="1928123" y="2336799"/>
                </a:lnTo>
                <a:lnTo>
                  <a:pt x="1929393" y="2338069"/>
                </a:lnTo>
                <a:lnTo>
                  <a:pt x="1964690" y="2338069"/>
                </a:lnTo>
                <a:lnTo>
                  <a:pt x="1963420" y="2336799"/>
                </a:lnTo>
                <a:close/>
              </a:path>
              <a:path w="2171700" h="2545079">
                <a:moveTo>
                  <a:pt x="1959610" y="2332989"/>
                </a:moveTo>
                <a:lnTo>
                  <a:pt x="1924315" y="2332989"/>
                </a:lnTo>
                <a:lnTo>
                  <a:pt x="1926854" y="2335529"/>
                </a:lnTo>
                <a:lnTo>
                  <a:pt x="1962150" y="2335529"/>
                </a:lnTo>
                <a:lnTo>
                  <a:pt x="1959610" y="2332989"/>
                </a:lnTo>
                <a:close/>
              </a:path>
              <a:path w="2171700" h="2545079">
                <a:moveTo>
                  <a:pt x="1957070" y="2330449"/>
                </a:moveTo>
                <a:lnTo>
                  <a:pt x="1921776" y="2330449"/>
                </a:lnTo>
                <a:lnTo>
                  <a:pt x="1923045" y="2331719"/>
                </a:lnTo>
                <a:lnTo>
                  <a:pt x="1958340" y="2331719"/>
                </a:lnTo>
                <a:lnTo>
                  <a:pt x="1957070" y="2330449"/>
                </a:lnTo>
                <a:close/>
              </a:path>
              <a:path w="2171700" h="2545079">
                <a:moveTo>
                  <a:pt x="1953260" y="2326639"/>
                </a:moveTo>
                <a:lnTo>
                  <a:pt x="1917968" y="2326639"/>
                </a:lnTo>
                <a:lnTo>
                  <a:pt x="1920506" y="2329179"/>
                </a:lnTo>
                <a:lnTo>
                  <a:pt x="1955800" y="2329179"/>
                </a:lnTo>
                <a:lnTo>
                  <a:pt x="1953260" y="2326639"/>
                </a:lnTo>
                <a:close/>
              </a:path>
              <a:path w="2171700" h="2545079">
                <a:moveTo>
                  <a:pt x="1950720" y="2324099"/>
                </a:moveTo>
                <a:lnTo>
                  <a:pt x="1915429" y="2324099"/>
                </a:lnTo>
                <a:lnTo>
                  <a:pt x="1916698" y="2325369"/>
                </a:lnTo>
                <a:lnTo>
                  <a:pt x="1951990" y="2325369"/>
                </a:lnTo>
                <a:lnTo>
                  <a:pt x="1950720" y="2324099"/>
                </a:lnTo>
                <a:close/>
              </a:path>
              <a:path w="2171700" h="2545079">
                <a:moveTo>
                  <a:pt x="1946910" y="2320289"/>
                </a:moveTo>
                <a:lnTo>
                  <a:pt x="1911620" y="2320289"/>
                </a:lnTo>
                <a:lnTo>
                  <a:pt x="1914159" y="2322829"/>
                </a:lnTo>
                <a:lnTo>
                  <a:pt x="1949450" y="2322829"/>
                </a:lnTo>
                <a:lnTo>
                  <a:pt x="1946910" y="2320289"/>
                </a:lnTo>
                <a:close/>
              </a:path>
              <a:path w="2171700" h="2545079">
                <a:moveTo>
                  <a:pt x="1944369" y="2317749"/>
                </a:moveTo>
                <a:lnTo>
                  <a:pt x="1909081" y="2317749"/>
                </a:lnTo>
                <a:lnTo>
                  <a:pt x="1910351" y="2319019"/>
                </a:lnTo>
                <a:lnTo>
                  <a:pt x="1945640" y="2319019"/>
                </a:lnTo>
                <a:lnTo>
                  <a:pt x="1944369" y="2317749"/>
                </a:lnTo>
                <a:close/>
              </a:path>
              <a:path w="2171700" h="2545079">
                <a:moveTo>
                  <a:pt x="1940559" y="2313939"/>
                </a:moveTo>
                <a:lnTo>
                  <a:pt x="1905273" y="2313939"/>
                </a:lnTo>
                <a:lnTo>
                  <a:pt x="1907812" y="2316479"/>
                </a:lnTo>
                <a:lnTo>
                  <a:pt x="1943099" y="2316479"/>
                </a:lnTo>
                <a:lnTo>
                  <a:pt x="1940559" y="2313939"/>
                </a:lnTo>
                <a:close/>
              </a:path>
              <a:path w="2171700" h="2545079">
                <a:moveTo>
                  <a:pt x="1938020" y="2311399"/>
                </a:moveTo>
                <a:lnTo>
                  <a:pt x="1902734" y="2311399"/>
                </a:lnTo>
                <a:lnTo>
                  <a:pt x="1904004" y="2312669"/>
                </a:lnTo>
                <a:lnTo>
                  <a:pt x="1939289" y="2312669"/>
                </a:lnTo>
                <a:lnTo>
                  <a:pt x="1938020" y="2311399"/>
                </a:lnTo>
                <a:close/>
              </a:path>
              <a:path w="2171700" h="2545079">
                <a:moveTo>
                  <a:pt x="1934210" y="2307590"/>
                </a:moveTo>
                <a:lnTo>
                  <a:pt x="1898926" y="2307590"/>
                </a:lnTo>
                <a:lnTo>
                  <a:pt x="1901465" y="2310129"/>
                </a:lnTo>
                <a:lnTo>
                  <a:pt x="1936749" y="2310129"/>
                </a:lnTo>
                <a:lnTo>
                  <a:pt x="1934210" y="2307590"/>
                </a:lnTo>
                <a:close/>
              </a:path>
              <a:path w="2171700" h="2545079">
                <a:moveTo>
                  <a:pt x="1931670" y="2305049"/>
                </a:moveTo>
                <a:lnTo>
                  <a:pt x="1896387" y="2305049"/>
                </a:lnTo>
                <a:lnTo>
                  <a:pt x="1897656" y="2306319"/>
                </a:lnTo>
                <a:lnTo>
                  <a:pt x="1932940" y="2306319"/>
                </a:lnTo>
                <a:lnTo>
                  <a:pt x="1931670" y="2305049"/>
                </a:lnTo>
                <a:close/>
              </a:path>
              <a:path w="2171700" h="2545079">
                <a:moveTo>
                  <a:pt x="1927860" y="2301239"/>
                </a:moveTo>
                <a:lnTo>
                  <a:pt x="1892578" y="2301239"/>
                </a:lnTo>
                <a:lnTo>
                  <a:pt x="1895117" y="2303779"/>
                </a:lnTo>
                <a:lnTo>
                  <a:pt x="1930400" y="2303779"/>
                </a:lnTo>
                <a:lnTo>
                  <a:pt x="1927860" y="2301239"/>
                </a:lnTo>
                <a:close/>
              </a:path>
              <a:path w="2171700" h="2545079">
                <a:moveTo>
                  <a:pt x="1925320" y="2298699"/>
                </a:moveTo>
                <a:lnTo>
                  <a:pt x="1890040" y="2298699"/>
                </a:lnTo>
                <a:lnTo>
                  <a:pt x="1891309" y="2299970"/>
                </a:lnTo>
                <a:lnTo>
                  <a:pt x="1926590" y="2299970"/>
                </a:lnTo>
                <a:lnTo>
                  <a:pt x="1925320" y="2298699"/>
                </a:lnTo>
                <a:close/>
              </a:path>
              <a:path w="2171700" h="2545079">
                <a:moveTo>
                  <a:pt x="1921510" y="2294890"/>
                </a:moveTo>
                <a:lnTo>
                  <a:pt x="1886231" y="2294890"/>
                </a:lnTo>
                <a:lnTo>
                  <a:pt x="1888770" y="2297429"/>
                </a:lnTo>
                <a:lnTo>
                  <a:pt x="1924050" y="2297429"/>
                </a:lnTo>
                <a:lnTo>
                  <a:pt x="1921510" y="2294890"/>
                </a:lnTo>
                <a:close/>
              </a:path>
              <a:path w="2171700" h="2545079">
                <a:moveTo>
                  <a:pt x="1918970" y="2292349"/>
                </a:moveTo>
                <a:lnTo>
                  <a:pt x="1883692" y="2292349"/>
                </a:lnTo>
                <a:lnTo>
                  <a:pt x="1884962" y="2293619"/>
                </a:lnTo>
                <a:lnTo>
                  <a:pt x="1920240" y="2293619"/>
                </a:lnTo>
                <a:lnTo>
                  <a:pt x="1918970" y="2292349"/>
                </a:lnTo>
                <a:close/>
              </a:path>
              <a:path w="2171700" h="2545079">
                <a:moveTo>
                  <a:pt x="1915160" y="2288539"/>
                </a:moveTo>
                <a:lnTo>
                  <a:pt x="1879884" y="2288539"/>
                </a:lnTo>
                <a:lnTo>
                  <a:pt x="1882423" y="2291079"/>
                </a:lnTo>
                <a:lnTo>
                  <a:pt x="1917700" y="2291079"/>
                </a:lnTo>
                <a:lnTo>
                  <a:pt x="1915160" y="2288539"/>
                </a:lnTo>
                <a:close/>
              </a:path>
              <a:path w="2171700" h="2545079">
                <a:moveTo>
                  <a:pt x="1912620" y="2285999"/>
                </a:moveTo>
                <a:lnTo>
                  <a:pt x="1877345" y="2285999"/>
                </a:lnTo>
                <a:lnTo>
                  <a:pt x="1878614" y="2287270"/>
                </a:lnTo>
                <a:lnTo>
                  <a:pt x="1913890" y="2287270"/>
                </a:lnTo>
                <a:lnTo>
                  <a:pt x="1912620" y="2285999"/>
                </a:lnTo>
                <a:close/>
              </a:path>
              <a:path w="2171700" h="2545079">
                <a:moveTo>
                  <a:pt x="1908810" y="2282189"/>
                </a:moveTo>
                <a:lnTo>
                  <a:pt x="1873537" y="2282189"/>
                </a:lnTo>
                <a:lnTo>
                  <a:pt x="1876076" y="2284729"/>
                </a:lnTo>
                <a:lnTo>
                  <a:pt x="1911350" y="2284729"/>
                </a:lnTo>
                <a:lnTo>
                  <a:pt x="1908810" y="2282189"/>
                </a:lnTo>
                <a:close/>
              </a:path>
              <a:path w="2171700" h="2545079">
                <a:moveTo>
                  <a:pt x="1906270" y="2279649"/>
                </a:moveTo>
                <a:lnTo>
                  <a:pt x="1870998" y="2279649"/>
                </a:lnTo>
                <a:lnTo>
                  <a:pt x="1872267" y="2280919"/>
                </a:lnTo>
                <a:lnTo>
                  <a:pt x="1907540" y="2280919"/>
                </a:lnTo>
                <a:lnTo>
                  <a:pt x="1906270" y="2279649"/>
                </a:lnTo>
                <a:close/>
              </a:path>
              <a:path w="2171700" h="2545079">
                <a:moveTo>
                  <a:pt x="1902460" y="2275839"/>
                </a:moveTo>
                <a:lnTo>
                  <a:pt x="1867189" y="2275839"/>
                </a:lnTo>
                <a:lnTo>
                  <a:pt x="1869728" y="2278379"/>
                </a:lnTo>
                <a:lnTo>
                  <a:pt x="1905000" y="2278379"/>
                </a:lnTo>
                <a:lnTo>
                  <a:pt x="1902460" y="2275839"/>
                </a:lnTo>
                <a:close/>
              </a:path>
              <a:path w="2171700" h="2545079">
                <a:moveTo>
                  <a:pt x="1899920" y="2273299"/>
                </a:moveTo>
                <a:lnTo>
                  <a:pt x="1864650" y="2273299"/>
                </a:lnTo>
                <a:lnTo>
                  <a:pt x="1865920" y="2274569"/>
                </a:lnTo>
                <a:lnTo>
                  <a:pt x="1901189" y="2274569"/>
                </a:lnTo>
                <a:lnTo>
                  <a:pt x="1899920" y="2273299"/>
                </a:lnTo>
                <a:close/>
              </a:path>
              <a:path w="2171700" h="2545079">
                <a:moveTo>
                  <a:pt x="1896110" y="2269489"/>
                </a:moveTo>
                <a:lnTo>
                  <a:pt x="1860842" y="2269489"/>
                </a:lnTo>
                <a:lnTo>
                  <a:pt x="1863381" y="2272029"/>
                </a:lnTo>
                <a:lnTo>
                  <a:pt x="1898650" y="2272029"/>
                </a:lnTo>
                <a:lnTo>
                  <a:pt x="1896110" y="2269489"/>
                </a:lnTo>
                <a:close/>
              </a:path>
              <a:path w="2171700" h="2545079">
                <a:moveTo>
                  <a:pt x="1893570" y="2266949"/>
                </a:moveTo>
                <a:lnTo>
                  <a:pt x="1858303" y="2266949"/>
                </a:lnTo>
                <a:lnTo>
                  <a:pt x="1859573" y="2268219"/>
                </a:lnTo>
                <a:lnTo>
                  <a:pt x="1894840" y="2268219"/>
                </a:lnTo>
                <a:lnTo>
                  <a:pt x="1893570" y="2266949"/>
                </a:lnTo>
                <a:close/>
              </a:path>
              <a:path w="2171700" h="2545079">
                <a:moveTo>
                  <a:pt x="1889760" y="2263139"/>
                </a:moveTo>
                <a:lnTo>
                  <a:pt x="1854495" y="2263139"/>
                </a:lnTo>
                <a:lnTo>
                  <a:pt x="1857034" y="2265679"/>
                </a:lnTo>
                <a:lnTo>
                  <a:pt x="1892300" y="2265679"/>
                </a:lnTo>
                <a:lnTo>
                  <a:pt x="1889760" y="2263139"/>
                </a:lnTo>
                <a:close/>
              </a:path>
              <a:path w="2171700" h="2545079">
                <a:moveTo>
                  <a:pt x="1887220" y="2260599"/>
                </a:moveTo>
                <a:lnTo>
                  <a:pt x="1851956" y="2260599"/>
                </a:lnTo>
                <a:lnTo>
                  <a:pt x="1853225" y="2261869"/>
                </a:lnTo>
                <a:lnTo>
                  <a:pt x="1888490" y="2261869"/>
                </a:lnTo>
                <a:lnTo>
                  <a:pt x="1887220" y="2260599"/>
                </a:lnTo>
                <a:close/>
              </a:path>
              <a:path w="2171700" h="2545079">
                <a:moveTo>
                  <a:pt x="1883410" y="2256789"/>
                </a:moveTo>
                <a:lnTo>
                  <a:pt x="1848148" y="2256789"/>
                </a:lnTo>
                <a:lnTo>
                  <a:pt x="1850686" y="2259329"/>
                </a:lnTo>
                <a:lnTo>
                  <a:pt x="1885950" y="2259329"/>
                </a:lnTo>
                <a:lnTo>
                  <a:pt x="1883410" y="2256789"/>
                </a:lnTo>
                <a:close/>
              </a:path>
              <a:path w="2171700" h="2545079">
                <a:moveTo>
                  <a:pt x="1880870" y="2254249"/>
                </a:moveTo>
                <a:lnTo>
                  <a:pt x="1845609" y="2254249"/>
                </a:lnTo>
                <a:lnTo>
                  <a:pt x="1846878" y="2255519"/>
                </a:lnTo>
                <a:lnTo>
                  <a:pt x="1882140" y="2255519"/>
                </a:lnTo>
                <a:lnTo>
                  <a:pt x="1880870" y="2254249"/>
                </a:lnTo>
                <a:close/>
              </a:path>
              <a:path w="2171700" h="2545079">
                <a:moveTo>
                  <a:pt x="1874520" y="2247900"/>
                </a:moveTo>
                <a:lnTo>
                  <a:pt x="1839261" y="2247900"/>
                </a:lnTo>
                <a:lnTo>
                  <a:pt x="1844339" y="2252979"/>
                </a:lnTo>
                <a:lnTo>
                  <a:pt x="1879600" y="2252979"/>
                </a:lnTo>
                <a:lnTo>
                  <a:pt x="1874520" y="2247900"/>
                </a:lnTo>
                <a:close/>
              </a:path>
              <a:path w="2171700" h="2545079">
                <a:moveTo>
                  <a:pt x="1870710" y="2244089"/>
                </a:moveTo>
                <a:lnTo>
                  <a:pt x="1835453" y="2244089"/>
                </a:lnTo>
                <a:lnTo>
                  <a:pt x="1837992" y="2246629"/>
                </a:lnTo>
                <a:lnTo>
                  <a:pt x="1873250" y="2246629"/>
                </a:lnTo>
                <a:lnTo>
                  <a:pt x="1870710" y="2244089"/>
                </a:lnTo>
                <a:close/>
              </a:path>
              <a:path w="2171700" h="2545079">
                <a:moveTo>
                  <a:pt x="1868170" y="2241549"/>
                </a:moveTo>
                <a:lnTo>
                  <a:pt x="1832914" y="2241549"/>
                </a:lnTo>
                <a:lnTo>
                  <a:pt x="1834184" y="2242819"/>
                </a:lnTo>
                <a:lnTo>
                  <a:pt x="1869440" y="2242819"/>
                </a:lnTo>
                <a:lnTo>
                  <a:pt x="1868170" y="2241549"/>
                </a:lnTo>
                <a:close/>
              </a:path>
              <a:path w="2171700" h="2545079">
                <a:moveTo>
                  <a:pt x="1864360" y="2237739"/>
                </a:moveTo>
                <a:lnTo>
                  <a:pt x="1829106" y="2237739"/>
                </a:lnTo>
                <a:lnTo>
                  <a:pt x="1831645" y="2240279"/>
                </a:lnTo>
                <a:lnTo>
                  <a:pt x="1866900" y="2240279"/>
                </a:lnTo>
                <a:lnTo>
                  <a:pt x="1864360" y="2237739"/>
                </a:lnTo>
                <a:close/>
              </a:path>
              <a:path w="2171700" h="2545079">
                <a:moveTo>
                  <a:pt x="1861820" y="2235199"/>
                </a:moveTo>
                <a:lnTo>
                  <a:pt x="1826567" y="2235199"/>
                </a:lnTo>
                <a:lnTo>
                  <a:pt x="1827836" y="2236469"/>
                </a:lnTo>
                <a:lnTo>
                  <a:pt x="1863090" y="2236469"/>
                </a:lnTo>
                <a:lnTo>
                  <a:pt x="1861820" y="2235199"/>
                </a:lnTo>
                <a:close/>
              </a:path>
              <a:path w="2171700" h="2545079">
                <a:moveTo>
                  <a:pt x="1858009" y="2231389"/>
                </a:moveTo>
                <a:lnTo>
                  <a:pt x="1822759" y="2231389"/>
                </a:lnTo>
                <a:lnTo>
                  <a:pt x="1825297" y="2233929"/>
                </a:lnTo>
                <a:lnTo>
                  <a:pt x="1860550" y="2233929"/>
                </a:lnTo>
                <a:lnTo>
                  <a:pt x="1858009" y="2231389"/>
                </a:lnTo>
                <a:close/>
              </a:path>
              <a:path w="2171700" h="2545079">
                <a:moveTo>
                  <a:pt x="1855469" y="2228849"/>
                </a:moveTo>
                <a:lnTo>
                  <a:pt x="1820220" y="2228849"/>
                </a:lnTo>
                <a:lnTo>
                  <a:pt x="1821489" y="2230119"/>
                </a:lnTo>
                <a:lnTo>
                  <a:pt x="1856740" y="2230119"/>
                </a:lnTo>
                <a:lnTo>
                  <a:pt x="1855469" y="2228849"/>
                </a:lnTo>
                <a:close/>
              </a:path>
              <a:path w="2171700" h="2545079">
                <a:moveTo>
                  <a:pt x="1851659" y="2225039"/>
                </a:moveTo>
                <a:lnTo>
                  <a:pt x="1816411" y="2225039"/>
                </a:lnTo>
                <a:lnTo>
                  <a:pt x="1818950" y="2227579"/>
                </a:lnTo>
                <a:lnTo>
                  <a:pt x="1854200" y="2227579"/>
                </a:lnTo>
                <a:lnTo>
                  <a:pt x="1851659" y="2225039"/>
                </a:lnTo>
                <a:close/>
              </a:path>
              <a:path w="2171700" h="2545079">
                <a:moveTo>
                  <a:pt x="1849120" y="2222499"/>
                </a:moveTo>
                <a:lnTo>
                  <a:pt x="1813872" y="2222499"/>
                </a:lnTo>
                <a:lnTo>
                  <a:pt x="1815142" y="2223769"/>
                </a:lnTo>
                <a:lnTo>
                  <a:pt x="1850389" y="2223769"/>
                </a:lnTo>
                <a:lnTo>
                  <a:pt x="1849120" y="2222499"/>
                </a:lnTo>
                <a:close/>
              </a:path>
              <a:path w="2171700" h="2545079">
                <a:moveTo>
                  <a:pt x="1845309" y="2218689"/>
                </a:moveTo>
                <a:lnTo>
                  <a:pt x="1810064" y="2218689"/>
                </a:lnTo>
                <a:lnTo>
                  <a:pt x="1812603" y="2221229"/>
                </a:lnTo>
                <a:lnTo>
                  <a:pt x="1847850" y="2221229"/>
                </a:lnTo>
                <a:lnTo>
                  <a:pt x="1845309" y="2218689"/>
                </a:lnTo>
                <a:close/>
              </a:path>
              <a:path w="2171700" h="2545079">
                <a:moveTo>
                  <a:pt x="1842770" y="2216149"/>
                </a:moveTo>
                <a:lnTo>
                  <a:pt x="1807525" y="2216149"/>
                </a:lnTo>
                <a:lnTo>
                  <a:pt x="1808795" y="2217420"/>
                </a:lnTo>
                <a:lnTo>
                  <a:pt x="1844040" y="2217420"/>
                </a:lnTo>
                <a:lnTo>
                  <a:pt x="1842770" y="2216149"/>
                </a:lnTo>
                <a:close/>
              </a:path>
              <a:path w="2171700" h="2545079">
                <a:moveTo>
                  <a:pt x="1838960" y="2212340"/>
                </a:moveTo>
                <a:lnTo>
                  <a:pt x="1803717" y="2212340"/>
                </a:lnTo>
                <a:lnTo>
                  <a:pt x="1806256" y="2214879"/>
                </a:lnTo>
                <a:lnTo>
                  <a:pt x="1841500" y="2214879"/>
                </a:lnTo>
                <a:lnTo>
                  <a:pt x="1838960" y="2212340"/>
                </a:lnTo>
                <a:close/>
              </a:path>
              <a:path w="2171700" h="2545079">
                <a:moveTo>
                  <a:pt x="1836420" y="2209799"/>
                </a:moveTo>
                <a:lnTo>
                  <a:pt x="1801178" y="2209799"/>
                </a:lnTo>
                <a:lnTo>
                  <a:pt x="1802447" y="2211070"/>
                </a:lnTo>
                <a:lnTo>
                  <a:pt x="1837690" y="2211070"/>
                </a:lnTo>
                <a:lnTo>
                  <a:pt x="1836420" y="2209799"/>
                </a:lnTo>
                <a:close/>
              </a:path>
              <a:path w="2171700" h="2545079">
                <a:moveTo>
                  <a:pt x="1832610" y="2205990"/>
                </a:moveTo>
                <a:lnTo>
                  <a:pt x="1797369" y="2205990"/>
                </a:lnTo>
                <a:lnTo>
                  <a:pt x="1799908" y="2208529"/>
                </a:lnTo>
                <a:lnTo>
                  <a:pt x="1835150" y="2208529"/>
                </a:lnTo>
                <a:lnTo>
                  <a:pt x="1832610" y="2205990"/>
                </a:lnTo>
                <a:close/>
              </a:path>
              <a:path w="2171700" h="2545079">
                <a:moveTo>
                  <a:pt x="1830070" y="2203449"/>
                </a:moveTo>
                <a:lnTo>
                  <a:pt x="1794831" y="2203449"/>
                </a:lnTo>
                <a:lnTo>
                  <a:pt x="1796100" y="2204720"/>
                </a:lnTo>
                <a:lnTo>
                  <a:pt x="1831340" y="2204720"/>
                </a:lnTo>
                <a:lnTo>
                  <a:pt x="1830070" y="2203449"/>
                </a:lnTo>
                <a:close/>
              </a:path>
              <a:path w="2171700" h="2545079">
                <a:moveTo>
                  <a:pt x="1826260" y="2199639"/>
                </a:moveTo>
                <a:lnTo>
                  <a:pt x="1791022" y="2199639"/>
                </a:lnTo>
                <a:lnTo>
                  <a:pt x="1793561" y="2202179"/>
                </a:lnTo>
                <a:lnTo>
                  <a:pt x="1828800" y="2202179"/>
                </a:lnTo>
                <a:lnTo>
                  <a:pt x="1826260" y="2199639"/>
                </a:lnTo>
                <a:close/>
              </a:path>
              <a:path w="2171700" h="2545079">
                <a:moveTo>
                  <a:pt x="1823720" y="2197099"/>
                </a:moveTo>
                <a:lnTo>
                  <a:pt x="1788483" y="2197099"/>
                </a:lnTo>
                <a:lnTo>
                  <a:pt x="1789753" y="2198370"/>
                </a:lnTo>
                <a:lnTo>
                  <a:pt x="1824990" y="2198370"/>
                </a:lnTo>
                <a:lnTo>
                  <a:pt x="1823720" y="2197099"/>
                </a:lnTo>
                <a:close/>
              </a:path>
              <a:path w="2171700" h="2545079">
                <a:moveTo>
                  <a:pt x="1819910" y="2193289"/>
                </a:moveTo>
                <a:lnTo>
                  <a:pt x="1784675" y="2193289"/>
                </a:lnTo>
                <a:lnTo>
                  <a:pt x="1787214" y="2195829"/>
                </a:lnTo>
                <a:lnTo>
                  <a:pt x="1822450" y="2195829"/>
                </a:lnTo>
                <a:lnTo>
                  <a:pt x="1819910" y="2193289"/>
                </a:lnTo>
                <a:close/>
              </a:path>
              <a:path w="2171700" h="2545079">
                <a:moveTo>
                  <a:pt x="1817370" y="2190749"/>
                </a:moveTo>
                <a:lnTo>
                  <a:pt x="1782136" y="2190749"/>
                </a:lnTo>
                <a:lnTo>
                  <a:pt x="1783405" y="2192019"/>
                </a:lnTo>
                <a:lnTo>
                  <a:pt x="1818639" y="2192019"/>
                </a:lnTo>
                <a:lnTo>
                  <a:pt x="1817370" y="2190749"/>
                </a:lnTo>
                <a:close/>
              </a:path>
              <a:path w="2171700" h="2545079">
                <a:moveTo>
                  <a:pt x="1811020" y="2184399"/>
                </a:moveTo>
                <a:lnTo>
                  <a:pt x="1775789" y="2184399"/>
                </a:lnTo>
                <a:lnTo>
                  <a:pt x="1780867" y="2189479"/>
                </a:lnTo>
                <a:lnTo>
                  <a:pt x="1816100" y="2189479"/>
                </a:lnTo>
                <a:lnTo>
                  <a:pt x="1811020" y="2184399"/>
                </a:lnTo>
                <a:close/>
              </a:path>
              <a:path w="2171700" h="2545079">
                <a:moveTo>
                  <a:pt x="1804669" y="2178049"/>
                </a:moveTo>
                <a:lnTo>
                  <a:pt x="1769441" y="2178049"/>
                </a:lnTo>
                <a:lnTo>
                  <a:pt x="1774519" y="2183129"/>
                </a:lnTo>
                <a:lnTo>
                  <a:pt x="1809750" y="2183129"/>
                </a:lnTo>
                <a:lnTo>
                  <a:pt x="1804669" y="2178049"/>
                </a:lnTo>
                <a:close/>
              </a:path>
              <a:path w="2171700" h="2545079">
                <a:moveTo>
                  <a:pt x="1798320" y="2171699"/>
                </a:moveTo>
                <a:lnTo>
                  <a:pt x="1763094" y="2171699"/>
                </a:lnTo>
                <a:lnTo>
                  <a:pt x="1768172" y="2176779"/>
                </a:lnTo>
                <a:lnTo>
                  <a:pt x="1803400" y="2176779"/>
                </a:lnTo>
                <a:lnTo>
                  <a:pt x="1798320" y="2171699"/>
                </a:lnTo>
                <a:close/>
              </a:path>
              <a:path w="2171700" h="2545079">
                <a:moveTo>
                  <a:pt x="1791970" y="2165349"/>
                </a:moveTo>
                <a:lnTo>
                  <a:pt x="1756747" y="2165349"/>
                </a:lnTo>
                <a:lnTo>
                  <a:pt x="1761825" y="2170429"/>
                </a:lnTo>
                <a:lnTo>
                  <a:pt x="1797050" y="2170429"/>
                </a:lnTo>
                <a:lnTo>
                  <a:pt x="1791970" y="2165349"/>
                </a:lnTo>
                <a:close/>
              </a:path>
              <a:path w="2171700" h="2545079">
                <a:moveTo>
                  <a:pt x="1785619" y="2158999"/>
                </a:moveTo>
                <a:lnTo>
                  <a:pt x="1750400" y="2158999"/>
                </a:lnTo>
                <a:lnTo>
                  <a:pt x="1755478" y="2164079"/>
                </a:lnTo>
                <a:lnTo>
                  <a:pt x="1790700" y="2164079"/>
                </a:lnTo>
                <a:lnTo>
                  <a:pt x="1785619" y="2158999"/>
                </a:lnTo>
                <a:close/>
              </a:path>
              <a:path w="2171700" h="2545079">
                <a:moveTo>
                  <a:pt x="1779269" y="2152649"/>
                </a:moveTo>
                <a:lnTo>
                  <a:pt x="1744052" y="2152649"/>
                </a:lnTo>
                <a:lnTo>
                  <a:pt x="1749130" y="2157729"/>
                </a:lnTo>
                <a:lnTo>
                  <a:pt x="1784350" y="2157729"/>
                </a:lnTo>
                <a:lnTo>
                  <a:pt x="1779269" y="2152649"/>
                </a:lnTo>
                <a:close/>
              </a:path>
              <a:path w="2171700" h="2545079">
                <a:moveTo>
                  <a:pt x="1772919" y="2146299"/>
                </a:moveTo>
                <a:lnTo>
                  <a:pt x="1737705" y="2146299"/>
                </a:lnTo>
                <a:lnTo>
                  <a:pt x="1742783" y="2151379"/>
                </a:lnTo>
                <a:lnTo>
                  <a:pt x="1778000" y="2151379"/>
                </a:lnTo>
                <a:lnTo>
                  <a:pt x="1772919" y="2146299"/>
                </a:lnTo>
                <a:close/>
              </a:path>
              <a:path w="2171700" h="2545079">
                <a:moveTo>
                  <a:pt x="1767839" y="2141219"/>
                </a:moveTo>
                <a:lnTo>
                  <a:pt x="1732627" y="2141219"/>
                </a:lnTo>
                <a:lnTo>
                  <a:pt x="1736436" y="2145029"/>
                </a:lnTo>
                <a:lnTo>
                  <a:pt x="1771649" y="2145029"/>
                </a:lnTo>
                <a:lnTo>
                  <a:pt x="1767839" y="2141219"/>
                </a:lnTo>
                <a:close/>
              </a:path>
              <a:path w="2171700" h="2545079">
                <a:moveTo>
                  <a:pt x="1761490" y="2134870"/>
                </a:moveTo>
                <a:lnTo>
                  <a:pt x="1726280" y="2134870"/>
                </a:lnTo>
                <a:lnTo>
                  <a:pt x="1731358" y="2139949"/>
                </a:lnTo>
                <a:lnTo>
                  <a:pt x="1766570" y="2139949"/>
                </a:lnTo>
                <a:lnTo>
                  <a:pt x="1761490" y="2134870"/>
                </a:lnTo>
                <a:close/>
              </a:path>
              <a:path w="2171700" h="2545079">
                <a:moveTo>
                  <a:pt x="1755140" y="2128520"/>
                </a:moveTo>
                <a:lnTo>
                  <a:pt x="1719933" y="2128520"/>
                </a:lnTo>
                <a:lnTo>
                  <a:pt x="1725011" y="2133599"/>
                </a:lnTo>
                <a:lnTo>
                  <a:pt x="1760220" y="2133599"/>
                </a:lnTo>
                <a:lnTo>
                  <a:pt x="1755140" y="2128520"/>
                </a:lnTo>
                <a:close/>
              </a:path>
              <a:path w="2171700" h="2545079">
                <a:moveTo>
                  <a:pt x="1748790" y="2122169"/>
                </a:moveTo>
                <a:lnTo>
                  <a:pt x="1713586" y="2122169"/>
                </a:lnTo>
                <a:lnTo>
                  <a:pt x="1718663" y="2127249"/>
                </a:lnTo>
                <a:lnTo>
                  <a:pt x="1753870" y="2127249"/>
                </a:lnTo>
                <a:lnTo>
                  <a:pt x="1748790" y="2122169"/>
                </a:lnTo>
                <a:close/>
              </a:path>
              <a:path w="2171700" h="2545079">
                <a:moveTo>
                  <a:pt x="1742440" y="2115820"/>
                </a:moveTo>
                <a:lnTo>
                  <a:pt x="1707238" y="2115820"/>
                </a:lnTo>
                <a:lnTo>
                  <a:pt x="1712316" y="2120899"/>
                </a:lnTo>
                <a:lnTo>
                  <a:pt x="1747520" y="2120899"/>
                </a:lnTo>
                <a:lnTo>
                  <a:pt x="1742440" y="2115820"/>
                </a:lnTo>
                <a:close/>
              </a:path>
              <a:path w="2171700" h="2545079">
                <a:moveTo>
                  <a:pt x="1736090" y="2109469"/>
                </a:moveTo>
                <a:lnTo>
                  <a:pt x="1700891" y="2109469"/>
                </a:lnTo>
                <a:lnTo>
                  <a:pt x="1705969" y="2114549"/>
                </a:lnTo>
                <a:lnTo>
                  <a:pt x="1741170" y="2114549"/>
                </a:lnTo>
                <a:lnTo>
                  <a:pt x="1736090" y="2109469"/>
                </a:lnTo>
                <a:close/>
              </a:path>
              <a:path w="2171700" h="2545079">
                <a:moveTo>
                  <a:pt x="1729740" y="2103119"/>
                </a:moveTo>
                <a:lnTo>
                  <a:pt x="1694544" y="2103119"/>
                </a:lnTo>
                <a:lnTo>
                  <a:pt x="1699622" y="2108199"/>
                </a:lnTo>
                <a:lnTo>
                  <a:pt x="1734820" y="2108199"/>
                </a:lnTo>
                <a:lnTo>
                  <a:pt x="1729740" y="2103119"/>
                </a:lnTo>
                <a:close/>
              </a:path>
              <a:path w="2171700" h="2545079">
                <a:moveTo>
                  <a:pt x="1723390" y="2096770"/>
                </a:moveTo>
                <a:lnTo>
                  <a:pt x="1688196" y="2096770"/>
                </a:lnTo>
                <a:lnTo>
                  <a:pt x="1693274" y="2101849"/>
                </a:lnTo>
                <a:lnTo>
                  <a:pt x="1728470" y="2101849"/>
                </a:lnTo>
                <a:lnTo>
                  <a:pt x="1723390" y="2096770"/>
                </a:lnTo>
                <a:close/>
              </a:path>
              <a:path w="2171700" h="2545079">
                <a:moveTo>
                  <a:pt x="1717040" y="2090420"/>
                </a:moveTo>
                <a:lnTo>
                  <a:pt x="1681849" y="2090420"/>
                </a:lnTo>
                <a:lnTo>
                  <a:pt x="1686927" y="2095499"/>
                </a:lnTo>
                <a:lnTo>
                  <a:pt x="1722120" y="2095499"/>
                </a:lnTo>
                <a:lnTo>
                  <a:pt x="1717040" y="2090420"/>
                </a:lnTo>
                <a:close/>
              </a:path>
              <a:path w="2171700" h="2545079">
                <a:moveTo>
                  <a:pt x="1710690" y="2084070"/>
                </a:moveTo>
                <a:lnTo>
                  <a:pt x="1675502" y="2084070"/>
                </a:lnTo>
                <a:lnTo>
                  <a:pt x="1680580" y="2089149"/>
                </a:lnTo>
                <a:lnTo>
                  <a:pt x="1715770" y="2089149"/>
                </a:lnTo>
                <a:lnTo>
                  <a:pt x="1710690" y="2084070"/>
                </a:lnTo>
                <a:close/>
              </a:path>
              <a:path w="2171700" h="2545079">
                <a:moveTo>
                  <a:pt x="1704340" y="2077719"/>
                </a:moveTo>
                <a:lnTo>
                  <a:pt x="1669155" y="2077719"/>
                </a:lnTo>
                <a:lnTo>
                  <a:pt x="1674233" y="2082799"/>
                </a:lnTo>
                <a:lnTo>
                  <a:pt x="1709420" y="2082799"/>
                </a:lnTo>
                <a:lnTo>
                  <a:pt x="1704340" y="2077719"/>
                </a:lnTo>
                <a:close/>
              </a:path>
              <a:path w="2171700" h="2545079">
                <a:moveTo>
                  <a:pt x="1697990" y="2071370"/>
                </a:moveTo>
                <a:lnTo>
                  <a:pt x="1662807" y="2071370"/>
                </a:lnTo>
                <a:lnTo>
                  <a:pt x="1667885" y="2076449"/>
                </a:lnTo>
                <a:lnTo>
                  <a:pt x="1703069" y="2076449"/>
                </a:lnTo>
                <a:lnTo>
                  <a:pt x="1697990" y="2071370"/>
                </a:lnTo>
                <a:close/>
              </a:path>
              <a:path w="2171700" h="2545079">
                <a:moveTo>
                  <a:pt x="1691640" y="2065020"/>
                </a:moveTo>
                <a:lnTo>
                  <a:pt x="1656460" y="2065020"/>
                </a:lnTo>
                <a:lnTo>
                  <a:pt x="1661538" y="2070099"/>
                </a:lnTo>
                <a:lnTo>
                  <a:pt x="1696720" y="2070099"/>
                </a:lnTo>
                <a:lnTo>
                  <a:pt x="1691640" y="2065020"/>
                </a:lnTo>
                <a:close/>
              </a:path>
              <a:path w="2171700" h="2545079">
                <a:moveTo>
                  <a:pt x="1685290" y="2058670"/>
                </a:moveTo>
                <a:lnTo>
                  <a:pt x="1650113" y="2058670"/>
                </a:lnTo>
                <a:lnTo>
                  <a:pt x="1655191" y="2063749"/>
                </a:lnTo>
                <a:lnTo>
                  <a:pt x="1690370" y="2063749"/>
                </a:lnTo>
                <a:lnTo>
                  <a:pt x="1685290" y="2058670"/>
                </a:lnTo>
                <a:close/>
              </a:path>
              <a:path w="2171700" h="2545079">
                <a:moveTo>
                  <a:pt x="1678940" y="2052320"/>
                </a:moveTo>
                <a:lnTo>
                  <a:pt x="1643766" y="2052320"/>
                </a:lnTo>
                <a:lnTo>
                  <a:pt x="1648843" y="2057399"/>
                </a:lnTo>
                <a:lnTo>
                  <a:pt x="1684020" y="2057399"/>
                </a:lnTo>
                <a:lnTo>
                  <a:pt x="1678940" y="2052320"/>
                </a:lnTo>
                <a:close/>
              </a:path>
              <a:path w="2171700" h="2545079">
                <a:moveTo>
                  <a:pt x="1672590" y="2045970"/>
                </a:moveTo>
                <a:lnTo>
                  <a:pt x="1637418" y="2045970"/>
                </a:lnTo>
                <a:lnTo>
                  <a:pt x="1642496" y="2051049"/>
                </a:lnTo>
                <a:lnTo>
                  <a:pt x="1677670" y="2051049"/>
                </a:lnTo>
                <a:lnTo>
                  <a:pt x="1672590" y="2045970"/>
                </a:lnTo>
                <a:close/>
              </a:path>
              <a:path w="2171700" h="2545079">
                <a:moveTo>
                  <a:pt x="1666240" y="2039620"/>
                </a:moveTo>
                <a:lnTo>
                  <a:pt x="1631071" y="2039620"/>
                </a:lnTo>
                <a:lnTo>
                  <a:pt x="1636149" y="2044699"/>
                </a:lnTo>
                <a:lnTo>
                  <a:pt x="1671320" y="2044699"/>
                </a:lnTo>
                <a:lnTo>
                  <a:pt x="1666240" y="2039620"/>
                </a:lnTo>
                <a:close/>
              </a:path>
              <a:path w="2171700" h="2545079">
                <a:moveTo>
                  <a:pt x="1659890" y="2033270"/>
                </a:moveTo>
                <a:lnTo>
                  <a:pt x="1624724" y="2033270"/>
                </a:lnTo>
                <a:lnTo>
                  <a:pt x="1629802" y="2038349"/>
                </a:lnTo>
                <a:lnTo>
                  <a:pt x="1664970" y="2038349"/>
                </a:lnTo>
                <a:lnTo>
                  <a:pt x="1659890" y="2033270"/>
                </a:lnTo>
                <a:close/>
              </a:path>
              <a:path w="2171700" h="2545079">
                <a:moveTo>
                  <a:pt x="1653540" y="2026920"/>
                </a:moveTo>
                <a:lnTo>
                  <a:pt x="1618377" y="2026920"/>
                </a:lnTo>
                <a:lnTo>
                  <a:pt x="1623454" y="2031999"/>
                </a:lnTo>
                <a:lnTo>
                  <a:pt x="1658620" y="2031999"/>
                </a:lnTo>
                <a:lnTo>
                  <a:pt x="1653540" y="2026920"/>
                </a:lnTo>
                <a:close/>
              </a:path>
              <a:path w="2171700" h="2545079">
                <a:moveTo>
                  <a:pt x="1647190" y="2020570"/>
                </a:moveTo>
                <a:lnTo>
                  <a:pt x="1612029" y="2020570"/>
                </a:lnTo>
                <a:lnTo>
                  <a:pt x="1617107" y="2025649"/>
                </a:lnTo>
                <a:lnTo>
                  <a:pt x="1652270" y="2025649"/>
                </a:lnTo>
                <a:lnTo>
                  <a:pt x="1647190" y="2020570"/>
                </a:lnTo>
                <a:close/>
              </a:path>
              <a:path w="2171700" h="2545079">
                <a:moveTo>
                  <a:pt x="1640840" y="2014219"/>
                </a:moveTo>
                <a:lnTo>
                  <a:pt x="1605682" y="2014219"/>
                </a:lnTo>
                <a:lnTo>
                  <a:pt x="1610760" y="2019299"/>
                </a:lnTo>
                <a:lnTo>
                  <a:pt x="1645920" y="2019299"/>
                </a:lnTo>
                <a:lnTo>
                  <a:pt x="1640840" y="2014219"/>
                </a:lnTo>
                <a:close/>
              </a:path>
              <a:path w="2171700" h="2545079">
                <a:moveTo>
                  <a:pt x="1634490" y="2007870"/>
                </a:moveTo>
                <a:lnTo>
                  <a:pt x="1599335" y="2007870"/>
                </a:lnTo>
                <a:lnTo>
                  <a:pt x="1604413" y="2012949"/>
                </a:lnTo>
                <a:lnTo>
                  <a:pt x="1639569" y="2012949"/>
                </a:lnTo>
                <a:lnTo>
                  <a:pt x="1634490" y="2007870"/>
                </a:lnTo>
                <a:close/>
              </a:path>
              <a:path w="2171700" h="2545079">
                <a:moveTo>
                  <a:pt x="1628140" y="2001519"/>
                </a:moveTo>
                <a:lnTo>
                  <a:pt x="1592988" y="2001519"/>
                </a:lnTo>
                <a:lnTo>
                  <a:pt x="1598065" y="2006599"/>
                </a:lnTo>
                <a:lnTo>
                  <a:pt x="1633220" y="2006599"/>
                </a:lnTo>
                <a:lnTo>
                  <a:pt x="1628140" y="2001519"/>
                </a:lnTo>
                <a:close/>
              </a:path>
              <a:path w="2171700" h="2545079">
                <a:moveTo>
                  <a:pt x="1621790" y="1995170"/>
                </a:moveTo>
                <a:lnTo>
                  <a:pt x="1586640" y="1995170"/>
                </a:lnTo>
                <a:lnTo>
                  <a:pt x="1591718" y="2000249"/>
                </a:lnTo>
                <a:lnTo>
                  <a:pt x="1626870" y="2000249"/>
                </a:lnTo>
                <a:lnTo>
                  <a:pt x="1621790" y="1995170"/>
                </a:lnTo>
                <a:close/>
              </a:path>
              <a:path w="2171700" h="2545079">
                <a:moveTo>
                  <a:pt x="1615440" y="1988820"/>
                </a:moveTo>
                <a:lnTo>
                  <a:pt x="1580293" y="1988820"/>
                </a:lnTo>
                <a:lnTo>
                  <a:pt x="1585371" y="1993899"/>
                </a:lnTo>
                <a:lnTo>
                  <a:pt x="1620520" y="1993899"/>
                </a:lnTo>
                <a:lnTo>
                  <a:pt x="1615440" y="1988820"/>
                </a:lnTo>
                <a:close/>
              </a:path>
              <a:path w="2171700" h="2545079">
                <a:moveTo>
                  <a:pt x="1609090" y="1982470"/>
                </a:moveTo>
                <a:lnTo>
                  <a:pt x="1573946" y="1982470"/>
                </a:lnTo>
                <a:lnTo>
                  <a:pt x="1579024" y="1987549"/>
                </a:lnTo>
                <a:lnTo>
                  <a:pt x="1614170" y="1987549"/>
                </a:lnTo>
                <a:lnTo>
                  <a:pt x="1609090" y="1982470"/>
                </a:lnTo>
                <a:close/>
              </a:path>
              <a:path w="2171700" h="2545079">
                <a:moveTo>
                  <a:pt x="1602740" y="1976120"/>
                </a:moveTo>
                <a:lnTo>
                  <a:pt x="1567598" y="1976120"/>
                </a:lnTo>
                <a:lnTo>
                  <a:pt x="1572676" y="1981199"/>
                </a:lnTo>
                <a:lnTo>
                  <a:pt x="1607820" y="1981199"/>
                </a:lnTo>
                <a:lnTo>
                  <a:pt x="1602740" y="1976120"/>
                </a:lnTo>
                <a:close/>
              </a:path>
              <a:path w="2171700" h="2545079">
                <a:moveTo>
                  <a:pt x="1596390" y="1969770"/>
                </a:moveTo>
                <a:lnTo>
                  <a:pt x="1561251" y="1969770"/>
                </a:lnTo>
                <a:lnTo>
                  <a:pt x="1566329" y="1974849"/>
                </a:lnTo>
                <a:lnTo>
                  <a:pt x="1601470" y="1974849"/>
                </a:lnTo>
                <a:lnTo>
                  <a:pt x="1596390" y="1969770"/>
                </a:lnTo>
                <a:close/>
              </a:path>
              <a:path w="2171700" h="2545079">
                <a:moveTo>
                  <a:pt x="1590040" y="1963420"/>
                </a:moveTo>
                <a:lnTo>
                  <a:pt x="1554904" y="1963420"/>
                </a:lnTo>
                <a:lnTo>
                  <a:pt x="1559982" y="1968499"/>
                </a:lnTo>
                <a:lnTo>
                  <a:pt x="1595120" y="1968499"/>
                </a:lnTo>
                <a:lnTo>
                  <a:pt x="1590040" y="1963420"/>
                </a:lnTo>
                <a:close/>
              </a:path>
              <a:path w="2171700" h="2545079">
                <a:moveTo>
                  <a:pt x="1583690" y="1957070"/>
                </a:moveTo>
                <a:lnTo>
                  <a:pt x="1548557" y="1957070"/>
                </a:lnTo>
                <a:lnTo>
                  <a:pt x="1553634" y="1962149"/>
                </a:lnTo>
                <a:lnTo>
                  <a:pt x="1588770" y="1962149"/>
                </a:lnTo>
                <a:lnTo>
                  <a:pt x="1583690" y="1957070"/>
                </a:lnTo>
                <a:close/>
              </a:path>
              <a:path w="2171700" h="2545079">
                <a:moveTo>
                  <a:pt x="1577340" y="1950719"/>
                </a:moveTo>
                <a:lnTo>
                  <a:pt x="1542209" y="1950719"/>
                </a:lnTo>
                <a:lnTo>
                  <a:pt x="1547287" y="1955799"/>
                </a:lnTo>
                <a:lnTo>
                  <a:pt x="1582420" y="1955799"/>
                </a:lnTo>
                <a:lnTo>
                  <a:pt x="1577340" y="1950719"/>
                </a:lnTo>
                <a:close/>
              </a:path>
              <a:path w="2171700" h="2545079">
                <a:moveTo>
                  <a:pt x="1570990" y="1944370"/>
                </a:moveTo>
                <a:lnTo>
                  <a:pt x="1535862" y="1944370"/>
                </a:lnTo>
                <a:lnTo>
                  <a:pt x="1540940" y="1949449"/>
                </a:lnTo>
                <a:lnTo>
                  <a:pt x="1576070" y="1949449"/>
                </a:lnTo>
                <a:lnTo>
                  <a:pt x="1570990" y="1944370"/>
                </a:lnTo>
                <a:close/>
              </a:path>
              <a:path w="2171700" h="2545079">
                <a:moveTo>
                  <a:pt x="1362710" y="1736089"/>
                </a:moveTo>
                <a:lnTo>
                  <a:pt x="1327672" y="1736089"/>
                </a:lnTo>
                <a:lnTo>
                  <a:pt x="1534593" y="1943099"/>
                </a:lnTo>
                <a:lnTo>
                  <a:pt x="1569720" y="1943099"/>
                </a:lnTo>
                <a:lnTo>
                  <a:pt x="1362710" y="1736089"/>
                </a:lnTo>
                <a:close/>
              </a:path>
              <a:path w="2171700" h="2545079">
                <a:moveTo>
                  <a:pt x="1976120" y="2349499"/>
                </a:moveTo>
                <a:lnTo>
                  <a:pt x="1940818" y="2349499"/>
                </a:lnTo>
                <a:lnTo>
                  <a:pt x="2136313" y="2545079"/>
                </a:lnTo>
                <a:lnTo>
                  <a:pt x="2171700" y="2545079"/>
                </a:lnTo>
                <a:lnTo>
                  <a:pt x="1976120" y="2349499"/>
                </a:lnTo>
                <a:close/>
              </a:path>
            </a:pathLst>
          </a:custGeom>
          <a:solidFill>
            <a:srgbClr val="E5E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0" y="4645660"/>
            <a:ext cx="2207260" cy="2207260"/>
          </a:xfrm>
          <a:custGeom>
            <a:avLst/>
            <a:gdLst/>
            <a:ahLst/>
            <a:cxnLst/>
            <a:rect l="l" t="t" r="r" b="b"/>
            <a:pathLst>
              <a:path w="2207260" h="2207259">
                <a:moveTo>
                  <a:pt x="0" y="0"/>
                </a:moveTo>
                <a:lnTo>
                  <a:pt x="0" y="5079"/>
                </a:lnTo>
                <a:lnTo>
                  <a:pt x="5079" y="5079"/>
                </a:lnTo>
                <a:lnTo>
                  <a:pt x="0" y="0"/>
                </a:lnTo>
                <a:close/>
              </a:path>
              <a:path w="2207260" h="2207259">
                <a:moveTo>
                  <a:pt x="5080" y="5080"/>
                </a:moveTo>
                <a:lnTo>
                  <a:pt x="0" y="5080"/>
                </a:lnTo>
                <a:lnTo>
                  <a:pt x="0" y="11429"/>
                </a:lnTo>
                <a:lnTo>
                  <a:pt x="11429" y="11429"/>
                </a:lnTo>
                <a:lnTo>
                  <a:pt x="5080" y="5080"/>
                </a:lnTo>
                <a:close/>
              </a:path>
              <a:path w="2207260" h="2207259">
                <a:moveTo>
                  <a:pt x="11430" y="11430"/>
                </a:moveTo>
                <a:lnTo>
                  <a:pt x="0" y="11430"/>
                </a:lnTo>
                <a:lnTo>
                  <a:pt x="0" y="17779"/>
                </a:lnTo>
                <a:lnTo>
                  <a:pt x="17779" y="17779"/>
                </a:lnTo>
                <a:lnTo>
                  <a:pt x="11430" y="11430"/>
                </a:lnTo>
                <a:close/>
              </a:path>
              <a:path w="2207260" h="2207259">
                <a:moveTo>
                  <a:pt x="17780" y="17780"/>
                </a:moveTo>
                <a:lnTo>
                  <a:pt x="0" y="17780"/>
                </a:lnTo>
                <a:lnTo>
                  <a:pt x="0" y="24129"/>
                </a:lnTo>
                <a:lnTo>
                  <a:pt x="24129" y="24129"/>
                </a:lnTo>
                <a:lnTo>
                  <a:pt x="17780" y="17780"/>
                </a:lnTo>
                <a:close/>
              </a:path>
              <a:path w="2207260" h="2207259">
                <a:moveTo>
                  <a:pt x="24130" y="24130"/>
                </a:moveTo>
                <a:lnTo>
                  <a:pt x="0" y="24130"/>
                </a:lnTo>
                <a:lnTo>
                  <a:pt x="0" y="30479"/>
                </a:lnTo>
                <a:lnTo>
                  <a:pt x="30479" y="30479"/>
                </a:lnTo>
                <a:lnTo>
                  <a:pt x="24130" y="24130"/>
                </a:lnTo>
                <a:close/>
              </a:path>
              <a:path w="2207260" h="2207259">
                <a:moveTo>
                  <a:pt x="30480" y="30480"/>
                </a:moveTo>
                <a:lnTo>
                  <a:pt x="0" y="30480"/>
                </a:lnTo>
                <a:lnTo>
                  <a:pt x="0" y="35560"/>
                </a:lnTo>
                <a:lnTo>
                  <a:pt x="13969" y="49529"/>
                </a:lnTo>
                <a:lnTo>
                  <a:pt x="49529" y="49529"/>
                </a:lnTo>
                <a:lnTo>
                  <a:pt x="30480" y="30480"/>
                </a:lnTo>
                <a:close/>
              </a:path>
              <a:path w="2207260" h="2207259">
                <a:moveTo>
                  <a:pt x="49530" y="49530"/>
                </a:moveTo>
                <a:lnTo>
                  <a:pt x="13970" y="49530"/>
                </a:lnTo>
                <a:lnTo>
                  <a:pt x="20319" y="55879"/>
                </a:lnTo>
                <a:lnTo>
                  <a:pt x="55879" y="55879"/>
                </a:lnTo>
                <a:lnTo>
                  <a:pt x="49530" y="49530"/>
                </a:lnTo>
                <a:close/>
              </a:path>
              <a:path w="2207260" h="2207259">
                <a:moveTo>
                  <a:pt x="55879" y="55879"/>
                </a:moveTo>
                <a:lnTo>
                  <a:pt x="20319" y="55879"/>
                </a:lnTo>
                <a:lnTo>
                  <a:pt x="26669" y="62229"/>
                </a:lnTo>
                <a:lnTo>
                  <a:pt x="62229" y="62229"/>
                </a:lnTo>
                <a:lnTo>
                  <a:pt x="55879" y="55879"/>
                </a:lnTo>
                <a:close/>
              </a:path>
              <a:path w="2207260" h="2207259">
                <a:moveTo>
                  <a:pt x="62230" y="62230"/>
                </a:moveTo>
                <a:lnTo>
                  <a:pt x="26670" y="62230"/>
                </a:lnTo>
                <a:lnTo>
                  <a:pt x="58419" y="93979"/>
                </a:lnTo>
                <a:lnTo>
                  <a:pt x="93979" y="93979"/>
                </a:lnTo>
                <a:lnTo>
                  <a:pt x="62230" y="62230"/>
                </a:lnTo>
                <a:close/>
              </a:path>
              <a:path w="2207260" h="2207259">
                <a:moveTo>
                  <a:pt x="93980" y="93980"/>
                </a:moveTo>
                <a:lnTo>
                  <a:pt x="58420" y="93980"/>
                </a:lnTo>
                <a:lnTo>
                  <a:pt x="64769" y="100329"/>
                </a:lnTo>
                <a:lnTo>
                  <a:pt x="100329" y="100329"/>
                </a:lnTo>
                <a:lnTo>
                  <a:pt x="93980" y="93980"/>
                </a:lnTo>
                <a:close/>
              </a:path>
              <a:path w="2207260" h="2207259">
                <a:moveTo>
                  <a:pt x="100330" y="100330"/>
                </a:moveTo>
                <a:lnTo>
                  <a:pt x="64770" y="100330"/>
                </a:lnTo>
                <a:lnTo>
                  <a:pt x="90169" y="125729"/>
                </a:lnTo>
                <a:lnTo>
                  <a:pt x="125729" y="125729"/>
                </a:lnTo>
                <a:lnTo>
                  <a:pt x="100330" y="100330"/>
                </a:lnTo>
                <a:close/>
              </a:path>
              <a:path w="2207260" h="2207259">
                <a:moveTo>
                  <a:pt x="125730" y="125730"/>
                </a:moveTo>
                <a:lnTo>
                  <a:pt x="90170" y="125730"/>
                </a:lnTo>
                <a:lnTo>
                  <a:pt x="96519" y="132079"/>
                </a:lnTo>
                <a:lnTo>
                  <a:pt x="132079" y="132079"/>
                </a:lnTo>
                <a:lnTo>
                  <a:pt x="125730" y="125730"/>
                </a:lnTo>
                <a:close/>
              </a:path>
              <a:path w="2207260" h="2207259">
                <a:moveTo>
                  <a:pt x="132080" y="132080"/>
                </a:moveTo>
                <a:lnTo>
                  <a:pt x="96520" y="132080"/>
                </a:lnTo>
                <a:lnTo>
                  <a:pt x="102869" y="138429"/>
                </a:lnTo>
                <a:lnTo>
                  <a:pt x="138429" y="138429"/>
                </a:lnTo>
                <a:lnTo>
                  <a:pt x="132080" y="132080"/>
                </a:lnTo>
                <a:close/>
              </a:path>
              <a:path w="2207260" h="2207259">
                <a:moveTo>
                  <a:pt x="138430" y="138430"/>
                </a:moveTo>
                <a:lnTo>
                  <a:pt x="102870" y="138430"/>
                </a:lnTo>
                <a:lnTo>
                  <a:pt x="109219" y="144779"/>
                </a:lnTo>
                <a:lnTo>
                  <a:pt x="144779" y="144779"/>
                </a:lnTo>
                <a:lnTo>
                  <a:pt x="138430" y="138430"/>
                </a:lnTo>
                <a:close/>
              </a:path>
              <a:path w="2207260" h="2207259">
                <a:moveTo>
                  <a:pt x="144780" y="144780"/>
                </a:moveTo>
                <a:lnTo>
                  <a:pt x="109220" y="144780"/>
                </a:lnTo>
                <a:lnTo>
                  <a:pt x="115569" y="151129"/>
                </a:lnTo>
                <a:lnTo>
                  <a:pt x="151129" y="151129"/>
                </a:lnTo>
                <a:lnTo>
                  <a:pt x="144780" y="144780"/>
                </a:lnTo>
                <a:close/>
              </a:path>
              <a:path w="2207260" h="2207259">
                <a:moveTo>
                  <a:pt x="151130" y="151130"/>
                </a:moveTo>
                <a:lnTo>
                  <a:pt x="115570" y="151130"/>
                </a:lnTo>
                <a:lnTo>
                  <a:pt x="121919" y="157479"/>
                </a:lnTo>
                <a:lnTo>
                  <a:pt x="157479" y="157479"/>
                </a:lnTo>
                <a:lnTo>
                  <a:pt x="151130" y="151130"/>
                </a:lnTo>
                <a:close/>
              </a:path>
              <a:path w="2207260" h="2207259">
                <a:moveTo>
                  <a:pt x="157480" y="157480"/>
                </a:moveTo>
                <a:lnTo>
                  <a:pt x="121920" y="157480"/>
                </a:lnTo>
                <a:lnTo>
                  <a:pt x="128269" y="163829"/>
                </a:lnTo>
                <a:lnTo>
                  <a:pt x="163829" y="163829"/>
                </a:lnTo>
                <a:lnTo>
                  <a:pt x="157480" y="157480"/>
                </a:lnTo>
                <a:close/>
              </a:path>
              <a:path w="2207260" h="2207259">
                <a:moveTo>
                  <a:pt x="163830" y="163830"/>
                </a:moveTo>
                <a:lnTo>
                  <a:pt x="128270" y="163830"/>
                </a:lnTo>
                <a:lnTo>
                  <a:pt x="134619" y="170179"/>
                </a:lnTo>
                <a:lnTo>
                  <a:pt x="170179" y="170179"/>
                </a:lnTo>
                <a:lnTo>
                  <a:pt x="163830" y="163830"/>
                </a:lnTo>
                <a:close/>
              </a:path>
              <a:path w="2207260" h="2207259">
                <a:moveTo>
                  <a:pt x="170180" y="170180"/>
                </a:moveTo>
                <a:lnTo>
                  <a:pt x="134620" y="170180"/>
                </a:lnTo>
                <a:lnTo>
                  <a:pt x="140969" y="176529"/>
                </a:lnTo>
                <a:lnTo>
                  <a:pt x="176529" y="176529"/>
                </a:lnTo>
                <a:lnTo>
                  <a:pt x="170180" y="170180"/>
                </a:lnTo>
                <a:close/>
              </a:path>
              <a:path w="2207260" h="2207259">
                <a:moveTo>
                  <a:pt x="176530" y="176530"/>
                </a:moveTo>
                <a:lnTo>
                  <a:pt x="140970" y="176530"/>
                </a:lnTo>
                <a:lnTo>
                  <a:pt x="147319" y="182879"/>
                </a:lnTo>
                <a:lnTo>
                  <a:pt x="182879" y="182879"/>
                </a:lnTo>
                <a:lnTo>
                  <a:pt x="176530" y="176530"/>
                </a:lnTo>
                <a:close/>
              </a:path>
              <a:path w="2207260" h="2207259">
                <a:moveTo>
                  <a:pt x="182880" y="182880"/>
                </a:moveTo>
                <a:lnTo>
                  <a:pt x="147320" y="182880"/>
                </a:lnTo>
                <a:lnTo>
                  <a:pt x="153669" y="189229"/>
                </a:lnTo>
                <a:lnTo>
                  <a:pt x="189229" y="189229"/>
                </a:lnTo>
                <a:lnTo>
                  <a:pt x="182880" y="182880"/>
                </a:lnTo>
                <a:close/>
              </a:path>
              <a:path w="2207260" h="2207259">
                <a:moveTo>
                  <a:pt x="189230" y="189230"/>
                </a:moveTo>
                <a:lnTo>
                  <a:pt x="153670" y="189230"/>
                </a:lnTo>
                <a:lnTo>
                  <a:pt x="160019" y="195579"/>
                </a:lnTo>
                <a:lnTo>
                  <a:pt x="195579" y="195579"/>
                </a:lnTo>
                <a:lnTo>
                  <a:pt x="189230" y="189230"/>
                </a:lnTo>
                <a:close/>
              </a:path>
              <a:path w="2207260" h="2207259">
                <a:moveTo>
                  <a:pt x="195580" y="195580"/>
                </a:moveTo>
                <a:lnTo>
                  <a:pt x="160020" y="195580"/>
                </a:lnTo>
                <a:lnTo>
                  <a:pt x="166369" y="201929"/>
                </a:lnTo>
                <a:lnTo>
                  <a:pt x="201929" y="201929"/>
                </a:lnTo>
                <a:lnTo>
                  <a:pt x="195580" y="195580"/>
                </a:lnTo>
                <a:close/>
              </a:path>
              <a:path w="2207260" h="2207259">
                <a:moveTo>
                  <a:pt x="201930" y="201930"/>
                </a:moveTo>
                <a:lnTo>
                  <a:pt x="166370" y="201930"/>
                </a:lnTo>
                <a:lnTo>
                  <a:pt x="172719" y="208279"/>
                </a:lnTo>
                <a:lnTo>
                  <a:pt x="208279" y="208279"/>
                </a:lnTo>
                <a:lnTo>
                  <a:pt x="201930" y="201930"/>
                </a:lnTo>
                <a:close/>
              </a:path>
              <a:path w="2207260" h="2207259">
                <a:moveTo>
                  <a:pt x="208280" y="208280"/>
                </a:moveTo>
                <a:lnTo>
                  <a:pt x="172720" y="208280"/>
                </a:lnTo>
                <a:lnTo>
                  <a:pt x="179069" y="214629"/>
                </a:lnTo>
                <a:lnTo>
                  <a:pt x="214629" y="214629"/>
                </a:lnTo>
                <a:lnTo>
                  <a:pt x="208280" y="208280"/>
                </a:lnTo>
                <a:close/>
              </a:path>
              <a:path w="2207260" h="2207259">
                <a:moveTo>
                  <a:pt x="214630" y="214630"/>
                </a:moveTo>
                <a:lnTo>
                  <a:pt x="179070" y="214630"/>
                </a:lnTo>
                <a:lnTo>
                  <a:pt x="185419" y="220979"/>
                </a:lnTo>
                <a:lnTo>
                  <a:pt x="220979" y="220979"/>
                </a:lnTo>
                <a:lnTo>
                  <a:pt x="214630" y="214630"/>
                </a:lnTo>
                <a:close/>
              </a:path>
              <a:path w="2207260" h="2207259">
                <a:moveTo>
                  <a:pt x="220980" y="220980"/>
                </a:moveTo>
                <a:lnTo>
                  <a:pt x="185420" y="220980"/>
                </a:lnTo>
                <a:lnTo>
                  <a:pt x="191769" y="227329"/>
                </a:lnTo>
                <a:lnTo>
                  <a:pt x="227329" y="227329"/>
                </a:lnTo>
                <a:lnTo>
                  <a:pt x="220980" y="220980"/>
                </a:lnTo>
                <a:close/>
              </a:path>
              <a:path w="2207260" h="2207259">
                <a:moveTo>
                  <a:pt x="227330" y="227330"/>
                </a:moveTo>
                <a:lnTo>
                  <a:pt x="191770" y="227330"/>
                </a:lnTo>
                <a:lnTo>
                  <a:pt x="198119" y="233679"/>
                </a:lnTo>
                <a:lnTo>
                  <a:pt x="233679" y="233679"/>
                </a:lnTo>
                <a:lnTo>
                  <a:pt x="227330" y="227330"/>
                </a:lnTo>
                <a:close/>
              </a:path>
              <a:path w="2207260" h="2207259">
                <a:moveTo>
                  <a:pt x="233680" y="233680"/>
                </a:moveTo>
                <a:lnTo>
                  <a:pt x="198120" y="233680"/>
                </a:lnTo>
                <a:lnTo>
                  <a:pt x="204469" y="240029"/>
                </a:lnTo>
                <a:lnTo>
                  <a:pt x="240029" y="240029"/>
                </a:lnTo>
                <a:lnTo>
                  <a:pt x="233680" y="233680"/>
                </a:lnTo>
                <a:close/>
              </a:path>
              <a:path w="2207260" h="2207259">
                <a:moveTo>
                  <a:pt x="240030" y="240030"/>
                </a:moveTo>
                <a:lnTo>
                  <a:pt x="204470" y="240030"/>
                </a:lnTo>
                <a:lnTo>
                  <a:pt x="210819" y="246380"/>
                </a:lnTo>
                <a:lnTo>
                  <a:pt x="246380" y="246380"/>
                </a:lnTo>
                <a:lnTo>
                  <a:pt x="240030" y="240030"/>
                </a:lnTo>
                <a:close/>
              </a:path>
              <a:path w="2207260" h="2207259">
                <a:moveTo>
                  <a:pt x="246380" y="246380"/>
                </a:moveTo>
                <a:lnTo>
                  <a:pt x="210820" y="246380"/>
                </a:lnTo>
                <a:lnTo>
                  <a:pt x="217169" y="252729"/>
                </a:lnTo>
                <a:lnTo>
                  <a:pt x="252729" y="252729"/>
                </a:lnTo>
                <a:lnTo>
                  <a:pt x="246380" y="246380"/>
                </a:lnTo>
                <a:close/>
              </a:path>
              <a:path w="2207260" h="2207259">
                <a:moveTo>
                  <a:pt x="252730" y="252730"/>
                </a:moveTo>
                <a:lnTo>
                  <a:pt x="217170" y="252730"/>
                </a:lnTo>
                <a:lnTo>
                  <a:pt x="223519" y="259079"/>
                </a:lnTo>
                <a:lnTo>
                  <a:pt x="259079" y="259079"/>
                </a:lnTo>
                <a:lnTo>
                  <a:pt x="252730" y="252730"/>
                </a:lnTo>
                <a:close/>
              </a:path>
              <a:path w="2207260" h="2207259">
                <a:moveTo>
                  <a:pt x="259080" y="259080"/>
                </a:moveTo>
                <a:lnTo>
                  <a:pt x="223520" y="259080"/>
                </a:lnTo>
                <a:lnTo>
                  <a:pt x="229869" y="265429"/>
                </a:lnTo>
                <a:lnTo>
                  <a:pt x="265429" y="265429"/>
                </a:lnTo>
                <a:lnTo>
                  <a:pt x="259080" y="259080"/>
                </a:lnTo>
                <a:close/>
              </a:path>
              <a:path w="2207260" h="2207259">
                <a:moveTo>
                  <a:pt x="265430" y="265430"/>
                </a:moveTo>
                <a:lnTo>
                  <a:pt x="229870" y="265430"/>
                </a:lnTo>
                <a:lnTo>
                  <a:pt x="236219" y="271779"/>
                </a:lnTo>
                <a:lnTo>
                  <a:pt x="271779" y="271779"/>
                </a:lnTo>
                <a:lnTo>
                  <a:pt x="265430" y="265430"/>
                </a:lnTo>
                <a:close/>
              </a:path>
              <a:path w="2207260" h="2207259">
                <a:moveTo>
                  <a:pt x="271780" y="271780"/>
                </a:moveTo>
                <a:lnTo>
                  <a:pt x="236220" y="271780"/>
                </a:lnTo>
                <a:lnTo>
                  <a:pt x="242569" y="278129"/>
                </a:lnTo>
                <a:lnTo>
                  <a:pt x="278129" y="278129"/>
                </a:lnTo>
                <a:lnTo>
                  <a:pt x="271780" y="271780"/>
                </a:lnTo>
                <a:close/>
              </a:path>
              <a:path w="2207260" h="2207259">
                <a:moveTo>
                  <a:pt x="278130" y="278130"/>
                </a:moveTo>
                <a:lnTo>
                  <a:pt x="242570" y="278130"/>
                </a:lnTo>
                <a:lnTo>
                  <a:pt x="248919" y="284479"/>
                </a:lnTo>
                <a:lnTo>
                  <a:pt x="284479" y="284479"/>
                </a:lnTo>
                <a:lnTo>
                  <a:pt x="278130" y="278130"/>
                </a:lnTo>
                <a:close/>
              </a:path>
              <a:path w="2207260" h="2207259">
                <a:moveTo>
                  <a:pt x="284480" y="284480"/>
                </a:moveTo>
                <a:lnTo>
                  <a:pt x="248920" y="284480"/>
                </a:lnTo>
                <a:lnTo>
                  <a:pt x="255269" y="290829"/>
                </a:lnTo>
                <a:lnTo>
                  <a:pt x="290830" y="290829"/>
                </a:lnTo>
                <a:lnTo>
                  <a:pt x="284480" y="284480"/>
                </a:lnTo>
                <a:close/>
              </a:path>
              <a:path w="2207260" h="2207259">
                <a:moveTo>
                  <a:pt x="290830" y="290830"/>
                </a:moveTo>
                <a:lnTo>
                  <a:pt x="255270" y="290830"/>
                </a:lnTo>
                <a:lnTo>
                  <a:pt x="261619" y="297179"/>
                </a:lnTo>
                <a:lnTo>
                  <a:pt x="297179" y="297179"/>
                </a:lnTo>
                <a:lnTo>
                  <a:pt x="290830" y="290830"/>
                </a:lnTo>
                <a:close/>
              </a:path>
              <a:path w="2207260" h="2207259">
                <a:moveTo>
                  <a:pt x="297180" y="297180"/>
                </a:moveTo>
                <a:lnTo>
                  <a:pt x="261620" y="297180"/>
                </a:lnTo>
                <a:lnTo>
                  <a:pt x="267969" y="303529"/>
                </a:lnTo>
                <a:lnTo>
                  <a:pt x="303529" y="303529"/>
                </a:lnTo>
                <a:lnTo>
                  <a:pt x="297180" y="297180"/>
                </a:lnTo>
                <a:close/>
              </a:path>
              <a:path w="2207260" h="2207259">
                <a:moveTo>
                  <a:pt x="303530" y="303530"/>
                </a:moveTo>
                <a:lnTo>
                  <a:pt x="267970" y="303530"/>
                </a:lnTo>
                <a:lnTo>
                  <a:pt x="274319" y="309880"/>
                </a:lnTo>
                <a:lnTo>
                  <a:pt x="309880" y="309880"/>
                </a:lnTo>
                <a:lnTo>
                  <a:pt x="303530" y="303530"/>
                </a:lnTo>
                <a:close/>
              </a:path>
              <a:path w="2207260" h="2207259">
                <a:moveTo>
                  <a:pt x="309880" y="309880"/>
                </a:moveTo>
                <a:lnTo>
                  <a:pt x="274320" y="309880"/>
                </a:lnTo>
                <a:lnTo>
                  <a:pt x="280669" y="316229"/>
                </a:lnTo>
                <a:lnTo>
                  <a:pt x="316229" y="316229"/>
                </a:lnTo>
                <a:lnTo>
                  <a:pt x="309880" y="309880"/>
                </a:lnTo>
                <a:close/>
              </a:path>
              <a:path w="2207260" h="2207259">
                <a:moveTo>
                  <a:pt x="316230" y="316230"/>
                </a:moveTo>
                <a:lnTo>
                  <a:pt x="280670" y="316230"/>
                </a:lnTo>
                <a:lnTo>
                  <a:pt x="287019" y="322579"/>
                </a:lnTo>
                <a:lnTo>
                  <a:pt x="322579" y="322579"/>
                </a:lnTo>
                <a:lnTo>
                  <a:pt x="316230" y="316230"/>
                </a:lnTo>
                <a:close/>
              </a:path>
              <a:path w="2207260" h="2207259">
                <a:moveTo>
                  <a:pt x="322580" y="322580"/>
                </a:moveTo>
                <a:lnTo>
                  <a:pt x="287020" y="322580"/>
                </a:lnTo>
                <a:lnTo>
                  <a:pt x="293369" y="328930"/>
                </a:lnTo>
                <a:lnTo>
                  <a:pt x="328930" y="328930"/>
                </a:lnTo>
                <a:lnTo>
                  <a:pt x="322580" y="322580"/>
                </a:lnTo>
                <a:close/>
              </a:path>
              <a:path w="2207260" h="2207259">
                <a:moveTo>
                  <a:pt x="328930" y="328930"/>
                </a:moveTo>
                <a:lnTo>
                  <a:pt x="293370" y="328930"/>
                </a:lnTo>
                <a:lnTo>
                  <a:pt x="299719" y="335279"/>
                </a:lnTo>
                <a:lnTo>
                  <a:pt x="335279" y="335279"/>
                </a:lnTo>
                <a:lnTo>
                  <a:pt x="328930" y="328930"/>
                </a:lnTo>
                <a:close/>
              </a:path>
              <a:path w="2207260" h="2207259">
                <a:moveTo>
                  <a:pt x="335280" y="335280"/>
                </a:moveTo>
                <a:lnTo>
                  <a:pt x="299720" y="335280"/>
                </a:lnTo>
                <a:lnTo>
                  <a:pt x="306069" y="341630"/>
                </a:lnTo>
                <a:lnTo>
                  <a:pt x="341630" y="341630"/>
                </a:lnTo>
                <a:lnTo>
                  <a:pt x="335280" y="335280"/>
                </a:lnTo>
                <a:close/>
              </a:path>
              <a:path w="2207260" h="2207259">
                <a:moveTo>
                  <a:pt x="341630" y="341630"/>
                </a:moveTo>
                <a:lnTo>
                  <a:pt x="306070" y="341630"/>
                </a:lnTo>
                <a:lnTo>
                  <a:pt x="312419" y="347979"/>
                </a:lnTo>
                <a:lnTo>
                  <a:pt x="347980" y="347979"/>
                </a:lnTo>
                <a:lnTo>
                  <a:pt x="341630" y="341630"/>
                </a:lnTo>
                <a:close/>
              </a:path>
              <a:path w="2207260" h="2207259">
                <a:moveTo>
                  <a:pt x="347980" y="347980"/>
                </a:moveTo>
                <a:lnTo>
                  <a:pt x="312420" y="347980"/>
                </a:lnTo>
                <a:lnTo>
                  <a:pt x="318769" y="354329"/>
                </a:lnTo>
                <a:lnTo>
                  <a:pt x="354329" y="354329"/>
                </a:lnTo>
                <a:lnTo>
                  <a:pt x="347980" y="347980"/>
                </a:lnTo>
                <a:close/>
              </a:path>
              <a:path w="2207260" h="2207259">
                <a:moveTo>
                  <a:pt x="354330" y="354330"/>
                </a:moveTo>
                <a:lnTo>
                  <a:pt x="318770" y="354330"/>
                </a:lnTo>
                <a:lnTo>
                  <a:pt x="325119" y="360679"/>
                </a:lnTo>
                <a:lnTo>
                  <a:pt x="360679" y="360679"/>
                </a:lnTo>
                <a:lnTo>
                  <a:pt x="354330" y="354330"/>
                </a:lnTo>
                <a:close/>
              </a:path>
              <a:path w="2207260" h="2207259">
                <a:moveTo>
                  <a:pt x="360680" y="360680"/>
                </a:moveTo>
                <a:lnTo>
                  <a:pt x="325120" y="360680"/>
                </a:lnTo>
                <a:lnTo>
                  <a:pt x="331469" y="367029"/>
                </a:lnTo>
                <a:lnTo>
                  <a:pt x="367029" y="367029"/>
                </a:lnTo>
                <a:lnTo>
                  <a:pt x="360680" y="360680"/>
                </a:lnTo>
                <a:close/>
              </a:path>
              <a:path w="2207260" h="2207259">
                <a:moveTo>
                  <a:pt x="367030" y="367030"/>
                </a:moveTo>
                <a:lnTo>
                  <a:pt x="331470" y="367030"/>
                </a:lnTo>
                <a:lnTo>
                  <a:pt x="337819" y="373379"/>
                </a:lnTo>
                <a:lnTo>
                  <a:pt x="373379" y="373379"/>
                </a:lnTo>
                <a:lnTo>
                  <a:pt x="367030" y="367030"/>
                </a:lnTo>
                <a:close/>
              </a:path>
              <a:path w="2207260" h="2207259">
                <a:moveTo>
                  <a:pt x="373380" y="373380"/>
                </a:moveTo>
                <a:lnTo>
                  <a:pt x="337820" y="373380"/>
                </a:lnTo>
                <a:lnTo>
                  <a:pt x="344169" y="379729"/>
                </a:lnTo>
                <a:lnTo>
                  <a:pt x="379730" y="379729"/>
                </a:lnTo>
                <a:lnTo>
                  <a:pt x="373380" y="373380"/>
                </a:lnTo>
                <a:close/>
              </a:path>
              <a:path w="2207260" h="2207259">
                <a:moveTo>
                  <a:pt x="379730" y="379730"/>
                </a:moveTo>
                <a:lnTo>
                  <a:pt x="344170" y="379730"/>
                </a:lnTo>
                <a:lnTo>
                  <a:pt x="350519" y="386079"/>
                </a:lnTo>
                <a:lnTo>
                  <a:pt x="386079" y="386079"/>
                </a:lnTo>
                <a:lnTo>
                  <a:pt x="379730" y="379730"/>
                </a:lnTo>
                <a:close/>
              </a:path>
              <a:path w="2207260" h="2207259">
                <a:moveTo>
                  <a:pt x="386080" y="386080"/>
                </a:moveTo>
                <a:lnTo>
                  <a:pt x="350520" y="386080"/>
                </a:lnTo>
                <a:lnTo>
                  <a:pt x="356869" y="392429"/>
                </a:lnTo>
                <a:lnTo>
                  <a:pt x="392429" y="392429"/>
                </a:lnTo>
                <a:lnTo>
                  <a:pt x="386080" y="386080"/>
                </a:lnTo>
                <a:close/>
              </a:path>
              <a:path w="2207260" h="2207259">
                <a:moveTo>
                  <a:pt x="392430" y="392430"/>
                </a:moveTo>
                <a:lnTo>
                  <a:pt x="356870" y="392430"/>
                </a:lnTo>
                <a:lnTo>
                  <a:pt x="363219" y="398779"/>
                </a:lnTo>
                <a:lnTo>
                  <a:pt x="398779" y="398779"/>
                </a:lnTo>
                <a:lnTo>
                  <a:pt x="392430" y="392430"/>
                </a:lnTo>
                <a:close/>
              </a:path>
              <a:path w="2207260" h="2207259">
                <a:moveTo>
                  <a:pt x="398780" y="398780"/>
                </a:moveTo>
                <a:lnTo>
                  <a:pt x="363220" y="398780"/>
                </a:lnTo>
                <a:lnTo>
                  <a:pt x="369569" y="405129"/>
                </a:lnTo>
                <a:lnTo>
                  <a:pt x="405129" y="405129"/>
                </a:lnTo>
                <a:lnTo>
                  <a:pt x="398780" y="398780"/>
                </a:lnTo>
                <a:close/>
              </a:path>
              <a:path w="2207260" h="2207259">
                <a:moveTo>
                  <a:pt x="405130" y="405130"/>
                </a:moveTo>
                <a:lnTo>
                  <a:pt x="369570" y="405130"/>
                </a:lnTo>
                <a:lnTo>
                  <a:pt x="375919" y="411479"/>
                </a:lnTo>
                <a:lnTo>
                  <a:pt x="411479" y="411479"/>
                </a:lnTo>
                <a:lnTo>
                  <a:pt x="405130" y="405130"/>
                </a:lnTo>
                <a:close/>
              </a:path>
              <a:path w="2207260" h="2207259">
                <a:moveTo>
                  <a:pt x="411480" y="411480"/>
                </a:moveTo>
                <a:lnTo>
                  <a:pt x="375920" y="411480"/>
                </a:lnTo>
                <a:lnTo>
                  <a:pt x="382269" y="417829"/>
                </a:lnTo>
                <a:lnTo>
                  <a:pt x="417829" y="417829"/>
                </a:lnTo>
                <a:lnTo>
                  <a:pt x="411480" y="411480"/>
                </a:lnTo>
                <a:close/>
              </a:path>
              <a:path w="2207260" h="2207259">
                <a:moveTo>
                  <a:pt x="417830" y="417830"/>
                </a:moveTo>
                <a:lnTo>
                  <a:pt x="382270" y="417830"/>
                </a:lnTo>
                <a:lnTo>
                  <a:pt x="388619" y="424179"/>
                </a:lnTo>
                <a:lnTo>
                  <a:pt x="424179" y="424179"/>
                </a:lnTo>
                <a:lnTo>
                  <a:pt x="417830" y="417830"/>
                </a:lnTo>
                <a:close/>
              </a:path>
              <a:path w="2207260" h="2207259">
                <a:moveTo>
                  <a:pt x="424180" y="424180"/>
                </a:moveTo>
                <a:lnTo>
                  <a:pt x="388619" y="424180"/>
                </a:lnTo>
                <a:lnTo>
                  <a:pt x="394969" y="430529"/>
                </a:lnTo>
                <a:lnTo>
                  <a:pt x="430530" y="430529"/>
                </a:lnTo>
                <a:lnTo>
                  <a:pt x="424180" y="424180"/>
                </a:lnTo>
                <a:close/>
              </a:path>
              <a:path w="2207260" h="2207259">
                <a:moveTo>
                  <a:pt x="430530" y="430530"/>
                </a:moveTo>
                <a:lnTo>
                  <a:pt x="394970" y="430530"/>
                </a:lnTo>
                <a:lnTo>
                  <a:pt x="401319" y="436879"/>
                </a:lnTo>
                <a:lnTo>
                  <a:pt x="436880" y="436879"/>
                </a:lnTo>
                <a:lnTo>
                  <a:pt x="430530" y="430530"/>
                </a:lnTo>
                <a:close/>
              </a:path>
              <a:path w="2207260" h="2207259">
                <a:moveTo>
                  <a:pt x="436880" y="436880"/>
                </a:moveTo>
                <a:lnTo>
                  <a:pt x="401320" y="436880"/>
                </a:lnTo>
                <a:lnTo>
                  <a:pt x="407669" y="443229"/>
                </a:lnTo>
                <a:lnTo>
                  <a:pt x="443229" y="443229"/>
                </a:lnTo>
                <a:lnTo>
                  <a:pt x="436880" y="436880"/>
                </a:lnTo>
                <a:close/>
              </a:path>
              <a:path w="2207260" h="2207259">
                <a:moveTo>
                  <a:pt x="443230" y="443230"/>
                </a:moveTo>
                <a:lnTo>
                  <a:pt x="407670" y="443230"/>
                </a:lnTo>
                <a:lnTo>
                  <a:pt x="414019" y="449579"/>
                </a:lnTo>
                <a:lnTo>
                  <a:pt x="449580" y="449579"/>
                </a:lnTo>
                <a:lnTo>
                  <a:pt x="443230" y="443230"/>
                </a:lnTo>
                <a:close/>
              </a:path>
              <a:path w="2207260" h="2207259">
                <a:moveTo>
                  <a:pt x="449580" y="449580"/>
                </a:moveTo>
                <a:lnTo>
                  <a:pt x="414020" y="449580"/>
                </a:lnTo>
                <a:lnTo>
                  <a:pt x="420369" y="455929"/>
                </a:lnTo>
                <a:lnTo>
                  <a:pt x="455929" y="455929"/>
                </a:lnTo>
                <a:lnTo>
                  <a:pt x="449580" y="449580"/>
                </a:lnTo>
                <a:close/>
              </a:path>
              <a:path w="2207260" h="2207259">
                <a:moveTo>
                  <a:pt x="455930" y="455930"/>
                </a:moveTo>
                <a:lnTo>
                  <a:pt x="420370" y="455930"/>
                </a:lnTo>
                <a:lnTo>
                  <a:pt x="426719" y="462279"/>
                </a:lnTo>
                <a:lnTo>
                  <a:pt x="462280" y="462279"/>
                </a:lnTo>
                <a:lnTo>
                  <a:pt x="455930" y="455930"/>
                </a:lnTo>
                <a:close/>
              </a:path>
              <a:path w="2207260" h="2207259">
                <a:moveTo>
                  <a:pt x="462280" y="462280"/>
                </a:moveTo>
                <a:lnTo>
                  <a:pt x="426720" y="462280"/>
                </a:lnTo>
                <a:lnTo>
                  <a:pt x="433069" y="468630"/>
                </a:lnTo>
                <a:lnTo>
                  <a:pt x="468630" y="468630"/>
                </a:lnTo>
                <a:lnTo>
                  <a:pt x="462280" y="462280"/>
                </a:lnTo>
                <a:close/>
              </a:path>
              <a:path w="2207260" h="2207259">
                <a:moveTo>
                  <a:pt x="468630" y="468630"/>
                </a:moveTo>
                <a:lnTo>
                  <a:pt x="433070" y="468630"/>
                </a:lnTo>
                <a:lnTo>
                  <a:pt x="439419" y="474979"/>
                </a:lnTo>
                <a:lnTo>
                  <a:pt x="474979" y="474979"/>
                </a:lnTo>
                <a:lnTo>
                  <a:pt x="468630" y="468630"/>
                </a:lnTo>
                <a:close/>
              </a:path>
              <a:path w="2207260" h="2207259">
                <a:moveTo>
                  <a:pt x="474980" y="474980"/>
                </a:moveTo>
                <a:lnTo>
                  <a:pt x="439420" y="474980"/>
                </a:lnTo>
                <a:lnTo>
                  <a:pt x="445769" y="481329"/>
                </a:lnTo>
                <a:lnTo>
                  <a:pt x="481330" y="481329"/>
                </a:lnTo>
                <a:lnTo>
                  <a:pt x="474980" y="474980"/>
                </a:lnTo>
                <a:close/>
              </a:path>
              <a:path w="2207260" h="2207259">
                <a:moveTo>
                  <a:pt x="481330" y="481330"/>
                </a:moveTo>
                <a:lnTo>
                  <a:pt x="445770" y="481330"/>
                </a:lnTo>
                <a:lnTo>
                  <a:pt x="452119" y="487680"/>
                </a:lnTo>
                <a:lnTo>
                  <a:pt x="487680" y="487680"/>
                </a:lnTo>
                <a:lnTo>
                  <a:pt x="481330" y="481330"/>
                </a:lnTo>
                <a:close/>
              </a:path>
              <a:path w="2207260" h="2207259">
                <a:moveTo>
                  <a:pt x="487680" y="487680"/>
                </a:moveTo>
                <a:lnTo>
                  <a:pt x="452120" y="487680"/>
                </a:lnTo>
                <a:lnTo>
                  <a:pt x="458469" y="494029"/>
                </a:lnTo>
                <a:lnTo>
                  <a:pt x="494029" y="494029"/>
                </a:lnTo>
                <a:lnTo>
                  <a:pt x="487680" y="487680"/>
                </a:lnTo>
                <a:close/>
              </a:path>
              <a:path w="2207260" h="2207259">
                <a:moveTo>
                  <a:pt x="494030" y="494030"/>
                </a:moveTo>
                <a:lnTo>
                  <a:pt x="458470" y="494030"/>
                </a:lnTo>
                <a:lnTo>
                  <a:pt x="464819" y="500380"/>
                </a:lnTo>
                <a:lnTo>
                  <a:pt x="500380" y="500380"/>
                </a:lnTo>
                <a:lnTo>
                  <a:pt x="494030" y="494030"/>
                </a:lnTo>
                <a:close/>
              </a:path>
              <a:path w="2207260" h="2207259">
                <a:moveTo>
                  <a:pt x="500380" y="500380"/>
                </a:moveTo>
                <a:lnTo>
                  <a:pt x="464820" y="500380"/>
                </a:lnTo>
                <a:lnTo>
                  <a:pt x="471169" y="506729"/>
                </a:lnTo>
                <a:lnTo>
                  <a:pt x="506729" y="506729"/>
                </a:lnTo>
                <a:lnTo>
                  <a:pt x="500380" y="500380"/>
                </a:lnTo>
                <a:close/>
              </a:path>
              <a:path w="2207260" h="2207259">
                <a:moveTo>
                  <a:pt x="506730" y="506730"/>
                </a:moveTo>
                <a:lnTo>
                  <a:pt x="471170" y="506730"/>
                </a:lnTo>
                <a:lnTo>
                  <a:pt x="477519" y="513079"/>
                </a:lnTo>
                <a:lnTo>
                  <a:pt x="513079" y="513079"/>
                </a:lnTo>
                <a:lnTo>
                  <a:pt x="506730" y="506730"/>
                </a:lnTo>
                <a:close/>
              </a:path>
              <a:path w="2207260" h="2207259">
                <a:moveTo>
                  <a:pt x="513080" y="513080"/>
                </a:moveTo>
                <a:lnTo>
                  <a:pt x="477520" y="513080"/>
                </a:lnTo>
                <a:lnTo>
                  <a:pt x="483869" y="519429"/>
                </a:lnTo>
                <a:lnTo>
                  <a:pt x="519430" y="519429"/>
                </a:lnTo>
                <a:lnTo>
                  <a:pt x="513080" y="513080"/>
                </a:lnTo>
                <a:close/>
              </a:path>
              <a:path w="2207260" h="2207259">
                <a:moveTo>
                  <a:pt x="519430" y="519430"/>
                </a:moveTo>
                <a:lnTo>
                  <a:pt x="483870" y="519430"/>
                </a:lnTo>
                <a:lnTo>
                  <a:pt x="490219" y="525779"/>
                </a:lnTo>
                <a:lnTo>
                  <a:pt x="525780" y="525779"/>
                </a:lnTo>
                <a:lnTo>
                  <a:pt x="519430" y="519430"/>
                </a:lnTo>
                <a:close/>
              </a:path>
              <a:path w="2207260" h="2207259">
                <a:moveTo>
                  <a:pt x="525780" y="525780"/>
                </a:moveTo>
                <a:lnTo>
                  <a:pt x="490220" y="525780"/>
                </a:lnTo>
                <a:lnTo>
                  <a:pt x="496569" y="532129"/>
                </a:lnTo>
                <a:lnTo>
                  <a:pt x="532130" y="532129"/>
                </a:lnTo>
                <a:lnTo>
                  <a:pt x="525780" y="525780"/>
                </a:lnTo>
                <a:close/>
              </a:path>
              <a:path w="2207260" h="2207259">
                <a:moveTo>
                  <a:pt x="532130" y="532130"/>
                </a:moveTo>
                <a:lnTo>
                  <a:pt x="496570" y="532130"/>
                </a:lnTo>
                <a:lnTo>
                  <a:pt x="502919" y="538479"/>
                </a:lnTo>
                <a:lnTo>
                  <a:pt x="538479" y="538479"/>
                </a:lnTo>
                <a:lnTo>
                  <a:pt x="532130" y="532130"/>
                </a:lnTo>
                <a:close/>
              </a:path>
              <a:path w="2207260" h="2207259">
                <a:moveTo>
                  <a:pt x="538480" y="538480"/>
                </a:moveTo>
                <a:lnTo>
                  <a:pt x="502920" y="538480"/>
                </a:lnTo>
                <a:lnTo>
                  <a:pt x="509269" y="544829"/>
                </a:lnTo>
                <a:lnTo>
                  <a:pt x="544829" y="544829"/>
                </a:lnTo>
                <a:lnTo>
                  <a:pt x="538480" y="538480"/>
                </a:lnTo>
                <a:close/>
              </a:path>
              <a:path w="2207260" h="2207259">
                <a:moveTo>
                  <a:pt x="544830" y="544830"/>
                </a:moveTo>
                <a:lnTo>
                  <a:pt x="509270" y="544830"/>
                </a:lnTo>
                <a:lnTo>
                  <a:pt x="515619" y="551179"/>
                </a:lnTo>
                <a:lnTo>
                  <a:pt x="551179" y="551179"/>
                </a:lnTo>
                <a:lnTo>
                  <a:pt x="544830" y="544830"/>
                </a:lnTo>
                <a:close/>
              </a:path>
              <a:path w="2207260" h="2207259">
                <a:moveTo>
                  <a:pt x="551180" y="551180"/>
                </a:moveTo>
                <a:lnTo>
                  <a:pt x="515620" y="551180"/>
                </a:lnTo>
                <a:lnTo>
                  <a:pt x="521969" y="557529"/>
                </a:lnTo>
                <a:lnTo>
                  <a:pt x="557530" y="557529"/>
                </a:lnTo>
                <a:lnTo>
                  <a:pt x="551180" y="551180"/>
                </a:lnTo>
                <a:close/>
              </a:path>
              <a:path w="2207260" h="2207259">
                <a:moveTo>
                  <a:pt x="557530" y="557530"/>
                </a:moveTo>
                <a:lnTo>
                  <a:pt x="521970" y="557530"/>
                </a:lnTo>
                <a:lnTo>
                  <a:pt x="528319" y="563879"/>
                </a:lnTo>
                <a:lnTo>
                  <a:pt x="563879" y="563879"/>
                </a:lnTo>
                <a:lnTo>
                  <a:pt x="557530" y="557530"/>
                </a:lnTo>
                <a:close/>
              </a:path>
              <a:path w="2207260" h="2207259">
                <a:moveTo>
                  <a:pt x="563880" y="563880"/>
                </a:moveTo>
                <a:lnTo>
                  <a:pt x="528320" y="563880"/>
                </a:lnTo>
                <a:lnTo>
                  <a:pt x="534669" y="570229"/>
                </a:lnTo>
                <a:lnTo>
                  <a:pt x="570230" y="570229"/>
                </a:lnTo>
                <a:lnTo>
                  <a:pt x="563880" y="563880"/>
                </a:lnTo>
                <a:close/>
              </a:path>
              <a:path w="2207260" h="2207259">
                <a:moveTo>
                  <a:pt x="570230" y="570230"/>
                </a:moveTo>
                <a:lnTo>
                  <a:pt x="534670" y="570230"/>
                </a:lnTo>
                <a:lnTo>
                  <a:pt x="541019" y="576579"/>
                </a:lnTo>
                <a:lnTo>
                  <a:pt x="576580" y="576579"/>
                </a:lnTo>
                <a:lnTo>
                  <a:pt x="570230" y="570230"/>
                </a:lnTo>
                <a:close/>
              </a:path>
              <a:path w="2207260" h="2207259">
                <a:moveTo>
                  <a:pt x="576580" y="576580"/>
                </a:moveTo>
                <a:lnTo>
                  <a:pt x="541020" y="576580"/>
                </a:lnTo>
                <a:lnTo>
                  <a:pt x="547369" y="582929"/>
                </a:lnTo>
                <a:lnTo>
                  <a:pt x="582929" y="582929"/>
                </a:lnTo>
                <a:lnTo>
                  <a:pt x="576580" y="576580"/>
                </a:lnTo>
                <a:close/>
              </a:path>
              <a:path w="2207260" h="2207259">
                <a:moveTo>
                  <a:pt x="582930" y="582930"/>
                </a:moveTo>
                <a:lnTo>
                  <a:pt x="547370" y="582930"/>
                </a:lnTo>
                <a:lnTo>
                  <a:pt x="561340" y="596899"/>
                </a:lnTo>
                <a:lnTo>
                  <a:pt x="596900" y="596899"/>
                </a:lnTo>
                <a:lnTo>
                  <a:pt x="582930" y="582930"/>
                </a:lnTo>
                <a:close/>
              </a:path>
              <a:path w="2207260" h="2207259">
                <a:moveTo>
                  <a:pt x="596900" y="596900"/>
                </a:moveTo>
                <a:lnTo>
                  <a:pt x="561340" y="596900"/>
                </a:lnTo>
                <a:lnTo>
                  <a:pt x="567690" y="603249"/>
                </a:lnTo>
                <a:lnTo>
                  <a:pt x="603250" y="603249"/>
                </a:lnTo>
                <a:lnTo>
                  <a:pt x="596900" y="596900"/>
                </a:lnTo>
                <a:close/>
              </a:path>
              <a:path w="2207260" h="2207259">
                <a:moveTo>
                  <a:pt x="603250" y="603250"/>
                </a:moveTo>
                <a:lnTo>
                  <a:pt x="567690" y="603250"/>
                </a:lnTo>
                <a:lnTo>
                  <a:pt x="577850" y="613410"/>
                </a:lnTo>
                <a:lnTo>
                  <a:pt x="613410" y="613410"/>
                </a:lnTo>
                <a:lnTo>
                  <a:pt x="603250" y="603250"/>
                </a:lnTo>
                <a:close/>
              </a:path>
              <a:path w="2207260" h="2207259">
                <a:moveTo>
                  <a:pt x="613410" y="613410"/>
                </a:moveTo>
                <a:lnTo>
                  <a:pt x="577850" y="613410"/>
                </a:lnTo>
                <a:lnTo>
                  <a:pt x="584199" y="619760"/>
                </a:lnTo>
                <a:lnTo>
                  <a:pt x="619760" y="619760"/>
                </a:lnTo>
                <a:lnTo>
                  <a:pt x="613410" y="613410"/>
                </a:lnTo>
                <a:close/>
              </a:path>
              <a:path w="2207260" h="2207259">
                <a:moveTo>
                  <a:pt x="619760" y="619760"/>
                </a:moveTo>
                <a:lnTo>
                  <a:pt x="584200" y="619760"/>
                </a:lnTo>
                <a:lnTo>
                  <a:pt x="641350" y="676909"/>
                </a:lnTo>
                <a:lnTo>
                  <a:pt x="676910" y="676909"/>
                </a:lnTo>
                <a:lnTo>
                  <a:pt x="619760" y="619760"/>
                </a:lnTo>
                <a:close/>
              </a:path>
              <a:path w="2207260" h="2207259">
                <a:moveTo>
                  <a:pt x="676910" y="676910"/>
                </a:moveTo>
                <a:lnTo>
                  <a:pt x="641350" y="676910"/>
                </a:lnTo>
                <a:lnTo>
                  <a:pt x="647700" y="683259"/>
                </a:lnTo>
                <a:lnTo>
                  <a:pt x="683260" y="683259"/>
                </a:lnTo>
                <a:lnTo>
                  <a:pt x="676910" y="676910"/>
                </a:lnTo>
                <a:close/>
              </a:path>
              <a:path w="2207260" h="2207259">
                <a:moveTo>
                  <a:pt x="683260" y="683260"/>
                </a:moveTo>
                <a:lnTo>
                  <a:pt x="647700" y="683260"/>
                </a:lnTo>
                <a:lnTo>
                  <a:pt x="656590" y="692149"/>
                </a:lnTo>
                <a:lnTo>
                  <a:pt x="692150" y="692149"/>
                </a:lnTo>
                <a:lnTo>
                  <a:pt x="683260" y="683260"/>
                </a:lnTo>
                <a:close/>
              </a:path>
              <a:path w="2207260" h="2207259">
                <a:moveTo>
                  <a:pt x="692150" y="692150"/>
                </a:moveTo>
                <a:lnTo>
                  <a:pt x="656590" y="692150"/>
                </a:lnTo>
                <a:lnTo>
                  <a:pt x="660400" y="695959"/>
                </a:lnTo>
                <a:lnTo>
                  <a:pt x="695960" y="695959"/>
                </a:lnTo>
                <a:lnTo>
                  <a:pt x="692150" y="692150"/>
                </a:lnTo>
                <a:close/>
              </a:path>
              <a:path w="2207260" h="2207259">
                <a:moveTo>
                  <a:pt x="695960" y="695960"/>
                </a:moveTo>
                <a:lnTo>
                  <a:pt x="660400" y="695960"/>
                </a:lnTo>
                <a:lnTo>
                  <a:pt x="673099" y="708660"/>
                </a:lnTo>
                <a:lnTo>
                  <a:pt x="708660" y="708660"/>
                </a:lnTo>
                <a:lnTo>
                  <a:pt x="695960" y="695960"/>
                </a:lnTo>
                <a:close/>
              </a:path>
              <a:path w="2207260" h="2207259">
                <a:moveTo>
                  <a:pt x="708660" y="708660"/>
                </a:moveTo>
                <a:lnTo>
                  <a:pt x="673100" y="708660"/>
                </a:lnTo>
                <a:lnTo>
                  <a:pt x="685799" y="721359"/>
                </a:lnTo>
                <a:lnTo>
                  <a:pt x="721360" y="721359"/>
                </a:lnTo>
                <a:lnTo>
                  <a:pt x="708660" y="708660"/>
                </a:lnTo>
                <a:close/>
              </a:path>
              <a:path w="2207260" h="2207259">
                <a:moveTo>
                  <a:pt x="721360" y="721360"/>
                </a:moveTo>
                <a:lnTo>
                  <a:pt x="685800" y="721360"/>
                </a:lnTo>
                <a:lnTo>
                  <a:pt x="688339" y="723899"/>
                </a:lnTo>
                <a:lnTo>
                  <a:pt x="723900" y="723899"/>
                </a:lnTo>
                <a:lnTo>
                  <a:pt x="721360" y="721360"/>
                </a:lnTo>
                <a:close/>
              </a:path>
              <a:path w="2207260" h="2207259">
                <a:moveTo>
                  <a:pt x="723900" y="723900"/>
                </a:moveTo>
                <a:lnTo>
                  <a:pt x="688339" y="723900"/>
                </a:lnTo>
                <a:lnTo>
                  <a:pt x="698499" y="734059"/>
                </a:lnTo>
                <a:lnTo>
                  <a:pt x="734060" y="734059"/>
                </a:lnTo>
                <a:lnTo>
                  <a:pt x="723900" y="723900"/>
                </a:lnTo>
                <a:close/>
              </a:path>
              <a:path w="2207260" h="2207259">
                <a:moveTo>
                  <a:pt x="734060" y="734060"/>
                </a:moveTo>
                <a:lnTo>
                  <a:pt x="698500" y="734060"/>
                </a:lnTo>
                <a:lnTo>
                  <a:pt x="701039" y="736600"/>
                </a:lnTo>
                <a:lnTo>
                  <a:pt x="736600" y="736600"/>
                </a:lnTo>
                <a:lnTo>
                  <a:pt x="734060" y="734060"/>
                </a:lnTo>
                <a:close/>
              </a:path>
              <a:path w="2207260" h="2207259">
                <a:moveTo>
                  <a:pt x="736600" y="736600"/>
                </a:moveTo>
                <a:lnTo>
                  <a:pt x="701040" y="736600"/>
                </a:lnTo>
                <a:lnTo>
                  <a:pt x="707389" y="742950"/>
                </a:lnTo>
                <a:lnTo>
                  <a:pt x="742950" y="742950"/>
                </a:lnTo>
                <a:lnTo>
                  <a:pt x="736600" y="736600"/>
                </a:lnTo>
                <a:close/>
              </a:path>
              <a:path w="2207260" h="2207259">
                <a:moveTo>
                  <a:pt x="742950" y="742950"/>
                </a:moveTo>
                <a:lnTo>
                  <a:pt x="707390" y="742950"/>
                </a:lnTo>
                <a:lnTo>
                  <a:pt x="713739" y="749299"/>
                </a:lnTo>
                <a:lnTo>
                  <a:pt x="749299" y="749299"/>
                </a:lnTo>
                <a:lnTo>
                  <a:pt x="742950" y="742950"/>
                </a:lnTo>
                <a:close/>
              </a:path>
              <a:path w="2207260" h="2207259">
                <a:moveTo>
                  <a:pt x="749300" y="749300"/>
                </a:moveTo>
                <a:lnTo>
                  <a:pt x="713739" y="749300"/>
                </a:lnTo>
                <a:lnTo>
                  <a:pt x="723900" y="759460"/>
                </a:lnTo>
                <a:lnTo>
                  <a:pt x="759460" y="759460"/>
                </a:lnTo>
                <a:lnTo>
                  <a:pt x="749300" y="749300"/>
                </a:lnTo>
                <a:close/>
              </a:path>
              <a:path w="2207260" h="2207259">
                <a:moveTo>
                  <a:pt x="759460" y="759460"/>
                </a:moveTo>
                <a:lnTo>
                  <a:pt x="723900" y="759460"/>
                </a:lnTo>
                <a:lnTo>
                  <a:pt x="730249" y="765809"/>
                </a:lnTo>
                <a:lnTo>
                  <a:pt x="765809" y="765809"/>
                </a:lnTo>
                <a:lnTo>
                  <a:pt x="759460" y="759460"/>
                </a:lnTo>
                <a:close/>
              </a:path>
              <a:path w="2207260" h="2207259">
                <a:moveTo>
                  <a:pt x="765810" y="765810"/>
                </a:moveTo>
                <a:lnTo>
                  <a:pt x="730250" y="765810"/>
                </a:lnTo>
                <a:lnTo>
                  <a:pt x="736600" y="772159"/>
                </a:lnTo>
                <a:lnTo>
                  <a:pt x="772160" y="772159"/>
                </a:lnTo>
                <a:lnTo>
                  <a:pt x="765810" y="765810"/>
                </a:lnTo>
                <a:close/>
              </a:path>
              <a:path w="2207260" h="2207259">
                <a:moveTo>
                  <a:pt x="772160" y="772160"/>
                </a:moveTo>
                <a:lnTo>
                  <a:pt x="736600" y="772160"/>
                </a:lnTo>
                <a:lnTo>
                  <a:pt x="739140" y="774700"/>
                </a:lnTo>
                <a:lnTo>
                  <a:pt x="774700" y="774700"/>
                </a:lnTo>
                <a:lnTo>
                  <a:pt x="772160" y="772160"/>
                </a:lnTo>
                <a:close/>
              </a:path>
              <a:path w="2207260" h="2207259">
                <a:moveTo>
                  <a:pt x="774700" y="774700"/>
                </a:moveTo>
                <a:lnTo>
                  <a:pt x="739140" y="774700"/>
                </a:lnTo>
                <a:lnTo>
                  <a:pt x="745490" y="781049"/>
                </a:lnTo>
                <a:lnTo>
                  <a:pt x="781050" y="781049"/>
                </a:lnTo>
                <a:lnTo>
                  <a:pt x="774700" y="774700"/>
                </a:lnTo>
                <a:close/>
              </a:path>
              <a:path w="2207260" h="2207259">
                <a:moveTo>
                  <a:pt x="781050" y="781050"/>
                </a:moveTo>
                <a:lnTo>
                  <a:pt x="745490" y="781050"/>
                </a:lnTo>
                <a:lnTo>
                  <a:pt x="749299" y="784859"/>
                </a:lnTo>
                <a:lnTo>
                  <a:pt x="784860" y="784859"/>
                </a:lnTo>
                <a:lnTo>
                  <a:pt x="781050" y="781050"/>
                </a:lnTo>
                <a:close/>
              </a:path>
              <a:path w="2207260" h="2207259">
                <a:moveTo>
                  <a:pt x="784860" y="784860"/>
                </a:moveTo>
                <a:lnTo>
                  <a:pt x="749300" y="784860"/>
                </a:lnTo>
                <a:lnTo>
                  <a:pt x="755649" y="791210"/>
                </a:lnTo>
                <a:lnTo>
                  <a:pt x="791210" y="791210"/>
                </a:lnTo>
                <a:lnTo>
                  <a:pt x="784860" y="784860"/>
                </a:lnTo>
                <a:close/>
              </a:path>
              <a:path w="2207260" h="2207259">
                <a:moveTo>
                  <a:pt x="791210" y="791210"/>
                </a:moveTo>
                <a:lnTo>
                  <a:pt x="755650" y="791210"/>
                </a:lnTo>
                <a:lnTo>
                  <a:pt x="761999" y="797559"/>
                </a:lnTo>
                <a:lnTo>
                  <a:pt x="797559" y="797559"/>
                </a:lnTo>
                <a:lnTo>
                  <a:pt x="791210" y="791210"/>
                </a:lnTo>
                <a:close/>
              </a:path>
              <a:path w="2207260" h="2207259">
                <a:moveTo>
                  <a:pt x="797560" y="797560"/>
                </a:moveTo>
                <a:lnTo>
                  <a:pt x="762000" y="797560"/>
                </a:lnTo>
                <a:lnTo>
                  <a:pt x="768349" y="803909"/>
                </a:lnTo>
                <a:lnTo>
                  <a:pt x="803910" y="803909"/>
                </a:lnTo>
                <a:lnTo>
                  <a:pt x="797560" y="797560"/>
                </a:lnTo>
                <a:close/>
              </a:path>
              <a:path w="2207260" h="2207259">
                <a:moveTo>
                  <a:pt x="803910" y="803910"/>
                </a:moveTo>
                <a:lnTo>
                  <a:pt x="768350" y="803910"/>
                </a:lnTo>
                <a:lnTo>
                  <a:pt x="770889" y="806449"/>
                </a:lnTo>
                <a:lnTo>
                  <a:pt x="806449" y="806449"/>
                </a:lnTo>
                <a:lnTo>
                  <a:pt x="803910" y="803910"/>
                </a:lnTo>
                <a:close/>
              </a:path>
              <a:path w="2207260" h="2207259">
                <a:moveTo>
                  <a:pt x="806450" y="806450"/>
                </a:moveTo>
                <a:lnTo>
                  <a:pt x="770890" y="806450"/>
                </a:lnTo>
                <a:lnTo>
                  <a:pt x="777239" y="812799"/>
                </a:lnTo>
                <a:lnTo>
                  <a:pt x="812800" y="812799"/>
                </a:lnTo>
                <a:lnTo>
                  <a:pt x="806450" y="806450"/>
                </a:lnTo>
                <a:close/>
              </a:path>
              <a:path w="2207260" h="2207259">
                <a:moveTo>
                  <a:pt x="812800" y="812800"/>
                </a:moveTo>
                <a:lnTo>
                  <a:pt x="777240" y="812800"/>
                </a:lnTo>
                <a:lnTo>
                  <a:pt x="783589" y="819149"/>
                </a:lnTo>
                <a:lnTo>
                  <a:pt x="819150" y="819149"/>
                </a:lnTo>
                <a:lnTo>
                  <a:pt x="812800" y="812800"/>
                </a:lnTo>
                <a:close/>
              </a:path>
              <a:path w="2207260" h="2207259">
                <a:moveTo>
                  <a:pt x="819150" y="819150"/>
                </a:moveTo>
                <a:lnTo>
                  <a:pt x="783589" y="819150"/>
                </a:lnTo>
                <a:lnTo>
                  <a:pt x="793750" y="829310"/>
                </a:lnTo>
                <a:lnTo>
                  <a:pt x="829310" y="829310"/>
                </a:lnTo>
                <a:lnTo>
                  <a:pt x="819150" y="819150"/>
                </a:lnTo>
                <a:close/>
              </a:path>
              <a:path w="2207260" h="2207259">
                <a:moveTo>
                  <a:pt x="829310" y="829310"/>
                </a:moveTo>
                <a:lnTo>
                  <a:pt x="793750" y="829310"/>
                </a:lnTo>
                <a:lnTo>
                  <a:pt x="802639" y="838199"/>
                </a:lnTo>
                <a:lnTo>
                  <a:pt x="838199" y="838199"/>
                </a:lnTo>
                <a:lnTo>
                  <a:pt x="829310" y="829310"/>
                </a:lnTo>
                <a:close/>
              </a:path>
              <a:path w="2207260" h="2207259">
                <a:moveTo>
                  <a:pt x="838200" y="838200"/>
                </a:moveTo>
                <a:lnTo>
                  <a:pt x="802640" y="838200"/>
                </a:lnTo>
                <a:lnTo>
                  <a:pt x="806450" y="842009"/>
                </a:lnTo>
                <a:lnTo>
                  <a:pt x="842010" y="842009"/>
                </a:lnTo>
                <a:lnTo>
                  <a:pt x="838200" y="838200"/>
                </a:lnTo>
                <a:close/>
              </a:path>
              <a:path w="2207260" h="2207259">
                <a:moveTo>
                  <a:pt x="842010" y="842010"/>
                </a:moveTo>
                <a:lnTo>
                  <a:pt x="806450" y="842010"/>
                </a:lnTo>
                <a:lnTo>
                  <a:pt x="812800" y="848359"/>
                </a:lnTo>
                <a:lnTo>
                  <a:pt x="848360" y="848359"/>
                </a:lnTo>
                <a:lnTo>
                  <a:pt x="842010" y="842010"/>
                </a:lnTo>
                <a:close/>
              </a:path>
              <a:path w="2207260" h="2207259">
                <a:moveTo>
                  <a:pt x="848360" y="848360"/>
                </a:moveTo>
                <a:lnTo>
                  <a:pt x="812800" y="848360"/>
                </a:lnTo>
                <a:lnTo>
                  <a:pt x="815340" y="850900"/>
                </a:lnTo>
                <a:lnTo>
                  <a:pt x="850900" y="850900"/>
                </a:lnTo>
                <a:lnTo>
                  <a:pt x="848360" y="848360"/>
                </a:lnTo>
                <a:close/>
              </a:path>
              <a:path w="2207260" h="2207259">
                <a:moveTo>
                  <a:pt x="850900" y="850900"/>
                </a:moveTo>
                <a:lnTo>
                  <a:pt x="815340" y="850900"/>
                </a:lnTo>
                <a:lnTo>
                  <a:pt x="819150" y="854709"/>
                </a:lnTo>
                <a:lnTo>
                  <a:pt x="854710" y="854709"/>
                </a:lnTo>
                <a:lnTo>
                  <a:pt x="850900" y="850900"/>
                </a:lnTo>
                <a:close/>
              </a:path>
              <a:path w="2207260" h="2207259">
                <a:moveTo>
                  <a:pt x="854710" y="854710"/>
                </a:moveTo>
                <a:lnTo>
                  <a:pt x="819150" y="854710"/>
                </a:lnTo>
                <a:lnTo>
                  <a:pt x="821689" y="857249"/>
                </a:lnTo>
                <a:lnTo>
                  <a:pt x="857249" y="857249"/>
                </a:lnTo>
                <a:lnTo>
                  <a:pt x="854710" y="854710"/>
                </a:lnTo>
                <a:close/>
              </a:path>
              <a:path w="2207260" h="2207259">
                <a:moveTo>
                  <a:pt x="857250" y="857250"/>
                </a:moveTo>
                <a:lnTo>
                  <a:pt x="821690" y="857250"/>
                </a:lnTo>
                <a:lnTo>
                  <a:pt x="825500" y="861059"/>
                </a:lnTo>
                <a:lnTo>
                  <a:pt x="861060" y="861059"/>
                </a:lnTo>
                <a:lnTo>
                  <a:pt x="857250" y="857250"/>
                </a:lnTo>
                <a:close/>
              </a:path>
              <a:path w="2207260" h="2207259">
                <a:moveTo>
                  <a:pt x="861060" y="861060"/>
                </a:moveTo>
                <a:lnTo>
                  <a:pt x="825500" y="861060"/>
                </a:lnTo>
                <a:lnTo>
                  <a:pt x="828040" y="863600"/>
                </a:lnTo>
                <a:lnTo>
                  <a:pt x="863600" y="863600"/>
                </a:lnTo>
                <a:lnTo>
                  <a:pt x="861060" y="861060"/>
                </a:lnTo>
                <a:close/>
              </a:path>
              <a:path w="2207260" h="2207259">
                <a:moveTo>
                  <a:pt x="863600" y="863600"/>
                </a:moveTo>
                <a:lnTo>
                  <a:pt x="828040" y="863600"/>
                </a:lnTo>
                <a:lnTo>
                  <a:pt x="834389" y="869950"/>
                </a:lnTo>
                <a:lnTo>
                  <a:pt x="869950" y="869950"/>
                </a:lnTo>
                <a:lnTo>
                  <a:pt x="863600" y="863600"/>
                </a:lnTo>
                <a:close/>
              </a:path>
              <a:path w="2207260" h="2207259">
                <a:moveTo>
                  <a:pt x="869950" y="869950"/>
                </a:moveTo>
                <a:lnTo>
                  <a:pt x="834390" y="869950"/>
                </a:lnTo>
                <a:lnTo>
                  <a:pt x="838199" y="873759"/>
                </a:lnTo>
                <a:lnTo>
                  <a:pt x="873759" y="873759"/>
                </a:lnTo>
                <a:lnTo>
                  <a:pt x="869950" y="869950"/>
                </a:lnTo>
                <a:close/>
              </a:path>
              <a:path w="2207260" h="2207259">
                <a:moveTo>
                  <a:pt x="873760" y="873760"/>
                </a:moveTo>
                <a:lnTo>
                  <a:pt x="838200" y="873760"/>
                </a:lnTo>
                <a:lnTo>
                  <a:pt x="840739" y="876299"/>
                </a:lnTo>
                <a:lnTo>
                  <a:pt x="876300" y="876299"/>
                </a:lnTo>
                <a:lnTo>
                  <a:pt x="873760" y="873760"/>
                </a:lnTo>
                <a:close/>
              </a:path>
              <a:path w="2207260" h="2207259">
                <a:moveTo>
                  <a:pt x="876300" y="876300"/>
                </a:moveTo>
                <a:lnTo>
                  <a:pt x="840739" y="876300"/>
                </a:lnTo>
                <a:lnTo>
                  <a:pt x="857249" y="892809"/>
                </a:lnTo>
                <a:lnTo>
                  <a:pt x="892810" y="892809"/>
                </a:lnTo>
                <a:lnTo>
                  <a:pt x="876300" y="876300"/>
                </a:lnTo>
                <a:close/>
              </a:path>
              <a:path w="2207260" h="2207259">
                <a:moveTo>
                  <a:pt x="892810" y="892810"/>
                </a:moveTo>
                <a:lnTo>
                  <a:pt x="857250" y="892810"/>
                </a:lnTo>
                <a:lnTo>
                  <a:pt x="895350" y="930909"/>
                </a:lnTo>
                <a:lnTo>
                  <a:pt x="930910" y="930909"/>
                </a:lnTo>
                <a:lnTo>
                  <a:pt x="892810" y="892810"/>
                </a:lnTo>
                <a:close/>
              </a:path>
              <a:path w="2207260" h="2207259">
                <a:moveTo>
                  <a:pt x="930910" y="930910"/>
                </a:moveTo>
                <a:lnTo>
                  <a:pt x="895350" y="930910"/>
                </a:lnTo>
                <a:lnTo>
                  <a:pt x="927099" y="962659"/>
                </a:lnTo>
                <a:lnTo>
                  <a:pt x="962660" y="962659"/>
                </a:lnTo>
                <a:lnTo>
                  <a:pt x="930910" y="930910"/>
                </a:lnTo>
                <a:close/>
              </a:path>
              <a:path w="2207260" h="2207259">
                <a:moveTo>
                  <a:pt x="962660" y="962660"/>
                </a:moveTo>
                <a:lnTo>
                  <a:pt x="927100" y="962660"/>
                </a:lnTo>
                <a:lnTo>
                  <a:pt x="942339" y="977899"/>
                </a:lnTo>
                <a:lnTo>
                  <a:pt x="977900" y="977899"/>
                </a:lnTo>
                <a:lnTo>
                  <a:pt x="962660" y="962660"/>
                </a:lnTo>
                <a:close/>
              </a:path>
              <a:path w="2207260" h="2207259">
                <a:moveTo>
                  <a:pt x="977900" y="977900"/>
                </a:moveTo>
                <a:lnTo>
                  <a:pt x="942340" y="977900"/>
                </a:lnTo>
                <a:lnTo>
                  <a:pt x="952499" y="988059"/>
                </a:lnTo>
                <a:lnTo>
                  <a:pt x="988060" y="988059"/>
                </a:lnTo>
                <a:lnTo>
                  <a:pt x="977900" y="977900"/>
                </a:lnTo>
                <a:close/>
              </a:path>
              <a:path w="2207260" h="2207259">
                <a:moveTo>
                  <a:pt x="988060" y="988060"/>
                </a:moveTo>
                <a:lnTo>
                  <a:pt x="952500" y="988060"/>
                </a:lnTo>
                <a:lnTo>
                  <a:pt x="971549" y="1007109"/>
                </a:lnTo>
                <a:lnTo>
                  <a:pt x="1007109" y="1007109"/>
                </a:lnTo>
                <a:lnTo>
                  <a:pt x="988060" y="988060"/>
                </a:lnTo>
                <a:close/>
              </a:path>
              <a:path w="2207260" h="2207259">
                <a:moveTo>
                  <a:pt x="1007110" y="1007110"/>
                </a:moveTo>
                <a:lnTo>
                  <a:pt x="971550" y="1007110"/>
                </a:lnTo>
                <a:lnTo>
                  <a:pt x="980439" y="1015999"/>
                </a:lnTo>
                <a:lnTo>
                  <a:pt x="1016000" y="1015999"/>
                </a:lnTo>
                <a:lnTo>
                  <a:pt x="1007110" y="1007110"/>
                </a:lnTo>
                <a:close/>
              </a:path>
              <a:path w="2207260" h="2207259">
                <a:moveTo>
                  <a:pt x="1016000" y="1016000"/>
                </a:moveTo>
                <a:lnTo>
                  <a:pt x="980440" y="1016000"/>
                </a:lnTo>
                <a:lnTo>
                  <a:pt x="984249" y="1019809"/>
                </a:lnTo>
                <a:lnTo>
                  <a:pt x="1019810" y="1019809"/>
                </a:lnTo>
                <a:lnTo>
                  <a:pt x="1016000" y="1016000"/>
                </a:lnTo>
                <a:close/>
              </a:path>
              <a:path w="2207260" h="2207259">
                <a:moveTo>
                  <a:pt x="1019810" y="1019810"/>
                </a:moveTo>
                <a:lnTo>
                  <a:pt x="984250" y="1019810"/>
                </a:lnTo>
                <a:lnTo>
                  <a:pt x="1037590" y="1073150"/>
                </a:lnTo>
                <a:lnTo>
                  <a:pt x="1073150" y="1073150"/>
                </a:lnTo>
                <a:lnTo>
                  <a:pt x="1019810" y="1019810"/>
                </a:lnTo>
                <a:close/>
              </a:path>
              <a:path w="2207260" h="2207259">
                <a:moveTo>
                  <a:pt x="1073150" y="1073150"/>
                </a:moveTo>
                <a:lnTo>
                  <a:pt x="1037590" y="1073150"/>
                </a:lnTo>
                <a:lnTo>
                  <a:pt x="1085849" y="1121409"/>
                </a:lnTo>
                <a:lnTo>
                  <a:pt x="1121410" y="1121409"/>
                </a:lnTo>
                <a:lnTo>
                  <a:pt x="1073150" y="1073150"/>
                </a:lnTo>
                <a:close/>
              </a:path>
              <a:path w="2207260" h="2207259">
                <a:moveTo>
                  <a:pt x="1121410" y="1121410"/>
                </a:moveTo>
                <a:lnTo>
                  <a:pt x="1085850" y="1121410"/>
                </a:lnTo>
                <a:lnTo>
                  <a:pt x="1098549" y="1134109"/>
                </a:lnTo>
                <a:lnTo>
                  <a:pt x="1134109" y="1134109"/>
                </a:lnTo>
                <a:lnTo>
                  <a:pt x="1121410" y="1121410"/>
                </a:lnTo>
                <a:close/>
              </a:path>
              <a:path w="2207260" h="2207259">
                <a:moveTo>
                  <a:pt x="1134110" y="1134110"/>
                </a:moveTo>
                <a:lnTo>
                  <a:pt x="1098550" y="1134110"/>
                </a:lnTo>
                <a:lnTo>
                  <a:pt x="1101090" y="1136650"/>
                </a:lnTo>
                <a:lnTo>
                  <a:pt x="1136650" y="1136650"/>
                </a:lnTo>
                <a:lnTo>
                  <a:pt x="1134110" y="1134110"/>
                </a:lnTo>
                <a:close/>
              </a:path>
              <a:path w="2207260" h="2207259">
                <a:moveTo>
                  <a:pt x="1136650" y="1136650"/>
                </a:moveTo>
                <a:lnTo>
                  <a:pt x="1101090" y="1136650"/>
                </a:lnTo>
                <a:lnTo>
                  <a:pt x="1117599" y="1153159"/>
                </a:lnTo>
                <a:lnTo>
                  <a:pt x="1153159" y="1153159"/>
                </a:lnTo>
                <a:lnTo>
                  <a:pt x="1136650" y="1136650"/>
                </a:lnTo>
                <a:close/>
              </a:path>
              <a:path w="2207260" h="2207259">
                <a:moveTo>
                  <a:pt x="1153160" y="1153160"/>
                </a:moveTo>
                <a:lnTo>
                  <a:pt x="1117600" y="1153160"/>
                </a:lnTo>
                <a:lnTo>
                  <a:pt x="1130299" y="1165859"/>
                </a:lnTo>
                <a:lnTo>
                  <a:pt x="1165860" y="1165859"/>
                </a:lnTo>
                <a:lnTo>
                  <a:pt x="1153160" y="1153160"/>
                </a:lnTo>
                <a:close/>
              </a:path>
              <a:path w="2207260" h="2207259">
                <a:moveTo>
                  <a:pt x="1165860" y="1165860"/>
                </a:moveTo>
                <a:lnTo>
                  <a:pt x="1130300" y="1165860"/>
                </a:lnTo>
                <a:lnTo>
                  <a:pt x="1162049" y="1197609"/>
                </a:lnTo>
                <a:lnTo>
                  <a:pt x="1197610" y="1197609"/>
                </a:lnTo>
                <a:lnTo>
                  <a:pt x="1165860" y="1165860"/>
                </a:lnTo>
                <a:close/>
              </a:path>
              <a:path w="2207260" h="2207259">
                <a:moveTo>
                  <a:pt x="1197610" y="1197610"/>
                </a:moveTo>
                <a:lnTo>
                  <a:pt x="1162050" y="1197610"/>
                </a:lnTo>
                <a:lnTo>
                  <a:pt x="1174749" y="1210309"/>
                </a:lnTo>
                <a:lnTo>
                  <a:pt x="1210310" y="1210309"/>
                </a:lnTo>
                <a:lnTo>
                  <a:pt x="1197610" y="1197610"/>
                </a:lnTo>
                <a:close/>
              </a:path>
              <a:path w="2207260" h="2207259">
                <a:moveTo>
                  <a:pt x="1210310" y="1210310"/>
                </a:moveTo>
                <a:lnTo>
                  <a:pt x="1174750" y="1210310"/>
                </a:lnTo>
                <a:lnTo>
                  <a:pt x="1193799" y="1229359"/>
                </a:lnTo>
                <a:lnTo>
                  <a:pt x="1229359" y="1229359"/>
                </a:lnTo>
                <a:lnTo>
                  <a:pt x="1210310" y="1210310"/>
                </a:lnTo>
                <a:close/>
              </a:path>
              <a:path w="2207260" h="2207259">
                <a:moveTo>
                  <a:pt x="1229360" y="1229360"/>
                </a:moveTo>
                <a:lnTo>
                  <a:pt x="1193800" y="1229360"/>
                </a:lnTo>
                <a:lnTo>
                  <a:pt x="1225549" y="1261109"/>
                </a:lnTo>
                <a:lnTo>
                  <a:pt x="1261110" y="1261109"/>
                </a:lnTo>
                <a:lnTo>
                  <a:pt x="1229360" y="1229360"/>
                </a:lnTo>
                <a:close/>
              </a:path>
              <a:path w="2207260" h="2207259">
                <a:moveTo>
                  <a:pt x="1261110" y="1261110"/>
                </a:moveTo>
                <a:lnTo>
                  <a:pt x="1225550" y="1261110"/>
                </a:lnTo>
                <a:lnTo>
                  <a:pt x="1244599" y="1280159"/>
                </a:lnTo>
                <a:lnTo>
                  <a:pt x="1280159" y="1280159"/>
                </a:lnTo>
                <a:lnTo>
                  <a:pt x="1261110" y="1261110"/>
                </a:lnTo>
                <a:close/>
              </a:path>
              <a:path w="2207260" h="2207259">
                <a:moveTo>
                  <a:pt x="1280160" y="1280160"/>
                </a:moveTo>
                <a:lnTo>
                  <a:pt x="1244600" y="1280160"/>
                </a:lnTo>
                <a:lnTo>
                  <a:pt x="1250949" y="1286509"/>
                </a:lnTo>
                <a:lnTo>
                  <a:pt x="1286509" y="1286509"/>
                </a:lnTo>
                <a:lnTo>
                  <a:pt x="1280160" y="1280160"/>
                </a:lnTo>
                <a:close/>
              </a:path>
              <a:path w="2207260" h="2207259">
                <a:moveTo>
                  <a:pt x="1286510" y="1286510"/>
                </a:moveTo>
                <a:lnTo>
                  <a:pt x="1250950" y="1286510"/>
                </a:lnTo>
                <a:lnTo>
                  <a:pt x="1257299" y="1292859"/>
                </a:lnTo>
                <a:lnTo>
                  <a:pt x="1292859" y="1292859"/>
                </a:lnTo>
                <a:lnTo>
                  <a:pt x="1286510" y="1286510"/>
                </a:lnTo>
                <a:close/>
              </a:path>
              <a:path w="2207260" h="2207259">
                <a:moveTo>
                  <a:pt x="1292860" y="1292860"/>
                </a:moveTo>
                <a:lnTo>
                  <a:pt x="1257300" y="1292860"/>
                </a:lnTo>
                <a:lnTo>
                  <a:pt x="1276349" y="1311909"/>
                </a:lnTo>
                <a:lnTo>
                  <a:pt x="1311910" y="1311909"/>
                </a:lnTo>
                <a:lnTo>
                  <a:pt x="1292860" y="1292860"/>
                </a:lnTo>
                <a:close/>
              </a:path>
              <a:path w="2207260" h="2207259">
                <a:moveTo>
                  <a:pt x="1311910" y="1311910"/>
                </a:moveTo>
                <a:lnTo>
                  <a:pt x="1276350" y="1311910"/>
                </a:lnTo>
                <a:lnTo>
                  <a:pt x="1289049" y="1324609"/>
                </a:lnTo>
                <a:lnTo>
                  <a:pt x="1324610" y="1324609"/>
                </a:lnTo>
                <a:lnTo>
                  <a:pt x="1311910" y="1311910"/>
                </a:lnTo>
                <a:close/>
              </a:path>
              <a:path w="2207260" h="2207259">
                <a:moveTo>
                  <a:pt x="1324610" y="1324609"/>
                </a:moveTo>
                <a:lnTo>
                  <a:pt x="1289049" y="1324609"/>
                </a:lnTo>
                <a:lnTo>
                  <a:pt x="1291589" y="1327149"/>
                </a:lnTo>
                <a:lnTo>
                  <a:pt x="1327150" y="1327149"/>
                </a:lnTo>
                <a:lnTo>
                  <a:pt x="1324610" y="1324609"/>
                </a:lnTo>
                <a:close/>
              </a:path>
              <a:path w="2207260" h="2207259">
                <a:moveTo>
                  <a:pt x="1327150" y="1327150"/>
                </a:moveTo>
                <a:lnTo>
                  <a:pt x="1291590" y="1327150"/>
                </a:lnTo>
                <a:lnTo>
                  <a:pt x="1297940" y="1333500"/>
                </a:lnTo>
                <a:lnTo>
                  <a:pt x="1333500" y="1333500"/>
                </a:lnTo>
                <a:lnTo>
                  <a:pt x="1327150" y="1327150"/>
                </a:lnTo>
                <a:close/>
              </a:path>
              <a:path w="2207260" h="2207259">
                <a:moveTo>
                  <a:pt x="1333500" y="1333500"/>
                </a:moveTo>
                <a:lnTo>
                  <a:pt x="1297940" y="1333500"/>
                </a:lnTo>
                <a:lnTo>
                  <a:pt x="1310640" y="1346199"/>
                </a:lnTo>
                <a:lnTo>
                  <a:pt x="1346200" y="1346199"/>
                </a:lnTo>
                <a:lnTo>
                  <a:pt x="1333500" y="1333500"/>
                </a:lnTo>
                <a:close/>
              </a:path>
              <a:path w="2207260" h="2207259">
                <a:moveTo>
                  <a:pt x="1346200" y="1346200"/>
                </a:moveTo>
                <a:lnTo>
                  <a:pt x="1310640" y="1346200"/>
                </a:lnTo>
                <a:lnTo>
                  <a:pt x="1316990" y="1352550"/>
                </a:lnTo>
                <a:lnTo>
                  <a:pt x="1352550" y="1352550"/>
                </a:lnTo>
                <a:lnTo>
                  <a:pt x="1346200" y="1346200"/>
                </a:lnTo>
                <a:close/>
              </a:path>
              <a:path w="2207260" h="2207259">
                <a:moveTo>
                  <a:pt x="1352550" y="1352550"/>
                </a:moveTo>
                <a:lnTo>
                  <a:pt x="1316990" y="1352550"/>
                </a:lnTo>
                <a:lnTo>
                  <a:pt x="1329690" y="1365250"/>
                </a:lnTo>
                <a:lnTo>
                  <a:pt x="1365250" y="1365250"/>
                </a:lnTo>
                <a:lnTo>
                  <a:pt x="1352550" y="1352550"/>
                </a:lnTo>
                <a:close/>
              </a:path>
              <a:path w="2207260" h="2207259">
                <a:moveTo>
                  <a:pt x="1365250" y="1365250"/>
                </a:moveTo>
                <a:lnTo>
                  <a:pt x="1329690" y="1365250"/>
                </a:lnTo>
                <a:lnTo>
                  <a:pt x="1342390" y="1377950"/>
                </a:lnTo>
                <a:lnTo>
                  <a:pt x="1377950" y="1377950"/>
                </a:lnTo>
                <a:lnTo>
                  <a:pt x="1365250" y="1365250"/>
                </a:lnTo>
                <a:close/>
              </a:path>
              <a:path w="2207260" h="2207259">
                <a:moveTo>
                  <a:pt x="1377950" y="1377950"/>
                </a:moveTo>
                <a:lnTo>
                  <a:pt x="1342390" y="1377950"/>
                </a:lnTo>
                <a:lnTo>
                  <a:pt x="1346199" y="1381759"/>
                </a:lnTo>
                <a:lnTo>
                  <a:pt x="1381759" y="1381759"/>
                </a:lnTo>
                <a:lnTo>
                  <a:pt x="1377950" y="1377950"/>
                </a:lnTo>
                <a:close/>
              </a:path>
              <a:path w="2207260" h="2207259">
                <a:moveTo>
                  <a:pt x="1381760" y="1381760"/>
                </a:moveTo>
                <a:lnTo>
                  <a:pt x="1346200" y="1381760"/>
                </a:lnTo>
                <a:lnTo>
                  <a:pt x="1348739" y="1384299"/>
                </a:lnTo>
                <a:lnTo>
                  <a:pt x="1384299" y="1384299"/>
                </a:lnTo>
                <a:lnTo>
                  <a:pt x="1381760" y="1381760"/>
                </a:lnTo>
                <a:close/>
              </a:path>
              <a:path w="2207260" h="2207259">
                <a:moveTo>
                  <a:pt x="1384300" y="1384300"/>
                </a:moveTo>
                <a:lnTo>
                  <a:pt x="1348740" y="1384300"/>
                </a:lnTo>
                <a:lnTo>
                  <a:pt x="1361439" y="1396999"/>
                </a:lnTo>
                <a:lnTo>
                  <a:pt x="1397000" y="1396999"/>
                </a:lnTo>
                <a:lnTo>
                  <a:pt x="1384300" y="1384300"/>
                </a:lnTo>
                <a:close/>
              </a:path>
              <a:path w="2207260" h="2207259">
                <a:moveTo>
                  <a:pt x="2007870" y="2007870"/>
                </a:moveTo>
                <a:lnTo>
                  <a:pt x="1972310" y="2007870"/>
                </a:lnTo>
                <a:lnTo>
                  <a:pt x="2082800" y="2118360"/>
                </a:lnTo>
                <a:lnTo>
                  <a:pt x="2118360" y="2118360"/>
                </a:lnTo>
                <a:lnTo>
                  <a:pt x="2007870" y="2007870"/>
                </a:lnTo>
                <a:close/>
              </a:path>
              <a:path w="2207260" h="2207259">
                <a:moveTo>
                  <a:pt x="2005330" y="2005330"/>
                </a:moveTo>
                <a:lnTo>
                  <a:pt x="1969770" y="2005330"/>
                </a:lnTo>
                <a:lnTo>
                  <a:pt x="1971039" y="2006600"/>
                </a:lnTo>
                <a:lnTo>
                  <a:pt x="2006600" y="2006600"/>
                </a:lnTo>
                <a:lnTo>
                  <a:pt x="2005330" y="2005330"/>
                </a:lnTo>
                <a:close/>
              </a:path>
              <a:path w="2207260" h="2207259">
                <a:moveTo>
                  <a:pt x="2001520" y="2001520"/>
                </a:moveTo>
                <a:lnTo>
                  <a:pt x="1965960" y="2001520"/>
                </a:lnTo>
                <a:lnTo>
                  <a:pt x="1968500" y="2004059"/>
                </a:lnTo>
                <a:lnTo>
                  <a:pt x="2004060" y="2004059"/>
                </a:lnTo>
                <a:lnTo>
                  <a:pt x="2001520" y="2001520"/>
                </a:lnTo>
                <a:close/>
              </a:path>
              <a:path w="2207260" h="2207259">
                <a:moveTo>
                  <a:pt x="1998980" y="1998979"/>
                </a:moveTo>
                <a:lnTo>
                  <a:pt x="1963420" y="1998979"/>
                </a:lnTo>
                <a:lnTo>
                  <a:pt x="1964689" y="2000250"/>
                </a:lnTo>
                <a:lnTo>
                  <a:pt x="2000250" y="2000250"/>
                </a:lnTo>
                <a:lnTo>
                  <a:pt x="1998980" y="1998979"/>
                </a:lnTo>
                <a:close/>
              </a:path>
              <a:path w="2207260" h="2207259">
                <a:moveTo>
                  <a:pt x="1995170" y="1995170"/>
                </a:moveTo>
                <a:lnTo>
                  <a:pt x="1959610" y="1995170"/>
                </a:lnTo>
                <a:lnTo>
                  <a:pt x="1962150" y="1997709"/>
                </a:lnTo>
                <a:lnTo>
                  <a:pt x="1997710" y="1997709"/>
                </a:lnTo>
                <a:lnTo>
                  <a:pt x="1995170" y="1995170"/>
                </a:lnTo>
                <a:close/>
              </a:path>
              <a:path w="2207260" h="2207259">
                <a:moveTo>
                  <a:pt x="1992630" y="1992630"/>
                </a:moveTo>
                <a:lnTo>
                  <a:pt x="1957070" y="1992630"/>
                </a:lnTo>
                <a:lnTo>
                  <a:pt x="1958340" y="1993900"/>
                </a:lnTo>
                <a:lnTo>
                  <a:pt x="1993900" y="1993900"/>
                </a:lnTo>
                <a:lnTo>
                  <a:pt x="1992630" y="1992630"/>
                </a:lnTo>
                <a:close/>
              </a:path>
              <a:path w="2207260" h="2207259">
                <a:moveTo>
                  <a:pt x="1988820" y="1988820"/>
                </a:moveTo>
                <a:lnTo>
                  <a:pt x="1953260" y="1988820"/>
                </a:lnTo>
                <a:lnTo>
                  <a:pt x="1955800" y="1991360"/>
                </a:lnTo>
                <a:lnTo>
                  <a:pt x="1991360" y="1991360"/>
                </a:lnTo>
                <a:lnTo>
                  <a:pt x="1988820" y="1988820"/>
                </a:lnTo>
                <a:close/>
              </a:path>
              <a:path w="2207260" h="2207259">
                <a:moveTo>
                  <a:pt x="1986280" y="1986279"/>
                </a:moveTo>
                <a:lnTo>
                  <a:pt x="1950720" y="1986279"/>
                </a:lnTo>
                <a:lnTo>
                  <a:pt x="1951989" y="1987550"/>
                </a:lnTo>
                <a:lnTo>
                  <a:pt x="1987550" y="1987550"/>
                </a:lnTo>
                <a:lnTo>
                  <a:pt x="1986280" y="1986279"/>
                </a:lnTo>
                <a:close/>
              </a:path>
              <a:path w="2207260" h="2207259">
                <a:moveTo>
                  <a:pt x="1982470" y="1982470"/>
                </a:moveTo>
                <a:lnTo>
                  <a:pt x="1946909" y="1982470"/>
                </a:lnTo>
                <a:lnTo>
                  <a:pt x="1949450" y="1985009"/>
                </a:lnTo>
                <a:lnTo>
                  <a:pt x="1985010" y="1985009"/>
                </a:lnTo>
                <a:lnTo>
                  <a:pt x="1982470" y="1982470"/>
                </a:lnTo>
                <a:close/>
              </a:path>
              <a:path w="2207260" h="2207259">
                <a:moveTo>
                  <a:pt x="1979930" y="1979929"/>
                </a:moveTo>
                <a:lnTo>
                  <a:pt x="1944370" y="1979929"/>
                </a:lnTo>
                <a:lnTo>
                  <a:pt x="1945639" y="1981200"/>
                </a:lnTo>
                <a:lnTo>
                  <a:pt x="1981200" y="1981200"/>
                </a:lnTo>
                <a:lnTo>
                  <a:pt x="1979930" y="1979929"/>
                </a:lnTo>
                <a:close/>
              </a:path>
              <a:path w="2207260" h="2207259">
                <a:moveTo>
                  <a:pt x="1976120" y="1976120"/>
                </a:moveTo>
                <a:lnTo>
                  <a:pt x="1940560" y="1976120"/>
                </a:lnTo>
                <a:lnTo>
                  <a:pt x="1943100" y="1978659"/>
                </a:lnTo>
                <a:lnTo>
                  <a:pt x="1978660" y="1978659"/>
                </a:lnTo>
                <a:lnTo>
                  <a:pt x="1976120" y="1976120"/>
                </a:lnTo>
                <a:close/>
              </a:path>
              <a:path w="2207260" h="2207259">
                <a:moveTo>
                  <a:pt x="1973580" y="1973580"/>
                </a:moveTo>
                <a:lnTo>
                  <a:pt x="1938020" y="1973580"/>
                </a:lnTo>
                <a:lnTo>
                  <a:pt x="1939289" y="1974850"/>
                </a:lnTo>
                <a:lnTo>
                  <a:pt x="1974850" y="1974850"/>
                </a:lnTo>
                <a:lnTo>
                  <a:pt x="1973580" y="1973580"/>
                </a:lnTo>
                <a:close/>
              </a:path>
              <a:path w="2207260" h="2207259">
                <a:moveTo>
                  <a:pt x="1969770" y="1969770"/>
                </a:moveTo>
                <a:lnTo>
                  <a:pt x="1934210" y="1969770"/>
                </a:lnTo>
                <a:lnTo>
                  <a:pt x="1936750" y="1972309"/>
                </a:lnTo>
                <a:lnTo>
                  <a:pt x="1972310" y="1972309"/>
                </a:lnTo>
                <a:lnTo>
                  <a:pt x="1969770" y="1969770"/>
                </a:lnTo>
                <a:close/>
              </a:path>
              <a:path w="2207260" h="2207259">
                <a:moveTo>
                  <a:pt x="1967230" y="1967229"/>
                </a:moveTo>
                <a:lnTo>
                  <a:pt x="1931670" y="1967229"/>
                </a:lnTo>
                <a:lnTo>
                  <a:pt x="1932939" y="1968500"/>
                </a:lnTo>
                <a:lnTo>
                  <a:pt x="1968500" y="1968500"/>
                </a:lnTo>
                <a:lnTo>
                  <a:pt x="1967230" y="1967229"/>
                </a:lnTo>
                <a:close/>
              </a:path>
              <a:path w="2207260" h="2207259">
                <a:moveTo>
                  <a:pt x="1963420" y="1963420"/>
                </a:moveTo>
                <a:lnTo>
                  <a:pt x="1927860" y="1963420"/>
                </a:lnTo>
                <a:lnTo>
                  <a:pt x="1930400" y="1965959"/>
                </a:lnTo>
                <a:lnTo>
                  <a:pt x="1965960" y="1965959"/>
                </a:lnTo>
                <a:lnTo>
                  <a:pt x="1963420" y="1963420"/>
                </a:lnTo>
                <a:close/>
              </a:path>
              <a:path w="2207260" h="2207259">
                <a:moveTo>
                  <a:pt x="1960880" y="1960879"/>
                </a:moveTo>
                <a:lnTo>
                  <a:pt x="1925320" y="1960879"/>
                </a:lnTo>
                <a:lnTo>
                  <a:pt x="1926590" y="1962150"/>
                </a:lnTo>
                <a:lnTo>
                  <a:pt x="1962150" y="1962150"/>
                </a:lnTo>
                <a:lnTo>
                  <a:pt x="1960880" y="1960879"/>
                </a:lnTo>
                <a:close/>
              </a:path>
              <a:path w="2207260" h="2207259">
                <a:moveTo>
                  <a:pt x="1957070" y="1957070"/>
                </a:moveTo>
                <a:lnTo>
                  <a:pt x="1921509" y="1957070"/>
                </a:lnTo>
                <a:lnTo>
                  <a:pt x="1924050" y="1959609"/>
                </a:lnTo>
                <a:lnTo>
                  <a:pt x="1959610" y="1959609"/>
                </a:lnTo>
                <a:lnTo>
                  <a:pt x="1957070" y="1957070"/>
                </a:lnTo>
                <a:close/>
              </a:path>
              <a:path w="2207260" h="2207259">
                <a:moveTo>
                  <a:pt x="1954529" y="1954529"/>
                </a:moveTo>
                <a:lnTo>
                  <a:pt x="1918970" y="1954529"/>
                </a:lnTo>
                <a:lnTo>
                  <a:pt x="1920239" y="1955800"/>
                </a:lnTo>
                <a:lnTo>
                  <a:pt x="1955800" y="1955800"/>
                </a:lnTo>
                <a:lnTo>
                  <a:pt x="1954529" y="1954529"/>
                </a:lnTo>
                <a:close/>
              </a:path>
              <a:path w="2207260" h="2207259">
                <a:moveTo>
                  <a:pt x="1950720" y="1950720"/>
                </a:moveTo>
                <a:lnTo>
                  <a:pt x="1915160" y="1950720"/>
                </a:lnTo>
                <a:lnTo>
                  <a:pt x="1917700" y="1953260"/>
                </a:lnTo>
                <a:lnTo>
                  <a:pt x="1953260" y="1953260"/>
                </a:lnTo>
                <a:lnTo>
                  <a:pt x="1950720" y="1950720"/>
                </a:lnTo>
                <a:close/>
              </a:path>
              <a:path w="2207260" h="2207259">
                <a:moveTo>
                  <a:pt x="1948180" y="1948179"/>
                </a:moveTo>
                <a:lnTo>
                  <a:pt x="1912620" y="1948179"/>
                </a:lnTo>
                <a:lnTo>
                  <a:pt x="1913889" y="1949450"/>
                </a:lnTo>
                <a:lnTo>
                  <a:pt x="1949450" y="1949450"/>
                </a:lnTo>
                <a:lnTo>
                  <a:pt x="1948180" y="1948179"/>
                </a:lnTo>
                <a:close/>
              </a:path>
              <a:path w="2207260" h="2207259">
                <a:moveTo>
                  <a:pt x="1944370" y="1944370"/>
                </a:moveTo>
                <a:lnTo>
                  <a:pt x="1908810" y="1944370"/>
                </a:lnTo>
                <a:lnTo>
                  <a:pt x="1911350" y="1946910"/>
                </a:lnTo>
                <a:lnTo>
                  <a:pt x="1946910" y="1946910"/>
                </a:lnTo>
                <a:lnTo>
                  <a:pt x="1944370" y="1944370"/>
                </a:lnTo>
                <a:close/>
              </a:path>
              <a:path w="2207260" h="2207259">
                <a:moveTo>
                  <a:pt x="1941830" y="1941830"/>
                </a:moveTo>
                <a:lnTo>
                  <a:pt x="1906270" y="1941830"/>
                </a:lnTo>
                <a:lnTo>
                  <a:pt x="1907539" y="1943100"/>
                </a:lnTo>
                <a:lnTo>
                  <a:pt x="1943100" y="1943100"/>
                </a:lnTo>
                <a:lnTo>
                  <a:pt x="1941830" y="1941830"/>
                </a:lnTo>
                <a:close/>
              </a:path>
              <a:path w="2207260" h="2207259">
                <a:moveTo>
                  <a:pt x="1938020" y="1938020"/>
                </a:moveTo>
                <a:lnTo>
                  <a:pt x="1902460" y="1938020"/>
                </a:lnTo>
                <a:lnTo>
                  <a:pt x="1905000" y="1940559"/>
                </a:lnTo>
                <a:lnTo>
                  <a:pt x="1940560" y="1940559"/>
                </a:lnTo>
                <a:lnTo>
                  <a:pt x="1938020" y="1938020"/>
                </a:lnTo>
                <a:close/>
              </a:path>
              <a:path w="2207260" h="2207259">
                <a:moveTo>
                  <a:pt x="1935480" y="1935479"/>
                </a:moveTo>
                <a:lnTo>
                  <a:pt x="1899920" y="1935479"/>
                </a:lnTo>
                <a:lnTo>
                  <a:pt x="1901189" y="1936750"/>
                </a:lnTo>
                <a:lnTo>
                  <a:pt x="1936750" y="1936750"/>
                </a:lnTo>
                <a:lnTo>
                  <a:pt x="1935480" y="1935479"/>
                </a:lnTo>
                <a:close/>
              </a:path>
              <a:path w="2207260" h="2207259">
                <a:moveTo>
                  <a:pt x="1931670" y="1931670"/>
                </a:moveTo>
                <a:lnTo>
                  <a:pt x="1896110" y="1931670"/>
                </a:lnTo>
                <a:lnTo>
                  <a:pt x="1898650" y="1934210"/>
                </a:lnTo>
                <a:lnTo>
                  <a:pt x="1934210" y="1934210"/>
                </a:lnTo>
                <a:lnTo>
                  <a:pt x="1931670" y="1931670"/>
                </a:lnTo>
                <a:close/>
              </a:path>
              <a:path w="2207260" h="2207259">
                <a:moveTo>
                  <a:pt x="1929130" y="1929130"/>
                </a:moveTo>
                <a:lnTo>
                  <a:pt x="1893570" y="1929130"/>
                </a:lnTo>
                <a:lnTo>
                  <a:pt x="1894839" y="1930400"/>
                </a:lnTo>
                <a:lnTo>
                  <a:pt x="1930400" y="1930400"/>
                </a:lnTo>
                <a:lnTo>
                  <a:pt x="1929130" y="1929130"/>
                </a:lnTo>
                <a:close/>
              </a:path>
              <a:path w="2207260" h="2207259">
                <a:moveTo>
                  <a:pt x="1925320" y="1925320"/>
                </a:moveTo>
                <a:lnTo>
                  <a:pt x="1889760" y="1925320"/>
                </a:lnTo>
                <a:lnTo>
                  <a:pt x="1892300" y="1927860"/>
                </a:lnTo>
                <a:lnTo>
                  <a:pt x="1927860" y="1927860"/>
                </a:lnTo>
                <a:lnTo>
                  <a:pt x="1925320" y="1925320"/>
                </a:lnTo>
                <a:close/>
              </a:path>
              <a:path w="2207260" h="2207259">
                <a:moveTo>
                  <a:pt x="1922780" y="1922779"/>
                </a:moveTo>
                <a:lnTo>
                  <a:pt x="1887220" y="1922779"/>
                </a:lnTo>
                <a:lnTo>
                  <a:pt x="1888489" y="1924050"/>
                </a:lnTo>
                <a:lnTo>
                  <a:pt x="1924050" y="1924050"/>
                </a:lnTo>
                <a:lnTo>
                  <a:pt x="1922780" y="1922779"/>
                </a:lnTo>
                <a:close/>
              </a:path>
              <a:path w="2207260" h="2207259">
                <a:moveTo>
                  <a:pt x="1918970" y="1918970"/>
                </a:moveTo>
                <a:lnTo>
                  <a:pt x="1883410" y="1918970"/>
                </a:lnTo>
                <a:lnTo>
                  <a:pt x="1885950" y="1921510"/>
                </a:lnTo>
                <a:lnTo>
                  <a:pt x="1921510" y="1921510"/>
                </a:lnTo>
                <a:lnTo>
                  <a:pt x="1918970" y="1918970"/>
                </a:lnTo>
                <a:close/>
              </a:path>
              <a:path w="2207260" h="2207259">
                <a:moveTo>
                  <a:pt x="1916430" y="1916429"/>
                </a:moveTo>
                <a:lnTo>
                  <a:pt x="1880870" y="1916429"/>
                </a:lnTo>
                <a:lnTo>
                  <a:pt x="1882139" y="1917700"/>
                </a:lnTo>
                <a:lnTo>
                  <a:pt x="1917700" y="1917700"/>
                </a:lnTo>
                <a:lnTo>
                  <a:pt x="1916430" y="1916429"/>
                </a:lnTo>
                <a:close/>
              </a:path>
              <a:path w="2207260" h="2207259">
                <a:moveTo>
                  <a:pt x="1910080" y="1910080"/>
                </a:moveTo>
                <a:lnTo>
                  <a:pt x="1874520" y="1910080"/>
                </a:lnTo>
                <a:lnTo>
                  <a:pt x="1879600" y="1915160"/>
                </a:lnTo>
                <a:lnTo>
                  <a:pt x="1915160" y="1915160"/>
                </a:lnTo>
                <a:lnTo>
                  <a:pt x="1910080" y="1910080"/>
                </a:lnTo>
                <a:close/>
              </a:path>
              <a:path w="2207260" h="2207259">
                <a:moveTo>
                  <a:pt x="1906270" y="1906270"/>
                </a:moveTo>
                <a:lnTo>
                  <a:pt x="1870710" y="1906270"/>
                </a:lnTo>
                <a:lnTo>
                  <a:pt x="1873250" y="1908810"/>
                </a:lnTo>
                <a:lnTo>
                  <a:pt x="1908810" y="1908810"/>
                </a:lnTo>
                <a:lnTo>
                  <a:pt x="1906270" y="1906270"/>
                </a:lnTo>
                <a:close/>
              </a:path>
              <a:path w="2207260" h="2207259">
                <a:moveTo>
                  <a:pt x="1903730" y="1903729"/>
                </a:moveTo>
                <a:lnTo>
                  <a:pt x="1868170" y="1903729"/>
                </a:lnTo>
                <a:lnTo>
                  <a:pt x="1869439" y="1905000"/>
                </a:lnTo>
                <a:lnTo>
                  <a:pt x="1905000" y="1905000"/>
                </a:lnTo>
                <a:lnTo>
                  <a:pt x="1903730" y="1903729"/>
                </a:lnTo>
                <a:close/>
              </a:path>
              <a:path w="2207260" h="2207259">
                <a:moveTo>
                  <a:pt x="1899920" y="1899919"/>
                </a:moveTo>
                <a:lnTo>
                  <a:pt x="1864359" y="1899919"/>
                </a:lnTo>
                <a:lnTo>
                  <a:pt x="1866900" y="1902460"/>
                </a:lnTo>
                <a:lnTo>
                  <a:pt x="1902460" y="1902460"/>
                </a:lnTo>
                <a:lnTo>
                  <a:pt x="1899920" y="1899919"/>
                </a:lnTo>
                <a:close/>
              </a:path>
              <a:path w="2207260" h="2207259">
                <a:moveTo>
                  <a:pt x="1897380" y="1897379"/>
                </a:moveTo>
                <a:lnTo>
                  <a:pt x="1861820" y="1897379"/>
                </a:lnTo>
                <a:lnTo>
                  <a:pt x="1863089" y="1898650"/>
                </a:lnTo>
                <a:lnTo>
                  <a:pt x="1898650" y="1898650"/>
                </a:lnTo>
                <a:lnTo>
                  <a:pt x="1897380" y="1897379"/>
                </a:lnTo>
                <a:close/>
              </a:path>
              <a:path w="2207260" h="2207259">
                <a:moveTo>
                  <a:pt x="1893570" y="1893569"/>
                </a:moveTo>
                <a:lnTo>
                  <a:pt x="1858009" y="1893569"/>
                </a:lnTo>
                <a:lnTo>
                  <a:pt x="1860550" y="1896110"/>
                </a:lnTo>
                <a:lnTo>
                  <a:pt x="1896110" y="1896110"/>
                </a:lnTo>
                <a:lnTo>
                  <a:pt x="1893570" y="1893569"/>
                </a:lnTo>
                <a:close/>
              </a:path>
              <a:path w="2207260" h="2207259">
                <a:moveTo>
                  <a:pt x="1891030" y="1891030"/>
                </a:moveTo>
                <a:lnTo>
                  <a:pt x="1855470" y="1891030"/>
                </a:lnTo>
                <a:lnTo>
                  <a:pt x="1856739" y="1892300"/>
                </a:lnTo>
                <a:lnTo>
                  <a:pt x="1892300" y="1892300"/>
                </a:lnTo>
                <a:lnTo>
                  <a:pt x="1891030" y="1891030"/>
                </a:lnTo>
                <a:close/>
              </a:path>
              <a:path w="2207260" h="2207259">
                <a:moveTo>
                  <a:pt x="1887220" y="1887220"/>
                </a:moveTo>
                <a:lnTo>
                  <a:pt x="1851660" y="1887220"/>
                </a:lnTo>
                <a:lnTo>
                  <a:pt x="1854200" y="1889760"/>
                </a:lnTo>
                <a:lnTo>
                  <a:pt x="1889760" y="1889760"/>
                </a:lnTo>
                <a:lnTo>
                  <a:pt x="1887220" y="1887220"/>
                </a:lnTo>
                <a:close/>
              </a:path>
              <a:path w="2207260" h="2207259">
                <a:moveTo>
                  <a:pt x="1884680" y="1884680"/>
                </a:moveTo>
                <a:lnTo>
                  <a:pt x="1849120" y="1884680"/>
                </a:lnTo>
                <a:lnTo>
                  <a:pt x="1850389" y="1885950"/>
                </a:lnTo>
                <a:lnTo>
                  <a:pt x="1885950" y="1885950"/>
                </a:lnTo>
                <a:lnTo>
                  <a:pt x="1884680" y="1884680"/>
                </a:lnTo>
                <a:close/>
              </a:path>
              <a:path w="2207260" h="2207259">
                <a:moveTo>
                  <a:pt x="1880870" y="1880870"/>
                </a:moveTo>
                <a:lnTo>
                  <a:pt x="1845309" y="1880870"/>
                </a:lnTo>
                <a:lnTo>
                  <a:pt x="1847850" y="1883410"/>
                </a:lnTo>
                <a:lnTo>
                  <a:pt x="1883410" y="1883410"/>
                </a:lnTo>
                <a:lnTo>
                  <a:pt x="1880870" y="1880870"/>
                </a:lnTo>
                <a:close/>
              </a:path>
              <a:path w="2207260" h="2207259">
                <a:moveTo>
                  <a:pt x="1878330" y="1878329"/>
                </a:moveTo>
                <a:lnTo>
                  <a:pt x="1842770" y="1878329"/>
                </a:lnTo>
                <a:lnTo>
                  <a:pt x="1844039" y="1879599"/>
                </a:lnTo>
                <a:lnTo>
                  <a:pt x="1879599" y="1879599"/>
                </a:lnTo>
                <a:lnTo>
                  <a:pt x="1878330" y="1878329"/>
                </a:lnTo>
                <a:close/>
              </a:path>
              <a:path w="2207260" h="2207259">
                <a:moveTo>
                  <a:pt x="1874520" y="1874520"/>
                </a:moveTo>
                <a:lnTo>
                  <a:pt x="1838960" y="1874520"/>
                </a:lnTo>
                <a:lnTo>
                  <a:pt x="1841500" y="1877060"/>
                </a:lnTo>
                <a:lnTo>
                  <a:pt x="1877060" y="1877060"/>
                </a:lnTo>
                <a:lnTo>
                  <a:pt x="1874520" y="1874520"/>
                </a:lnTo>
                <a:close/>
              </a:path>
              <a:path w="2207260" h="2207259">
                <a:moveTo>
                  <a:pt x="1871980" y="1871980"/>
                </a:moveTo>
                <a:lnTo>
                  <a:pt x="1836420" y="1871980"/>
                </a:lnTo>
                <a:lnTo>
                  <a:pt x="1837690" y="1873250"/>
                </a:lnTo>
                <a:lnTo>
                  <a:pt x="1873250" y="1873250"/>
                </a:lnTo>
                <a:lnTo>
                  <a:pt x="1871980" y="1871980"/>
                </a:lnTo>
                <a:close/>
              </a:path>
              <a:path w="2207260" h="2207259">
                <a:moveTo>
                  <a:pt x="1868170" y="1868170"/>
                </a:moveTo>
                <a:lnTo>
                  <a:pt x="1832610" y="1868170"/>
                </a:lnTo>
                <a:lnTo>
                  <a:pt x="1835150" y="1870710"/>
                </a:lnTo>
                <a:lnTo>
                  <a:pt x="1870710" y="1870710"/>
                </a:lnTo>
                <a:lnTo>
                  <a:pt x="1868170" y="1868170"/>
                </a:lnTo>
                <a:close/>
              </a:path>
              <a:path w="2207260" h="2207259">
                <a:moveTo>
                  <a:pt x="1865629" y="1865629"/>
                </a:moveTo>
                <a:lnTo>
                  <a:pt x="1830070" y="1865629"/>
                </a:lnTo>
                <a:lnTo>
                  <a:pt x="1831339" y="1866900"/>
                </a:lnTo>
                <a:lnTo>
                  <a:pt x="1866900" y="1866900"/>
                </a:lnTo>
                <a:lnTo>
                  <a:pt x="1865629" y="1865629"/>
                </a:lnTo>
                <a:close/>
              </a:path>
              <a:path w="2207260" h="2207259">
                <a:moveTo>
                  <a:pt x="1861820" y="1861820"/>
                </a:moveTo>
                <a:lnTo>
                  <a:pt x="1826259" y="1861820"/>
                </a:lnTo>
                <a:lnTo>
                  <a:pt x="1828800" y="1864360"/>
                </a:lnTo>
                <a:lnTo>
                  <a:pt x="1864360" y="1864360"/>
                </a:lnTo>
                <a:lnTo>
                  <a:pt x="1861820" y="1861820"/>
                </a:lnTo>
                <a:close/>
              </a:path>
              <a:path w="2207260" h="2207259">
                <a:moveTo>
                  <a:pt x="1859280" y="1859280"/>
                </a:moveTo>
                <a:lnTo>
                  <a:pt x="1823720" y="1859280"/>
                </a:lnTo>
                <a:lnTo>
                  <a:pt x="1824989" y="1860550"/>
                </a:lnTo>
                <a:lnTo>
                  <a:pt x="1860550" y="1860550"/>
                </a:lnTo>
                <a:lnTo>
                  <a:pt x="1859280" y="1859280"/>
                </a:lnTo>
                <a:close/>
              </a:path>
              <a:path w="2207260" h="2207259">
                <a:moveTo>
                  <a:pt x="1855470" y="1855470"/>
                </a:moveTo>
                <a:lnTo>
                  <a:pt x="1819910" y="1855470"/>
                </a:lnTo>
                <a:lnTo>
                  <a:pt x="1822450" y="1858010"/>
                </a:lnTo>
                <a:lnTo>
                  <a:pt x="1858010" y="1858010"/>
                </a:lnTo>
                <a:lnTo>
                  <a:pt x="1855470" y="1855470"/>
                </a:lnTo>
                <a:close/>
              </a:path>
              <a:path w="2207260" h="2207259">
                <a:moveTo>
                  <a:pt x="1852930" y="1852929"/>
                </a:moveTo>
                <a:lnTo>
                  <a:pt x="1817370" y="1852929"/>
                </a:lnTo>
                <a:lnTo>
                  <a:pt x="1818639" y="1854200"/>
                </a:lnTo>
                <a:lnTo>
                  <a:pt x="1854200" y="1854200"/>
                </a:lnTo>
                <a:lnTo>
                  <a:pt x="1852930" y="1852929"/>
                </a:lnTo>
                <a:close/>
              </a:path>
              <a:path w="2207260" h="2207259">
                <a:moveTo>
                  <a:pt x="1846580" y="1846579"/>
                </a:moveTo>
                <a:lnTo>
                  <a:pt x="1811019" y="1846579"/>
                </a:lnTo>
                <a:lnTo>
                  <a:pt x="1816100" y="1851660"/>
                </a:lnTo>
                <a:lnTo>
                  <a:pt x="1851660" y="1851660"/>
                </a:lnTo>
                <a:lnTo>
                  <a:pt x="1846580" y="1846579"/>
                </a:lnTo>
                <a:close/>
              </a:path>
              <a:path w="2207260" h="2207259">
                <a:moveTo>
                  <a:pt x="1840230" y="1840229"/>
                </a:moveTo>
                <a:lnTo>
                  <a:pt x="1804669" y="1840229"/>
                </a:lnTo>
                <a:lnTo>
                  <a:pt x="1809750" y="1845310"/>
                </a:lnTo>
                <a:lnTo>
                  <a:pt x="1845310" y="1845310"/>
                </a:lnTo>
                <a:lnTo>
                  <a:pt x="1840230" y="1840229"/>
                </a:lnTo>
                <a:close/>
              </a:path>
              <a:path w="2207260" h="2207259">
                <a:moveTo>
                  <a:pt x="1833880" y="1833879"/>
                </a:moveTo>
                <a:lnTo>
                  <a:pt x="1798320" y="1833879"/>
                </a:lnTo>
                <a:lnTo>
                  <a:pt x="1803400" y="1838960"/>
                </a:lnTo>
                <a:lnTo>
                  <a:pt x="1838960" y="1838960"/>
                </a:lnTo>
                <a:lnTo>
                  <a:pt x="1833880" y="1833879"/>
                </a:lnTo>
                <a:close/>
              </a:path>
              <a:path w="2207260" h="2207259">
                <a:moveTo>
                  <a:pt x="1827530" y="1827530"/>
                </a:moveTo>
                <a:lnTo>
                  <a:pt x="1791970" y="1827530"/>
                </a:lnTo>
                <a:lnTo>
                  <a:pt x="1797050" y="1832609"/>
                </a:lnTo>
                <a:lnTo>
                  <a:pt x="1832610" y="1832609"/>
                </a:lnTo>
                <a:lnTo>
                  <a:pt x="1827530" y="1827530"/>
                </a:lnTo>
                <a:close/>
              </a:path>
              <a:path w="2207260" h="2207259">
                <a:moveTo>
                  <a:pt x="1821179" y="1821179"/>
                </a:moveTo>
                <a:lnTo>
                  <a:pt x="1785619" y="1821179"/>
                </a:lnTo>
                <a:lnTo>
                  <a:pt x="1790700" y="1826260"/>
                </a:lnTo>
                <a:lnTo>
                  <a:pt x="1826260" y="1826260"/>
                </a:lnTo>
                <a:lnTo>
                  <a:pt x="1821179" y="1821179"/>
                </a:lnTo>
                <a:close/>
              </a:path>
              <a:path w="2207260" h="2207259">
                <a:moveTo>
                  <a:pt x="1814829" y="1814829"/>
                </a:moveTo>
                <a:lnTo>
                  <a:pt x="1779269" y="1814829"/>
                </a:lnTo>
                <a:lnTo>
                  <a:pt x="1784350" y="1819910"/>
                </a:lnTo>
                <a:lnTo>
                  <a:pt x="1819910" y="1819910"/>
                </a:lnTo>
                <a:lnTo>
                  <a:pt x="1814829" y="1814829"/>
                </a:lnTo>
                <a:close/>
              </a:path>
              <a:path w="2207260" h="2207259">
                <a:moveTo>
                  <a:pt x="1808480" y="1808479"/>
                </a:moveTo>
                <a:lnTo>
                  <a:pt x="1772919" y="1808479"/>
                </a:lnTo>
                <a:lnTo>
                  <a:pt x="1778000" y="1813560"/>
                </a:lnTo>
                <a:lnTo>
                  <a:pt x="1813560" y="1813560"/>
                </a:lnTo>
                <a:lnTo>
                  <a:pt x="1808480" y="1808479"/>
                </a:lnTo>
                <a:close/>
              </a:path>
              <a:path w="2207260" h="2207259">
                <a:moveTo>
                  <a:pt x="1803400" y="1803400"/>
                </a:moveTo>
                <a:lnTo>
                  <a:pt x="1767840" y="1803400"/>
                </a:lnTo>
                <a:lnTo>
                  <a:pt x="1771650" y="1807210"/>
                </a:lnTo>
                <a:lnTo>
                  <a:pt x="1807210" y="1807210"/>
                </a:lnTo>
                <a:lnTo>
                  <a:pt x="1803400" y="1803400"/>
                </a:lnTo>
                <a:close/>
              </a:path>
              <a:path w="2207260" h="2207259">
                <a:moveTo>
                  <a:pt x="1797050" y="1797050"/>
                </a:moveTo>
                <a:lnTo>
                  <a:pt x="1761490" y="1797050"/>
                </a:lnTo>
                <a:lnTo>
                  <a:pt x="1766570" y="1802130"/>
                </a:lnTo>
                <a:lnTo>
                  <a:pt x="1802130" y="1802130"/>
                </a:lnTo>
                <a:lnTo>
                  <a:pt x="1797050" y="1797050"/>
                </a:lnTo>
                <a:close/>
              </a:path>
              <a:path w="2207260" h="2207259">
                <a:moveTo>
                  <a:pt x="1790699" y="1790699"/>
                </a:moveTo>
                <a:lnTo>
                  <a:pt x="1755139" y="1790699"/>
                </a:lnTo>
                <a:lnTo>
                  <a:pt x="1760220" y="1795779"/>
                </a:lnTo>
                <a:lnTo>
                  <a:pt x="1795780" y="1795779"/>
                </a:lnTo>
                <a:lnTo>
                  <a:pt x="1790699" y="1790699"/>
                </a:lnTo>
                <a:close/>
              </a:path>
              <a:path w="2207260" h="2207259">
                <a:moveTo>
                  <a:pt x="1784350" y="1784350"/>
                </a:moveTo>
                <a:lnTo>
                  <a:pt x="1748789" y="1784350"/>
                </a:lnTo>
                <a:lnTo>
                  <a:pt x="1753870" y="1789430"/>
                </a:lnTo>
                <a:lnTo>
                  <a:pt x="1789430" y="1789430"/>
                </a:lnTo>
                <a:lnTo>
                  <a:pt x="1784350" y="1784350"/>
                </a:lnTo>
                <a:close/>
              </a:path>
              <a:path w="2207260" h="2207259">
                <a:moveTo>
                  <a:pt x="1778000" y="1778000"/>
                </a:moveTo>
                <a:lnTo>
                  <a:pt x="1742440" y="1778000"/>
                </a:lnTo>
                <a:lnTo>
                  <a:pt x="1747520" y="1783079"/>
                </a:lnTo>
                <a:lnTo>
                  <a:pt x="1783079" y="1783079"/>
                </a:lnTo>
                <a:lnTo>
                  <a:pt x="1778000" y="1778000"/>
                </a:lnTo>
                <a:close/>
              </a:path>
              <a:path w="2207260" h="2207259">
                <a:moveTo>
                  <a:pt x="1771650" y="1771650"/>
                </a:moveTo>
                <a:lnTo>
                  <a:pt x="1736090" y="1771650"/>
                </a:lnTo>
                <a:lnTo>
                  <a:pt x="1741169" y="1776729"/>
                </a:lnTo>
                <a:lnTo>
                  <a:pt x="1776730" y="1776729"/>
                </a:lnTo>
                <a:lnTo>
                  <a:pt x="1771650" y="1771650"/>
                </a:lnTo>
                <a:close/>
              </a:path>
              <a:path w="2207260" h="2207259">
                <a:moveTo>
                  <a:pt x="1765300" y="1765300"/>
                </a:moveTo>
                <a:lnTo>
                  <a:pt x="1729739" y="1765300"/>
                </a:lnTo>
                <a:lnTo>
                  <a:pt x="1734820" y="1770380"/>
                </a:lnTo>
                <a:lnTo>
                  <a:pt x="1770380" y="1770380"/>
                </a:lnTo>
                <a:lnTo>
                  <a:pt x="1765300" y="1765300"/>
                </a:lnTo>
                <a:close/>
              </a:path>
              <a:path w="2207260" h="2207259">
                <a:moveTo>
                  <a:pt x="1758950" y="1758950"/>
                </a:moveTo>
                <a:lnTo>
                  <a:pt x="1723390" y="1758950"/>
                </a:lnTo>
                <a:lnTo>
                  <a:pt x="1728470" y="1764030"/>
                </a:lnTo>
                <a:lnTo>
                  <a:pt x="1764030" y="1764030"/>
                </a:lnTo>
                <a:lnTo>
                  <a:pt x="1758950" y="1758950"/>
                </a:lnTo>
                <a:close/>
              </a:path>
              <a:path w="2207260" h="2207259">
                <a:moveTo>
                  <a:pt x="1752600" y="1752600"/>
                </a:moveTo>
                <a:lnTo>
                  <a:pt x="1717039" y="1752600"/>
                </a:lnTo>
                <a:lnTo>
                  <a:pt x="1722120" y="1757679"/>
                </a:lnTo>
                <a:lnTo>
                  <a:pt x="1757680" y="1757679"/>
                </a:lnTo>
                <a:lnTo>
                  <a:pt x="1752600" y="1752600"/>
                </a:lnTo>
                <a:close/>
              </a:path>
              <a:path w="2207260" h="2207259">
                <a:moveTo>
                  <a:pt x="1746250" y="1746250"/>
                </a:moveTo>
                <a:lnTo>
                  <a:pt x="1710690" y="1746250"/>
                </a:lnTo>
                <a:lnTo>
                  <a:pt x="1715770" y="1751329"/>
                </a:lnTo>
                <a:lnTo>
                  <a:pt x="1751330" y="1751329"/>
                </a:lnTo>
                <a:lnTo>
                  <a:pt x="1746250" y="1746250"/>
                </a:lnTo>
                <a:close/>
              </a:path>
              <a:path w="2207260" h="2207259">
                <a:moveTo>
                  <a:pt x="1739900" y="1739900"/>
                </a:moveTo>
                <a:lnTo>
                  <a:pt x="1704340" y="1739900"/>
                </a:lnTo>
                <a:lnTo>
                  <a:pt x="1709420" y="1744980"/>
                </a:lnTo>
                <a:lnTo>
                  <a:pt x="1744980" y="1744980"/>
                </a:lnTo>
                <a:lnTo>
                  <a:pt x="1739900" y="1739900"/>
                </a:lnTo>
                <a:close/>
              </a:path>
              <a:path w="2207260" h="2207259">
                <a:moveTo>
                  <a:pt x="1733550" y="1733550"/>
                </a:moveTo>
                <a:lnTo>
                  <a:pt x="1697989" y="1733550"/>
                </a:lnTo>
                <a:lnTo>
                  <a:pt x="1703070" y="1738630"/>
                </a:lnTo>
                <a:lnTo>
                  <a:pt x="1738630" y="1738630"/>
                </a:lnTo>
                <a:lnTo>
                  <a:pt x="1733550" y="1733550"/>
                </a:lnTo>
                <a:close/>
              </a:path>
              <a:path w="2207260" h="2207259">
                <a:moveTo>
                  <a:pt x="1727200" y="1727200"/>
                </a:moveTo>
                <a:lnTo>
                  <a:pt x="1691639" y="1727200"/>
                </a:lnTo>
                <a:lnTo>
                  <a:pt x="1696720" y="1732279"/>
                </a:lnTo>
                <a:lnTo>
                  <a:pt x="1732280" y="1732279"/>
                </a:lnTo>
                <a:lnTo>
                  <a:pt x="1727200" y="1727200"/>
                </a:lnTo>
                <a:close/>
              </a:path>
              <a:path w="2207260" h="2207259">
                <a:moveTo>
                  <a:pt x="1720850" y="1720850"/>
                </a:moveTo>
                <a:lnTo>
                  <a:pt x="1685289" y="1720850"/>
                </a:lnTo>
                <a:lnTo>
                  <a:pt x="1690370" y="1725929"/>
                </a:lnTo>
                <a:lnTo>
                  <a:pt x="1725930" y="1725929"/>
                </a:lnTo>
                <a:lnTo>
                  <a:pt x="1720850" y="1720850"/>
                </a:lnTo>
                <a:close/>
              </a:path>
              <a:path w="2207260" h="2207259">
                <a:moveTo>
                  <a:pt x="1714500" y="1714500"/>
                </a:moveTo>
                <a:lnTo>
                  <a:pt x="1678940" y="1714500"/>
                </a:lnTo>
                <a:lnTo>
                  <a:pt x="1684020" y="1719579"/>
                </a:lnTo>
                <a:lnTo>
                  <a:pt x="1719579" y="1719579"/>
                </a:lnTo>
                <a:lnTo>
                  <a:pt x="1714500" y="1714500"/>
                </a:lnTo>
                <a:close/>
              </a:path>
              <a:path w="2207260" h="2207259">
                <a:moveTo>
                  <a:pt x="1708150" y="1708150"/>
                </a:moveTo>
                <a:lnTo>
                  <a:pt x="1672590" y="1708150"/>
                </a:lnTo>
                <a:lnTo>
                  <a:pt x="1677670" y="1713230"/>
                </a:lnTo>
                <a:lnTo>
                  <a:pt x="1713230" y="1713230"/>
                </a:lnTo>
                <a:lnTo>
                  <a:pt x="1708150" y="1708150"/>
                </a:lnTo>
                <a:close/>
              </a:path>
              <a:path w="2207260" h="2207259">
                <a:moveTo>
                  <a:pt x="1701800" y="1701800"/>
                </a:moveTo>
                <a:lnTo>
                  <a:pt x="1666240" y="1701800"/>
                </a:lnTo>
                <a:lnTo>
                  <a:pt x="1671320" y="1706880"/>
                </a:lnTo>
                <a:lnTo>
                  <a:pt x="1706880" y="1706880"/>
                </a:lnTo>
                <a:lnTo>
                  <a:pt x="1701800" y="1701800"/>
                </a:lnTo>
                <a:close/>
              </a:path>
              <a:path w="2207260" h="2207259">
                <a:moveTo>
                  <a:pt x="1695450" y="1695450"/>
                </a:moveTo>
                <a:lnTo>
                  <a:pt x="1659889" y="1695450"/>
                </a:lnTo>
                <a:lnTo>
                  <a:pt x="1664969" y="1700529"/>
                </a:lnTo>
                <a:lnTo>
                  <a:pt x="1700529" y="1700529"/>
                </a:lnTo>
                <a:lnTo>
                  <a:pt x="1695450" y="1695450"/>
                </a:lnTo>
                <a:close/>
              </a:path>
              <a:path w="2207260" h="2207259">
                <a:moveTo>
                  <a:pt x="1689100" y="1689100"/>
                </a:moveTo>
                <a:lnTo>
                  <a:pt x="1653539" y="1689100"/>
                </a:lnTo>
                <a:lnTo>
                  <a:pt x="1658620" y="1694180"/>
                </a:lnTo>
                <a:lnTo>
                  <a:pt x="1694180" y="1694180"/>
                </a:lnTo>
                <a:lnTo>
                  <a:pt x="1689100" y="1689100"/>
                </a:lnTo>
                <a:close/>
              </a:path>
              <a:path w="2207260" h="2207259">
                <a:moveTo>
                  <a:pt x="1682750" y="1682750"/>
                </a:moveTo>
                <a:lnTo>
                  <a:pt x="1647190" y="1682750"/>
                </a:lnTo>
                <a:lnTo>
                  <a:pt x="1652270" y="1687829"/>
                </a:lnTo>
                <a:lnTo>
                  <a:pt x="1687830" y="1687829"/>
                </a:lnTo>
                <a:lnTo>
                  <a:pt x="1682750" y="1682750"/>
                </a:lnTo>
                <a:close/>
              </a:path>
              <a:path w="2207260" h="2207259">
                <a:moveTo>
                  <a:pt x="1676400" y="1676400"/>
                </a:moveTo>
                <a:lnTo>
                  <a:pt x="1640839" y="1676400"/>
                </a:lnTo>
                <a:lnTo>
                  <a:pt x="1645920" y="1681480"/>
                </a:lnTo>
                <a:lnTo>
                  <a:pt x="1681480" y="1681480"/>
                </a:lnTo>
                <a:lnTo>
                  <a:pt x="1676400" y="1676400"/>
                </a:lnTo>
                <a:close/>
              </a:path>
              <a:path w="2207260" h="2207259">
                <a:moveTo>
                  <a:pt x="1670050" y="1670050"/>
                </a:moveTo>
                <a:lnTo>
                  <a:pt x="1634490" y="1670050"/>
                </a:lnTo>
                <a:lnTo>
                  <a:pt x="1639569" y="1675129"/>
                </a:lnTo>
                <a:lnTo>
                  <a:pt x="1675130" y="1675129"/>
                </a:lnTo>
                <a:lnTo>
                  <a:pt x="1670050" y="1670050"/>
                </a:lnTo>
                <a:close/>
              </a:path>
              <a:path w="2207260" h="2207259">
                <a:moveTo>
                  <a:pt x="1663700" y="1663700"/>
                </a:moveTo>
                <a:lnTo>
                  <a:pt x="1628139" y="1663700"/>
                </a:lnTo>
                <a:lnTo>
                  <a:pt x="1633220" y="1668780"/>
                </a:lnTo>
                <a:lnTo>
                  <a:pt x="1668780" y="1668780"/>
                </a:lnTo>
                <a:lnTo>
                  <a:pt x="1663700" y="1663700"/>
                </a:lnTo>
                <a:close/>
              </a:path>
              <a:path w="2207260" h="2207259">
                <a:moveTo>
                  <a:pt x="1657350" y="1657350"/>
                </a:moveTo>
                <a:lnTo>
                  <a:pt x="1621790" y="1657350"/>
                </a:lnTo>
                <a:lnTo>
                  <a:pt x="1626870" y="1662430"/>
                </a:lnTo>
                <a:lnTo>
                  <a:pt x="1662430" y="1662430"/>
                </a:lnTo>
                <a:lnTo>
                  <a:pt x="1657350" y="1657350"/>
                </a:lnTo>
                <a:close/>
              </a:path>
              <a:path w="2207260" h="2207259">
                <a:moveTo>
                  <a:pt x="1651000" y="1651000"/>
                </a:moveTo>
                <a:lnTo>
                  <a:pt x="1615440" y="1651000"/>
                </a:lnTo>
                <a:lnTo>
                  <a:pt x="1620520" y="1656080"/>
                </a:lnTo>
                <a:lnTo>
                  <a:pt x="1656080" y="1656080"/>
                </a:lnTo>
                <a:lnTo>
                  <a:pt x="1651000" y="1651000"/>
                </a:lnTo>
                <a:close/>
              </a:path>
              <a:path w="2207260" h="2207259">
                <a:moveTo>
                  <a:pt x="1644650" y="1644650"/>
                </a:moveTo>
                <a:lnTo>
                  <a:pt x="1609090" y="1644650"/>
                </a:lnTo>
                <a:lnTo>
                  <a:pt x="1614170" y="1649730"/>
                </a:lnTo>
                <a:lnTo>
                  <a:pt x="1649730" y="1649730"/>
                </a:lnTo>
                <a:lnTo>
                  <a:pt x="1644650" y="1644650"/>
                </a:lnTo>
                <a:close/>
              </a:path>
              <a:path w="2207260" h="2207259">
                <a:moveTo>
                  <a:pt x="1638300" y="1638300"/>
                </a:moveTo>
                <a:lnTo>
                  <a:pt x="1602740" y="1638300"/>
                </a:lnTo>
                <a:lnTo>
                  <a:pt x="1607820" y="1643379"/>
                </a:lnTo>
                <a:lnTo>
                  <a:pt x="1643380" y="1643379"/>
                </a:lnTo>
                <a:lnTo>
                  <a:pt x="1638300" y="1638300"/>
                </a:lnTo>
                <a:close/>
              </a:path>
              <a:path w="2207260" h="2207259">
                <a:moveTo>
                  <a:pt x="1631950" y="1631950"/>
                </a:moveTo>
                <a:lnTo>
                  <a:pt x="1596390" y="1631950"/>
                </a:lnTo>
                <a:lnTo>
                  <a:pt x="1601470" y="1637029"/>
                </a:lnTo>
                <a:lnTo>
                  <a:pt x="1637030" y="1637029"/>
                </a:lnTo>
                <a:lnTo>
                  <a:pt x="1631950" y="1631950"/>
                </a:lnTo>
                <a:close/>
              </a:path>
              <a:path w="2207260" h="2207259">
                <a:moveTo>
                  <a:pt x="1625600" y="1625600"/>
                </a:moveTo>
                <a:lnTo>
                  <a:pt x="1590040" y="1625600"/>
                </a:lnTo>
                <a:lnTo>
                  <a:pt x="1595120" y="1630679"/>
                </a:lnTo>
                <a:lnTo>
                  <a:pt x="1630679" y="1630679"/>
                </a:lnTo>
                <a:lnTo>
                  <a:pt x="1625600" y="1625600"/>
                </a:lnTo>
                <a:close/>
              </a:path>
              <a:path w="2207260" h="2207259">
                <a:moveTo>
                  <a:pt x="1619250" y="1619250"/>
                </a:moveTo>
                <a:lnTo>
                  <a:pt x="1583690" y="1619250"/>
                </a:lnTo>
                <a:lnTo>
                  <a:pt x="1588770" y="1624330"/>
                </a:lnTo>
                <a:lnTo>
                  <a:pt x="1624330" y="1624330"/>
                </a:lnTo>
                <a:lnTo>
                  <a:pt x="1619250" y="1619250"/>
                </a:lnTo>
                <a:close/>
              </a:path>
              <a:path w="2207260" h="2207259">
                <a:moveTo>
                  <a:pt x="1612900" y="1612900"/>
                </a:moveTo>
                <a:lnTo>
                  <a:pt x="1577340" y="1612900"/>
                </a:lnTo>
                <a:lnTo>
                  <a:pt x="1582420" y="1617980"/>
                </a:lnTo>
                <a:lnTo>
                  <a:pt x="1617980" y="1617980"/>
                </a:lnTo>
                <a:lnTo>
                  <a:pt x="1612900" y="1612900"/>
                </a:lnTo>
                <a:close/>
              </a:path>
              <a:path w="2207260" h="2207259">
                <a:moveTo>
                  <a:pt x="1606550" y="1606550"/>
                </a:moveTo>
                <a:lnTo>
                  <a:pt x="1570990" y="1606550"/>
                </a:lnTo>
                <a:lnTo>
                  <a:pt x="1576069" y="1611629"/>
                </a:lnTo>
                <a:lnTo>
                  <a:pt x="1611629" y="1611629"/>
                </a:lnTo>
                <a:lnTo>
                  <a:pt x="1606550" y="1606550"/>
                </a:lnTo>
                <a:close/>
              </a:path>
              <a:path w="2207260" h="2207259">
                <a:moveTo>
                  <a:pt x="1398270" y="1398269"/>
                </a:moveTo>
                <a:lnTo>
                  <a:pt x="1362709" y="1398269"/>
                </a:lnTo>
                <a:lnTo>
                  <a:pt x="1569720" y="1605280"/>
                </a:lnTo>
                <a:lnTo>
                  <a:pt x="1605280" y="1605280"/>
                </a:lnTo>
                <a:lnTo>
                  <a:pt x="1398270" y="1398269"/>
                </a:lnTo>
                <a:close/>
              </a:path>
              <a:path w="2207260" h="2207259">
                <a:moveTo>
                  <a:pt x="2118360" y="2118360"/>
                </a:moveTo>
                <a:lnTo>
                  <a:pt x="2082800" y="2118360"/>
                </a:lnTo>
                <a:lnTo>
                  <a:pt x="2171700" y="2207260"/>
                </a:lnTo>
                <a:lnTo>
                  <a:pt x="2207260" y="2207260"/>
                </a:lnTo>
                <a:lnTo>
                  <a:pt x="2118360" y="2118360"/>
                </a:lnTo>
                <a:close/>
              </a:path>
            </a:pathLst>
          </a:custGeom>
          <a:solidFill>
            <a:srgbClr val="E6E6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0" y="4612640"/>
            <a:ext cx="2240280" cy="2240280"/>
          </a:xfrm>
          <a:custGeom>
            <a:avLst/>
            <a:gdLst/>
            <a:ahLst/>
            <a:cxnLst/>
            <a:rect l="l" t="t" r="r" b="b"/>
            <a:pathLst>
              <a:path w="2240280" h="2240279">
                <a:moveTo>
                  <a:pt x="0" y="0"/>
                </a:moveTo>
                <a:lnTo>
                  <a:pt x="0" y="6349"/>
                </a:lnTo>
                <a:lnTo>
                  <a:pt x="6349" y="6349"/>
                </a:lnTo>
                <a:lnTo>
                  <a:pt x="0" y="0"/>
                </a:lnTo>
                <a:close/>
              </a:path>
              <a:path w="2240280" h="2240279">
                <a:moveTo>
                  <a:pt x="6350" y="6349"/>
                </a:moveTo>
                <a:lnTo>
                  <a:pt x="0" y="6349"/>
                </a:lnTo>
                <a:lnTo>
                  <a:pt x="0" y="12699"/>
                </a:lnTo>
                <a:lnTo>
                  <a:pt x="12699" y="12699"/>
                </a:lnTo>
                <a:lnTo>
                  <a:pt x="6350" y="6349"/>
                </a:lnTo>
                <a:close/>
              </a:path>
              <a:path w="2240280" h="2240279">
                <a:moveTo>
                  <a:pt x="12700" y="12699"/>
                </a:moveTo>
                <a:lnTo>
                  <a:pt x="0" y="12699"/>
                </a:lnTo>
                <a:lnTo>
                  <a:pt x="0" y="19049"/>
                </a:lnTo>
                <a:lnTo>
                  <a:pt x="19049" y="19049"/>
                </a:lnTo>
                <a:lnTo>
                  <a:pt x="12700" y="12699"/>
                </a:lnTo>
                <a:close/>
              </a:path>
              <a:path w="2240280" h="2240279">
                <a:moveTo>
                  <a:pt x="19050" y="19050"/>
                </a:moveTo>
                <a:lnTo>
                  <a:pt x="0" y="19050"/>
                </a:lnTo>
                <a:lnTo>
                  <a:pt x="0" y="25399"/>
                </a:lnTo>
                <a:lnTo>
                  <a:pt x="25399" y="25399"/>
                </a:lnTo>
                <a:lnTo>
                  <a:pt x="19050" y="19050"/>
                </a:lnTo>
                <a:close/>
              </a:path>
              <a:path w="2240280" h="2240279">
                <a:moveTo>
                  <a:pt x="25400" y="25399"/>
                </a:moveTo>
                <a:lnTo>
                  <a:pt x="0" y="25399"/>
                </a:lnTo>
                <a:lnTo>
                  <a:pt x="0" y="31749"/>
                </a:lnTo>
                <a:lnTo>
                  <a:pt x="31749" y="31749"/>
                </a:lnTo>
                <a:lnTo>
                  <a:pt x="25400" y="25399"/>
                </a:lnTo>
                <a:close/>
              </a:path>
              <a:path w="2240280" h="2240279">
                <a:moveTo>
                  <a:pt x="31750" y="31750"/>
                </a:moveTo>
                <a:lnTo>
                  <a:pt x="0" y="31750"/>
                </a:lnTo>
                <a:lnTo>
                  <a:pt x="0" y="33019"/>
                </a:lnTo>
                <a:lnTo>
                  <a:pt x="5080" y="38099"/>
                </a:lnTo>
                <a:lnTo>
                  <a:pt x="38099" y="38099"/>
                </a:lnTo>
                <a:lnTo>
                  <a:pt x="31750" y="31750"/>
                </a:lnTo>
                <a:close/>
              </a:path>
              <a:path w="2240280" h="2240279">
                <a:moveTo>
                  <a:pt x="38100" y="38099"/>
                </a:moveTo>
                <a:lnTo>
                  <a:pt x="5080" y="38099"/>
                </a:lnTo>
                <a:lnTo>
                  <a:pt x="11430" y="44449"/>
                </a:lnTo>
                <a:lnTo>
                  <a:pt x="44449" y="44449"/>
                </a:lnTo>
                <a:lnTo>
                  <a:pt x="38100" y="38099"/>
                </a:lnTo>
                <a:close/>
              </a:path>
              <a:path w="2240280" h="2240279">
                <a:moveTo>
                  <a:pt x="44450" y="44449"/>
                </a:moveTo>
                <a:lnTo>
                  <a:pt x="11430" y="44449"/>
                </a:lnTo>
                <a:lnTo>
                  <a:pt x="17779" y="50799"/>
                </a:lnTo>
                <a:lnTo>
                  <a:pt x="50799" y="50799"/>
                </a:lnTo>
                <a:lnTo>
                  <a:pt x="44450" y="44449"/>
                </a:lnTo>
                <a:close/>
              </a:path>
              <a:path w="2240280" h="2240279">
                <a:moveTo>
                  <a:pt x="50800" y="50800"/>
                </a:moveTo>
                <a:lnTo>
                  <a:pt x="17780" y="50800"/>
                </a:lnTo>
                <a:lnTo>
                  <a:pt x="24129" y="57149"/>
                </a:lnTo>
                <a:lnTo>
                  <a:pt x="57149" y="57149"/>
                </a:lnTo>
                <a:lnTo>
                  <a:pt x="50800" y="50800"/>
                </a:lnTo>
                <a:close/>
              </a:path>
              <a:path w="2240280" h="2240279">
                <a:moveTo>
                  <a:pt x="57150" y="57149"/>
                </a:moveTo>
                <a:lnTo>
                  <a:pt x="24130" y="57149"/>
                </a:lnTo>
                <a:lnTo>
                  <a:pt x="30479" y="63499"/>
                </a:lnTo>
                <a:lnTo>
                  <a:pt x="63499" y="63499"/>
                </a:lnTo>
                <a:lnTo>
                  <a:pt x="57150" y="57149"/>
                </a:lnTo>
                <a:close/>
              </a:path>
              <a:path w="2240280" h="2240279">
                <a:moveTo>
                  <a:pt x="63500" y="63499"/>
                </a:moveTo>
                <a:lnTo>
                  <a:pt x="30480" y="63499"/>
                </a:lnTo>
                <a:lnTo>
                  <a:pt x="49529" y="82549"/>
                </a:lnTo>
                <a:lnTo>
                  <a:pt x="82549" y="82549"/>
                </a:lnTo>
                <a:lnTo>
                  <a:pt x="63500" y="63499"/>
                </a:lnTo>
                <a:close/>
              </a:path>
              <a:path w="2240280" h="2240279">
                <a:moveTo>
                  <a:pt x="82550" y="82549"/>
                </a:moveTo>
                <a:lnTo>
                  <a:pt x="49530" y="82549"/>
                </a:lnTo>
                <a:lnTo>
                  <a:pt x="55879" y="88899"/>
                </a:lnTo>
                <a:lnTo>
                  <a:pt x="88899" y="88899"/>
                </a:lnTo>
                <a:lnTo>
                  <a:pt x="82550" y="82549"/>
                </a:lnTo>
                <a:close/>
              </a:path>
              <a:path w="2240280" h="2240279">
                <a:moveTo>
                  <a:pt x="88899" y="88899"/>
                </a:moveTo>
                <a:lnTo>
                  <a:pt x="55879" y="88899"/>
                </a:lnTo>
                <a:lnTo>
                  <a:pt x="62229" y="95249"/>
                </a:lnTo>
                <a:lnTo>
                  <a:pt x="95249" y="95249"/>
                </a:lnTo>
                <a:lnTo>
                  <a:pt x="88899" y="88899"/>
                </a:lnTo>
                <a:close/>
              </a:path>
              <a:path w="2240280" h="2240279">
                <a:moveTo>
                  <a:pt x="95250" y="95249"/>
                </a:moveTo>
                <a:lnTo>
                  <a:pt x="62230" y="95249"/>
                </a:lnTo>
                <a:lnTo>
                  <a:pt x="93980" y="126999"/>
                </a:lnTo>
                <a:lnTo>
                  <a:pt x="127000" y="126999"/>
                </a:lnTo>
                <a:lnTo>
                  <a:pt x="95250" y="95249"/>
                </a:lnTo>
                <a:close/>
              </a:path>
              <a:path w="2240280" h="2240279">
                <a:moveTo>
                  <a:pt x="127000" y="126999"/>
                </a:moveTo>
                <a:lnTo>
                  <a:pt x="93980" y="126999"/>
                </a:lnTo>
                <a:lnTo>
                  <a:pt x="100329" y="133349"/>
                </a:lnTo>
                <a:lnTo>
                  <a:pt x="133349" y="133349"/>
                </a:lnTo>
                <a:lnTo>
                  <a:pt x="127000" y="126999"/>
                </a:lnTo>
                <a:close/>
              </a:path>
              <a:path w="2240280" h="2240279">
                <a:moveTo>
                  <a:pt x="133350" y="133349"/>
                </a:moveTo>
                <a:lnTo>
                  <a:pt x="100330" y="133349"/>
                </a:lnTo>
                <a:lnTo>
                  <a:pt x="125730" y="158749"/>
                </a:lnTo>
                <a:lnTo>
                  <a:pt x="158750" y="158749"/>
                </a:lnTo>
                <a:lnTo>
                  <a:pt x="133350" y="133349"/>
                </a:lnTo>
                <a:close/>
              </a:path>
              <a:path w="2240280" h="2240279">
                <a:moveTo>
                  <a:pt x="158750" y="158750"/>
                </a:moveTo>
                <a:lnTo>
                  <a:pt x="125730" y="158750"/>
                </a:lnTo>
                <a:lnTo>
                  <a:pt x="132079" y="165099"/>
                </a:lnTo>
                <a:lnTo>
                  <a:pt x="165099" y="165099"/>
                </a:lnTo>
                <a:lnTo>
                  <a:pt x="158750" y="158750"/>
                </a:lnTo>
                <a:close/>
              </a:path>
              <a:path w="2240280" h="2240279">
                <a:moveTo>
                  <a:pt x="165100" y="165099"/>
                </a:moveTo>
                <a:lnTo>
                  <a:pt x="132080" y="165099"/>
                </a:lnTo>
                <a:lnTo>
                  <a:pt x="138430" y="171449"/>
                </a:lnTo>
                <a:lnTo>
                  <a:pt x="171450" y="171449"/>
                </a:lnTo>
                <a:lnTo>
                  <a:pt x="165100" y="165099"/>
                </a:lnTo>
                <a:close/>
              </a:path>
              <a:path w="2240280" h="2240279">
                <a:moveTo>
                  <a:pt x="171450" y="171449"/>
                </a:moveTo>
                <a:lnTo>
                  <a:pt x="138430" y="171449"/>
                </a:lnTo>
                <a:lnTo>
                  <a:pt x="144779" y="177799"/>
                </a:lnTo>
                <a:lnTo>
                  <a:pt x="177799" y="177799"/>
                </a:lnTo>
                <a:lnTo>
                  <a:pt x="171450" y="171449"/>
                </a:lnTo>
                <a:close/>
              </a:path>
              <a:path w="2240280" h="2240279">
                <a:moveTo>
                  <a:pt x="177800" y="177799"/>
                </a:moveTo>
                <a:lnTo>
                  <a:pt x="144780" y="177799"/>
                </a:lnTo>
                <a:lnTo>
                  <a:pt x="151129" y="184149"/>
                </a:lnTo>
                <a:lnTo>
                  <a:pt x="184149" y="184149"/>
                </a:lnTo>
                <a:lnTo>
                  <a:pt x="177800" y="177799"/>
                </a:lnTo>
                <a:close/>
              </a:path>
              <a:path w="2240280" h="2240279">
                <a:moveTo>
                  <a:pt x="184150" y="184149"/>
                </a:moveTo>
                <a:lnTo>
                  <a:pt x="151130" y="184149"/>
                </a:lnTo>
                <a:lnTo>
                  <a:pt x="157479" y="190499"/>
                </a:lnTo>
                <a:lnTo>
                  <a:pt x="190499" y="190499"/>
                </a:lnTo>
                <a:lnTo>
                  <a:pt x="184150" y="184149"/>
                </a:lnTo>
                <a:close/>
              </a:path>
              <a:path w="2240280" h="2240279">
                <a:moveTo>
                  <a:pt x="190500" y="190500"/>
                </a:moveTo>
                <a:lnTo>
                  <a:pt x="157480" y="190500"/>
                </a:lnTo>
                <a:lnTo>
                  <a:pt x="163829" y="196849"/>
                </a:lnTo>
                <a:lnTo>
                  <a:pt x="196849" y="196849"/>
                </a:lnTo>
                <a:lnTo>
                  <a:pt x="190500" y="190500"/>
                </a:lnTo>
                <a:close/>
              </a:path>
              <a:path w="2240280" h="2240279">
                <a:moveTo>
                  <a:pt x="196850" y="196849"/>
                </a:moveTo>
                <a:lnTo>
                  <a:pt x="163830" y="196849"/>
                </a:lnTo>
                <a:lnTo>
                  <a:pt x="170180" y="203199"/>
                </a:lnTo>
                <a:lnTo>
                  <a:pt x="203199" y="203199"/>
                </a:lnTo>
                <a:lnTo>
                  <a:pt x="196850" y="196849"/>
                </a:lnTo>
                <a:close/>
              </a:path>
              <a:path w="2240280" h="2240279">
                <a:moveTo>
                  <a:pt x="203200" y="203199"/>
                </a:moveTo>
                <a:lnTo>
                  <a:pt x="170180" y="203199"/>
                </a:lnTo>
                <a:lnTo>
                  <a:pt x="176529" y="209549"/>
                </a:lnTo>
                <a:lnTo>
                  <a:pt x="209549" y="209549"/>
                </a:lnTo>
                <a:lnTo>
                  <a:pt x="203200" y="203199"/>
                </a:lnTo>
                <a:close/>
              </a:path>
              <a:path w="2240280" h="2240279">
                <a:moveTo>
                  <a:pt x="209550" y="209550"/>
                </a:moveTo>
                <a:lnTo>
                  <a:pt x="176530" y="209550"/>
                </a:lnTo>
                <a:lnTo>
                  <a:pt x="182879" y="215899"/>
                </a:lnTo>
                <a:lnTo>
                  <a:pt x="215899" y="215899"/>
                </a:lnTo>
                <a:lnTo>
                  <a:pt x="209550" y="209550"/>
                </a:lnTo>
                <a:close/>
              </a:path>
              <a:path w="2240280" h="2240279">
                <a:moveTo>
                  <a:pt x="215900" y="215899"/>
                </a:moveTo>
                <a:lnTo>
                  <a:pt x="182880" y="215899"/>
                </a:lnTo>
                <a:lnTo>
                  <a:pt x="189229" y="222249"/>
                </a:lnTo>
                <a:lnTo>
                  <a:pt x="222249" y="222249"/>
                </a:lnTo>
                <a:lnTo>
                  <a:pt x="215900" y="215899"/>
                </a:lnTo>
                <a:close/>
              </a:path>
              <a:path w="2240280" h="2240279">
                <a:moveTo>
                  <a:pt x="222250" y="222249"/>
                </a:moveTo>
                <a:lnTo>
                  <a:pt x="189230" y="222249"/>
                </a:lnTo>
                <a:lnTo>
                  <a:pt x="195579" y="228599"/>
                </a:lnTo>
                <a:lnTo>
                  <a:pt x="228599" y="228599"/>
                </a:lnTo>
                <a:lnTo>
                  <a:pt x="222250" y="222249"/>
                </a:lnTo>
                <a:close/>
              </a:path>
              <a:path w="2240280" h="2240279">
                <a:moveTo>
                  <a:pt x="228600" y="228600"/>
                </a:moveTo>
                <a:lnTo>
                  <a:pt x="195580" y="228600"/>
                </a:lnTo>
                <a:lnTo>
                  <a:pt x="201929" y="234949"/>
                </a:lnTo>
                <a:lnTo>
                  <a:pt x="234949" y="234949"/>
                </a:lnTo>
                <a:lnTo>
                  <a:pt x="228600" y="228600"/>
                </a:lnTo>
                <a:close/>
              </a:path>
              <a:path w="2240280" h="2240279">
                <a:moveTo>
                  <a:pt x="234950" y="234949"/>
                </a:moveTo>
                <a:lnTo>
                  <a:pt x="201930" y="234949"/>
                </a:lnTo>
                <a:lnTo>
                  <a:pt x="208279" y="241299"/>
                </a:lnTo>
                <a:lnTo>
                  <a:pt x="241299" y="241299"/>
                </a:lnTo>
                <a:lnTo>
                  <a:pt x="234950" y="234949"/>
                </a:lnTo>
                <a:close/>
              </a:path>
              <a:path w="2240280" h="2240279">
                <a:moveTo>
                  <a:pt x="241300" y="241299"/>
                </a:moveTo>
                <a:lnTo>
                  <a:pt x="208280" y="241299"/>
                </a:lnTo>
                <a:lnTo>
                  <a:pt x="214629" y="247649"/>
                </a:lnTo>
                <a:lnTo>
                  <a:pt x="247649" y="247649"/>
                </a:lnTo>
                <a:lnTo>
                  <a:pt x="241300" y="241299"/>
                </a:lnTo>
                <a:close/>
              </a:path>
              <a:path w="2240280" h="2240279">
                <a:moveTo>
                  <a:pt x="247650" y="247649"/>
                </a:moveTo>
                <a:lnTo>
                  <a:pt x="214630" y="247649"/>
                </a:lnTo>
                <a:lnTo>
                  <a:pt x="220979" y="253999"/>
                </a:lnTo>
                <a:lnTo>
                  <a:pt x="253999" y="253999"/>
                </a:lnTo>
                <a:lnTo>
                  <a:pt x="247650" y="247649"/>
                </a:lnTo>
                <a:close/>
              </a:path>
              <a:path w="2240280" h="2240279">
                <a:moveTo>
                  <a:pt x="254000" y="253999"/>
                </a:moveTo>
                <a:lnTo>
                  <a:pt x="220980" y="253999"/>
                </a:lnTo>
                <a:lnTo>
                  <a:pt x="227329" y="260349"/>
                </a:lnTo>
                <a:lnTo>
                  <a:pt x="260349" y="260349"/>
                </a:lnTo>
                <a:lnTo>
                  <a:pt x="254000" y="253999"/>
                </a:lnTo>
                <a:close/>
              </a:path>
              <a:path w="2240280" h="2240279">
                <a:moveTo>
                  <a:pt x="260350" y="260349"/>
                </a:moveTo>
                <a:lnTo>
                  <a:pt x="227330" y="260349"/>
                </a:lnTo>
                <a:lnTo>
                  <a:pt x="233679" y="266699"/>
                </a:lnTo>
                <a:lnTo>
                  <a:pt x="266699" y="266699"/>
                </a:lnTo>
                <a:lnTo>
                  <a:pt x="260350" y="260349"/>
                </a:lnTo>
                <a:close/>
              </a:path>
              <a:path w="2240280" h="2240279">
                <a:moveTo>
                  <a:pt x="266700" y="266699"/>
                </a:moveTo>
                <a:lnTo>
                  <a:pt x="233680" y="266699"/>
                </a:lnTo>
                <a:lnTo>
                  <a:pt x="240029" y="273049"/>
                </a:lnTo>
                <a:lnTo>
                  <a:pt x="273049" y="273049"/>
                </a:lnTo>
                <a:lnTo>
                  <a:pt x="266700" y="266699"/>
                </a:lnTo>
                <a:close/>
              </a:path>
              <a:path w="2240280" h="2240279">
                <a:moveTo>
                  <a:pt x="273050" y="273050"/>
                </a:moveTo>
                <a:lnTo>
                  <a:pt x="240030" y="273050"/>
                </a:lnTo>
                <a:lnTo>
                  <a:pt x="246380" y="279399"/>
                </a:lnTo>
                <a:lnTo>
                  <a:pt x="279399" y="279399"/>
                </a:lnTo>
                <a:lnTo>
                  <a:pt x="273050" y="273050"/>
                </a:lnTo>
                <a:close/>
              </a:path>
              <a:path w="2240280" h="2240279">
                <a:moveTo>
                  <a:pt x="279400" y="279400"/>
                </a:moveTo>
                <a:lnTo>
                  <a:pt x="246380" y="279400"/>
                </a:lnTo>
                <a:lnTo>
                  <a:pt x="252729" y="285749"/>
                </a:lnTo>
                <a:lnTo>
                  <a:pt x="285749" y="285749"/>
                </a:lnTo>
                <a:lnTo>
                  <a:pt x="279400" y="279400"/>
                </a:lnTo>
                <a:close/>
              </a:path>
              <a:path w="2240280" h="2240279">
                <a:moveTo>
                  <a:pt x="285750" y="285749"/>
                </a:moveTo>
                <a:lnTo>
                  <a:pt x="252730" y="285749"/>
                </a:lnTo>
                <a:lnTo>
                  <a:pt x="259080" y="292099"/>
                </a:lnTo>
                <a:lnTo>
                  <a:pt x="292099" y="292099"/>
                </a:lnTo>
                <a:lnTo>
                  <a:pt x="285750" y="285749"/>
                </a:lnTo>
                <a:close/>
              </a:path>
              <a:path w="2240280" h="2240279">
                <a:moveTo>
                  <a:pt x="292100" y="292100"/>
                </a:moveTo>
                <a:lnTo>
                  <a:pt x="259080" y="292100"/>
                </a:lnTo>
                <a:lnTo>
                  <a:pt x="265429" y="298449"/>
                </a:lnTo>
                <a:lnTo>
                  <a:pt x="298449" y="298449"/>
                </a:lnTo>
                <a:lnTo>
                  <a:pt x="292100" y="292100"/>
                </a:lnTo>
                <a:close/>
              </a:path>
              <a:path w="2240280" h="2240279">
                <a:moveTo>
                  <a:pt x="298450" y="298449"/>
                </a:moveTo>
                <a:lnTo>
                  <a:pt x="265430" y="298449"/>
                </a:lnTo>
                <a:lnTo>
                  <a:pt x="271779" y="304799"/>
                </a:lnTo>
                <a:lnTo>
                  <a:pt x="304799" y="304799"/>
                </a:lnTo>
                <a:lnTo>
                  <a:pt x="298450" y="298449"/>
                </a:lnTo>
                <a:close/>
              </a:path>
              <a:path w="2240280" h="2240279">
                <a:moveTo>
                  <a:pt x="304800" y="304799"/>
                </a:moveTo>
                <a:lnTo>
                  <a:pt x="271780" y="304799"/>
                </a:lnTo>
                <a:lnTo>
                  <a:pt x="278129" y="311149"/>
                </a:lnTo>
                <a:lnTo>
                  <a:pt x="311149" y="311149"/>
                </a:lnTo>
                <a:lnTo>
                  <a:pt x="304800" y="304799"/>
                </a:lnTo>
                <a:close/>
              </a:path>
              <a:path w="2240280" h="2240279">
                <a:moveTo>
                  <a:pt x="311150" y="311149"/>
                </a:moveTo>
                <a:lnTo>
                  <a:pt x="278130" y="311149"/>
                </a:lnTo>
                <a:lnTo>
                  <a:pt x="284479" y="317499"/>
                </a:lnTo>
                <a:lnTo>
                  <a:pt x="317499" y="317499"/>
                </a:lnTo>
                <a:lnTo>
                  <a:pt x="311150" y="311149"/>
                </a:lnTo>
                <a:close/>
              </a:path>
              <a:path w="2240280" h="2240279">
                <a:moveTo>
                  <a:pt x="317500" y="317499"/>
                </a:moveTo>
                <a:lnTo>
                  <a:pt x="284480" y="317499"/>
                </a:lnTo>
                <a:lnTo>
                  <a:pt x="290829" y="323849"/>
                </a:lnTo>
                <a:lnTo>
                  <a:pt x="323849" y="323849"/>
                </a:lnTo>
                <a:lnTo>
                  <a:pt x="317500" y="317499"/>
                </a:lnTo>
                <a:close/>
              </a:path>
              <a:path w="2240280" h="2240279">
                <a:moveTo>
                  <a:pt x="323850" y="323849"/>
                </a:moveTo>
                <a:lnTo>
                  <a:pt x="290830" y="323849"/>
                </a:lnTo>
                <a:lnTo>
                  <a:pt x="297179" y="330199"/>
                </a:lnTo>
                <a:lnTo>
                  <a:pt x="330199" y="330199"/>
                </a:lnTo>
                <a:lnTo>
                  <a:pt x="323850" y="323849"/>
                </a:lnTo>
                <a:close/>
              </a:path>
              <a:path w="2240280" h="2240279">
                <a:moveTo>
                  <a:pt x="330200" y="330199"/>
                </a:moveTo>
                <a:lnTo>
                  <a:pt x="297180" y="330199"/>
                </a:lnTo>
                <a:lnTo>
                  <a:pt x="303529" y="336549"/>
                </a:lnTo>
                <a:lnTo>
                  <a:pt x="336549" y="336549"/>
                </a:lnTo>
                <a:lnTo>
                  <a:pt x="330200" y="330199"/>
                </a:lnTo>
                <a:close/>
              </a:path>
              <a:path w="2240280" h="2240279">
                <a:moveTo>
                  <a:pt x="336550" y="336549"/>
                </a:moveTo>
                <a:lnTo>
                  <a:pt x="303530" y="336549"/>
                </a:lnTo>
                <a:lnTo>
                  <a:pt x="316229" y="349249"/>
                </a:lnTo>
                <a:lnTo>
                  <a:pt x="349249" y="349249"/>
                </a:lnTo>
                <a:lnTo>
                  <a:pt x="336550" y="336549"/>
                </a:lnTo>
                <a:close/>
              </a:path>
              <a:path w="2240280" h="2240279">
                <a:moveTo>
                  <a:pt x="349250" y="349249"/>
                </a:moveTo>
                <a:lnTo>
                  <a:pt x="316230" y="349249"/>
                </a:lnTo>
                <a:lnTo>
                  <a:pt x="322579" y="355599"/>
                </a:lnTo>
                <a:lnTo>
                  <a:pt x="355599" y="355599"/>
                </a:lnTo>
                <a:lnTo>
                  <a:pt x="349250" y="349249"/>
                </a:lnTo>
                <a:close/>
              </a:path>
              <a:path w="2240280" h="2240279">
                <a:moveTo>
                  <a:pt x="355600" y="355599"/>
                </a:moveTo>
                <a:lnTo>
                  <a:pt x="322580" y="355599"/>
                </a:lnTo>
                <a:lnTo>
                  <a:pt x="328930" y="361949"/>
                </a:lnTo>
                <a:lnTo>
                  <a:pt x="361949" y="361949"/>
                </a:lnTo>
                <a:lnTo>
                  <a:pt x="355600" y="355599"/>
                </a:lnTo>
                <a:close/>
              </a:path>
              <a:path w="2240280" h="2240279">
                <a:moveTo>
                  <a:pt x="361950" y="361949"/>
                </a:moveTo>
                <a:lnTo>
                  <a:pt x="328930" y="361949"/>
                </a:lnTo>
                <a:lnTo>
                  <a:pt x="335279" y="368299"/>
                </a:lnTo>
                <a:lnTo>
                  <a:pt x="368299" y="368299"/>
                </a:lnTo>
                <a:lnTo>
                  <a:pt x="361950" y="361949"/>
                </a:lnTo>
                <a:close/>
              </a:path>
              <a:path w="2240280" h="2240279">
                <a:moveTo>
                  <a:pt x="368300" y="368300"/>
                </a:moveTo>
                <a:lnTo>
                  <a:pt x="335280" y="368300"/>
                </a:lnTo>
                <a:lnTo>
                  <a:pt x="341630" y="374649"/>
                </a:lnTo>
                <a:lnTo>
                  <a:pt x="374649" y="374649"/>
                </a:lnTo>
                <a:lnTo>
                  <a:pt x="368300" y="368300"/>
                </a:lnTo>
                <a:close/>
              </a:path>
              <a:path w="2240280" h="2240279">
                <a:moveTo>
                  <a:pt x="374650" y="374650"/>
                </a:moveTo>
                <a:lnTo>
                  <a:pt x="341630" y="374650"/>
                </a:lnTo>
                <a:lnTo>
                  <a:pt x="347979" y="380999"/>
                </a:lnTo>
                <a:lnTo>
                  <a:pt x="380999" y="380999"/>
                </a:lnTo>
                <a:lnTo>
                  <a:pt x="374650" y="374650"/>
                </a:lnTo>
                <a:close/>
              </a:path>
              <a:path w="2240280" h="2240279">
                <a:moveTo>
                  <a:pt x="381000" y="380999"/>
                </a:moveTo>
                <a:lnTo>
                  <a:pt x="347980" y="380999"/>
                </a:lnTo>
                <a:lnTo>
                  <a:pt x="354329" y="387349"/>
                </a:lnTo>
                <a:lnTo>
                  <a:pt x="387349" y="387349"/>
                </a:lnTo>
                <a:lnTo>
                  <a:pt x="381000" y="380999"/>
                </a:lnTo>
                <a:close/>
              </a:path>
              <a:path w="2240280" h="2240279">
                <a:moveTo>
                  <a:pt x="387350" y="387349"/>
                </a:moveTo>
                <a:lnTo>
                  <a:pt x="354330" y="387349"/>
                </a:lnTo>
                <a:lnTo>
                  <a:pt x="360679" y="393699"/>
                </a:lnTo>
                <a:lnTo>
                  <a:pt x="393699" y="393699"/>
                </a:lnTo>
                <a:lnTo>
                  <a:pt x="387350" y="387349"/>
                </a:lnTo>
                <a:close/>
              </a:path>
              <a:path w="2240280" h="2240279">
                <a:moveTo>
                  <a:pt x="393700" y="393699"/>
                </a:moveTo>
                <a:lnTo>
                  <a:pt x="360680" y="393699"/>
                </a:lnTo>
                <a:lnTo>
                  <a:pt x="367029" y="400049"/>
                </a:lnTo>
                <a:lnTo>
                  <a:pt x="400049" y="400049"/>
                </a:lnTo>
                <a:lnTo>
                  <a:pt x="393700" y="393699"/>
                </a:lnTo>
                <a:close/>
              </a:path>
              <a:path w="2240280" h="2240279">
                <a:moveTo>
                  <a:pt x="400050" y="400049"/>
                </a:moveTo>
                <a:lnTo>
                  <a:pt x="367030" y="400049"/>
                </a:lnTo>
                <a:lnTo>
                  <a:pt x="373379" y="406399"/>
                </a:lnTo>
                <a:lnTo>
                  <a:pt x="406399" y="406399"/>
                </a:lnTo>
                <a:lnTo>
                  <a:pt x="400050" y="400049"/>
                </a:lnTo>
                <a:close/>
              </a:path>
              <a:path w="2240280" h="2240279">
                <a:moveTo>
                  <a:pt x="406400" y="406400"/>
                </a:moveTo>
                <a:lnTo>
                  <a:pt x="373380" y="406400"/>
                </a:lnTo>
                <a:lnTo>
                  <a:pt x="379729" y="412749"/>
                </a:lnTo>
                <a:lnTo>
                  <a:pt x="412749" y="412749"/>
                </a:lnTo>
                <a:lnTo>
                  <a:pt x="406400" y="406400"/>
                </a:lnTo>
                <a:close/>
              </a:path>
              <a:path w="2240280" h="2240279">
                <a:moveTo>
                  <a:pt x="412750" y="412749"/>
                </a:moveTo>
                <a:lnTo>
                  <a:pt x="379730" y="412749"/>
                </a:lnTo>
                <a:lnTo>
                  <a:pt x="386079" y="419099"/>
                </a:lnTo>
                <a:lnTo>
                  <a:pt x="419099" y="419099"/>
                </a:lnTo>
                <a:lnTo>
                  <a:pt x="412750" y="412749"/>
                </a:lnTo>
                <a:close/>
              </a:path>
              <a:path w="2240280" h="2240279">
                <a:moveTo>
                  <a:pt x="419100" y="419100"/>
                </a:moveTo>
                <a:lnTo>
                  <a:pt x="386080" y="419100"/>
                </a:lnTo>
                <a:lnTo>
                  <a:pt x="392430" y="425449"/>
                </a:lnTo>
                <a:lnTo>
                  <a:pt x="425450" y="425449"/>
                </a:lnTo>
                <a:lnTo>
                  <a:pt x="419100" y="419100"/>
                </a:lnTo>
                <a:close/>
              </a:path>
              <a:path w="2240280" h="2240279">
                <a:moveTo>
                  <a:pt x="425450" y="425449"/>
                </a:moveTo>
                <a:lnTo>
                  <a:pt x="392430" y="425449"/>
                </a:lnTo>
                <a:lnTo>
                  <a:pt x="398779" y="431799"/>
                </a:lnTo>
                <a:lnTo>
                  <a:pt x="431799" y="431799"/>
                </a:lnTo>
                <a:lnTo>
                  <a:pt x="425450" y="425449"/>
                </a:lnTo>
                <a:close/>
              </a:path>
              <a:path w="2240280" h="2240279">
                <a:moveTo>
                  <a:pt x="431800" y="431799"/>
                </a:moveTo>
                <a:lnTo>
                  <a:pt x="398780" y="431799"/>
                </a:lnTo>
                <a:lnTo>
                  <a:pt x="405129" y="438149"/>
                </a:lnTo>
                <a:lnTo>
                  <a:pt x="438149" y="438149"/>
                </a:lnTo>
                <a:lnTo>
                  <a:pt x="431800" y="431799"/>
                </a:lnTo>
                <a:close/>
              </a:path>
              <a:path w="2240280" h="2240279">
                <a:moveTo>
                  <a:pt x="438150" y="438149"/>
                </a:moveTo>
                <a:lnTo>
                  <a:pt x="405130" y="438149"/>
                </a:lnTo>
                <a:lnTo>
                  <a:pt x="411480" y="444499"/>
                </a:lnTo>
                <a:lnTo>
                  <a:pt x="444499" y="444499"/>
                </a:lnTo>
                <a:lnTo>
                  <a:pt x="438150" y="438149"/>
                </a:lnTo>
                <a:close/>
              </a:path>
              <a:path w="2240280" h="2240279">
                <a:moveTo>
                  <a:pt x="444500" y="444499"/>
                </a:moveTo>
                <a:lnTo>
                  <a:pt x="411480" y="444499"/>
                </a:lnTo>
                <a:lnTo>
                  <a:pt x="417830" y="450849"/>
                </a:lnTo>
                <a:lnTo>
                  <a:pt x="450849" y="450849"/>
                </a:lnTo>
                <a:lnTo>
                  <a:pt x="444500" y="444499"/>
                </a:lnTo>
                <a:close/>
              </a:path>
              <a:path w="2240280" h="2240279">
                <a:moveTo>
                  <a:pt x="450850" y="450849"/>
                </a:moveTo>
                <a:lnTo>
                  <a:pt x="417830" y="450849"/>
                </a:lnTo>
                <a:lnTo>
                  <a:pt x="424179" y="457199"/>
                </a:lnTo>
                <a:lnTo>
                  <a:pt x="457199" y="457199"/>
                </a:lnTo>
                <a:lnTo>
                  <a:pt x="450850" y="450849"/>
                </a:lnTo>
                <a:close/>
              </a:path>
              <a:path w="2240280" h="2240279">
                <a:moveTo>
                  <a:pt x="457199" y="457199"/>
                </a:moveTo>
                <a:lnTo>
                  <a:pt x="424180" y="457199"/>
                </a:lnTo>
                <a:lnTo>
                  <a:pt x="430529" y="463549"/>
                </a:lnTo>
                <a:lnTo>
                  <a:pt x="463549" y="463549"/>
                </a:lnTo>
                <a:lnTo>
                  <a:pt x="457199" y="457199"/>
                </a:lnTo>
                <a:close/>
              </a:path>
              <a:path w="2240280" h="2240279">
                <a:moveTo>
                  <a:pt x="463550" y="463549"/>
                </a:moveTo>
                <a:lnTo>
                  <a:pt x="430530" y="463549"/>
                </a:lnTo>
                <a:lnTo>
                  <a:pt x="436879" y="469899"/>
                </a:lnTo>
                <a:lnTo>
                  <a:pt x="469899" y="469899"/>
                </a:lnTo>
                <a:lnTo>
                  <a:pt x="463550" y="463549"/>
                </a:lnTo>
                <a:close/>
              </a:path>
              <a:path w="2240280" h="2240279">
                <a:moveTo>
                  <a:pt x="469900" y="469899"/>
                </a:moveTo>
                <a:lnTo>
                  <a:pt x="436880" y="469899"/>
                </a:lnTo>
                <a:lnTo>
                  <a:pt x="443229" y="476249"/>
                </a:lnTo>
                <a:lnTo>
                  <a:pt x="476249" y="476249"/>
                </a:lnTo>
                <a:lnTo>
                  <a:pt x="469900" y="469899"/>
                </a:lnTo>
                <a:close/>
              </a:path>
              <a:path w="2240280" h="2240279">
                <a:moveTo>
                  <a:pt x="476250" y="476249"/>
                </a:moveTo>
                <a:lnTo>
                  <a:pt x="443230" y="476249"/>
                </a:lnTo>
                <a:lnTo>
                  <a:pt x="449579" y="482599"/>
                </a:lnTo>
                <a:lnTo>
                  <a:pt x="482599" y="482599"/>
                </a:lnTo>
                <a:lnTo>
                  <a:pt x="476250" y="476249"/>
                </a:lnTo>
                <a:close/>
              </a:path>
              <a:path w="2240280" h="2240279">
                <a:moveTo>
                  <a:pt x="482600" y="482599"/>
                </a:moveTo>
                <a:lnTo>
                  <a:pt x="449580" y="482599"/>
                </a:lnTo>
                <a:lnTo>
                  <a:pt x="455929" y="488949"/>
                </a:lnTo>
                <a:lnTo>
                  <a:pt x="488949" y="488949"/>
                </a:lnTo>
                <a:lnTo>
                  <a:pt x="482600" y="482599"/>
                </a:lnTo>
                <a:close/>
              </a:path>
              <a:path w="2240280" h="2240279">
                <a:moveTo>
                  <a:pt x="488950" y="488949"/>
                </a:moveTo>
                <a:lnTo>
                  <a:pt x="455930" y="488949"/>
                </a:lnTo>
                <a:lnTo>
                  <a:pt x="462279" y="495299"/>
                </a:lnTo>
                <a:lnTo>
                  <a:pt x="495299" y="495299"/>
                </a:lnTo>
                <a:lnTo>
                  <a:pt x="488950" y="488949"/>
                </a:lnTo>
                <a:close/>
              </a:path>
              <a:path w="2240280" h="2240279">
                <a:moveTo>
                  <a:pt x="495300" y="495299"/>
                </a:moveTo>
                <a:lnTo>
                  <a:pt x="462280" y="495299"/>
                </a:lnTo>
                <a:lnTo>
                  <a:pt x="468630" y="501649"/>
                </a:lnTo>
                <a:lnTo>
                  <a:pt x="501650" y="501649"/>
                </a:lnTo>
                <a:lnTo>
                  <a:pt x="495300" y="495299"/>
                </a:lnTo>
                <a:close/>
              </a:path>
              <a:path w="2240280" h="2240279">
                <a:moveTo>
                  <a:pt x="501650" y="501649"/>
                </a:moveTo>
                <a:lnTo>
                  <a:pt x="468630" y="501649"/>
                </a:lnTo>
                <a:lnTo>
                  <a:pt x="474979" y="507999"/>
                </a:lnTo>
                <a:lnTo>
                  <a:pt x="507999" y="507999"/>
                </a:lnTo>
                <a:lnTo>
                  <a:pt x="501650" y="501649"/>
                </a:lnTo>
                <a:close/>
              </a:path>
              <a:path w="2240280" h="2240279">
                <a:moveTo>
                  <a:pt x="508000" y="507999"/>
                </a:moveTo>
                <a:lnTo>
                  <a:pt x="474980" y="507999"/>
                </a:lnTo>
                <a:lnTo>
                  <a:pt x="481329" y="514349"/>
                </a:lnTo>
                <a:lnTo>
                  <a:pt x="514349" y="514349"/>
                </a:lnTo>
                <a:lnTo>
                  <a:pt x="508000" y="507999"/>
                </a:lnTo>
                <a:close/>
              </a:path>
              <a:path w="2240280" h="2240279">
                <a:moveTo>
                  <a:pt x="514350" y="514349"/>
                </a:moveTo>
                <a:lnTo>
                  <a:pt x="481330" y="514349"/>
                </a:lnTo>
                <a:lnTo>
                  <a:pt x="487680" y="520699"/>
                </a:lnTo>
                <a:lnTo>
                  <a:pt x="520699" y="520699"/>
                </a:lnTo>
                <a:lnTo>
                  <a:pt x="514350" y="514349"/>
                </a:lnTo>
                <a:close/>
              </a:path>
              <a:path w="2240280" h="2240279">
                <a:moveTo>
                  <a:pt x="520700" y="520699"/>
                </a:moveTo>
                <a:lnTo>
                  <a:pt x="487680" y="520699"/>
                </a:lnTo>
                <a:lnTo>
                  <a:pt x="494029" y="527049"/>
                </a:lnTo>
                <a:lnTo>
                  <a:pt x="527049" y="527049"/>
                </a:lnTo>
                <a:lnTo>
                  <a:pt x="520700" y="520699"/>
                </a:lnTo>
                <a:close/>
              </a:path>
              <a:path w="2240280" h="2240279">
                <a:moveTo>
                  <a:pt x="527050" y="527049"/>
                </a:moveTo>
                <a:lnTo>
                  <a:pt x="494030" y="527049"/>
                </a:lnTo>
                <a:lnTo>
                  <a:pt x="500380" y="533399"/>
                </a:lnTo>
                <a:lnTo>
                  <a:pt x="533399" y="533399"/>
                </a:lnTo>
                <a:lnTo>
                  <a:pt x="527050" y="527049"/>
                </a:lnTo>
                <a:close/>
              </a:path>
              <a:path w="2240280" h="2240279">
                <a:moveTo>
                  <a:pt x="533400" y="533399"/>
                </a:moveTo>
                <a:lnTo>
                  <a:pt x="500380" y="533399"/>
                </a:lnTo>
                <a:lnTo>
                  <a:pt x="506730" y="539749"/>
                </a:lnTo>
                <a:lnTo>
                  <a:pt x="539749" y="539749"/>
                </a:lnTo>
                <a:lnTo>
                  <a:pt x="533400" y="533399"/>
                </a:lnTo>
                <a:close/>
              </a:path>
              <a:path w="2240280" h="2240279">
                <a:moveTo>
                  <a:pt x="539750" y="539749"/>
                </a:moveTo>
                <a:lnTo>
                  <a:pt x="506730" y="539749"/>
                </a:lnTo>
                <a:lnTo>
                  <a:pt x="513079" y="546099"/>
                </a:lnTo>
                <a:lnTo>
                  <a:pt x="546099" y="546099"/>
                </a:lnTo>
                <a:lnTo>
                  <a:pt x="539750" y="539749"/>
                </a:lnTo>
                <a:close/>
              </a:path>
              <a:path w="2240280" h="2240279">
                <a:moveTo>
                  <a:pt x="546100" y="546099"/>
                </a:moveTo>
                <a:lnTo>
                  <a:pt x="513080" y="546099"/>
                </a:lnTo>
                <a:lnTo>
                  <a:pt x="519429" y="552449"/>
                </a:lnTo>
                <a:lnTo>
                  <a:pt x="552449" y="552449"/>
                </a:lnTo>
                <a:lnTo>
                  <a:pt x="546100" y="546099"/>
                </a:lnTo>
                <a:close/>
              </a:path>
              <a:path w="2240280" h="2240279">
                <a:moveTo>
                  <a:pt x="552450" y="552449"/>
                </a:moveTo>
                <a:lnTo>
                  <a:pt x="519430" y="552449"/>
                </a:lnTo>
                <a:lnTo>
                  <a:pt x="525779" y="558799"/>
                </a:lnTo>
                <a:lnTo>
                  <a:pt x="558799" y="558799"/>
                </a:lnTo>
                <a:lnTo>
                  <a:pt x="552450" y="552449"/>
                </a:lnTo>
                <a:close/>
              </a:path>
              <a:path w="2240280" h="2240279">
                <a:moveTo>
                  <a:pt x="558800" y="558799"/>
                </a:moveTo>
                <a:lnTo>
                  <a:pt x="525780" y="558799"/>
                </a:lnTo>
                <a:lnTo>
                  <a:pt x="532129" y="565149"/>
                </a:lnTo>
                <a:lnTo>
                  <a:pt x="565149" y="565149"/>
                </a:lnTo>
                <a:lnTo>
                  <a:pt x="558800" y="558799"/>
                </a:lnTo>
                <a:close/>
              </a:path>
              <a:path w="2240280" h="2240279">
                <a:moveTo>
                  <a:pt x="565150" y="565149"/>
                </a:moveTo>
                <a:lnTo>
                  <a:pt x="532130" y="565149"/>
                </a:lnTo>
                <a:lnTo>
                  <a:pt x="538479" y="571499"/>
                </a:lnTo>
                <a:lnTo>
                  <a:pt x="571499" y="571499"/>
                </a:lnTo>
                <a:lnTo>
                  <a:pt x="565150" y="565149"/>
                </a:lnTo>
                <a:close/>
              </a:path>
              <a:path w="2240280" h="2240279">
                <a:moveTo>
                  <a:pt x="571500" y="571499"/>
                </a:moveTo>
                <a:lnTo>
                  <a:pt x="538480" y="571499"/>
                </a:lnTo>
                <a:lnTo>
                  <a:pt x="544829" y="577849"/>
                </a:lnTo>
                <a:lnTo>
                  <a:pt x="577849" y="577849"/>
                </a:lnTo>
                <a:lnTo>
                  <a:pt x="571500" y="571499"/>
                </a:lnTo>
                <a:close/>
              </a:path>
              <a:path w="2240280" h="2240279">
                <a:moveTo>
                  <a:pt x="577850" y="577849"/>
                </a:moveTo>
                <a:lnTo>
                  <a:pt x="544830" y="577849"/>
                </a:lnTo>
                <a:lnTo>
                  <a:pt x="551180" y="584199"/>
                </a:lnTo>
                <a:lnTo>
                  <a:pt x="584200" y="584199"/>
                </a:lnTo>
                <a:lnTo>
                  <a:pt x="577850" y="577849"/>
                </a:lnTo>
                <a:close/>
              </a:path>
              <a:path w="2240280" h="2240279">
                <a:moveTo>
                  <a:pt x="584200" y="584199"/>
                </a:moveTo>
                <a:lnTo>
                  <a:pt x="551180" y="584199"/>
                </a:lnTo>
                <a:lnTo>
                  <a:pt x="557529" y="590549"/>
                </a:lnTo>
                <a:lnTo>
                  <a:pt x="590549" y="590549"/>
                </a:lnTo>
                <a:lnTo>
                  <a:pt x="584200" y="584199"/>
                </a:lnTo>
                <a:close/>
              </a:path>
              <a:path w="2240280" h="2240279">
                <a:moveTo>
                  <a:pt x="590550" y="590549"/>
                </a:moveTo>
                <a:lnTo>
                  <a:pt x="557530" y="590549"/>
                </a:lnTo>
                <a:lnTo>
                  <a:pt x="563879" y="596899"/>
                </a:lnTo>
                <a:lnTo>
                  <a:pt x="596899" y="596899"/>
                </a:lnTo>
                <a:lnTo>
                  <a:pt x="590550" y="590549"/>
                </a:lnTo>
                <a:close/>
              </a:path>
              <a:path w="2240280" h="2240279">
                <a:moveTo>
                  <a:pt x="596900" y="596899"/>
                </a:moveTo>
                <a:lnTo>
                  <a:pt x="563880" y="596899"/>
                </a:lnTo>
                <a:lnTo>
                  <a:pt x="570230" y="603249"/>
                </a:lnTo>
                <a:lnTo>
                  <a:pt x="603249" y="603249"/>
                </a:lnTo>
                <a:lnTo>
                  <a:pt x="596900" y="596899"/>
                </a:lnTo>
                <a:close/>
              </a:path>
              <a:path w="2240280" h="2240279">
                <a:moveTo>
                  <a:pt x="603250" y="603249"/>
                </a:moveTo>
                <a:lnTo>
                  <a:pt x="570230" y="603249"/>
                </a:lnTo>
                <a:lnTo>
                  <a:pt x="576579" y="609599"/>
                </a:lnTo>
                <a:lnTo>
                  <a:pt x="609599" y="609599"/>
                </a:lnTo>
                <a:lnTo>
                  <a:pt x="603250" y="603249"/>
                </a:lnTo>
                <a:close/>
              </a:path>
              <a:path w="2240280" h="2240279">
                <a:moveTo>
                  <a:pt x="609600" y="609599"/>
                </a:moveTo>
                <a:lnTo>
                  <a:pt x="576580" y="609599"/>
                </a:lnTo>
                <a:lnTo>
                  <a:pt x="582929" y="615949"/>
                </a:lnTo>
                <a:lnTo>
                  <a:pt x="615949" y="615949"/>
                </a:lnTo>
                <a:lnTo>
                  <a:pt x="609600" y="609599"/>
                </a:lnTo>
                <a:close/>
              </a:path>
              <a:path w="2240280" h="2240279">
                <a:moveTo>
                  <a:pt x="615950" y="615949"/>
                </a:moveTo>
                <a:lnTo>
                  <a:pt x="582930" y="615949"/>
                </a:lnTo>
                <a:lnTo>
                  <a:pt x="676910" y="709929"/>
                </a:lnTo>
                <a:lnTo>
                  <a:pt x="709929" y="709929"/>
                </a:lnTo>
                <a:lnTo>
                  <a:pt x="615950" y="615949"/>
                </a:lnTo>
                <a:close/>
              </a:path>
              <a:path w="2240280" h="2240279">
                <a:moveTo>
                  <a:pt x="709930" y="709929"/>
                </a:moveTo>
                <a:lnTo>
                  <a:pt x="676910" y="709929"/>
                </a:lnTo>
                <a:lnTo>
                  <a:pt x="708659" y="741679"/>
                </a:lnTo>
                <a:lnTo>
                  <a:pt x="741679" y="741679"/>
                </a:lnTo>
                <a:lnTo>
                  <a:pt x="709930" y="709929"/>
                </a:lnTo>
                <a:close/>
              </a:path>
              <a:path w="2240280" h="2240279">
                <a:moveTo>
                  <a:pt x="741680" y="741679"/>
                </a:moveTo>
                <a:lnTo>
                  <a:pt x="708660" y="741679"/>
                </a:lnTo>
                <a:lnTo>
                  <a:pt x="721360" y="754379"/>
                </a:lnTo>
                <a:lnTo>
                  <a:pt x="754380" y="754379"/>
                </a:lnTo>
                <a:lnTo>
                  <a:pt x="741680" y="741679"/>
                </a:lnTo>
                <a:close/>
              </a:path>
              <a:path w="2240280" h="2240279">
                <a:moveTo>
                  <a:pt x="754380" y="754379"/>
                </a:moveTo>
                <a:lnTo>
                  <a:pt x="721360" y="754379"/>
                </a:lnTo>
                <a:lnTo>
                  <a:pt x="734059" y="767079"/>
                </a:lnTo>
                <a:lnTo>
                  <a:pt x="767080" y="767079"/>
                </a:lnTo>
                <a:lnTo>
                  <a:pt x="754380" y="754379"/>
                </a:lnTo>
                <a:close/>
              </a:path>
              <a:path w="2240280" h="2240279">
                <a:moveTo>
                  <a:pt x="767080" y="767079"/>
                </a:moveTo>
                <a:lnTo>
                  <a:pt x="734060" y="767079"/>
                </a:lnTo>
                <a:lnTo>
                  <a:pt x="736600" y="769619"/>
                </a:lnTo>
                <a:lnTo>
                  <a:pt x="769619" y="769619"/>
                </a:lnTo>
                <a:lnTo>
                  <a:pt x="767080" y="767079"/>
                </a:lnTo>
                <a:close/>
              </a:path>
              <a:path w="2240280" h="2240279">
                <a:moveTo>
                  <a:pt x="769620" y="769619"/>
                </a:moveTo>
                <a:lnTo>
                  <a:pt x="736600" y="769619"/>
                </a:lnTo>
                <a:lnTo>
                  <a:pt x="742950" y="775969"/>
                </a:lnTo>
                <a:lnTo>
                  <a:pt x="775969" y="775969"/>
                </a:lnTo>
                <a:lnTo>
                  <a:pt x="769620" y="769619"/>
                </a:lnTo>
                <a:close/>
              </a:path>
              <a:path w="2240280" h="2240279">
                <a:moveTo>
                  <a:pt x="775970" y="775969"/>
                </a:moveTo>
                <a:lnTo>
                  <a:pt x="742950" y="775969"/>
                </a:lnTo>
                <a:lnTo>
                  <a:pt x="755650" y="788669"/>
                </a:lnTo>
                <a:lnTo>
                  <a:pt x="788669" y="788669"/>
                </a:lnTo>
                <a:lnTo>
                  <a:pt x="775970" y="775969"/>
                </a:lnTo>
                <a:close/>
              </a:path>
              <a:path w="2240280" h="2240279">
                <a:moveTo>
                  <a:pt x="788670" y="788669"/>
                </a:moveTo>
                <a:lnTo>
                  <a:pt x="755650" y="788669"/>
                </a:lnTo>
                <a:lnTo>
                  <a:pt x="759460" y="792479"/>
                </a:lnTo>
                <a:lnTo>
                  <a:pt x="792480" y="792479"/>
                </a:lnTo>
                <a:lnTo>
                  <a:pt x="788670" y="788669"/>
                </a:lnTo>
                <a:close/>
              </a:path>
              <a:path w="2240280" h="2240279">
                <a:moveTo>
                  <a:pt x="792480" y="792479"/>
                </a:moveTo>
                <a:lnTo>
                  <a:pt x="759460" y="792479"/>
                </a:lnTo>
                <a:lnTo>
                  <a:pt x="765809" y="798829"/>
                </a:lnTo>
                <a:lnTo>
                  <a:pt x="798829" y="798829"/>
                </a:lnTo>
                <a:lnTo>
                  <a:pt x="792480" y="792479"/>
                </a:lnTo>
                <a:close/>
              </a:path>
              <a:path w="2240280" h="2240279">
                <a:moveTo>
                  <a:pt x="798830" y="798829"/>
                </a:moveTo>
                <a:lnTo>
                  <a:pt x="765810" y="798829"/>
                </a:lnTo>
                <a:lnTo>
                  <a:pt x="768350" y="801369"/>
                </a:lnTo>
                <a:lnTo>
                  <a:pt x="801370" y="801369"/>
                </a:lnTo>
                <a:lnTo>
                  <a:pt x="798830" y="798829"/>
                </a:lnTo>
                <a:close/>
              </a:path>
              <a:path w="2240280" h="2240279">
                <a:moveTo>
                  <a:pt x="801370" y="801369"/>
                </a:moveTo>
                <a:lnTo>
                  <a:pt x="768350" y="801369"/>
                </a:lnTo>
                <a:lnTo>
                  <a:pt x="774700" y="807719"/>
                </a:lnTo>
                <a:lnTo>
                  <a:pt x="807720" y="807719"/>
                </a:lnTo>
                <a:lnTo>
                  <a:pt x="801370" y="801369"/>
                </a:lnTo>
                <a:close/>
              </a:path>
              <a:path w="2240280" h="2240279">
                <a:moveTo>
                  <a:pt x="807720" y="807719"/>
                </a:moveTo>
                <a:lnTo>
                  <a:pt x="774700" y="807719"/>
                </a:lnTo>
                <a:lnTo>
                  <a:pt x="781049" y="814069"/>
                </a:lnTo>
                <a:lnTo>
                  <a:pt x="814069" y="814069"/>
                </a:lnTo>
                <a:lnTo>
                  <a:pt x="807720" y="807719"/>
                </a:lnTo>
                <a:close/>
              </a:path>
              <a:path w="2240280" h="2240279">
                <a:moveTo>
                  <a:pt x="814070" y="814069"/>
                </a:moveTo>
                <a:lnTo>
                  <a:pt x="781050" y="814069"/>
                </a:lnTo>
                <a:lnTo>
                  <a:pt x="791210" y="824229"/>
                </a:lnTo>
                <a:lnTo>
                  <a:pt x="824230" y="824229"/>
                </a:lnTo>
                <a:lnTo>
                  <a:pt x="814070" y="814069"/>
                </a:lnTo>
                <a:close/>
              </a:path>
              <a:path w="2240280" h="2240279">
                <a:moveTo>
                  <a:pt x="824230" y="824229"/>
                </a:moveTo>
                <a:lnTo>
                  <a:pt x="791210" y="824229"/>
                </a:lnTo>
                <a:lnTo>
                  <a:pt x="797559" y="830579"/>
                </a:lnTo>
                <a:lnTo>
                  <a:pt x="830579" y="830579"/>
                </a:lnTo>
                <a:lnTo>
                  <a:pt x="824230" y="824229"/>
                </a:lnTo>
                <a:close/>
              </a:path>
              <a:path w="2240280" h="2240279">
                <a:moveTo>
                  <a:pt x="830580" y="830579"/>
                </a:moveTo>
                <a:lnTo>
                  <a:pt x="797560" y="830579"/>
                </a:lnTo>
                <a:lnTo>
                  <a:pt x="806449" y="839469"/>
                </a:lnTo>
                <a:lnTo>
                  <a:pt x="839469" y="839469"/>
                </a:lnTo>
                <a:lnTo>
                  <a:pt x="830580" y="830579"/>
                </a:lnTo>
                <a:close/>
              </a:path>
              <a:path w="2240280" h="2240279">
                <a:moveTo>
                  <a:pt x="839470" y="839469"/>
                </a:moveTo>
                <a:lnTo>
                  <a:pt x="806450" y="839469"/>
                </a:lnTo>
                <a:lnTo>
                  <a:pt x="812800" y="845819"/>
                </a:lnTo>
                <a:lnTo>
                  <a:pt x="845820" y="845819"/>
                </a:lnTo>
                <a:lnTo>
                  <a:pt x="839470" y="839469"/>
                </a:lnTo>
                <a:close/>
              </a:path>
              <a:path w="2240280" h="2240279">
                <a:moveTo>
                  <a:pt x="845820" y="845819"/>
                </a:moveTo>
                <a:lnTo>
                  <a:pt x="812800" y="845819"/>
                </a:lnTo>
                <a:lnTo>
                  <a:pt x="829310" y="862329"/>
                </a:lnTo>
                <a:lnTo>
                  <a:pt x="862329" y="862329"/>
                </a:lnTo>
                <a:lnTo>
                  <a:pt x="845820" y="845819"/>
                </a:lnTo>
                <a:close/>
              </a:path>
              <a:path w="2240280" h="2240279">
                <a:moveTo>
                  <a:pt x="862330" y="862329"/>
                </a:moveTo>
                <a:lnTo>
                  <a:pt x="829310" y="862329"/>
                </a:lnTo>
                <a:lnTo>
                  <a:pt x="831850" y="864869"/>
                </a:lnTo>
                <a:lnTo>
                  <a:pt x="864869" y="864869"/>
                </a:lnTo>
                <a:lnTo>
                  <a:pt x="862330" y="862329"/>
                </a:lnTo>
                <a:close/>
              </a:path>
              <a:path w="2240280" h="2240279">
                <a:moveTo>
                  <a:pt x="864870" y="864869"/>
                </a:moveTo>
                <a:lnTo>
                  <a:pt x="831850" y="864869"/>
                </a:lnTo>
                <a:lnTo>
                  <a:pt x="838199" y="871219"/>
                </a:lnTo>
                <a:lnTo>
                  <a:pt x="871219" y="871219"/>
                </a:lnTo>
                <a:lnTo>
                  <a:pt x="864870" y="864869"/>
                </a:lnTo>
                <a:close/>
              </a:path>
              <a:path w="2240280" h="2240279">
                <a:moveTo>
                  <a:pt x="871219" y="871219"/>
                </a:moveTo>
                <a:lnTo>
                  <a:pt x="838200" y="871219"/>
                </a:lnTo>
                <a:lnTo>
                  <a:pt x="844550" y="877569"/>
                </a:lnTo>
                <a:lnTo>
                  <a:pt x="877569" y="877569"/>
                </a:lnTo>
                <a:lnTo>
                  <a:pt x="871219" y="871219"/>
                </a:lnTo>
                <a:close/>
              </a:path>
              <a:path w="2240280" h="2240279">
                <a:moveTo>
                  <a:pt x="877569" y="877569"/>
                </a:moveTo>
                <a:lnTo>
                  <a:pt x="844550" y="877569"/>
                </a:lnTo>
                <a:lnTo>
                  <a:pt x="848360" y="881379"/>
                </a:lnTo>
                <a:lnTo>
                  <a:pt x="881380" y="881379"/>
                </a:lnTo>
                <a:lnTo>
                  <a:pt x="877569" y="877569"/>
                </a:lnTo>
                <a:close/>
              </a:path>
              <a:path w="2240280" h="2240279">
                <a:moveTo>
                  <a:pt x="881380" y="881379"/>
                </a:moveTo>
                <a:lnTo>
                  <a:pt x="848360" y="881379"/>
                </a:lnTo>
                <a:lnTo>
                  <a:pt x="857249" y="890269"/>
                </a:lnTo>
                <a:lnTo>
                  <a:pt x="890269" y="890269"/>
                </a:lnTo>
                <a:lnTo>
                  <a:pt x="881380" y="881379"/>
                </a:lnTo>
                <a:close/>
              </a:path>
              <a:path w="2240280" h="2240279">
                <a:moveTo>
                  <a:pt x="890269" y="890269"/>
                </a:moveTo>
                <a:lnTo>
                  <a:pt x="857250" y="890269"/>
                </a:lnTo>
                <a:lnTo>
                  <a:pt x="861059" y="894079"/>
                </a:lnTo>
                <a:lnTo>
                  <a:pt x="894079" y="894079"/>
                </a:lnTo>
                <a:lnTo>
                  <a:pt x="890269" y="890269"/>
                </a:lnTo>
                <a:close/>
              </a:path>
              <a:path w="2240280" h="2240279">
                <a:moveTo>
                  <a:pt x="894080" y="894079"/>
                </a:moveTo>
                <a:lnTo>
                  <a:pt x="861060" y="894079"/>
                </a:lnTo>
                <a:lnTo>
                  <a:pt x="863599" y="896619"/>
                </a:lnTo>
                <a:lnTo>
                  <a:pt x="896619" y="896619"/>
                </a:lnTo>
                <a:lnTo>
                  <a:pt x="894080" y="894079"/>
                </a:lnTo>
                <a:close/>
              </a:path>
              <a:path w="2240280" h="2240279">
                <a:moveTo>
                  <a:pt x="896620" y="896619"/>
                </a:moveTo>
                <a:lnTo>
                  <a:pt x="863600" y="896619"/>
                </a:lnTo>
                <a:lnTo>
                  <a:pt x="869950" y="902969"/>
                </a:lnTo>
                <a:lnTo>
                  <a:pt x="902969" y="902969"/>
                </a:lnTo>
                <a:lnTo>
                  <a:pt x="896620" y="896619"/>
                </a:lnTo>
                <a:close/>
              </a:path>
              <a:path w="2240280" h="2240279">
                <a:moveTo>
                  <a:pt x="902970" y="902969"/>
                </a:moveTo>
                <a:lnTo>
                  <a:pt x="869950" y="902969"/>
                </a:lnTo>
                <a:lnTo>
                  <a:pt x="882649" y="915669"/>
                </a:lnTo>
                <a:lnTo>
                  <a:pt x="915669" y="915669"/>
                </a:lnTo>
                <a:lnTo>
                  <a:pt x="902970" y="902969"/>
                </a:lnTo>
                <a:close/>
              </a:path>
              <a:path w="2240280" h="2240279">
                <a:moveTo>
                  <a:pt x="915669" y="915669"/>
                </a:moveTo>
                <a:lnTo>
                  <a:pt x="882650" y="915669"/>
                </a:lnTo>
                <a:lnTo>
                  <a:pt x="892809" y="925829"/>
                </a:lnTo>
                <a:lnTo>
                  <a:pt x="925829" y="925829"/>
                </a:lnTo>
                <a:lnTo>
                  <a:pt x="915669" y="915669"/>
                </a:lnTo>
                <a:close/>
              </a:path>
              <a:path w="2240280" h="2240279">
                <a:moveTo>
                  <a:pt x="925830" y="925829"/>
                </a:moveTo>
                <a:lnTo>
                  <a:pt x="892810" y="925829"/>
                </a:lnTo>
                <a:lnTo>
                  <a:pt x="914400" y="947419"/>
                </a:lnTo>
                <a:lnTo>
                  <a:pt x="947419" y="947419"/>
                </a:lnTo>
                <a:lnTo>
                  <a:pt x="925830" y="925829"/>
                </a:lnTo>
                <a:close/>
              </a:path>
              <a:path w="2240280" h="2240279">
                <a:moveTo>
                  <a:pt x="947419" y="947419"/>
                </a:moveTo>
                <a:lnTo>
                  <a:pt x="914400" y="947419"/>
                </a:lnTo>
                <a:lnTo>
                  <a:pt x="918210" y="951229"/>
                </a:lnTo>
                <a:lnTo>
                  <a:pt x="951229" y="951229"/>
                </a:lnTo>
                <a:lnTo>
                  <a:pt x="947419" y="947419"/>
                </a:lnTo>
                <a:close/>
              </a:path>
              <a:path w="2240280" h="2240279">
                <a:moveTo>
                  <a:pt x="951230" y="951229"/>
                </a:moveTo>
                <a:lnTo>
                  <a:pt x="918210" y="951229"/>
                </a:lnTo>
                <a:lnTo>
                  <a:pt x="962659" y="995679"/>
                </a:lnTo>
                <a:lnTo>
                  <a:pt x="995679" y="995679"/>
                </a:lnTo>
                <a:lnTo>
                  <a:pt x="951230" y="951229"/>
                </a:lnTo>
                <a:close/>
              </a:path>
              <a:path w="2240280" h="2240279">
                <a:moveTo>
                  <a:pt x="995680" y="995679"/>
                </a:moveTo>
                <a:lnTo>
                  <a:pt x="962660" y="995679"/>
                </a:lnTo>
                <a:lnTo>
                  <a:pt x="994409" y="1027429"/>
                </a:lnTo>
                <a:lnTo>
                  <a:pt x="1027429" y="1027429"/>
                </a:lnTo>
                <a:lnTo>
                  <a:pt x="995680" y="995679"/>
                </a:lnTo>
                <a:close/>
              </a:path>
              <a:path w="2240280" h="2240279">
                <a:moveTo>
                  <a:pt x="1027430" y="1027429"/>
                </a:moveTo>
                <a:lnTo>
                  <a:pt x="994410" y="1027429"/>
                </a:lnTo>
                <a:lnTo>
                  <a:pt x="1057909" y="1090929"/>
                </a:lnTo>
                <a:lnTo>
                  <a:pt x="1090929" y="1090929"/>
                </a:lnTo>
                <a:lnTo>
                  <a:pt x="1027430" y="1027429"/>
                </a:lnTo>
                <a:close/>
              </a:path>
              <a:path w="2240280" h="2240279">
                <a:moveTo>
                  <a:pt x="1090930" y="1090929"/>
                </a:moveTo>
                <a:lnTo>
                  <a:pt x="1057910" y="1090929"/>
                </a:lnTo>
                <a:lnTo>
                  <a:pt x="1102360" y="1135379"/>
                </a:lnTo>
                <a:lnTo>
                  <a:pt x="1135380" y="1135379"/>
                </a:lnTo>
                <a:lnTo>
                  <a:pt x="1090930" y="1090929"/>
                </a:lnTo>
                <a:close/>
              </a:path>
              <a:path w="2240280" h="2240279">
                <a:moveTo>
                  <a:pt x="1135380" y="1135379"/>
                </a:moveTo>
                <a:lnTo>
                  <a:pt x="1102360" y="1135379"/>
                </a:lnTo>
                <a:lnTo>
                  <a:pt x="1121410" y="1154429"/>
                </a:lnTo>
                <a:lnTo>
                  <a:pt x="1154429" y="1154429"/>
                </a:lnTo>
                <a:lnTo>
                  <a:pt x="1135380" y="1135379"/>
                </a:lnTo>
                <a:close/>
              </a:path>
              <a:path w="2240280" h="2240279">
                <a:moveTo>
                  <a:pt x="1154430" y="1154429"/>
                </a:moveTo>
                <a:lnTo>
                  <a:pt x="1121410" y="1154429"/>
                </a:lnTo>
                <a:lnTo>
                  <a:pt x="1149350" y="1182369"/>
                </a:lnTo>
                <a:lnTo>
                  <a:pt x="1182370" y="1182369"/>
                </a:lnTo>
                <a:lnTo>
                  <a:pt x="1154430" y="1154429"/>
                </a:lnTo>
                <a:close/>
              </a:path>
              <a:path w="2240280" h="2240279">
                <a:moveTo>
                  <a:pt x="1182370" y="1182369"/>
                </a:moveTo>
                <a:lnTo>
                  <a:pt x="1149350" y="1182369"/>
                </a:lnTo>
                <a:lnTo>
                  <a:pt x="1153160" y="1186179"/>
                </a:lnTo>
                <a:lnTo>
                  <a:pt x="1186180" y="1186179"/>
                </a:lnTo>
                <a:lnTo>
                  <a:pt x="1182370" y="1182369"/>
                </a:lnTo>
                <a:close/>
              </a:path>
              <a:path w="2240280" h="2240279">
                <a:moveTo>
                  <a:pt x="1186180" y="1186179"/>
                </a:moveTo>
                <a:lnTo>
                  <a:pt x="1153160" y="1186179"/>
                </a:lnTo>
                <a:lnTo>
                  <a:pt x="1181100" y="1214119"/>
                </a:lnTo>
                <a:lnTo>
                  <a:pt x="1214120" y="1214119"/>
                </a:lnTo>
                <a:lnTo>
                  <a:pt x="1186180" y="1186179"/>
                </a:lnTo>
                <a:close/>
              </a:path>
              <a:path w="2240280" h="2240279">
                <a:moveTo>
                  <a:pt x="1214120" y="1214119"/>
                </a:moveTo>
                <a:lnTo>
                  <a:pt x="1181100" y="1214119"/>
                </a:lnTo>
                <a:lnTo>
                  <a:pt x="1197610" y="1230629"/>
                </a:lnTo>
                <a:lnTo>
                  <a:pt x="1230629" y="1230629"/>
                </a:lnTo>
                <a:lnTo>
                  <a:pt x="1214120" y="1214119"/>
                </a:lnTo>
                <a:close/>
              </a:path>
              <a:path w="2240280" h="2240279">
                <a:moveTo>
                  <a:pt x="1230630" y="1230629"/>
                </a:moveTo>
                <a:lnTo>
                  <a:pt x="1197610" y="1230629"/>
                </a:lnTo>
                <a:lnTo>
                  <a:pt x="1212850" y="1245869"/>
                </a:lnTo>
                <a:lnTo>
                  <a:pt x="1245870" y="1245869"/>
                </a:lnTo>
                <a:lnTo>
                  <a:pt x="1230630" y="1230629"/>
                </a:lnTo>
                <a:close/>
              </a:path>
              <a:path w="2240280" h="2240279">
                <a:moveTo>
                  <a:pt x="1245870" y="1245869"/>
                </a:moveTo>
                <a:lnTo>
                  <a:pt x="1212850" y="1245869"/>
                </a:lnTo>
                <a:lnTo>
                  <a:pt x="1229360" y="1262379"/>
                </a:lnTo>
                <a:lnTo>
                  <a:pt x="1262379" y="1262379"/>
                </a:lnTo>
                <a:lnTo>
                  <a:pt x="1245870" y="1245869"/>
                </a:lnTo>
                <a:close/>
              </a:path>
              <a:path w="2240280" h="2240279">
                <a:moveTo>
                  <a:pt x="1262380" y="1262379"/>
                </a:moveTo>
                <a:lnTo>
                  <a:pt x="1229360" y="1262379"/>
                </a:lnTo>
                <a:lnTo>
                  <a:pt x="1327150" y="1360169"/>
                </a:lnTo>
                <a:lnTo>
                  <a:pt x="1360170" y="1360169"/>
                </a:lnTo>
                <a:lnTo>
                  <a:pt x="1262380" y="1262379"/>
                </a:lnTo>
                <a:close/>
              </a:path>
              <a:path w="2240280" h="2240279">
                <a:moveTo>
                  <a:pt x="1360170" y="1360169"/>
                </a:moveTo>
                <a:lnTo>
                  <a:pt x="1327150" y="1360169"/>
                </a:lnTo>
                <a:lnTo>
                  <a:pt x="1333500" y="1366519"/>
                </a:lnTo>
                <a:lnTo>
                  <a:pt x="1366520" y="1366519"/>
                </a:lnTo>
                <a:lnTo>
                  <a:pt x="1360170" y="1360169"/>
                </a:lnTo>
                <a:close/>
              </a:path>
              <a:path w="2240280" h="2240279">
                <a:moveTo>
                  <a:pt x="1366520" y="1366519"/>
                </a:moveTo>
                <a:lnTo>
                  <a:pt x="1333500" y="1366519"/>
                </a:lnTo>
                <a:lnTo>
                  <a:pt x="1352549" y="1385569"/>
                </a:lnTo>
                <a:lnTo>
                  <a:pt x="1385570" y="1385569"/>
                </a:lnTo>
                <a:lnTo>
                  <a:pt x="1366520" y="1366519"/>
                </a:lnTo>
                <a:close/>
              </a:path>
              <a:path w="2240280" h="2240279">
                <a:moveTo>
                  <a:pt x="1385570" y="1385569"/>
                </a:moveTo>
                <a:lnTo>
                  <a:pt x="1352550" y="1385569"/>
                </a:lnTo>
                <a:lnTo>
                  <a:pt x="1358900" y="1391919"/>
                </a:lnTo>
                <a:lnTo>
                  <a:pt x="1391920" y="1391919"/>
                </a:lnTo>
                <a:lnTo>
                  <a:pt x="1385570" y="1385569"/>
                </a:lnTo>
                <a:close/>
              </a:path>
              <a:path w="2240280" h="2240279">
                <a:moveTo>
                  <a:pt x="1391920" y="1391919"/>
                </a:moveTo>
                <a:lnTo>
                  <a:pt x="1358900" y="1391919"/>
                </a:lnTo>
                <a:lnTo>
                  <a:pt x="1365249" y="1398269"/>
                </a:lnTo>
                <a:lnTo>
                  <a:pt x="1398270" y="1398269"/>
                </a:lnTo>
                <a:lnTo>
                  <a:pt x="1391920" y="1391919"/>
                </a:lnTo>
                <a:close/>
              </a:path>
              <a:path w="2240280" h="2240279">
                <a:moveTo>
                  <a:pt x="1398270" y="1398269"/>
                </a:moveTo>
                <a:lnTo>
                  <a:pt x="1365250" y="1398269"/>
                </a:lnTo>
                <a:lnTo>
                  <a:pt x="1377950" y="1410969"/>
                </a:lnTo>
                <a:lnTo>
                  <a:pt x="1410970" y="1410969"/>
                </a:lnTo>
                <a:lnTo>
                  <a:pt x="1398270" y="1398269"/>
                </a:lnTo>
                <a:close/>
              </a:path>
              <a:path w="2240280" h="2240279">
                <a:moveTo>
                  <a:pt x="1410970" y="1410969"/>
                </a:moveTo>
                <a:lnTo>
                  <a:pt x="1377950" y="1410969"/>
                </a:lnTo>
                <a:lnTo>
                  <a:pt x="1384299" y="1417319"/>
                </a:lnTo>
                <a:lnTo>
                  <a:pt x="1417319" y="1417319"/>
                </a:lnTo>
                <a:lnTo>
                  <a:pt x="1410970" y="1410969"/>
                </a:lnTo>
                <a:close/>
              </a:path>
              <a:path w="2240280" h="2240279">
                <a:moveTo>
                  <a:pt x="1417320" y="1417319"/>
                </a:moveTo>
                <a:lnTo>
                  <a:pt x="1384300" y="1417319"/>
                </a:lnTo>
                <a:lnTo>
                  <a:pt x="1390650" y="1423669"/>
                </a:lnTo>
                <a:lnTo>
                  <a:pt x="1423670" y="1423669"/>
                </a:lnTo>
                <a:lnTo>
                  <a:pt x="1417320" y="1417319"/>
                </a:lnTo>
                <a:close/>
              </a:path>
              <a:path w="2240280" h="2240279">
                <a:moveTo>
                  <a:pt x="1423670" y="1423669"/>
                </a:moveTo>
                <a:lnTo>
                  <a:pt x="1390650" y="1423669"/>
                </a:lnTo>
                <a:lnTo>
                  <a:pt x="1396999" y="1430019"/>
                </a:lnTo>
                <a:lnTo>
                  <a:pt x="1430019" y="1430019"/>
                </a:lnTo>
                <a:lnTo>
                  <a:pt x="1423670" y="1423669"/>
                </a:lnTo>
                <a:close/>
              </a:path>
              <a:path w="2240280" h="2240279">
                <a:moveTo>
                  <a:pt x="2040890" y="2040889"/>
                </a:moveTo>
                <a:lnTo>
                  <a:pt x="2007870" y="2040889"/>
                </a:lnTo>
                <a:lnTo>
                  <a:pt x="2106930" y="2139949"/>
                </a:lnTo>
                <a:lnTo>
                  <a:pt x="2139950" y="2139949"/>
                </a:lnTo>
                <a:lnTo>
                  <a:pt x="2040890" y="2040889"/>
                </a:lnTo>
                <a:close/>
              </a:path>
              <a:path w="2240280" h="2240279">
                <a:moveTo>
                  <a:pt x="2038349" y="2038349"/>
                </a:moveTo>
                <a:lnTo>
                  <a:pt x="2005330" y="2038349"/>
                </a:lnTo>
                <a:lnTo>
                  <a:pt x="2006600" y="2039619"/>
                </a:lnTo>
                <a:lnTo>
                  <a:pt x="2039620" y="2039619"/>
                </a:lnTo>
                <a:lnTo>
                  <a:pt x="2038349" y="2038349"/>
                </a:lnTo>
                <a:close/>
              </a:path>
              <a:path w="2240280" h="2240279">
                <a:moveTo>
                  <a:pt x="2034539" y="2034539"/>
                </a:moveTo>
                <a:lnTo>
                  <a:pt x="2001520" y="2034539"/>
                </a:lnTo>
                <a:lnTo>
                  <a:pt x="2004060" y="2037079"/>
                </a:lnTo>
                <a:lnTo>
                  <a:pt x="2037079" y="2037079"/>
                </a:lnTo>
                <a:lnTo>
                  <a:pt x="2034539" y="2034539"/>
                </a:lnTo>
                <a:close/>
              </a:path>
              <a:path w="2240280" h="2240279">
                <a:moveTo>
                  <a:pt x="2032000" y="2031999"/>
                </a:moveTo>
                <a:lnTo>
                  <a:pt x="1998980" y="2031999"/>
                </a:lnTo>
                <a:lnTo>
                  <a:pt x="2000250" y="2033269"/>
                </a:lnTo>
                <a:lnTo>
                  <a:pt x="2033270" y="2033269"/>
                </a:lnTo>
                <a:lnTo>
                  <a:pt x="2032000" y="2031999"/>
                </a:lnTo>
                <a:close/>
              </a:path>
              <a:path w="2240280" h="2240279">
                <a:moveTo>
                  <a:pt x="2028190" y="2028189"/>
                </a:moveTo>
                <a:lnTo>
                  <a:pt x="1995170" y="2028189"/>
                </a:lnTo>
                <a:lnTo>
                  <a:pt x="1997710" y="2030729"/>
                </a:lnTo>
                <a:lnTo>
                  <a:pt x="2030730" y="2030729"/>
                </a:lnTo>
                <a:lnTo>
                  <a:pt x="2028190" y="2028189"/>
                </a:lnTo>
                <a:close/>
              </a:path>
              <a:path w="2240280" h="2240279">
                <a:moveTo>
                  <a:pt x="2025650" y="2025649"/>
                </a:moveTo>
                <a:lnTo>
                  <a:pt x="1992630" y="2025649"/>
                </a:lnTo>
                <a:lnTo>
                  <a:pt x="1993900" y="2026919"/>
                </a:lnTo>
                <a:lnTo>
                  <a:pt x="2026920" y="2026919"/>
                </a:lnTo>
                <a:lnTo>
                  <a:pt x="2025650" y="2025649"/>
                </a:lnTo>
                <a:close/>
              </a:path>
              <a:path w="2240280" h="2240279">
                <a:moveTo>
                  <a:pt x="2021840" y="2021839"/>
                </a:moveTo>
                <a:lnTo>
                  <a:pt x="1988820" y="2021839"/>
                </a:lnTo>
                <a:lnTo>
                  <a:pt x="1991360" y="2024379"/>
                </a:lnTo>
                <a:lnTo>
                  <a:pt x="2024379" y="2024379"/>
                </a:lnTo>
                <a:lnTo>
                  <a:pt x="2021840" y="2021839"/>
                </a:lnTo>
                <a:close/>
              </a:path>
              <a:path w="2240280" h="2240279">
                <a:moveTo>
                  <a:pt x="2019299" y="2019299"/>
                </a:moveTo>
                <a:lnTo>
                  <a:pt x="1986280" y="2019299"/>
                </a:lnTo>
                <a:lnTo>
                  <a:pt x="1987550" y="2020569"/>
                </a:lnTo>
                <a:lnTo>
                  <a:pt x="2020570" y="2020569"/>
                </a:lnTo>
                <a:lnTo>
                  <a:pt x="2019299" y="2019299"/>
                </a:lnTo>
                <a:close/>
              </a:path>
              <a:path w="2240280" h="2240279">
                <a:moveTo>
                  <a:pt x="2015489" y="2015489"/>
                </a:moveTo>
                <a:lnTo>
                  <a:pt x="1982470" y="2015489"/>
                </a:lnTo>
                <a:lnTo>
                  <a:pt x="1985010" y="2018029"/>
                </a:lnTo>
                <a:lnTo>
                  <a:pt x="2018029" y="2018029"/>
                </a:lnTo>
                <a:lnTo>
                  <a:pt x="2015489" y="2015489"/>
                </a:lnTo>
                <a:close/>
              </a:path>
              <a:path w="2240280" h="2240279">
                <a:moveTo>
                  <a:pt x="2012949" y="2012949"/>
                </a:moveTo>
                <a:lnTo>
                  <a:pt x="1979930" y="2012949"/>
                </a:lnTo>
                <a:lnTo>
                  <a:pt x="1981200" y="2014219"/>
                </a:lnTo>
                <a:lnTo>
                  <a:pt x="2014220" y="2014219"/>
                </a:lnTo>
                <a:lnTo>
                  <a:pt x="2012949" y="2012949"/>
                </a:lnTo>
                <a:close/>
              </a:path>
              <a:path w="2240280" h="2240279">
                <a:moveTo>
                  <a:pt x="2009139" y="2009139"/>
                </a:moveTo>
                <a:lnTo>
                  <a:pt x="1976120" y="2009139"/>
                </a:lnTo>
                <a:lnTo>
                  <a:pt x="1978660" y="2011679"/>
                </a:lnTo>
                <a:lnTo>
                  <a:pt x="2011679" y="2011679"/>
                </a:lnTo>
                <a:lnTo>
                  <a:pt x="2009139" y="2009139"/>
                </a:lnTo>
                <a:close/>
              </a:path>
              <a:path w="2240280" h="2240279">
                <a:moveTo>
                  <a:pt x="2006599" y="2006599"/>
                </a:moveTo>
                <a:lnTo>
                  <a:pt x="1973580" y="2006599"/>
                </a:lnTo>
                <a:lnTo>
                  <a:pt x="1974850" y="2007869"/>
                </a:lnTo>
                <a:lnTo>
                  <a:pt x="2007870" y="2007869"/>
                </a:lnTo>
                <a:lnTo>
                  <a:pt x="2006599" y="2006599"/>
                </a:lnTo>
                <a:close/>
              </a:path>
              <a:path w="2240280" h="2240279">
                <a:moveTo>
                  <a:pt x="2002789" y="2002789"/>
                </a:moveTo>
                <a:lnTo>
                  <a:pt x="1969770" y="2002789"/>
                </a:lnTo>
                <a:lnTo>
                  <a:pt x="1972310" y="2005329"/>
                </a:lnTo>
                <a:lnTo>
                  <a:pt x="2005329" y="2005329"/>
                </a:lnTo>
                <a:lnTo>
                  <a:pt x="2002789" y="2002789"/>
                </a:lnTo>
                <a:close/>
              </a:path>
              <a:path w="2240280" h="2240279">
                <a:moveTo>
                  <a:pt x="2000250" y="2000249"/>
                </a:moveTo>
                <a:lnTo>
                  <a:pt x="1967230" y="2000249"/>
                </a:lnTo>
                <a:lnTo>
                  <a:pt x="1968500" y="2001519"/>
                </a:lnTo>
                <a:lnTo>
                  <a:pt x="2001520" y="2001519"/>
                </a:lnTo>
                <a:lnTo>
                  <a:pt x="2000250" y="2000249"/>
                </a:lnTo>
                <a:close/>
              </a:path>
              <a:path w="2240280" h="2240279">
                <a:moveTo>
                  <a:pt x="1996439" y="1996439"/>
                </a:moveTo>
                <a:lnTo>
                  <a:pt x="1963420" y="1996439"/>
                </a:lnTo>
                <a:lnTo>
                  <a:pt x="1965960" y="1998979"/>
                </a:lnTo>
                <a:lnTo>
                  <a:pt x="1998979" y="1998979"/>
                </a:lnTo>
                <a:lnTo>
                  <a:pt x="1996439" y="1996439"/>
                </a:lnTo>
                <a:close/>
              </a:path>
              <a:path w="2240280" h="2240279">
                <a:moveTo>
                  <a:pt x="1993899" y="1993899"/>
                </a:moveTo>
                <a:lnTo>
                  <a:pt x="1960880" y="1993899"/>
                </a:lnTo>
                <a:lnTo>
                  <a:pt x="1962150" y="1995169"/>
                </a:lnTo>
                <a:lnTo>
                  <a:pt x="1995170" y="1995169"/>
                </a:lnTo>
                <a:lnTo>
                  <a:pt x="1993899" y="1993899"/>
                </a:lnTo>
                <a:close/>
              </a:path>
              <a:path w="2240280" h="2240279">
                <a:moveTo>
                  <a:pt x="1990090" y="1990089"/>
                </a:moveTo>
                <a:lnTo>
                  <a:pt x="1957070" y="1990089"/>
                </a:lnTo>
                <a:lnTo>
                  <a:pt x="1959610" y="1992629"/>
                </a:lnTo>
                <a:lnTo>
                  <a:pt x="1992629" y="1992629"/>
                </a:lnTo>
                <a:lnTo>
                  <a:pt x="1990090" y="1990089"/>
                </a:lnTo>
                <a:close/>
              </a:path>
              <a:path w="2240280" h="2240279">
                <a:moveTo>
                  <a:pt x="1987550" y="1987549"/>
                </a:moveTo>
                <a:lnTo>
                  <a:pt x="1954530" y="1987549"/>
                </a:lnTo>
                <a:lnTo>
                  <a:pt x="1955800" y="1988819"/>
                </a:lnTo>
                <a:lnTo>
                  <a:pt x="1988820" y="1988819"/>
                </a:lnTo>
                <a:lnTo>
                  <a:pt x="1987550" y="1987549"/>
                </a:lnTo>
                <a:close/>
              </a:path>
              <a:path w="2240280" h="2240279">
                <a:moveTo>
                  <a:pt x="1983739" y="1983739"/>
                </a:moveTo>
                <a:lnTo>
                  <a:pt x="1950720" y="1983739"/>
                </a:lnTo>
                <a:lnTo>
                  <a:pt x="1953260" y="1986279"/>
                </a:lnTo>
                <a:lnTo>
                  <a:pt x="1986280" y="1986279"/>
                </a:lnTo>
                <a:lnTo>
                  <a:pt x="1983739" y="1983739"/>
                </a:lnTo>
                <a:close/>
              </a:path>
              <a:path w="2240280" h="2240279">
                <a:moveTo>
                  <a:pt x="1981200" y="1981199"/>
                </a:moveTo>
                <a:lnTo>
                  <a:pt x="1948180" y="1981199"/>
                </a:lnTo>
                <a:lnTo>
                  <a:pt x="1949450" y="1982469"/>
                </a:lnTo>
                <a:lnTo>
                  <a:pt x="1982470" y="1982469"/>
                </a:lnTo>
                <a:lnTo>
                  <a:pt x="1981200" y="1981199"/>
                </a:lnTo>
                <a:close/>
              </a:path>
              <a:path w="2240280" h="2240279">
                <a:moveTo>
                  <a:pt x="1977390" y="1977389"/>
                </a:moveTo>
                <a:lnTo>
                  <a:pt x="1944370" y="1977389"/>
                </a:lnTo>
                <a:lnTo>
                  <a:pt x="1946910" y="1979929"/>
                </a:lnTo>
                <a:lnTo>
                  <a:pt x="1979929" y="1979929"/>
                </a:lnTo>
                <a:lnTo>
                  <a:pt x="1977390" y="1977389"/>
                </a:lnTo>
                <a:close/>
              </a:path>
              <a:path w="2240280" h="2240279">
                <a:moveTo>
                  <a:pt x="1974850" y="1974849"/>
                </a:moveTo>
                <a:lnTo>
                  <a:pt x="1941830" y="1974849"/>
                </a:lnTo>
                <a:lnTo>
                  <a:pt x="1943100" y="1976119"/>
                </a:lnTo>
                <a:lnTo>
                  <a:pt x="1976120" y="1976119"/>
                </a:lnTo>
                <a:lnTo>
                  <a:pt x="1974850" y="1974849"/>
                </a:lnTo>
                <a:close/>
              </a:path>
              <a:path w="2240280" h="2240279">
                <a:moveTo>
                  <a:pt x="1971040" y="1971039"/>
                </a:moveTo>
                <a:lnTo>
                  <a:pt x="1938020" y="1971039"/>
                </a:lnTo>
                <a:lnTo>
                  <a:pt x="1940560" y="1973579"/>
                </a:lnTo>
                <a:lnTo>
                  <a:pt x="1973580" y="1973579"/>
                </a:lnTo>
                <a:lnTo>
                  <a:pt x="1971040" y="1971039"/>
                </a:lnTo>
                <a:close/>
              </a:path>
              <a:path w="2240280" h="2240279">
                <a:moveTo>
                  <a:pt x="1968500" y="1968499"/>
                </a:moveTo>
                <a:lnTo>
                  <a:pt x="1935480" y="1968499"/>
                </a:lnTo>
                <a:lnTo>
                  <a:pt x="1936750" y="1969769"/>
                </a:lnTo>
                <a:lnTo>
                  <a:pt x="1969770" y="1969769"/>
                </a:lnTo>
                <a:lnTo>
                  <a:pt x="1968500" y="1968499"/>
                </a:lnTo>
                <a:close/>
              </a:path>
              <a:path w="2240280" h="2240279">
                <a:moveTo>
                  <a:pt x="1964690" y="1964689"/>
                </a:moveTo>
                <a:lnTo>
                  <a:pt x="1931670" y="1964689"/>
                </a:lnTo>
                <a:lnTo>
                  <a:pt x="1934210" y="1967229"/>
                </a:lnTo>
                <a:lnTo>
                  <a:pt x="1967230" y="1967229"/>
                </a:lnTo>
                <a:lnTo>
                  <a:pt x="1964690" y="1964689"/>
                </a:lnTo>
                <a:close/>
              </a:path>
              <a:path w="2240280" h="2240279">
                <a:moveTo>
                  <a:pt x="1962149" y="1962149"/>
                </a:moveTo>
                <a:lnTo>
                  <a:pt x="1929130" y="1962149"/>
                </a:lnTo>
                <a:lnTo>
                  <a:pt x="1930400" y="1963419"/>
                </a:lnTo>
                <a:lnTo>
                  <a:pt x="1963420" y="1963419"/>
                </a:lnTo>
                <a:lnTo>
                  <a:pt x="1962149" y="1962149"/>
                </a:lnTo>
                <a:close/>
              </a:path>
              <a:path w="2240280" h="2240279">
                <a:moveTo>
                  <a:pt x="1958339" y="1958339"/>
                </a:moveTo>
                <a:lnTo>
                  <a:pt x="1925320" y="1958339"/>
                </a:lnTo>
                <a:lnTo>
                  <a:pt x="1927860" y="1960879"/>
                </a:lnTo>
                <a:lnTo>
                  <a:pt x="1960880" y="1960879"/>
                </a:lnTo>
                <a:lnTo>
                  <a:pt x="1958339" y="1958339"/>
                </a:lnTo>
                <a:close/>
              </a:path>
              <a:path w="2240280" h="2240279">
                <a:moveTo>
                  <a:pt x="1955799" y="1955799"/>
                </a:moveTo>
                <a:lnTo>
                  <a:pt x="1922780" y="1955799"/>
                </a:lnTo>
                <a:lnTo>
                  <a:pt x="1924050" y="1957069"/>
                </a:lnTo>
                <a:lnTo>
                  <a:pt x="1957069" y="1957069"/>
                </a:lnTo>
                <a:lnTo>
                  <a:pt x="1955799" y="1955799"/>
                </a:lnTo>
                <a:close/>
              </a:path>
              <a:path w="2240280" h="2240279">
                <a:moveTo>
                  <a:pt x="1951989" y="1951989"/>
                </a:moveTo>
                <a:lnTo>
                  <a:pt x="1918970" y="1951989"/>
                </a:lnTo>
                <a:lnTo>
                  <a:pt x="1921510" y="1954529"/>
                </a:lnTo>
                <a:lnTo>
                  <a:pt x="1954530" y="1954529"/>
                </a:lnTo>
                <a:lnTo>
                  <a:pt x="1951989" y="1951989"/>
                </a:lnTo>
                <a:close/>
              </a:path>
              <a:path w="2240280" h="2240279">
                <a:moveTo>
                  <a:pt x="1949449" y="1949449"/>
                </a:moveTo>
                <a:lnTo>
                  <a:pt x="1916430" y="1949449"/>
                </a:lnTo>
                <a:lnTo>
                  <a:pt x="1917700" y="1950719"/>
                </a:lnTo>
                <a:lnTo>
                  <a:pt x="1950719" y="1950719"/>
                </a:lnTo>
                <a:lnTo>
                  <a:pt x="1949449" y="1949449"/>
                </a:lnTo>
                <a:close/>
              </a:path>
              <a:path w="2240280" h="2240279">
                <a:moveTo>
                  <a:pt x="1943100" y="1943099"/>
                </a:moveTo>
                <a:lnTo>
                  <a:pt x="1910080" y="1943099"/>
                </a:lnTo>
                <a:lnTo>
                  <a:pt x="1915160" y="1948179"/>
                </a:lnTo>
                <a:lnTo>
                  <a:pt x="1948180" y="1948179"/>
                </a:lnTo>
                <a:lnTo>
                  <a:pt x="1943100" y="1943099"/>
                </a:lnTo>
                <a:close/>
              </a:path>
              <a:path w="2240280" h="2240279">
                <a:moveTo>
                  <a:pt x="1939289" y="1939289"/>
                </a:moveTo>
                <a:lnTo>
                  <a:pt x="1906270" y="1939289"/>
                </a:lnTo>
                <a:lnTo>
                  <a:pt x="1908810" y="1941829"/>
                </a:lnTo>
                <a:lnTo>
                  <a:pt x="1941829" y="1941829"/>
                </a:lnTo>
                <a:lnTo>
                  <a:pt x="1939289" y="1939289"/>
                </a:lnTo>
                <a:close/>
              </a:path>
              <a:path w="2240280" h="2240279">
                <a:moveTo>
                  <a:pt x="1936749" y="1936749"/>
                </a:moveTo>
                <a:lnTo>
                  <a:pt x="1903730" y="1936749"/>
                </a:lnTo>
                <a:lnTo>
                  <a:pt x="1905000" y="1938019"/>
                </a:lnTo>
                <a:lnTo>
                  <a:pt x="1938020" y="1938019"/>
                </a:lnTo>
                <a:lnTo>
                  <a:pt x="1936749" y="1936749"/>
                </a:lnTo>
                <a:close/>
              </a:path>
              <a:path w="2240280" h="2240279">
                <a:moveTo>
                  <a:pt x="1932939" y="1932939"/>
                </a:moveTo>
                <a:lnTo>
                  <a:pt x="1899920" y="1932939"/>
                </a:lnTo>
                <a:lnTo>
                  <a:pt x="1902460" y="1935479"/>
                </a:lnTo>
                <a:lnTo>
                  <a:pt x="1935479" y="1935479"/>
                </a:lnTo>
                <a:lnTo>
                  <a:pt x="1932939" y="1932939"/>
                </a:lnTo>
                <a:close/>
              </a:path>
              <a:path w="2240280" h="2240279">
                <a:moveTo>
                  <a:pt x="1930399" y="1930399"/>
                </a:moveTo>
                <a:lnTo>
                  <a:pt x="1897380" y="1930399"/>
                </a:lnTo>
                <a:lnTo>
                  <a:pt x="1898650" y="1931669"/>
                </a:lnTo>
                <a:lnTo>
                  <a:pt x="1931669" y="1931669"/>
                </a:lnTo>
                <a:lnTo>
                  <a:pt x="1930399" y="1930399"/>
                </a:lnTo>
                <a:close/>
              </a:path>
              <a:path w="2240280" h="2240279">
                <a:moveTo>
                  <a:pt x="1926589" y="1926589"/>
                </a:moveTo>
                <a:lnTo>
                  <a:pt x="1893570" y="1926589"/>
                </a:lnTo>
                <a:lnTo>
                  <a:pt x="1896110" y="1929129"/>
                </a:lnTo>
                <a:lnTo>
                  <a:pt x="1929130" y="1929129"/>
                </a:lnTo>
                <a:lnTo>
                  <a:pt x="1926589" y="1926589"/>
                </a:lnTo>
                <a:close/>
              </a:path>
              <a:path w="2240280" h="2240279">
                <a:moveTo>
                  <a:pt x="1924049" y="1924049"/>
                </a:moveTo>
                <a:lnTo>
                  <a:pt x="1891030" y="1924049"/>
                </a:lnTo>
                <a:lnTo>
                  <a:pt x="1892300" y="1925319"/>
                </a:lnTo>
                <a:lnTo>
                  <a:pt x="1925319" y="1925319"/>
                </a:lnTo>
                <a:lnTo>
                  <a:pt x="1924049" y="1924049"/>
                </a:lnTo>
                <a:close/>
              </a:path>
              <a:path w="2240280" h="2240279">
                <a:moveTo>
                  <a:pt x="1920239" y="1920239"/>
                </a:moveTo>
                <a:lnTo>
                  <a:pt x="1887220" y="1920239"/>
                </a:lnTo>
                <a:lnTo>
                  <a:pt x="1889760" y="1922779"/>
                </a:lnTo>
                <a:lnTo>
                  <a:pt x="1922780" y="1922779"/>
                </a:lnTo>
                <a:lnTo>
                  <a:pt x="1920239" y="1920239"/>
                </a:lnTo>
                <a:close/>
              </a:path>
              <a:path w="2240280" h="2240279">
                <a:moveTo>
                  <a:pt x="1917699" y="1917699"/>
                </a:moveTo>
                <a:lnTo>
                  <a:pt x="1884680" y="1917699"/>
                </a:lnTo>
                <a:lnTo>
                  <a:pt x="1885950" y="1918969"/>
                </a:lnTo>
                <a:lnTo>
                  <a:pt x="1918970" y="1918969"/>
                </a:lnTo>
                <a:lnTo>
                  <a:pt x="1917699" y="1917699"/>
                </a:lnTo>
                <a:close/>
              </a:path>
              <a:path w="2240280" h="2240279">
                <a:moveTo>
                  <a:pt x="1913890" y="1913889"/>
                </a:moveTo>
                <a:lnTo>
                  <a:pt x="1880870" y="1913889"/>
                </a:lnTo>
                <a:lnTo>
                  <a:pt x="1883410" y="1916429"/>
                </a:lnTo>
                <a:lnTo>
                  <a:pt x="1916429" y="1916429"/>
                </a:lnTo>
                <a:lnTo>
                  <a:pt x="1913890" y="1913889"/>
                </a:lnTo>
                <a:close/>
              </a:path>
              <a:path w="2240280" h="2240279">
                <a:moveTo>
                  <a:pt x="1911350" y="1911349"/>
                </a:moveTo>
                <a:lnTo>
                  <a:pt x="1878330" y="1911349"/>
                </a:lnTo>
                <a:lnTo>
                  <a:pt x="1879600" y="1912619"/>
                </a:lnTo>
                <a:lnTo>
                  <a:pt x="1912619" y="1912619"/>
                </a:lnTo>
                <a:lnTo>
                  <a:pt x="1911350" y="1911349"/>
                </a:lnTo>
                <a:close/>
              </a:path>
              <a:path w="2240280" h="2240279">
                <a:moveTo>
                  <a:pt x="1907539" y="1907539"/>
                </a:moveTo>
                <a:lnTo>
                  <a:pt x="1874520" y="1907539"/>
                </a:lnTo>
                <a:lnTo>
                  <a:pt x="1877060" y="1910079"/>
                </a:lnTo>
                <a:lnTo>
                  <a:pt x="1910079" y="1910079"/>
                </a:lnTo>
                <a:lnTo>
                  <a:pt x="1907539" y="1907539"/>
                </a:lnTo>
                <a:close/>
              </a:path>
              <a:path w="2240280" h="2240279">
                <a:moveTo>
                  <a:pt x="1904999" y="1904999"/>
                </a:moveTo>
                <a:lnTo>
                  <a:pt x="1871980" y="1904999"/>
                </a:lnTo>
                <a:lnTo>
                  <a:pt x="1873250" y="1906269"/>
                </a:lnTo>
                <a:lnTo>
                  <a:pt x="1906269" y="1906269"/>
                </a:lnTo>
                <a:lnTo>
                  <a:pt x="1904999" y="1904999"/>
                </a:lnTo>
                <a:close/>
              </a:path>
              <a:path w="2240280" h="2240279">
                <a:moveTo>
                  <a:pt x="1901190" y="1901189"/>
                </a:moveTo>
                <a:lnTo>
                  <a:pt x="1868170" y="1901189"/>
                </a:lnTo>
                <a:lnTo>
                  <a:pt x="1870710" y="1903729"/>
                </a:lnTo>
                <a:lnTo>
                  <a:pt x="1903729" y="1903729"/>
                </a:lnTo>
                <a:lnTo>
                  <a:pt x="1901190" y="1901189"/>
                </a:lnTo>
                <a:close/>
              </a:path>
              <a:path w="2240280" h="2240279">
                <a:moveTo>
                  <a:pt x="1898650" y="1898649"/>
                </a:moveTo>
                <a:lnTo>
                  <a:pt x="1865630" y="1898649"/>
                </a:lnTo>
                <a:lnTo>
                  <a:pt x="1866900" y="1899919"/>
                </a:lnTo>
                <a:lnTo>
                  <a:pt x="1899920" y="1899919"/>
                </a:lnTo>
                <a:lnTo>
                  <a:pt x="1898650" y="1898649"/>
                </a:lnTo>
                <a:close/>
              </a:path>
              <a:path w="2240280" h="2240279">
                <a:moveTo>
                  <a:pt x="1894839" y="1894839"/>
                </a:moveTo>
                <a:lnTo>
                  <a:pt x="1861820" y="1894839"/>
                </a:lnTo>
                <a:lnTo>
                  <a:pt x="1864360" y="1897379"/>
                </a:lnTo>
                <a:lnTo>
                  <a:pt x="1897380" y="1897379"/>
                </a:lnTo>
                <a:lnTo>
                  <a:pt x="1894839" y="1894839"/>
                </a:lnTo>
                <a:close/>
              </a:path>
              <a:path w="2240280" h="2240279">
                <a:moveTo>
                  <a:pt x="1892300" y="1892299"/>
                </a:moveTo>
                <a:lnTo>
                  <a:pt x="1859280" y="1892299"/>
                </a:lnTo>
                <a:lnTo>
                  <a:pt x="1860550" y="1893569"/>
                </a:lnTo>
                <a:lnTo>
                  <a:pt x="1893570" y="1893569"/>
                </a:lnTo>
                <a:lnTo>
                  <a:pt x="1892300" y="1892299"/>
                </a:lnTo>
                <a:close/>
              </a:path>
              <a:path w="2240280" h="2240279">
                <a:moveTo>
                  <a:pt x="1888490" y="1888489"/>
                </a:moveTo>
                <a:lnTo>
                  <a:pt x="1855470" y="1888489"/>
                </a:lnTo>
                <a:lnTo>
                  <a:pt x="1858010" y="1891029"/>
                </a:lnTo>
                <a:lnTo>
                  <a:pt x="1891030" y="1891029"/>
                </a:lnTo>
                <a:lnTo>
                  <a:pt x="1888490" y="1888489"/>
                </a:lnTo>
                <a:close/>
              </a:path>
              <a:path w="2240280" h="2240279">
                <a:moveTo>
                  <a:pt x="1885950" y="1885949"/>
                </a:moveTo>
                <a:lnTo>
                  <a:pt x="1852929" y="1885949"/>
                </a:lnTo>
                <a:lnTo>
                  <a:pt x="1854200" y="1887219"/>
                </a:lnTo>
                <a:lnTo>
                  <a:pt x="1887220" y="1887219"/>
                </a:lnTo>
                <a:lnTo>
                  <a:pt x="1885950" y="1885949"/>
                </a:lnTo>
                <a:close/>
              </a:path>
              <a:path w="2240280" h="2240279">
                <a:moveTo>
                  <a:pt x="1879600" y="1879599"/>
                </a:moveTo>
                <a:lnTo>
                  <a:pt x="1846580" y="1879599"/>
                </a:lnTo>
                <a:lnTo>
                  <a:pt x="1851660" y="1884679"/>
                </a:lnTo>
                <a:lnTo>
                  <a:pt x="1884680" y="1884679"/>
                </a:lnTo>
                <a:lnTo>
                  <a:pt x="1879600" y="1879599"/>
                </a:lnTo>
                <a:close/>
              </a:path>
              <a:path w="2240280" h="2240279">
                <a:moveTo>
                  <a:pt x="1873249" y="1873249"/>
                </a:moveTo>
                <a:lnTo>
                  <a:pt x="1840229" y="1873249"/>
                </a:lnTo>
                <a:lnTo>
                  <a:pt x="1845310" y="1878329"/>
                </a:lnTo>
                <a:lnTo>
                  <a:pt x="1878330" y="1878329"/>
                </a:lnTo>
                <a:lnTo>
                  <a:pt x="1873249" y="1873249"/>
                </a:lnTo>
                <a:close/>
              </a:path>
              <a:path w="2240280" h="2240279">
                <a:moveTo>
                  <a:pt x="1866899" y="1866899"/>
                </a:moveTo>
                <a:lnTo>
                  <a:pt x="1833880" y="1866899"/>
                </a:lnTo>
                <a:lnTo>
                  <a:pt x="1838960" y="1871979"/>
                </a:lnTo>
                <a:lnTo>
                  <a:pt x="1871980" y="1871979"/>
                </a:lnTo>
                <a:lnTo>
                  <a:pt x="1866899" y="1866899"/>
                </a:lnTo>
                <a:close/>
              </a:path>
              <a:path w="2240280" h="2240279">
                <a:moveTo>
                  <a:pt x="1860550" y="1860549"/>
                </a:moveTo>
                <a:lnTo>
                  <a:pt x="1827530" y="1860549"/>
                </a:lnTo>
                <a:lnTo>
                  <a:pt x="1832609" y="1865629"/>
                </a:lnTo>
                <a:lnTo>
                  <a:pt x="1865629" y="1865629"/>
                </a:lnTo>
                <a:lnTo>
                  <a:pt x="1860550" y="1860549"/>
                </a:lnTo>
                <a:close/>
              </a:path>
              <a:path w="2240280" h="2240279">
                <a:moveTo>
                  <a:pt x="1854199" y="1854199"/>
                </a:moveTo>
                <a:lnTo>
                  <a:pt x="1821179" y="1854199"/>
                </a:lnTo>
                <a:lnTo>
                  <a:pt x="1826260" y="1859279"/>
                </a:lnTo>
                <a:lnTo>
                  <a:pt x="1859280" y="1859279"/>
                </a:lnTo>
                <a:lnTo>
                  <a:pt x="1854199" y="1854199"/>
                </a:lnTo>
                <a:close/>
              </a:path>
              <a:path w="2240280" h="2240279">
                <a:moveTo>
                  <a:pt x="1847849" y="1847849"/>
                </a:moveTo>
                <a:lnTo>
                  <a:pt x="1814830" y="1847849"/>
                </a:lnTo>
                <a:lnTo>
                  <a:pt x="1819910" y="1852929"/>
                </a:lnTo>
                <a:lnTo>
                  <a:pt x="1852930" y="1852929"/>
                </a:lnTo>
                <a:lnTo>
                  <a:pt x="1847849" y="1847849"/>
                </a:lnTo>
                <a:close/>
              </a:path>
              <a:path w="2240280" h="2240279">
                <a:moveTo>
                  <a:pt x="1841499" y="1841499"/>
                </a:moveTo>
                <a:lnTo>
                  <a:pt x="1808479" y="1841499"/>
                </a:lnTo>
                <a:lnTo>
                  <a:pt x="1813560" y="1846579"/>
                </a:lnTo>
                <a:lnTo>
                  <a:pt x="1846579" y="1846579"/>
                </a:lnTo>
                <a:lnTo>
                  <a:pt x="1841499" y="1841499"/>
                </a:lnTo>
                <a:close/>
              </a:path>
              <a:path w="2240280" h="2240279">
                <a:moveTo>
                  <a:pt x="1836420" y="1836419"/>
                </a:moveTo>
                <a:lnTo>
                  <a:pt x="1803400" y="1836419"/>
                </a:lnTo>
                <a:lnTo>
                  <a:pt x="1807210" y="1840229"/>
                </a:lnTo>
                <a:lnTo>
                  <a:pt x="1840229" y="1840229"/>
                </a:lnTo>
                <a:lnTo>
                  <a:pt x="1836420" y="1836419"/>
                </a:lnTo>
                <a:close/>
              </a:path>
              <a:path w="2240280" h="2240279">
                <a:moveTo>
                  <a:pt x="1830070" y="1830069"/>
                </a:moveTo>
                <a:lnTo>
                  <a:pt x="1797050" y="1830069"/>
                </a:lnTo>
                <a:lnTo>
                  <a:pt x="1802130" y="1835149"/>
                </a:lnTo>
                <a:lnTo>
                  <a:pt x="1835150" y="1835149"/>
                </a:lnTo>
                <a:lnTo>
                  <a:pt x="1830070" y="1830069"/>
                </a:lnTo>
                <a:close/>
              </a:path>
              <a:path w="2240280" h="2240279">
                <a:moveTo>
                  <a:pt x="1823720" y="1823719"/>
                </a:moveTo>
                <a:lnTo>
                  <a:pt x="1790700" y="1823719"/>
                </a:lnTo>
                <a:lnTo>
                  <a:pt x="1795780" y="1828799"/>
                </a:lnTo>
                <a:lnTo>
                  <a:pt x="1828799" y="1828799"/>
                </a:lnTo>
                <a:lnTo>
                  <a:pt x="1823720" y="1823719"/>
                </a:lnTo>
                <a:close/>
              </a:path>
              <a:path w="2240280" h="2240279">
                <a:moveTo>
                  <a:pt x="1817370" y="1817369"/>
                </a:moveTo>
                <a:lnTo>
                  <a:pt x="1784350" y="1817369"/>
                </a:lnTo>
                <a:lnTo>
                  <a:pt x="1789430" y="1822449"/>
                </a:lnTo>
                <a:lnTo>
                  <a:pt x="1822450" y="1822449"/>
                </a:lnTo>
                <a:lnTo>
                  <a:pt x="1817370" y="1817369"/>
                </a:lnTo>
                <a:close/>
              </a:path>
              <a:path w="2240280" h="2240279">
                <a:moveTo>
                  <a:pt x="1811020" y="1811019"/>
                </a:moveTo>
                <a:lnTo>
                  <a:pt x="1778000" y="1811019"/>
                </a:lnTo>
                <a:lnTo>
                  <a:pt x="1783080" y="1816099"/>
                </a:lnTo>
                <a:lnTo>
                  <a:pt x="1816100" y="1816099"/>
                </a:lnTo>
                <a:lnTo>
                  <a:pt x="1811020" y="1811019"/>
                </a:lnTo>
                <a:close/>
              </a:path>
              <a:path w="2240280" h="2240279">
                <a:moveTo>
                  <a:pt x="1804670" y="1804669"/>
                </a:moveTo>
                <a:lnTo>
                  <a:pt x="1771650" y="1804669"/>
                </a:lnTo>
                <a:lnTo>
                  <a:pt x="1776729" y="1809749"/>
                </a:lnTo>
                <a:lnTo>
                  <a:pt x="1809750" y="1809749"/>
                </a:lnTo>
                <a:lnTo>
                  <a:pt x="1804670" y="1804669"/>
                </a:lnTo>
                <a:close/>
              </a:path>
              <a:path w="2240280" h="2240279">
                <a:moveTo>
                  <a:pt x="1798319" y="1798319"/>
                </a:moveTo>
                <a:lnTo>
                  <a:pt x="1765300" y="1798319"/>
                </a:lnTo>
                <a:lnTo>
                  <a:pt x="1770380" y="1803399"/>
                </a:lnTo>
                <a:lnTo>
                  <a:pt x="1803400" y="1803399"/>
                </a:lnTo>
                <a:lnTo>
                  <a:pt x="1798319" y="1798319"/>
                </a:lnTo>
                <a:close/>
              </a:path>
              <a:path w="2240280" h="2240279">
                <a:moveTo>
                  <a:pt x="1791970" y="1791969"/>
                </a:moveTo>
                <a:lnTo>
                  <a:pt x="1758950" y="1791969"/>
                </a:lnTo>
                <a:lnTo>
                  <a:pt x="1764030" y="1797049"/>
                </a:lnTo>
                <a:lnTo>
                  <a:pt x="1797049" y="1797049"/>
                </a:lnTo>
                <a:lnTo>
                  <a:pt x="1791970" y="1791969"/>
                </a:lnTo>
                <a:close/>
              </a:path>
              <a:path w="2240280" h="2240279">
                <a:moveTo>
                  <a:pt x="1785619" y="1785619"/>
                </a:moveTo>
                <a:lnTo>
                  <a:pt x="1752600" y="1785619"/>
                </a:lnTo>
                <a:lnTo>
                  <a:pt x="1757680" y="1790699"/>
                </a:lnTo>
                <a:lnTo>
                  <a:pt x="1790700" y="1790699"/>
                </a:lnTo>
                <a:lnTo>
                  <a:pt x="1785619" y="1785619"/>
                </a:lnTo>
                <a:close/>
              </a:path>
              <a:path w="2240280" h="2240279">
                <a:moveTo>
                  <a:pt x="1779270" y="1779269"/>
                </a:moveTo>
                <a:lnTo>
                  <a:pt x="1746250" y="1779269"/>
                </a:lnTo>
                <a:lnTo>
                  <a:pt x="1751330" y="1784349"/>
                </a:lnTo>
                <a:lnTo>
                  <a:pt x="1784350" y="1784349"/>
                </a:lnTo>
                <a:lnTo>
                  <a:pt x="1779270" y="1779269"/>
                </a:lnTo>
                <a:close/>
              </a:path>
              <a:path w="2240280" h="2240279">
                <a:moveTo>
                  <a:pt x="1772920" y="1772919"/>
                </a:moveTo>
                <a:lnTo>
                  <a:pt x="1739900" y="1772919"/>
                </a:lnTo>
                <a:lnTo>
                  <a:pt x="1744980" y="1777999"/>
                </a:lnTo>
                <a:lnTo>
                  <a:pt x="1778000" y="1777999"/>
                </a:lnTo>
                <a:lnTo>
                  <a:pt x="1772920" y="1772919"/>
                </a:lnTo>
                <a:close/>
              </a:path>
              <a:path w="2240280" h="2240279">
                <a:moveTo>
                  <a:pt x="1766570" y="1766569"/>
                </a:moveTo>
                <a:lnTo>
                  <a:pt x="1733550" y="1766569"/>
                </a:lnTo>
                <a:lnTo>
                  <a:pt x="1738630" y="1771649"/>
                </a:lnTo>
                <a:lnTo>
                  <a:pt x="1771650" y="1771649"/>
                </a:lnTo>
                <a:lnTo>
                  <a:pt x="1766570" y="1766569"/>
                </a:lnTo>
                <a:close/>
              </a:path>
              <a:path w="2240280" h="2240279">
                <a:moveTo>
                  <a:pt x="1760220" y="1760219"/>
                </a:moveTo>
                <a:lnTo>
                  <a:pt x="1727200" y="1760219"/>
                </a:lnTo>
                <a:lnTo>
                  <a:pt x="1732280" y="1765299"/>
                </a:lnTo>
                <a:lnTo>
                  <a:pt x="1765300" y="1765299"/>
                </a:lnTo>
                <a:lnTo>
                  <a:pt x="1760220" y="1760219"/>
                </a:lnTo>
                <a:close/>
              </a:path>
              <a:path w="2240280" h="2240279">
                <a:moveTo>
                  <a:pt x="1753870" y="1753869"/>
                </a:moveTo>
                <a:lnTo>
                  <a:pt x="1720850" y="1753869"/>
                </a:lnTo>
                <a:lnTo>
                  <a:pt x="1725930" y="1758949"/>
                </a:lnTo>
                <a:lnTo>
                  <a:pt x="1758950" y="1758949"/>
                </a:lnTo>
                <a:lnTo>
                  <a:pt x="1753870" y="1753869"/>
                </a:lnTo>
                <a:close/>
              </a:path>
              <a:path w="2240280" h="2240279">
                <a:moveTo>
                  <a:pt x="1747520" y="1747519"/>
                </a:moveTo>
                <a:lnTo>
                  <a:pt x="1714500" y="1747519"/>
                </a:lnTo>
                <a:lnTo>
                  <a:pt x="1719580" y="1752599"/>
                </a:lnTo>
                <a:lnTo>
                  <a:pt x="1752600" y="1752599"/>
                </a:lnTo>
                <a:lnTo>
                  <a:pt x="1747520" y="1747519"/>
                </a:lnTo>
                <a:close/>
              </a:path>
              <a:path w="2240280" h="2240279">
                <a:moveTo>
                  <a:pt x="1741170" y="1741169"/>
                </a:moveTo>
                <a:lnTo>
                  <a:pt x="1708150" y="1741169"/>
                </a:lnTo>
                <a:lnTo>
                  <a:pt x="1713230" y="1746249"/>
                </a:lnTo>
                <a:lnTo>
                  <a:pt x="1746250" y="1746249"/>
                </a:lnTo>
                <a:lnTo>
                  <a:pt x="1741170" y="1741169"/>
                </a:lnTo>
                <a:close/>
              </a:path>
              <a:path w="2240280" h="2240279">
                <a:moveTo>
                  <a:pt x="1734820" y="1734819"/>
                </a:moveTo>
                <a:lnTo>
                  <a:pt x="1701800" y="1734819"/>
                </a:lnTo>
                <a:lnTo>
                  <a:pt x="1706880" y="1739899"/>
                </a:lnTo>
                <a:lnTo>
                  <a:pt x="1739900" y="1739899"/>
                </a:lnTo>
                <a:lnTo>
                  <a:pt x="1734820" y="1734819"/>
                </a:lnTo>
                <a:close/>
              </a:path>
              <a:path w="2240280" h="2240279">
                <a:moveTo>
                  <a:pt x="1728470" y="1728469"/>
                </a:moveTo>
                <a:lnTo>
                  <a:pt x="1695450" y="1728469"/>
                </a:lnTo>
                <a:lnTo>
                  <a:pt x="1700529" y="1733549"/>
                </a:lnTo>
                <a:lnTo>
                  <a:pt x="1733550" y="1733549"/>
                </a:lnTo>
                <a:lnTo>
                  <a:pt x="1728470" y="1728469"/>
                </a:lnTo>
                <a:close/>
              </a:path>
              <a:path w="2240280" h="2240279">
                <a:moveTo>
                  <a:pt x="1722120" y="1722119"/>
                </a:moveTo>
                <a:lnTo>
                  <a:pt x="1689100" y="1722119"/>
                </a:lnTo>
                <a:lnTo>
                  <a:pt x="1694180" y="1727199"/>
                </a:lnTo>
                <a:lnTo>
                  <a:pt x="1727200" y="1727199"/>
                </a:lnTo>
                <a:lnTo>
                  <a:pt x="1722120" y="1722119"/>
                </a:lnTo>
                <a:close/>
              </a:path>
              <a:path w="2240280" h="2240279">
                <a:moveTo>
                  <a:pt x="1715770" y="1715769"/>
                </a:moveTo>
                <a:lnTo>
                  <a:pt x="1682750" y="1715769"/>
                </a:lnTo>
                <a:lnTo>
                  <a:pt x="1687830" y="1720849"/>
                </a:lnTo>
                <a:lnTo>
                  <a:pt x="1720850" y="1720849"/>
                </a:lnTo>
                <a:lnTo>
                  <a:pt x="1715770" y="1715769"/>
                </a:lnTo>
                <a:close/>
              </a:path>
              <a:path w="2240280" h="2240279">
                <a:moveTo>
                  <a:pt x="1709420" y="1709419"/>
                </a:moveTo>
                <a:lnTo>
                  <a:pt x="1676400" y="1709419"/>
                </a:lnTo>
                <a:lnTo>
                  <a:pt x="1681480" y="1714499"/>
                </a:lnTo>
                <a:lnTo>
                  <a:pt x="1714500" y="1714499"/>
                </a:lnTo>
                <a:lnTo>
                  <a:pt x="1709420" y="1709419"/>
                </a:lnTo>
                <a:close/>
              </a:path>
              <a:path w="2240280" h="2240279">
                <a:moveTo>
                  <a:pt x="1703070" y="1703069"/>
                </a:moveTo>
                <a:lnTo>
                  <a:pt x="1670050" y="1703069"/>
                </a:lnTo>
                <a:lnTo>
                  <a:pt x="1675129" y="1708149"/>
                </a:lnTo>
                <a:lnTo>
                  <a:pt x="1708149" y="1708149"/>
                </a:lnTo>
                <a:lnTo>
                  <a:pt x="1703070" y="1703069"/>
                </a:lnTo>
                <a:close/>
              </a:path>
              <a:path w="2240280" h="2240279">
                <a:moveTo>
                  <a:pt x="1696720" y="1696719"/>
                </a:moveTo>
                <a:lnTo>
                  <a:pt x="1663700" y="1696719"/>
                </a:lnTo>
                <a:lnTo>
                  <a:pt x="1668780" y="1701799"/>
                </a:lnTo>
                <a:lnTo>
                  <a:pt x="1701800" y="1701799"/>
                </a:lnTo>
                <a:lnTo>
                  <a:pt x="1696720" y="1696719"/>
                </a:lnTo>
                <a:close/>
              </a:path>
              <a:path w="2240280" h="2240279">
                <a:moveTo>
                  <a:pt x="1690370" y="1690369"/>
                </a:moveTo>
                <a:lnTo>
                  <a:pt x="1657350" y="1690369"/>
                </a:lnTo>
                <a:lnTo>
                  <a:pt x="1662430" y="1695449"/>
                </a:lnTo>
                <a:lnTo>
                  <a:pt x="1695450" y="1695449"/>
                </a:lnTo>
                <a:lnTo>
                  <a:pt x="1690370" y="1690369"/>
                </a:lnTo>
                <a:close/>
              </a:path>
              <a:path w="2240280" h="2240279">
                <a:moveTo>
                  <a:pt x="1684020" y="1684019"/>
                </a:moveTo>
                <a:lnTo>
                  <a:pt x="1651000" y="1684019"/>
                </a:lnTo>
                <a:lnTo>
                  <a:pt x="1656080" y="1689099"/>
                </a:lnTo>
                <a:lnTo>
                  <a:pt x="1689100" y="1689099"/>
                </a:lnTo>
                <a:lnTo>
                  <a:pt x="1684020" y="1684019"/>
                </a:lnTo>
                <a:close/>
              </a:path>
              <a:path w="2240280" h="2240279">
                <a:moveTo>
                  <a:pt x="1677670" y="1677669"/>
                </a:moveTo>
                <a:lnTo>
                  <a:pt x="1644650" y="1677669"/>
                </a:lnTo>
                <a:lnTo>
                  <a:pt x="1649730" y="1682749"/>
                </a:lnTo>
                <a:lnTo>
                  <a:pt x="1682750" y="1682749"/>
                </a:lnTo>
                <a:lnTo>
                  <a:pt x="1677670" y="1677669"/>
                </a:lnTo>
                <a:close/>
              </a:path>
              <a:path w="2240280" h="2240279">
                <a:moveTo>
                  <a:pt x="1671320" y="1671319"/>
                </a:moveTo>
                <a:lnTo>
                  <a:pt x="1638300" y="1671319"/>
                </a:lnTo>
                <a:lnTo>
                  <a:pt x="1643380" y="1676399"/>
                </a:lnTo>
                <a:lnTo>
                  <a:pt x="1676400" y="1676399"/>
                </a:lnTo>
                <a:lnTo>
                  <a:pt x="1671320" y="1671319"/>
                </a:lnTo>
                <a:close/>
              </a:path>
              <a:path w="2240280" h="2240279">
                <a:moveTo>
                  <a:pt x="1664970" y="1664969"/>
                </a:moveTo>
                <a:lnTo>
                  <a:pt x="1631950" y="1664969"/>
                </a:lnTo>
                <a:lnTo>
                  <a:pt x="1637030" y="1670049"/>
                </a:lnTo>
                <a:lnTo>
                  <a:pt x="1670050" y="1670049"/>
                </a:lnTo>
                <a:lnTo>
                  <a:pt x="1664970" y="1664969"/>
                </a:lnTo>
                <a:close/>
              </a:path>
              <a:path w="2240280" h="2240279">
                <a:moveTo>
                  <a:pt x="1658620" y="1658619"/>
                </a:moveTo>
                <a:lnTo>
                  <a:pt x="1625600" y="1658619"/>
                </a:lnTo>
                <a:lnTo>
                  <a:pt x="1630680" y="1663699"/>
                </a:lnTo>
                <a:lnTo>
                  <a:pt x="1663700" y="1663699"/>
                </a:lnTo>
                <a:lnTo>
                  <a:pt x="1658620" y="1658619"/>
                </a:lnTo>
                <a:close/>
              </a:path>
              <a:path w="2240280" h="2240279">
                <a:moveTo>
                  <a:pt x="1652270" y="1652269"/>
                </a:moveTo>
                <a:lnTo>
                  <a:pt x="1619250" y="1652269"/>
                </a:lnTo>
                <a:lnTo>
                  <a:pt x="1624330" y="1657349"/>
                </a:lnTo>
                <a:lnTo>
                  <a:pt x="1657350" y="1657349"/>
                </a:lnTo>
                <a:lnTo>
                  <a:pt x="1652270" y="1652269"/>
                </a:lnTo>
                <a:close/>
              </a:path>
              <a:path w="2240280" h="2240279">
                <a:moveTo>
                  <a:pt x="1645920" y="1645919"/>
                </a:moveTo>
                <a:lnTo>
                  <a:pt x="1612900" y="1645919"/>
                </a:lnTo>
                <a:lnTo>
                  <a:pt x="1617980" y="1650999"/>
                </a:lnTo>
                <a:lnTo>
                  <a:pt x="1651000" y="1650999"/>
                </a:lnTo>
                <a:lnTo>
                  <a:pt x="1645920" y="1645919"/>
                </a:lnTo>
                <a:close/>
              </a:path>
              <a:path w="2240280" h="2240279">
                <a:moveTo>
                  <a:pt x="1639570" y="1639569"/>
                </a:moveTo>
                <a:lnTo>
                  <a:pt x="1606550" y="1639569"/>
                </a:lnTo>
                <a:lnTo>
                  <a:pt x="1611630" y="1644649"/>
                </a:lnTo>
                <a:lnTo>
                  <a:pt x="1644650" y="1644649"/>
                </a:lnTo>
                <a:lnTo>
                  <a:pt x="1639570" y="1639569"/>
                </a:lnTo>
                <a:close/>
              </a:path>
              <a:path w="2240280" h="2240279">
                <a:moveTo>
                  <a:pt x="1431289" y="1431289"/>
                </a:moveTo>
                <a:lnTo>
                  <a:pt x="1398270" y="1431289"/>
                </a:lnTo>
                <a:lnTo>
                  <a:pt x="1605280" y="1638299"/>
                </a:lnTo>
                <a:lnTo>
                  <a:pt x="1638300" y="1638299"/>
                </a:lnTo>
                <a:lnTo>
                  <a:pt x="1431289" y="1431289"/>
                </a:lnTo>
                <a:close/>
              </a:path>
              <a:path w="2240280" h="2240279">
                <a:moveTo>
                  <a:pt x="2139950" y="2139949"/>
                </a:moveTo>
                <a:lnTo>
                  <a:pt x="2106930" y="2139949"/>
                </a:lnTo>
                <a:lnTo>
                  <a:pt x="2207260" y="2240279"/>
                </a:lnTo>
                <a:lnTo>
                  <a:pt x="2240279" y="2240279"/>
                </a:lnTo>
                <a:lnTo>
                  <a:pt x="2139950" y="2139949"/>
                </a:lnTo>
                <a:close/>
              </a:path>
            </a:pathLst>
          </a:custGeom>
          <a:solidFill>
            <a:srgbClr val="E7E7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0" y="4578204"/>
            <a:ext cx="2275840" cy="2275205"/>
          </a:xfrm>
          <a:custGeom>
            <a:avLst/>
            <a:gdLst/>
            <a:ahLst/>
            <a:cxnLst/>
            <a:rect l="l" t="t" r="r" b="b"/>
            <a:pathLst>
              <a:path w="2275840" h="2275204">
                <a:moveTo>
                  <a:pt x="0" y="0"/>
                </a:moveTo>
                <a:lnTo>
                  <a:pt x="0" y="2686"/>
                </a:lnTo>
                <a:lnTo>
                  <a:pt x="2687" y="2686"/>
                </a:lnTo>
                <a:lnTo>
                  <a:pt x="0" y="0"/>
                </a:lnTo>
                <a:close/>
              </a:path>
              <a:path w="2275840" h="2275204">
                <a:moveTo>
                  <a:pt x="2687" y="2686"/>
                </a:moveTo>
                <a:lnTo>
                  <a:pt x="0" y="2686"/>
                </a:lnTo>
                <a:lnTo>
                  <a:pt x="0" y="9036"/>
                </a:lnTo>
                <a:lnTo>
                  <a:pt x="9039" y="9036"/>
                </a:lnTo>
                <a:lnTo>
                  <a:pt x="2687" y="2686"/>
                </a:lnTo>
                <a:close/>
              </a:path>
              <a:path w="2275840" h="2275204">
                <a:moveTo>
                  <a:pt x="9039" y="9036"/>
                </a:moveTo>
                <a:lnTo>
                  <a:pt x="0" y="9036"/>
                </a:lnTo>
                <a:lnTo>
                  <a:pt x="0" y="15386"/>
                </a:lnTo>
                <a:lnTo>
                  <a:pt x="15392" y="15386"/>
                </a:lnTo>
                <a:lnTo>
                  <a:pt x="9039" y="9036"/>
                </a:lnTo>
                <a:close/>
              </a:path>
              <a:path w="2275840" h="2275204">
                <a:moveTo>
                  <a:pt x="15392" y="15386"/>
                </a:moveTo>
                <a:lnTo>
                  <a:pt x="0" y="15386"/>
                </a:lnTo>
                <a:lnTo>
                  <a:pt x="0" y="21736"/>
                </a:lnTo>
                <a:lnTo>
                  <a:pt x="21745" y="21736"/>
                </a:lnTo>
                <a:lnTo>
                  <a:pt x="15392" y="15386"/>
                </a:lnTo>
                <a:close/>
              </a:path>
              <a:path w="2275840" h="2275204">
                <a:moveTo>
                  <a:pt x="21745" y="21736"/>
                </a:moveTo>
                <a:lnTo>
                  <a:pt x="0" y="21736"/>
                </a:lnTo>
                <a:lnTo>
                  <a:pt x="0" y="28086"/>
                </a:lnTo>
                <a:lnTo>
                  <a:pt x="28098" y="28086"/>
                </a:lnTo>
                <a:lnTo>
                  <a:pt x="21745" y="21736"/>
                </a:lnTo>
                <a:close/>
              </a:path>
              <a:path w="2275840" h="2275204">
                <a:moveTo>
                  <a:pt x="28098" y="28086"/>
                </a:moveTo>
                <a:lnTo>
                  <a:pt x="0" y="28086"/>
                </a:lnTo>
                <a:lnTo>
                  <a:pt x="0" y="34436"/>
                </a:lnTo>
                <a:lnTo>
                  <a:pt x="34450" y="34436"/>
                </a:lnTo>
                <a:lnTo>
                  <a:pt x="28098" y="28086"/>
                </a:lnTo>
                <a:close/>
              </a:path>
              <a:path w="2275840" h="2275204">
                <a:moveTo>
                  <a:pt x="34450" y="34436"/>
                </a:moveTo>
                <a:lnTo>
                  <a:pt x="0" y="34436"/>
                </a:lnTo>
                <a:lnTo>
                  <a:pt x="6350" y="40786"/>
                </a:lnTo>
                <a:lnTo>
                  <a:pt x="40803" y="40786"/>
                </a:lnTo>
                <a:lnTo>
                  <a:pt x="34450" y="34436"/>
                </a:lnTo>
                <a:close/>
              </a:path>
              <a:path w="2275840" h="2275204">
                <a:moveTo>
                  <a:pt x="40803" y="40786"/>
                </a:moveTo>
                <a:lnTo>
                  <a:pt x="6350" y="40786"/>
                </a:lnTo>
                <a:lnTo>
                  <a:pt x="12700" y="47136"/>
                </a:lnTo>
                <a:lnTo>
                  <a:pt x="47156" y="47136"/>
                </a:lnTo>
                <a:lnTo>
                  <a:pt x="40803" y="40786"/>
                </a:lnTo>
                <a:close/>
              </a:path>
              <a:path w="2275840" h="2275204">
                <a:moveTo>
                  <a:pt x="47156" y="47136"/>
                </a:moveTo>
                <a:lnTo>
                  <a:pt x="12700" y="47136"/>
                </a:lnTo>
                <a:lnTo>
                  <a:pt x="19049" y="53486"/>
                </a:lnTo>
                <a:lnTo>
                  <a:pt x="53509" y="53486"/>
                </a:lnTo>
                <a:lnTo>
                  <a:pt x="47156" y="47136"/>
                </a:lnTo>
                <a:close/>
              </a:path>
              <a:path w="2275840" h="2275204">
                <a:moveTo>
                  <a:pt x="53509" y="53486"/>
                </a:moveTo>
                <a:lnTo>
                  <a:pt x="19050" y="53486"/>
                </a:lnTo>
                <a:lnTo>
                  <a:pt x="25400" y="59836"/>
                </a:lnTo>
                <a:lnTo>
                  <a:pt x="59861" y="59836"/>
                </a:lnTo>
                <a:lnTo>
                  <a:pt x="53509" y="53486"/>
                </a:lnTo>
                <a:close/>
              </a:path>
              <a:path w="2275840" h="2275204">
                <a:moveTo>
                  <a:pt x="59861" y="59836"/>
                </a:moveTo>
                <a:lnTo>
                  <a:pt x="25400" y="59836"/>
                </a:lnTo>
                <a:lnTo>
                  <a:pt x="31750" y="66186"/>
                </a:lnTo>
                <a:lnTo>
                  <a:pt x="66214" y="66186"/>
                </a:lnTo>
                <a:lnTo>
                  <a:pt x="59861" y="59836"/>
                </a:lnTo>
                <a:close/>
              </a:path>
              <a:path w="2275840" h="2275204">
                <a:moveTo>
                  <a:pt x="66214" y="66186"/>
                </a:moveTo>
                <a:lnTo>
                  <a:pt x="31750" y="66186"/>
                </a:lnTo>
                <a:lnTo>
                  <a:pt x="38100" y="72536"/>
                </a:lnTo>
                <a:lnTo>
                  <a:pt x="72567" y="72536"/>
                </a:lnTo>
                <a:lnTo>
                  <a:pt x="66214" y="66186"/>
                </a:lnTo>
                <a:close/>
              </a:path>
              <a:path w="2275840" h="2275204">
                <a:moveTo>
                  <a:pt x="72567" y="72536"/>
                </a:moveTo>
                <a:lnTo>
                  <a:pt x="38100" y="72536"/>
                </a:lnTo>
                <a:lnTo>
                  <a:pt x="44450" y="78886"/>
                </a:lnTo>
                <a:lnTo>
                  <a:pt x="78920" y="78886"/>
                </a:lnTo>
                <a:lnTo>
                  <a:pt x="72567" y="72536"/>
                </a:lnTo>
                <a:close/>
              </a:path>
              <a:path w="2275840" h="2275204">
                <a:moveTo>
                  <a:pt x="78920" y="78886"/>
                </a:moveTo>
                <a:lnTo>
                  <a:pt x="44450" y="78886"/>
                </a:lnTo>
                <a:lnTo>
                  <a:pt x="50800" y="85236"/>
                </a:lnTo>
                <a:lnTo>
                  <a:pt x="85272" y="85236"/>
                </a:lnTo>
                <a:lnTo>
                  <a:pt x="78920" y="78886"/>
                </a:lnTo>
                <a:close/>
              </a:path>
              <a:path w="2275840" h="2275204">
                <a:moveTo>
                  <a:pt x="85272" y="85236"/>
                </a:moveTo>
                <a:lnTo>
                  <a:pt x="50800" y="85236"/>
                </a:lnTo>
                <a:lnTo>
                  <a:pt x="57149" y="91586"/>
                </a:lnTo>
                <a:lnTo>
                  <a:pt x="91625" y="91586"/>
                </a:lnTo>
                <a:lnTo>
                  <a:pt x="85272" y="85236"/>
                </a:lnTo>
                <a:close/>
              </a:path>
              <a:path w="2275840" h="2275204">
                <a:moveTo>
                  <a:pt x="91625" y="91586"/>
                </a:moveTo>
                <a:lnTo>
                  <a:pt x="57150" y="91586"/>
                </a:lnTo>
                <a:lnTo>
                  <a:pt x="63500" y="97936"/>
                </a:lnTo>
                <a:lnTo>
                  <a:pt x="97978" y="97936"/>
                </a:lnTo>
                <a:lnTo>
                  <a:pt x="91625" y="91586"/>
                </a:lnTo>
                <a:close/>
              </a:path>
              <a:path w="2275840" h="2275204">
                <a:moveTo>
                  <a:pt x="97978" y="97936"/>
                </a:moveTo>
                <a:lnTo>
                  <a:pt x="63500" y="97936"/>
                </a:lnTo>
                <a:lnTo>
                  <a:pt x="82550" y="116986"/>
                </a:lnTo>
                <a:lnTo>
                  <a:pt x="117036" y="116986"/>
                </a:lnTo>
                <a:lnTo>
                  <a:pt x="97978" y="97936"/>
                </a:lnTo>
                <a:close/>
              </a:path>
              <a:path w="2275840" h="2275204">
                <a:moveTo>
                  <a:pt x="117036" y="116986"/>
                </a:moveTo>
                <a:lnTo>
                  <a:pt x="82550" y="116986"/>
                </a:lnTo>
                <a:lnTo>
                  <a:pt x="88899" y="123336"/>
                </a:lnTo>
                <a:lnTo>
                  <a:pt x="123389" y="123336"/>
                </a:lnTo>
                <a:lnTo>
                  <a:pt x="117036" y="116986"/>
                </a:lnTo>
                <a:close/>
              </a:path>
              <a:path w="2275840" h="2275204">
                <a:moveTo>
                  <a:pt x="123389" y="123336"/>
                </a:moveTo>
                <a:lnTo>
                  <a:pt x="88900" y="123336"/>
                </a:lnTo>
                <a:lnTo>
                  <a:pt x="95249" y="129686"/>
                </a:lnTo>
                <a:lnTo>
                  <a:pt x="129741" y="129686"/>
                </a:lnTo>
                <a:lnTo>
                  <a:pt x="123389" y="123336"/>
                </a:lnTo>
                <a:close/>
              </a:path>
              <a:path w="2275840" h="2275204">
                <a:moveTo>
                  <a:pt x="129741" y="129686"/>
                </a:moveTo>
                <a:lnTo>
                  <a:pt x="95250" y="129686"/>
                </a:lnTo>
                <a:lnTo>
                  <a:pt x="127000" y="161436"/>
                </a:lnTo>
                <a:lnTo>
                  <a:pt x="161505" y="161436"/>
                </a:lnTo>
                <a:lnTo>
                  <a:pt x="129741" y="129686"/>
                </a:lnTo>
                <a:close/>
              </a:path>
              <a:path w="2275840" h="2275204">
                <a:moveTo>
                  <a:pt x="161505" y="161436"/>
                </a:moveTo>
                <a:lnTo>
                  <a:pt x="127000" y="161436"/>
                </a:lnTo>
                <a:lnTo>
                  <a:pt x="133350" y="167786"/>
                </a:lnTo>
                <a:lnTo>
                  <a:pt x="167858" y="167786"/>
                </a:lnTo>
                <a:lnTo>
                  <a:pt x="161505" y="161436"/>
                </a:lnTo>
                <a:close/>
              </a:path>
              <a:path w="2275840" h="2275204">
                <a:moveTo>
                  <a:pt x="167858" y="167786"/>
                </a:moveTo>
                <a:lnTo>
                  <a:pt x="133350" y="167786"/>
                </a:lnTo>
                <a:lnTo>
                  <a:pt x="158750" y="193186"/>
                </a:lnTo>
                <a:lnTo>
                  <a:pt x="193269" y="193186"/>
                </a:lnTo>
                <a:lnTo>
                  <a:pt x="167858" y="167786"/>
                </a:lnTo>
                <a:close/>
              </a:path>
              <a:path w="2275840" h="2275204">
                <a:moveTo>
                  <a:pt x="193269" y="193186"/>
                </a:moveTo>
                <a:lnTo>
                  <a:pt x="158750" y="193186"/>
                </a:lnTo>
                <a:lnTo>
                  <a:pt x="165100" y="199536"/>
                </a:lnTo>
                <a:lnTo>
                  <a:pt x="199622" y="199536"/>
                </a:lnTo>
                <a:lnTo>
                  <a:pt x="193269" y="193186"/>
                </a:lnTo>
                <a:close/>
              </a:path>
              <a:path w="2275840" h="2275204">
                <a:moveTo>
                  <a:pt x="199622" y="199536"/>
                </a:moveTo>
                <a:lnTo>
                  <a:pt x="165100" y="199536"/>
                </a:lnTo>
                <a:lnTo>
                  <a:pt x="171450" y="205886"/>
                </a:lnTo>
                <a:lnTo>
                  <a:pt x="205974" y="205886"/>
                </a:lnTo>
                <a:lnTo>
                  <a:pt x="199622" y="199536"/>
                </a:lnTo>
                <a:close/>
              </a:path>
              <a:path w="2275840" h="2275204">
                <a:moveTo>
                  <a:pt x="205974" y="205886"/>
                </a:moveTo>
                <a:lnTo>
                  <a:pt x="171450" y="205886"/>
                </a:lnTo>
                <a:lnTo>
                  <a:pt x="177799" y="212236"/>
                </a:lnTo>
                <a:lnTo>
                  <a:pt x="212327" y="212236"/>
                </a:lnTo>
                <a:lnTo>
                  <a:pt x="205974" y="205886"/>
                </a:lnTo>
                <a:close/>
              </a:path>
              <a:path w="2275840" h="2275204">
                <a:moveTo>
                  <a:pt x="212327" y="212236"/>
                </a:moveTo>
                <a:lnTo>
                  <a:pt x="177800" y="212236"/>
                </a:lnTo>
                <a:lnTo>
                  <a:pt x="184149" y="218586"/>
                </a:lnTo>
                <a:lnTo>
                  <a:pt x="218680" y="218586"/>
                </a:lnTo>
                <a:lnTo>
                  <a:pt x="212327" y="212236"/>
                </a:lnTo>
                <a:close/>
              </a:path>
              <a:path w="2275840" h="2275204">
                <a:moveTo>
                  <a:pt x="218680" y="218586"/>
                </a:moveTo>
                <a:lnTo>
                  <a:pt x="184150" y="218586"/>
                </a:lnTo>
                <a:lnTo>
                  <a:pt x="190500" y="224936"/>
                </a:lnTo>
                <a:lnTo>
                  <a:pt x="225032" y="224936"/>
                </a:lnTo>
                <a:lnTo>
                  <a:pt x="218680" y="218586"/>
                </a:lnTo>
                <a:close/>
              </a:path>
              <a:path w="2275840" h="2275204">
                <a:moveTo>
                  <a:pt x="225032" y="224936"/>
                </a:moveTo>
                <a:lnTo>
                  <a:pt x="190500" y="224936"/>
                </a:lnTo>
                <a:lnTo>
                  <a:pt x="196849" y="231286"/>
                </a:lnTo>
                <a:lnTo>
                  <a:pt x="231385" y="231286"/>
                </a:lnTo>
                <a:lnTo>
                  <a:pt x="225032" y="224936"/>
                </a:lnTo>
                <a:close/>
              </a:path>
              <a:path w="2275840" h="2275204">
                <a:moveTo>
                  <a:pt x="231385" y="231286"/>
                </a:moveTo>
                <a:lnTo>
                  <a:pt x="196850" y="231286"/>
                </a:lnTo>
                <a:lnTo>
                  <a:pt x="203200" y="237636"/>
                </a:lnTo>
                <a:lnTo>
                  <a:pt x="237738" y="237636"/>
                </a:lnTo>
                <a:lnTo>
                  <a:pt x="231385" y="231286"/>
                </a:lnTo>
                <a:close/>
              </a:path>
              <a:path w="2275840" h="2275204">
                <a:moveTo>
                  <a:pt x="237738" y="237636"/>
                </a:moveTo>
                <a:lnTo>
                  <a:pt x="203200" y="237636"/>
                </a:lnTo>
                <a:lnTo>
                  <a:pt x="209550" y="243986"/>
                </a:lnTo>
                <a:lnTo>
                  <a:pt x="244091" y="243986"/>
                </a:lnTo>
                <a:lnTo>
                  <a:pt x="237738" y="237636"/>
                </a:lnTo>
                <a:close/>
              </a:path>
              <a:path w="2275840" h="2275204">
                <a:moveTo>
                  <a:pt x="244091" y="243986"/>
                </a:moveTo>
                <a:lnTo>
                  <a:pt x="209550" y="243986"/>
                </a:lnTo>
                <a:lnTo>
                  <a:pt x="215899" y="250336"/>
                </a:lnTo>
                <a:lnTo>
                  <a:pt x="250443" y="250336"/>
                </a:lnTo>
                <a:lnTo>
                  <a:pt x="244091" y="243986"/>
                </a:lnTo>
                <a:close/>
              </a:path>
              <a:path w="2275840" h="2275204">
                <a:moveTo>
                  <a:pt x="250443" y="250336"/>
                </a:moveTo>
                <a:lnTo>
                  <a:pt x="215900" y="250336"/>
                </a:lnTo>
                <a:lnTo>
                  <a:pt x="222250" y="256686"/>
                </a:lnTo>
                <a:lnTo>
                  <a:pt x="256796" y="256686"/>
                </a:lnTo>
                <a:lnTo>
                  <a:pt x="250443" y="250336"/>
                </a:lnTo>
                <a:close/>
              </a:path>
              <a:path w="2275840" h="2275204">
                <a:moveTo>
                  <a:pt x="256796" y="256686"/>
                </a:moveTo>
                <a:lnTo>
                  <a:pt x="222250" y="256686"/>
                </a:lnTo>
                <a:lnTo>
                  <a:pt x="228599" y="263036"/>
                </a:lnTo>
                <a:lnTo>
                  <a:pt x="263149" y="263036"/>
                </a:lnTo>
                <a:lnTo>
                  <a:pt x="256796" y="256686"/>
                </a:lnTo>
                <a:close/>
              </a:path>
              <a:path w="2275840" h="2275204">
                <a:moveTo>
                  <a:pt x="263149" y="263036"/>
                </a:moveTo>
                <a:lnTo>
                  <a:pt x="228600" y="263036"/>
                </a:lnTo>
                <a:lnTo>
                  <a:pt x="234950" y="269386"/>
                </a:lnTo>
                <a:lnTo>
                  <a:pt x="269502" y="269386"/>
                </a:lnTo>
                <a:lnTo>
                  <a:pt x="263149" y="263036"/>
                </a:lnTo>
                <a:close/>
              </a:path>
              <a:path w="2275840" h="2275204">
                <a:moveTo>
                  <a:pt x="269502" y="269386"/>
                </a:moveTo>
                <a:lnTo>
                  <a:pt x="234950" y="269386"/>
                </a:lnTo>
                <a:lnTo>
                  <a:pt x="241300" y="275736"/>
                </a:lnTo>
                <a:lnTo>
                  <a:pt x="275854" y="275736"/>
                </a:lnTo>
                <a:lnTo>
                  <a:pt x="269502" y="269386"/>
                </a:lnTo>
                <a:close/>
              </a:path>
              <a:path w="2275840" h="2275204">
                <a:moveTo>
                  <a:pt x="275854" y="275736"/>
                </a:moveTo>
                <a:lnTo>
                  <a:pt x="241300" y="275736"/>
                </a:lnTo>
                <a:lnTo>
                  <a:pt x="247649" y="282086"/>
                </a:lnTo>
                <a:lnTo>
                  <a:pt x="282207" y="282086"/>
                </a:lnTo>
                <a:lnTo>
                  <a:pt x="275854" y="275736"/>
                </a:lnTo>
                <a:close/>
              </a:path>
              <a:path w="2275840" h="2275204">
                <a:moveTo>
                  <a:pt x="282207" y="282086"/>
                </a:moveTo>
                <a:lnTo>
                  <a:pt x="247650" y="282086"/>
                </a:lnTo>
                <a:lnTo>
                  <a:pt x="254000" y="288436"/>
                </a:lnTo>
                <a:lnTo>
                  <a:pt x="288560" y="288436"/>
                </a:lnTo>
                <a:lnTo>
                  <a:pt x="282207" y="282086"/>
                </a:lnTo>
                <a:close/>
              </a:path>
              <a:path w="2275840" h="2275204">
                <a:moveTo>
                  <a:pt x="288560" y="288436"/>
                </a:moveTo>
                <a:lnTo>
                  <a:pt x="254000" y="288436"/>
                </a:lnTo>
                <a:lnTo>
                  <a:pt x="260350" y="294786"/>
                </a:lnTo>
                <a:lnTo>
                  <a:pt x="294913" y="294786"/>
                </a:lnTo>
                <a:lnTo>
                  <a:pt x="288560" y="288436"/>
                </a:lnTo>
                <a:close/>
              </a:path>
              <a:path w="2275840" h="2275204">
                <a:moveTo>
                  <a:pt x="294913" y="294786"/>
                </a:moveTo>
                <a:lnTo>
                  <a:pt x="260350" y="294786"/>
                </a:lnTo>
                <a:lnTo>
                  <a:pt x="266699" y="301136"/>
                </a:lnTo>
                <a:lnTo>
                  <a:pt x="301265" y="301136"/>
                </a:lnTo>
                <a:lnTo>
                  <a:pt x="294913" y="294786"/>
                </a:lnTo>
                <a:close/>
              </a:path>
              <a:path w="2275840" h="2275204">
                <a:moveTo>
                  <a:pt x="301265" y="301136"/>
                </a:moveTo>
                <a:lnTo>
                  <a:pt x="266700" y="301136"/>
                </a:lnTo>
                <a:lnTo>
                  <a:pt x="273050" y="307486"/>
                </a:lnTo>
                <a:lnTo>
                  <a:pt x="307618" y="307486"/>
                </a:lnTo>
                <a:lnTo>
                  <a:pt x="301265" y="301136"/>
                </a:lnTo>
                <a:close/>
              </a:path>
              <a:path w="2275840" h="2275204">
                <a:moveTo>
                  <a:pt x="307618" y="307486"/>
                </a:moveTo>
                <a:lnTo>
                  <a:pt x="273050" y="307486"/>
                </a:lnTo>
                <a:lnTo>
                  <a:pt x="279399" y="313836"/>
                </a:lnTo>
                <a:lnTo>
                  <a:pt x="313971" y="313836"/>
                </a:lnTo>
                <a:lnTo>
                  <a:pt x="307618" y="307486"/>
                </a:lnTo>
                <a:close/>
              </a:path>
              <a:path w="2275840" h="2275204">
                <a:moveTo>
                  <a:pt x="313971" y="313836"/>
                </a:moveTo>
                <a:lnTo>
                  <a:pt x="279400" y="313836"/>
                </a:lnTo>
                <a:lnTo>
                  <a:pt x="285749" y="320186"/>
                </a:lnTo>
                <a:lnTo>
                  <a:pt x="320323" y="320186"/>
                </a:lnTo>
                <a:lnTo>
                  <a:pt x="313971" y="313836"/>
                </a:lnTo>
                <a:close/>
              </a:path>
              <a:path w="2275840" h="2275204">
                <a:moveTo>
                  <a:pt x="320323" y="320186"/>
                </a:moveTo>
                <a:lnTo>
                  <a:pt x="285750" y="320186"/>
                </a:lnTo>
                <a:lnTo>
                  <a:pt x="292100" y="326536"/>
                </a:lnTo>
                <a:lnTo>
                  <a:pt x="326676" y="326536"/>
                </a:lnTo>
                <a:lnTo>
                  <a:pt x="320323" y="320186"/>
                </a:lnTo>
                <a:close/>
              </a:path>
              <a:path w="2275840" h="2275204">
                <a:moveTo>
                  <a:pt x="326676" y="326536"/>
                </a:moveTo>
                <a:lnTo>
                  <a:pt x="292100" y="326536"/>
                </a:lnTo>
                <a:lnTo>
                  <a:pt x="298449" y="332886"/>
                </a:lnTo>
                <a:lnTo>
                  <a:pt x="333029" y="332886"/>
                </a:lnTo>
                <a:lnTo>
                  <a:pt x="326676" y="326536"/>
                </a:lnTo>
                <a:close/>
              </a:path>
              <a:path w="2275840" h="2275204">
                <a:moveTo>
                  <a:pt x="333029" y="332886"/>
                </a:moveTo>
                <a:lnTo>
                  <a:pt x="298450" y="332886"/>
                </a:lnTo>
                <a:lnTo>
                  <a:pt x="304800" y="339236"/>
                </a:lnTo>
                <a:lnTo>
                  <a:pt x="339382" y="339236"/>
                </a:lnTo>
                <a:lnTo>
                  <a:pt x="333029" y="332886"/>
                </a:lnTo>
                <a:close/>
              </a:path>
              <a:path w="2275840" h="2275204">
                <a:moveTo>
                  <a:pt x="339382" y="339236"/>
                </a:moveTo>
                <a:lnTo>
                  <a:pt x="304800" y="339236"/>
                </a:lnTo>
                <a:lnTo>
                  <a:pt x="311150" y="345586"/>
                </a:lnTo>
                <a:lnTo>
                  <a:pt x="345734" y="345586"/>
                </a:lnTo>
                <a:lnTo>
                  <a:pt x="339382" y="339236"/>
                </a:lnTo>
                <a:close/>
              </a:path>
              <a:path w="2275840" h="2275204">
                <a:moveTo>
                  <a:pt x="345734" y="345586"/>
                </a:moveTo>
                <a:lnTo>
                  <a:pt x="311150" y="345586"/>
                </a:lnTo>
                <a:lnTo>
                  <a:pt x="317499" y="351936"/>
                </a:lnTo>
                <a:lnTo>
                  <a:pt x="352087" y="351936"/>
                </a:lnTo>
                <a:lnTo>
                  <a:pt x="345734" y="345586"/>
                </a:lnTo>
                <a:close/>
              </a:path>
              <a:path w="2275840" h="2275204">
                <a:moveTo>
                  <a:pt x="352087" y="351936"/>
                </a:moveTo>
                <a:lnTo>
                  <a:pt x="317500" y="351936"/>
                </a:lnTo>
                <a:lnTo>
                  <a:pt x="323850" y="358286"/>
                </a:lnTo>
                <a:lnTo>
                  <a:pt x="358440" y="358286"/>
                </a:lnTo>
                <a:lnTo>
                  <a:pt x="352087" y="351936"/>
                </a:lnTo>
                <a:close/>
              </a:path>
              <a:path w="2275840" h="2275204">
                <a:moveTo>
                  <a:pt x="358440" y="358286"/>
                </a:moveTo>
                <a:lnTo>
                  <a:pt x="323850" y="358286"/>
                </a:lnTo>
                <a:lnTo>
                  <a:pt x="330200" y="364636"/>
                </a:lnTo>
                <a:lnTo>
                  <a:pt x="364793" y="364636"/>
                </a:lnTo>
                <a:lnTo>
                  <a:pt x="358440" y="358286"/>
                </a:lnTo>
                <a:close/>
              </a:path>
              <a:path w="2275840" h="2275204">
                <a:moveTo>
                  <a:pt x="364793" y="364636"/>
                </a:moveTo>
                <a:lnTo>
                  <a:pt x="330200" y="364636"/>
                </a:lnTo>
                <a:lnTo>
                  <a:pt x="336549" y="370986"/>
                </a:lnTo>
                <a:lnTo>
                  <a:pt x="371145" y="370986"/>
                </a:lnTo>
                <a:lnTo>
                  <a:pt x="364793" y="364636"/>
                </a:lnTo>
                <a:close/>
              </a:path>
              <a:path w="2275840" h="2275204">
                <a:moveTo>
                  <a:pt x="371145" y="370986"/>
                </a:moveTo>
                <a:lnTo>
                  <a:pt x="336550" y="370986"/>
                </a:lnTo>
                <a:lnTo>
                  <a:pt x="342900" y="377336"/>
                </a:lnTo>
                <a:lnTo>
                  <a:pt x="377498" y="377336"/>
                </a:lnTo>
                <a:lnTo>
                  <a:pt x="371145" y="370986"/>
                </a:lnTo>
                <a:close/>
              </a:path>
              <a:path w="2275840" h="2275204">
                <a:moveTo>
                  <a:pt x="377498" y="377336"/>
                </a:moveTo>
                <a:lnTo>
                  <a:pt x="342900" y="377336"/>
                </a:lnTo>
                <a:lnTo>
                  <a:pt x="349250" y="383686"/>
                </a:lnTo>
                <a:lnTo>
                  <a:pt x="383851" y="383686"/>
                </a:lnTo>
                <a:lnTo>
                  <a:pt x="377498" y="377336"/>
                </a:lnTo>
                <a:close/>
              </a:path>
              <a:path w="2275840" h="2275204">
                <a:moveTo>
                  <a:pt x="383851" y="383686"/>
                </a:moveTo>
                <a:lnTo>
                  <a:pt x="349250" y="383686"/>
                </a:lnTo>
                <a:lnTo>
                  <a:pt x="355599" y="390036"/>
                </a:lnTo>
                <a:lnTo>
                  <a:pt x="390204" y="390036"/>
                </a:lnTo>
                <a:lnTo>
                  <a:pt x="383851" y="383686"/>
                </a:lnTo>
                <a:close/>
              </a:path>
              <a:path w="2275840" h="2275204">
                <a:moveTo>
                  <a:pt x="390204" y="390036"/>
                </a:moveTo>
                <a:lnTo>
                  <a:pt x="355600" y="390036"/>
                </a:lnTo>
                <a:lnTo>
                  <a:pt x="361949" y="396386"/>
                </a:lnTo>
                <a:lnTo>
                  <a:pt x="396556" y="396386"/>
                </a:lnTo>
                <a:lnTo>
                  <a:pt x="390204" y="390036"/>
                </a:lnTo>
                <a:close/>
              </a:path>
              <a:path w="2275840" h="2275204">
                <a:moveTo>
                  <a:pt x="396556" y="396386"/>
                </a:moveTo>
                <a:lnTo>
                  <a:pt x="361950" y="396386"/>
                </a:lnTo>
                <a:lnTo>
                  <a:pt x="368299" y="402736"/>
                </a:lnTo>
                <a:lnTo>
                  <a:pt x="402909" y="402736"/>
                </a:lnTo>
                <a:lnTo>
                  <a:pt x="396556" y="396386"/>
                </a:lnTo>
                <a:close/>
              </a:path>
              <a:path w="2275840" h="2275204">
                <a:moveTo>
                  <a:pt x="402909" y="402736"/>
                </a:moveTo>
                <a:lnTo>
                  <a:pt x="368300" y="402736"/>
                </a:lnTo>
                <a:lnTo>
                  <a:pt x="374650" y="409086"/>
                </a:lnTo>
                <a:lnTo>
                  <a:pt x="409262" y="409086"/>
                </a:lnTo>
                <a:lnTo>
                  <a:pt x="402909" y="402736"/>
                </a:lnTo>
                <a:close/>
              </a:path>
              <a:path w="2275840" h="2275204">
                <a:moveTo>
                  <a:pt x="409262" y="409086"/>
                </a:moveTo>
                <a:lnTo>
                  <a:pt x="374650" y="409086"/>
                </a:lnTo>
                <a:lnTo>
                  <a:pt x="381000" y="415436"/>
                </a:lnTo>
                <a:lnTo>
                  <a:pt x="415615" y="415436"/>
                </a:lnTo>
                <a:lnTo>
                  <a:pt x="409262" y="409086"/>
                </a:lnTo>
                <a:close/>
              </a:path>
              <a:path w="2275840" h="2275204">
                <a:moveTo>
                  <a:pt x="415615" y="415436"/>
                </a:moveTo>
                <a:lnTo>
                  <a:pt x="381000" y="415436"/>
                </a:lnTo>
                <a:lnTo>
                  <a:pt x="387349" y="421786"/>
                </a:lnTo>
                <a:lnTo>
                  <a:pt x="421967" y="421786"/>
                </a:lnTo>
                <a:lnTo>
                  <a:pt x="415615" y="415436"/>
                </a:lnTo>
                <a:close/>
              </a:path>
              <a:path w="2275840" h="2275204">
                <a:moveTo>
                  <a:pt x="421967" y="421786"/>
                </a:moveTo>
                <a:lnTo>
                  <a:pt x="387350" y="421786"/>
                </a:lnTo>
                <a:lnTo>
                  <a:pt x="393700" y="428136"/>
                </a:lnTo>
                <a:lnTo>
                  <a:pt x="428320" y="428136"/>
                </a:lnTo>
                <a:lnTo>
                  <a:pt x="421967" y="421786"/>
                </a:lnTo>
                <a:close/>
              </a:path>
              <a:path w="2275840" h="2275204">
                <a:moveTo>
                  <a:pt x="428320" y="428136"/>
                </a:moveTo>
                <a:lnTo>
                  <a:pt x="393700" y="428136"/>
                </a:lnTo>
                <a:lnTo>
                  <a:pt x="400050" y="434486"/>
                </a:lnTo>
                <a:lnTo>
                  <a:pt x="434673" y="434486"/>
                </a:lnTo>
                <a:lnTo>
                  <a:pt x="428320" y="428136"/>
                </a:lnTo>
                <a:close/>
              </a:path>
              <a:path w="2275840" h="2275204">
                <a:moveTo>
                  <a:pt x="434673" y="434486"/>
                </a:moveTo>
                <a:lnTo>
                  <a:pt x="400050" y="434486"/>
                </a:lnTo>
                <a:lnTo>
                  <a:pt x="406399" y="440836"/>
                </a:lnTo>
                <a:lnTo>
                  <a:pt x="441025" y="440836"/>
                </a:lnTo>
                <a:lnTo>
                  <a:pt x="434673" y="434486"/>
                </a:lnTo>
                <a:close/>
              </a:path>
              <a:path w="2275840" h="2275204">
                <a:moveTo>
                  <a:pt x="441025" y="440836"/>
                </a:moveTo>
                <a:lnTo>
                  <a:pt x="406400" y="440836"/>
                </a:lnTo>
                <a:lnTo>
                  <a:pt x="412750" y="447186"/>
                </a:lnTo>
                <a:lnTo>
                  <a:pt x="447378" y="447186"/>
                </a:lnTo>
                <a:lnTo>
                  <a:pt x="441025" y="440836"/>
                </a:lnTo>
                <a:close/>
              </a:path>
              <a:path w="2275840" h="2275204">
                <a:moveTo>
                  <a:pt x="447378" y="447186"/>
                </a:moveTo>
                <a:lnTo>
                  <a:pt x="412750" y="447186"/>
                </a:lnTo>
                <a:lnTo>
                  <a:pt x="419100" y="453536"/>
                </a:lnTo>
                <a:lnTo>
                  <a:pt x="453731" y="453536"/>
                </a:lnTo>
                <a:lnTo>
                  <a:pt x="447378" y="447186"/>
                </a:lnTo>
                <a:close/>
              </a:path>
              <a:path w="2275840" h="2275204">
                <a:moveTo>
                  <a:pt x="453731" y="453536"/>
                </a:moveTo>
                <a:lnTo>
                  <a:pt x="419100" y="453536"/>
                </a:lnTo>
                <a:lnTo>
                  <a:pt x="425450" y="459886"/>
                </a:lnTo>
                <a:lnTo>
                  <a:pt x="460084" y="459886"/>
                </a:lnTo>
                <a:lnTo>
                  <a:pt x="453731" y="453536"/>
                </a:lnTo>
                <a:close/>
              </a:path>
              <a:path w="2275840" h="2275204">
                <a:moveTo>
                  <a:pt x="460084" y="459886"/>
                </a:moveTo>
                <a:lnTo>
                  <a:pt x="425450" y="459886"/>
                </a:lnTo>
                <a:lnTo>
                  <a:pt x="431800" y="466236"/>
                </a:lnTo>
                <a:lnTo>
                  <a:pt x="466436" y="466236"/>
                </a:lnTo>
                <a:lnTo>
                  <a:pt x="460084" y="459886"/>
                </a:lnTo>
                <a:close/>
              </a:path>
              <a:path w="2275840" h="2275204">
                <a:moveTo>
                  <a:pt x="466436" y="466236"/>
                </a:moveTo>
                <a:lnTo>
                  <a:pt x="431800" y="466236"/>
                </a:lnTo>
                <a:lnTo>
                  <a:pt x="438149" y="472586"/>
                </a:lnTo>
                <a:lnTo>
                  <a:pt x="472789" y="472586"/>
                </a:lnTo>
                <a:lnTo>
                  <a:pt x="466436" y="466236"/>
                </a:lnTo>
                <a:close/>
              </a:path>
              <a:path w="2275840" h="2275204">
                <a:moveTo>
                  <a:pt x="472789" y="472586"/>
                </a:moveTo>
                <a:lnTo>
                  <a:pt x="438150" y="472586"/>
                </a:lnTo>
                <a:lnTo>
                  <a:pt x="444499" y="478936"/>
                </a:lnTo>
                <a:lnTo>
                  <a:pt x="479142" y="478936"/>
                </a:lnTo>
                <a:lnTo>
                  <a:pt x="472789" y="472586"/>
                </a:lnTo>
                <a:close/>
              </a:path>
              <a:path w="2275840" h="2275204">
                <a:moveTo>
                  <a:pt x="479142" y="478936"/>
                </a:moveTo>
                <a:lnTo>
                  <a:pt x="444500" y="478936"/>
                </a:lnTo>
                <a:lnTo>
                  <a:pt x="450849" y="485286"/>
                </a:lnTo>
                <a:lnTo>
                  <a:pt x="485495" y="485286"/>
                </a:lnTo>
                <a:lnTo>
                  <a:pt x="479142" y="478936"/>
                </a:lnTo>
                <a:close/>
              </a:path>
              <a:path w="2275840" h="2275204">
                <a:moveTo>
                  <a:pt x="485495" y="485286"/>
                </a:moveTo>
                <a:lnTo>
                  <a:pt x="450850" y="485286"/>
                </a:lnTo>
                <a:lnTo>
                  <a:pt x="457199" y="491636"/>
                </a:lnTo>
                <a:lnTo>
                  <a:pt x="491847" y="491636"/>
                </a:lnTo>
                <a:lnTo>
                  <a:pt x="485495" y="485286"/>
                </a:lnTo>
                <a:close/>
              </a:path>
              <a:path w="2275840" h="2275204">
                <a:moveTo>
                  <a:pt x="491847" y="491636"/>
                </a:moveTo>
                <a:lnTo>
                  <a:pt x="457200" y="491636"/>
                </a:lnTo>
                <a:lnTo>
                  <a:pt x="463550" y="497986"/>
                </a:lnTo>
                <a:lnTo>
                  <a:pt x="498200" y="497986"/>
                </a:lnTo>
                <a:lnTo>
                  <a:pt x="491847" y="491636"/>
                </a:lnTo>
                <a:close/>
              </a:path>
              <a:path w="2275840" h="2275204">
                <a:moveTo>
                  <a:pt x="498200" y="497986"/>
                </a:moveTo>
                <a:lnTo>
                  <a:pt x="463550" y="497986"/>
                </a:lnTo>
                <a:lnTo>
                  <a:pt x="469900" y="504336"/>
                </a:lnTo>
                <a:lnTo>
                  <a:pt x="504553" y="504336"/>
                </a:lnTo>
                <a:lnTo>
                  <a:pt x="498200" y="497986"/>
                </a:lnTo>
                <a:close/>
              </a:path>
              <a:path w="2275840" h="2275204">
                <a:moveTo>
                  <a:pt x="504553" y="504336"/>
                </a:moveTo>
                <a:lnTo>
                  <a:pt x="469900" y="504336"/>
                </a:lnTo>
                <a:lnTo>
                  <a:pt x="476249" y="510686"/>
                </a:lnTo>
                <a:lnTo>
                  <a:pt x="510906" y="510686"/>
                </a:lnTo>
                <a:lnTo>
                  <a:pt x="504553" y="504336"/>
                </a:lnTo>
                <a:close/>
              </a:path>
              <a:path w="2275840" h="2275204">
                <a:moveTo>
                  <a:pt x="510906" y="510686"/>
                </a:moveTo>
                <a:lnTo>
                  <a:pt x="476250" y="510686"/>
                </a:lnTo>
                <a:lnTo>
                  <a:pt x="482600" y="517036"/>
                </a:lnTo>
                <a:lnTo>
                  <a:pt x="517258" y="517036"/>
                </a:lnTo>
                <a:lnTo>
                  <a:pt x="510906" y="510686"/>
                </a:lnTo>
                <a:close/>
              </a:path>
              <a:path w="2275840" h="2275204">
                <a:moveTo>
                  <a:pt x="517258" y="517036"/>
                </a:moveTo>
                <a:lnTo>
                  <a:pt x="482600" y="517036"/>
                </a:lnTo>
                <a:lnTo>
                  <a:pt x="488950" y="523386"/>
                </a:lnTo>
                <a:lnTo>
                  <a:pt x="523611" y="523386"/>
                </a:lnTo>
                <a:lnTo>
                  <a:pt x="517258" y="517036"/>
                </a:lnTo>
                <a:close/>
              </a:path>
              <a:path w="2275840" h="2275204">
                <a:moveTo>
                  <a:pt x="523611" y="523386"/>
                </a:moveTo>
                <a:lnTo>
                  <a:pt x="488950" y="523386"/>
                </a:lnTo>
                <a:lnTo>
                  <a:pt x="495300" y="529736"/>
                </a:lnTo>
                <a:lnTo>
                  <a:pt x="529964" y="529736"/>
                </a:lnTo>
                <a:lnTo>
                  <a:pt x="523611" y="523386"/>
                </a:lnTo>
                <a:close/>
              </a:path>
              <a:path w="2275840" h="2275204">
                <a:moveTo>
                  <a:pt x="529964" y="529736"/>
                </a:moveTo>
                <a:lnTo>
                  <a:pt x="495300" y="529736"/>
                </a:lnTo>
                <a:lnTo>
                  <a:pt x="501650" y="536086"/>
                </a:lnTo>
                <a:lnTo>
                  <a:pt x="536317" y="536086"/>
                </a:lnTo>
                <a:lnTo>
                  <a:pt x="529964" y="529736"/>
                </a:lnTo>
                <a:close/>
              </a:path>
              <a:path w="2275840" h="2275204">
                <a:moveTo>
                  <a:pt x="536317" y="536086"/>
                </a:moveTo>
                <a:lnTo>
                  <a:pt x="501650" y="536086"/>
                </a:lnTo>
                <a:lnTo>
                  <a:pt x="507999" y="542436"/>
                </a:lnTo>
                <a:lnTo>
                  <a:pt x="542669" y="542436"/>
                </a:lnTo>
                <a:lnTo>
                  <a:pt x="536317" y="536086"/>
                </a:lnTo>
                <a:close/>
              </a:path>
              <a:path w="2275840" h="2275204">
                <a:moveTo>
                  <a:pt x="542669" y="542436"/>
                </a:moveTo>
                <a:lnTo>
                  <a:pt x="508000" y="542436"/>
                </a:lnTo>
                <a:lnTo>
                  <a:pt x="514349" y="548786"/>
                </a:lnTo>
                <a:lnTo>
                  <a:pt x="549022" y="548786"/>
                </a:lnTo>
                <a:lnTo>
                  <a:pt x="542669" y="542436"/>
                </a:lnTo>
                <a:close/>
              </a:path>
              <a:path w="2275840" h="2275204">
                <a:moveTo>
                  <a:pt x="549022" y="548786"/>
                </a:moveTo>
                <a:lnTo>
                  <a:pt x="514350" y="548786"/>
                </a:lnTo>
                <a:lnTo>
                  <a:pt x="527049" y="561486"/>
                </a:lnTo>
                <a:lnTo>
                  <a:pt x="561727" y="561486"/>
                </a:lnTo>
                <a:lnTo>
                  <a:pt x="549022" y="548786"/>
                </a:lnTo>
                <a:close/>
              </a:path>
              <a:path w="2275840" h="2275204">
                <a:moveTo>
                  <a:pt x="561727" y="561486"/>
                </a:moveTo>
                <a:lnTo>
                  <a:pt x="527050" y="561486"/>
                </a:lnTo>
                <a:lnTo>
                  <a:pt x="533400" y="567836"/>
                </a:lnTo>
                <a:lnTo>
                  <a:pt x="568080" y="567836"/>
                </a:lnTo>
                <a:lnTo>
                  <a:pt x="561727" y="561486"/>
                </a:lnTo>
                <a:close/>
              </a:path>
              <a:path w="2275840" h="2275204">
                <a:moveTo>
                  <a:pt x="568080" y="567836"/>
                </a:moveTo>
                <a:lnTo>
                  <a:pt x="533400" y="567836"/>
                </a:lnTo>
                <a:lnTo>
                  <a:pt x="539750" y="574186"/>
                </a:lnTo>
                <a:lnTo>
                  <a:pt x="574433" y="574186"/>
                </a:lnTo>
                <a:lnTo>
                  <a:pt x="568080" y="567836"/>
                </a:lnTo>
                <a:close/>
              </a:path>
              <a:path w="2275840" h="2275204">
                <a:moveTo>
                  <a:pt x="574433" y="574186"/>
                </a:moveTo>
                <a:lnTo>
                  <a:pt x="539750" y="574186"/>
                </a:lnTo>
                <a:lnTo>
                  <a:pt x="546099" y="580536"/>
                </a:lnTo>
                <a:lnTo>
                  <a:pt x="580786" y="580536"/>
                </a:lnTo>
                <a:lnTo>
                  <a:pt x="574433" y="574186"/>
                </a:lnTo>
                <a:close/>
              </a:path>
              <a:path w="2275840" h="2275204">
                <a:moveTo>
                  <a:pt x="580786" y="580536"/>
                </a:moveTo>
                <a:lnTo>
                  <a:pt x="546100" y="580536"/>
                </a:lnTo>
                <a:lnTo>
                  <a:pt x="552450" y="586886"/>
                </a:lnTo>
                <a:lnTo>
                  <a:pt x="587138" y="586886"/>
                </a:lnTo>
                <a:lnTo>
                  <a:pt x="580786" y="580536"/>
                </a:lnTo>
                <a:close/>
              </a:path>
              <a:path w="2275840" h="2275204">
                <a:moveTo>
                  <a:pt x="587138" y="586886"/>
                </a:moveTo>
                <a:lnTo>
                  <a:pt x="552450" y="586886"/>
                </a:lnTo>
                <a:lnTo>
                  <a:pt x="558800" y="593236"/>
                </a:lnTo>
                <a:lnTo>
                  <a:pt x="593491" y="593236"/>
                </a:lnTo>
                <a:lnTo>
                  <a:pt x="587138" y="586886"/>
                </a:lnTo>
                <a:close/>
              </a:path>
              <a:path w="2275840" h="2275204">
                <a:moveTo>
                  <a:pt x="593491" y="593236"/>
                </a:moveTo>
                <a:lnTo>
                  <a:pt x="558800" y="593236"/>
                </a:lnTo>
                <a:lnTo>
                  <a:pt x="565150" y="599586"/>
                </a:lnTo>
                <a:lnTo>
                  <a:pt x="599844" y="599586"/>
                </a:lnTo>
                <a:lnTo>
                  <a:pt x="593491" y="593236"/>
                </a:lnTo>
                <a:close/>
              </a:path>
              <a:path w="2275840" h="2275204">
                <a:moveTo>
                  <a:pt x="599844" y="599586"/>
                </a:moveTo>
                <a:lnTo>
                  <a:pt x="565150" y="599586"/>
                </a:lnTo>
                <a:lnTo>
                  <a:pt x="571500" y="605936"/>
                </a:lnTo>
                <a:lnTo>
                  <a:pt x="606197" y="605936"/>
                </a:lnTo>
                <a:lnTo>
                  <a:pt x="599844" y="599586"/>
                </a:lnTo>
                <a:close/>
              </a:path>
              <a:path w="2275840" h="2275204">
                <a:moveTo>
                  <a:pt x="606197" y="605936"/>
                </a:moveTo>
                <a:lnTo>
                  <a:pt x="571500" y="605936"/>
                </a:lnTo>
                <a:lnTo>
                  <a:pt x="577849" y="612286"/>
                </a:lnTo>
                <a:lnTo>
                  <a:pt x="612549" y="612286"/>
                </a:lnTo>
                <a:lnTo>
                  <a:pt x="606197" y="605936"/>
                </a:lnTo>
                <a:close/>
              </a:path>
              <a:path w="2275840" h="2275204">
                <a:moveTo>
                  <a:pt x="612549" y="612286"/>
                </a:moveTo>
                <a:lnTo>
                  <a:pt x="577850" y="612286"/>
                </a:lnTo>
                <a:lnTo>
                  <a:pt x="584200" y="618636"/>
                </a:lnTo>
                <a:lnTo>
                  <a:pt x="618902" y="618636"/>
                </a:lnTo>
                <a:lnTo>
                  <a:pt x="612549" y="612286"/>
                </a:lnTo>
                <a:close/>
              </a:path>
              <a:path w="2275840" h="2275204">
                <a:moveTo>
                  <a:pt x="618902" y="618636"/>
                </a:moveTo>
                <a:lnTo>
                  <a:pt x="584200" y="618636"/>
                </a:lnTo>
                <a:lnTo>
                  <a:pt x="590549" y="624986"/>
                </a:lnTo>
                <a:lnTo>
                  <a:pt x="625255" y="624986"/>
                </a:lnTo>
                <a:lnTo>
                  <a:pt x="618902" y="618636"/>
                </a:lnTo>
                <a:close/>
              </a:path>
              <a:path w="2275840" h="2275204">
                <a:moveTo>
                  <a:pt x="625255" y="624986"/>
                </a:moveTo>
                <a:lnTo>
                  <a:pt x="590550" y="624986"/>
                </a:lnTo>
                <a:lnTo>
                  <a:pt x="596899" y="631336"/>
                </a:lnTo>
                <a:lnTo>
                  <a:pt x="631608" y="631336"/>
                </a:lnTo>
                <a:lnTo>
                  <a:pt x="625255" y="624986"/>
                </a:lnTo>
                <a:close/>
              </a:path>
              <a:path w="2275840" h="2275204">
                <a:moveTo>
                  <a:pt x="631608" y="631336"/>
                </a:moveTo>
                <a:lnTo>
                  <a:pt x="596900" y="631336"/>
                </a:lnTo>
                <a:lnTo>
                  <a:pt x="603249" y="637686"/>
                </a:lnTo>
                <a:lnTo>
                  <a:pt x="637960" y="637686"/>
                </a:lnTo>
                <a:lnTo>
                  <a:pt x="631608" y="631336"/>
                </a:lnTo>
                <a:close/>
              </a:path>
              <a:path w="2275840" h="2275204">
                <a:moveTo>
                  <a:pt x="637960" y="637686"/>
                </a:moveTo>
                <a:lnTo>
                  <a:pt x="603250" y="637686"/>
                </a:lnTo>
                <a:lnTo>
                  <a:pt x="609599" y="644036"/>
                </a:lnTo>
                <a:lnTo>
                  <a:pt x="644313" y="644036"/>
                </a:lnTo>
                <a:lnTo>
                  <a:pt x="637960" y="637686"/>
                </a:lnTo>
                <a:close/>
              </a:path>
              <a:path w="2275840" h="2275204">
                <a:moveTo>
                  <a:pt x="644313" y="644036"/>
                </a:moveTo>
                <a:lnTo>
                  <a:pt x="609600" y="644036"/>
                </a:lnTo>
                <a:lnTo>
                  <a:pt x="615949" y="650386"/>
                </a:lnTo>
                <a:lnTo>
                  <a:pt x="650666" y="650386"/>
                </a:lnTo>
                <a:lnTo>
                  <a:pt x="644313" y="644036"/>
                </a:lnTo>
                <a:close/>
              </a:path>
              <a:path w="2275840" h="2275204">
                <a:moveTo>
                  <a:pt x="650666" y="650386"/>
                </a:moveTo>
                <a:lnTo>
                  <a:pt x="615950" y="650386"/>
                </a:lnTo>
                <a:lnTo>
                  <a:pt x="652780" y="687216"/>
                </a:lnTo>
                <a:lnTo>
                  <a:pt x="687512" y="687216"/>
                </a:lnTo>
                <a:lnTo>
                  <a:pt x="650666" y="650386"/>
                </a:lnTo>
                <a:close/>
              </a:path>
              <a:path w="2275840" h="2275204">
                <a:moveTo>
                  <a:pt x="687512" y="687216"/>
                </a:moveTo>
                <a:lnTo>
                  <a:pt x="652780" y="687216"/>
                </a:lnTo>
                <a:lnTo>
                  <a:pt x="674370" y="708806"/>
                </a:lnTo>
                <a:lnTo>
                  <a:pt x="709111" y="708806"/>
                </a:lnTo>
                <a:lnTo>
                  <a:pt x="687512" y="687216"/>
                </a:lnTo>
                <a:close/>
              </a:path>
              <a:path w="2275840" h="2275204">
                <a:moveTo>
                  <a:pt x="709111" y="708806"/>
                </a:moveTo>
                <a:lnTo>
                  <a:pt x="674370" y="708806"/>
                </a:lnTo>
                <a:lnTo>
                  <a:pt x="684530" y="718966"/>
                </a:lnTo>
                <a:lnTo>
                  <a:pt x="719275" y="718966"/>
                </a:lnTo>
                <a:lnTo>
                  <a:pt x="709111" y="708806"/>
                </a:lnTo>
                <a:close/>
              </a:path>
              <a:path w="2275840" h="2275204">
                <a:moveTo>
                  <a:pt x="719275" y="718966"/>
                </a:moveTo>
                <a:lnTo>
                  <a:pt x="684530" y="718966"/>
                </a:lnTo>
                <a:lnTo>
                  <a:pt x="709930" y="744366"/>
                </a:lnTo>
                <a:lnTo>
                  <a:pt x="744686" y="744366"/>
                </a:lnTo>
                <a:lnTo>
                  <a:pt x="719275" y="718966"/>
                </a:lnTo>
                <a:close/>
              </a:path>
              <a:path w="2275840" h="2275204">
                <a:moveTo>
                  <a:pt x="744686" y="744366"/>
                </a:moveTo>
                <a:lnTo>
                  <a:pt x="709930" y="744366"/>
                </a:lnTo>
                <a:lnTo>
                  <a:pt x="728980" y="763416"/>
                </a:lnTo>
                <a:lnTo>
                  <a:pt x="763744" y="763416"/>
                </a:lnTo>
                <a:lnTo>
                  <a:pt x="744686" y="744366"/>
                </a:lnTo>
                <a:close/>
              </a:path>
              <a:path w="2275840" h="2275204">
                <a:moveTo>
                  <a:pt x="763744" y="763416"/>
                </a:moveTo>
                <a:lnTo>
                  <a:pt x="728980" y="763416"/>
                </a:lnTo>
                <a:lnTo>
                  <a:pt x="741680" y="776116"/>
                </a:lnTo>
                <a:lnTo>
                  <a:pt x="776450" y="776116"/>
                </a:lnTo>
                <a:lnTo>
                  <a:pt x="763744" y="763416"/>
                </a:lnTo>
                <a:close/>
              </a:path>
              <a:path w="2275840" h="2275204">
                <a:moveTo>
                  <a:pt x="776450" y="776116"/>
                </a:moveTo>
                <a:lnTo>
                  <a:pt x="741680" y="776116"/>
                </a:lnTo>
                <a:lnTo>
                  <a:pt x="748030" y="782466"/>
                </a:lnTo>
                <a:lnTo>
                  <a:pt x="782803" y="782466"/>
                </a:lnTo>
                <a:lnTo>
                  <a:pt x="776450" y="776116"/>
                </a:lnTo>
                <a:close/>
              </a:path>
              <a:path w="2275840" h="2275204">
                <a:moveTo>
                  <a:pt x="782803" y="782466"/>
                </a:moveTo>
                <a:lnTo>
                  <a:pt x="748030" y="782466"/>
                </a:lnTo>
                <a:lnTo>
                  <a:pt x="750569" y="785006"/>
                </a:lnTo>
                <a:lnTo>
                  <a:pt x="785344" y="785006"/>
                </a:lnTo>
                <a:lnTo>
                  <a:pt x="782803" y="782466"/>
                </a:lnTo>
                <a:close/>
              </a:path>
              <a:path w="2275840" h="2275204">
                <a:moveTo>
                  <a:pt x="785344" y="785006"/>
                </a:moveTo>
                <a:lnTo>
                  <a:pt x="750570" y="785006"/>
                </a:lnTo>
                <a:lnTo>
                  <a:pt x="767080" y="801516"/>
                </a:lnTo>
                <a:lnTo>
                  <a:pt x="801861" y="801516"/>
                </a:lnTo>
                <a:lnTo>
                  <a:pt x="785344" y="785006"/>
                </a:lnTo>
                <a:close/>
              </a:path>
              <a:path w="2275840" h="2275204">
                <a:moveTo>
                  <a:pt x="801861" y="801516"/>
                </a:moveTo>
                <a:lnTo>
                  <a:pt x="767080" y="801516"/>
                </a:lnTo>
                <a:lnTo>
                  <a:pt x="769619" y="804056"/>
                </a:lnTo>
                <a:lnTo>
                  <a:pt x="804402" y="804056"/>
                </a:lnTo>
                <a:lnTo>
                  <a:pt x="801861" y="801516"/>
                </a:lnTo>
                <a:close/>
              </a:path>
              <a:path w="2275840" h="2275204">
                <a:moveTo>
                  <a:pt x="804402" y="804056"/>
                </a:moveTo>
                <a:lnTo>
                  <a:pt x="769620" y="804056"/>
                </a:lnTo>
                <a:lnTo>
                  <a:pt x="775970" y="810406"/>
                </a:lnTo>
                <a:lnTo>
                  <a:pt x="810755" y="810406"/>
                </a:lnTo>
                <a:lnTo>
                  <a:pt x="804402" y="804056"/>
                </a:lnTo>
                <a:close/>
              </a:path>
              <a:path w="2275840" h="2275204">
                <a:moveTo>
                  <a:pt x="810755" y="810406"/>
                </a:moveTo>
                <a:lnTo>
                  <a:pt x="775970" y="810406"/>
                </a:lnTo>
                <a:lnTo>
                  <a:pt x="779780" y="814216"/>
                </a:lnTo>
                <a:lnTo>
                  <a:pt x="814566" y="814216"/>
                </a:lnTo>
                <a:lnTo>
                  <a:pt x="810755" y="810406"/>
                </a:lnTo>
                <a:close/>
              </a:path>
              <a:path w="2275840" h="2275204">
                <a:moveTo>
                  <a:pt x="814566" y="814216"/>
                </a:moveTo>
                <a:lnTo>
                  <a:pt x="779780" y="814216"/>
                </a:lnTo>
                <a:lnTo>
                  <a:pt x="782319" y="816756"/>
                </a:lnTo>
                <a:lnTo>
                  <a:pt x="817107" y="816756"/>
                </a:lnTo>
                <a:lnTo>
                  <a:pt x="814566" y="814216"/>
                </a:lnTo>
                <a:close/>
              </a:path>
              <a:path w="2275840" h="2275204">
                <a:moveTo>
                  <a:pt x="817107" y="816756"/>
                </a:moveTo>
                <a:lnTo>
                  <a:pt x="782320" y="816756"/>
                </a:lnTo>
                <a:lnTo>
                  <a:pt x="786130" y="820566"/>
                </a:lnTo>
                <a:lnTo>
                  <a:pt x="820919" y="820566"/>
                </a:lnTo>
                <a:lnTo>
                  <a:pt x="817107" y="816756"/>
                </a:lnTo>
                <a:close/>
              </a:path>
              <a:path w="2275840" h="2275204">
                <a:moveTo>
                  <a:pt x="820919" y="820566"/>
                </a:moveTo>
                <a:lnTo>
                  <a:pt x="786130" y="820566"/>
                </a:lnTo>
                <a:lnTo>
                  <a:pt x="788669" y="823106"/>
                </a:lnTo>
                <a:lnTo>
                  <a:pt x="823460" y="823106"/>
                </a:lnTo>
                <a:lnTo>
                  <a:pt x="820919" y="820566"/>
                </a:lnTo>
                <a:close/>
              </a:path>
              <a:path w="2275840" h="2275204">
                <a:moveTo>
                  <a:pt x="823460" y="823106"/>
                </a:moveTo>
                <a:lnTo>
                  <a:pt x="788670" y="823106"/>
                </a:lnTo>
                <a:lnTo>
                  <a:pt x="792480" y="826916"/>
                </a:lnTo>
                <a:lnTo>
                  <a:pt x="827272" y="826916"/>
                </a:lnTo>
                <a:lnTo>
                  <a:pt x="823460" y="823106"/>
                </a:lnTo>
                <a:close/>
              </a:path>
              <a:path w="2275840" h="2275204">
                <a:moveTo>
                  <a:pt x="827272" y="826916"/>
                </a:moveTo>
                <a:lnTo>
                  <a:pt x="792480" y="826916"/>
                </a:lnTo>
                <a:lnTo>
                  <a:pt x="798830" y="833266"/>
                </a:lnTo>
                <a:lnTo>
                  <a:pt x="833625" y="833266"/>
                </a:lnTo>
                <a:lnTo>
                  <a:pt x="827272" y="826916"/>
                </a:lnTo>
                <a:close/>
              </a:path>
              <a:path w="2275840" h="2275204">
                <a:moveTo>
                  <a:pt x="833625" y="833266"/>
                </a:moveTo>
                <a:lnTo>
                  <a:pt x="798830" y="833266"/>
                </a:lnTo>
                <a:lnTo>
                  <a:pt x="805180" y="839616"/>
                </a:lnTo>
                <a:lnTo>
                  <a:pt x="839977" y="839616"/>
                </a:lnTo>
                <a:lnTo>
                  <a:pt x="833625" y="833266"/>
                </a:lnTo>
                <a:close/>
              </a:path>
              <a:path w="2275840" h="2275204">
                <a:moveTo>
                  <a:pt x="839977" y="839616"/>
                </a:moveTo>
                <a:lnTo>
                  <a:pt x="805180" y="839616"/>
                </a:lnTo>
                <a:lnTo>
                  <a:pt x="807720" y="842156"/>
                </a:lnTo>
                <a:lnTo>
                  <a:pt x="842518" y="842156"/>
                </a:lnTo>
                <a:lnTo>
                  <a:pt x="839977" y="839616"/>
                </a:lnTo>
                <a:close/>
              </a:path>
              <a:path w="2275840" h="2275204">
                <a:moveTo>
                  <a:pt x="842518" y="842156"/>
                </a:moveTo>
                <a:lnTo>
                  <a:pt x="807720" y="842156"/>
                </a:lnTo>
                <a:lnTo>
                  <a:pt x="814070" y="848506"/>
                </a:lnTo>
                <a:lnTo>
                  <a:pt x="848871" y="848506"/>
                </a:lnTo>
                <a:lnTo>
                  <a:pt x="842518" y="842156"/>
                </a:lnTo>
                <a:close/>
              </a:path>
              <a:path w="2275840" h="2275204">
                <a:moveTo>
                  <a:pt x="848871" y="848506"/>
                </a:moveTo>
                <a:lnTo>
                  <a:pt x="814070" y="848506"/>
                </a:lnTo>
                <a:lnTo>
                  <a:pt x="817880" y="852316"/>
                </a:lnTo>
                <a:lnTo>
                  <a:pt x="852683" y="852316"/>
                </a:lnTo>
                <a:lnTo>
                  <a:pt x="848871" y="848506"/>
                </a:lnTo>
                <a:close/>
              </a:path>
              <a:path w="2275840" h="2275204">
                <a:moveTo>
                  <a:pt x="852683" y="852316"/>
                </a:moveTo>
                <a:lnTo>
                  <a:pt x="817880" y="852316"/>
                </a:lnTo>
                <a:lnTo>
                  <a:pt x="820420" y="854856"/>
                </a:lnTo>
                <a:lnTo>
                  <a:pt x="855224" y="854856"/>
                </a:lnTo>
                <a:lnTo>
                  <a:pt x="852683" y="852316"/>
                </a:lnTo>
                <a:close/>
              </a:path>
              <a:path w="2275840" h="2275204">
                <a:moveTo>
                  <a:pt x="855224" y="854856"/>
                </a:moveTo>
                <a:lnTo>
                  <a:pt x="820420" y="854856"/>
                </a:lnTo>
                <a:lnTo>
                  <a:pt x="824230" y="858666"/>
                </a:lnTo>
                <a:lnTo>
                  <a:pt x="859035" y="858666"/>
                </a:lnTo>
                <a:lnTo>
                  <a:pt x="855224" y="854856"/>
                </a:lnTo>
                <a:close/>
              </a:path>
              <a:path w="2275840" h="2275204">
                <a:moveTo>
                  <a:pt x="859035" y="858666"/>
                </a:moveTo>
                <a:lnTo>
                  <a:pt x="824230" y="858666"/>
                </a:lnTo>
                <a:lnTo>
                  <a:pt x="830580" y="865016"/>
                </a:lnTo>
                <a:lnTo>
                  <a:pt x="865388" y="865016"/>
                </a:lnTo>
                <a:lnTo>
                  <a:pt x="859035" y="858666"/>
                </a:lnTo>
                <a:close/>
              </a:path>
              <a:path w="2275840" h="2275204">
                <a:moveTo>
                  <a:pt x="865388" y="865016"/>
                </a:moveTo>
                <a:lnTo>
                  <a:pt x="830580" y="865016"/>
                </a:lnTo>
                <a:lnTo>
                  <a:pt x="836930" y="871366"/>
                </a:lnTo>
                <a:lnTo>
                  <a:pt x="871741" y="871366"/>
                </a:lnTo>
                <a:lnTo>
                  <a:pt x="865388" y="865016"/>
                </a:lnTo>
                <a:close/>
              </a:path>
              <a:path w="2275840" h="2275204">
                <a:moveTo>
                  <a:pt x="871741" y="871366"/>
                </a:moveTo>
                <a:lnTo>
                  <a:pt x="836930" y="871366"/>
                </a:lnTo>
                <a:lnTo>
                  <a:pt x="839469" y="873906"/>
                </a:lnTo>
                <a:lnTo>
                  <a:pt x="874282" y="873906"/>
                </a:lnTo>
                <a:lnTo>
                  <a:pt x="871741" y="871366"/>
                </a:lnTo>
                <a:close/>
              </a:path>
              <a:path w="2275840" h="2275204">
                <a:moveTo>
                  <a:pt x="874282" y="873906"/>
                </a:moveTo>
                <a:lnTo>
                  <a:pt x="839470" y="873906"/>
                </a:lnTo>
                <a:lnTo>
                  <a:pt x="843280" y="877716"/>
                </a:lnTo>
                <a:lnTo>
                  <a:pt x="878094" y="877716"/>
                </a:lnTo>
                <a:lnTo>
                  <a:pt x="874282" y="873906"/>
                </a:lnTo>
                <a:close/>
              </a:path>
              <a:path w="2275840" h="2275204">
                <a:moveTo>
                  <a:pt x="878094" y="877716"/>
                </a:moveTo>
                <a:lnTo>
                  <a:pt x="843280" y="877716"/>
                </a:lnTo>
                <a:lnTo>
                  <a:pt x="845819" y="880256"/>
                </a:lnTo>
                <a:lnTo>
                  <a:pt x="880635" y="880256"/>
                </a:lnTo>
                <a:lnTo>
                  <a:pt x="878094" y="877716"/>
                </a:lnTo>
                <a:close/>
              </a:path>
              <a:path w="2275840" h="2275204">
                <a:moveTo>
                  <a:pt x="880635" y="880256"/>
                </a:moveTo>
                <a:lnTo>
                  <a:pt x="845820" y="880256"/>
                </a:lnTo>
                <a:lnTo>
                  <a:pt x="849629" y="884066"/>
                </a:lnTo>
                <a:lnTo>
                  <a:pt x="884446" y="884066"/>
                </a:lnTo>
                <a:lnTo>
                  <a:pt x="880635" y="880256"/>
                </a:lnTo>
                <a:close/>
              </a:path>
              <a:path w="2275840" h="2275204">
                <a:moveTo>
                  <a:pt x="884446" y="884066"/>
                </a:moveTo>
                <a:lnTo>
                  <a:pt x="849630" y="884066"/>
                </a:lnTo>
                <a:lnTo>
                  <a:pt x="852169" y="886606"/>
                </a:lnTo>
                <a:lnTo>
                  <a:pt x="886988" y="886606"/>
                </a:lnTo>
                <a:lnTo>
                  <a:pt x="884446" y="884066"/>
                </a:lnTo>
                <a:close/>
              </a:path>
              <a:path w="2275840" h="2275204">
                <a:moveTo>
                  <a:pt x="886988" y="886606"/>
                </a:moveTo>
                <a:lnTo>
                  <a:pt x="852170" y="886606"/>
                </a:lnTo>
                <a:lnTo>
                  <a:pt x="862330" y="896766"/>
                </a:lnTo>
                <a:lnTo>
                  <a:pt x="897152" y="896766"/>
                </a:lnTo>
                <a:lnTo>
                  <a:pt x="886988" y="886606"/>
                </a:lnTo>
                <a:close/>
              </a:path>
              <a:path w="2275840" h="2275204">
                <a:moveTo>
                  <a:pt x="897152" y="896766"/>
                </a:moveTo>
                <a:lnTo>
                  <a:pt x="862330" y="896766"/>
                </a:lnTo>
                <a:lnTo>
                  <a:pt x="864869" y="899306"/>
                </a:lnTo>
                <a:lnTo>
                  <a:pt x="899693" y="899306"/>
                </a:lnTo>
                <a:lnTo>
                  <a:pt x="897152" y="896766"/>
                </a:lnTo>
                <a:close/>
              </a:path>
              <a:path w="2275840" h="2275204">
                <a:moveTo>
                  <a:pt x="899693" y="899306"/>
                </a:moveTo>
                <a:lnTo>
                  <a:pt x="864870" y="899306"/>
                </a:lnTo>
                <a:lnTo>
                  <a:pt x="871219" y="905656"/>
                </a:lnTo>
                <a:lnTo>
                  <a:pt x="906046" y="905656"/>
                </a:lnTo>
                <a:lnTo>
                  <a:pt x="899693" y="899306"/>
                </a:lnTo>
                <a:close/>
              </a:path>
              <a:path w="2275840" h="2275204">
                <a:moveTo>
                  <a:pt x="906046" y="905656"/>
                </a:moveTo>
                <a:lnTo>
                  <a:pt x="871220" y="905656"/>
                </a:lnTo>
                <a:lnTo>
                  <a:pt x="875030" y="909466"/>
                </a:lnTo>
                <a:lnTo>
                  <a:pt x="909857" y="909466"/>
                </a:lnTo>
                <a:lnTo>
                  <a:pt x="906046" y="905656"/>
                </a:lnTo>
                <a:close/>
              </a:path>
              <a:path w="2275840" h="2275204">
                <a:moveTo>
                  <a:pt x="909857" y="909466"/>
                </a:moveTo>
                <a:lnTo>
                  <a:pt x="875030" y="909466"/>
                </a:lnTo>
                <a:lnTo>
                  <a:pt x="881380" y="915816"/>
                </a:lnTo>
                <a:lnTo>
                  <a:pt x="916210" y="915816"/>
                </a:lnTo>
                <a:lnTo>
                  <a:pt x="909857" y="909466"/>
                </a:lnTo>
                <a:close/>
              </a:path>
              <a:path w="2275840" h="2275204">
                <a:moveTo>
                  <a:pt x="916210" y="915816"/>
                </a:moveTo>
                <a:lnTo>
                  <a:pt x="881380" y="915816"/>
                </a:lnTo>
                <a:lnTo>
                  <a:pt x="883920" y="918356"/>
                </a:lnTo>
                <a:lnTo>
                  <a:pt x="918751" y="918356"/>
                </a:lnTo>
                <a:lnTo>
                  <a:pt x="916210" y="915816"/>
                </a:lnTo>
                <a:close/>
              </a:path>
              <a:path w="2275840" h="2275204">
                <a:moveTo>
                  <a:pt x="918751" y="918356"/>
                </a:moveTo>
                <a:lnTo>
                  <a:pt x="883920" y="918356"/>
                </a:lnTo>
                <a:lnTo>
                  <a:pt x="887730" y="922166"/>
                </a:lnTo>
                <a:lnTo>
                  <a:pt x="922563" y="922166"/>
                </a:lnTo>
                <a:lnTo>
                  <a:pt x="918751" y="918356"/>
                </a:lnTo>
                <a:close/>
              </a:path>
              <a:path w="2275840" h="2275204">
                <a:moveTo>
                  <a:pt x="922563" y="922166"/>
                </a:moveTo>
                <a:lnTo>
                  <a:pt x="887730" y="922166"/>
                </a:lnTo>
                <a:lnTo>
                  <a:pt x="894080" y="928516"/>
                </a:lnTo>
                <a:lnTo>
                  <a:pt x="928916" y="928516"/>
                </a:lnTo>
                <a:lnTo>
                  <a:pt x="922563" y="922166"/>
                </a:lnTo>
                <a:close/>
              </a:path>
              <a:path w="2275840" h="2275204">
                <a:moveTo>
                  <a:pt x="928916" y="928516"/>
                </a:moveTo>
                <a:lnTo>
                  <a:pt x="894080" y="928516"/>
                </a:lnTo>
                <a:lnTo>
                  <a:pt x="896620" y="931056"/>
                </a:lnTo>
                <a:lnTo>
                  <a:pt x="931457" y="931056"/>
                </a:lnTo>
                <a:lnTo>
                  <a:pt x="928916" y="928516"/>
                </a:lnTo>
                <a:close/>
              </a:path>
              <a:path w="2275840" h="2275204">
                <a:moveTo>
                  <a:pt x="931457" y="931056"/>
                </a:moveTo>
                <a:lnTo>
                  <a:pt x="896620" y="931056"/>
                </a:lnTo>
                <a:lnTo>
                  <a:pt x="902970" y="937406"/>
                </a:lnTo>
                <a:lnTo>
                  <a:pt x="937809" y="937406"/>
                </a:lnTo>
                <a:lnTo>
                  <a:pt x="931457" y="931056"/>
                </a:lnTo>
                <a:close/>
              </a:path>
              <a:path w="2275840" h="2275204">
                <a:moveTo>
                  <a:pt x="937809" y="937406"/>
                </a:moveTo>
                <a:lnTo>
                  <a:pt x="902970" y="937406"/>
                </a:lnTo>
                <a:lnTo>
                  <a:pt x="913130" y="947566"/>
                </a:lnTo>
                <a:lnTo>
                  <a:pt x="947974" y="947566"/>
                </a:lnTo>
                <a:lnTo>
                  <a:pt x="937809" y="937406"/>
                </a:lnTo>
                <a:close/>
              </a:path>
              <a:path w="2275840" h="2275204">
                <a:moveTo>
                  <a:pt x="947974" y="947566"/>
                </a:moveTo>
                <a:lnTo>
                  <a:pt x="913130" y="947566"/>
                </a:lnTo>
                <a:lnTo>
                  <a:pt x="915669" y="950106"/>
                </a:lnTo>
                <a:lnTo>
                  <a:pt x="950515" y="950106"/>
                </a:lnTo>
                <a:lnTo>
                  <a:pt x="947974" y="947566"/>
                </a:lnTo>
                <a:close/>
              </a:path>
              <a:path w="2275840" h="2275204">
                <a:moveTo>
                  <a:pt x="950515" y="950106"/>
                </a:moveTo>
                <a:lnTo>
                  <a:pt x="915670" y="950106"/>
                </a:lnTo>
                <a:lnTo>
                  <a:pt x="963930" y="998366"/>
                </a:lnTo>
                <a:lnTo>
                  <a:pt x="998796" y="998366"/>
                </a:lnTo>
                <a:lnTo>
                  <a:pt x="950515" y="950106"/>
                </a:lnTo>
                <a:close/>
              </a:path>
              <a:path w="2275840" h="2275204">
                <a:moveTo>
                  <a:pt x="998796" y="998366"/>
                </a:moveTo>
                <a:lnTo>
                  <a:pt x="963930" y="998366"/>
                </a:lnTo>
                <a:lnTo>
                  <a:pt x="1010920" y="1045356"/>
                </a:lnTo>
                <a:lnTo>
                  <a:pt x="1045806" y="1045356"/>
                </a:lnTo>
                <a:lnTo>
                  <a:pt x="998796" y="998366"/>
                </a:lnTo>
                <a:close/>
              </a:path>
              <a:path w="2275840" h="2275204">
                <a:moveTo>
                  <a:pt x="1045806" y="1045356"/>
                </a:moveTo>
                <a:lnTo>
                  <a:pt x="1010920" y="1045356"/>
                </a:lnTo>
                <a:lnTo>
                  <a:pt x="1052830" y="1087266"/>
                </a:lnTo>
                <a:lnTo>
                  <a:pt x="1087734" y="1087266"/>
                </a:lnTo>
                <a:lnTo>
                  <a:pt x="1045806" y="1045356"/>
                </a:lnTo>
                <a:close/>
              </a:path>
              <a:path w="2275840" h="2275204">
                <a:moveTo>
                  <a:pt x="1087734" y="1087266"/>
                </a:moveTo>
                <a:lnTo>
                  <a:pt x="1052830" y="1087266"/>
                </a:lnTo>
                <a:lnTo>
                  <a:pt x="1167130" y="1201566"/>
                </a:lnTo>
                <a:lnTo>
                  <a:pt x="1202083" y="1201566"/>
                </a:lnTo>
                <a:lnTo>
                  <a:pt x="1087734" y="1087266"/>
                </a:lnTo>
                <a:close/>
              </a:path>
              <a:path w="2275840" h="2275204">
                <a:moveTo>
                  <a:pt x="1202083" y="1201566"/>
                </a:moveTo>
                <a:lnTo>
                  <a:pt x="1167130" y="1201566"/>
                </a:lnTo>
                <a:lnTo>
                  <a:pt x="1169670" y="1204106"/>
                </a:lnTo>
                <a:lnTo>
                  <a:pt x="1204624" y="1204106"/>
                </a:lnTo>
                <a:lnTo>
                  <a:pt x="1202083" y="1201566"/>
                </a:lnTo>
                <a:close/>
              </a:path>
              <a:path w="2275840" h="2275204">
                <a:moveTo>
                  <a:pt x="1204624" y="1204106"/>
                </a:moveTo>
                <a:lnTo>
                  <a:pt x="1169670" y="1204106"/>
                </a:lnTo>
                <a:lnTo>
                  <a:pt x="1198880" y="1233316"/>
                </a:lnTo>
                <a:lnTo>
                  <a:pt x="1233847" y="1233316"/>
                </a:lnTo>
                <a:lnTo>
                  <a:pt x="1204624" y="1204106"/>
                </a:lnTo>
                <a:close/>
              </a:path>
              <a:path w="2275840" h="2275204">
                <a:moveTo>
                  <a:pt x="1233847" y="1233316"/>
                </a:moveTo>
                <a:lnTo>
                  <a:pt x="1198880" y="1233316"/>
                </a:lnTo>
                <a:lnTo>
                  <a:pt x="1214120" y="1248556"/>
                </a:lnTo>
                <a:lnTo>
                  <a:pt x="1249093" y="1248556"/>
                </a:lnTo>
                <a:lnTo>
                  <a:pt x="1233847" y="1233316"/>
                </a:lnTo>
                <a:close/>
              </a:path>
              <a:path w="2275840" h="2275204">
                <a:moveTo>
                  <a:pt x="1249093" y="1248556"/>
                </a:moveTo>
                <a:lnTo>
                  <a:pt x="1214120" y="1248556"/>
                </a:lnTo>
                <a:lnTo>
                  <a:pt x="1245870" y="1280306"/>
                </a:lnTo>
                <a:lnTo>
                  <a:pt x="1280857" y="1280306"/>
                </a:lnTo>
                <a:lnTo>
                  <a:pt x="1249093" y="1248556"/>
                </a:lnTo>
                <a:close/>
              </a:path>
              <a:path w="2275840" h="2275204">
                <a:moveTo>
                  <a:pt x="1280857" y="1280306"/>
                </a:moveTo>
                <a:lnTo>
                  <a:pt x="1245870" y="1280306"/>
                </a:lnTo>
                <a:lnTo>
                  <a:pt x="1262380" y="1296816"/>
                </a:lnTo>
                <a:lnTo>
                  <a:pt x="1297374" y="1296816"/>
                </a:lnTo>
                <a:lnTo>
                  <a:pt x="1280857" y="1280306"/>
                </a:lnTo>
                <a:close/>
              </a:path>
              <a:path w="2275840" h="2275204">
                <a:moveTo>
                  <a:pt x="1297374" y="1296816"/>
                </a:moveTo>
                <a:lnTo>
                  <a:pt x="1262380" y="1296816"/>
                </a:lnTo>
                <a:lnTo>
                  <a:pt x="1294130" y="1328566"/>
                </a:lnTo>
                <a:lnTo>
                  <a:pt x="1329138" y="1328566"/>
                </a:lnTo>
                <a:lnTo>
                  <a:pt x="1297374" y="1296816"/>
                </a:lnTo>
                <a:close/>
              </a:path>
              <a:path w="2275840" h="2275204">
                <a:moveTo>
                  <a:pt x="1329138" y="1328566"/>
                </a:moveTo>
                <a:lnTo>
                  <a:pt x="1294130" y="1328566"/>
                </a:lnTo>
                <a:lnTo>
                  <a:pt x="1325880" y="1360316"/>
                </a:lnTo>
                <a:lnTo>
                  <a:pt x="1360902" y="1360316"/>
                </a:lnTo>
                <a:lnTo>
                  <a:pt x="1329138" y="1328566"/>
                </a:lnTo>
                <a:close/>
              </a:path>
              <a:path w="2275840" h="2275204">
                <a:moveTo>
                  <a:pt x="1360902" y="1360316"/>
                </a:moveTo>
                <a:lnTo>
                  <a:pt x="1325880" y="1360316"/>
                </a:lnTo>
                <a:lnTo>
                  <a:pt x="1344930" y="1379366"/>
                </a:lnTo>
                <a:lnTo>
                  <a:pt x="1379960" y="1379366"/>
                </a:lnTo>
                <a:lnTo>
                  <a:pt x="1360902" y="1360316"/>
                </a:lnTo>
                <a:close/>
              </a:path>
              <a:path w="2275840" h="2275204">
                <a:moveTo>
                  <a:pt x="1379960" y="1379366"/>
                </a:moveTo>
                <a:lnTo>
                  <a:pt x="1344930" y="1379366"/>
                </a:lnTo>
                <a:lnTo>
                  <a:pt x="1360170" y="1394606"/>
                </a:lnTo>
                <a:lnTo>
                  <a:pt x="1395206" y="1394606"/>
                </a:lnTo>
                <a:lnTo>
                  <a:pt x="1379960" y="1379366"/>
                </a:lnTo>
                <a:close/>
              </a:path>
              <a:path w="2275840" h="2275204">
                <a:moveTo>
                  <a:pt x="1395206" y="1394606"/>
                </a:moveTo>
                <a:lnTo>
                  <a:pt x="1360170" y="1394606"/>
                </a:lnTo>
                <a:lnTo>
                  <a:pt x="1366520" y="1400956"/>
                </a:lnTo>
                <a:lnTo>
                  <a:pt x="1401559" y="1400956"/>
                </a:lnTo>
                <a:lnTo>
                  <a:pt x="1395206" y="1394606"/>
                </a:lnTo>
                <a:close/>
              </a:path>
              <a:path w="2275840" h="2275204">
                <a:moveTo>
                  <a:pt x="1401559" y="1400956"/>
                </a:moveTo>
                <a:lnTo>
                  <a:pt x="1366520" y="1400956"/>
                </a:lnTo>
                <a:lnTo>
                  <a:pt x="1379220" y="1413656"/>
                </a:lnTo>
                <a:lnTo>
                  <a:pt x="1414265" y="1413656"/>
                </a:lnTo>
                <a:lnTo>
                  <a:pt x="1401559" y="1400956"/>
                </a:lnTo>
                <a:close/>
              </a:path>
              <a:path w="2275840" h="2275204">
                <a:moveTo>
                  <a:pt x="1414265" y="1413656"/>
                </a:moveTo>
                <a:lnTo>
                  <a:pt x="1379220" y="1413656"/>
                </a:lnTo>
                <a:lnTo>
                  <a:pt x="1383030" y="1417466"/>
                </a:lnTo>
                <a:lnTo>
                  <a:pt x="1418076" y="1417466"/>
                </a:lnTo>
                <a:lnTo>
                  <a:pt x="1414265" y="1413656"/>
                </a:lnTo>
                <a:close/>
              </a:path>
              <a:path w="2275840" h="2275204">
                <a:moveTo>
                  <a:pt x="1418076" y="1417466"/>
                </a:moveTo>
                <a:lnTo>
                  <a:pt x="1383030" y="1417466"/>
                </a:lnTo>
                <a:lnTo>
                  <a:pt x="1389380" y="1423816"/>
                </a:lnTo>
                <a:lnTo>
                  <a:pt x="1424429" y="1423816"/>
                </a:lnTo>
                <a:lnTo>
                  <a:pt x="1418076" y="1417466"/>
                </a:lnTo>
                <a:close/>
              </a:path>
              <a:path w="2275840" h="2275204">
                <a:moveTo>
                  <a:pt x="1424429" y="1423816"/>
                </a:moveTo>
                <a:lnTo>
                  <a:pt x="1389380" y="1423816"/>
                </a:lnTo>
                <a:lnTo>
                  <a:pt x="1398270" y="1432706"/>
                </a:lnTo>
                <a:lnTo>
                  <a:pt x="1433323" y="1432706"/>
                </a:lnTo>
                <a:lnTo>
                  <a:pt x="1424429" y="1423816"/>
                </a:lnTo>
                <a:close/>
              </a:path>
              <a:path w="2275840" h="2275204">
                <a:moveTo>
                  <a:pt x="1433323" y="1432706"/>
                </a:moveTo>
                <a:lnTo>
                  <a:pt x="1398270" y="1432706"/>
                </a:lnTo>
                <a:lnTo>
                  <a:pt x="1410970" y="1445406"/>
                </a:lnTo>
                <a:lnTo>
                  <a:pt x="1446028" y="1445406"/>
                </a:lnTo>
                <a:lnTo>
                  <a:pt x="1433323" y="1432706"/>
                </a:lnTo>
                <a:close/>
              </a:path>
              <a:path w="2275840" h="2275204">
                <a:moveTo>
                  <a:pt x="1446028" y="1445406"/>
                </a:moveTo>
                <a:lnTo>
                  <a:pt x="1410970" y="1445406"/>
                </a:lnTo>
                <a:lnTo>
                  <a:pt x="1414780" y="1449216"/>
                </a:lnTo>
                <a:lnTo>
                  <a:pt x="1449840" y="1449216"/>
                </a:lnTo>
                <a:lnTo>
                  <a:pt x="1446028" y="1445406"/>
                </a:lnTo>
                <a:close/>
              </a:path>
              <a:path w="2275840" h="2275204">
                <a:moveTo>
                  <a:pt x="1449840" y="1449216"/>
                </a:moveTo>
                <a:lnTo>
                  <a:pt x="1414780" y="1449216"/>
                </a:lnTo>
                <a:lnTo>
                  <a:pt x="1430020" y="1464456"/>
                </a:lnTo>
                <a:lnTo>
                  <a:pt x="1465086" y="1464456"/>
                </a:lnTo>
                <a:lnTo>
                  <a:pt x="1449840" y="1449216"/>
                </a:lnTo>
                <a:close/>
              </a:path>
              <a:path w="2275840" h="2275204">
                <a:moveTo>
                  <a:pt x="2076220" y="2075326"/>
                </a:moveTo>
                <a:lnTo>
                  <a:pt x="2040890" y="2075326"/>
                </a:lnTo>
                <a:lnTo>
                  <a:pt x="2240280" y="2274716"/>
                </a:lnTo>
                <a:lnTo>
                  <a:pt x="2275696" y="2274716"/>
                </a:lnTo>
                <a:lnTo>
                  <a:pt x="2076220" y="2075326"/>
                </a:lnTo>
                <a:close/>
              </a:path>
              <a:path w="2275840" h="2275204">
                <a:moveTo>
                  <a:pt x="2073679" y="2072786"/>
                </a:moveTo>
                <a:lnTo>
                  <a:pt x="2038350" y="2072786"/>
                </a:lnTo>
                <a:lnTo>
                  <a:pt x="2039620" y="2074056"/>
                </a:lnTo>
                <a:lnTo>
                  <a:pt x="2074949" y="2074056"/>
                </a:lnTo>
                <a:lnTo>
                  <a:pt x="2073679" y="2072786"/>
                </a:lnTo>
                <a:close/>
              </a:path>
              <a:path w="2275840" h="2275204">
                <a:moveTo>
                  <a:pt x="2069867" y="2068976"/>
                </a:moveTo>
                <a:lnTo>
                  <a:pt x="2034539" y="2068976"/>
                </a:lnTo>
                <a:lnTo>
                  <a:pt x="2037080" y="2071516"/>
                </a:lnTo>
                <a:lnTo>
                  <a:pt x="2072408" y="2071516"/>
                </a:lnTo>
                <a:lnTo>
                  <a:pt x="2069867" y="2068976"/>
                </a:lnTo>
                <a:close/>
              </a:path>
              <a:path w="2275840" h="2275204">
                <a:moveTo>
                  <a:pt x="2067326" y="2066436"/>
                </a:moveTo>
                <a:lnTo>
                  <a:pt x="2032000" y="2066436"/>
                </a:lnTo>
                <a:lnTo>
                  <a:pt x="2033270" y="2067706"/>
                </a:lnTo>
                <a:lnTo>
                  <a:pt x="2068596" y="2067706"/>
                </a:lnTo>
                <a:lnTo>
                  <a:pt x="2067326" y="2066436"/>
                </a:lnTo>
                <a:close/>
              </a:path>
              <a:path w="2275840" h="2275204">
                <a:moveTo>
                  <a:pt x="2063514" y="2062626"/>
                </a:moveTo>
                <a:lnTo>
                  <a:pt x="2028189" y="2062626"/>
                </a:lnTo>
                <a:lnTo>
                  <a:pt x="2030730" y="2065166"/>
                </a:lnTo>
                <a:lnTo>
                  <a:pt x="2066055" y="2065166"/>
                </a:lnTo>
                <a:lnTo>
                  <a:pt x="2063514" y="2062626"/>
                </a:lnTo>
                <a:close/>
              </a:path>
              <a:path w="2275840" h="2275204">
                <a:moveTo>
                  <a:pt x="2060973" y="2060086"/>
                </a:moveTo>
                <a:lnTo>
                  <a:pt x="2025650" y="2060086"/>
                </a:lnTo>
                <a:lnTo>
                  <a:pt x="2026920" y="2061356"/>
                </a:lnTo>
                <a:lnTo>
                  <a:pt x="2062244" y="2061356"/>
                </a:lnTo>
                <a:lnTo>
                  <a:pt x="2060973" y="2060086"/>
                </a:lnTo>
                <a:close/>
              </a:path>
              <a:path w="2275840" h="2275204">
                <a:moveTo>
                  <a:pt x="2057161" y="2056276"/>
                </a:moveTo>
                <a:lnTo>
                  <a:pt x="2021839" y="2056276"/>
                </a:lnTo>
                <a:lnTo>
                  <a:pt x="2024380" y="2058816"/>
                </a:lnTo>
                <a:lnTo>
                  <a:pt x="2059703" y="2058816"/>
                </a:lnTo>
                <a:lnTo>
                  <a:pt x="2057161" y="2056276"/>
                </a:lnTo>
                <a:close/>
              </a:path>
              <a:path w="2275840" h="2275204">
                <a:moveTo>
                  <a:pt x="2054620" y="2053736"/>
                </a:moveTo>
                <a:lnTo>
                  <a:pt x="2019300" y="2053736"/>
                </a:lnTo>
                <a:lnTo>
                  <a:pt x="2020570" y="2055006"/>
                </a:lnTo>
                <a:lnTo>
                  <a:pt x="2055891" y="2055006"/>
                </a:lnTo>
                <a:lnTo>
                  <a:pt x="2054620" y="2053736"/>
                </a:lnTo>
                <a:close/>
              </a:path>
              <a:path w="2275840" h="2275204">
                <a:moveTo>
                  <a:pt x="2050809" y="2049926"/>
                </a:moveTo>
                <a:lnTo>
                  <a:pt x="2015489" y="2049926"/>
                </a:lnTo>
                <a:lnTo>
                  <a:pt x="2018030" y="2052466"/>
                </a:lnTo>
                <a:lnTo>
                  <a:pt x="2053350" y="2052466"/>
                </a:lnTo>
                <a:lnTo>
                  <a:pt x="2050809" y="2049926"/>
                </a:lnTo>
                <a:close/>
              </a:path>
              <a:path w="2275840" h="2275204">
                <a:moveTo>
                  <a:pt x="2048268" y="2047386"/>
                </a:moveTo>
                <a:lnTo>
                  <a:pt x="2012950" y="2047386"/>
                </a:lnTo>
                <a:lnTo>
                  <a:pt x="2014220" y="2048656"/>
                </a:lnTo>
                <a:lnTo>
                  <a:pt x="2049538" y="2048656"/>
                </a:lnTo>
                <a:lnTo>
                  <a:pt x="2048268" y="2047386"/>
                </a:lnTo>
                <a:close/>
              </a:path>
              <a:path w="2275840" h="2275204">
                <a:moveTo>
                  <a:pt x="2044456" y="2043576"/>
                </a:moveTo>
                <a:lnTo>
                  <a:pt x="2009139" y="2043576"/>
                </a:lnTo>
                <a:lnTo>
                  <a:pt x="2011679" y="2046116"/>
                </a:lnTo>
                <a:lnTo>
                  <a:pt x="2046997" y="2046116"/>
                </a:lnTo>
                <a:lnTo>
                  <a:pt x="2044456" y="2043576"/>
                </a:lnTo>
                <a:close/>
              </a:path>
              <a:path w="2275840" h="2275204">
                <a:moveTo>
                  <a:pt x="2041915" y="2041036"/>
                </a:moveTo>
                <a:lnTo>
                  <a:pt x="2006600" y="2041036"/>
                </a:lnTo>
                <a:lnTo>
                  <a:pt x="2007870" y="2042306"/>
                </a:lnTo>
                <a:lnTo>
                  <a:pt x="2043185" y="2042306"/>
                </a:lnTo>
                <a:lnTo>
                  <a:pt x="2041915" y="2041036"/>
                </a:lnTo>
                <a:close/>
              </a:path>
              <a:path w="2275840" h="2275204">
                <a:moveTo>
                  <a:pt x="2038103" y="2037226"/>
                </a:moveTo>
                <a:lnTo>
                  <a:pt x="2002789" y="2037226"/>
                </a:lnTo>
                <a:lnTo>
                  <a:pt x="2005330" y="2039766"/>
                </a:lnTo>
                <a:lnTo>
                  <a:pt x="2040644" y="2039766"/>
                </a:lnTo>
                <a:lnTo>
                  <a:pt x="2038103" y="2037226"/>
                </a:lnTo>
                <a:close/>
              </a:path>
              <a:path w="2275840" h="2275204">
                <a:moveTo>
                  <a:pt x="2035562" y="2034686"/>
                </a:moveTo>
                <a:lnTo>
                  <a:pt x="2000250" y="2034686"/>
                </a:lnTo>
                <a:lnTo>
                  <a:pt x="2001520" y="2035956"/>
                </a:lnTo>
                <a:lnTo>
                  <a:pt x="2036833" y="2035956"/>
                </a:lnTo>
                <a:lnTo>
                  <a:pt x="2035562" y="2034686"/>
                </a:lnTo>
                <a:close/>
              </a:path>
              <a:path w="2275840" h="2275204">
                <a:moveTo>
                  <a:pt x="2031751" y="2030876"/>
                </a:moveTo>
                <a:lnTo>
                  <a:pt x="1996440" y="2030876"/>
                </a:lnTo>
                <a:lnTo>
                  <a:pt x="1998979" y="2033416"/>
                </a:lnTo>
                <a:lnTo>
                  <a:pt x="2034292" y="2033416"/>
                </a:lnTo>
                <a:lnTo>
                  <a:pt x="2031751" y="2030876"/>
                </a:lnTo>
                <a:close/>
              </a:path>
              <a:path w="2275840" h="2275204">
                <a:moveTo>
                  <a:pt x="2029209" y="2028336"/>
                </a:moveTo>
                <a:lnTo>
                  <a:pt x="1993900" y="2028336"/>
                </a:lnTo>
                <a:lnTo>
                  <a:pt x="1995170" y="2029606"/>
                </a:lnTo>
                <a:lnTo>
                  <a:pt x="2030480" y="2029606"/>
                </a:lnTo>
                <a:lnTo>
                  <a:pt x="2029209" y="2028336"/>
                </a:lnTo>
                <a:close/>
              </a:path>
              <a:path w="2275840" h="2275204">
                <a:moveTo>
                  <a:pt x="2025398" y="2024526"/>
                </a:moveTo>
                <a:lnTo>
                  <a:pt x="1990089" y="2024526"/>
                </a:lnTo>
                <a:lnTo>
                  <a:pt x="1992629" y="2027066"/>
                </a:lnTo>
                <a:lnTo>
                  <a:pt x="2027939" y="2027066"/>
                </a:lnTo>
                <a:lnTo>
                  <a:pt x="2025398" y="2024526"/>
                </a:lnTo>
                <a:close/>
              </a:path>
              <a:path w="2275840" h="2275204">
                <a:moveTo>
                  <a:pt x="2022857" y="2021986"/>
                </a:moveTo>
                <a:lnTo>
                  <a:pt x="1987550" y="2021986"/>
                </a:lnTo>
                <a:lnTo>
                  <a:pt x="1988820" y="2023256"/>
                </a:lnTo>
                <a:lnTo>
                  <a:pt x="2024127" y="2023256"/>
                </a:lnTo>
                <a:lnTo>
                  <a:pt x="2022857" y="2021986"/>
                </a:lnTo>
                <a:close/>
              </a:path>
              <a:path w="2275840" h="2275204">
                <a:moveTo>
                  <a:pt x="2019045" y="2018176"/>
                </a:moveTo>
                <a:lnTo>
                  <a:pt x="1983740" y="2018176"/>
                </a:lnTo>
                <a:lnTo>
                  <a:pt x="1986280" y="2020716"/>
                </a:lnTo>
                <a:lnTo>
                  <a:pt x="2021586" y="2020716"/>
                </a:lnTo>
                <a:lnTo>
                  <a:pt x="2019045" y="2018176"/>
                </a:lnTo>
                <a:close/>
              </a:path>
              <a:path w="2275840" h="2275204">
                <a:moveTo>
                  <a:pt x="2016504" y="2015636"/>
                </a:moveTo>
                <a:lnTo>
                  <a:pt x="1981200" y="2015636"/>
                </a:lnTo>
                <a:lnTo>
                  <a:pt x="1982470" y="2016906"/>
                </a:lnTo>
                <a:lnTo>
                  <a:pt x="2017775" y="2016906"/>
                </a:lnTo>
                <a:lnTo>
                  <a:pt x="2016504" y="2015636"/>
                </a:lnTo>
                <a:close/>
              </a:path>
              <a:path w="2275840" h="2275204">
                <a:moveTo>
                  <a:pt x="2012692" y="2011826"/>
                </a:moveTo>
                <a:lnTo>
                  <a:pt x="1977389" y="2011826"/>
                </a:lnTo>
                <a:lnTo>
                  <a:pt x="1979930" y="2014366"/>
                </a:lnTo>
                <a:lnTo>
                  <a:pt x="2015233" y="2014366"/>
                </a:lnTo>
                <a:lnTo>
                  <a:pt x="2012692" y="2011826"/>
                </a:lnTo>
                <a:close/>
              </a:path>
              <a:path w="2275840" h="2275204">
                <a:moveTo>
                  <a:pt x="2010151" y="2009286"/>
                </a:moveTo>
                <a:lnTo>
                  <a:pt x="1974850" y="2009286"/>
                </a:lnTo>
                <a:lnTo>
                  <a:pt x="1976120" y="2010556"/>
                </a:lnTo>
                <a:lnTo>
                  <a:pt x="2011422" y="2010556"/>
                </a:lnTo>
                <a:lnTo>
                  <a:pt x="2010151" y="2009286"/>
                </a:lnTo>
                <a:close/>
              </a:path>
              <a:path w="2275840" h="2275204">
                <a:moveTo>
                  <a:pt x="2006340" y="2005476"/>
                </a:moveTo>
                <a:lnTo>
                  <a:pt x="1971039" y="2005476"/>
                </a:lnTo>
                <a:lnTo>
                  <a:pt x="1973580" y="2008016"/>
                </a:lnTo>
                <a:lnTo>
                  <a:pt x="2008881" y="2008016"/>
                </a:lnTo>
                <a:lnTo>
                  <a:pt x="2006340" y="2005476"/>
                </a:lnTo>
                <a:close/>
              </a:path>
              <a:path w="2275840" h="2275204">
                <a:moveTo>
                  <a:pt x="2003798" y="2002936"/>
                </a:moveTo>
                <a:lnTo>
                  <a:pt x="1968500" y="2002936"/>
                </a:lnTo>
                <a:lnTo>
                  <a:pt x="1969770" y="2004206"/>
                </a:lnTo>
                <a:lnTo>
                  <a:pt x="2005069" y="2004206"/>
                </a:lnTo>
                <a:lnTo>
                  <a:pt x="2003798" y="2002936"/>
                </a:lnTo>
                <a:close/>
              </a:path>
              <a:path w="2275840" h="2275204">
                <a:moveTo>
                  <a:pt x="1999987" y="1999126"/>
                </a:moveTo>
                <a:lnTo>
                  <a:pt x="1964689" y="1999126"/>
                </a:lnTo>
                <a:lnTo>
                  <a:pt x="1967229" y="2001666"/>
                </a:lnTo>
                <a:lnTo>
                  <a:pt x="2002528" y="2001666"/>
                </a:lnTo>
                <a:lnTo>
                  <a:pt x="1999987" y="1999126"/>
                </a:lnTo>
                <a:close/>
              </a:path>
              <a:path w="2275840" h="2275204">
                <a:moveTo>
                  <a:pt x="1997446" y="1996586"/>
                </a:moveTo>
                <a:lnTo>
                  <a:pt x="1962150" y="1996586"/>
                </a:lnTo>
                <a:lnTo>
                  <a:pt x="1963420" y="1997856"/>
                </a:lnTo>
                <a:lnTo>
                  <a:pt x="1998716" y="1997856"/>
                </a:lnTo>
                <a:lnTo>
                  <a:pt x="1997446" y="1996586"/>
                </a:lnTo>
                <a:close/>
              </a:path>
              <a:path w="2275840" h="2275204">
                <a:moveTo>
                  <a:pt x="1993634" y="1992776"/>
                </a:moveTo>
                <a:lnTo>
                  <a:pt x="1958340" y="1992776"/>
                </a:lnTo>
                <a:lnTo>
                  <a:pt x="1960880" y="1995316"/>
                </a:lnTo>
                <a:lnTo>
                  <a:pt x="1996175" y="1995316"/>
                </a:lnTo>
                <a:lnTo>
                  <a:pt x="1993634" y="1992776"/>
                </a:lnTo>
                <a:close/>
              </a:path>
              <a:path w="2275840" h="2275204">
                <a:moveTo>
                  <a:pt x="1991093" y="1990236"/>
                </a:moveTo>
                <a:lnTo>
                  <a:pt x="1955800" y="1990236"/>
                </a:lnTo>
                <a:lnTo>
                  <a:pt x="1957070" y="1991506"/>
                </a:lnTo>
                <a:lnTo>
                  <a:pt x="1992364" y="1991506"/>
                </a:lnTo>
                <a:lnTo>
                  <a:pt x="1991093" y="1990236"/>
                </a:lnTo>
                <a:close/>
              </a:path>
              <a:path w="2275840" h="2275204">
                <a:moveTo>
                  <a:pt x="1987281" y="1986426"/>
                </a:moveTo>
                <a:lnTo>
                  <a:pt x="1951990" y="1986426"/>
                </a:lnTo>
                <a:lnTo>
                  <a:pt x="1954530" y="1988966"/>
                </a:lnTo>
                <a:lnTo>
                  <a:pt x="1989822" y="1988966"/>
                </a:lnTo>
                <a:lnTo>
                  <a:pt x="1987281" y="1986426"/>
                </a:lnTo>
                <a:close/>
              </a:path>
              <a:path w="2275840" h="2275204">
                <a:moveTo>
                  <a:pt x="1984740" y="1983886"/>
                </a:moveTo>
                <a:lnTo>
                  <a:pt x="1949450" y="1983886"/>
                </a:lnTo>
                <a:lnTo>
                  <a:pt x="1950720" y="1985156"/>
                </a:lnTo>
                <a:lnTo>
                  <a:pt x="1986011" y="1985156"/>
                </a:lnTo>
                <a:lnTo>
                  <a:pt x="1984740" y="1983886"/>
                </a:lnTo>
                <a:close/>
              </a:path>
              <a:path w="2275840" h="2275204">
                <a:moveTo>
                  <a:pt x="1978388" y="1977536"/>
                </a:moveTo>
                <a:lnTo>
                  <a:pt x="1943100" y="1977536"/>
                </a:lnTo>
                <a:lnTo>
                  <a:pt x="1948180" y="1982616"/>
                </a:lnTo>
                <a:lnTo>
                  <a:pt x="1983470" y="1982616"/>
                </a:lnTo>
                <a:lnTo>
                  <a:pt x="1978388" y="1977536"/>
                </a:lnTo>
                <a:close/>
              </a:path>
              <a:path w="2275840" h="2275204">
                <a:moveTo>
                  <a:pt x="1974576" y="1973726"/>
                </a:moveTo>
                <a:lnTo>
                  <a:pt x="1939290" y="1973726"/>
                </a:lnTo>
                <a:lnTo>
                  <a:pt x="1941830" y="1976266"/>
                </a:lnTo>
                <a:lnTo>
                  <a:pt x="1977117" y="1976266"/>
                </a:lnTo>
                <a:lnTo>
                  <a:pt x="1974576" y="1973726"/>
                </a:lnTo>
                <a:close/>
              </a:path>
              <a:path w="2275840" h="2275204">
                <a:moveTo>
                  <a:pt x="1972035" y="1971186"/>
                </a:moveTo>
                <a:lnTo>
                  <a:pt x="1936750" y="1971186"/>
                </a:lnTo>
                <a:lnTo>
                  <a:pt x="1938020" y="1972456"/>
                </a:lnTo>
                <a:lnTo>
                  <a:pt x="1973305" y="1972456"/>
                </a:lnTo>
                <a:lnTo>
                  <a:pt x="1972035" y="1971186"/>
                </a:lnTo>
                <a:close/>
              </a:path>
              <a:path w="2275840" h="2275204">
                <a:moveTo>
                  <a:pt x="1968223" y="1967376"/>
                </a:moveTo>
                <a:lnTo>
                  <a:pt x="1932940" y="1967376"/>
                </a:lnTo>
                <a:lnTo>
                  <a:pt x="1935480" y="1969916"/>
                </a:lnTo>
                <a:lnTo>
                  <a:pt x="1970764" y="1969916"/>
                </a:lnTo>
                <a:lnTo>
                  <a:pt x="1968223" y="1967376"/>
                </a:lnTo>
                <a:close/>
              </a:path>
              <a:path w="2275840" h="2275204">
                <a:moveTo>
                  <a:pt x="1965682" y="1964836"/>
                </a:moveTo>
                <a:lnTo>
                  <a:pt x="1930400" y="1964836"/>
                </a:lnTo>
                <a:lnTo>
                  <a:pt x="1931670" y="1966106"/>
                </a:lnTo>
                <a:lnTo>
                  <a:pt x="1966953" y="1966106"/>
                </a:lnTo>
                <a:lnTo>
                  <a:pt x="1965682" y="1964836"/>
                </a:lnTo>
                <a:close/>
              </a:path>
              <a:path w="2275840" h="2275204">
                <a:moveTo>
                  <a:pt x="1961870" y="1961026"/>
                </a:moveTo>
                <a:lnTo>
                  <a:pt x="1926590" y="1961026"/>
                </a:lnTo>
                <a:lnTo>
                  <a:pt x="1929130" y="1963566"/>
                </a:lnTo>
                <a:lnTo>
                  <a:pt x="1964412" y="1963566"/>
                </a:lnTo>
                <a:lnTo>
                  <a:pt x="1961870" y="1961026"/>
                </a:lnTo>
                <a:close/>
              </a:path>
              <a:path w="2275840" h="2275204">
                <a:moveTo>
                  <a:pt x="1959329" y="1958486"/>
                </a:moveTo>
                <a:lnTo>
                  <a:pt x="1924050" y="1958486"/>
                </a:lnTo>
                <a:lnTo>
                  <a:pt x="1925320" y="1959756"/>
                </a:lnTo>
                <a:lnTo>
                  <a:pt x="1960600" y="1959756"/>
                </a:lnTo>
                <a:lnTo>
                  <a:pt x="1959329" y="1958486"/>
                </a:lnTo>
                <a:close/>
              </a:path>
              <a:path w="2275840" h="2275204">
                <a:moveTo>
                  <a:pt x="1955518" y="1954676"/>
                </a:moveTo>
                <a:lnTo>
                  <a:pt x="1920240" y="1954676"/>
                </a:lnTo>
                <a:lnTo>
                  <a:pt x="1922780" y="1957216"/>
                </a:lnTo>
                <a:lnTo>
                  <a:pt x="1958059" y="1957216"/>
                </a:lnTo>
                <a:lnTo>
                  <a:pt x="1955518" y="1954676"/>
                </a:lnTo>
                <a:close/>
              </a:path>
              <a:path w="2275840" h="2275204">
                <a:moveTo>
                  <a:pt x="1952977" y="1952136"/>
                </a:moveTo>
                <a:lnTo>
                  <a:pt x="1917700" y="1952136"/>
                </a:lnTo>
                <a:lnTo>
                  <a:pt x="1918970" y="1953406"/>
                </a:lnTo>
                <a:lnTo>
                  <a:pt x="1954247" y="1953406"/>
                </a:lnTo>
                <a:lnTo>
                  <a:pt x="1952977" y="1952136"/>
                </a:lnTo>
                <a:close/>
              </a:path>
              <a:path w="2275840" h="2275204">
                <a:moveTo>
                  <a:pt x="1949165" y="1948326"/>
                </a:moveTo>
                <a:lnTo>
                  <a:pt x="1913890" y="1948326"/>
                </a:lnTo>
                <a:lnTo>
                  <a:pt x="1916430" y="1950866"/>
                </a:lnTo>
                <a:lnTo>
                  <a:pt x="1951706" y="1950866"/>
                </a:lnTo>
                <a:lnTo>
                  <a:pt x="1949165" y="1948326"/>
                </a:lnTo>
                <a:close/>
              </a:path>
              <a:path w="2275840" h="2275204">
                <a:moveTo>
                  <a:pt x="1946624" y="1945786"/>
                </a:moveTo>
                <a:lnTo>
                  <a:pt x="1911350" y="1945786"/>
                </a:lnTo>
                <a:lnTo>
                  <a:pt x="1912620" y="1947056"/>
                </a:lnTo>
                <a:lnTo>
                  <a:pt x="1947894" y="1947056"/>
                </a:lnTo>
                <a:lnTo>
                  <a:pt x="1946624" y="1945786"/>
                </a:lnTo>
                <a:close/>
              </a:path>
              <a:path w="2275840" h="2275204">
                <a:moveTo>
                  <a:pt x="1942812" y="1941976"/>
                </a:moveTo>
                <a:lnTo>
                  <a:pt x="1907540" y="1941976"/>
                </a:lnTo>
                <a:lnTo>
                  <a:pt x="1910080" y="1944516"/>
                </a:lnTo>
                <a:lnTo>
                  <a:pt x="1945353" y="1944516"/>
                </a:lnTo>
                <a:lnTo>
                  <a:pt x="1942812" y="1941976"/>
                </a:lnTo>
                <a:close/>
              </a:path>
              <a:path w="2275840" h="2275204">
                <a:moveTo>
                  <a:pt x="1940271" y="1939436"/>
                </a:moveTo>
                <a:lnTo>
                  <a:pt x="1905000" y="1939436"/>
                </a:lnTo>
                <a:lnTo>
                  <a:pt x="1906270" y="1940706"/>
                </a:lnTo>
                <a:lnTo>
                  <a:pt x="1941542" y="1940706"/>
                </a:lnTo>
                <a:lnTo>
                  <a:pt x="1940271" y="1939436"/>
                </a:lnTo>
                <a:close/>
              </a:path>
              <a:path w="2275840" h="2275204">
                <a:moveTo>
                  <a:pt x="1936459" y="1935626"/>
                </a:moveTo>
                <a:lnTo>
                  <a:pt x="1901190" y="1935626"/>
                </a:lnTo>
                <a:lnTo>
                  <a:pt x="1903730" y="1938166"/>
                </a:lnTo>
                <a:lnTo>
                  <a:pt x="1939001" y="1938166"/>
                </a:lnTo>
                <a:lnTo>
                  <a:pt x="1936459" y="1935626"/>
                </a:lnTo>
                <a:close/>
              </a:path>
              <a:path w="2275840" h="2275204">
                <a:moveTo>
                  <a:pt x="1933918" y="1933086"/>
                </a:moveTo>
                <a:lnTo>
                  <a:pt x="1898650" y="1933086"/>
                </a:lnTo>
                <a:lnTo>
                  <a:pt x="1899920" y="1934356"/>
                </a:lnTo>
                <a:lnTo>
                  <a:pt x="1935189" y="1934356"/>
                </a:lnTo>
                <a:lnTo>
                  <a:pt x="1933918" y="1933086"/>
                </a:lnTo>
                <a:close/>
              </a:path>
              <a:path w="2275840" h="2275204">
                <a:moveTo>
                  <a:pt x="1930107" y="1929276"/>
                </a:moveTo>
                <a:lnTo>
                  <a:pt x="1894839" y="1929276"/>
                </a:lnTo>
                <a:lnTo>
                  <a:pt x="1897380" y="1931816"/>
                </a:lnTo>
                <a:lnTo>
                  <a:pt x="1932648" y="1931816"/>
                </a:lnTo>
                <a:lnTo>
                  <a:pt x="1930107" y="1929276"/>
                </a:lnTo>
                <a:close/>
              </a:path>
              <a:path w="2275840" h="2275204">
                <a:moveTo>
                  <a:pt x="1927566" y="1926736"/>
                </a:moveTo>
                <a:lnTo>
                  <a:pt x="1892300" y="1926736"/>
                </a:lnTo>
                <a:lnTo>
                  <a:pt x="1893570" y="1928006"/>
                </a:lnTo>
                <a:lnTo>
                  <a:pt x="1928836" y="1928006"/>
                </a:lnTo>
                <a:lnTo>
                  <a:pt x="1927566" y="1926736"/>
                </a:lnTo>
                <a:close/>
              </a:path>
              <a:path w="2275840" h="2275204">
                <a:moveTo>
                  <a:pt x="1923754" y="1922926"/>
                </a:moveTo>
                <a:lnTo>
                  <a:pt x="1888489" y="1922926"/>
                </a:lnTo>
                <a:lnTo>
                  <a:pt x="1891030" y="1925466"/>
                </a:lnTo>
                <a:lnTo>
                  <a:pt x="1926295" y="1925466"/>
                </a:lnTo>
                <a:lnTo>
                  <a:pt x="1923754" y="1922926"/>
                </a:lnTo>
                <a:close/>
              </a:path>
              <a:path w="2275840" h="2275204">
                <a:moveTo>
                  <a:pt x="1921213" y="1920386"/>
                </a:moveTo>
                <a:lnTo>
                  <a:pt x="1885950" y="1920386"/>
                </a:lnTo>
                <a:lnTo>
                  <a:pt x="1887220" y="1921656"/>
                </a:lnTo>
                <a:lnTo>
                  <a:pt x="1922483" y="1921656"/>
                </a:lnTo>
                <a:lnTo>
                  <a:pt x="1921213" y="1920386"/>
                </a:lnTo>
                <a:close/>
              </a:path>
              <a:path w="2275840" h="2275204">
                <a:moveTo>
                  <a:pt x="1914860" y="1914036"/>
                </a:moveTo>
                <a:lnTo>
                  <a:pt x="1879599" y="1914036"/>
                </a:lnTo>
                <a:lnTo>
                  <a:pt x="1884680" y="1919116"/>
                </a:lnTo>
                <a:lnTo>
                  <a:pt x="1919942" y="1919116"/>
                </a:lnTo>
                <a:lnTo>
                  <a:pt x="1914860" y="1914036"/>
                </a:lnTo>
                <a:close/>
              </a:path>
              <a:path w="2275840" h="2275204">
                <a:moveTo>
                  <a:pt x="1908507" y="1907686"/>
                </a:moveTo>
                <a:lnTo>
                  <a:pt x="1873250" y="1907686"/>
                </a:lnTo>
                <a:lnTo>
                  <a:pt x="1878330" y="1912766"/>
                </a:lnTo>
                <a:lnTo>
                  <a:pt x="1913590" y="1912766"/>
                </a:lnTo>
                <a:lnTo>
                  <a:pt x="1908507" y="1907686"/>
                </a:lnTo>
                <a:close/>
              </a:path>
              <a:path w="2275840" h="2275204">
                <a:moveTo>
                  <a:pt x="1902155" y="1901336"/>
                </a:moveTo>
                <a:lnTo>
                  <a:pt x="1866900" y="1901336"/>
                </a:lnTo>
                <a:lnTo>
                  <a:pt x="1871980" y="1906416"/>
                </a:lnTo>
                <a:lnTo>
                  <a:pt x="1907237" y="1906416"/>
                </a:lnTo>
                <a:lnTo>
                  <a:pt x="1902155" y="1901336"/>
                </a:lnTo>
                <a:close/>
              </a:path>
              <a:path w="2275840" h="2275204">
                <a:moveTo>
                  <a:pt x="1895802" y="1894986"/>
                </a:moveTo>
                <a:lnTo>
                  <a:pt x="1860550" y="1894986"/>
                </a:lnTo>
                <a:lnTo>
                  <a:pt x="1865630" y="1900066"/>
                </a:lnTo>
                <a:lnTo>
                  <a:pt x="1900884" y="1900066"/>
                </a:lnTo>
                <a:lnTo>
                  <a:pt x="1895802" y="1894986"/>
                </a:lnTo>
                <a:close/>
              </a:path>
              <a:path w="2275840" h="2275204">
                <a:moveTo>
                  <a:pt x="1889449" y="1888636"/>
                </a:moveTo>
                <a:lnTo>
                  <a:pt x="1854199" y="1888636"/>
                </a:lnTo>
                <a:lnTo>
                  <a:pt x="1859280" y="1893716"/>
                </a:lnTo>
                <a:lnTo>
                  <a:pt x="1894531" y="1893716"/>
                </a:lnTo>
                <a:lnTo>
                  <a:pt x="1889449" y="1888636"/>
                </a:lnTo>
                <a:close/>
              </a:path>
              <a:path w="2275840" h="2275204">
                <a:moveTo>
                  <a:pt x="1883097" y="1882286"/>
                </a:moveTo>
                <a:lnTo>
                  <a:pt x="1847849" y="1882286"/>
                </a:lnTo>
                <a:lnTo>
                  <a:pt x="1852930" y="1887366"/>
                </a:lnTo>
                <a:lnTo>
                  <a:pt x="1888179" y="1887366"/>
                </a:lnTo>
                <a:lnTo>
                  <a:pt x="1883097" y="1882286"/>
                </a:lnTo>
                <a:close/>
              </a:path>
              <a:path w="2275840" h="2275204">
                <a:moveTo>
                  <a:pt x="1876744" y="1875936"/>
                </a:moveTo>
                <a:lnTo>
                  <a:pt x="1841500" y="1875936"/>
                </a:lnTo>
                <a:lnTo>
                  <a:pt x="1846580" y="1881016"/>
                </a:lnTo>
                <a:lnTo>
                  <a:pt x="1881826" y="1881016"/>
                </a:lnTo>
                <a:lnTo>
                  <a:pt x="1876744" y="1875936"/>
                </a:lnTo>
                <a:close/>
              </a:path>
              <a:path w="2275840" h="2275204">
                <a:moveTo>
                  <a:pt x="1871662" y="1870856"/>
                </a:moveTo>
                <a:lnTo>
                  <a:pt x="1836420" y="1870856"/>
                </a:lnTo>
                <a:lnTo>
                  <a:pt x="1840230" y="1874666"/>
                </a:lnTo>
                <a:lnTo>
                  <a:pt x="1875473" y="1874666"/>
                </a:lnTo>
                <a:lnTo>
                  <a:pt x="1871662" y="1870856"/>
                </a:lnTo>
                <a:close/>
              </a:path>
              <a:path w="2275840" h="2275204">
                <a:moveTo>
                  <a:pt x="1865309" y="1864506"/>
                </a:moveTo>
                <a:lnTo>
                  <a:pt x="1830070" y="1864506"/>
                </a:lnTo>
                <a:lnTo>
                  <a:pt x="1835150" y="1869586"/>
                </a:lnTo>
                <a:lnTo>
                  <a:pt x="1870391" y="1869586"/>
                </a:lnTo>
                <a:lnTo>
                  <a:pt x="1865309" y="1864506"/>
                </a:lnTo>
                <a:close/>
              </a:path>
              <a:path w="2275840" h="2275204">
                <a:moveTo>
                  <a:pt x="1858956" y="1858156"/>
                </a:moveTo>
                <a:lnTo>
                  <a:pt x="1823720" y="1858156"/>
                </a:lnTo>
                <a:lnTo>
                  <a:pt x="1828800" y="1863236"/>
                </a:lnTo>
                <a:lnTo>
                  <a:pt x="1864038" y="1863236"/>
                </a:lnTo>
                <a:lnTo>
                  <a:pt x="1858956" y="1858156"/>
                </a:lnTo>
                <a:close/>
              </a:path>
              <a:path w="2275840" h="2275204">
                <a:moveTo>
                  <a:pt x="1852603" y="1851806"/>
                </a:moveTo>
                <a:lnTo>
                  <a:pt x="1817370" y="1851806"/>
                </a:lnTo>
                <a:lnTo>
                  <a:pt x="1822450" y="1856886"/>
                </a:lnTo>
                <a:lnTo>
                  <a:pt x="1857686" y="1856886"/>
                </a:lnTo>
                <a:lnTo>
                  <a:pt x="1852603" y="1851806"/>
                </a:lnTo>
                <a:close/>
              </a:path>
              <a:path w="2275840" h="2275204">
                <a:moveTo>
                  <a:pt x="1846251" y="1845456"/>
                </a:moveTo>
                <a:lnTo>
                  <a:pt x="1811020" y="1845456"/>
                </a:lnTo>
                <a:lnTo>
                  <a:pt x="1816100" y="1850536"/>
                </a:lnTo>
                <a:lnTo>
                  <a:pt x="1851333" y="1850536"/>
                </a:lnTo>
                <a:lnTo>
                  <a:pt x="1846251" y="1845456"/>
                </a:lnTo>
                <a:close/>
              </a:path>
              <a:path w="2275840" h="2275204">
                <a:moveTo>
                  <a:pt x="1839898" y="1839106"/>
                </a:moveTo>
                <a:lnTo>
                  <a:pt x="1804670" y="1839106"/>
                </a:lnTo>
                <a:lnTo>
                  <a:pt x="1809750" y="1844186"/>
                </a:lnTo>
                <a:lnTo>
                  <a:pt x="1844980" y="1844186"/>
                </a:lnTo>
                <a:lnTo>
                  <a:pt x="1839898" y="1839106"/>
                </a:lnTo>
                <a:close/>
              </a:path>
              <a:path w="2275840" h="2275204">
                <a:moveTo>
                  <a:pt x="1833545" y="1832756"/>
                </a:moveTo>
                <a:lnTo>
                  <a:pt x="1798320" y="1832756"/>
                </a:lnTo>
                <a:lnTo>
                  <a:pt x="1803400" y="1837836"/>
                </a:lnTo>
                <a:lnTo>
                  <a:pt x="1838627" y="1837836"/>
                </a:lnTo>
                <a:lnTo>
                  <a:pt x="1833545" y="1832756"/>
                </a:lnTo>
                <a:close/>
              </a:path>
              <a:path w="2275840" h="2275204">
                <a:moveTo>
                  <a:pt x="1827192" y="1826406"/>
                </a:moveTo>
                <a:lnTo>
                  <a:pt x="1791970" y="1826406"/>
                </a:lnTo>
                <a:lnTo>
                  <a:pt x="1797050" y="1831486"/>
                </a:lnTo>
                <a:lnTo>
                  <a:pt x="1832275" y="1831486"/>
                </a:lnTo>
                <a:lnTo>
                  <a:pt x="1827192" y="1826406"/>
                </a:lnTo>
                <a:close/>
              </a:path>
              <a:path w="2275840" h="2275204">
                <a:moveTo>
                  <a:pt x="1820840" y="1820056"/>
                </a:moveTo>
                <a:lnTo>
                  <a:pt x="1785620" y="1820056"/>
                </a:lnTo>
                <a:lnTo>
                  <a:pt x="1790700" y="1825136"/>
                </a:lnTo>
                <a:lnTo>
                  <a:pt x="1825922" y="1825136"/>
                </a:lnTo>
                <a:lnTo>
                  <a:pt x="1820840" y="1820056"/>
                </a:lnTo>
                <a:close/>
              </a:path>
              <a:path w="2275840" h="2275204">
                <a:moveTo>
                  <a:pt x="1814487" y="1813706"/>
                </a:moveTo>
                <a:lnTo>
                  <a:pt x="1779270" y="1813706"/>
                </a:lnTo>
                <a:lnTo>
                  <a:pt x="1784350" y="1818786"/>
                </a:lnTo>
                <a:lnTo>
                  <a:pt x="1819569" y="1818786"/>
                </a:lnTo>
                <a:lnTo>
                  <a:pt x="1814487" y="1813706"/>
                </a:lnTo>
                <a:close/>
              </a:path>
              <a:path w="2275840" h="2275204">
                <a:moveTo>
                  <a:pt x="1808134" y="1807356"/>
                </a:moveTo>
                <a:lnTo>
                  <a:pt x="1772920" y="1807356"/>
                </a:lnTo>
                <a:lnTo>
                  <a:pt x="1778000" y="1812436"/>
                </a:lnTo>
                <a:lnTo>
                  <a:pt x="1813216" y="1812436"/>
                </a:lnTo>
                <a:lnTo>
                  <a:pt x="1808134" y="1807356"/>
                </a:lnTo>
                <a:close/>
              </a:path>
              <a:path w="2275840" h="2275204">
                <a:moveTo>
                  <a:pt x="1801781" y="1801006"/>
                </a:moveTo>
                <a:lnTo>
                  <a:pt x="1766570" y="1801006"/>
                </a:lnTo>
                <a:lnTo>
                  <a:pt x="1771650" y="1806086"/>
                </a:lnTo>
                <a:lnTo>
                  <a:pt x="1806864" y="1806086"/>
                </a:lnTo>
                <a:lnTo>
                  <a:pt x="1801781" y="1801006"/>
                </a:lnTo>
                <a:close/>
              </a:path>
              <a:path w="2275840" h="2275204">
                <a:moveTo>
                  <a:pt x="1795429" y="1794656"/>
                </a:moveTo>
                <a:lnTo>
                  <a:pt x="1760220" y="1794656"/>
                </a:lnTo>
                <a:lnTo>
                  <a:pt x="1765300" y="1799736"/>
                </a:lnTo>
                <a:lnTo>
                  <a:pt x="1800511" y="1799736"/>
                </a:lnTo>
                <a:lnTo>
                  <a:pt x="1795429" y="1794656"/>
                </a:lnTo>
                <a:close/>
              </a:path>
              <a:path w="2275840" h="2275204">
                <a:moveTo>
                  <a:pt x="1789076" y="1788306"/>
                </a:moveTo>
                <a:lnTo>
                  <a:pt x="1753870" y="1788306"/>
                </a:lnTo>
                <a:lnTo>
                  <a:pt x="1758950" y="1793386"/>
                </a:lnTo>
                <a:lnTo>
                  <a:pt x="1794158" y="1793386"/>
                </a:lnTo>
                <a:lnTo>
                  <a:pt x="1789076" y="1788306"/>
                </a:lnTo>
                <a:close/>
              </a:path>
              <a:path w="2275840" h="2275204">
                <a:moveTo>
                  <a:pt x="1782723" y="1781956"/>
                </a:moveTo>
                <a:lnTo>
                  <a:pt x="1747520" y="1781956"/>
                </a:lnTo>
                <a:lnTo>
                  <a:pt x="1752600" y="1787036"/>
                </a:lnTo>
                <a:lnTo>
                  <a:pt x="1787805" y="1787036"/>
                </a:lnTo>
                <a:lnTo>
                  <a:pt x="1782723" y="1781956"/>
                </a:lnTo>
                <a:close/>
              </a:path>
              <a:path w="2275840" h="2275204">
                <a:moveTo>
                  <a:pt x="1776371" y="1775606"/>
                </a:moveTo>
                <a:lnTo>
                  <a:pt x="1741170" y="1775606"/>
                </a:lnTo>
                <a:lnTo>
                  <a:pt x="1746250" y="1780686"/>
                </a:lnTo>
                <a:lnTo>
                  <a:pt x="1781453" y="1780686"/>
                </a:lnTo>
                <a:lnTo>
                  <a:pt x="1776371" y="1775606"/>
                </a:lnTo>
                <a:close/>
              </a:path>
              <a:path w="2275840" h="2275204">
                <a:moveTo>
                  <a:pt x="1770018" y="1769256"/>
                </a:moveTo>
                <a:lnTo>
                  <a:pt x="1734820" y="1769256"/>
                </a:lnTo>
                <a:lnTo>
                  <a:pt x="1739900" y="1774336"/>
                </a:lnTo>
                <a:lnTo>
                  <a:pt x="1775100" y="1774336"/>
                </a:lnTo>
                <a:lnTo>
                  <a:pt x="1770018" y="1769256"/>
                </a:lnTo>
                <a:close/>
              </a:path>
              <a:path w="2275840" h="2275204">
                <a:moveTo>
                  <a:pt x="1763665" y="1762906"/>
                </a:moveTo>
                <a:lnTo>
                  <a:pt x="1728470" y="1762906"/>
                </a:lnTo>
                <a:lnTo>
                  <a:pt x="1733550" y="1767986"/>
                </a:lnTo>
                <a:lnTo>
                  <a:pt x="1768747" y="1767986"/>
                </a:lnTo>
                <a:lnTo>
                  <a:pt x="1763665" y="1762906"/>
                </a:lnTo>
                <a:close/>
              </a:path>
              <a:path w="2275840" h="2275204">
                <a:moveTo>
                  <a:pt x="1757312" y="1756556"/>
                </a:moveTo>
                <a:lnTo>
                  <a:pt x="1722120" y="1756556"/>
                </a:lnTo>
                <a:lnTo>
                  <a:pt x="1727200" y="1761636"/>
                </a:lnTo>
                <a:lnTo>
                  <a:pt x="1762395" y="1761636"/>
                </a:lnTo>
                <a:lnTo>
                  <a:pt x="1757312" y="1756556"/>
                </a:lnTo>
                <a:close/>
              </a:path>
              <a:path w="2275840" h="2275204">
                <a:moveTo>
                  <a:pt x="1750960" y="1750206"/>
                </a:moveTo>
                <a:lnTo>
                  <a:pt x="1715770" y="1750206"/>
                </a:lnTo>
                <a:lnTo>
                  <a:pt x="1720850" y="1755286"/>
                </a:lnTo>
                <a:lnTo>
                  <a:pt x="1756042" y="1755286"/>
                </a:lnTo>
                <a:lnTo>
                  <a:pt x="1750960" y="1750206"/>
                </a:lnTo>
                <a:close/>
              </a:path>
              <a:path w="2275840" h="2275204">
                <a:moveTo>
                  <a:pt x="1744607" y="1743856"/>
                </a:moveTo>
                <a:lnTo>
                  <a:pt x="1709420" y="1743856"/>
                </a:lnTo>
                <a:lnTo>
                  <a:pt x="1714500" y="1748936"/>
                </a:lnTo>
                <a:lnTo>
                  <a:pt x="1749689" y="1748936"/>
                </a:lnTo>
                <a:lnTo>
                  <a:pt x="1744607" y="1743856"/>
                </a:lnTo>
                <a:close/>
              </a:path>
              <a:path w="2275840" h="2275204">
                <a:moveTo>
                  <a:pt x="1738254" y="1737506"/>
                </a:moveTo>
                <a:lnTo>
                  <a:pt x="1703070" y="1737506"/>
                </a:lnTo>
                <a:lnTo>
                  <a:pt x="1708150" y="1742586"/>
                </a:lnTo>
                <a:lnTo>
                  <a:pt x="1743336" y="1742586"/>
                </a:lnTo>
                <a:lnTo>
                  <a:pt x="1738254" y="1737506"/>
                </a:lnTo>
                <a:close/>
              </a:path>
              <a:path w="2275840" h="2275204">
                <a:moveTo>
                  <a:pt x="1731901" y="1731156"/>
                </a:moveTo>
                <a:lnTo>
                  <a:pt x="1696720" y="1731156"/>
                </a:lnTo>
                <a:lnTo>
                  <a:pt x="1701800" y="1736236"/>
                </a:lnTo>
                <a:lnTo>
                  <a:pt x="1736984" y="1736236"/>
                </a:lnTo>
                <a:lnTo>
                  <a:pt x="1731901" y="1731156"/>
                </a:lnTo>
                <a:close/>
              </a:path>
              <a:path w="2275840" h="2275204">
                <a:moveTo>
                  <a:pt x="1725549" y="1724806"/>
                </a:moveTo>
                <a:lnTo>
                  <a:pt x="1690370" y="1724806"/>
                </a:lnTo>
                <a:lnTo>
                  <a:pt x="1695450" y="1729886"/>
                </a:lnTo>
                <a:lnTo>
                  <a:pt x="1730631" y="1729886"/>
                </a:lnTo>
                <a:lnTo>
                  <a:pt x="1725549" y="1724806"/>
                </a:lnTo>
                <a:close/>
              </a:path>
              <a:path w="2275840" h="2275204">
                <a:moveTo>
                  <a:pt x="1719196" y="1718456"/>
                </a:moveTo>
                <a:lnTo>
                  <a:pt x="1684020" y="1718456"/>
                </a:lnTo>
                <a:lnTo>
                  <a:pt x="1689100" y="1723536"/>
                </a:lnTo>
                <a:lnTo>
                  <a:pt x="1724278" y="1723536"/>
                </a:lnTo>
                <a:lnTo>
                  <a:pt x="1719196" y="1718456"/>
                </a:lnTo>
                <a:close/>
              </a:path>
              <a:path w="2275840" h="2275204">
                <a:moveTo>
                  <a:pt x="1712843" y="1712106"/>
                </a:moveTo>
                <a:lnTo>
                  <a:pt x="1677670" y="1712106"/>
                </a:lnTo>
                <a:lnTo>
                  <a:pt x="1682750" y="1717186"/>
                </a:lnTo>
                <a:lnTo>
                  <a:pt x="1717925" y="1717186"/>
                </a:lnTo>
                <a:lnTo>
                  <a:pt x="1712843" y="1712106"/>
                </a:lnTo>
                <a:close/>
              </a:path>
              <a:path w="2275840" h="2275204">
                <a:moveTo>
                  <a:pt x="1706490" y="1705756"/>
                </a:moveTo>
                <a:lnTo>
                  <a:pt x="1671320" y="1705756"/>
                </a:lnTo>
                <a:lnTo>
                  <a:pt x="1676400" y="1710836"/>
                </a:lnTo>
                <a:lnTo>
                  <a:pt x="1711573" y="1710836"/>
                </a:lnTo>
                <a:lnTo>
                  <a:pt x="1706490" y="1705756"/>
                </a:lnTo>
                <a:close/>
              </a:path>
              <a:path w="2275840" h="2275204">
                <a:moveTo>
                  <a:pt x="1700138" y="1699406"/>
                </a:moveTo>
                <a:lnTo>
                  <a:pt x="1664970" y="1699406"/>
                </a:lnTo>
                <a:lnTo>
                  <a:pt x="1670050" y="1704486"/>
                </a:lnTo>
                <a:lnTo>
                  <a:pt x="1705220" y="1704486"/>
                </a:lnTo>
                <a:lnTo>
                  <a:pt x="1700138" y="1699406"/>
                </a:lnTo>
                <a:close/>
              </a:path>
              <a:path w="2275840" h="2275204">
                <a:moveTo>
                  <a:pt x="1693785" y="1693056"/>
                </a:moveTo>
                <a:lnTo>
                  <a:pt x="1658620" y="1693056"/>
                </a:lnTo>
                <a:lnTo>
                  <a:pt x="1663700" y="1698136"/>
                </a:lnTo>
                <a:lnTo>
                  <a:pt x="1698867" y="1698136"/>
                </a:lnTo>
                <a:lnTo>
                  <a:pt x="1693785" y="1693056"/>
                </a:lnTo>
                <a:close/>
              </a:path>
              <a:path w="2275840" h="2275204">
                <a:moveTo>
                  <a:pt x="1687432" y="1686706"/>
                </a:moveTo>
                <a:lnTo>
                  <a:pt x="1652270" y="1686706"/>
                </a:lnTo>
                <a:lnTo>
                  <a:pt x="1657350" y="1691786"/>
                </a:lnTo>
                <a:lnTo>
                  <a:pt x="1692514" y="1691786"/>
                </a:lnTo>
                <a:lnTo>
                  <a:pt x="1687432" y="1686706"/>
                </a:lnTo>
                <a:close/>
              </a:path>
              <a:path w="2275840" h="2275204">
                <a:moveTo>
                  <a:pt x="1681080" y="1680356"/>
                </a:moveTo>
                <a:lnTo>
                  <a:pt x="1645920" y="1680356"/>
                </a:lnTo>
                <a:lnTo>
                  <a:pt x="1651000" y="1685436"/>
                </a:lnTo>
                <a:lnTo>
                  <a:pt x="1686162" y="1685436"/>
                </a:lnTo>
                <a:lnTo>
                  <a:pt x="1681080" y="1680356"/>
                </a:lnTo>
                <a:close/>
              </a:path>
              <a:path w="2275840" h="2275204">
                <a:moveTo>
                  <a:pt x="1674727" y="1674006"/>
                </a:moveTo>
                <a:lnTo>
                  <a:pt x="1639570" y="1674006"/>
                </a:lnTo>
                <a:lnTo>
                  <a:pt x="1644650" y="1679086"/>
                </a:lnTo>
                <a:lnTo>
                  <a:pt x="1679809" y="1679086"/>
                </a:lnTo>
                <a:lnTo>
                  <a:pt x="1674727" y="1674006"/>
                </a:lnTo>
                <a:close/>
              </a:path>
              <a:path w="2275840" h="2275204">
                <a:moveTo>
                  <a:pt x="1466357" y="1465726"/>
                </a:moveTo>
                <a:lnTo>
                  <a:pt x="1431290" y="1465726"/>
                </a:lnTo>
                <a:lnTo>
                  <a:pt x="1638300" y="1672736"/>
                </a:lnTo>
                <a:lnTo>
                  <a:pt x="1673456" y="1672736"/>
                </a:lnTo>
                <a:lnTo>
                  <a:pt x="1466357" y="1465726"/>
                </a:lnTo>
                <a:close/>
              </a:path>
            </a:pathLst>
          </a:custGeom>
          <a:solidFill>
            <a:srgbClr val="E8E8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0" y="4542790"/>
            <a:ext cx="2310130" cy="2310130"/>
          </a:xfrm>
          <a:custGeom>
            <a:avLst/>
            <a:gdLst/>
            <a:ahLst/>
            <a:cxnLst/>
            <a:rect l="l" t="t" r="r" b="b"/>
            <a:pathLst>
              <a:path w="2310130" h="2310129">
                <a:moveTo>
                  <a:pt x="0" y="0"/>
                </a:moveTo>
                <a:lnTo>
                  <a:pt x="0" y="6349"/>
                </a:lnTo>
                <a:lnTo>
                  <a:pt x="6349" y="6349"/>
                </a:lnTo>
                <a:lnTo>
                  <a:pt x="0" y="0"/>
                </a:lnTo>
                <a:close/>
              </a:path>
              <a:path w="2310130" h="2310129">
                <a:moveTo>
                  <a:pt x="6349" y="6349"/>
                </a:moveTo>
                <a:lnTo>
                  <a:pt x="0" y="6349"/>
                </a:lnTo>
                <a:lnTo>
                  <a:pt x="0" y="12699"/>
                </a:lnTo>
                <a:lnTo>
                  <a:pt x="12699" y="12699"/>
                </a:lnTo>
                <a:lnTo>
                  <a:pt x="6349" y="6349"/>
                </a:lnTo>
                <a:close/>
              </a:path>
              <a:path w="2310130" h="2310129">
                <a:moveTo>
                  <a:pt x="12700" y="12700"/>
                </a:moveTo>
                <a:lnTo>
                  <a:pt x="0" y="12700"/>
                </a:lnTo>
                <a:lnTo>
                  <a:pt x="0" y="25399"/>
                </a:lnTo>
                <a:lnTo>
                  <a:pt x="25399" y="25399"/>
                </a:lnTo>
                <a:lnTo>
                  <a:pt x="12700" y="12700"/>
                </a:lnTo>
                <a:close/>
              </a:path>
              <a:path w="2310130" h="2310129">
                <a:moveTo>
                  <a:pt x="25400" y="25400"/>
                </a:moveTo>
                <a:lnTo>
                  <a:pt x="0" y="25400"/>
                </a:lnTo>
                <a:lnTo>
                  <a:pt x="0" y="31749"/>
                </a:lnTo>
                <a:lnTo>
                  <a:pt x="31749" y="31749"/>
                </a:lnTo>
                <a:lnTo>
                  <a:pt x="25400" y="25400"/>
                </a:lnTo>
                <a:close/>
              </a:path>
              <a:path w="2310130" h="2310129">
                <a:moveTo>
                  <a:pt x="31750" y="31750"/>
                </a:moveTo>
                <a:lnTo>
                  <a:pt x="0" y="31750"/>
                </a:lnTo>
                <a:lnTo>
                  <a:pt x="0" y="35413"/>
                </a:lnTo>
                <a:lnTo>
                  <a:pt x="2687" y="38099"/>
                </a:lnTo>
                <a:lnTo>
                  <a:pt x="38099" y="38099"/>
                </a:lnTo>
                <a:lnTo>
                  <a:pt x="31750" y="31750"/>
                </a:lnTo>
                <a:close/>
              </a:path>
              <a:path w="2310130" h="2310129">
                <a:moveTo>
                  <a:pt x="38099" y="38099"/>
                </a:moveTo>
                <a:lnTo>
                  <a:pt x="2687" y="38099"/>
                </a:lnTo>
                <a:lnTo>
                  <a:pt x="9039" y="44449"/>
                </a:lnTo>
                <a:lnTo>
                  <a:pt x="44449" y="44449"/>
                </a:lnTo>
                <a:lnTo>
                  <a:pt x="38099" y="38099"/>
                </a:lnTo>
                <a:close/>
              </a:path>
              <a:path w="2310130" h="2310129">
                <a:moveTo>
                  <a:pt x="44450" y="44450"/>
                </a:moveTo>
                <a:lnTo>
                  <a:pt x="9039" y="44450"/>
                </a:lnTo>
                <a:lnTo>
                  <a:pt x="15392" y="50799"/>
                </a:lnTo>
                <a:lnTo>
                  <a:pt x="50799" y="50799"/>
                </a:lnTo>
                <a:lnTo>
                  <a:pt x="44450" y="44450"/>
                </a:lnTo>
                <a:close/>
              </a:path>
              <a:path w="2310130" h="2310129">
                <a:moveTo>
                  <a:pt x="50800" y="50800"/>
                </a:moveTo>
                <a:lnTo>
                  <a:pt x="15392" y="50800"/>
                </a:lnTo>
                <a:lnTo>
                  <a:pt x="21745" y="57149"/>
                </a:lnTo>
                <a:lnTo>
                  <a:pt x="57149" y="57149"/>
                </a:lnTo>
                <a:lnTo>
                  <a:pt x="50800" y="50800"/>
                </a:lnTo>
                <a:close/>
              </a:path>
              <a:path w="2310130" h="2310129">
                <a:moveTo>
                  <a:pt x="57150" y="57150"/>
                </a:moveTo>
                <a:lnTo>
                  <a:pt x="21745" y="57150"/>
                </a:lnTo>
                <a:lnTo>
                  <a:pt x="28098" y="63499"/>
                </a:lnTo>
                <a:lnTo>
                  <a:pt x="63499" y="63499"/>
                </a:lnTo>
                <a:lnTo>
                  <a:pt x="57150" y="57150"/>
                </a:lnTo>
                <a:close/>
              </a:path>
              <a:path w="2310130" h="2310129">
                <a:moveTo>
                  <a:pt x="63500" y="63500"/>
                </a:moveTo>
                <a:lnTo>
                  <a:pt x="28098" y="63500"/>
                </a:lnTo>
                <a:lnTo>
                  <a:pt x="34450" y="69849"/>
                </a:lnTo>
                <a:lnTo>
                  <a:pt x="69849" y="69849"/>
                </a:lnTo>
                <a:lnTo>
                  <a:pt x="63500" y="63500"/>
                </a:lnTo>
                <a:close/>
              </a:path>
              <a:path w="2310130" h="2310129">
                <a:moveTo>
                  <a:pt x="69850" y="69850"/>
                </a:moveTo>
                <a:lnTo>
                  <a:pt x="34450" y="69850"/>
                </a:lnTo>
                <a:lnTo>
                  <a:pt x="40803" y="76199"/>
                </a:lnTo>
                <a:lnTo>
                  <a:pt x="76199" y="76199"/>
                </a:lnTo>
                <a:lnTo>
                  <a:pt x="69850" y="69850"/>
                </a:lnTo>
                <a:close/>
              </a:path>
              <a:path w="2310130" h="2310129">
                <a:moveTo>
                  <a:pt x="76200" y="76200"/>
                </a:moveTo>
                <a:lnTo>
                  <a:pt x="40803" y="76200"/>
                </a:lnTo>
                <a:lnTo>
                  <a:pt x="47156" y="82549"/>
                </a:lnTo>
                <a:lnTo>
                  <a:pt x="82549" y="82549"/>
                </a:lnTo>
                <a:lnTo>
                  <a:pt x="76200" y="76200"/>
                </a:lnTo>
                <a:close/>
              </a:path>
              <a:path w="2310130" h="2310129">
                <a:moveTo>
                  <a:pt x="82550" y="82550"/>
                </a:moveTo>
                <a:lnTo>
                  <a:pt x="47156" y="82550"/>
                </a:lnTo>
                <a:lnTo>
                  <a:pt x="53509" y="88899"/>
                </a:lnTo>
                <a:lnTo>
                  <a:pt x="88899" y="88899"/>
                </a:lnTo>
                <a:lnTo>
                  <a:pt x="82550" y="82550"/>
                </a:lnTo>
                <a:close/>
              </a:path>
              <a:path w="2310130" h="2310129">
                <a:moveTo>
                  <a:pt x="88900" y="88900"/>
                </a:moveTo>
                <a:lnTo>
                  <a:pt x="53509" y="88900"/>
                </a:lnTo>
                <a:lnTo>
                  <a:pt x="59861" y="95249"/>
                </a:lnTo>
                <a:lnTo>
                  <a:pt x="95250" y="95249"/>
                </a:lnTo>
                <a:lnTo>
                  <a:pt x="88900" y="88900"/>
                </a:lnTo>
                <a:close/>
              </a:path>
              <a:path w="2310130" h="2310129">
                <a:moveTo>
                  <a:pt x="95250" y="95250"/>
                </a:moveTo>
                <a:lnTo>
                  <a:pt x="59861" y="95250"/>
                </a:lnTo>
                <a:lnTo>
                  <a:pt x="66214" y="101599"/>
                </a:lnTo>
                <a:lnTo>
                  <a:pt x="101600" y="101599"/>
                </a:lnTo>
                <a:lnTo>
                  <a:pt x="95250" y="95250"/>
                </a:lnTo>
                <a:close/>
              </a:path>
              <a:path w="2310130" h="2310129">
                <a:moveTo>
                  <a:pt x="101600" y="101600"/>
                </a:moveTo>
                <a:lnTo>
                  <a:pt x="66214" y="101600"/>
                </a:lnTo>
                <a:lnTo>
                  <a:pt x="72567" y="107949"/>
                </a:lnTo>
                <a:lnTo>
                  <a:pt x="107949" y="107949"/>
                </a:lnTo>
                <a:lnTo>
                  <a:pt x="101600" y="101600"/>
                </a:lnTo>
                <a:close/>
              </a:path>
              <a:path w="2310130" h="2310129">
                <a:moveTo>
                  <a:pt x="107950" y="107950"/>
                </a:moveTo>
                <a:lnTo>
                  <a:pt x="72567" y="107950"/>
                </a:lnTo>
                <a:lnTo>
                  <a:pt x="78920" y="114299"/>
                </a:lnTo>
                <a:lnTo>
                  <a:pt x="114299" y="114299"/>
                </a:lnTo>
                <a:lnTo>
                  <a:pt x="107950" y="107950"/>
                </a:lnTo>
                <a:close/>
              </a:path>
              <a:path w="2310130" h="2310129">
                <a:moveTo>
                  <a:pt x="114300" y="114300"/>
                </a:moveTo>
                <a:lnTo>
                  <a:pt x="78920" y="114300"/>
                </a:lnTo>
                <a:lnTo>
                  <a:pt x="85272" y="120649"/>
                </a:lnTo>
                <a:lnTo>
                  <a:pt x="120649" y="120649"/>
                </a:lnTo>
                <a:lnTo>
                  <a:pt x="114300" y="114300"/>
                </a:lnTo>
                <a:close/>
              </a:path>
              <a:path w="2310130" h="2310129">
                <a:moveTo>
                  <a:pt x="120650" y="120650"/>
                </a:moveTo>
                <a:lnTo>
                  <a:pt x="85272" y="120650"/>
                </a:lnTo>
                <a:lnTo>
                  <a:pt x="91625" y="126999"/>
                </a:lnTo>
                <a:lnTo>
                  <a:pt x="126999" y="126999"/>
                </a:lnTo>
                <a:lnTo>
                  <a:pt x="120650" y="120650"/>
                </a:lnTo>
                <a:close/>
              </a:path>
              <a:path w="2310130" h="2310129">
                <a:moveTo>
                  <a:pt x="127000" y="127000"/>
                </a:moveTo>
                <a:lnTo>
                  <a:pt x="91625" y="127000"/>
                </a:lnTo>
                <a:lnTo>
                  <a:pt x="97978" y="133349"/>
                </a:lnTo>
                <a:lnTo>
                  <a:pt x="133349" y="133349"/>
                </a:lnTo>
                <a:lnTo>
                  <a:pt x="127000" y="127000"/>
                </a:lnTo>
                <a:close/>
              </a:path>
              <a:path w="2310130" h="2310129">
                <a:moveTo>
                  <a:pt x="133350" y="133350"/>
                </a:moveTo>
                <a:lnTo>
                  <a:pt x="97978" y="133350"/>
                </a:lnTo>
                <a:lnTo>
                  <a:pt x="117036" y="152399"/>
                </a:lnTo>
                <a:lnTo>
                  <a:pt x="152399" y="152399"/>
                </a:lnTo>
                <a:lnTo>
                  <a:pt x="133350" y="133350"/>
                </a:lnTo>
                <a:close/>
              </a:path>
              <a:path w="2310130" h="2310129">
                <a:moveTo>
                  <a:pt x="152400" y="152400"/>
                </a:moveTo>
                <a:lnTo>
                  <a:pt x="117036" y="152400"/>
                </a:lnTo>
                <a:lnTo>
                  <a:pt x="123389" y="158749"/>
                </a:lnTo>
                <a:lnTo>
                  <a:pt x="158749" y="158749"/>
                </a:lnTo>
                <a:lnTo>
                  <a:pt x="152400" y="152400"/>
                </a:lnTo>
                <a:close/>
              </a:path>
              <a:path w="2310130" h="2310129">
                <a:moveTo>
                  <a:pt x="158749" y="158749"/>
                </a:moveTo>
                <a:lnTo>
                  <a:pt x="123389" y="158749"/>
                </a:lnTo>
                <a:lnTo>
                  <a:pt x="129741" y="165099"/>
                </a:lnTo>
                <a:lnTo>
                  <a:pt x="165099" y="165099"/>
                </a:lnTo>
                <a:lnTo>
                  <a:pt x="158749" y="158749"/>
                </a:lnTo>
                <a:close/>
              </a:path>
              <a:path w="2310130" h="2310129">
                <a:moveTo>
                  <a:pt x="165100" y="165100"/>
                </a:moveTo>
                <a:lnTo>
                  <a:pt x="129741" y="165100"/>
                </a:lnTo>
                <a:lnTo>
                  <a:pt x="161505" y="196849"/>
                </a:lnTo>
                <a:lnTo>
                  <a:pt x="196849" y="196849"/>
                </a:lnTo>
                <a:lnTo>
                  <a:pt x="165100" y="165100"/>
                </a:lnTo>
                <a:close/>
              </a:path>
              <a:path w="2310130" h="2310129">
                <a:moveTo>
                  <a:pt x="196850" y="196850"/>
                </a:moveTo>
                <a:lnTo>
                  <a:pt x="161505" y="196850"/>
                </a:lnTo>
                <a:lnTo>
                  <a:pt x="167858" y="203199"/>
                </a:lnTo>
                <a:lnTo>
                  <a:pt x="203200" y="203199"/>
                </a:lnTo>
                <a:lnTo>
                  <a:pt x="196850" y="196850"/>
                </a:lnTo>
                <a:close/>
              </a:path>
              <a:path w="2310130" h="2310129">
                <a:moveTo>
                  <a:pt x="203200" y="203200"/>
                </a:moveTo>
                <a:lnTo>
                  <a:pt x="167858" y="203200"/>
                </a:lnTo>
                <a:lnTo>
                  <a:pt x="193269" y="228599"/>
                </a:lnTo>
                <a:lnTo>
                  <a:pt x="228599" y="228599"/>
                </a:lnTo>
                <a:lnTo>
                  <a:pt x="203200" y="203200"/>
                </a:lnTo>
                <a:close/>
              </a:path>
              <a:path w="2310130" h="2310129">
                <a:moveTo>
                  <a:pt x="228600" y="228600"/>
                </a:moveTo>
                <a:lnTo>
                  <a:pt x="193269" y="228600"/>
                </a:lnTo>
                <a:lnTo>
                  <a:pt x="199622" y="234949"/>
                </a:lnTo>
                <a:lnTo>
                  <a:pt x="234949" y="234949"/>
                </a:lnTo>
                <a:lnTo>
                  <a:pt x="228600" y="228600"/>
                </a:lnTo>
                <a:close/>
              </a:path>
              <a:path w="2310130" h="2310129">
                <a:moveTo>
                  <a:pt x="234950" y="234950"/>
                </a:moveTo>
                <a:lnTo>
                  <a:pt x="199622" y="234950"/>
                </a:lnTo>
                <a:lnTo>
                  <a:pt x="205974" y="241299"/>
                </a:lnTo>
                <a:lnTo>
                  <a:pt x="241300" y="241299"/>
                </a:lnTo>
                <a:lnTo>
                  <a:pt x="234950" y="234950"/>
                </a:lnTo>
                <a:close/>
              </a:path>
              <a:path w="2310130" h="2310129">
                <a:moveTo>
                  <a:pt x="241300" y="241300"/>
                </a:moveTo>
                <a:lnTo>
                  <a:pt x="205974" y="241300"/>
                </a:lnTo>
                <a:lnTo>
                  <a:pt x="212327" y="247649"/>
                </a:lnTo>
                <a:lnTo>
                  <a:pt x="247649" y="247649"/>
                </a:lnTo>
                <a:lnTo>
                  <a:pt x="241300" y="241300"/>
                </a:lnTo>
                <a:close/>
              </a:path>
              <a:path w="2310130" h="2310129">
                <a:moveTo>
                  <a:pt x="247650" y="247650"/>
                </a:moveTo>
                <a:lnTo>
                  <a:pt x="212327" y="247650"/>
                </a:lnTo>
                <a:lnTo>
                  <a:pt x="218680" y="253999"/>
                </a:lnTo>
                <a:lnTo>
                  <a:pt x="253999" y="253999"/>
                </a:lnTo>
                <a:lnTo>
                  <a:pt x="247650" y="247650"/>
                </a:lnTo>
                <a:close/>
              </a:path>
              <a:path w="2310130" h="2310129">
                <a:moveTo>
                  <a:pt x="254000" y="254000"/>
                </a:moveTo>
                <a:lnTo>
                  <a:pt x="218680" y="254000"/>
                </a:lnTo>
                <a:lnTo>
                  <a:pt x="225032" y="260349"/>
                </a:lnTo>
                <a:lnTo>
                  <a:pt x="260350" y="260349"/>
                </a:lnTo>
                <a:lnTo>
                  <a:pt x="254000" y="254000"/>
                </a:lnTo>
                <a:close/>
              </a:path>
              <a:path w="2310130" h="2310129">
                <a:moveTo>
                  <a:pt x="260350" y="260350"/>
                </a:moveTo>
                <a:lnTo>
                  <a:pt x="225032" y="260350"/>
                </a:lnTo>
                <a:lnTo>
                  <a:pt x="231385" y="266699"/>
                </a:lnTo>
                <a:lnTo>
                  <a:pt x="266699" y="266699"/>
                </a:lnTo>
                <a:lnTo>
                  <a:pt x="260350" y="260350"/>
                </a:lnTo>
                <a:close/>
              </a:path>
              <a:path w="2310130" h="2310129">
                <a:moveTo>
                  <a:pt x="266700" y="266700"/>
                </a:moveTo>
                <a:lnTo>
                  <a:pt x="231385" y="266700"/>
                </a:lnTo>
                <a:lnTo>
                  <a:pt x="237738" y="273049"/>
                </a:lnTo>
                <a:lnTo>
                  <a:pt x="273049" y="273049"/>
                </a:lnTo>
                <a:lnTo>
                  <a:pt x="266700" y="266700"/>
                </a:lnTo>
                <a:close/>
              </a:path>
              <a:path w="2310130" h="2310129">
                <a:moveTo>
                  <a:pt x="273050" y="273050"/>
                </a:moveTo>
                <a:lnTo>
                  <a:pt x="237738" y="273050"/>
                </a:lnTo>
                <a:lnTo>
                  <a:pt x="244091" y="279399"/>
                </a:lnTo>
                <a:lnTo>
                  <a:pt x="279399" y="279399"/>
                </a:lnTo>
                <a:lnTo>
                  <a:pt x="273050" y="273050"/>
                </a:lnTo>
                <a:close/>
              </a:path>
              <a:path w="2310130" h="2310129">
                <a:moveTo>
                  <a:pt x="279400" y="279400"/>
                </a:moveTo>
                <a:lnTo>
                  <a:pt x="244091" y="279400"/>
                </a:lnTo>
                <a:lnTo>
                  <a:pt x="250443" y="285749"/>
                </a:lnTo>
                <a:lnTo>
                  <a:pt x="285749" y="285749"/>
                </a:lnTo>
                <a:lnTo>
                  <a:pt x="279400" y="279400"/>
                </a:lnTo>
                <a:close/>
              </a:path>
              <a:path w="2310130" h="2310129">
                <a:moveTo>
                  <a:pt x="285750" y="285750"/>
                </a:moveTo>
                <a:lnTo>
                  <a:pt x="250443" y="285750"/>
                </a:lnTo>
                <a:lnTo>
                  <a:pt x="256796" y="292099"/>
                </a:lnTo>
                <a:lnTo>
                  <a:pt x="292100" y="292099"/>
                </a:lnTo>
                <a:lnTo>
                  <a:pt x="285750" y="285750"/>
                </a:lnTo>
                <a:close/>
              </a:path>
              <a:path w="2310130" h="2310129">
                <a:moveTo>
                  <a:pt x="292100" y="292100"/>
                </a:moveTo>
                <a:lnTo>
                  <a:pt x="256796" y="292100"/>
                </a:lnTo>
                <a:lnTo>
                  <a:pt x="263149" y="298449"/>
                </a:lnTo>
                <a:lnTo>
                  <a:pt x="298449" y="298449"/>
                </a:lnTo>
                <a:lnTo>
                  <a:pt x="292100" y="292100"/>
                </a:lnTo>
                <a:close/>
              </a:path>
              <a:path w="2310130" h="2310129">
                <a:moveTo>
                  <a:pt x="298450" y="298450"/>
                </a:moveTo>
                <a:lnTo>
                  <a:pt x="263149" y="298450"/>
                </a:lnTo>
                <a:lnTo>
                  <a:pt x="269502" y="304799"/>
                </a:lnTo>
                <a:lnTo>
                  <a:pt x="304799" y="304799"/>
                </a:lnTo>
                <a:lnTo>
                  <a:pt x="298450" y="298450"/>
                </a:lnTo>
                <a:close/>
              </a:path>
              <a:path w="2310130" h="2310129">
                <a:moveTo>
                  <a:pt x="304800" y="304800"/>
                </a:moveTo>
                <a:lnTo>
                  <a:pt x="269502" y="304800"/>
                </a:lnTo>
                <a:lnTo>
                  <a:pt x="275854" y="311149"/>
                </a:lnTo>
                <a:lnTo>
                  <a:pt x="311149" y="311149"/>
                </a:lnTo>
                <a:lnTo>
                  <a:pt x="304800" y="304800"/>
                </a:lnTo>
                <a:close/>
              </a:path>
              <a:path w="2310130" h="2310129">
                <a:moveTo>
                  <a:pt x="311150" y="311150"/>
                </a:moveTo>
                <a:lnTo>
                  <a:pt x="275854" y="311150"/>
                </a:lnTo>
                <a:lnTo>
                  <a:pt x="282207" y="317499"/>
                </a:lnTo>
                <a:lnTo>
                  <a:pt x="317499" y="317499"/>
                </a:lnTo>
                <a:lnTo>
                  <a:pt x="311150" y="311150"/>
                </a:lnTo>
                <a:close/>
              </a:path>
              <a:path w="2310130" h="2310129">
                <a:moveTo>
                  <a:pt x="317500" y="317500"/>
                </a:moveTo>
                <a:lnTo>
                  <a:pt x="282207" y="317500"/>
                </a:lnTo>
                <a:lnTo>
                  <a:pt x="288560" y="323849"/>
                </a:lnTo>
                <a:lnTo>
                  <a:pt x="323849" y="323849"/>
                </a:lnTo>
                <a:lnTo>
                  <a:pt x="317500" y="317500"/>
                </a:lnTo>
                <a:close/>
              </a:path>
              <a:path w="2310130" h="2310129">
                <a:moveTo>
                  <a:pt x="323850" y="323850"/>
                </a:moveTo>
                <a:lnTo>
                  <a:pt x="288560" y="323850"/>
                </a:lnTo>
                <a:lnTo>
                  <a:pt x="294913" y="330199"/>
                </a:lnTo>
                <a:lnTo>
                  <a:pt x="330199" y="330199"/>
                </a:lnTo>
                <a:lnTo>
                  <a:pt x="323850" y="323850"/>
                </a:lnTo>
                <a:close/>
              </a:path>
              <a:path w="2310130" h="2310129">
                <a:moveTo>
                  <a:pt x="330200" y="330200"/>
                </a:moveTo>
                <a:lnTo>
                  <a:pt x="294913" y="330200"/>
                </a:lnTo>
                <a:lnTo>
                  <a:pt x="301265" y="336549"/>
                </a:lnTo>
                <a:lnTo>
                  <a:pt x="336549" y="336549"/>
                </a:lnTo>
                <a:lnTo>
                  <a:pt x="330200" y="330200"/>
                </a:lnTo>
                <a:close/>
              </a:path>
              <a:path w="2310130" h="2310129">
                <a:moveTo>
                  <a:pt x="336550" y="336550"/>
                </a:moveTo>
                <a:lnTo>
                  <a:pt x="301265" y="336550"/>
                </a:lnTo>
                <a:lnTo>
                  <a:pt x="307618" y="342899"/>
                </a:lnTo>
                <a:lnTo>
                  <a:pt x="342899" y="342899"/>
                </a:lnTo>
                <a:lnTo>
                  <a:pt x="336550" y="336550"/>
                </a:lnTo>
                <a:close/>
              </a:path>
              <a:path w="2310130" h="2310129">
                <a:moveTo>
                  <a:pt x="342900" y="342900"/>
                </a:moveTo>
                <a:lnTo>
                  <a:pt x="307618" y="342900"/>
                </a:lnTo>
                <a:lnTo>
                  <a:pt x="313971" y="349249"/>
                </a:lnTo>
                <a:lnTo>
                  <a:pt x="349249" y="349249"/>
                </a:lnTo>
                <a:lnTo>
                  <a:pt x="342900" y="342900"/>
                </a:lnTo>
                <a:close/>
              </a:path>
              <a:path w="2310130" h="2310129">
                <a:moveTo>
                  <a:pt x="349250" y="349250"/>
                </a:moveTo>
                <a:lnTo>
                  <a:pt x="313971" y="349250"/>
                </a:lnTo>
                <a:lnTo>
                  <a:pt x="320323" y="355599"/>
                </a:lnTo>
                <a:lnTo>
                  <a:pt x="355599" y="355599"/>
                </a:lnTo>
                <a:lnTo>
                  <a:pt x="349250" y="349250"/>
                </a:lnTo>
                <a:close/>
              </a:path>
              <a:path w="2310130" h="2310129">
                <a:moveTo>
                  <a:pt x="355600" y="355600"/>
                </a:moveTo>
                <a:lnTo>
                  <a:pt x="320323" y="355600"/>
                </a:lnTo>
                <a:lnTo>
                  <a:pt x="326676" y="361949"/>
                </a:lnTo>
                <a:lnTo>
                  <a:pt x="361949" y="361949"/>
                </a:lnTo>
                <a:lnTo>
                  <a:pt x="355600" y="355600"/>
                </a:lnTo>
                <a:close/>
              </a:path>
              <a:path w="2310130" h="2310129">
                <a:moveTo>
                  <a:pt x="361950" y="361950"/>
                </a:moveTo>
                <a:lnTo>
                  <a:pt x="326676" y="361950"/>
                </a:lnTo>
                <a:lnTo>
                  <a:pt x="333029" y="368299"/>
                </a:lnTo>
                <a:lnTo>
                  <a:pt x="368299" y="368299"/>
                </a:lnTo>
                <a:lnTo>
                  <a:pt x="361950" y="361950"/>
                </a:lnTo>
                <a:close/>
              </a:path>
              <a:path w="2310130" h="2310129">
                <a:moveTo>
                  <a:pt x="368300" y="368300"/>
                </a:moveTo>
                <a:lnTo>
                  <a:pt x="333029" y="368300"/>
                </a:lnTo>
                <a:lnTo>
                  <a:pt x="339382" y="374649"/>
                </a:lnTo>
                <a:lnTo>
                  <a:pt x="374649" y="374649"/>
                </a:lnTo>
                <a:lnTo>
                  <a:pt x="368300" y="368300"/>
                </a:lnTo>
                <a:close/>
              </a:path>
              <a:path w="2310130" h="2310129">
                <a:moveTo>
                  <a:pt x="374650" y="374650"/>
                </a:moveTo>
                <a:lnTo>
                  <a:pt x="339382" y="374650"/>
                </a:lnTo>
                <a:lnTo>
                  <a:pt x="345734" y="380999"/>
                </a:lnTo>
                <a:lnTo>
                  <a:pt x="380999" y="380999"/>
                </a:lnTo>
                <a:lnTo>
                  <a:pt x="374650" y="374650"/>
                </a:lnTo>
                <a:close/>
              </a:path>
              <a:path w="2310130" h="2310129">
                <a:moveTo>
                  <a:pt x="381000" y="381000"/>
                </a:moveTo>
                <a:lnTo>
                  <a:pt x="345734" y="381000"/>
                </a:lnTo>
                <a:lnTo>
                  <a:pt x="352087" y="387349"/>
                </a:lnTo>
                <a:lnTo>
                  <a:pt x="387349" y="387349"/>
                </a:lnTo>
                <a:lnTo>
                  <a:pt x="381000" y="381000"/>
                </a:lnTo>
                <a:close/>
              </a:path>
              <a:path w="2310130" h="2310129">
                <a:moveTo>
                  <a:pt x="387350" y="387350"/>
                </a:moveTo>
                <a:lnTo>
                  <a:pt x="352087" y="387350"/>
                </a:lnTo>
                <a:lnTo>
                  <a:pt x="358440" y="393699"/>
                </a:lnTo>
                <a:lnTo>
                  <a:pt x="393699" y="393699"/>
                </a:lnTo>
                <a:lnTo>
                  <a:pt x="387350" y="387350"/>
                </a:lnTo>
                <a:close/>
              </a:path>
              <a:path w="2310130" h="2310129">
                <a:moveTo>
                  <a:pt x="393700" y="393700"/>
                </a:moveTo>
                <a:lnTo>
                  <a:pt x="358440" y="393700"/>
                </a:lnTo>
                <a:lnTo>
                  <a:pt x="364793" y="400049"/>
                </a:lnTo>
                <a:lnTo>
                  <a:pt x="400049" y="400049"/>
                </a:lnTo>
                <a:lnTo>
                  <a:pt x="393700" y="393700"/>
                </a:lnTo>
                <a:close/>
              </a:path>
              <a:path w="2310130" h="2310129">
                <a:moveTo>
                  <a:pt x="400050" y="400050"/>
                </a:moveTo>
                <a:lnTo>
                  <a:pt x="364793" y="400050"/>
                </a:lnTo>
                <a:lnTo>
                  <a:pt x="371145" y="406399"/>
                </a:lnTo>
                <a:lnTo>
                  <a:pt x="406399" y="406399"/>
                </a:lnTo>
                <a:lnTo>
                  <a:pt x="400050" y="400050"/>
                </a:lnTo>
                <a:close/>
              </a:path>
              <a:path w="2310130" h="2310129">
                <a:moveTo>
                  <a:pt x="406400" y="406400"/>
                </a:moveTo>
                <a:lnTo>
                  <a:pt x="371145" y="406400"/>
                </a:lnTo>
                <a:lnTo>
                  <a:pt x="377498" y="412749"/>
                </a:lnTo>
                <a:lnTo>
                  <a:pt x="412750" y="412749"/>
                </a:lnTo>
                <a:lnTo>
                  <a:pt x="406400" y="406400"/>
                </a:lnTo>
                <a:close/>
              </a:path>
              <a:path w="2310130" h="2310129">
                <a:moveTo>
                  <a:pt x="412750" y="412750"/>
                </a:moveTo>
                <a:lnTo>
                  <a:pt x="377498" y="412750"/>
                </a:lnTo>
                <a:lnTo>
                  <a:pt x="383851" y="419099"/>
                </a:lnTo>
                <a:lnTo>
                  <a:pt x="419099" y="419099"/>
                </a:lnTo>
                <a:lnTo>
                  <a:pt x="412750" y="412750"/>
                </a:lnTo>
                <a:close/>
              </a:path>
              <a:path w="2310130" h="2310129">
                <a:moveTo>
                  <a:pt x="419100" y="419100"/>
                </a:moveTo>
                <a:lnTo>
                  <a:pt x="383851" y="419100"/>
                </a:lnTo>
                <a:lnTo>
                  <a:pt x="396556" y="431799"/>
                </a:lnTo>
                <a:lnTo>
                  <a:pt x="431799" y="431799"/>
                </a:lnTo>
                <a:lnTo>
                  <a:pt x="419100" y="419100"/>
                </a:lnTo>
                <a:close/>
              </a:path>
              <a:path w="2310130" h="2310129">
                <a:moveTo>
                  <a:pt x="431800" y="431800"/>
                </a:moveTo>
                <a:lnTo>
                  <a:pt x="396556" y="431800"/>
                </a:lnTo>
                <a:lnTo>
                  <a:pt x="402909" y="438149"/>
                </a:lnTo>
                <a:lnTo>
                  <a:pt x="438149" y="438149"/>
                </a:lnTo>
                <a:lnTo>
                  <a:pt x="431800" y="431800"/>
                </a:lnTo>
                <a:close/>
              </a:path>
              <a:path w="2310130" h="2310129">
                <a:moveTo>
                  <a:pt x="438150" y="438150"/>
                </a:moveTo>
                <a:lnTo>
                  <a:pt x="402909" y="438150"/>
                </a:lnTo>
                <a:lnTo>
                  <a:pt x="409262" y="444499"/>
                </a:lnTo>
                <a:lnTo>
                  <a:pt x="444499" y="444499"/>
                </a:lnTo>
                <a:lnTo>
                  <a:pt x="438150" y="438150"/>
                </a:lnTo>
                <a:close/>
              </a:path>
              <a:path w="2310130" h="2310129">
                <a:moveTo>
                  <a:pt x="444500" y="444500"/>
                </a:moveTo>
                <a:lnTo>
                  <a:pt x="409262" y="444500"/>
                </a:lnTo>
                <a:lnTo>
                  <a:pt x="421967" y="457199"/>
                </a:lnTo>
                <a:lnTo>
                  <a:pt x="457199" y="457199"/>
                </a:lnTo>
                <a:lnTo>
                  <a:pt x="444500" y="444500"/>
                </a:lnTo>
                <a:close/>
              </a:path>
              <a:path w="2310130" h="2310129">
                <a:moveTo>
                  <a:pt x="457200" y="457200"/>
                </a:moveTo>
                <a:lnTo>
                  <a:pt x="421967" y="457200"/>
                </a:lnTo>
                <a:lnTo>
                  <a:pt x="428320" y="463549"/>
                </a:lnTo>
                <a:lnTo>
                  <a:pt x="463549" y="463549"/>
                </a:lnTo>
                <a:lnTo>
                  <a:pt x="457200" y="457200"/>
                </a:lnTo>
                <a:close/>
              </a:path>
              <a:path w="2310130" h="2310129">
                <a:moveTo>
                  <a:pt x="463550" y="463550"/>
                </a:moveTo>
                <a:lnTo>
                  <a:pt x="428320" y="463550"/>
                </a:lnTo>
                <a:lnTo>
                  <a:pt x="434673" y="469899"/>
                </a:lnTo>
                <a:lnTo>
                  <a:pt x="469899" y="469899"/>
                </a:lnTo>
                <a:lnTo>
                  <a:pt x="463550" y="463550"/>
                </a:lnTo>
                <a:close/>
              </a:path>
              <a:path w="2310130" h="2310129">
                <a:moveTo>
                  <a:pt x="469900" y="469900"/>
                </a:moveTo>
                <a:lnTo>
                  <a:pt x="434673" y="469900"/>
                </a:lnTo>
                <a:lnTo>
                  <a:pt x="441025" y="476249"/>
                </a:lnTo>
                <a:lnTo>
                  <a:pt x="476249" y="476249"/>
                </a:lnTo>
                <a:lnTo>
                  <a:pt x="469900" y="469900"/>
                </a:lnTo>
                <a:close/>
              </a:path>
              <a:path w="2310130" h="2310129">
                <a:moveTo>
                  <a:pt x="476250" y="476250"/>
                </a:moveTo>
                <a:lnTo>
                  <a:pt x="441025" y="476250"/>
                </a:lnTo>
                <a:lnTo>
                  <a:pt x="447378" y="482599"/>
                </a:lnTo>
                <a:lnTo>
                  <a:pt x="482599" y="482599"/>
                </a:lnTo>
                <a:lnTo>
                  <a:pt x="476250" y="476250"/>
                </a:lnTo>
                <a:close/>
              </a:path>
              <a:path w="2310130" h="2310129">
                <a:moveTo>
                  <a:pt x="482600" y="482600"/>
                </a:moveTo>
                <a:lnTo>
                  <a:pt x="447378" y="482600"/>
                </a:lnTo>
                <a:lnTo>
                  <a:pt x="453731" y="488949"/>
                </a:lnTo>
                <a:lnTo>
                  <a:pt x="488950" y="488949"/>
                </a:lnTo>
                <a:lnTo>
                  <a:pt x="482600" y="482600"/>
                </a:lnTo>
                <a:close/>
              </a:path>
              <a:path w="2310130" h="2310129">
                <a:moveTo>
                  <a:pt x="488950" y="488950"/>
                </a:moveTo>
                <a:lnTo>
                  <a:pt x="453731" y="488950"/>
                </a:lnTo>
                <a:lnTo>
                  <a:pt x="460084" y="495299"/>
                </a:lnTo>
                <a:lnTo>
                  <a:pt x="495299" y="495299"/>
                </a:lnTo>
                <a:lnTo>
                  <a:pt x="488950" y="488950"/>
                </a:lnTo>
                <a:close/>
              </a:path>
              <a:path w="2310130" h="2310129">
                <a:moveTo>
                  <a:pt x="495300" y="495300"/>
                </a:moveTo>
                <a:lnTo>
                  <a:pt x="460084" y="495300"/>
                </a:lnTo>
                <a:lnTo>
                  <a:pt x="466436" y="501649"/>
                </a:lnTo>
                <a:lnTo>
                  <a:pt x="501650" y="501649"/>
                </a:lnTo>
                <a:lnTo>
                  <a:pt x="495300" y="495300"/>
                </a:lnTo>
                <a:close/>
              </a:path>
              <a:path w="2310130" h="2310129">
                <a:moveTo>
                  <a:pt x="501650" y="501650"/>
                </a:moveTo>
                <a:lnTo>
                  <a:pt x="466436" y="501650"/>
                </a:lnTo>
                <a:lnTo>
                  <a:pt x="472789" y="507999"/>
                </a:lnTo>
                <a:lnTo>
                  <a:pt x="507999" y="507999"/>
                </a:lnTo>
                <a:lnTo>
                  <a:pt x="501650" y="501650"/>
                </a:lnTo>
                <a:close/>
              </a:path>
              <a:path w="2310130" h="2310129">
                <a:moveTo>
                  <a:pt x="508000" y="508000"/>
                </a:moveTo>
                <a:lnTo>
                  <a:pt x="472789" y="508000"/>
                </a:lnTo>
                <a:lnTo>
                  <a:pt x="479142" y="514349"/>
                </a:lnTo>
                <a:lnTo>
                  <a:pt x="514350" y="514349"/>
                </a:lnTo>
                <a:lnTo>
                  <a:pt x="508000" y="508000"/>
                </a:lnTo>
                <a:close/>
              </a:path>
              <a:path w="2310130" h="2310129">
                <a:moveTo>
                  <a:pt x="514350" y="514350"/>
                </a:moveTo>
                <a:lnTo>
                  <a:pt x="479142" y="514350"/>
                </a:lnTo>
                <a:lnTo>
                  <a:pt x="485495" y="520699"/>
                </a:lnTo>
                <a:lnTo>
                  <a:pt x="520700" y="520699"/>
                </a:lnTo>
                <a:lnTo>
                  <a:pt x="514350" y="514350"/>
                </a:lnTo>
                <a:close/>
              </a:path>
              <a:path w="2310130" h="2310129">
                <a:moveTo>
                  <a:pt x="520700" y="520700"/>
                </a:moveTo>
                <a:lnTo>
                  <a:pt x="485495" y="520700"/>
                </a:lnTo>
                <a:lnTo>
                  <a:pt x="491847" y="527049"/>
                </a:lnTo>
                <a:lnTo>
                  <a:pt x="527049" y="527049"/>
                </a:lnTo>
                <a:lnTo>
                  <a:pt x="520700" y="520700"/>
                </a:lnTo>
                <a:close/>
              </a:path>
              <a:path w="2310130" h="2310129">
                <a:moveTo>
                  <a:pt x="527050" y="527049"/>
                </a:moveTo>
                <a:lnTo>
                  <a:pt x="491847" y="527049"/>
                </a:lnTo>
                <a:lnTo>
                  <a:pt x="498200" y="533399"/>
                </a:lnTo>
                <a:lnTo>
                  <a:pt x="533399" y="533399"/>
                </a:lnTo>
                <a:lnTo>
                  <a:pt x="527050" y="527049"/>
                </a:lnTo>
                <a:close/>
              </a:path>
              <a:path w="2310130" h="2310129">
                <a:moveTo>
                  <a:pt x="533400" y="533400"/>
                </a:moveTo>
                <a:lnTo>
                  <a:pt x="498200" y="533400"/>
                </a:lnTo>
                <a:lnTo>
                  <a:pt x="504553" y="539749"/>
                </a:lnTo>
                <a:lnTo>
                  <a:pt x="539750" y="539749"/>
                </a:lnTo>
                <a:lnTo>
                  <a:pt x="533400" y="533400"/>
                </a:lnTo>
                <a:close/>
              </a:path>
              <a:path w="2310130" h="2310129">
                <a:moveTo>
                  <a:pt x="539750" y="539750"/>
                </a:moveTo>
                <a:lnTo>
                  <a:pt x="504553" y="539750"/>
                </a:lnTo>
                <a:lnTo>
                  <a:pt x="510906" y="546099"/>
                </a:lnTo>
                <a:lnTo>
                  <a:pt x="546099" y="546099"/>
                </a:lnTo>
                <a:lnTo>
                  <a:pt x="539750" y="539750"/>
                </a:lnTo>
                <a:close/>
              </a:path>
              <a:path w="2310130" h="2310129">
                <a:moveTo>
                  <a:pt x="546100" y="546100"/>
                </a:moveTo>
                <a:lnTo>
                  <a:pt x="510906" y="546100"/>
                </a:lnTo>
                <a:lnTo>
                  <a:pt x="517258" y="552449"/>
                </a:lnTo>
                <a:lnTo>
                  <a:pt x="552450" y="552449"/>
                </a:lnTo>
                <a:lnTo>
                  <a:pt x="546100" y="546100"/>
                </a:lnTo>
                <a:close/>
              </a:path>
              <a:path w="2310130" h="2310129">
                <a:moveTo>
                  <a:pt x="552450" y="552450"/>
                </a:moveTo>
                <a:lnTo>
                  <a:pt x="517258" y="552450"/>
                </a:lnTo>
                <a:lnTo>
                  <a:pt x="523611" y="558799"/>
                </a:lnTo>
                <a:lnTo>
                  <a:pt x="558799" y="558799"/>
                </a:lnTo>
                <a:lnTo>
                  <a:pt x="552450" y="552450"/>
                </a:lnTo>
                <a:close/>
              </a:path>
              <a:path w="2310130" h="2310129">
                <a:moveTo>
                  <a:pt x="558800" y="558800"/>
                </a:moveTo>
                <a:lnTo>
                  <a:pt x="523611" y="558800"/>
                </a:lnTo>
                <a:lnTo>
                  <a:pt x="529964" y="565149"/>
                </a:lnTo>
                <a:lnTo>
                  <a:pt x="565150" y="565149"/>
                </a:lnTo>
                <a:lnTo>
                  <a:pt x="558800" y="558800"/>
                </a:lnTo>
                <a:close/>
              </a:path>
              <a:path w="2310130" h="2310129">
                <a:moveTo>
                  <a:pt x="565150" y="565150"/>
                </a:moveTo>
                <a:lnTo>
                  <a:pt x="529964" y="565150"/>
                </a:lnTo>
                <a:lnTo>
                  <a:pt x="536317" y="571499"/>
                </a:lnTo>
                <a:lnTo>
                  <a:pt x="571500" y="571499"/>
                </a:lnTo>
                <a:lnTo>
                  <a:pt x="565150" y="565150"/>
                </a:lnTo>
                <a:close/>
              </a:path>
              <a:path w="2310130" h="2310129">
                <a:moveTo>
                  <a:pt x="571500" y="571500"/>
                </a:moveTo>
                <a:lnTo>
                  <a:pt x="536317" y="571500"/>
                </a:lnTo>
                <a:lnTo>
                  <a:pt x="542669" y="577849"/>
                </a:lnTo>
                <a:lnTo>
                  <a:pt x="577849" y="577849"/>
                </a:lnTo>
                <a:lnTo>
                  <a:pt x="571500" y="571500"/>
                </a:lnTo>
                <a:close/>
              </a:path>
              <a:path w="2310130" h="2310129">
                <a:moveTo>
                  <a:pt x="577850" y="577850"/>
                </a:moveTo>
                <a:lnTo>
                  <a:pt x="542669" y="577850"/>
                </a:lnTo>
                <a:lnTo>
                  <a:pt x="549022" y="584199"/>
                </a:lnTo>
                <a:lnTo>
                  <a:pt x="584199" y="584199"/>
                </a:lnTo>
                <a:lnTo>
                  <a:pt x="577850" y="577850"/>
                </a:lnTo>
                <a:close/>
              </a:path>
              <a:path w="2310130" h="2310129">
                <a:moveTo>
                  <a:pt x="584200" y="584200"/>
                </a:moveTo>
                <a:lnTo>
                  <a:pt x="549022" y="584200"/>
                </a:lnTo>
                <a:lnTo>
                  <a:pt x="555375" y="590549"/>
                </a:lnTo>
                <a:lnTo>
                  <a:pt x="590550" y="590549"/>
                </a:lnTo>
                <a:lnTo>
                  <a:pt x="584200" y="584200"/>
                </a:lnTo>
                <a:close/>
              </a:path>
              <a:path w="2310130" h="2310129">
                <a:moveTo>
                  <a:pt x="590550" y="590550"/>
                </a:moveTo>
                <a:lnTo>
                  <a:pt x="555375" y="590550"/>
                </a:lnTo>
                <a:lnTo>
                  <a:pt x="561727" y="596899"/>
                </a:lnTo>
                <a:lnTo>
                  <a:pt x="596899" y="596899"/>
                </a:lnTo>
                <a:lnTo>
                  <a:pt x="590550" y="590550"/>
                </a:lnTo>
                <a:close/>
              </a:path>
              <a:path w="2310130" h="2310129">
                <a:moveTo>
                  <a:pt x="596900" y="596900"/>
                </a:moveTo>
                <a:lnTo>
                  <a:pt x="561727" y="596900"/>
                </a:lnTo>
                <a:lnTo>
                  <a:pt x="568080" y="603249"/>
                </a:lnTo>
                <a:lnTo>
                  <a:pt x="603250" y="603249"/>
                </a:lnTo>
                <a:lnTo>
                  <a:pt x="596900" y="596900"/>
                </a:lnTo>
                <a:close/>
              </a:path>
              <a:path w="2310130" h="2310129">
                <a:moveTo>
                  <a:pt x="603250" y="603250"/>
                </a:moveTo>
                <a:lnTo>
                  <a:pt x="568080" y="603250"/>
                </a:lnTo>
                <a:lnTo>
                  <a:pt x="574433" y="609599"/>
                </a:lnTo>
                <a:lnTo>
                  <a:pt x="609599" y="609599"/>
                </a:lnTo>
                <a:lnTo>
                  <a:pt x="603250" y="603250"/>
                </a:lnTo>
                <a:close/>
              </a:path>
              <a:path w="2310130" h="2310129">
                <a:moveTo>
                  <a:pt x="609600" y="609600"/>
                </a:moveTo>
                <a:lnTo>
                  <a:pt x="574433" y="609600"/>
                </a:lnTo>
                <a:lnTo>
                  <a:pt x="580786" y="615949"/>
                </a:lnTo>
                <a:lnTo>
                  <a:pt x="615949" y="615949"/>
                </a:lnTo>
                <a:lnTo>
                  <a:pt x="609600" y="609600"/>
                </a:lnTo>
                <a:close/>
              </a:path>
              <a:path w="2310130" h="2310129">
                <a:moveTo>
                  <a:pt x="615950" y="615950"/>
                </a:moveTo>
                <a:lnTo>
                  <a:pt x="580786" y="615950"/>
                </a:lnTo>
                <a:lnTo>
                  <a:pt x="587138" y="622299"/>
                </a:lnTo>
                <a:lnTo>
                  <a:pt x="622299" y="622299"/>
                </a:lnTo>
                <a:lnTo>
                  <a:pt x="615950" y="615950"/>
                </a:lnTo>
                <a:close/>
              </a:path>
              <a:path w="2310130" h="2310129">
                <a:moveTo>
                  <a:pt x="622300" y="622300"/>
                </a:moveTo>
                <a:lnTo>
                  <a:pt x="587138" y="622300"/>
                </a:lnTo>
                <a:lnTo>
                  <a:pt x="593491" y="628649"/>
                </a:lnTo>
                <a:lnTo>
                  <a:pt x="628650" y="628649"/>
                </a:lnTo>
                <a:lnTo>
                  <a:pt x="622300" y="622300"/>
                </a:lnTo>
                <a:close/>
              </a:path>
              <a:path w="2310130" h="2310129">
                <a:moveTo>
                  <a:pt x="628650" y="628650"/>
                </a:moveTo>
                <a:lnTo>
                  <a:pt x="593491" y="628650"/>
                </a:lnTo>
                <a:lnTo>
                  <a:pt x="599844" y="634999"/>
                </a:lnTo>
                <a:lnTo>
                  <a:pt x="635000" y="634999"/>
                </a:lnTo>
                <a:lnTo>
                  <a:pt x="628650" y="628650"/>
                </a:lnTo>
                <a:close/>
              </a:path>
              <a:path w="2310130" h="2310129">
                <a:moveTo>
                  <a:pt x="635000" y="635000"/>
                </a:moveTo>
                <a:lnTo>
                  <a:pt x="599844" y="635000"/>
                </a:lnTo>
                <a:lnTo>
                  <a:pt x="606197" y="641349"/>
                </a:lnTo>
                <a:lnTo>
                  <a:pt x="641350" y="641349"/>
                </a:lnTo>
                <a:lnTo>
                  <a:pt x="635000" y="635000"/>
                </a:lnTo>
                <a:close/>
              </a:path>
              <a:path w="2310130" h="2310129">
                <a:moveTo>
                  <a:pt x="641350" y="641350"/>
                </a:moveTo>
                <a:lnTo>
                  <a:pt x="606197" y="641350"/>
                </a:lnTo>
                <a:lnTo>
                  <a:pt x="612549" y="647699"/>
                </a:lnTo>
                <a:lnTo>
                  <a:pt x="647699" y="647699"/>
                </a:lnTo>
                <a:lnTo>
                  <a:pt x="641350" y="641350"/>
                </a:lnTo>
                <a:close/>
              </a:path>
              <a:path w="2310130" h="2310129">
                <a:moveTo>
                  <a:pt x="647700" y="647700"/>
                </a:moveTo>
                <a:lnTo>
                  <a:pt x="612549" y="647700"/>
                </a:lnTo>
                <a:lnTo>
                  <a:pt x="618902" y="654049"/>
                </a:lnTo>
                <a:lnTo>
                  <a:pt x="654050" y="654049"/>
                </a:lnTo>
                <a:lnTo>
                  <a:pt x="647700" y="647700"/>
                </a:lnTo>
                <a:close/>
              </a:path>
              <a:path w="2310130" h="2310129">
                <a:moveTo>
                  <a:pt x="654050" y="654050"/>
                </a:moveTo>
                <a:lnTo>
                  <a:pt x="618902" y="654050"/>
                </a:lnTo>
                <a:lnTo>
                  <a:pt x="625255" y="660399"/>
                </a:lnTo>
                <a:lnTo>
                  <a:pt x="660400" y="660399"/>
                </a:lnTo>
                <a:lnTo>
                  <a:pt x="654050" y="654050"/>
                </a:lnTo>
                <a:close/>
              </a:path>
              <a:path w="2310130" h="2310129">
                <a:moveTo>
                  <a:pt x="660400" y="660400"/>
                </a:moveTo>
                <a:lnTo>
                  <a:pt x="625255" y="660400"/>
                </a:lnTo>
                <a:lnTo>
                  <a:pt x="631608" y="666749"/>
                </a:lnTo>
                <a:lnTo>
                  <a:pt x="666749" y="666749"/>
                </a:lnTo>
                <a:lnTo>
                  <a:pt x="660400" y="660400"/>
                </a:lnTo>
                <a:close/>
              </a:path>
              <a:path w="2310130" h="2310129">
                <a:moveTo>
                  <a:pt x="666750" y="666750"/>
                </a:moveTo>
                <a:lnTo>
                  <a:pt x="631608" y="666750"/>
                </a:lnTo>
                <a:lnTo>
                  <a:pt x="644313" y="679449"/>
                </a:lnTo>
                <a:lnTo>
                  <a:pt x="679450" y="679449"/>
                </a:lnTo>
                <a:lnTo>
                  <a:pt x="666750" y="666750"/>
                </a:lnTo>
                <a:close/>
              </a:path>
              <a:path w="2310130" h="2310129">
                <a:moveTo>
                  <a:pt x="679450" y="679450"/>
                </a:moveTo>
                <a:lnTo>
                  <a:pt x="644313" y="679450"/>
                </a:lnTo>
                <a:lnTo>
                  <a:pt x="650666" y="685799"/>
                </a:lnTo>
                <a:lnTo>
                  <a:pt x="685799" y="685799"/>
                </a:lnTo>
                <a:lnTo>
                  <a:pt x="679450" y="679450"/>
                </a:lnTo>
                <a:close/>
              </a:path>
              <a:path w="2310130" h="2310129">
                <a:moveTo>
                  <a:pt x="685800" y="685800"/>
                </a:moveTo>
                <a:lnTo>
                  <a:pt x="650666" y="685800"/>
                </a:lnTo>
                <a:lnTo>
                  <a:pt x="687512" y="722629"/>
                </a:lnTo>
                <a:lnTo>
                  <a:pt x="722630" y="722629"/>
                </a:lnTo>
                <a:lnTo>
                  <a:pt x="685800" y="685800"/>
                </a:lnTo>
                <a:close/>
              </a:path>
              <a:path w="2310130" h="2310129">
                <a:moveTo>
                  <a:pt x="722630" y="722629"/>
                </a:moveTo>
                <a:lnTo>
                  <a:pt x="687512" y="722629"/>
                </a:lnTo>
                <a:lnTo>
                  <a:pt x="734522" y="769619"/>
                </a:lnTo>
                <a:lnTo>
                  <a:pt x="769620" y="769619"/>
                </a:lnTo>
                <a:lnTo>
                  <a:pt x="722630" y="722629"/>
                </a:lnTo>
                <a:close/>
              </a:path>
              <a:path w="2310130" h="2310129">
                <a:moveTo>
                  <a:pt x="769620" y="769619"/>
                </a:moveTo>
                <a:lnTo>
                  <a:pt x="734522" y="769619"/>
                </a:lnTo>
                <a:lnTo>
                  <a:pt x="744686" y="779779"/>
                </a:lnTo>
                <a:lnTo>
                  <a:pt x="779779" y="779779"/>
                </a:lnTo>
                <a:lnTo>
                  <a:pt x="769620" y="769619"/>
                </a:lnTo>
                <a:close/>
              </a:path>
              <a:path w="2310130" h="2310129">
                <a:moveTo>
                  <a:pt x="779780" y="779780"/>
                </a:moveTo>
                <a:lnTo>
                  <a:pt x="744686" y="779780"/>
                </a:lnTo>
                <a:lnTo>
                  <a:pt x="763744" y="798829"/>
                </a:lnTo>
                <a:lnTo>
                  <a:pt x="798830" y="798829"/>
                </a:lnTo>
                <a:lnTo>
                  <a:pt x="779780" y="779780"/>
                </a:lnTo>
                <a:close/>
              </a:path>
              <a:path w="2310130" h="2310129">
                <a:moveTo>
                  <a:pt x="798830" y="798830"/>
                </a:moveTo>
                <a:lnTo>
                  <a:pt x="763744" y="798830"/>
                </a:lnTo>
                <a:lnTo>
                  <a:pt x="776450" y="811529"/>
                </a:lnTo>
                <a:lnTo>
                  <a:pt x="811530" y="811529"/>
                </a:lnTo>
                <a:lnTo>
                  <a:pt x="798830" y="798830"/>
                </a:lnTo>
                <a:close/>
              </a:path>
              <a:path w="2310130" h="2310129">
                <a:moveTo>
                  <a:pt x="811530" y="811530"/>
                </a:moveTo>
                <a:lnTo>
                  <a:pt x="776450" y="811530"/>
                </a:lnTo>
                <a:lnTo>
                  <a:pt x="801861" y="836929"/>
                </a:lnTo>
                <a:lnTo>
                  <a:pt x="836930" y="836929"/>
                </a:lnTo>
                <a:lnTo>
                  <a:pt x="811530" y="811530"/>
                </a:lnTo>
                <a:close/>
              </a:path>
              <a:path w="2310130" h="2310129">
                <a:moveTo>
                  <a:pt x="836930" y="836930"/>
                </a:moveTo>
                <a:lnTo>
                  <a:pt x="801861" y="836930"/>
                </a:lnTo>
                <a:lnTo>
                  <a:pt x="804402" y="839469"/>
                </a:lnTo>
                <a:lnTo>
                  <a:pt x="839469" y="839469"/>
                </a:lnTo>
                <a:lnTo>
                  <a:pt x="836930" y="836930"/>
                </a:lnTo>
                <a:close/>
              </a:path>
              <a:path w="2310130" h="2310129">
                <a:moveTo>
                  <a:pt x="839470" y="839470"/>
                </a:moveTo>
                <a:lnTo>
                  <a:pt x="804402" y="839470"/>
                </a:lnTo>
                <a:lnTo>
                  <a:pt x="808214" y="843279"/>
                </a:lnTo>
                <a:lnTo>
                  <a:pt x="843280" y="843279"/>
                </a:lnTo>
                <a:lnTo>
                  <a:pt x="839470" y="839470"/>
                </a:lnTo>
                <a:close/>
              </a:path>
              <a:path w="2310130" h="2310129">
                <a:moveTo>
                  <a:pt x="843280" y="843280"/>
                </a:moveTo>
                <a:lnTo>
                  <a:pt x="808214" y="843280"/>
                </a:lnTo>
                <a:lnTo>
                  <a:pt x="814566" y="849629"/>
                </a:lnTo>
                <a:lnTo>
                  <a:pt x="849630" y="849629"/>
                </a:lnTo>
                <a:lnTo>
                  <a:pt x="843280" y="843280"/>
                </a:lnTo>
                <a:close/>
              </a:path>
              <a:path w="2310130" h="2310129">
                <a:moveTo>
                  <a:pt x="849630" y="849630"/>
                </a:moveTo>
                <a:lnTo>
                  <a:pt x="814566" y="849630"/>
                </a:lnTo>
                <a:lnTo>
                  <a:pt x="817107" y="852169"/>
                </a:lnTo>
                <a:lnTo>
                  <a:pt x="852169" y="852169"/>
                </a:lnTo>
                <a:lnTo>
                  <a:pt x="849630" y="849630"/>
                </a:lnTo>
                <a:close/>
              </a:path>
              <a:path w="2310130" h="2310129">
                <a:moveTo>
                  <a:pt x="852170" y="852169"/>
                </a:moveTo>
                <a:lnTo>
                  <a:pt x="817107" y="852169"/>
                </a:lnTo>
                <a:lnTo>
                  <a:pt x="820919" y="855979"/>
                </a:lnTo>
                <a:lnTo>
                  <a:pt x="855980" y="855979"/>
                </a:lnTo>
                <a:lnTo>
                  <a:pt x="852170" y="852169"/>
                </a:lnTo>
                <a:close/>
              </a:path>
              <a:path w="2310130" h="2310129">
                <a:moveTo>
                  <a:pt x="855980" y="855979"/>
                </a:moveTo>
                <a:lnTo>
                  <a:pt x="820919" y="855979"/>
                </a:lnTo>
                <a:lnTo>
                  <a:pt x="827272" y="862329"/>
                </a:lnTo>
                <a:lnTo>
                  <a:pt x="862330" y="862329"/>
                </a:lnTo>
                <a:lnTo>
                  <a:pt x="855980" y="855979"/>
                </a:lnTo>
                <a:close/>
              </a:path>
              <a:path w="2310130" h="2310129">
                <a:moveTo>
                  <a:pt x="862330" y="862330"/>
                </a:moveTo>
                <a:lnTo>
                  <a:pt x="827272" y="862330"/>
                </a:lnTo>
                <a:lnTo>
                  <a:pt x="839977" y="875029"/>
                </a:lnTo>
                <a:lnTo>
                  <a:pt x="875030" y="875029"/>
                </a:lnTo>
                <a:lnTo>
                  <a:pt x="862330" y="862330"/>
                </a:lnTo>
                <a:close/>
              </a:path>
              <a:path w="2310130" h="2310129">
                <a:moveTo>
                  <a:pt x="875030" y="875030"/>
                </a:moveTo>
                <a:lnTo>
                  <a:pt x="839977" y="875030"/>
                </a:lnTo>
                <a:lnTo>
                  <a:pt x="842518" y="877569"/>
                </a:lnTo>
                <a:lnTo>
                  <a:pt x="877570" y="877569"/>
                </a:lnTo>
                <a:lnTo>
                  <a:pt x="875030" y="875030"/>
                </a:lnTo>
                <a:close/>
              </a:path>
              <a:path w="2310130" h="2310129">
                <a:moveTo>
                  <a:pt x="877570" y="877569"/>
                </a:moveTo>
                <a:lnTo>
                  <a:pt x="842518" y="877569"/>
                </a:lnTo>
                <a:lnTo>
                  <a:pt x="848871" y="883919"/>
                </a:lnTo>
                <a:lnTo>
                  <a:pt x="883920" y="883919"/>
                </a:lnTo>
                <a:lnTo>
                  <a:pt x="877570" y="877569"/>
                </a:lnTo>
                <a:close/>
              </a:path>
              <a:path w="2310130" h="2310129">
                <a:moveTo>
                  <a:pt x="883920" y="883920"/>
                </a:moveTo>
                <a:lnTo>
                  <a:pt x="848871" y="883920"/>
                </a:lnTo>
                <a:lnTo>
                  <a:pt x="852683" y="887729"/>
                </a:lnTo>
                <a:lnTo>
                  <a:pt x="887730" y="887729"/>
                </a:lnTo>
                <a:lnTo>
                  <a:pt x="883920" y="883920"/>
                </a:lnTo>
                <a:close/>
              </a:path>
              <a:path w="2310130" h="2310129">
                <a:moveTo>
                  <a:pt x="887730" y="887729"/>
                </a:moveTo>
                <a:lnTo>
                  <a:pt x="852683" y="887729"/>
                </a:lnTo>
                <a:lnTo>
                  <a:pt x="865388" y="900429"/>
                </a:lnTo>
                <a:lnTo>
                  <a:pt x="900430" y="900429"/>
                </a:lnTo>
                <a:lnTo>
                  <a:pt x="887730" y="887729"/>
                </a:lnTo>
                <a:close/>
              </a:path>
              <a:path w="2310130" h="2310129">
                <a:moveTo>
                  <a:pt x="900430" y="900430"/>
                </a:moveTo>
                <a:lnTo>
                  <a:pt x="865388" y="900430"/>
                </a:lnTo>
                <a:lnTo>
                  <a:pt x="871741" y="906779"/>
                </a:lnTo>
                <a:lnTo>
                  <a:pt x="906779" y="906779"/>
                </a:lnTo>
                <a:lnTo>
                  <a:pt x="900430" y="900430"/>
                </a:lnTo>
                <a:close/>
              </a:path>
              <a:path w="2310130" h="2310129">
                <a:moveTo>
                  <a:pt x="906780" y="906780"/>
                </a:moveTo>
                <a:lnTo>
                  <a:pt x="871741" y="906780"/>
                </a:lnTo>
                <a:lnTo>
                  <a:pt x="874282" y="909319"/>
                </a:lnTo>
                <a:lnTo>
                  <a:pt x="909319" y="909319"/>
                </a:lnTo>
                <a:lnTo>
                  <a:pt x="906780" y="906780"/>
                </a:lnTo>
                <a:close/>
              </a:path>
              <a:path w="2310130" h="2310129">
                <a:moveTo>
                  <a:pt x="909320" y="909319"/>
                </a:moveTo>
                <a:lnTo>
                  <a:pt x="874282" y="909319"/>
                </a:lnTo>
                <a:lnTo>
                  <a:pt x="878094" y="913129"/>
                </a:lnTo>
                <a:lnTo>
                  <a:pt x="913130" y="913129"/>
                </a:lnTo>
                <a:lnTo>
                  <a:pt x="909320" y="909319"/>
                </a:lnTo>
                <a:close/>
              </a:path>
              <a:path w="2310130" h="2310129">
                <a:moveTo>
                  <a:pt x="913130" y="913130"/>
                </a:moveTo>
                <a:lnTo>
                  <a:pt x="878094" y="913130"/>
                </a:lnTo>
                <a:lnTo>
                  <a:pt x="880635" y="915669"/>
                </a:lnTo>
                <a:lnTo>
                  <a:pt x="915670" y="915669"/>
                </a:lnTo>
                <a:lnTo>
                  <a:pt x="913130" y="913130"/>
                </a:lnTo>
                <a:close/>
              </a:path>
              <a:path w="2310130" h="2310129">
                <a:moveTo>
                  <a:pt x="915670" y="915670"/>
                </a:moveTo>
                <a:lnTo>
                  <a:pt x="880635" y="915670"/>
                </a:lnTo>
                <a:lnTo>
                  <a:pt x="884446" y="919479"/>
                </a:lnTo>
                <a:lnTo>
                  <a:pt x="919480" y="919479"/>
                </a:lnTo>
                <a:lnTo>
                  <a:pt x="915670" y="915670"/>
                </a:lnTo>
                <a:close/>
              </a:path>
              <a:path w="2310130" h="2310129">
                <a:moveTo>
                  <a:pt x="919480" y="919479"/>
                </a:moveTo>
                <a:lnTo>
                  <a:pt x="884446" y="919479"/>
                </a:lnTo>
                <a:lnTo>
                  <a:pt x="897152" y="932179"/>
                </a:lnTo>
                <a:lnTo>
                  <a:pt x="932180" y="932179"/>
                </a:lnTo>
                <a:lnTo>
                  <a:pt x="919480" y="919479"/>
                </a:lnTo>
                <a:close/>
              </a:path>
              <a:path w="2310130" h="2310129">
                <a:moveTo>
                  <a:pt x="932180" y="932180"/>
                </a:moveTo>
                <a:lnTo>
                  <a:pt x="897152" y="932180"/>
                </a:lnTo>
                <a:lnTo>
                  <a:pt x="899693" y="934719"/>
                </a:lnTo>
                <a:lnTo>
                  <a:pt x="934720" y="934719"/>
                </a:lnTo>
                <a:lnTo>
                  <a:pt x="932180" y="932180"/>
                </a:lnTo>
                <a:close/>
              </a:path>
              <a:path w="2310130" h="2310129">
                <a:moveTo>
                  <a:pt x="934720" y="934720"/>
                </a:moveTo>
                <a:lnTo>
                  <a:pt x="899693" y="934720"/>
                </a:lnTo>
                <a:lnTo>
                  <a:pt x="906046" y="941069"/>
                </a:lnTo>
                <a:lnTo>
                  <a:pt x="941069" y="941069"/>
                </a:lnTo>
                <a:lnTo>
                  <a:pt x="934720" y="934720"/>
                </a:lnTo>
                <a:close/>
              </a:path>
              <a:path w="2310130" h="2310129">
                <a:moveTo>
                  <a:pt x="941070" y="941069"/>
                </a:moveTo>
                <a:lnTo>
                  <a:pt x="906046" y="941069"/>
                </a:lnTo>
                <a:lnTo>
                  <a:pt x="916210" y="951229"/>
                </a:lnTo>
                <a:lnTo>
                  <a:pt x="951230" y="951229"/>
                </a:lnTo>
                <a:lnTo>
                  <a:pt x="941070" y="941069"/>
                </a:lnTo>
                <a:close/>
              </a:path>
              <a:path w="2310130" h="2310129">
                <a:moveTo>
                  <a:pt x="951230" y="951229"/>
                </a:moveTo>
                <a:lnTo>
                  <a:pt x="916210" y="951229"/>
                </a:lnTo>
                <a:lnTo>
                  <a:pt x="928916" y="963929"/>
                </a:lnTo>
                <a:lnTo>
                  <a:pt x="963930" y="963929"/>
                </a:lnTo>
                <a:lnTo>
                  <a:pt x="951230" y="951229"/>
                </a:lnTo>
                <a:close/>
              </a:path>
              <a:path w="2310130" h="2310129">
                <a:moveTo>
                  <a:pt x="963930" y="963930"/>
                </a:moveTo>
                <a:lnTo>
                  <a:pt x="928916" y="963930"/>
                </a:lnTo>
                <a:lnTo>
                  <a:pt x="931457" y="966469"/>
                </a:lnTo>
                <a:lnTo>
                  <a:pt x="966469" y="966469"/>
                </a:lnTo>
                <a:lnTo>
                  <a:pt x="963930" y="963930"/>
                </a:lnTo>
                <a:close/>
              </a:path>
              <a:path w="2310130" h="2310129">
                <a:moveTo>
                  <a:pt x="966470" y="966470"/>
                </a:moveTo>
                <a:lnTo>
                  <a:pt x="931457" y="966470"/>
                </a:lnTo>
                <a:lnTo>
                  <a:pt x="937809" y="972819"/>
                </a:lnTo>
                <a:lnTo>
                  <a:pt x="972820" y="972819"/>
                </a:lnTo>
                <a:lnTo>
                  <a:pt x="966470" y="966470"/>
                </a:lnTo>
                <a:close/>
              </a:path>
              <a:path w="2310130" h="2310129">
                <a:moveTo>
                  <a:pt x="972820" y="972820"/>
                </a:moveTo>
                <a:lnTo>
                  <a:pt x="937809" y="972820"/>
                </a:lnTo>
                <a:lnTo>
                  <a:pt x="941621" y="976629"/>
                </a:lnTo>
                <a:lnTo>
                  <a:pt x="976630" y="976629"/>
                </a:lnTo>
                <a:lnTo>
                  <a:pt x="972820" y="972820"/>
                </a:lnTo>
                <a:close/>
              </a:path>
              <a:path w="2310130" h="2310129">
                <a:moveTo>
                  <a:pt x="976630" y="976630"/>
                </a:moveTo>
                <a:lnTo>
                  <a:pt x="941621" y="976630"/>
                </a:lnTo>
                <a:lnTo>
                  <a:pt x="947974" y="982979"/>
                </a:lnTo>
                <a:lnTo>
                  <a:pt x="982980" y="982979"/>
                </a:lnTo>
                <a:lnTo>
                  <a:pt x="976630" y="976630"/>
                </a:lnTo>
                <a:close/>
              </a:path>
              <a:path w="2310130" h="2310129">
                <a:moveTo>
                  <a:pt x="982980" y="982979"/>
                </a:moveTo>
                <a:lnTo>
                  <a:pt x="947974" y="982979"/>
                </a:lnTo>
                <a:lnTo>
                  <a:pt x="956868" y="991869"/>
                </a:lnTo>
                <a:lnTo>
                  <a:pt x="991870" y="991869"/>
                </a:lnTo>
                <a:lnTo>
                  <a:pt x="982980" y="982979"/>
                </a:lnTo>
                <a:close/>
              </a:path>
              <a:path w="2310130" h="2310129">
                <a:moveTo>
                  <a:pt x="991870" y="991869"/>
                </a:moveTo>
                <a:lnTo>
                  <a:pt x="956868" y="991869"/>
                </a:lnTo>
                <a:lnTo>
                  <a:pt x="960679" y="995679"/>
                </a:lnTo>
                <a:lnTo>
                  <a:pt x="995680" y="995679"/>
                </a:lnTo>
                <a:lnTo>
                  <a:pt x="991870" y="991869"/>
                </a:lnTo>
                <a:close/>
              </a:path>
              <a:path w="2310130" h="2310129">
                <a:moveTo>
                  <a:pt x="995680" y="995680"/>
                </a:moveTo>
                <a:lnTo>
                  <a:pt x="960679" y="995680"/>
                </a:lnTo>
                <a:lnTo>
                  <a:pt x="967032" y="1002029"/>
                </a:lnTo>
                <a:lnTo>
                  <a:pt x="1002030" y="1002029"/>
                </a:lnTo>
                <a:lnTo>
                  <a:pt x="995680" y="995680"/>
                </a:lnTo>
                <a:close/>
              </a:path>
              <a:path w="2310130" h="2310129">
                <a:moveTo>
                  <a:pt x="1002030" y="1002029"/>
                </a:moveTo>
                <a:lnTo>
                  <a:pt x="967032" y="1002029"/>
                </a:lnTo>
                <a:lnTo>
                  <a:pt x="969573" y="1004569"/>
                </a:lnTo>
                <a:lnTo>
                  <a:pt x="1004570" y="1004569"/>
                </a:lnTo>
                <a:lnTo>
                  <a:pt x="1002030" y="1002029"/>
                </a:lnTo>
                <a:close/>
              </a:path>
              <a:path w="2310130" h="2310129">
                <a:moveTo>
                  <a:pt x="1004570" y="1004569"/>
                </a:moveTo>
                <a:lnTo>
                  <a:pt x="969573" y="1004569"/>
                </a:lnTo>
                <a:lnTo>
                  <a:pt x="986090" y="1021079"/>
                </a:lnTo>
                <a:lnTo>
                  <a:pt x="1021080" y="1021079"/>
                </a:lnTo>
                <a:lnTo>
                  <a:pt x="1004570" y="1004569"/>
                </a:lnTo>
                <a:close/>
              </a:path>
              <a:path w="2310130" h="2310129">
                <a:moveTo>
                  <a:pt x="1021080" y="1021080"/>
                </a:moveTo>
                <a:lnTo>
                  <a:pt x="986090" y="1021080"/>
                </a:lnTo>
                <a:lnTo>
                  <a:pt x="998796" y="1033779"/>
                </a:lnTo>
                <a:lnTo>
                  <a:pt x="1033780" y="1033779"/>
                </a:lnTo>
                <a:lnTo>
                  <a:pt x="1021080" y="1021080"/>
                </a:lnTo>
                <a:close/>
              </a:path>
              <a:path w="2310130" h="2310129">
                <a:moveTo>
                  <a:pt x="1033780" y="1033779"/>
                </a:moveTo>
                <a:lnTo>
                  <a:pt x="998796" y="1033779"/>
                </a:lnTo>
                <a:lnTo>
                  <a:pt x="1017854" y="1052829"/>
                </a:lnTo>
                <a:lnTo>
                  <a:pt x="1052830" y="1052829"/>
                </a:lnTo>
                <a:lnTo>
                  <a:pt x="1033780" y="1033779"/>
                </a:lnTo>
                <a:close/>
              </a:path>
              <a:path w="2310130" h="2310129">
                <a:moveTo>
                  <a:pt x="1052830" y="1052830"/>
                </a:moveTo>
                <a:lnTo>
                  <a:pt x="1017854" y="1052830"/>
                </a:lnTo>
                <a:lnTo>
                  <a:pt x="1062323" y="1097279"/>
                </a:lnTo>
                <a:lnTo>
                  <a:pt x="1097280" y="1097279"/>
                </a:lnTo>
                <a:lnTo>
                  <a:pt x="1052830" y="1052830"/>
                </a:lnTo>
                <a:close/>
              </a:path>
              <a:path w="2310130" h="2310129">
                <a:moveTo>
                  <a:pt x="1097280" y="1097279"/>
                </a:moveTo>
                <a:lnTo>
                  <a:pt x="1062323" y="1097279"/>
                </a:lnTo>
                <a:lnTo>
                  <a:pt x="1087734" y="1122679"/>
                </a:lnTo>
                <a:lnTo>
                  <a:pt x="1122680" y="1122679"/>
                </a:lnTo>
                <a:lnTo>
                  <a:pt x="1097280" y="1097279"/>
                </a:lnTo>
                <a:close/>
              </a:path>
              <a:path w="2310130" h="2310129">
                <a:moveTo>
                  <a:pt x="1122680" y="1122680"/>
                </a:moveTo>
                <a:lnTo>
                  <a:pt x="1087734" y="1122680"/>
                </a:lnTo>
                <a:lnTo>
                  <a:pt x="1119498" y="1154429"/>
                </a:lnTo>
                <a:lnTo>
                  <a:pt x="1154430" y="1154429"/>
                </a:lnTo>
                <a:lnTo>
                  <a:pt x="1122680" y="1122680"/>
                </a:lnTo>
                <a:close/>
              </a:path>
              <a:path w="2310130" h="2310129">
                <a:moveTo>
                  <a:pt x="1154430" y="1154429"/>
                </a:moveTo>
                <a:lnTo>
                  <a:pt x="1119498" y="1154429"/>
                </a:lnTo>
                <a:lnTo>
                  <a:pt x="1122039" y="1156969"/>
                </a:lnTo>
                <a:lnTo>
                  <a:pt x="1156970" y="1156969"/>
                </a:lnTo>
                <a:lnTo>
                  <a:pt x="1154430" y="1154429"/>
                </a:lnTo>
                <a:close/>
              </a:path>
              <a:path w="2310130" h="2310129">
                <a:moveTo>
                  <a:pt x="1156970" y="1156970"/>
                </a:moveTo>
                <a:lnTo>
                  <a:pt x="1122039" y="1156970"/>
                </a:lnTo>
                <a:lnTo>
                  <a:pt x="1125850" y="1160779"/>
                </a:lnTo>
                <a:lnTo>
                  <a:pt x="1160780" y="1160779"/>
                </a:lnTo>
                <a:lnTo>
                  <a:pt x="1156970" y="1156970"/>
                </a:lnTo>
                <a:close/>
              </a:path>
              <a:path w="2310130" h="2310129">
                <a:moveTo>
                  <a:pt x="1160780" y="1160779"/>
                </a:moveTo>
                <a:lnTo>
                  <a:pt x="1125850" y="1160779"/>
                </a:lnTo>
                <a:lnTo>
                  <a:pt x="1157614" y="1192529"/>
                </a:lnTo>
                <a:lnTo>
                  <a:pt x="1192530" y="1192529"/>
                </a:lnTo>
                <a:lnTo>
                  <a:pt x="1160780" y="1160779"/>
                </a:lnTo>
                <a:close/>
              </a:path>
              <a:path w="2310130" h="2310129">
                <a:moveTo>
                  <a:pt x="1192530" y="1192529"/>
                </a:moveTo>
                <a:lnTo>
                  <a:pt x="1157614" y="1192529"/>
                </a:lnTo>
                <a:lnTo>
                  <a:pt x="1170320" y="1205229"/>
                </a:lnTo>
                <a:lnTo>
                  <a:pt x="1205230" y="1205229"/>
                </a:lnTo>
                <a:lnTo>
                  <a:pt x="1192530" y="1192529"/>
                </a:lnTo>
                <a:close/>
              </a:path>
              <a:path w="2310130" h="2310129">
                <a:moveTo>
                  <a:pt x="1205230" y="1205229"/>
                </a:moveTo>
                <a:lnTo>
                  <a:pt x="1170320" y="1205229"/>
                </a:lnTo>
                <a:lnTo>
                  <a:pt x="1172861" y="1207769"/>
                </a:lnTo>
                <a:lnTo>
                  <a:pt x="1207770" y="1207769"/>
                </a:lnTo>
                <a:lnTo>
                  <a:pt x="1205230" y="1205229"/>
                </a:lnTo>
                <a:close/>
              </a:path>
              <a:path w="2310130" h="2310129">
                <a:moveTo>
                  <a:pt x="1207770" y="1207770"/>
                </a:moveTo>
                <a:lnTo>
                  <a:pt x="1172861" y="1207770"/>
                </a:lnTo>
                <a:lnTo>
                  <a:pt x="1189378" y="1224279"/>
                </a:lnTo>
                <a:lnTo>
                  <a:pt x="1224280" y="1224279"/>
                </a:lnTo>
                <a:lnTo>
                  <a:pt x="1207770" y="1207770"/>
                </a:lnTo>
                <a:close/>
              </a:path>
              <a:path w="2310130" h="2310129">
                <a:moveTo>
                  <a:pt x="1224280" y="1224280"/>
                </a:moveTo>
                <a:lnTo>
                  <a:pt x="1189378" y="1224280"/>
                </a:lnTo>
                <a:lnTo>
                  <a:pt x="1202083" y="1236979"/>
                </a:lnTo>
                <a:lnTo>
                  <a:pt x="1236980" y="1236979"/>
                </a:lnTo>
                <a:lnTo>
                  <a:pt x="1224280" y="1224280"/>
                </a:lnTo>
                <a:close/>
              </a:path>
              <a:path w="2310130" h="2310129">
                <a:moveTo>
                  <a:pt x="1236980" y="1236979"/>
                </a:moveTo>
                <a:lnTo>
                  <a:pt x="1202083" y="1236979"/>
                </a:lnTo>
                <a:lnTo>
                  <a:pt x="1208436" y="1243329"/>
                </a:lnTo>
                <a:lnTo>
                  <a:pt x="1243330" y="1243329"/>
                </a:lnTo>
                <a:lnTo>
                  <a:pt x="1236980" y="1236979"/>
                </a:lnTo>
                <a:close/>
              </a:path>
              <a:path w="2310130" h="2310129">
                <a:moveTo>
                  <a:pt x="1243330" y="1243330"/>
                </a:moveTo>
                <a:lnTo>
                  <a:pt x="1208436" y="1243330"/>
                </a:lnTo>
                <a:lnTo>
                  <a:pt x="1217330" y="1252219"/>
                </a:lnTo>
                <a:lnTo>
                  <a:pt x="1252220" y="1252219"/>
                </a:lnTo>
                <a:lnTo>
                  <a:pt x="1243330" y="1243330"/>
                </a:lnTo>
                <a:close/>
              </a:path>
              <a:path w="2310130" h="2310129">
                <a:moveTo>
                  <a:pt x="1252220" y="1252220"/>
                </a:moveTo>
                <a:lnTo>
                  <a:pt x="1217330" y="1252220"/>
                </a:lnTo>
                <a:lnTo>
                  <a:pt x="1221141" y="1256029"/>
                </a:lnTo>
                <a:lnTo>
                  <a:pt x="1256030" y="1256029"/>
                </a:lnTo>
                <a:lnTo>
                  <a:pt x="1252220" y="1252220"/>
                </a:lnTo>
                <a:close/>
              </a:path>
              <a:path w="2310130" h="2310129">
                <a:moveTo>
                  <a:pt x="1256030" y="1256029"/>
                </a:moveTo>
                <a:lnTo>
                  <a:pt x="1221141" y="1256029"/>
                </a:lnTo>
                <a:lnTo>
                  <a:pt x="1233847" y="1268729"/>
                </a:lnTo>
                <a:lnTo>
                  <a:pt x="1268730" y="1268729"/>
                </a:lnTo>
                <a:lnTo>
                  <a:pt x="1256030" y="1256029"/>
                </a:lnTo>
                <a:close/>
              </a:path>
              <a:path w="2310130" h="2310129">
                <a:moveTo>
                  <a:pt x="1268730" y="1268729"/>
                </a:moveTo>
                <a:lnTo>
                  <a:pt x="1233847" y="1268729"/>
                </a:lnTo>
                <a:lnTo>
                  <a:pt x="1265611" y="1300479"/>
                </a:lnTo>
                <a:lnTo>
                  <a:pt x="1300480" y="1300479"/>
                </a:lnTo>
                <a:lnTo>
                  <a:pt x="1268730" y="1268729"/>
                </a:lnTo>
                <a:close/>
              </a:path>
              <a:path w="2310130" h="2310129">
                <a:moveTo>
                  <a:pt x="1300480" y="1300479"/>
                </a:moveTo>
                <a:lnTo>
                  <a:pt x="1265611" y="1300479"/>
                </a:lnTo>
                <a:lnTo>
                  <a:pt x="1284669" y="1319529"/>
                </a:lnTo>
                <a:lnTo>
                  <a:pt x="1319530" y="1319529"/>
                </a:lnTo>
                <a:lnTo>
                  <a:pt x="1300480" y="1300479"/>
                </a:lnTo>
                <a:close/>
              </a:path>
              <a:path w="2310130" h="2310129">
                <a:moveTo>
                  <a:pt x="1319530" y="1319529"/>
                </a:moveTo>
                <a:lnTo>
                  <a:pt x="1284669" y="1319529"/>
                </a:lnTo>
                <a:lnTo>
                  <a:pt x="1297374" y="1332229"/>
                </a:lnTo>
                <a:lnTo>
                  <a:pt x="1332230" y="1332229"/>
                </a:lnTo>
                <a:lnTo>
                  <a:pt x="1319530" y="1319529"/>
                </a:lnTo>
                <a:close/>
              </a:path>
              <a:path w="2310130" h="2310129">
                <a:moveTo>
                  <a:pt x="1332230" y="1332229"/>
                </a:moveTo>
                <a:lnTo>
                  <a:pt x="1297374" y="1332229"/>
                </a:lnTo>
                <a:lnTo>
                  <a:pt x="1329138" y="1363979"/>
                </a:lnTo>
                <a:lnTo>
                  <a:pt x="1363980" y="1363979"/>
                </a:lnTo>
                <a:lnTo>
                  <a:pt x="1332230" y="1332229"/>
                </a:lnTo>
                <a:close/>
              </a:path>
              <a:path w="2310130" h="2310129">
                <a:moveTo>
                  <a:pt x="1363980" y="1363979"/>
                </a:moveTo>
                <a:lnTo>
                  <a:pt x="1329138" y="1363979"/>
                </a:lnTo>
                <a:lnTo>
                  <a:pt x="1357090" y="1391919"/>
                </a:lnTo>
                <a:lnTo>
                  <a:pt x="1391920" y="1391919"/>
                </a:lnTo>
                <a:lnTo>
                  <a:pt x="1363980" y="1363979"/>
                </a:lnTo>
                <a:close/>
              </a:path>
              <a:path w="2310130" h="2310129">
                <a:moveTo>
                  <a:pt x="1391920" y="1391920"/>
                </a:moveTo>
                <a:lnTo>
                  <a:pt x="1357090" y="1391920"/>
                </a:lnTo>
                <a:lnTo>
                  <a:pt x="1360902" y="1395729"/>
                </a:lnTo>
                <a:lnTo>
                  <a:pt x="1395730" y="1395729"/>
                </a:lnTo>
                <a:lnTo>
                  <a:pt x="1391920" y="1391920"/>
                </a:lnTo>
                <a:close/>
              </a:path>
              <a:path w="2310130" h="2310129">
                <a:moveTo>
                  <a:pt x="1395730" y="1395729"/>
                </a:moveTo>
                <a:lnTo>
                  <a:pt x="1360902" y="1395729"/>
                </a:lnTo>
                <a:lnTo>
                  <a:pt x="1363443" y="1398269"/>
                </a:lnTo>
                <a:lnTo>
                  <a:pt x="1398270" y="1398269"/>
                </a:lnTo>
                <a:lnTo>
                  <a:pt x="1395730" y="1395729"/>
                </a:lnTo>
                <a:close/>
              </a:path>
              <a:path w="2310130" h="2310129">
                <a:moveTo>
                  <a:pt x="1398270" y="1398270"/>
                </a:moveTo>
                <a:lnTo>
                  <a:pt x="1363443" y="1398270"/>
                </a:lnTo>
                <a:lnTo>
                  <a:pt x="1395206" y="1430019"/>
                </a:lnTo>
                <a:lnTo>
                  <a:pt x="1430019" y="1430019"/>
                </a:lnTo>
                <a:lnTo>
                  <a:pt x="1398270" y="1398270"/>
                </a:lnTo>
                <a:close/>
              </a:path>
              <a:path w="2310130" h="2310129">
                <a:moveTo>
                  <a:pt x="1430020" y="1430020"/>
                </a:moveTo>
                <a:lnTo>
                  <a:pt x="1395206" y="1430020"/>
                </a:lnTo>
                <a:lnTo>
                  <a:pt x="1399018" y="1433829"/>
                </a:lnTo>
                <a:lnTo>
                  <a:pt x="1433830" y="1433829"/>
                </a:lnTo>
                <a:lnTo>
                  <a:pt x="1430020" y="1430020"/>
                </a:lnTo>
                <a:close/>
              </a:path>
              <a:path w="2310130" h="2310129">
                <a:moveTo>
                  <a:pt x="1433830" y="1433829"/>
                </a:moveTo>
                <a:lnTo>
                  <a:pt x="1399018" y="1433829"/>
                </a:lnTo>
                <a:lnTo>
                  <a:pt x="1418076" y="1452879"/>
                </a:lnTo>
                <a:lnTo>
                  <a:pt x="1452880" y="1452879"/>
                </a:lnTo>
                <a:lnTo>
                  <a:pt x="1433830" y="1433829"/>
                </a:lnTo>
                <a:close/>
              </a:path>
              <a:path w="2310130" h="2310129">
                <a:moveTo>
                  <a:pt x="1452880" y="1452879"/>
                </a:moveTo>
                <a:lnTo>
                  <a:pt x="1418076" y="1452879"/>
                </a:lnTo>
                <a:lnTo>
                  <a:pt x="1426970" y="1461769"/>
                </a:lnTo>
                <a:lnTo>
                  <a:pt x="1461770" y="1461769"/>
                </a:lnTo>
                <a:lnTo>
                  <a:pt x="1452880" y="1452879"/>
                </a:lnTo>
                <a:close/>
              </a:path>
              <a:path w="2310130" h="2310129">
                <a:moveTo>
                  <a:pt x="1461770" y="1461770"/>
                </a:moveTo>
                <a:lnTo>
                  <a:pt x="1426970" y="1461770"/>
                </a:lnTo>
                <a:lnTo>
                  <a:pt x="1433323" y="1468119"/>
                </a:lnTo>
                <a:lnTo>
                  <a:pt x="1468120" y="1468119"/>
                </a:lnTo>
                <a:lnTo>
                  <a:pt x="1461770" y="1461770"/>
                </a:lnTo>
                <a:close/>
              </a:path>
              <a:path w="2310130" h="2310129">
                <a:moveTo>
                  <a:pt x="1468120" y="1468120"/>
                </a:moveTo>
                <a:lnTo>
                  <a:pt x="1433323" y="1468120"/>
                </a:lnTo>
                <a:lnTo>
                  <a:pt x="1449840" y="1484629"/>
                </a:lnTo>
                <a:lnTo>
                  <a:pt x="1484630" y="1484629"/>
                </a:lnTo>
                <a:lnTo>
                  <a:pt x="1468120" y="1468120"/>
                </a:lnTo>
                <a:close/>
              </a:path>
              <a:path w="2310130" h="2310129">
                <a:moveTo>
                  <a:pt x="1484630" y="1484629"/>
                </a:moveTo>
                <a:lnTo>
                  <a:pt x="1449840" y="1484629"/>
                </a:lnTo>
                <a:lnTo>
                  <a:pt x="1458734" y="1493519"/>
                </a:lnTo>
                <a:lnTo>
                  <a:pt x="1493520" y="1493519"/>
                </a:lnTo>
                <a:lnTo>
                  <a:pt x="1484630" y="1484629"/>
                </a:lnTo>
                <a:close/>
              </a:path>
              <a:path w="2310130" h="2310129">
                <a:moveTo>
                  <a:pt x="1493520" y="1493520"/>
                </a:moveTo>
                <a:lnTo>
                  <a:pt x="1458734" y="1493520"/>
                </a:lnTo>
                <a:lnTo>
                  <a:pt x="1465086" y="1499869"/>
                </a:lnTo>
                <a:lnTo>
                  <a:pt x="1499870" y="1499869"/>
                </a:lnTo>
                <a:lnTo>
                  <a:pt x="1493520" y="1493520"/>
                </a:lnTo>
                <a:close/>
              </a:path>
              <a:path w="2310130" h="2310129">
                <a:moveTo>
                  <a:pt x="2110740" y="2110740"/>
                </a:moveTo>
                <a:lnTo>
                  <a:pt x="2076220" y="2110740"/>
                </a:lnTo>
                <a:lnTo>
                  <a:pt x="2275696" y="2310129"/>
                </a:lnTo>
                <a:lnTo>
                  <a:pt x="2310130" y="2310129"/>
                </a:lnTo>
                <a:lnTo>
                  <a:pt x="2110740" y="2110740"/>
                </a:lnTo>
                <a:close/>
              </a:path>
              <a:path w="2310130" h="2310129">
                <a:moveTo>
                  <a:pt x="2108200" y="2108199"/>
                </a:moveTo>
                <a:lnTo>
                  <a:pt x="2073679" y="2108199"/>
                </a:lnTo>
                <a:lnTo>
                  <a:pt x="2074949" y="2109469"/>
                </a:lnTo>
                <a:lnTo>
                  <a:pt x="2109470" y="2109469"/>
                </a:lnTo>
                <a:lnTo>
                  <a:pt x="2108200" y="2108199"/>
                </a:lnTo>
                <a:close/>
              </a:path>
              <a:path w="2310130" h="2310129">
                <a:moveTo>
                  <a:pt x="2104390" y="2104390"/>
                </a:moveTo>
                <a:lnTo>
                  <a:pt x="2069867" y="2104390"/>
                </a:lnTo>
                <a:lnTo>
                  <a:pt x="2072408" y="2106929"/>
                </a:lnTo>
                <a:lnTo>
                  <a:pt x="2106930" y="2106929"/>
                </a:lnTo>
                <a:lnTo>
                  <a:pt x="2104390" y="2104390"/>
                </a:lnTo>
                <a:close/>
              </a:path>
              <a:path w="2310130" h="2310129">
                <a:moveTo>
                  <a:pt x="2101850" y="2101849"/>
                </a:moveTo>
                <a:lnTo>
                  <a:pt x="2067326" y="2101849"/>
                </a:lnTo>
                <a:lnTo>
                  <a:pt x="2068596" y="2103119"/>
                </a:lnTo>
                <a:lnTo>
                  <a:pt x="2103120" y="2103119"/>
                </a:lnTo>
                <a:lnTo>
                  <a:pt x="2101850" y="2101849"/>
                </a:lnTo>
                <a:close/>
              </a:path>
              <a:path w="2310130" h="2310129">
                <a:moveTo>
                  <a:pt x="2098040" y="2098039"/>
                </a:moveTo>
                <a:lnTo>
                  <a:pt x="2063514" y="2098039"/>
                </a:lnTo>
                <a:lnTo>
                  <a:pt x="2066055" y="2100579"/>
                </a:lnTo>
                <a:lnTo>
                  <a:pt x="2100580" y="2100579"/>
                </a:lnTo>
                <a:lnTo>
                  <a:pt x="2098040" y="2098039"/>
                </a:lnTo>
                <a:close/>
              </a:path>
              <a:path w="2310130" h="2310129">
                <a:moveTo>
                  <a:pt x="2095500" y="2095499"/>
                </a:moveTo>
                <a:lnTo>
                  <a:pt x="2060973" y="2095499"/>
                </a:lnTo>
                <a:lnTo>
                  <a:pt x="2062244" y="2096769"/>
                </a:lnTo>
                <a:lnTo>
                  <a:pt x="2096770" y="2096769"/>
                </a:lnTo>
                <a:lnTo>
                  <a:pt x="2095500" y="2095499"/>
                </a:lnTo>
                <a:close/>
              </a:path>
              <a:path w="2310130" h="2310129">
                <a:moveTo>
                  <a:pt x="2091690" y="2091689"/>
                </a:moveTo>
                <a:lnTo>
                  <a:pt x="2057161" y="2091689"/>
                </a:lnTo>
                <a:lnTo>
                  <a:pt x="2059703" y="2094229"/>
                </a:lnTo>
                <a:lnTo>
                  <a:pt x="2094229" y="2094229"/>
                </a:lnTo>
                <a:lnTo>
                  <a:pt x="2091690" y="2091689"/>
                </a:lnTo>
                <a:close/>
              </a:path>
              <a:path w="2310130" h="2310129">
                <a:moveTo>
                  <a:pt x="2089150" y="2089149"/>
                </a:moveTo>
                <a:lnTo>
                  <a:pt x="2054620" y="2089149"/>
                </a:lnTo>
                <a:lnTo>
                  <a:pt x="2055891" y="2090419"/>
                </a:lnTo>
                <a:lnTo>
                  <a:pt x="2090420" y="2090419"/>
                </a:lnTo>
                <a:lnTo>
                  <a:pt x="2089150" y="2089149"/>
                </a:lnTo>
                <a:close/>
              </a:path>
              <a:path w="2310130" h="2310129">
                <a:moveTo>
                  <a:pt x="2085339" y="2085339"/>
                </a:moveTo>
                <a:lnTo>
                  <a:pt x="2050809" y="2085339"/>
                </a:lnTo>
                <a:lnTo>
                  <a:pt x="2053350" y="2087879"/>
                </a:lnTo>
                <a:lnTo>
                  <a:pt x="2087880" y="2087879"/>
                </a:lnTo>
                <a:lnTo>
                  <a:pt x="2085339" y="2085339"/>
                </a:lnTo>
                <a:close/>
              </a:path>
              <a:path w="2310130" h="2310129">
                <a:moveTo>
                  <a:pt x="2082800" y="2082799"/>
                </a:moveTo>
                <a:lnTo>
                  <a:pt x="2048268" y="2082799"/>
                </a:lnTo>
                <a:lnTo>
                  <a:pt x="2049538" y="2084069"/>
                </a:lnTo>
                <a:lnTo>
                  <a:pt x="2084070" y="2084069"/>
                </a:lnTo>
                <a:lnTo>
                  <a:pt x="2082800" y="2082799"/>
                </a:lnTo>
                <a:close/>
              </a:path>
              <a:path w="2310130" h="2310129">
                <a:moveTo>
                  <a:pt x="2078990" y="2078989"/>
                </a:moveTo>
                <a:lnTo>
                  <a:pt x="2044456" y="2078989"/>
                </a:lnTo>
                <a:lnTo>
                  <a:pt x="2046997" y="2081529"/>
                </a:lnTo>
                <a:lnTo>
                  <a:pt x="2081530" y="2081529"/>
                </a:lnTo>
                <a:lnTo>
                  <a:pt x="2078990" y="2078989"/>
                </a:lnTo>
                <a:close/>
              </a:path>
              <a:path w="2310130" h="2310129">
                <a:moveTo>
                  <a:pt x="2076449" y="2076449"/>
                </a:moveTo>
                <a:lnTo>
                  <a:pt x="2041915" y="2076449"/>
                </a:lnTo>
                <a:lnTo>
                  <a:pt x="2043185" y="2077720"/>
                </a:lnTo>
                <a:lnTo>
                  <a:pt x="2077720" y="2077720"/>
                </a:lnTo>
                <a:lnTo>
                  <a:pt x="2076449" y="2076449"/>
                </a:lnTo>
                <a:close/>
              </a:path>
              <a:path w="2310130" h="2310129">
                <a:moveTo>
                  <a:pt x="2072640" y="2072639"/>
                </a:moveTo>
                <a:lnTo>
                  <a:pt x="2038103" y="2072639"/>
                </a:lnTo>
                <a:lnTo>
                  <a:pt x="2040644" y="2075179"/>
                </a:lnTo>
                <a:lnTo>
                  <a:pt x="2075180" y="2075179"/>
                </a:lnTo>
                <a:lnTo>
                  <a:pt x="2072640" y="2072639"/>
                </a:lnTo>
                <a:close/>
              </a:path>
              <a:path w="2310130" h="2310129">
                <a:moveTo>
                  <a:pt x="2070100" y="2070099"/>
                </a:moveTo>
                <a:lnTo>
                  <a:pt x="2035562" y="2070099"/>
                </a:lnTo>
                <a:lnTo>
                  <a:pt x="2036833" y="2071370"/>
                </a:lnTo>
                <a:lnTo>
                  <a:pt x="2071370" y="2071370"/>
                </a:lnTo>
                <a:lnTo>
                  <a:pt x="2070100" y="2070099"/>
                </a:lnTo>
                <a:close/>
              </a:path>
              <a:path w="2310130" h="2310129">
                <a:moveTo>
                  <a:pt x="2066290" y="2066289"/>
                </a:moveTo>
                <a:lnTo>
                  <a:pt x="2031751" y="2066289"/>
                </a:lnTo>
                <a:lnTo>
                  <a:pt x="2034292" y="2068829"/>
                </a:lnTo>
                <a:lnTo>
                  <a:pt x="2068829" y="2068829"/>
                </a:lnTo>
                <a:lnTo>
                  <a:pt x="2066290" y="2066289"/>
                </a:lnTo>
                <a:close/>
              </a:path>
              <a:path w="2310130" h="2310129">
                <a:moveTo>
                  <a:pt x="2063750" y="2063749"/>
                </a:moveTo>
                <a:lnTo>
                  <a:pt x="2029209" y="2063749"/>
                </a:lnTo>
                <a:lnTo>
                  <a:pt x="2030480" y="2065019"/>
                </a:lnTo>
                <a:lnTo>
                  <a:pt x="2065020" y="2065019"/>
                </a:lnTo>
                <a:lnTo>
                  <a:pt x="2063750" y="2063749"/>
                </a:lnTo>
                <a:close/>
              </a:path>
              <a:path w="2310130" h="2310129">
                <a:moveTo>
                  <a:pt x="2059939" y="2059939"/>
                </a:moveTo>
                <a:lnTo>
                  <a:pt x="2025398" y="2059939"/>
                </a:lnTo>
                <a:lnTo>
                  <a:pt x="2027939" y="2062479"/>
                </a:lnTo>
                <a:lnTo>
                  <a:pt x="2062480" y="2062479"/>
                </a:lnTo>
                <a:lnTo>
                  <a:pt x="2059939" y="2059939"/>
                </a:lnTo>
                <a:close/>
              </a:path>
              <a:path w="2310130" h="2310129">
                <a:moveTo>
                  <a:pt x="2057400" y="2057399"/>
                </a:moveTo>
                <a:lnTo>
                  <a:pt x="2022857" y="2057399"/>
                </a:lnTo>
                <a:lnTo>
                  <a:pt x="2024127" y="2058669"/>
                </a:lnTo>
                <a:lnTo>
                  <a:pt x="2058670" y="2058669"/>
                </a:lnTo>
                <a:lnTo>
                  <a:pt x="2057400" y="2057399"/>
                </a:lnTo>
                <a:close/>
              </a:path>
              <a:path w="2310130" h="2310129">
                <a:moveTo>
                  <a:pt x="2053590" y="2053589"/>
                </a:moveTo>
                <a:lnTo>
                  <a:pt x="2019045" y="2053589"/>
                </a:lnTo>
                <a:lnTo>
                  <a:pt x="2021586" y="2056129"/>
                </a:lnTo>
                <a:lnTo>
                  <a:pt x="2056130" y="2056129"/>
                </a:lnTo>
                <a:lnTo>
                  <a:pt x="2053590" y="2053589"/>
                </a:lnTo>
                <a:close/>
              </a:path>
              <a:path w="2310130" h="2310129">
                <a:moveTo>
                  <a:pt x="2051049" y="2051049"/>
                </a:moveTo>
                <a:lnTo>
                  <a:pt x="2016504" y="2051049"/>
                </a:lnTo>
                <a:lnTo>
                  <a:pt x="2017775" y="2052319"/>
                </a:lnTo>
                <a:lnTo>
                  <a:pt x="2052320" y="2052319"/>
                </a:lnTo>
                <a:lnTo>
                  <a:pt x="2051049" y="2051049"/>
                </a:lnTo>
                <a:close/>
              </a:path>
              <a:path w="2310130" h="2310129">
                <a:moveTo>
                  <a:pt x="2047240" y="2047239"/>
                </a:moveTo>
                <a:lnTo>
                  <a:pt x="2012692" y="2047239"/>
                </a:lnTo>
                <a:lnTo>
                  <a:pt x="2015233" y="2049779"/>
                </a:lnTo>
                <a:lnTo>
                  <a:pt x="2049780" y="2049779"/>
                </a:lnTo>
                <a:lnTo>
                  <a:pt x="2047240" y="2047239"/>
                </a:lnTo>
                <a:close/>
              </a:path>
              <a:path w="2310130" h="2310129">
                <a:moveTo>
                  <a:pt x="2044700" y="2044699"/>
                </a:moveTo>
                <a:lnTo>
                  <a:pt x="2010151" y="2044699"/>
                </a:lnTo>
                <a:lnTo>
                  <a:pt x="2011422" y="2045969"/>
                </a:lnTo>
                <a:lnTo>
                  <a:pt x="2045970" y="2045969"/>
                </a:lnTo>
                <a:lnTo>
                  <a:pt x="2044700" y="2044699"/>
                </a:lnTo>
                <a:close/>
              </a:path>
              <a:path w="2310130" h="2310129">
                <a:moveTo>
                  <a:pt x="2040890" y="2040889"/>
                </a:moveTo>
                <a:lnTo>
                  <a:pt x="2006340" y="2040889"/>
                </a:lnTo>
                <a:lnTo>
                  <a:pt x="2008881" y="2043429"/>
                </a:lnTo>
                <a:lnTo>
                  <a:pt x="2043429" y="2043429"/>
                </a:lnTo>
                <a:lnTo>
                  <a:pt x="2040890" y="2040889"/>
                </a:lnTo>
                <a:close/>
              </a:path>
              <a:path w="2310130" h="2310129">
                <a:moveTo>
                  <a:pt x="2038350" y="2038349"/>
                </a:moveTo>
                <a:lnTo>
                  <a:pt x="2003798" y="2038349"/>
                </a:lnTo>
                <a:lnTo>
                  <a:pt x="2005069" y="2039619"/>
                </a:lnTo>
                <a:lnTo>
                  <a:pt x="2039620" y="2039619"/>
                </a:lnTo>
                <a:lnTo>
                  <a:pt x="2038350" y="2038349"/>
                </a:lnTo>
                <a:close/>
              </a:path>
              <a:path w="2310130" h="2310129">
                <a:moveTo>
                  <a:pt x="2034539" y="2034539"/>
                </a:moveTo>
                <a:lnTo>
                  <a:pt x="1999987" y="2034539"/>
                </a:lnTo>
                <a:lnTo>
                  <a:pt x="2002528" y="2037079"/>
                </a:lnTo>
                <a:lnTo>
                  <a:pt x="2037080" y="2037079"/>
                </a:lnTo>
                <a:lnTo>
                  <a:pt x="2034539" y="2034539"/>
                </a:lnTo>
                <a:close/>
              </a:path>
              <a:path w="2310130" h="2310129">
                <a:moveTo>
                  <a:pt x="2032000" y="2031999"/>
                </a:moveTo>
                <a:lnTo>
                  <a:pt x="1997446" y="2031999"/>
                </a:lnTo>
                <a:lnTo>
                  <a:pt x="1998716" y="2033269"/>
                </a:lnTo>
                <a:lnTo>
                  <a:pt x="2033269" y="2033269"/>
                </a:lnTo>
                <a:lnTo>
                  <a:pt x="2032000" y="2031999"/>
                </a:lnTo>
                <a:close/>
              </a:path>
              <a:path w="2310130" h="2310129">
                <a:moveTo>
                  <a:pt x="2028190" y="2028189"/>
                </a:moveTo>
                <a:lnTo>
                  <a:pt x="1993634" y="2028189"/>
                </a:lnTo>
                <a:lnTo>
                  <a:pt x="1996175" y="2030729"/>
                </a:lnTo>
                <a:lnTo>
                  <a:pt x="2030730" y="2030729"/>
                </a:lnTo>
                <a:lnTo>
                  <a:pt x="2028190" y="2028189"/>
                </a:lnTo>
                <a:close/>
              </a:path>
              <a:path w="2310130" h="2310129">
                <a:moveTo>
                  <a:pt x="2025649" y="2025649"/>
                </a:moveTo>
                <a:lnTo>
                  <a:pt x="1991093" y="2025649"/>
                </a:lnTo>
                <a:lnTo>
                  <a:pt x="1992364" y="2026919"/>
                </a:lnTo>
                <a:lnTo>
                  <a:pt x="2026920" y="2026919"/>
                </a:lnTo>
                <a:lnTo>
                  <a:pt x="2025649" y="2025649"/>
                </a:lnTo>
                <a:close/>
              </a:path>
              <a:path w="2310130" h="2310129">
                <a:moveTo>
                  <a:pt x="2021839" y="2021839"/>
                </a:moveTo>
                <a:lnTo>
                  <a:pt x="1987281" y="2021839"/>
                </a:lnTo>
                <a:lnTo>
                  <a:pt x="1989822" y="2024379"/>
                </a:lnTo>
                <a:lnTo>
                  <a:pt x="2024380" y="2024379"/>
                </a:lnTo>
                <a:lnTo>
                  <a:pt x="2021839" y="2021839"/>
                </a:lnTo>
                <a:close/>
              </a:path>
              <a:path w="2310130" h="2310129">
                <a:moveTo>
                  <a:pt x="2019300" y="2019299"/>
                </a:moveTo>
                <a:lnTo>
                  <a:pt x="1984740" y="2019299"/>
                </a:lnTo>
                <a:lnTo>
                  <a:pt x="1986011" y="2020569"/>
                </a:lnTo>
                <a:lnTo>
                  <a:pt x="2020570" y="2020569"/>
                </a:lnTo>
                <a:lnTo>
                  <a:pt x="2019300" y="2019299"/>
                </a:lnTo>
                <a:close/>
              </a:path>
              <a:path w="2310130" h="2310129">
                <a:moveTo>
                  <a:pt x="2012950" y="2012949"/>
                </a:moveTo>
                <a:lnTo>
                  <a:pt x="1978388" y="2012949"/>
                </a:lnTo>
                <a:lnTo>
                  <a:pt x="1983470" y="2018029"/>
                </a:lnTo>
                <a:lnTo>
                  <a:pt x="2018030" y="2018029"/>
                </a:lnTo>
                <a:lnTo>
                  <a:pt x="2012950" y="2012949"/>
                </a:lnTo>
                <a:close/>
              </a:path>
              <a:path w="2310130" h="2310129">
                <a:moveTo>
                  <a:pt x="2009139" y="2009139"/>
                </a:moveTo>
                <a:lnTo>
                  <a:pt x="1974576" y="2009139"/>
                </a:lnTo>
                <a:lnTo>
                  <a:pt x="1977117" y="2011679"/>
                </a:lnTo>
                <a:lnTo>
                  <a:pt x="2011680" y="2011679"/>
                </a:lnTo>
                <a:lnTo>
                  <a:pt x="2009139" y="2009139"/>
                </a:lnTo>
                <a:close/>
              </a:path>
              <a:path w="2310130" h="2310129">
                <a:moveTo>
                  <a:pt x="2006600" y="2006599"/>
                </a:moveTo>
                <a:lnTo>
                  <a:pt x="1972035" y="2006599"/>
                </a:lnTo>
                <a:lnTo>
                  <a:pt x="1973305" y="2007869"/>
                </a:lnTo>
                <a:lnTo>
                  <a:pt x="2007869" y="2007869"/>
                </a:lnTo>
                <a:lnTo>
                  <a:pt x="2006600" y="2006599"/>
                </a:lnTo>
                <a:close/>
              </a:path>
              <a:path w="2310130" h="2310129">
                <a:moveTo>
                  <a:pt x="2002790" y="2002789"/>
                </a:moveTo>
                <a:lnTo>
                  <a:pt x="1968223" y="2002789"/>
                </a:lnTo>
                <a:lnTo>
                  <a:pt x="1970764" y="2005329"/>
                </a:lnTo>
                <a:lnTo>
                  <a:pt x="2005330" y="2005329"/>
                </a:lnTo>
                <a:lnTo>
                  <a:pt x="2002790" y="2002789"/>
                </a:lnTo>
                <a:close/>
              </a:path>
              <a:path w="2310130" h="2310129">
                <a:moveTo>
                  <a:pt x="2000250" y="2000249"/>
                </a:moveTo>
                <a:lnTo>
                  <a:pt x="1965682" y="2000249"/>
                </a:lnTo>
                <a:lnTo>
                  <a:pt x="1966953" y="2001519"/>
                </a:lnTo>
                <a:lnTo>
                  <a:pt x="2001520" y="2001519"/>
                </a:lnTo>
                <a:lnTo>
                  <a:pt x="2000250" y="2000249"/>
                </a:lnTo>
                <a:close/>
              </a:path>
              <a:path w="2310130" h="2310129">
                <a:moveTo>
                  <a:pt x="1996440" y="1996439"/>
                </a:moveTo>
                <a:lnTo>
                  <a:pt x="1961870" y="1996439"/>
                </a:lnTo>
                <a:lnTo>
                  <a:pt x="1964412" y="1998979"/>
                </a:lnTo>
                <a:lnTo>
                  <a:pt x="1998980" y="1998979"/>
                </a:lnTo>
                <a:lnTo>
                  <a:pt x="1996440" y="1996439"/>
                </a:lnTo>
                <a:close/>
              </a:path>
              <a:path w="2310130" h="2310129">
                <a:moveTo>
                  <a:pt x="1993900" y="1993899"/>
                </a:moveTo>
                <a:lnTo>
                  <a:pt x="1959329" y="1993899"/>
                </a:lnTo>
                <a:lnTo>
                  <a:pt x="1960600" y="1995169"/>
                </a:lnTo>
                <a:lnTo>
                  <a:pt x="1995170" y="1995169"/>
                </a:lnTo>
                <a:lnTo>
                  <a:pt x="1993900" y="1993899"/>
                </a:lnTo>
                <a:close/>
              </a:path>
              <a:path w="2310130" h="2310129">
                <a:moveTo>
                  <a:pt x="1990090" y="1990089"/>
                </a:moveTo>
                <a:lnTo>
                  <a:pt x="1955518" y="1990089"/>
                </a:lnTo>
                <a:lnTo>
                  <a:pt x="1958059" y="1992629"/>
                </a:lnTo>
                <a:lnTo>
                  <a:pt x="1992629" y="1992629"/>
                </a:lnTo>
                <a:lnTo>
                  <a:pt x="1990090" y="1990089"/>
                </a:lnTo>
                <a:close/>
              </a:path>
              <a:path w="2310130" h="2310129">
                <a:moveTo>
                  <a:pt x="1987550" y="1987549"/>
                </a:moveTo>
                <a:lnTo>
                  <a:pt x="1952977" y="1987549"/>
                </a:lnTo>
                <a:lnTo>
                  <a:pt x="1954247" y="1988819"/>
                </a:lnTo>
                <a:lnTo>
                  <a:pt x="1988820" y="1988819"/>
                </a:lnTo>
                <a:lnTo>
                  <a:pt x="1987550" y="1987549"/>
                </a:lnTo>
                <a:close/>
              </a:path>
              <a:path w="2310130" h="2310129">
                <a:moveTo>
                  <a:pt x="1983739" y="1983739"/>
                </a:moveTo>
                <a:lnTo>
                  <a:pt x="1949165" y="1983739"/>
                </a:lnTo>
                <a:lnTo>
                  <a:pt x="1951706" y="1986279"/>
                </a:lnTo>
                <a:lnTo>
                  <a:pt x="1986280" y="1986279"/>
                </a:lnTo>
                <a:lnTo>
                  <a:pt x="1983739" y="1983739"/>
                </a:lnTo>
                <a:close/>
              </a:path>
              <a:path w="2310130" h="2310129">
                <a:moveTo>
                  <a:pt x="1981200" y="1981199"/>
                </a:moveTo>
                <a:lnTo>
                  <a:pt x="1946624" y="1981199"/>
                </a:lnTo>
                <a:lnTo>
                  <a:pt x="1947894" y="1982469"/>
                </a:lnTo>
                <a:lnTo>
                  <a:pt x="1982469" y="1982469"/>
                </a:lnTo>
                <a:lnTo>
                  <a:pt x="1981200" y="1981199"/>
                </a:lnTo>
                <a:close/>
              </a:path>
              <a:path w="2310130" h="2310129">
                <a:moveTo>
                  <a:pt x="1977390" y="1977389"/>
                </a:moveTo>
                <a:lnTo>
                  <a:pt x="1942812" y="1977389"/>
                </a:lnTo>
                <a:lnTo>
                  <a:pt x="1945353" y="1979929"/>
                </a:lnTo>
                <a:lnTo>
                  <a:pt x="1979930" y="1979929"/>
                </a:lnTo>
                <a:lnTo>
                  <a:pt x="1977390" y="1977389"/>
                </a:lnTo>
                <a:close/>
              </a:path>
              <a:path w="2310130" h="2310129">
                <a:moveTo>
                  <a:pt x="1974850" y="1974849"/>
                </a:moveTo>
                <a:lnTo>
                  <a:pt x="1940271" y="1974849"/>
                </a:lnTo>
                <a:lnTo>
                  <a:pt x="1941542" y="1976119"/>
                </a:lnTo>
                <a:lnTo>
                  <a:pt x="1976120" y="1976119"/>
                </a:lnTo>
                <a:lnTo>
                  <a:pt x="1974850" y="1974849"/>
                </a:lnTo>
                <a:close/>
              </a:path>
              <a:path w="2310130" h="2310129">
                <a:moveTo>
                  <a:pt x="1971040" y="1971039"/>
                </a:moveTo>
                <a:lnTo>
                  <a:pt x="1936459" y="1971039"/>
                </a:lnTo>
                <a:lnTo>
                  <a:pt x="1939001" y="1973579"/>
                </a:lnTo>
                <a:lnTo>
                  <a:pt x="1973580" y="1973579"/>
                </a:lnTo>
                <a:lnTo>
                  <a:pt x="1971040" y="1971039"/>
                </a:lnTo>
                <a:close/>
              </a:path>
              <a:path w="2310130" h="2310129">
                <a:moveTo>
                  <a:pt x="1968500" y="1968499"/>
                </a:moveTo>
                <a:lnTo>
                  <a:pt x="1933918" y="1968499"/>
                </a:lnTo>
                <a:lnTo>
                  <a:pt x="1935189" y="1969769"/>
                </a:lnTo>
                <a:lnTo>
                  <a:pt x="1969770" y="1969769"/>
                </a:lnTo>
                <a:lnTo>
                  <a:pt x="1968500" y="1968499"/>
                </a:lnTo>
                <a:close/>
              </a:path>
              <a:path w="2310130" h="2310129">
                <a:moveTo>
                  <a:pt x="1964689" y="1964689"/>
                </a:moveTo>
                <a:lnTo>
                  <a:pt x="1930107" y="1964689"/>
                </a:lnTo>
                <a:lnTo>
                  <a:pt x="1932648" y="1967229"/>
                </a:lnTo>
                <a:lnTo>
                  <a:pt x="1967230" y="1967229"/>
                </a:lnTo>
                <a:lnTo>
                  <a:pt x="1964689" y="1964689"/>
                </a:lnTo>
                <a:close/>
              </a:path>
              <a:path w="2310130" h="2310129">
                <a:moveTo>
                  <a:pt x="1962150" y="1962149"/>
                </a:moveTo>
                <a:lnTo>
                  <a:pt x="1927566" y="1962149"/>
                </a:lnTo>
                <a:lnTo>
                  <a:pt x="1928836" y="1963419"/>
                </a:lnTo>
                <a:lnTo>
                  <a:pt x="1963420" y="1963419"/>
                </a:lnTo>
                <a:lnTo>
                  <a:pt x="1962150" y="1962149"/>
                </a:lnTo>
                <a:close/>
              </a:path>
              <a:path w="2310130" h="2310129">
                <a:moveTo>
                  <a:pt x="1958340" y="1958339"/>
                </a:moveTo>
                <a:lnTo>
                  <a:pt x="1923754" y="1958339"/>
                </a:lnTo>
                <a:lnTo>
                  <a:pt x="1926295" y="1960879"/>
                </a:lnTo>
                <a:lnTo>
                  <a:pt x="1960880" y="1960879"/>
                </a:lnTo>
                <a:lnTo>
                  <a:pt x="1958340" y="1958339"/>
                </a:lnTo>
                <a:close/>
              </a:path>
              <a:path w="2310130" h="2310129">
                <a:moveTo>
                  <a:pt x="1955800" y="1955799"/>
                </a:moveTo>
                <a:lnTo>
                  <a:pt x="1921213" y="1955799"/>
                </a:lnTo>
                <a:lnTo>
                  <a:pt x="1922483" y="1957069"/>
                </a:lnTo>
                <a:lnTo>
                  <a:pt x="1957069" y="1957069"/>
                </a:lnTo>
                <a:lnTo>
                  <a:pt x="1955800" y="1955799"/>
                </a:lnTo>
                <a:close/>
              </a:path>
              <a:path w="2310130" h="2310129">
                <a:moveTo>
                  <a:pt x="1949449" y="1949449"/>
                </a:moveTo>
                <a:lnTo>
                  <a:pt x="1914860" y="1949449"/>
                </a:lnTo>
                <a:lnTo>
                  <a:pt x="1919942" y="1954529"/>
                </a:lnTo>
                <a:lnTo>
                  <a:pt x="1954530" y="1954529"/>
                </a:lnTo>
                <a:lnTo>
                  <a:pt x="1949449" y="1949449"/>
                </a:lnTo>
                <a:close/>
              </a:path>
              <a:path w="2310130" h="2310129">
                <a:moveTo>
                  <a:pt x="1943100" y="1943099"/>
                </a:moveTo>
                <a:lnTo>
                  <a:pt x="1908507" y="1943099"/>
                </a:lnTo>
                <a:lnTo>
                  <a:pt x="1913590" y="1948179"/>
                </a:lnTo>
                <a:lnTo>
                  <a:pt x="1948180" y="1948179"/>
                </a:lnTo>
                <a:lnTo>
                  <a:pt x="1943100" y="1943099"/>
                </a:lnTo>
                <a:close/>
              </a:path>
              <a:path w="2310130" h="2310129">
                <a:moveTo>
                  <a:pt x="1936750" y="1936749"/>
                </a:moveTo>
                <a:lnTo>
                  <a:pt x="1902155" y="1936749"/>
                </a:lnTo>
                <a:lnTo>
                  <a:pt x="1907237" y="1941829"/>
                </a:lnTo>
                <a:lnTo>
                  <a:pt x="1941830" y="1941829"/>
                </a:lnTo>
                <a:lnTo>
                  <a:pt x="1936750" y="1936749"/>
                </a:lnTo>
                <a:close/>
              </a:path>
              <a:path w="2310130" h="2310129">
                <a:moveTo>
                  <a:pt x="1930400" y="1930399"/>
                </a:moveTo>
                <a:lnTo>
                  <a:pt x="1895802" y="1930399"/>
                </a:lnTo>
                <a:lnTo>
                  <a:pt x="1900884" y="1935479"/>
                </a:lnTo>
                <a:lnTo>
                  <a:pt x="1935480" y="1935479"/>
                </a:lnTo>
                <a:lnTo>
                  <a:pt x="1930400" y="1930399"/>
                </a:lnTo>
                <a:close/>
              </a:path>
              <a:path w="2310130" h="2310129">
                <a:moveTo>
                  <a:pt x="1924049" y="1924049"/>
                </a:moveTo>
                <a:lnTo>
                  <a:pt x="1889449" y="1924049"/>
                </a:lnTo>
                <a:lnTo>
                  <a:pt x="1894531" y="1929129"/>
                </a:lnTo>
                <a:lnTo>
                  <a:pt x="1929130" y="1929129"/>
                </a:lnTo>
                <a:lnTo>
                  <a:pt x="1924049" y="1924049"/>
                </a:lnTo>
                <a:close/>
              </a:path>
              <a:path w="2310130" h="2310129">
                <a:moveTo>
                  <a:pt x="1917700" y="1917699"/>
                </a:moveTo>
                <a:lnTo>
                  <a:pt x="1883097" y="1917699"/>
                </a:lnTo>
                <a:lnTo>
                  <a:pt x="1888179" y="1922779"/>
                </a:lnTo>
                <a:lnTo>
                  <a:pt x="1922780" y="1922779"/>
                </a:lnTo>
                <a:lnTo>
                  <a:pt x="1917700" y="1917699"/>
                </a:lnTo>
                <a:close/>
              </a:path>
              <a:path w="2310130" h="2310129">
                <a:moveTo>
                  <a:pt x="1911350" y="1911349"/>
                </a:moveTo>
                <a:lnTo>
                  <a:pt x="1876744" y="1911349"/>
                </a:lnTo>
                <a:lnTo>
                  <a:pt x="1881826" y="1916429"/>
                </a:lnTo>
                <a:lnTo>
                  <a:pt x="1916430" y="1916429"/>
                </a:lnTo>
                <a:lnTo>
                  <a:pt x="1911350" y="1911349"/>
                </a:lnTo>
                <a:close/>
              </a:path>
              <a:path w="2310130" h="2310129">
                <a:moveTo>
                  <a:pt x="1906270" y="1906269"/>
                </a:moveTo>
                <a:lnTo>
                  <a:pt x="1871662" y="1906269"/>
                </a:lnTo>
                <a:lnTo>
                  <a:pt x="1875473" y="1910079"/>
                </a:lnTo>
                <a:lnTo>
                  <a:pt x="1910080" y="1910079"/>
                </a:lnTo>
                <a:lnTo>
                  <a:pt x="1906270" y="1906269"/>
                </a:lnTo>
                <a:close/>
              </a:path>
              <a:path w="2310130" h="2310129">
                <a:moveTo>
                  <a:pt x="1899920" y="1899919"/>
                </a:moveTo>
                <a:lnTo>
                  <a:pt x="1865309" y="1899919"/>
                </a:lnTo>
                <a:lnTo>
                  <a:pt x="1870391" y="1904999"/>
                </a:lnTo>
                <a:lnTo>
                  <a:pt x="1905000" y="1904999"/>
                </a:lnTo>
                <a:lnTo>
                  <a:pt x="1899920" y="1899919"/>
                </a:lnTo>
                <a:close/>
              </a:path>
              <a:path w="2310130" h="2310129">
                <a:moveTo>
                  <a:pt x="1893570" y="1893569"/>
                </a:moveTo>
                <a:lnTo>
                  <a:pt x="1858956" y="1893569"/>
                </a:lnTo>
                <a:lnTo>
                  <a:pt x="1864038" y="1898649"/>
                </a:lnTo>
                <a:lnTo>
                  <a:pt x="1898650" y="1898649"/>
                </a:lnTo>
                <a:lnTo>
                  <a:pt x="1893570" y="1893569"/>
                </a:lnTo>
                <a:close/>
              </a:path>
              <a:path w="2310130" h="2310129">
                <a:moveTo>
                  <a:pt x="1887220" y="1887219"/>
                </a:moveTo>
                <a:lnTo>
                  <a:pt x="1852603" y="1887219"/>
                </a:lnTo>
                <a:lnTo>
                  <a:pt x="1857686" y="1892299"/>
                </a:lnTo>
                <a:lnTo>
                  <a:pt x="1892300" y="1892299"/>
                </a:lnTo>
                <a:lnTo>
                  <a:pt x="1887220" y="1887219"/>
                </a:lnTo>
                <a:close/>
              </a:path>
              <a:path w="2310130" h="2310129">
                <a:moveTo>
                  <a:pt x="1880870" y="1880869"/>
                </a:moveTo>
                <a:lnTo>
                  <a:pt x="1846251" y="1880869"/>
                </a:lnTo>
                <a:lnTo>
                  <a:pt x="1851333" y="1885949"/>
                </a:lnTo>
                <a:lnTo>
                  <a:pt x="1885950" y="1885949"/>
                </a:lnTo>
                <a:lnTo>
                  <a:pt x="1880870" y="1880869"/>
                </a:lnTo>
                <a:close/>
              </a:path>
              <a:path w="2310130" h="2310129">
                <a:moveTo>
                  <a:pt x="1874520" y="1874519"/>
                </a:moveTo>
                <a:lnTo>
                  <a:pt x="1839898" y="1874519"/>
                </a:lnTo>
                <a:lnTo>
                  <a:pt x="1844980" y="1879599"/>
                </a:lnTo>
                <a:lnTo>
                  <a:pt x="1879600" y="1879599"/>
                </a:lnTo>
                <a:lnTo>
                  <a:pt x="1874520" y="1874519"/>
                </a:lnTo>
                <a:close/>
              </a:path>
              <a:path w="2310130" h="2310129">
                <a:moveTo>
                  <a:pt x="1868170" y="1868169"/>
                </a:moveTo>
                <a:lnTo>
                  <a:pt x="1833545" y="1868169"/>
                </a:lnTo>
                <a:lnTo>
                  <a:pt x="1838627" y="1873249"/>
                </a:lnTo>
                <a:lnTo>
                  <a:pt x="1873250" y="1873249"/>
                </a:lnTo>
                <a:lnTo>
                  <a:pt x="1868170" y="1868169"/>
                </a:lnTo>
                <a:close/>
              </a:path>
              <a:path w="2310130" h="2310129">
                <a:moveTo>
                  <a:pt x="1861820" y="1861819"/>
                </a:moveTo>
                <a:lnTo>
                  <a:pt x="1827192" y="1861819"/>
                </a:lnTo>
                <a:lnTo>
                  <a:pt x="1832275" y="1866899"/>
                </a:lnTo>
                <a:lnTo>
                  <a:pt x="1866900" y="1866899"/>
                </a:lnTo>
                <a:lnTo>
                  <a:pt x="1861820" y="1861819"/>
                </a:lnTo>
                <a:close/>
              </a:path>
              <a:path w="2310130" h="2310129">
                <a:moveTo>
                  <a:pt x="1855470" y="1855469"/>
                </a:moveTo>
                <a:lnTo>
                  <a:pt x="1820840" y="1855469"/>
                </a:lnTo>
                <a:lnTo>
                  <a:pt x="1825922" y="1860549"/>
                </a:lnTo>
                <a:lnTo>
                  <a:pt x="1860550" y="1860549"/>
                </a:lnTo>
                <a:lnTo>
                  <a:pt x="1855470" y="1855469"/>
                </a:lnTo>
                <a:close/>
              </a:path>
              <a:path w="2310130" h="2310129">
                <a:moveTo>
                  <a:pt x="1849120" y="1849119"/>
                </a:moveTo>
                <a:lnTo>
                  <a:pt x="1814487" y="1849119"/>
                </a:lnTo>
                <a:lnTo>
                  <a:pt x="1819569" y="1854199"/>
                </a:lnTo>
                <a:lnTo>
                  <a:pt x="1854200" y="1854199"/>
                </a:lnTo>
                <a:lnTo>
                  <a:pt x="1849120" y="1849119"/>
                </a:lnTo>
                <a:close/>
              </a:path>
              <a:path w="2310130" h="2310129">
                <a:moveTo>
                  <a:pt x="1842770" y="1842769"/>
                </a:moveTo>
                <a:lnTo>
                  <a:pt x="1808134" y="1842769"/>
                </a:lnTo>
                <a:lnTo>
                  <a:pt x="1813216" y="1847849"/>
                </a:lnTo>
                <a:lnTo>
                  <a:pt x="1847849" y="1847849"/>
                </a:lnTo>
                <a:lnTo>
                  <a:pt x="1842770" y="1842769"/>
                </a:lnTo>
                <a:close/>
              </a:path>
              <a:path w="2310130" h="2310129">
                <a:moveTo>
                  <a:pt x="1836420" y="1836419"/>
                </a:moveTo>
                <a:lnTo>
                  <a:pt x="1801781" y="1836419"/>
                </a:lnTo>
                <a:lnTo>
                  <a:pt x="1806864" y="1841499"/>
                </a:lnTo>
                <a:lnTo>
                  <a:pt x="1841500" y="1841499"/>
                </a:lnTo>
                <a:lnTo>
                  <a:pt x="1836420" y="1836419"/>
                </a:lnTo>
                <a:close/>
              </a:path>
              <a:path w="2310130" h="2310129">
                <a:moveTo>
                  <a:pt x="1830070" y="1830070"/>
                </a:moveTo>
                <a:lnTo>
                  <a:pt x="1795429" y="1830070"/>
                </a:lnTo>
                <a:lnTo>
                  <a:pt x="1800511" y="1835149"/>
                </a:lnTo>
                <a:lnTo>
                  <a:pt x="1835150" y="1835149"/>
                </a:lnTo>
                <a:lnTo>
                  <a:pt x="1830070" y="1830070"/>
                </a:lnTo>
                <a:close/>
              </a:path>
              <a:path w="2310130" h="2310129">
                <a:moveTo>
                  <a:pt x="1823720" y="1823719"/>
                </a:moveTo>
                <a:lnTo>
                  <a:pt x="1789076" y="1823719"/>
                </a:lnTo>
                <a:lnTo>
                  <a:pt x="1794158" y="1828799"/>
                </a:lnTo>
                <a:lnTo>
                  <a:pt x="1828800" y="1828799"/>
                </a:lnTo>
                <a:lnTo>
                  <a:pt x="1823720" y="1823719"/>
                </a:lnTo>
                <a:close/>
              </a:path>
              <a:path w="2310130" h="2310129">
                <a:moveTo>
                  <a:pt x="1817370" y="1817370"/>
                </a:moveTo>
                <a:lnTo>
                  <a:pt x="1782723" y="1817370"/>
                </a:lnTo>
                <a:lnTo>
                  <a:pt x="1787805" y="1822449"/>
                </a:lnTo>
                <a:lnTo>
                  <a:pt x="1822449" y="1822449"/>
                </a:lnTo>
                <a:lnTo>
                  <a:pt x="1817370" y="1817370"/>
                </a:lnTo>
                <a:close/>
              </a:path>
              <a:path w="2310130" h="2310129">
                <a:moveTo>
                  <a:pt x="1811020" y="1811019"/>
                </a:moveTo>
                <a:lnTo>
                  <a:pt x="1776371" y="1811019"/>
                </a:lnTo>
                <a:lnTo>
                  <a:pt x="1781453" y="1816099"/>
                </a:lnTo>
                <a:lnTo>
                  <a:pt x="1816100" y="1816099"/>
                </a:lnTo>
                <a:lnTo>
                  <a:pt x="1811020" y="1811019"/>
                </a:lnTo>
                <a:close/>
              </a:path>
              <a:path w="2310130" h="2310129">
                <a:moveTo>
                  <a:pt x="1804670" y="1804669"/>
                </a:moveTo>
                <a:lnTo>
                  <a:pt x="1770018" y="1804669"/>
                </a:lnTo>
                <a:lnTo>
                  <a:pt x="1775100" y="1809749"/>
                </a:lnTo>
                <a:lnTo>
                  <a:pt x="1809750" y="1809749"/>
                </a:lnTo>
                <a:lnTo>
                  <a:pt x="1804670" y="1804669"/>
                </a:lnTo>
                <a:close/>
              </a:path>
              <a:path w="2310130" h="2310129">
                <a:moveTo>
                  <a:pt x="1798320" y="1798319"/>
                </a:moveTo>
                <a:lnTo>
                  <a:pt x="1763665" y="1798319"/>
                </a:lnTo>
                <a:lnTo>
                  <a:pt x="1768747" y="1803399"/>
                </a:lnTo>
                <a:lnTo>
                  <a:pt x="1803400" y="1803399"/>
                </a:lnTo>
                <a:lnTo>
                  <a:pt x="1798320" y="1798319"/>
                </a:lnTo>
                <a:close/>
              </a:path>
              <a:path w="2310130" h="2310129">
                <a:moveTo>
                  <a:pt x="1791970" y="1791969"/>
                </a:moveTo>
                <a:lnTo>
                  <a:pt x="1757312" y="1791969"/>
                </a:lnTo>
                <a:lnTo>
                  <a:pt x="1762395" y="1797049"/>
                </a:lnTo>
                <a:lnTo>
                  <a:pt x="1797050" y="1797049"/>
                </a:lnTo>
                <a:lnTo>
                  <a:pt x="1791970" y="1791969"/>
                </a:lnTo>
                <a:close/>
              </a:path>
              <a:path w="2310130" h="2310129">
                <a:moveTo>
                  <a:pt x="1785620" y="1785619"/>
                </a:moveTo>
                <a:lnTo>
                  <a:pt x="1750960" y="1785619"/>
                </a:lnTo>
                <a:lnTo>
                  <a:pt x="1756042" y="1790699"/>
                </a:lnTo>
                <a:lnTo>
                  <a:pt x="1790700" y="1790699"/>
                </a:lnTo>
                <a:lnTo>
                  <a:pt x="1785620" y="1785619"/>
                </a:lnTo>
                <a:close/>
              </a:path>
              <a:path w="2310130" h="2310129">
                <a:moveTo>
                  <a:pt x="1779270" y="1779269"/>
                </a:moveTo>
                <a:lnTo>
                  <a:pt x="1744607" y="1779269"/>
                </a:lnTo>
                <a:lnTo>
                  <a:pt x="1749689" y="1784349"/>
                </a:lnTo>
                <a:lnTo>
                  <a:pt x="1784350" y="1784349"/>
                </a:lnTo>
                <a:lnTo>
                  <a:pt x="1779270" y="1779269"/>
                </a:lnTo>
                <a:close/>
              </a:path>
              <a:path w="2310130" h="2310129">
                <a:moveTo>
                  <a:pt x="1772920" y="1772919"/>
                </a:moveTo>
                <a:lnTo>
                  <a:pt x="1738254" y="1772919"/>
                </a:lnTo>
                <a:lnTo>
                  <a:pt x="1743336" y="1777999"/>
                </a:lnTo>
                <a:lnTo>
                  <a:pt x="1777999" y="1777999"/>
                </a:lnTo>
                <a:lnTo>
                  <a:pt x="1772920" y="1772919"/>
                </a:lnTo>
                <a:close/>
              </a:path>
              <a:path w="2310130" h="2310129">
                <a:moveTo>
                  <a:pt x="1766570" y="1766569"/>
                </a:moveTo>
                <a:lnTo>
                  <a:pt x="1731901" y="1766569"/>
                </a:lnTo>
                <a:lnTo>
                  <a:pt x="1736984" y="1771649"/>
                </a:lnTo>
                <a:lnTo>
                  <a:pt x="1771649" y="1771649"/>
                </a:lnTo>
                <a:lnTo>
                  <a:pt x="1766570" y="1766569"/>
                </a:lnTo>
                <a:close/>
              </a:path>
              <a:path w="2310130" h="2310129">
                <a:moveTo>
                  <a:pt x="1760220" y="1760219"/>
                </a:moveTo>
                <a:lnTo>
                  <a:pt x="1725549" y="1760219"/>
                </a:lnTo>
                <a:lnTo>
                  <a:pt x="1730631" y="1765299"/>
                </a:lnTo>
                <a:lnTo>
                  <a:pt x="1765300" y="1765299"/>
                </a:lnTo>
                <a:lnTo>
                  <a:pt x="1760220" y="1760219"/>
                </a:lnTo>
                <a:close/>
              </a:path>
              <a:path w="2310130" h="2310129">
                <a:moveTo>
                  <a:pt x="1753870" y="1753869"/>
                </a:moveTo>
                <a:lnTo>
                  <a:pt x="1719196" y="1753869"/>
                </a:lnTo>
                <a:lnTo>
                  <a:pt x="1724278" y="1758949"/>
                </a:lnTo>
                <a:lnTo>
                  <a:pt x="1758950" y="1758949"/>
                </a:lnTo>
                <a:lnTo>
                  <a:pt x="1753870" y="1753869"/>
                </a:lnTo>
                <a:close/>
              </a:path>
              <a:path w="2310130" h="2310129">
                <a:moveTo>
                  <a:pt x="1747520" y="1747519"/>
                </a:moveTo>
                <a:lnTo>
                  <a:pt x="1712843" y="1747519"/>
                </a:lnTo>
                <a:lnTo>
                  <a:pt x="1717925" y="1752599"/>
                </a:lnTo>
                <a:lnTo>
                  <a:pt x="1752600" y="1752599"/>
                </a:lnTo>
                <a:lnTo>
                  <a:pt x="1747520" y="1747519"/>
                </a:lnTo>
                <a:close/>
              </a:path>
              <a:path w="2310130" h="2310129">
                <a:moveTo>
                  <a:pt x="1741170" y="1741170"/>
                </a:moveTo>
                <a:lnTo>
                  <a:pt x="1706490" y="1741170"/>
                </a:lnTo>
                <a:lnTo>
                  <a:pt x="1711573" y="1746249"/>
                </a:lnTo>
                <a:lnTo>
                  <a:pt x="1746249" y="1746249"/>
                </a:lnTo>
                <a:lnTo>
                  <a:pt x="1741170" y="1741170"/>
                </a:lnTo>
                <a:close/>
              </a:path>
              <a:path w="2310130" h="2310129">
                <a:moveTo>
                  <a:pt x="1734820" y="1734819"/>
                </a:moveTo>
                <a:lnTo>
                  <a:pt x="1700138" y="1734819"/>
                </a:lnTo>
                <a:lnTo>
                  <a:pt x="1705220" y="1739899"/>
                </a:lnTo>
                <a:lnTo>
                  <a:pt x="1739900" y="1739899"/>
                </a:lnTo>
                <a:lnTo>
                  <a:pt x="1734820" y="1734819"/>
                </a:lnTo>
                <a:close/>
              </a:path>
              <a:path w="2310130" h="2310129">
                <a:moveTo>
                  <a:pt x="1728470" y="1728469"/>
                </a:moveTo>
                <a:lnTo>
                  <a:pt x="1693785" y="1728469"/>
                </a:lnTo>
                <a:lnTo>
                  <a:pt x="1698867" y="1733549"/>
                </a:lnTo>
                <a:lnTo>
                  <a:pt x="1733550" y="1733549"/>
                </a:lnTo>
                <a:lnTo>
                  <a:pt x="1728470" y="1728469"/>
                </a:lnTo>
                <a:close/>
              </a:path>
              <a:path w="2310130" h="2310129">
                <a:moveTo>
                  <a:pt x="1722120" y="1722119"/>
                </a:moveTo>
                <a:lnTo>
                  <a:pt x="1687432" y="1722119"/>
                </a:lnTo>
                <a:lnTo>
                  <a:pt x="1692514" y="1727199"/>
                </a:lnTo>
                <a:lnTo>
                  <a:pt x="1727200" y="1727199"/>
                </a:lnTo>
                <a:lnTo>
                  <a:pt x="1722120" y="1722119"/>
                </a:lnTo>
                <a:close/>
              </a:path>
              <a:path w="2310130" h="2310129">
                <a:moveTo>
                  <a:pt x="1715770" y="1715769"/>
                </a:moveTo>
                <a:lnTo>
                  <a:pt x="1681080" y="1715769"/>
                </a:lnTo>
                <a:lnTo>
                  <a:pt x="1686162" y="1720849"/>
                </a:lnTo>
                <a:lnTo>
                  <a:pt x="1720850" y="1720849"/>
                </a:lnTo>
                <a:lnTo>
                  <a:pt x="1715770" y="1715769"/>
                </a:lnTo>
                <a:close/>
              </a:path>
              <a:path w="2310130" h="2310129">
                <a:moveTo>
                  <a:pt x="1709420" y="1709419"/>
                </a:moveTo>
                <a:lnTo>
                  <a:pt x="1674727" y="1709419"/>
                </a:lnTo>
                <a:lnTo>
                  <a:pt x="1679809" y="1714499"/>
                </a:lnTo>
                <a:lnTo>
                  <a:pt x="1714500" y="1714499"/>
                </a:lnTo>
                <a:lnTo>
                  <a:pt x="1709420" y="1709419"/>
                </a:lnTo>
                <a:close/>
              </a:path>
              <a:path w="2310130" h="2310129">
                <a:moveTo>
                  <a:pt x="1501140" y="1501139"/>
                </a:moveTo>
                <a:lnTo>
                  <a:pt x="1466357" y="1501139"/>
                </a:lnTo>
                <a:lnTo>
                  <a:pt x="1673456" y="1708149"/>
                </a:lnTo>
                <a:lnTo>
                  <a:pt x="1708150" y="1708149"/>
                </a:lnTo>
                <a:lnTo>
                  <a:pt x="1501140" y="1501139"/>
                </a:lnTo>
                <a:close/>
              </a:path>
            </a:pathLst>
          </a:custGeom>
          <a:solidFill>
            <a:srgbClr val="E9E9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0" y="4508500"/>
            <a:ext cx="2344420" cy="2344420"/>
          </a:xfrm>
          <a:custGeom>
            <a:avLst/>
            <a:gdLst/>
            <a:ahLst/>
            <a:cxnLst/>
            <a:rect l="l" t="t" r="r" b="b"/>
            <a:pathLst>
              <a:path w="2344420" h="2344420">
                <a:moveTo>
                  <a:pt x="0" y="0"/>
                </a:moveTo>
                <a:lnTo>
                  <a:pt x="0" y="2539"/>
                </a:lnTo>
                <a:lnTo>
                  <a:pt x="2539" y="2539"/>
                </a:lnTo>
                <a:lnTo>
                  <a:pt x="0" y="0"/>
                </a:lnTo>
                <a:close/>
              </a:path>
              <a:path w="2344420" h="2344420">
                <a:moveTo>
                  <a:pt x="2540" y="2540"/>
                </a:moveTo>
                <a:lnTo>
                  <a:pt x="0" y="2540"/>
                </a:lnTo>
                <a:lnTo>
                  <a:pt x="0" y="8889"/>
                </a:lnTo>
                <a:lnTo>
                  <a:pt x="8889" y="8889"/>
                </a:lnTo>
                <a:lnTo>
                  <a:pt x="2540" y="2540"/>
                </a:lnTo>
                <a:close/>
              </a:path>
              <a:path w="2344420" h="2344420">
                <a:moveTo>
                  <a:pt x="8889" y="8889"/>
                </a:moveTo>
                <a:lnTo>
                  <a:pt x="0" y="8889"/>
                </a:lnTo>
                <a:lnTo>
                  <a:pt x="0" y="15240"/>
                </a:lnTo>
                <a:lnTo>
                  <a:pt x="15240" y="15240"/>
                </a:lnTo>
                <a:lnTo>
                  <a:pt x="8889" y="8889"/>
                </a:lnTo>
                <a:close/>
              </a:path>
              <a:path w="2344420" h="2344420">
                <a:moveTo>
                  <a:pt x="15240" y="15240"/>
                </a:moveTo>
                <a:lnTo>
                  <a:pt x="0" y="15240"/>
                </a:lnTo>
                <a:lnTo>
                  <a:pt x="0" y="27939"/>
                </a:lnTo>
                <a:lnTo>
                  <a:pt x="27939" y="27939"/>
                </a:lnTo>
                <a:lnTo>
                  <a:pt x="15240" y="15240"/>
                </a:lnTo>
                <a:close/>
              </a:path>
              <a:path w="2344420" h="2344420">
                <a:moveTo>
                  <a:pt x="27940" y="27940"/>
                </a:moveTo>
                <a:lnTo>
                  <a:pt x="0" y="27940"/>
                </a:lnTo>
                <a:lnTo>
                  <a:pt x="0" y="34290"/>
                </a:lnTo>
                <a:lnTo>
                  <a:pt x="34290" y="34290"/>
                </a:lnTo>
                <a:lnTo>
                  <a:pt x="27940" y="27940"/>
                </a:lnTo>
                <a:close/>
              </a:path>
              <a:path w="2344420" h="2344420">
                <a:moveTo>
                  <a:pt x="34290" y="34290"/>
                </a:moveTo>
                <a:lnTo>
                  <a:pt x="0" y="34290"/>
                </a:lnTo>
                <a:lnTo>
                  <a:pt x="6349" y="40639"/>
                </a:lnTo>
                <a:lnTo>
                  <a:pt x="40639" y="40639"/>
                </a:lnTo>
                <a:lnTo>
                  <a:pt x="34290" y="34290"/>
                </a:lnTo>
                <a:close/>
              </a:path>
              <a:path w="2344420" h="2344420">
                <a:moveTo>
                  <a:pt x="40639" y="40639"/>
                </a:moveTo>
                <a:lnTo>
                  <a:pt x="6349" y="40639"/>
                </a:lnTo>
                <a:lnTo>
                  <a:pt x="12699" y="46989"/>
                </a:lnTo>
                <a:lnTo>
                  <a:pt x="46989" y="46989"/>
                </a:lnTo>
                <a:lnTo>
                  <a:pt x="40639" y="40639"/>
                </a:lnTo>
                <a:close/>
              </a:path>
              <a:path w="2344420" h="2344420">
                <a:moveTo>
                  <a:pt x="46990" y="46990"/>
                </a:moveTo>
                <a:lnTo>
                  <a:pt x="12700" y="46990"/>
                </a:lnTo>
                <a:lnTo>
                  <a:pt x="25399" y="59689"/>
                </a:lnTo>
                <a:lnTo>
                  <a:pt x="59689" y="59689"/>
                </a:lnTo>
                <a:lnTo>
                  <a:pt x="46990" y="46990"/>
                </a:lnTo>
                <a:close/>
              </a:path>
              <a:path w="2344420" h="2344420">
                <a:moveTo>
                  <a:pt x="59690" y="59690"/>
                </a:moveTo>
                <a:lnTo>
                  <a:pt x="25400" y="59690"/>
                </a:lnTo>
                <a:lnTo>
                  <a:pt x="31749" y="66039"/>
                </a:lnTo>
                <a:lnTo>
                  <a:pt x="66039" y="66039"/>
                </a:lnTo>
                <a:lnTo>
                  <a:pt x="59690" y="59690"/>
                </a:lnTo>
                <a:close/>
              </a:path>
              <a:path w="2344420" h="2344420">
                <a:moveTo>
                  <a:pt x="66040" y="66040"/>
                </a:moveTo>
                <a:lnTo>
                  <a:pt x="31750" y="66040"/>
                </a:lnTo>
                <a:lnTo>
                  <a:pt x="38099" y="72389"/>
                </a:lnTo>
                <a:lnTo>
                  <a:pt x="72389" y="72389"/>
                </a:lnTo>
                <a:lnTo>
                  <a:pt x="66040" y="66040"/>
                </a:lnTo>
                <a:close/>
              </a:path>
              <a:path w="2344420" h="2344420">
                <a:moveTo>
                  <a:pt x="72389" y="72389"/>
                </a:moveTo>
                <a:lnTo>
                  <a:pt x="38099" y="72389"/>
                </a:lnTo>
                <a:lnTo>
                  <a:pt x="44449" y="78739"/>
                </a:lnTo>
                <a:lnTo>
                  <a:pt x="78739" y="78739"/>
                </a:lnTo>
                <a:lnTo>
                  <a:pt x="72389" y="72389"/>
                </a:lnTo>
                <a:close/>
              </a:path>
              <a:path w="2344420" h="2344420">
                <a:moveTo>
                  <a:pt x="78740" y="78740"/>
                </a:moveTo>
                <a:lnTo>
                  <a:pt x="44450" y="78740"/>
                </a:lnTo>
                <a:lnTo>
                  <a:pt x="50800" y="85090"/>
                </a:lnTo>
                <a:lnTo>
                  <a:pt x="85090" y="85090"/>
                </a:lnTo>
                <a:lnTo>
                  <a:pt x="78740" y="78740"/>
                </a:lnTo>
                <a:close/>
              </a:path>
              <a:path w="2344420" h="2344420">
                <a:moveTo>
                  <a:pt x="85090" y="85090"/>
                </a:moveTo>
                <a:lnTo>
                  <a:pt x="50800" y="85090"/>
                </a:lnTo>
                <a:lnTo>
                  <a:pt x="57149" y="91439"/>
                </a:lnTo>
                <a:lnTo>
                  <a:pt x="91439" y="91439"/>
                </a:lnTo>
                <a:lnTo>
                  <a:pt x="85090" y="85090"/>
                </a:lnTo>
                <a:close/>
              </a:path>
              <a:path w="2344420" h="2344420">
                <a:moveTo>
                  <a:pt x="91440" y="91440"/>
                </a:moveTo>
                <a:lnTo>
                  <a:pt x="57150" y="91440"/>
                </a:lnTo>
                <a:lnTo>
                  <a:pt x="63499" y="97789"/>
                </a:lnTo>
                <a:lnTo>
                  <a:pt x="97789" y="97789"/>
                </a:lnTo>
                <a:lnTo>
                  <a:pt x="91440" y="91440"/>
                </a:lnTo>
                <a:close/>
              </a:path>
              <a:path w="2344420" h="2344420">
                <a:moveTo>
                  <a:pt x="97790" y="97790"/>
                </a:moveTo>
                <a:lnTo>
                  <a:pt x="63500" y="97790"/>
                </a:lnTo>
                <a:lnTo>
                  <a:pt x="69849" y="104139"/>
                </a:lnTo>
                <a:lnTo>
                  <a:pt x="104139" y="104139"/>
                </a:lnTo>
                <a:lnTo>
                  <a:pt x="97790" y="97790"/>
                </a:lnTo>
                <a:close/>
              </a:path>
              <a:path w="2344420" h="2344420">
                <a:moveTo>
                  <a:pt x="104140" y="104140"/>
                </a:moveTo>
                <a:lnTo>
                  <a:pt x="69850" y="104140"/>
                </a:lnTo>
                <a:lnTo>
                  <a:pt x="76199" y="110489"/>
                </a:lnTo>
                <a:lnTo>
                  <a:pt x="110489" y="110489"/>
                </a:lnTo>
                <a:lnTo>
                  <a:pt x="104140" y="104140"/>
                </a:lnTo>
                <a:close/>
              </a:path>
              <a:path w="2344420" h="2344420">
                <a:moveTo>
                  <a:pt x="110490" y="110490"/>
                </a:moveTo>
                <a:lnTo>
                  <a:pt x="76200" y="110490"/>
                </a:lnTo>
                <a:lnTo>
                  <a:pt x="82550" y="116839"/>
                </a:lnTo>
                <a:lnTo>
                  <a:pt x="116839" y="116839"/>
                </a:lnTo>
                <a:lnTo>
                  <a:pt x="110490" y="110490"/>
                </a:lnTo>
                <a:close/>
              </a:path>
              <a:path w="2344420" h="2344420">
                <a:moveTo>
                  <a:pt x="116840" y="116840"/>
                </a:moveTo>
                <a:lnTo>
                  <a:pt x="82550" y="116840"/>
                </a:lnTo>
                <a:lnTo>
                  <a:pt x="88899" y="123189"/>
                </a:lnTo>
                <a:lnTo>
                  <a:pt x="123189" y="123189"/>
                </a:lnTo>
                <a:lnTo>
                  <a:pt x="116840" y="116840"/>
                </a:lnTo>
                <a:close/>
              </a:path>
              <a:path w="2344420" h="2344420">
                <a:moveTo>
                  <a:pt x="123190" y="123190"/>
                </a:moveTo>
                <a:lnTo>
                  <a:pt x="88900" y="123190"/>
                </a:lnTo>
                <a:lnTo>
                  <a:pt x="95249" y="129539"/>
                </a:lnTo>
                <a:lnTo>
                  <a:pt x="129539" y="129539"/>
                </a:lnTo>
                <a:lnTo>
                  <a:pt x="123190" y="123190"/>
                </a:lnTo>
                <a:close/>
              </a:path>
              <a:path w="2344420" h="2344420">
                <a:moveTo>
                  <a:pt x="129540" y="129540"/>
                </a:moveTo>
                <a:lnTo>
                  <a:pt x="95250" y="129540"/>
                </a:lnTo>
                <a:lnTo>
                  <a:pt x="101600" y="135890"/>
                </a:lnTo>
                <a:lnTo>
                  <a:pt x="135890" y="135890"/>
                </a:lnTo>
                <a:lnTo>
                  <a:pt x="129540" y="129540"/>
                </a:lnTo>
                <a:close/>
              </a:path>
              <a:path w="2344420" h="2344420">
                <a:moveTo>
                  <a:pt x="135890" y="135890"/>
                </a:moveTo>
                <a:lnTo>
                  <a:pt x="101600" y="135890"/>
                </a:lnTo>
                <a:lnTo>
                  <a:pt x="107950" y="142239"/>
                </a:lnTo>
                <a:lnTo>
                  <a:pt x="142239" y="142239"/>
                </a:lnTo>
                <a:lnTo>
                  <a:pt x="135890" y="135890"/>
                </a:lnTo>
                <a:close/>
              </a:path>
              <a:path w="2344420" h="2344420">
                <a:moveTo>
                  <a:pt x="142240" y="142240"/>
                </a:moveTo>
                <a:lnTo>
                  <a:pt x="107950" y="142240"/>
                </a:lnTo>
                <a:lnTo>
                  <a:pt x="114300" y="148590"/>
                </a:lnTo>
                <a:lnTo>
                  <a:pt x="148590" y="148590"/>
                </a:lnTo>
                <a:lnTo>
                  <a:pt x="142240" y="142240"/>
                </a:lnTo>
                <a:close/>
              </a:path>
              <a:path w="2344420" h="2344420">
                <a:moveTo>
                  <a:pt x="148590" y="148590"/>
                </a:moveTo>
                <a:lnTo>
                  <a:pt x="114300" y="148590"/>
                </a:lnTo>
                <a:lnTo>
                  <a:pt x="120649" y="154939"/>
                </a:lnTo>
                <a:lnTo>
                  <a:pt x="154939" y="154939"/>
                </a:lnTo>
                <a:lnTo>
                  <a:pt x="148590" y="148590"/>
                </a:lnTo>
                <a:close/>
              </a:path>
              <a:path w="2344420" h="2344420">
                <a:moveTo>
                  <a:pt x="154940" y="154940"/>
                </a:moveTo>
                <a:lnTo>
                  <a:pt x="120650" y="154940"/>
                </a:lnTo>
                <a:lnTo>
                  <a:pt x="126999" y="161289"/>
                </a:lnTo>
                <a:lnTo>
                  <a:pt x="161289" y="161289"/>
                </a:lnTo>
                <a:lnTo>
                  <a:pt x="154940" y="154940"/>
                </a:lnTo>
                <a:close/>
              </a:path>
              <a:path w="2344420" h="2344420">
                <a:moveTo>
                  <a:pt x="161290" y="161290"/>
                </a:moveTo>
                <a:lnTo>
                  <a:pt x="127000" y="161290"/>
                </a:lnTo>
                <a:lnTo>
                  <a:pt x="133350" y="167639"/>
                </a:lnTo>
                <a:lnTo>
                  <a:pt x="167639" y="167639"/>
                </a:lnTo>
                <a:lnTo>
                  <a:pt x="161290" y="161290"/>
                </a:lnTo>
                <a:close/>
              </a:path>
              <a:path w="2344420" h="2344420">
                <a:moveTo>
                  <a:pt x="167640" y="167640"/>
                </a:moveTo>
                <a:lnTo>
                  <a:pt x="133350" y="167640"/>
                </a:lnTo>
                <a:lnTo>
                  <a:pt x="152399" y="186689"/>
                </a:lnTo>
                <a:lnTo>
                  <a:pt x="186689" y="186689"/>
                </a:lnTo>
                <a:lnTo>
                  <a:pt x="167640" y="167640"/>
                </a:lnTo>
                <a:close/>
              </a:path>
              <a:path w="2344420" h="2344420">
                <a:moveTo>
                  <a:pt x="186690" y="186690"/>
                </a:moveTo>
                <a:lnTo>
                  <a:pt x="152400" y="186690"/>
                </a:lnTo>
                <a:lnTo>
                  <a:pt x="158749" y="193039"/>
                </a:lnTo>
                <a:lnTo>
                  <a:pt x="193039" y="193039"/>
                </a:lnTo>
                <a:lnTo>
                  <a:pt x="186690" y="186690"/>
                </a:lnTo>
                <a:close/>
              </a:path>
              <a:path w="2344420" h="2344420">
                <a:moveTo>
                  <a:pt x="193040" y="193040"/>
                </a:moveTo>
                <a:lnTo>
                  <a:pt x="158750" y="193040"/>
                </a:lnTo>
                <a:lnTo>
                  <a:pt x="165099" y="199389"/>
                </a:lnTo>
                <a:lnTo>
                  <a:pt x="199389" y="199389"/>
                </a:lnTo>
                <a:lnTo>
                  <a:pt x="193040" y="193040"/>
                </a:lnTo>
                <a:close/>
              </a:path>
              <a:path w="2344420" h="2344420">
                <a:moveTo>
                  <a:pt x="199390" y="199390"/>
                </a:moveTo>
                <a:lnTo>
                  <a:pt x="165100" y="199390"/>
                </a:lnTo>
                <a:lnTo>
                  <a:pt x="196849" y="231139"/>
                </a:lnTo>
                <a:lnTo>
                  <a:pt x="231139" y="231139"/>
                </a:lnTo>
                <a:lnTo>
                  <a:pt x="199390" y="199390"/>
                </a:lnTo>
                <a:close/>
              </a:path>
              <a:path w="2344420" h="2344420">
                <a:moveTo>
                  <a:pt x="231140" y="231140"/>
                </a:moveTo>
                <a:lnTo>
                  <a:pt x="196850" y="231140"/>
                </a:lnTo>
                <a:lnTo>
                  <a:pt x="203199" y="237489"/>
                </a:lnTo>
                <a:lnTo>
                  <a:pt x="237489" y="237489"/>
                </a:lnTo>
                <a:lnTo>
                  <a:pt x="231140" y="231140"/>
                </a:lnTo>
                <a:close/>
              </a:path>
              <a:path w="2344420" h="2344420">
                <a:moveTo>
                  <a:pt x="237490" y="237490"/>
                </a:moveTo>
                <a:lnTo>
                  <a:pt x="203200" y="237490"/>
                </a:lnTo>
                <a:lnTo>
                  <a:pt x="215900" y="250190"/>
                </a:lnTo>
                <a:lnTo>
                  <a:pt x="250190" y="250190"/>
                </a:lnTo>
                <a:lnTo>
                  <a:pt x="237490" y="237490"/>
                </a:lnTo>
                <a:close/>
              </a:path>
              <a:path w="2344420" h="2344420">
                <a:moveTo>
                  <a:pt x="250190" y="250190"/>
                </a:moveTo>
                <a:lnTo>
                  <a:pt x="215900" y="250190"/>
                </a:lnTo>
                <a:lnTo>
                  <a:pt x="228600" y="262890"/>
                </a:lnTo>
                <a:lnTo>
                  <a:pt x="262890" y="262890"/>
                </a:lnTo>
                <a:lnTo>
                  <a:pt x="250190" y="250190"/>
                </a:lnTo>
                <a:close/>
              </a:path>
              <a:path w="2344420" h="2344420">
                <a:moveTo>
                  <a:pt x="262890" y="262890"/>
                </a:moveTo>
                <a:lnTo>
                  <a:pt x="228600" y="262890"/>
                </a:lnTo>
                <a:lnTo>
                  <a:pt x="234950" y="269239"/>
                </a:lnTo>
                <a:lnTo>
                  <a:pt x="269239" y="269239"/>
                </a:lnTo>
                <a:lnTo>
                  <a:pt x="262890" y="262890"/>
                </a:lnTo>
                <a:close/>
              </a:path>
              <a:path w="2344420" h="2344420">
                <a:moveTo>
                  <a:pt x="269240" y="269240"/>
                </a:moveTo>
                <a:lnTo>
                  <a:pt x="234950" y="269240"/>
                </a:lnTo>
                <a:lnTo>
                  <a:pt x="241299" y="275589"/>
                </a:lnTo>
                <a:lnTo>
                  <a:pt x="275589" y="275589"/>
                </a:lnTo>
                <a:lnTo>
                  <a:pt x="269240" y="269240"/>
                </a:lnTo>
                <a:close/>
              </a:path>
              <a:path w="2344420" h="2344420">
                <a:moveTo>
                  <a:pt x="275590" y="275590"/>
                </a:moveTo>
                <a:lnTo>
                  <a:pt x="241300" y="275590"/>
                </a:lnTo>
                <a:lnTo>
                  <a:pt x="247649" y="281939"/>
                </a:lnTo>
                <a:lnTo>
                  <a:pt x="281939" y="281939"/>
                </a:lnTo>
                <a:lnTo>
                  <a:pt x="275590" y="275590"/>
                </a:lnTo>
                <a:close/>
              </a:path>
              <a:path w="2344420" h="2344420">
                <a:moveTo>
                  <a:pt x="281940" y="281940"/>
                </a:moveTo>
                <a:lnTo>
                  <a:pt x="247650" y="281940"/>
                </a:lnTo>
                <a:lnTo>
                  <a:pt x="253999" y="288289"/>
                </a:lnTo>
                <a:lnTo>
                  <a:pt x="288289" y="288289"/>
                </a:lnTo>
                <a:lnTo>
                  <a:pt x="281940" y="281940"/>
                </a:lnTo>
                <a:close/>
              </a:path>
              <a:path w="2344420" h="2344420">
                <a:moveTo>
                  <a:pt x="288290" y="288290"/>
                </a:moveTo>
                <a:lnTo>
                  <a:pt x="254000" y="288290"/>
                </a:lnTo>
                <a:lnTo>
                  <a:pt x="260349" y="294639"/>
                </a:lnTo>
                <a:lnTo>
                  <a:pt x="294639" y="294639"/>
                </a:lnTo>
                <a:lnTo>
                  <a:pt x="288290" y="288290"/>
                </a:lnTo>
                <a:close/>
              </a:path>
              <a:path w="2344420" h="2344420">
                <a:moveTo>
                  <a:pt x="294640" y="294640"/>
                </a:moveTo>
                <a:lnTo>
                  <a:pt x="260350" y="294640"/>
                </a:lnTo>
                <a:lnTo>
                  <a:pt x="266699" y="300989"/>
                </a:lnTo>
                <a:lnTo>
                  <a:pt x="300989" y="300989"/>
                </a:lnTo>
                <a:lnTo>
                  <a:pt x="294640" y="294640"/>
                </a:lnTo>
                <a:close/>
              </a:path>
              <a:path w="2344420" h="2344420">
                <a:moveTo>
                  <a:pt x="300990" y="300990"/>
                </a:moveTo>
                <a:lnTo>
                  <a:pt x="266700" y="300990"/>
                </a:lnTo>
                <a:lnTo>
                  <a:pt x="273049" y="307339"/>
                </a:lnTo>
                <a:lnTo>
                  <a:pt x="307339" y="307339"/>
                </a:lnTo>
                <a:lnTo>
                  <a:pt x="300990" y="300990"/>
                </a:lnTo>
                <a:close/>
              </a:path>
              <a:path w="2344420" h="2344420">
                <a:moveTo>
                  <a:pt x="307340" y="307340"/>
                </a:moveTo>
                <a:lnTo>
                  <a:pt x="273050" y="307340"/>
                </a:lnTo>
                <a:lnTo>
                  <a:pt x="279399" y="313689"/>
                </a:lnTo>
                <a:lnTo>
                  <a:pt x="313689" y="313689"/>
                </a:lnTo>
                <a:lnTo>
                  <a:pt x="307340" y="307340"/>
                </a:lnTo>
                <a:close/>
              </a:path>
              <a:path w="2344420" h="2344420">
                <a:moveTo>
                  <a:pt x="313690" y="313690"/>
                </a:moveTo>
                <a:lnTo>
                  <a:pt x="279400" y="313690"/>
                </a:lnTo>
                <a:lnTo>
                  <a:pt x="285749" y="320039"/>
                </a:lnTo>
                <a:lnTo>
                  <a:pt x="320039" y="320039"/>
                </a:lnTo>
                <a:lnTo>
                  <a:pt x="313690" y="313690"/>
                </a:lnTo>
                <a:close/>
              </a:path>
              <a:path w="2344420" h="2344420">
                <a:moveTo>
                  <a:pt x="320040" y="320040"/>
                </a:moveTo>
                <a:lnTo>
                  <a:pt x="285750" y="320040"/>
                </a:lnTo>
                <a:lnTo>
                  <a:pt x="292099" y="326389"/>
                </a:lnTo>
                <a:lnTo>
                  <a:pt x="326389" y="326389"/>
                </a:lnTo>
                <a:lnTo>
                  <a:pt x="320040" y="320040"/>
                </a:lnTo>
                <a:close/>
              </a:path>
              <a:path w="2344420" h="2344420">
                <a:moveTo>
                  <a:pt x="326390" y="326390"/>
                </a:moveTo>
                <a:lnTo>
                  <a:pt x="292100" y="326390"/>
                </a:lnTo>
                <a:lnTo>
                  <a:pt x="298449" y="332739"/>
                </a:lnTo>
                <a:lnTo>
                  <a:pt x="332739" y="332739"/>
                </a:lnTo>
                <a:lnTo>
                  <a:pt x="326390" y="326390"/>
                </a:lnTo>
                <a:close/>
              </a:path>
              <a:path w="2344420" h="2344420">
                <a:moveTo>
                  <a:pt x="332740" y="332740"/>
                </a:moveTo>
                <a:lnTo>
                  <a:pt x="298450" y="332740"/>
                </a:lnTo>
                <a:lnTo>
                  <a:pt x="304799" y="339089"/>
                </a:lnTo>
                <a:lnTo>
                  <a:pt x="339089" y="339089"/>
                </a:lnTo>
                <a:lnTo>
                  <a:pt x="332740" y="332740"/>
                </a:lnTo>
                <a:close/>
              </a:path>
              <a:path w="2344420" h="2344420">
                <a:moveTo>
                  <a:pt x="339090" y="339090"/>
                </a:moveTo>
                <a:lnTo>
                  <a:pt x="304800" y="339090"/>
                </a:lnTo>
                <a:lnTo>
                  <a:pt x="311150" y="345439"/>
                </a:lnTo>
                <a:lnTo>
                  <a:pt x="345439" y="345439"/>
                </a:lnTo>
                <a:lnTo>
                  <a:pt x="339090" y="339090"/>
                </a:lnTo>
                <a:close/>
              </a:path>
              <a:path w="2344420" h="2344420">
                <a:moveTo>
                  <a:pt x="345440" y="345440"/>
                </a:moveTo>
                <a:lnTo>
                  <a:pt x="311150" y="345440"/>
                </a:lnTo>
                <a:lnTo>
                  <a:pt x="317499" y="351789"/>
                </a:lnTo>
                <a:lnTo>
                  <a:pt x="351789" y="351789"/>
                </a:lnTo>
                <a:lnTo>
                  <a:pt x="345440" y="345440"/>
                </a:lnTo>
                <a:close/>
              </a:path>
              <a:path w="2344420" h="2344420">
                <a:moveTo>
                  <a:pt x="351790" y="351790"/>
                </a:moveTo>
                <a:lnTo>
                  <a:pt x="317500" y="351790"/>
                </a:lnTo>
                <a:lnTo>
                  <a:pt x="323849" y="358139"/>
                </a:lnTo>
                <a:lnTo>
                  <a:pt x="358139" y="358139"/>
                </a:lnTo>
                <a:lnTo>
                  <a:pt x="351790" y="351790"/>
                </a:lnTo>
                <a:close/>
              </a:path>
              <a:path w="2344420" h="2344420">
                <a:moveTo>
                  <a:pt x="358140" y="358140"/>
                </a:moveTo>
                <a:lnTo>
                  <a:pt x="323850" y="358140"/>
                </a:lnTo>
                <a:lnTo>
                  <a:pt x="330199" y="364489"/>
                </a:lnTo>
                <a:lnTo>
                  <a:pt x="364489" y="364489"/>
                </a:lnTo>
                <a:lnTo>
                  <a:pt x="358140" y="358140"/>
                </a:lnTo>
                <a:close/>
              </a:path>
              <a:path w="2344420" h="2344420">
                <a:moveTo>
                  <a:pt x="364490" y="364490"/>
                </a:moveTo>
                <a:lnTo>
                  <a:pt x="330200" y="364490"/>
                </a:lnTo>
                <a:lnTo>
                  <a:pt x="336549" y="370839"/>
                </a:lnTo>
                <a:lnTo>
                  <a:pt x="370839" y="370839"/>
                </a:lnTo>
                <a:lnTo>
                  <a:pt x="364490" y="364490"/>
                </a:lnTo>
                <a:close/>
              </a:path>
              <a:path w="2344420" h="2344420">
                <a:moveTo>
                  <a:pt x="370840" y="370840"/>
                </a:moveTo>
                <a:lnTo>
                  <a:pt x="336550" y="370840"/>
                </a:lnTo>
                <a:lnTo>
                  <a:pt x="342899" y="377189"/>
                </a:lnTo>
                <a:lnTo>
                  <a:pt x="377190" y="377189"/>
                </a:lnTo>
                <a:lnTo>
                  <a:pt x="370840" y="370840"/>
                </a:lnTo>
                <a:close/>
              </a:path>
              <a:path w="2344420" h="2344420">
                <a:moveTo>
                  <a:pt x="377190" y="377190"/>
                </a:moveTo>
                <a:lnTo>
                  <a:pt x="342900" y="377190"/>
                </a:lnTo>
                <a:lnTo>
                  <a:pt x="349249" y="383539"/>
                </a:lnTo>
                <a:lnTo>
                  <a:pt x="383539" y="383539"/>
                </a:lnTo>
                <a:lnTo>
                  <a:pt x="377190" y="377190"/>
                </a:lnTo>
                <a:close/>
              </a:path>
              <a:path w="2344420" h="2344420">
                <a:moveTo>
                  <a:pt x="383540" y="383540"/>
                </a:moveTo>
                <a:lnTo>
                  <a:pt x="349250" y="383540"/>
                </a:lnTo>
                <a:lnTo>
                  <a:pt x="355599" y="389889"/>
                </a:lnTo>
                <a:lnTo>
                  <a:pt x="389889" y="389889"/>
                </a:lnTo>
                <a:lnTo>
                  <a:pt x="383540" y="383540"/>
                </a:lnTo>
                <a:close/>
              </a:path>
              <a:path w="2344420" h="2344420">
                <a:moveTo>
                  <a:pt x="389890" y="389890"/>
                </a:moveTo>
                <a:lnTo>
                  <a:pt x="355600" y="389890"/>
                </a:lnTo>
                <a:lnTo>
                  <a:pt x="361949" y="396239"/>
                </a:lnTo>
                <a:lnTo>
                  <a:pt x="396240" y="396239"/>
                </a:lnTo>
                <a:lnTo>
                  <a:pt x="389890" y="389890"/>
                </a:lnTo>
                <a:close/>
              </a:path>
              <a:path w="2344420" h="2344420">
                <a:moveTo>
                  <a:pt x="396240" y="396240"/>
                </a:moveTo>
                <a:lnTo>
                  <a:pt x="361950" y="396240"/>
                </a:lnTo>
                <a:lnTo>
                  <a:pt x="368299" y="402589"/>
                </a:lnTo>
                <a:lnTo>
                  <a:pt x="402589" y="402589"/>
                </a:lnTo>
                <a:lnTo>
                  <a:pt x="396240" y="396240"/>
                </a:lnTo>
                <a:close/>
              </a:path>
              <a:path w="2344420" h="2344420">
                <a:moveTo>
                  <a:pt x="402590" y="402590"/>
                </a:moveTo>
                <a:lnTo>
                  <a:pt x="368300" y="402590"/>
                </a:lnTo>
                <a:lnTo>
                  <a:pt x="374649" y="408939"/>
                </a:lnTo>
                <a:lnTo>
                  <a:pt x="408940" y="408939"/>
                </a:lnTo>
                <a:lnTo>
                  <a:pt x="402590" y="402590"/>
                </a:lnTo>
                <a:close/>
              </a:path>
              <a:path w="2344420" h="2344420">
                <a:moveTo>
                  <a:pt x="408940" y="408940"/>
                </a:moveTo>
                <a:lnTo>
                  <a:pt x="374650" y="408940"/>
                </a:lnTo>
                <a:lnTo>
                  <a:pt x="380999" y="415289"/>
                </a:lnTo>
                <a:lnTo>
                  <a:pt x="415289" y="415289"/>
                </a:lnTo>
                <a:lnTo>
                  <a:pt x="408940" y="408940"/>
                </a:lnTo>
                <a:close/>
              </a:path>
              <a:path w="2344420" h="2344420">
                <a:moveTo>
                  <a:pt x="415290" y="415290"/>
                </a:moveTo>
                <a:lnTo>
                  <a:pt x="381000" y="415290"/>
                </a:lnTo>
                <a:lnTo>
                  <a:pt x="387349" y="421639"/>
                </a:lnTo>
                <a:lnTo>
                  <a:pt x="421639" y="421639"/>
                </a:lnTo>
                <a:lnTo>
                  <a:pt x="415290" y="415290"/>
                </a:lnTo>
                <a:close/>
              </a:path>
              <a:path w="2344420" h="2344420">
                <a:moveTo>
                  <a:pt x="421640" y="421640"/>
                </a:moveTo>
                <a:lnTo>
                  <a:pt x="387350" y="421640"/>
                </a:lnTo>
                <a:lnTo>
                  <a:pt x="393699" y="427989"/>
                </a:lnTo>
                <a:lnTo>
                  <a:pt x="427990" y="427989"/>
                </a:lnTo>
                <a:lnTo>
                  <a:pt x="421640" y="421640"/>
                </a:lnTo>
                <a:close/>
              </a:path>
              <a:path w="2344420" h="2344420">
                <a:moveTo>
                  <a:pt x="427990" y="427990"/>
                </a:moveTo>
                <a:lnTo>
                  <a:pt x="393700" y="427990"/>
                </a:lnTo>
                <a:lnTo>
                  <a:pt x="400049" y="434339"/>
                </a:lnTo>
                <a:lnTo>
                  <a:pt x="434339" y="434339"/>
                </a:lnTo>
                <a:lnTo>
                  <a:pt x="427990" y="427990"/>
                </a:lnTo>
                <a:close/>
              </a:path>
              <a:path w="2344420" h="2344420">
                <a:moveTo>
                  <a:pt x="434340" y="434340"/>
                </a:moveTo>
                <a:lnTo>
                  <a:pt x="400050" y="434340"/>
                </a:lnTo>
                <a:lnTo>
                  <a:pt x="406399" y="440689"/>
                </a:lnTo>
                <a:lnTo>
                  <a:pt x="440689" y="440689"/>
                </a:lnTo>
                <a:lnTo>
                  <a:pt x="434340" y="434340"/>
                </a:lnTo>
                <a:close/>
              </a:path>
              <a:path w="2344420" h="2344420">
                <a:moveTo>
                  <a:pt x="440690" y="440690"/>
                </a:moveTo>
                <a:lnTo>
                  <a:pt x="406400" y="440690"/>
                </a:lnTo>
                <a:lnTo>
                  <a:pt x="412750" y="447039"/>
                </a:lnTo>
                <a:lnTo>
                  <a:pt x="447039" y="447039"/>
                </a:lnTo>
                <a:lnTo>
                  <a:pt x="440690" y="440690"/>
                </a:lnTo>
                <a:close/>
              </a:path>
              <a:path w="2344420" h="2344420">
                <a:moveTo>
                  <a:pt x="447040" y="447040"/>
                </a:moveTo>
                <a:lnTo>
                  <a:pt x="412750" y="447040"/>
                </a:lnTo>
                <a:lnTo>
                  <a:pt x="419099" y="453389"/>
                </a:lnTo>
                <a:lnTo>
                  <a:pt x="453390" y="453389"/>
                </a:lnTo>
                <a:lnTo>
                  <a:pt x="447040" y="447040"/>
                </a:lnTo>
                <a:close/>
              </a:path>
              <a:path w="2344420" h="2344420">
                <a:moveTo>
                  <a:pt x="453390" y="453390"/>
                </a:moveTo>
                <a:lnTo>
                  <a:pt x="419100" y="453390"/>
                </a:lnTo>
                <a:lnTo>
                  <a:pt x="425449" y="459739"/>
                </a:lnTo>
                <a:lnTo>
                  <a:pt x="459740" y="459739"/>
                </a:lnTo>
                <a:lnTo>
                  <a:pt x="453390" y="453390"/>
                </a:lnTo>
                <a:close/>
              </a:path>
              <a:path w="2344420" h="2344420">
                <a:moveTo>
                  <a:pt x="459740" y="459740"/>
                </a:moveTo>
                <a:lnTo>
                  <a:pt x="425450" y="459740"/>
                </a:lnTo>
                <a:lnTo>
                  <a:pt x="431799" y="466089"/>
                </a:lnTo>
                <a:lnTo>
                  <a:pt x="466089" y="466089"/>
                </a:lnTo>
                <a:lnTo>
                  <a:pt x="459740" y="459740"/>
                </a:lnTo>
                <a:close/>
              </a:path>
              <a:path w="2344420" h="2344420">
                <a:moveTo>
                  <a:pt x="466090" y="466090"/>
                </a:moveTo>
                <a:lnTo>
                  <a:pt x="431800" y="466090"/>
                </a:lnTo>
                <a:lnTo>
                  <a:pt x="438149" y="472439"/>
                </a:lnTo>
                <a:lnTo>
                  <a:pt x="472439" y="472439"/>
                </a:lnTo>
                <a:lnTo>
                  <a:pt x="466090" y="466090"/>
                </a:lnTo>
                <a:close/>
              </a:path>
              <a:path w="2344420" h="2344420">
                <a:moveTo>
                  <a:pt x="472440" y="472440"/>
                </a:moveTo>
                <a:lnTo>
                  <a:pt x="438150" y="472440"/>
                </a:lnTo>
                <a:lnTo>
                  <a:pt x="444499" y="478789"/>
                </a:lnTo>
                <a:lnTo>
                  <a:pt x="478789" y="478789"/>
                </a:lnTo>
                <a:lnTo>
                  <a:pt x="472440" y="472440"/>
                </a:lnTo>
                <a:close/>
              </a:path>
              <a:path w="2344420" h="2344420">
                <a:moveTo>
                  <a:pt x="478790" y="478790"/>
                </a:moveTo>
                <a:lnTo>
                  <a:pt x="444500" y="478790"/>
                </a:lnTo>
                <a:lnTo>
                  <a:pt x="457199" y="491489"/>
                </a:lnTo>
                <a:lnTo>
                  <a:pt x="491489" y="491489"/>
                </a:lnTo>
                <a:lnTo>
                  <a:pt x="478790" y="478790"/>
                </a:lnTo>
                <a:close/>
              </a:path>
              <a:path w="2344420" h="2344420">
                <a:moveTo>
                  <a:pt x="491490" y="491490"/>
                </a:moveTo>
                <a:lnTo>
                  <a:pt x="457200" y="491490"/>
                </a:lnTo>
                <a:lnTo>
                  <a:pt x="463549" y="497839"/>
                </a:lnTo>
                <a:lnTo>
                  <a:pt x="497839" y="497839"/>
                </a:lnTo>
                <a:lnTo>
                  <a:pt x="491490" y="491490"/>
                </a:lnTo>
                <a:close/>
              </a:path>
              <a:path w="2344420" h="2344420">
                <a:moveTo>
                  <a:pt x="497840" y="497840"/>
                </a:moveTo>
                <a:lnTo>
                  <a:pt x="463550" y="497840"/>
                </a:lnTo>
                <a:lnTo>
                  <a:pt x="469899" y="504189"/>
                </a:lnTo>
                <a:lnTo>
                  <a:pt x="504189" y="504189"/>
                </a:lnTo>
                <a:lnTo>
                  <a:pt x="497840" y="497840"/>
                </a:lnTo>
                <a:close/>
              </a:path>
              <a:path w="2344420" h="2344420">
                <a:moveTo>
                  <a:pt x="504190" y="504190"/>
                </a:moveTo>
                <a:lnTo>
                  <a:pt x="469900" y="504190"/>
                </a:lnTo>
                <a:lnTo>
                  <a:pt x="476249" y="510539"/>
                </a:lnTo>
                <a:lnTo>
                  <a:pt x="510539" y="510539"/>
                </a:lnTo>
                <a:lnTo>
                  <a:pt x="504190" y="504190"/>
                </a:lnTo>
                <a:close/>
              </a:path>
              <a:path w="2344420" h="2344420">
                <a:moveTo>
                  <a:pt x="510540" y="510540"/>
                </a:moveTo>
                <a:lnTo>
                  <a:pt x="476250" y="510540"/>
                </a:lnTo>
                <a:lnTo>
                  <a:pt x="482600" y="516889"/>
                </a:lnTo>
                <a:lnTo>
                  <a:pt x="516889" y="516889"/>
                </a:lnTo>
                <a:lnTo>
                  <a:pt x="510540" y="510540"/>
                </a:lnTo>
                <a:close/>
              </a:path>
              <a:path w="2344420" h="2344420">
                <a:moveTo>
                  <a:pt x="516890" y="516890"/>
                </a:moveTo>
                <a:lnTo>
                  <a:pt x="482600" y="516890"/>
                </a:lnTo>
                <a:lnTo>
                  <a:pt x="488949" y="523239"/>
                </a:lnTo>
                <a:lnTo>
                  <a:pt x="523239" y="523239"/>
                </a:lnTo>
                <a:lnTo>
                  <a:pt x="516890" y="516890"/>
                </a:lnTo>
                <a:close/>
              </a:path>
              <a:path w="2344420" h="2344420">
                <a:moveTo>
                  <a:pt x="523240" y="523240"/>
                </a:moveTo>
                <a:lnTo>
                  <a:pt x="488950" y="523240"/>
                </a:lnTo>
                <a:lnTo>
                  <a:pt x="495299" y="529589"/>
                </a:lnTo>
                <a:lnTo>
                  <a:pt x="529589" y="529589"/>
                </a:lnTo>
                <a:lnTo>
                  <a:pt x="523240" y="523240"/>
                </a:lnTo>
                <a:close/>
              </a:path>
              <a:path w="2344420" h="2344420">
                <a:moveTo>
                  <a:pt x="529590" y="529590"/>
                </a:moveTo>
                <a:lnTo>
                  <a:pt x="495300" y="529590"/>
                </a:lnTo>
                <a:lnTo>
                  <a:pt x="501649" y="535939"/>
                </a:lnTo>
                <a:lnTo>
                  <a:pt x="535939" y="535939"/>
                </a:lnTo>
                <a:lnTo>
                  <a:pt x="529590" y="529590"/>
                </a:lnTo>
                <a:close/>
              </a:path>
              <a:path w="2344420" h="2344420">
                <a:moveTo>
                  <a:pt x="535940" y="535940"/>
                </a:moveTo>
                <a:lnTo>
                  <a:pt x="501650" y="535940"/>
                </a:lnTo>
                <a:lnTo>
                  <a:pt x="507999" y="542289"/>
                </a:lnTo>
                <a:lnTo>
                  <a:pt x="542289" y="542289"/>
                </a:lnTo>
                <a:lnTo>
                  <a:pt x="535940" y="535940"/>
                </a:lnTo>
                <a:close/>
              </a:path>
              <a:path w="2344420" h="2344420">
                <a:moveTo>
                  <a:pt x="542290" y="542290"/>
                </a:moveTo>
                <a:lnTo>
                  <a:pt x="508000" y="542290"/>
                </a:lnTo>
                <a:lnTo>
                  <a:pt x="514349" y="548639"/>
                </a:lnTo>
                <a:lnTo>
                  <a:pt x="548639" y="548639"/>
                </a:lnTo>
                <a:lnTo>
                  <a:pt x="542290" y="542290"/>
                </a:lnTo>
                <a:close/>
              </a:path>
              <a:path w="2344420" h="2344420">
                <a:moveTo>
                  <a:pt x="548640" y="548640"/>
                </a:moveTo>
                <a:lnTo>
                  <a:pt x="514350" y="548640"/>
                </a:lnTo>
                <a:lnTo>
                  <a:pt x="520699" y="554989"/>
                </a:lnTo>
                <a:lnTo>
                  <a:pt x="554989" y="554989"/>
                </a:lnTo>
                <a:lnTo>
                  <a:pt x="548640" y="548640"/>
                </a:lnTo>
                <a:close/>
              </a:path>
              <a:path w="2344420" h="2344420">
                <a:moveTo>
                  <a:pt x="554990" y="554990"/>
                </a:moveTo>
                <a:lnTo>
                  <a:pt x="520700" y="554990"/>
                </a:lnTo>
                <a:lnTo>
                  <a:pt x="533400" y="567689"/>
                </a:lnTo>
                <a:lnTo>
                  <a:pt x="567689" y="567689"/>
                </a:lnTo>
                <a:lnTo>
                  <a:pt x="554990" y="554990"/>
                </a:lnTo>
                <a:close/>
              </a:path>
              <a:path w="2344420" h="2344420">
                <a:moveTo>
                  <a:pt x="567690" y="567690"/>
                </a:moveTo>
                <a:lnTo>
                  <a:pt x="533400" y="567690"/>
                </a:lnTo>
                <a:lnTo>
                  <a:pt x="539750" y="574039"/>
                </a:lnTo>
                <a:lnTo>
                  <a:pt x="574039" y="574039"/>
                </a:lnTo>
                <a:lnTo>
                  <a:pt x="567690" y="567690"/>
                </a:lnTo>
                <a:close/>
              </a:path>
              <a:path w="2344420" h="2344420">
                <a:moveTo>
                  <a:pt x="574040" y="574040"/>
                </a:moveTo>
                <a:lnTo>
                  <a:pt x="539750" y="574040"/>
                </a:lnTo>
                <a:lnTo>
                  <a:pt x="546099" y="580389"/>
                </a:lnTo>
                <a:lnTo>
                  <a:pt x="580389" y="580389"/>
                </a:lnTo>
                <a:lnTo>
                  <a:pt x="574040" y="574040"/>
                </a:lnTo>
                <a:close/>
              </a:path>
              <a:path w="2344420" h="2344420">
                <a:moveTo>
                  <a:pt x="580390" y="580390"/>
                </a:moveTo>
                <a:lnTo>
                  <a:pt x="546100" y="580390"/>
                </a:lnTo>
                <a:lnTo>
                  <a:pt x="552449" y="586739"/>
                </a:lnTo>
                <a:lnTo>
                  <a:pt x="586739" y="586739"/>
                </a:lnTo>
                <a:lnTo>
                  <a:pt x="580390" y="580390"/>
                </a:lnTo>
                <a:close/>
              </a:path>
              <a:path w="2344420" h="2344420">
                <a:moveTo>
                  <a:pt x="586740" y="586740"/>
                </a:moveTo>
                <a:lnTo>
                  <a:pt x="552450" y="586740"/>
                </a:lnTo>
                <a:lnTo>
                  <a:pt x="558800" y="593089"/>
                </a:lnTo>
                <a:lnTo>
                  <a:pt x="593089" y="593089"/>
                </a:lnTo>
                <a:lnTo>
                  <a:pt x="586740" y="586740"/>
                </a:lnTo>
                <a:close/>
              </a:path>
              <a:path w="2344420" h="2344420">
                <a:moveTo>
                  <a:pt x="593090" y="593090"/>
                </a:moveTo>
                <a:lnTo>
                  <a:pt x="558800" y="593090"/>
                </a:lnTo>
                <a:lnTo>
                  <a:pt x="565149" y="599439"/>
                </a:lnTo>
                <a:lnTo>
                  <a:pt x="599439" y="599439"/>
                </a:lnTo>
                <a:lnTo>
                  <a:pt x="593090" y="593090"/>
                </a:lnTo>
                <a:close/>
              </a:path>
              <a:path w="2344420" h="2344420">
                <a:moveTo>
                  <a:pt x="599440" y="599440"/>
                </a:moveTo>
                <a:lnTo>
                  <a:pt x="565150" y="599440"/>
                </a:lnTo>
                <a:lnTo>
                  <a:pt x="571499" y="605789"/>
                </a:lnTo>
                <a:lnTo>
                  <a:pt x="605789" y="605789"/>
                </a:lnTo>
                <a:lnTo>
                  <a:pt x="599440" y="599440"/>
                </a:lnTo>
                <a:close/>
              </a:path>
              <a:path w="2344420" h="2344420">
                <a:moveTo>
                  <a:pt x="605790" y="605790"/>
                </a:moveTo>
                <a:lnTo>
                  <a:pt x="571500" y="605790"/>
                </a:lnTo>
                <a:lnTo>
                  <a:pt x="577849" y="612139"/>
                </a:lnTo>
                <a:lnTo>
                  <a:pt x="612139" y="612139"/>
                </a:lnTo>
                <a:lnTo>
                  <a:pt x="605790" y="605790"/>
                </a:lnTo>
                <a:close/>
              </a:path>
              <a:path w="2344420" h="2344420">
                <a:moveTo>
                  <a:pt x="612140" y="612140"/>
                </a:moveTo>
                <a:lnTo>
                  <a:pt x="577850" y="612140"/>
                </a:lnTo>
                <a:lnTo>
                  <a:pt x="584200" y="618489"/>
                </a:lnTo>
                <a:lnTo>
                  <a:pt x="618489" y="618489"/>
                </a:lnTo>
                <a:lnTo>
                  <a:pt x="612140" y="612140"/>
                </a:lnTo>
                <a:close/>
              </a:path>
              <a:path w="2344420" h="2344420">
                <a:moveTo>
                  <a:pt x="618490" y="618490"/>
                </a:moveTo>
                <a:lnTo>
                  <a:pt x="584200" y="618490"/>
                </a:lnTo>
                <a:lnTo>
                  <a:pt x="590549" y="624839"/>
                </a:lnTo>
                <a:lnTo>
                  <a:pt x="624839" y="624839"/>
                </a:lnTo>
                <a:lnTo>
                  <a:pt x="618490" y="618490"/>
                </a:lnTo>
                <a:close/>
              </a:path>
              <a:path w="2344420" h="2344420">
                <a:moveTo>
                  <a:pt x="624840" y="624840"/>
                </a:moveTo>
                <a:lnTo>
                  <a:pt x="590550" y="624840"/>
                </a:lnTo>
                <a:lnTo>
                  <a:pt x="596899" y="631189"/>
                </a:lnTo>
                <a:lnTo>
                  <a:pt x="631189" y="631189"/>
                </a:lnTo>
                <a:lnTo>
                  <a:pt x="624840" y="624840"/>
                </a:lnTo>
                <a:close/>
              </a:path>
              <a:path w="2344420" h="2344420">
                <a:moveTo>
                  <a:pt x="631190" y="631190"/>
                </a:moveTo>
                <a:lnTo>
                  <a:pt x="596900" y="631190"/>
                </a:lnTo>
                <a:lnTo>
                  <a:pt x="603249" y="637539"/>
                </a:lnTo>
                <a:lnTo>
                  <a:pt x="637539" y="637539"/>
                </a:lnTo>
                <a:lnTo>
                  <a:pt x="631190" y="631190"/>
                </a:lnTo>
                <a:close/>
              </a:path>
              <a:path w="2344420" h="2344420">
                <a:moveTo>
                  <a:pt x="637540" y="637540"/>
                </a:moveTo>
                <a:lnTo>
                  <a:pt x="603250" y="637540"/>
                </a:lnTo>
                <a:lnTo>
                  <a:pt x="609600" y="643889"/>
                </a:lnTo>
                <a:lnTo>
                  <a:pt x="643889" y="643889"/>
                </a:lnTo>
                <a:lnTo>
                  <a:pt x="637540" y="637540"/>
                </a:lnTo>
                <a:close/>
              </a:path>
              <a:path w="2344420" h="2344420">
                <a:moveTo>
                  <a:pt x="643890" y="643890"/>
                </a:moveTo>
                <a:lnTo>
                  <a:pt x="609600" y="643890"/>
                </a:lnTo>
                <a:lnTo>
                  <a:pt x="615949" y="650239"/>
                </a:lnTo>
                <a:lnTo>
                  <a:pt x="650239" y="650239"/>
                </a:lnTo>
                <a:lnTo>
                  <a:pt x="643890" y="643890"/>
                </a:lnTo>
                <a:close/>
              </a:path>
              <a:path w="2344420" h="2344420">
                <a:moveTo>
                  <a:pt x="650240" y="650240"/>
                </a:moveTo>
                <a:lnTo>
                  <a:pt x="615950" y="650240"/>
                </a:lnTo>
                <a:lnTo>
                  <a:pt x="622299" y="656589"/>
                </a:lnTo>
                <a:lnTo>
                  <a:pt x="656589" y="656589"/>
                </a:lnTo>
                <a:lnTo>
                  <a:pt x="650240" y="650240"/>
                </a:lnTo>
                <a:close/>
              </a:path>
              <a:path w="2344420" h="2344420">
                <a:moveTo>
                  <a:pt x="656590" y="656590"/>
                </a:moveTo>
                <a:lnTo>
                  <a:pt x="622300" y="656590"/>
                </a:lnTo>
                <a:lnTo>
                  <a:pt x="628649" y="662939"/>
                </a:lnTo>
                <a:lnTo>
                  <a:pt x="662939" y="662939"/>
                </a:lnTo>
                <a:lnTo>
                  <a:pt x="656590" y="656590"/>
                </a:lnTo>
                <a:close/>
              </a:path>
              <a:path w="2344420" h="2344420">
                <a:moveTo>
                  <a:pt x="662940" y="662940"/>
                </a:moveTo>
                <a:lnTo>
                  <a:pt x="628650" y="662940"/>
                </a:lnTo>
                <a:lnTo>
                  <a:pt x="635000" y="669289"/>
                </a:lnTo>
                <a:lnTo>
                  <a:pt x="669289" y="669289"/>
                </a:lnTo>
                <a:lnTo>
                  <a:pt x="662940" y="662940"/>
                </a:lnTo>
                <a:close/>
              </a:path>
              <a:path w="2344420" h="2344420">
                <a:moveTo>
                  <a:pt x="669290" y="669290"/>
                </a:moveTo>
                <a:lnTo>
                  <a:pt x="635000" y="669290"/>
                </a:lnTo>
                <a:lnTo>
                  <a:pt x="641349" y="675639"/>
                </a:lnTo>
                <a:lnTo>
                  <a:pt x="675639" y="675639"/>
                </a:lnTo>
                <a:lnTo>
                  <a:pt x="669290" y="669290"/>
                </a:lnTo>
                <a:close/>
              </a:path>
              <a:path w="2344420" h="2344420">
                <a:moveTo>
                  <a:pt x="675640" y="675640"/>
                </a:moveTo>
                <a:lnTo>
                  <a:pt x="641350" y="675640"/>
                </a:lnTo>
                <a:lnTo>
                  <a:pt x="647699" y="681989"/>
                </a:lnTo>
                <a:lnTo>
                  <a:pt x="681989" y="681989"/>
                </a:lnTo>
                <a:lnTo>
                  <a:pt x="675640" y="675640"/>
                </a:lnTo>
                <a:close/>
              </a:path>
              <a:path w="2344420" h="2344420">
                <a:moveTo>
                  <a:pt x="681990" y="681990"/>
                </a:moveTo>
                <a:lnTo>
                  <a:pt x="647700" y="681990"/>
                </a:lnTo>
                <a:lnTo>
                  <a:pt x="654049" y="688339"/>
                </a:lnTo>
                <a:lnTo>
                  <a:pt x="688339" y="688339"/>
                </a:lnTo>
                <a:lnTo>
                  <a:pt x="681990" y="681990"/>
                </a:lnTo>
                <a:close/>
              </a:path>
              <a:path w="2344420" h="2344420">
                <a:moveTo>
                  <a:pt x="688340" y="688340"/>
                </a:moveTo>
                <a:lnTo>
                  <a:pt x="654050" y="688340"/>
                </a:lnTo>
                <a:lnTo>
                  <a:pt x="660400" y="694689"/>
                </a:lnTo>
                <a:lnTo>
                  <a:pt x="694689" y="694689"/>
                </a:lnTo>
                <a:lnTo>
                  <a:pt x="688340" y="688340"/>
                </a:lnTo>
                <a:close/>
              </a:path>
              <a:path w="2344420" h="2344420">
                <a:moveTo>
                  <a:pt x="694690" y="694690"/>
                </a:moveTo>
                <a:lnTo>
                  <a:pt x="660400" y="694690"/>
                </a:lnTo>
                <a:lnTo>
                  <a:pt x="666749" y="701039"/>
                </a:lnTo>
                <a:lnTo>
                  <a:pt x="701039" y="701039"/>
                </a:lnTo>
                <a:lnTo>
                  <a:pt x="694690" y="694690"/>
                </a:lnTo>
                <a:close/>
              </a:path>
              <a:path w="2344420" h="2344420">
                <a:moveTo>
                  <a:pt x="701040" y="701040"/>
                </a:moveTo>
                <a:lnTo>
                  <a:pt x="666750" y="701040"/>
                </a:lnTo>
                <a:lnTo>
                  <a:pt x="679450" y="713739"/>
                </a:lnTo>
                <a:lnTo>
                  <a:pt x="713739" y="713739"/>
                </a:lnTo>
                <a:lnTo>
                  <a:pt x="701040" y="701040"/>
                </a:lnTo>
                <a:close/>
              </a:path>
              <a:path w="2344420" h="2344420">
                <a:moveTo>
                  <a:pt x="713740" y="713740"/>
                </a:moveTo>
                <a:lnTo>
                  <a:pt x="679450" y="713740"/>
                </a:lnTo>
                <a:lnTo>
                  <a:pt x="685799" y="720089"/>
                </a:lnTo>
                <a:lnTo>
                  <a:pt x="720089" y="720089"/>
                </a:lnTo>
                <a:lnTo>
                  <a:pt x="713740" y="713740"/>
                </a:lnTo>
                <a:close/>
              </a:path>
              <a:path w="2344420" h="2344420">
                <a:moveTo>
                  <a:pt x="720090" y="720090"/>
                </a:moveTo>
                <a:lnTo>
                  <a:pt x="685800" y="720090"/>
                </a:lnTo>
                <a:lnTo>
                  <a:pt x="699769" y="734060"/>
                </a:lnTo>
                <a:lnTo>
                  <a:pt x="734060" y="734060"/>
                </a:lnTo>
                <a:lnTo>
                  <a:pt x="720090" y="720090"/>
                </a:lnTo>
                <a:close/>
              </a:path>
              <a:path w="2344420" h="2344420">
                <a:moveTo>
                  <a:pt x="734060" y="734060"/>
                </a:moveTo>
                <a:lnTo>
                  <a:pt x="699769" y="734060"/>
                </a:lnTo>
                <a:lnTo>
                  <a:pt x="769619" y="803910"/>
                </a:lnTo>
                <a:lnTo>
                  <a:pt x="803910" y="803910"/>
                </a:lnTo>
                <a:lnTo>
                  <a:pt x="734060" y="734060"/>
                </a:lnTo>
                <a:close/>
              </a:path>
              <a:path w="2344420" h="2344420">
                <a:moveTo>
                  <a:pt x="803910" y="803910"/>
                </a:moveTo>
                <a:lnTo>
                  <a:pt x="769619" y="803910"/>
                </a:lnTo>
                <a:lnTo>
                  <a:pt x="795019" y="829309"/>
                </a:lnTo>
                <a:lnTo>
                  <a:pt x="829309" y="829309"/>
                </a:lnTo>
                <a:lnTo>
                  <a:pt x="803910" y="803910"/>
                </a:lnTo>
                <a:close/>
              </a:path>
              <a:path w="2344420" h="2344420">
                <a:moveTo>
                  <a:pt x="829310" y="829310"/>
                </a:moveTo>
                <a:lnTo>
                  <a:pt x="795019" y="829310"/>
                </a:lnTo>
                <a:lnTo>
                  <a:pt x="801369" y="835660"/>
                </a:lnTo>
                <a:lnTo>
                  <a:pt x="835660" y="835660"/>
                </a:lnTo>
                <a:lnTo>
                  <a:pt x="829310" y="829310"/>
                </a:lnTo>
                <a:close/>
              </a:path>
              <a:path w="2344420" h="2344420">
                <a:moveTo>
                  <a:pt x="835660" y="835660"/>
                </a:moveTo>
                <a:lnTo>
                  <a:pt x="801369" y="835660"/>
                </a:lnTo>
                <a:lnTo>
                  <a:pt x="811529" y="845819"/>
                </a:lnTo>
                <a:lnTo>
                  <a:pt x="845819" y="845819"/>
                </a:lnTo>
                <a:lnTo>
                  <a:pt x="835660" y="835660"/>
                </a:lnTo>
                <a:close/>
              </a:path>
              <a:path w="2344420" h="2344420">
                <a:moveTo>
                  <a:pt x="845820" y="845820"/>
                </a:moveTo>
                <a:lnTo>
                  <a:pt x="811530" y="845820"/>
                </a:lnTo>
                <a:lnTo>
                  <a:pt x="824230" y="858520"/>
                </a:lnTo>
                <a:lnTo>
                  <a:pt x="858520" y="858520"/>
                </a:lnTo>
                <a:lnTo>
                  <a:pt x="845820" y="845820"/>
                </a:lnTo>
                <a:close/>
              </a:path>
              <a:path w="2344420" h="2344420">
                <a:moveTo>
                  <a:pt x="858520" y="858520"/>
                </a:moveTo>
                <a:lnTo>
                  <a:pt x="824230" y="858520"/>
                </a:lnTo>
                <a:lnTo>
                  <a:pt x="826769" y="861060"/>
                </a:lnTo>
                <a:lnTo>
                  <a:pt x="861060" y="861060"/>
                </a:lnTo>
                <a:lnTo>
                  <a:pt x="858520" y="858520"/>
                </a:lnTo>
                <a:close/>
              </a:path>
              <a:path w="2344420" h="2344420">
                <a:moveTo>
                  <a:pt x="861060" y="861060"/>
                </a:moveTo>
                <a:lnTo>
                  <a:pt x="826769" y="861060"/>
                </a:lnTo>
                <a:lnTo>
                  <a:pt x="836929" y="871219"/>
                </a:lnTo>
                <a:lnTo>
                  <a:pt x="871219" y="871219"/>
                </a:lnTo>
                <a:lnTo>
                  <a:pt x="861060" y="861060"/>
                </a:lnTo>
                <a:close/>
              </a:path>
              <a:path w="2344420" h="2344420">
                <a:moveTo>
                  <a:pt x="871220" y="871220"/>
                </a:moveTo>
                <a:lnTo>
                  <a:pt x="836930" y="871220"/>
                </a:lnTo>
                <a:lnTo>
                  <a:pt x="845819" y="880109"/>
                </a:lnTo>
                <a:lnTo>
                  <a:pt x="880109" y="880109"/>
                </a:lnTo>
                <a:lnTo>
                  <a:pt x="871220" y="871220"/>
                </a:lnTo>
                <a:close/>
              </a:path>
              <a:path w="2344420" h="2344420">
                <a:moveTo>
                  <a:pt x="880110" y="880110"/>
                </a:moveTo>
                <a:lnTo>
                  <a:pt x="845820" y="880110"/>
                </a:lnTo>
                <a:lnTo>
                  <a:pt x="849630" y="883919"/>
                </a:lnTo>
                <a:lnTo>
                  <a:pt x="883919" y="883919"/>
                </a:lnTo>
                <a:lnTo>
                  <a:pt x="880110" y="880110"/>
                </a:lnTo>
                <a:close/>
              </a:path>
              <a:path w="2344420" h="2344420">
                <a:moveTo>
                  <a:pt x="883920" y="883920"/>
                </a:moveTo>
                <a:lnTo>
                  <a:pt x="849630" y="883920"/>
                </a:lnTo>
                <a:lnTo>
                  <a:pt x="852169" y="886459"/>
                </a:lnTo>
                <a:lnTo>
                  <a:pt x="886459" y="886459"/>
                </a:lnTo>
                <a:lnTo>
                  <a:pt x="883920" y="883920"/>
                </a:lnTo>
                <a:close/>
              </a:path>
              <a:path w="2344420" h="2344420">
                <a:moveTo>
                  <a:pt x="886460" y="886460"/>
                </a:moveTo>
                <a:lnTo>
                  <a:pt x="852170" y="886460"/>
                </a:lnTo>
                <a:lnTo>
                  <a:pt x="858519" y="892809"/>
                </a:lnTo>
                <a:lnTo>
                  <a:pt x="892809" y="892809"/>
                </a:lnTo>
                <a:lnTo>
                  <a:pt x="886460" y="886460"/>
                </a:lnTo>
                <a:close/>
              </a:path>
              <a:path w="2344420" h="2344420">
                <a:moveTo>
                  <a:pt x="892810" y="892810"/>
                </a:moveTo>
                <a:lnTo>
                  <a:pt x="858519" y="892810"/>
                </a:lnTo>
                <a:lnTo>
                  <a:pt x="862329" y="896620"/>
                </a:lnTo>
                <a:lnTo>
                  <a:pt x="896620" y="896620"/>
                </a:lnTo>
                <a:lnTo>
                  <a:pt x="892810" y="892810"/>
                </a:lnTo>
                <a:close/>
              </a:path>
              <a:path w="2344420" h="2344420">
                <a:moveTo>
                  <a:pt x="896620" y="896620"/>
                </a:moveTo>
                <a:lnTo>
                  <a:pt x="862330" y="896620"/>
                </a:lnTo>
                <a:lnTo>
                  <a:pt x="875029" y="909319"/>
                </a:lnTo>
                <a:lnTo>
                  <a:pt x="909319" y="909319"/>
                </a:lnTo>
                <a:lnTo>
                  <a:pt x="896620" y="896620"/>
                </a:lnTo>
                <a:close/>
              </a:path>
              <a:path w="2344420" h="2344420">
                <a:moveTo>
                  <a:pt x="909320" y="909320"/>
                </a:moveTo>
                <a:lnTo>
                  <a:pt x="875030" y="909320"/>
                </a:lnTo>
                <a:lnTo>
                  <a:pt x="877569" y="911860"/>
                </a:lnTo>
                <a:lnTo>
                  <a:pt x="911860" y="911860"/>
                </a:lnTo>
                <a:lnTo>
                  <a:pt x="909320" y="909320"/>
                </a:lnTo>
                <a:close/>
              </a:path>
              <a:path w="2344420" h="2344420">
                <a:moveTo>
                  <a:pt x="911860" y="911860"/>
                </a:moveTo>
                <a:lnTo>
                  <a:pt x="877570" y="911860"/>
                </a:lnTo>
                <a:lnTo>
                  <a:pt x="883920" y="918210"/>
                </a:lnTo>
                <a:lnTo>
                  <a:pt x="918210" y="918210"/>
                </a:lnTo>
                <a:lnTo>
                  <a:pt x="911860" y="911860"/>
                </a:lnTo>
                <a:close/>
              </a:path>
              <a:path w="2344420" h="2344420">
                <a:moveTo>
                  <a:pt x="918210" y="918210"/>
                </a:moveTo>
                <a:lnTo>
                  <a:pt x="883920" y="918210"/>
                </a:lnTo>
                <a:lnTo>
                  <a:pt x="894080" y="928370"/>
                </a:lnTo>
                <a:lnTo>
                  <a:pt x="928370" y="928370"/>
                </a:lnTo>
                <a:lnTo>
                  <a:pt x="918210" y="918210"/>
                </a:lnTo>
                <a:close/>
              </a:path>
              <a:path w="2344420" h="2344420">
                <a:moveTo>
                  <a:pt x="928370" y="928370"/>
                </a:moveTo>
                <a:lnTo>
                  <a:pt x="894080" y="928370"/>
                </a:lnTo>
                <a:lnTo>
                  <a:pt x="900430" y="934719"/>
                </a:lnTo>
                <a:lnTo>
                  <a:pt x="934719" y="934719"/>
                </a:lnTo>
                <a:lnTo>
                  <a:pt x="928370" y="928370"/>
                </a:lnTo>
                <a:close/>
              </a:path>
              <a:path w="2344420" h="2344420">
                <a:moveTo>
                  <a:pt x="934720" y="934720"/>
                </a:moveTo>
                <a:lnTo>
                  <a:pt x="900430" y="934720"/>
                </a:lnTo>
                <a:lnTo>
                  <a:pt x="906780" y="941069"/>
                </a:lnTo>
                <a:lnTo>
                  <a:pt x="941069" y="941069"/>
                </a:lnTo>
                <a:lnTo>
                  <a:pt x="934720" y="934720"/>
                </a:lnTo>
                <a:close/>
              </a:path>
              <a:path w="2344420" h="2344420">
                <a:moveTo>
                  <a:pt x="941070" y="941070"/>
                </a:moveTo>
                <a:lnTo>
                  <a:pt x="906780" y="941070"/>
                </a:lnTo>
                <a:lnTo>
                  <a:pt x="913129" y="947419"/>
                </a:lnTo>
                <a:lnTo>
                  <a:pt x="947419" y="947419"/>
                </a:lnTo>
                <a:lnTo>
                  <a:pt x="941070" y="941070"/>
                </a:lnTo>
                <a:close/>
              </a:path>
              <a:path w="2344420" h="2344420">
                <a:moveTo>
                  <a:pt x="947420" y="947420"/>
                </a:moveTo>
                <a:lnTo>
                  <a:pt x="913130" y="947420"/>
                </a:lnTo>
                <a:lnTo>
                  <a:pt x="915670" y="949960"/>
                </a:lnTo>
                <a:lnTo>
                  <a:pt x="949960" y="949960"/>
                </a:lnTo>
                <a:lnTo>
                  <a:pt x="947420" y="947420"/>
                </a:lnTo>
                <a:close/>
              </a:path>
              <a:path w="2344420" h="2344420">
                <a:moveTo>
                  <a:pt x="949960" y="949960"/>
                </a:moveTo>
                <a:lnTo>
                  <a:pt x="915670" y="949960"/>
                </a:lnTo>
                <a:lnTo>
                  <a:pt x="925830" y="960119"/>
                </a:lnTo>
                <a:lnTo>
                  <a:pt x="960119" y="960119"/>
                </a:lnTo>
                <a:lnTo>
                  <a:pt x="949960" y="949960"/>
                </a:lnTo>
                <a:close/>
              </a:path>
              <a:path w="2344420" h="2344420">
                <a:moveTo>
                  <a:pt x="960120" y="960120"/>
                </a:moveTo>
                <a:lnTo>
                  <a:pt x="925830" y="960120"/>
                </a:lnTo>
                <a:lnTo>
                  <a:pt x="932180" y="966469"/>
                </a:lnTo>
                <a:lnTo>
                  <a:pt x="966469" y="966469"/>
                </a:lnTo>
                <a:lnTo>
                  <a:pt x="960120" y="960120"/>
                </a:lnTo>
                <a:close/>
              </a:path>
              <a:path w="2344420" h="2344420">
                <a:moveTo>
                  <a:pt x="966470" y="966470"/>
                </a:moveTo>
                <a:lnTo>
                  <a:pt x="932180" y="966470"/>
                </a:lnTo>
                <a:lnTo>
                  <a:pt x="934720" y="969010"/>
                </a:lnTo>
                <a:lnTo>
                  <a:pt x="969010" y="969010"/>
                </a:lnTo>
                <a:lnTo>
                  <a:pt x="966470" y="966470"/>
                </a:lnTo>
                <a:close/>
              </a:path>
              <a:path w="2344420" h="2344420">
                <a:moveTo>
                  <a:pt x="969010" y="969010"/>
                </a:moveTo>
                <a:lnTo>
                  <a:pt x="934720" y="969010"/>
                </a:lnTo>
                <a:lnTo>
                  <a:pt x="938529" y="972819"/>
                </a:lnTo>
                <a:lnTo>
                  <a:pt x="972819" y="972819"/>
                </a:lnTo>
                <a:lnTo>
                  <a:pt x="969010" y="969010"/>
                </a:lnTo>
                <a:close/>
              </a:path>
              <a:path w="2344420" h="2344420">
                <a:moveTo>
                  <a:pt x="972820" y="972820"/>
                </a:moveTo>
                <a:lnTo>
                  <a:pt x="938530" y="972820"/>
                </a:lnTo>
                <a:lnTo>
                  <a:pt x="941069" y="975359"/>
                </a:lnTo>
                <a:lnTo>
                  <a:pt x="975359" y="975359"/>
                </a:lnTo>
                <a:lnTo>
                  <a:pt x="972820" y="972820"/>
                </a:lnTo>
                <a:close/>
              </a:path>
              <a:path w="2344420" h="2344420">
                <a:moveTo>
                  <a:pt x="975360" y="975360"/>
                </a:moveTo>
                <a:lnTo>
                  <a:pt x="941070" y="975360"/>
                </a:lnTo>
                <a:lnTo>
                  <a:pt x="944879" y="979170"/>
                </a:lnTo>
                <a:lnTo>
                  <a:pt x="979170" y="979170"/>
                </a:lnTo>
                <a:lnTo>
                  <a:pt x="975360" y="975360"/>
                </a:lnTo>
                <a:close/>
              </a:path>
              <a:path w="2344420" h="2344420">
                <a:moveTo>
                  <a:pt x="979170" y="979170"/>
                </a:moveTo>
                <a:lnTo>
                  <a:pt x="944880" y="979170"/>
                </a:lnTo>
                <a:lnTo>
                  <a:pt x="951230" y="985519"/>
                </a:lnTo>
                <a:lnTo>
                  <a:pt x="985519" y="985519"/>
                </a:lnTo>
                <a:lnTo>
                  <a:pt x="979170" y="979170"/>
                </a:lnTo>
                <a:close/>
              </a:path>
              <a:path w="2344420" h="2344420">
                <a:moveTo>
                  <a:pt x="985520" y="985520"/>
                </a:moveTo>
                <a:lnTo>
                  <a:pt x="951230" y="985520"/>
                </a:lnTo>
                <a:lnTo>
                  <a:pt x="960119" y="994409"/>
                </a:lnTo>
                <a:lnTo>
                  <a:pt x="994409" y="994409"/>
                </a:lnTo>
                <a:lnTo>
                  <a:pt x="985520" y="985520"/>
                </a:lnTo>
                <a:close/>
              </a:path>
              <a:path w="2344420" h="2344420">
                <a:moveTo>
                  <a:pt x="994410" y="994410"/>
                </a:moveTo>
                <a:lnTo>
                  <a:pt x="960120" y="994410"/>
                </a:lnTo>
                <a:lnTo>
                  <a:pt x="963929" y="998219"/>
                </a:lnTo>
                <a:lnTo>
                  <a:pt x="998219" y="998219"/>
                </a:lnTo>
                <a:lnTo>
                  <a:pt x="994410" y="994410"/>
                </a:lnTo>
                <a:close/>
              </a:path>
              <a:path w="2344420" h="2344420">
                <a:moveTo>
                  <a:pt x="998220" y="998220"/>
                </a:moveTo>
                <a:lnTo>
                  <a:pt x="963930" y="998220"/>
                </a:lnTo>
                <a:lnTo>
                  <a:pt x="966470" y="1000760"/>
                </a:lnTo>
                <a:lnTo>
                  <a:pt x="1000760" y="1000760"/>
                </a:lnTo>
                <a:lnTo>
                  <a:pt x="998220" y="998220"/>
                </a:lnTo>
                <a:close/>
              </a:path>
              <a:path w="2344420" h="2344420">
                <a:moveTo>
                  <a:pt x="1000760" y="1000760"/>
                </a:moveTo>
                <a:lnTo>
                  <a:pt x="966470" y="1000760"/>
                </a:lnTo>
                <a:lnTo>
                  <a:pt x="972819" y="1007110"/>
                </a:lnTo>
                <a:lnTo>
                  <a:pt x="1007110" y="1007110"/>
                </a:lnTo>
                <a:lnTo>
                  <a:pt x="1000760" y="1000760"/>
                </a:lnTo>
                <a:close/>
              </a:path>
              <a:path w="2344420" h="2344420">
                <a:moveTo>
                  <a:pt x="1007110" y="1007110"/>
                </a:moveTo>
                <a:lnTo>
                  <a:pt x="972820" y="1007110"/>
                </a:lnTo>
                <a:lnTo>
                  <a:pt x="976630" y="1010919"/>
                </a:lnTo>
                <a:lnTo>
                  <a:pt x="1010919" y="1010919"/>
                </a:lnTo>
                <a:lnTo>
                  <a:pt x="1007110" y="1007110"/>
                </a:lnTo>
                <a:close/>
              </a:path>
              <a:path w="2344420" h="2344420">
                <a:moveTo>
                  <a:pt x="1010920" y="1010920"/>
                </a:moveTo>
                <a:lnTo>
                  <a:pt x="976630" y="1010920"/>
                </a:lnTo>
                <a:lnTo>
                  <a:pt x="979169" y="1013460"/>
                </a:lnTo>
                <a:lnTo>
                  <a:pt x="1013460" y="1013460"/>
                </a:lnTo>
                <a:lnTo>
                  <a:pt x="1010920" y="1010920"/>
                </a:lnTo>
                <a:close/>
              </a:path>
              <a:path w="2344420" h="2344420">
                <a:moveTo>
                  <a:pt x="1013460" y="1013460"/>
                </a:moveTo>
                <a:lnTo>
                  <a:pt x="979170" y="1013460"/>
                </a:lnTo>
                <a:lnTo>
                  <a:pt x="995679" y="1029969"/>
                </a:lnTo>
                <a:lnTo>
                  <a:pt x="1029969" y="1029969"/>
                </a:lnTo>
                <a:lnTo>
                  <a:pt x="1013460" y="1013460"/>
                </a:lnTo>
                <a:close/>
              </a:path>
              <a:path w="2344420" h="2344420">
                <a:moveTo>
                  <a:pt x="1029970" y="1029970"/>
                </a:moveTo>
                <a:lnTo>
                  <a:pt x="995680" y="1029970"/>
                </a:lnTo>
                <a:lnTo>
                  <a:pt x="1002030" y="1036320"/>
                </a:lnTo>
                <a:lnTo>
                  <a:pt x="1036320" y="1036320"/>
                </a:lnTo>
                <a:lnTo>
                  <a:pt x="1029970" y="1029970"/>
                </a:lnTo>
                <a:close/>
              </a:path>
              <a:path w="2344420" h="2344420">
                <a:moveTo>
                  <a:pt x="1036320" y="1036320"/>
                </a:moveTo>
                <a:lnTo>
                  <a:pt x="1002030" y="1036320"/>
                </a:lnTo>
                <a:lnTo>
                  <a:pt x="1010919" y="1045210"/>
                </a:lnTo>
                <a:lnTo>
                  <a:pt x="1045210" y="1045210"/>
                </a:lnTo>
                <a:lnTo>
                  <a:pt x="1036320" y="1036320"/>
                </a:lnTo>
                <a:close/>
              </a:path>
              <a:path w="2344420" h="2344420">
                <a:moveTo>
                  <a:pt x="1045210" y="1045210"/>
                </a:moveTo>
                <a:lnTo>
                  <a:pt x="1010920" y="1045210"/>
                </a:lnTo>
                <a:lnTo>
                  <a:pt x="1033779" y="1068070"/>
                </a:lnTo>
                <a:lnTo>
                  <a:pt x="1068070" y="1068070"/>
                </a:lnTo>
                <a:lnTo>
                  <a:pt x="1045210" y="1045210"/>
                </a:lnTo>
                <a:close/>
              </a:path>
              <a:path w="2344420" h="2344420">
                <a:moveTo>
                  <a:pt x="1068070" y="1068070"/>
                </a:moveTo>
                <a:lnTo>
                  <a:pt x="1033780" y="1068070"/>
                </a:lnTo>
                <a:lnTo>
                  <a:pt x="1042670" y="1076960"/>
                </a:lnTo>
                <a:lnTo>
                  <a:pt x="1076960" y="1076960"/>
                </a:lnTo>
                <a:lnTo>
                  <a:pt x="1068070" y="1068070"/>
                </a:lnTo>
                <a:close/>
              </a:path>
              <a:path w="2344420" h="2344420">
                <a:moveTo>
                  <a:pt x="1076960" y="1076960"/>
                </a:moveTo>
                <a:lnTo>
                  <a:pt x="1042670" y="1076960"/>
                </a:lnTo>
                <a:lnTo>
                  <a:pt x="1068070" y="1102360"/>
                </a:lnTo>
                <a:lnTo>
                  <a:pt x="1102360" y="1102360"/>
                </a:lnTo>
                <a:lnTo>
                  <a:pt x="1076960" y="1076960"/>
                </a:lnTo>
                <a:close/>
              </a:path>
              <a:path w="2344420" h="2344420">
                <a:moveTo>
                  <a:pt x="1102360" y="1102360"/>
                </a:moveTo>
                <a:lnTo>
                  <a:pt x="1068070" y="1102360"/>
                </a:lnTo>
                <a:lnTo>
                  <a:pt x="1090930" y="1125220"/>
                </a:lnTo>
                <a:lnTo>
                  <a:pt x="1125220" y="1125220"/>
                </a:lnTo>
                <a:lnTo>
                  <a:pt x="1102360" y="1102360"/>
                </a:lnTo>
                <a:close/>
              </a:path>
              <a:path w="2344420" h="2344420">
                <a:moveTo>
                  <a:pt x="1125220" y="1125220"/>
                </a:moveTo>
                <a:lnTo>
                  <a:pt x="1090930" y="1125220"/>
                </a:lnTo>
                <a:lnTo>
                  <a:pt x="1097280" y="1131570"/>
                </a:lnTo>
                <a:lnTo>
                  <a:pt x="1131570" y="1131570"/>
                </a:lnTo>
                <a:lnTo>
                  <a:pt x="1125220" y="1125220"/>
                </a:lnTo>
                <a:close/>
              </a:path>
              <a:path w="2344420" h="2344420">
                <a:moveTo>
                  <a:pt x="1131570" y="1131570"/>
                </a:moveTo>
                <a:lnTo>
                  <a:pt x="1097280" y="1131570"/>
                </a:lnTo>
                <a:lnTo>
                  <a:pt x="1131570" y="1165860"/>
                </a:lnTo>
                <a:lnTo>
                  <a:pt x="1165860" y="1165860"/>
                </a:lnTo>
                <a:lnTo>
                  <a:pt x="1131570" y="1131570"/>
                </a:lnTo>
                <a:close/>
              </a:path>
              <a:path w="2344420" h="2344420">
                <a:moveTo>
                  <a:pt x="1165860" y="1165860"/>
                </a:moveTo>
                <a:lnTo>
                  <a:pt x="1131570" y="1165860"/>
                </a:lnTo>
                <a:lnTo>
                  <a:pt x="1141730" y="1176020"/>
                </a:lnTo>
                <a:lnTo>
                  <a:pt x="1176020" y="1176020"/>
                </a:lnTo>
                <a:lnTo>
                  <a:pt x="1165860" y="1165860"/>
                </a:lnTo>
                <a:close/>
              </a:path>
              <a:path w="2344420" h="2344420">
                <a:moveTo>
                  <a:pt x="1176020" y="1176020"/>
                </a:moveTo>
                <a:lnTo>
                  <a:pt x="1141730" y="1176020"/>
                </a:lnTo>
                <a:lnTo>
                  <a:pt x="1156970" y="1191260"/>
                </a:lnTo>
                <a:lnTo>
                  <a:pt x="1191260" y="1191260"/>
                </a:lnTo>
                <a:lnTo>
                  <a:pt x="1176020" y="1176020"/>
                </a:lnTo>
                <a:close/>
              </a:path>
              <a:path w="2344420" h="2344420">
                <a:moveTo>
                  <a:pt x="1191260" y="1191260"/>
                </a:moveTo>
                <a:lnTo>
                  <a:pt x="1156970" y="1191260"/>
                </a:lnTo>
                <a:lnTo>
                  <a:pt x="1163320" y="1197610"/>
                </a:lnTo>
                <a:lnTo>
                  <a:pt x="1197610" y="1197610"/>
                </a:lnTo>
                <a:lnTo>
                  <a:pt x="1191260" y="1191260"/>
                </a:lnTo>
                <a:close/>
              </a:path>
              <a:path w="2344420" h="2344420">
                <a:moveTo>
                  <a:pt x="1197610" y="1197610"/>
                </a:moveTo>
                <a:lnTo>
                  <a:pt x="1163320" y="1197610"/>
                </a:lnTo>
                <a:lnTo>
                  <a:pt x="1179829" y="1214119"/>
                </a:lnTo>
                <a:lnTo>
                  <a:pt x="1214119" y="1214119"/>
                </a:lnTo>
                <a:lnTo>
                  <a:pt x="1197610" y="1197610"/>
                </a:lnTo>
                <a:close/>
              </a:path>
              <a:path w="2344420" h="2344420">
                <a:moveTo>
                  <a:pt x="1214120" y="1214120"/>
                </a:moveTo>
                <a:lnTo>
                  <a:pt x="1179830" y="1214120"/>
                </a:lnTo>
                <a:lnTo>
                  <a:pt x="1195070" y="1229360"/>
                </a:lnTo>
                <a:lnTo>
                  <a:pt x="1229360" y="1229360"/>
                </a:lnTo>
                <a:lnTo>
                  <a:pt x="1214120" y="1214120"/>
                </a:lnTo>
                <a:close/>
              </a:path>
              <a:path w="2344420" h="2344420">
                <a:moveTo>
                  <a:pt x="1229360" y="1229360"/>
                </a:moveTo>
                <a:lnTo>
                  <a:pt x="1195070" y="1229360"/>
                </a:lnTo>
                <a:lnTo>
                  <a:pt x="1205230" y="1239520"/>
                </a:lnTo>
                <a:lnTo>
                  <a:pt x="1239520" y="1239520"/>
                </a:lnTo>
                <a:lnTo>
                  <a:pt x="1229360" y="1229360"/>
                </a:lnTo>
                <a:close/>
              </a:path>
              <a:path w="2344420" h="2344420">
                <a:moveTo>
                  <a:pt x="1239520" y="1239520"/>
                </a:moveTo>
                <a:lnTo>
                  <a:pt x="1205230" y="1239520"/>
                </a:lnTo>
                <a:lnTo>
                  <a:pt x="1207770" y="1242060"/>
                </a:lnTo>
                <a:lnTo>
                  <a:pt x="1242060" y="1242060"/>
                </a:lnTo>
                <a:lnTo>
                  <a:pt x="1239520" y="1239520"/>
                </a:lnTo>
                <a:close/>
              </a:path>
              <a:path w="2344420" h="2344420">
                <a:moveTo>
                  <a:pt x="1242060" y="1242060"/>
                </a:moveTo>
                <a:lnTo>
                  <a:pt x="1207770" y="1242060"/>
                </a:lnTo>
                <a:lnTo>
                  <a:pt x="1224280" y="1258570"/>
                </a:lnTo>
                <a:lnTo>
                  <a:pt x="1258570" y="1258570"/>
                </a:lnTo>
                <a:lnTo>
                  <a:pt x="1242060" y="1242060"/>
                </a:lnTo>
                <a:close/>
              </a:path>
              <a:path w="2344420" h="2344420">
                <a:moveTo>
                  <a:pt x="1258570" y="1258570"/>
                </a:moveTo>
                <a:lnTo>
                  <a:pt x="1224280" y="1258570"/>
                </a:lnTo>
                <a:lnTo>
                  <a:pt x="1236980" y="1271270"/>
                </a:lnTo>
                <a:lnTo>
                  <a:pt x="1271270" y="1271270"/>
                </a:lnTo>
                <a:lnTo>
                  <a:pt x="1258570" y="1258570"/>
                </a:lnTo>
                <a:close/>
              </a:path>
              <a:path w="2344420" h="2344420">
                <a:moveTo>
                  <a:pt x="1271270" y="1271270"/>
                </a:moveTo>
                <a:lnTo>
                  <a:pt x="1236980" y="1271270"/>
                </a:lnTo>
                <a:lnTo>
                  <a:pt x="1256030" y="1290320"/>
                </a:lnTo>
                <a:lnTo>
                  <a:pt x="1290320" y="1290320"/>
                </a:lnTo>
                <a:lnTo>
                  <a:pt x="1271270" y="1271270"/>
                </a:lnTo>
                <a:close/>
              </a:path>
              <a:path w="2344420" h="2344420">
                <a:moveTo>
                  <a:pt x="1290320" y="1290320"/>
                </a:moveTo>
                <a:lnTo>
                  <a:pt x="1256030" y="1290320"/>
                </a:lnTo>
                <a:lnTo>
                  <a:pt x="1300480" y="1334770"/>
                </a:lnTo>
                <a:lnTo>
                  <a:pt x="1334770" y="1334770"/>
                </a:lnTo>
                <a:lnTo>
                  <a:pt x="1290320" y="1290320"/>
                </a:lnTo>
                <a:close/>
              </a:path>
              <a:path w="2344420" h="2344420">
                <a:moveTo>
                  <a:pt x="1334770" y="1334770"/>
                </a:moveTo>
                <a:lnTo>
                  <a:pt x="1300480" y="1334770"/>
                </a:lnTo>
                <a:lnTo>
                  <a:pt x="1303020" y="1337310"/>
                </a:lnTo>
                <a:lnTo>
                  <a:pt x="1337310" y="1337310"/>
                </a:lnTo>
                <a:lnTo>
                  <a:pt x="1334770" y="1334770"/>
                </a:lnTo>
                <a:close/>
              </a:path>
              <a:path w="2344420" h="2344420">
                <a:moveTo>
                  <a:pt x="1337310" y="1337310"/>
                </a:moveTo>
                <a:lnTo>
                  <a:pt x="1303020" y="1337310"/>
                </a:lnTo>
                <a:lnTo>
                  <a:pt x="1332230" y="1366520"/>
                </a:lnTo>
                <a:lnTo>
                  <a:pt x="1366520" y="1366520"/>
                </a:lnTo>
                <a:lnTo>
                  <a:pt x="1337310" y="1337310"/>
                </a:lnTo>
                <a:close/>
              </a:path>
              <a:path w="2344420" h="2344420">
                <a:moveTo>
                  <a:pt x="1366520" y="1366520"/>
                </a:moveTo>
                <a:lnTo>
                  <a:pt x="1332230" y="1366520"/>
                </a:lnTo>
                <a:lnTo>
                  <a:pt x="1363980" y="1398270"/>
                </a:lnTo>
                <a:lnTo>
                  <a:pt x="1398270" y="1398270"/>
                </a:lnTo>
                <a:lnTo>
                  <a:pt x="1366520" y="1366520"/>
                </a:lnTo>
                <a:close/>
              </a:path>
              <a:path w="2344420" h="2344420">
                <a:moveTo>
                  <a:pt x="1398270" y="1398270"/>
                </a:moveTo>
                <a:lnTo>
                  <a:pt x="1363980" y="1398270"/>
                </a:lnTo>
                <a:lnTo>
                  <a:pt x="1383030" y="1417320"/>
                </a:lnTo>
                <a:lnTo>
                  <a:pt x="1417320" y="1417320"/>
                </a:lnTo>
                <a:lnTo>
                  <a:pt x="1398270" y="1398270"/>
                </a:lnTo>
                <a:close/>
              </a:path>
              <a:path w="2344420" h="2344420">
                <a:moveTo>
                  <a:pt x="1417320" y="1417320"/>
                </a:moveTo>
                <a:lnTo>
                  <a:pt x="1383030" y="1417320"/>
                </a:lnTo>
                <a:lnTo>
                  <a:pt x="1395730" y="1430020"/>
                </a:lnTo>
                <a:lnTo>
                  <a:pt x="1430020" y="1430020"/>
                </a:lnTo>
                <a:lnTo>
                  <a:pt x="1417320" y="1417320"/>
                </a:lnTo>
                <a:close/>
              </a:path>
              <a:path w="2344420" h="2344420">
                <a:moveTo>
                  <a:pt x="1430020" y="1430020"/>
                </a:moveTo>
                <a:lnTo>
                  <a:pt x="1395730" y="1430020"/>
                </a:lnTo>
                <a:lnTo>
                  <a:pt x="1398270" y="1432560"/>
                </a:lnTo>
                <a:lnTo>
                  <a:pt x="1432560" y="1432560"/>
                </a:lnTo>
                <a:lnTo>
                  <a:pt x="1430020" y="1430020"/>
                </a:lnTo>
                <a:close/>
              </a:path>
              <a:path w="2344420" h="2344420">
                <a:moveTo>
                  <a:pt x="1432560" y="1432560"/>
                </a:moveTo>
                <a:lnTo>
                  <a:pt x="1398270" y="1432560"/>
                </a:lnTo>
                <a:lnTo>
                  <a:pt x="1402080" y="1436370"/>
                </a:lnTo>
                <a:lnTo>
                  <a:pt x="1436370" y="1436370"/>
                </a:lnTo>
                <a:lnTo>
                  <a:pt x="1432560" y="1432560"/>
                </a:lnTo>
                <a:close/>
              </a:path>
              <a:path w="2344420" h="2344420">
                <a:moveTo>
                  <a:pt x="1436370" y="1436370"/>
                </a:moveTo>
                <a:lnTo>
                  <a:pt x="1402080" y="1436370"/>
                </a:lnTo>
                <a:lnTo>
                  <a:pt x="1427480" y="1461770"/>
                </a:lnTo>
                <a:lnTo>
                  <a:pt x="1461770" y="1461770"/>
                </a:lnTo>
                <a:lnTo>
                  <a:pt x="1436370" y="1436370"/>
                </a:lnTo>
                <a:close/>
              </a:path>
              <a:path w="2344420" h="2344420">
                <a:moveTo>
                  <a:pt x="1461770" y="1461770"/>
                </a:moveTo>
                <a:lnTo>
                  <a:pt x="1427480" y="1461770"/>
                </a:lnTo>
                <a:lnTo>
                  <a:pt x="1430020" y="1464310"/>
                </a:lnTo>
                <a:lnTo>
                  <a:pt x="1464310" y="1464310"/>
                </a:lnTo>
                <a:lnTo>
                  <a:pt x="1461770" y="1461770"/>
                </a:lnTo>
                <a:close/>
              </a:path>
              <a:path w="2344420" h="2344420">
                <a:moveTo>
                  <a:pt x="1464310" y="1464310"/>
                </a:moveTo>
                <a:lnTo>
                  <a:pt x="1430020" y="1464310"/>
                </a:lnTo>
                <a:lnTo>
                  <a:pt x="1452879" y="1487169"/>
                </a:lnTo>
                <a:lnTo>
                  <a:pt x="1487169" y="1487169"/>
                </a:lnTo>
                <a:lnTo>
                  <a:pt x="1464310" y="1464310"/>
                </a:lnTo>
                <a:close/>
              </a:path>
              <a:path w="2344420" h="2344420">
                <a:moveTo>
                  <a:pt x="1487170" y="1487170"/>
                </a:moveTo>
                <a:lnTo>
                  <a:pt x="1452880" y="1487170"/>
                </a:lnTo>
                <a:lnTo>
                  <a:pt x="1455420" y="1489710"/>
                </a:lnTo>
                <a:lnTo>
                  <a:pt x="1489710" y="1489710"/>
                </a:lnTo>
                <a:lnTo>
                  <a:pt x="1487170" y="1487170"/>
                </a:lnTo>
                <a:close/>
              </a:path>
              <a:path w="2344420" h="2344420">
                <a:moveTo>
                  <a:pt x="1489710" y="1489710"/>
                </a:moveTo>
                <a:lnTo>
                  <a:pt x="1455420" y="1489710"/>
                </a:lnTo>
                <a:lnTo>
                  <a:pt x="1468119" y="1502409"/>
                </a:lnTo>
                <a:lnTo>
                  <a:pt x="1502409" y="1502409"/>
                </a:lnTo>
                <a:lnTo>
                  <a:pt x="1489710" y="1489710"/>
                </a:lnTo>
                <a:close/>
              </a:path>
              <a:path w="2344420" h="2344420">
                <a:moveTo>
                  <a:pt x="1502410" y="1502410"/>
                </a:moveTo>
                <a:lnTo>
                  <a:pt x="1468120" y="1502410"/>
                </a:lnTo>
                <a:lnTo>
                  <a:pt x="1480820" y="1515110"/>
                </a:lnTo>
                <a:lnTo>
                  <a:pt x="1515110" y="1515110"/>
                </a:lnTo>
                <a:lnTo>
                  <a:pt x="1502410" y="1502410"/>
                </a:lnTo>
                <a:close/>
              </a:path>
              <a:path w="2344420" h="2344420">
                <a:moveTo>
                  <a:pt x="1515110" y="1515110"/>
                </a:moveTo>
                <a:lnTo>
                  <a:pt x="1480820" y="1515110"/>
                </a:lnTo>
                <a:lnTo>
                  <a:pt x="1484630" y="1518920"/>
                </a:lnTo>
                <a:lnTo>
                  <a:pt x="1518920" y="1518920"/>
                </a:lnTo>
                <a:lnTo>
                  <a:pt x="1515110" y="1515110"/>
                </a:lnTo>
                <a:close/>
              </a:path>
              <a:path w="2344420" h="2344420">
                <a:moveTo>
                  <a:pt x="1518920" y="1518920"/>
                </a:moveTo>
                <a:lnTo>
                  <a:pt x="1484630" y="1518920"/>
                </a:lnTo>
                <a:lnTo>
                  <a:pt x="1487169" y="1521459"/>
                </a:lnTo>
                <a:lnTo>
                  <a:pt x="1521459" y="1521459"/>
                </a:lnTo>
                <a:lnTo>
                  <a:pt x="1518920" y="1518920"/>
                </a:lnTo>
                <a:close/>
              </a:path>
              <a:path w="2344420" h="2344420">
                <a:moveTo>
                  <a:pt x="1521460" y="1521460"/>
                </a:moveTo>
                <a:lnTo>
                  <a:pt x="1487170" y="1521460"/>
                </a:lnTo>
                <a:lnTo>
                  <a:pt x="1499869" y="1534159"/>
                </a:lnTo>
                <a:lnTo>
                  <a:pt x="1534159" y="1534159"/>
                </a:lnTo>
                <a:lnTo>
                  <a:pt x="1521460" y="1521460"/>
                </a:lnTo>
                <a:close/>
              </a:path>
              <a:path w="2344420" h="2344420">
                <a:moveTo>
                  <a:pt x="2145030" y="2145030"/>
                </a:moveTo>
                <a:lnTo>
                  <a:pt x="2110740" y="2145030"/>
                </a:lnTo>
                <a:lnTo>
                  <a:pt x="2190750" y="2225040"/>
                </a:lnTo>
                <a:lnTo>
                  <a:pt x="2225040" y="2225040"/>
                </a:lnTo>
                <a:lnTo>
                  <a:pt x="2145030" y="2145030"/>
                </a:lnTo>
                <a:close/>
              </a:path>
              <a:path w="2344420" h="2344420">
                <a:moveTo>
                  <a:pt x="2142490" y="2142490"/>
                </a:moveTo>
                <a:lnTo>
                  <a:pt x="2108200" y="2142490"/>
                </a:lnTo>
                <a:lnTo>
                  <a:pt x="2109470" y="2143760"/>
                </a:lnTo>
                <a:lnTo>
                  <a:pt x="2143760" y="2143760"/>
                </a:lnTo>
                <a:lnTo>
                  <a:pt x="2142490" y="2142490"/>
                </a:lnTo>
                <a:close/>
              </a:path>
              <a:path w="2344420" h="2344420">
                <a:moveTo>
                  <a:pt x="2138680" y="2138680"/>
                </a:moveTo>
                <a:lnTo>
                  <a:pt x="2104390" y="2138680"/>
                </a:lnTo>
                <a:lnTo>
                  <a:pt x="2106930" y="2141220"/>
                </a:lnTo>
                <a:lnTo>
                  <a:pt x="2141220" y="2141220"/>
                </a:lnTo>
                <a:lnTo>
                  <a:pt x="2138680" y="2138680"/>
                </a:lnTo>
                <a:close/>
              </a:path>
              <a:path w="2344420" h="2344420">
                <a:moveTo>
                  <a:pt x="2136140" y="2136140"/>
                </a:moveTo>
                <a:lnTo>
                  <a:pt x="2101850" y="2136140"/>
                </a:lnTo>
                <a:lnTo>
                  <a:pt x="2103120" y="2137410"/>
                </a:lnTo>
                <a:lnTo>
                  <a:pt x="2137410" y="2137410"/>
                </a:lnTo>
                <a:lnTo>
                  <a:pt x="2136140" y="2136140"/>
                </a:lnTo>
                <a:close/>
              </a:path>
              <a:path w="2344420" h="2344420">
                <a:moveTo>
                  <a:pt x="2132330" y="2132330"/>
                </a:moveTo>
                <a:lnTo>
                  <a:pt x="2098040" y="2132330"/>
                </a:lnTo>
                <a:lnTo>
                  <a:pt x="2100580" y="2134870"/>
                </a:lnTo>
                <a:lnTo>
                  <a:pt x="2134870" y="2134870"/>
                </a:lnTo>
                <a:lnTo>
                  <a:pt x="2132330" y="2132330"/>
                </a:lnTo>
                <a:close/>
              </a:path>
              <a:path w="2344420" h="2344420">
                <a:moveTo>
                  <a:pt x="2129790" y="2129790"/>
                </a:moveTo>
                <a:lnTo>
                  <a:pt x="2095500" y="2129790"/>
                </a:lnTo>
                <a:lnTo>
                  <a:pt x="2096770" y="2131060"/>
                </a:lnTo>
                <a:lnTo>
                  <a:pt x="2131060" y="2131060"/>
                </a:lnTo>
                <a:lnTo>
                  <a:pt x="2129790" y="2129790"/>
                </a:lnTo>
                <a:close/>
              </a:path>
              <a:path w="2344420" h="2344420">
                <a:moveTo>
                  <a:pt x="2125980" y="2125980"/>
                </a:moveTo>
                <a:lnTo>
                  <a:pt x="2091690" y="2125980"/>
                </a:lnTo>
                <a:lnTo>
                  <a:pt x="2094230" y="2128520"/>
                </a:lnTo>
                <a:lnTo>
                  <a:pt x="2128520" y="2128520"/>
                </a:lnTo>
                <a:lnTo>
                  <a:pt x="2125980" y="2125980"/>
                </a:lnTo>
                <a:close/>
              </a:path>
              <a:path w="2344420" h="2344420">
                <a:moveTo>
                  <a:pt x="2123440" y="2123440"/>
                </a:moveTo>
                <a:lnTo>
                  <a:pt x="2089150" y="2123440"/>
                </a:lnTo>
                <a:lnTo>
                  <a:pt x="2090420" y="2124710"/>
                </a:lnTo>
                <a:lnTo>
                  <a:pt x="2124710" y="2124710"/>
                </a:lnTo>
                <a:lnTo>
                  <a:pt x="2123440" y="2123440"/>
                </a:lnTo>
                <a:close/>
              </a:path>
              <a:path w="2344420" h="2344420">
                <a:moveTo>
                  <a:pt x="2119630" y="2119630"/>
                </a:moveTo>
                <a:lnTo>
                  <a:pt x="2085339" y="2119630"/>
                </a:lnTo>
                <a:lnTo>
                  <a:pt x="2087880" y="2122170"/>
                </a:lnTo>
                <a:lnTo>
                  <a:pt x="2122170" y="2122170"/>
                </a:lnTo>
                <a:lnTo>
                  <a:pt x="2119630" y="2119630"/>
                </a:lnTo>
                <a:close/>
              </a:path>
              <a:path w="2344420" h="2344420">
                <a:moveTo>
                  <a:pt x="2117090" y="2117090"/>
                </a:moveTo>
                <a:lnTo>
                  <a:pt x="2082800" y="2117090"/>
                </a:lnTo>
                <a:lnTo>
                  <a:pt x="2084070" y="2118360"/>
                </a:lnTo>
                <a:lnTo>
                  <a:pt x="2118360" y="2118360"/>
                </a:lnTo>
                <a:lnTo>
                  <a:pt x="2117090" y="2117090"/>
                </a:lnTo>
                <a:close/>
              </a:path>
              <a:path w="2344420" h="2344420">
                <a:moveTo>
                  <a:pt x="2113280" y="2113280"/>
                </a:moveTo>
                <a:lnTo>
                  <a:pt x="2078989" y="2113280"/>
                </a:lnTo>
                <a:lnTo>
                  <a:pt x="2081530" y="2115820"/>
                </a:lnTo>
                <a:lnTo>
                  <a:pt x="2115820" y="2115820"/>
                </a:lnTo>
                <a:lnTo>
                  <a:pt x="2113280" y="2113280"/>
                </a:lnTo>
                <a:close/>
              </a:path>
              <a:path w="2344420" h="2344420">
                <a:moveTo>
                  <a:pt x="2110740" y="2110740"/>
                </a:moveTo>
                <a:lnTo>
                  <a:pt x="2076450" y="2110740"/>
                </a:lnTo>
                <a:lnTo>
                  <a:pt x="2077720" y="2112010"/>
                </a:lnTo>
                <a:lnTo>
                  <a:pt x="2112010" y="2112010"/>
                </a:lnTo>
                <a:lnTo>
                  <a:pt x="2110740" y="2110740"/>
                </a:lnTo>
                <a:close/>
              </a:path>
              <a:path w="2344420" h="2344420">
                <a:moveTo>
                  <a:pt x="2106930" y="2106930"/>
                </a:moveTo>
                <a:lnTo>
                  <a:pt x="2072639" y="2106930"/>
                </a:lnTo>
                <a:lnTo>
                  <a:pt x="2075180" y="2109470"/>
                </a:lnTo>
                <a:lnTo>
                  <a:pt x="2109470" y="2109470"/>
                </a:lnTo>
                <a:lnTo>
                  <a:pt x="2106930" y="2106930"/>
                </a:lnTo>
                <a:close/>
              </a:path>
              <a:path w="2344420" h="2344420">
                <a:moveTo>
                  <a:pt x="2104390" y="2104390"/>
                </a:moveTo>
                <a:lnTo>
                  <a:pt x="2070100" y="2104390"/>
                </a:lnTo>
                <a:lnTo>
                  <a:pt x="2071370" y="2105660"/>
                </a:lnTo>
                <a:lnTo>
                  <a:pt x="2105660" y="2105660"/>
                </a:lnTo>
                <a:lnTo>
                  <a:pt x="2104390" y="2104390"/>
                </a:lnTo>
                <a:close/>
              </a:path>
              <a:path w="2344420" h="2344420">
                <a:moveTo>
                  <a:pt x="2100580" y="2100580"/>
                </a:moveTo>
                <a:lnTo>
                  <a:pt x="2066290" y="2100580"/>
                </a:lnTo>
                <a:lnTo>
                  <a:pt x="2068830" y="2103120"/>
                </a:lnTo>
                <a:lnTo>
                  <a:pt x="2103120" y="2103120"/>
                </a:lnTo>
                <a:lnTo>
                  <a:pt x="2100580" y="2100580"/>
                </a:lnTo>
                <a:close/>
              </a:path>
              <a:path w="2344420" h="2344420">
                <a:moveTo>
                  <a:pt x="2098040" y="2098040"/>
                </a:moveTo>
                <a:lnTo>
                  <a:pt x="2063750" y="2098040"/>
                </a:lnTo>
                <a:lnTo>
                  <a:pt x="2065020" y="2099310"/>
                </a:lnTo>
                <a:lnTo>
                  <a:pt x="2099310" y="2099310"/>
                </a:lnTo>
                <a:lnTo>
                  <a:pt x="2098040" y="2098040"/>
                </a:lnTo>
                <a:close/>
              </a:path>
              <a:path w="2344420" h="2344420">
                <a:moveTo>
                  <a:pt x="2094230" y="2094230"/>
                </a:moveTo>
                <a:lnTo>
                  <a:pt x="2059940" y="2094230"/>
                </a:lnTo>
                <a:lnTo>
                  <a:pt x="2062480" y="2096770"/>
                </a:lnTo>
                <a:lnTo>
                  <a:pt x="2096770" y="2096770"/>
                </a:lnTo>
                <a:lnTo>
                  <a:pt x="2094230" y="2094230"/>
                </a:lnTo>
                <a:close/>
              </a:path>
              <a:path w="2344420" h="2344420">
                <a:moveTo>
                  <a:pt x="2091689" y="2091689"/>
                </a:moveTo>
                <a:lnTo>
                  <a:pt x="2057400" y="2091689"/>
                </a:lnTo>
                <a:lnTo>
                  <a:pt x="2058670" y="2092960"/>
                </a:lnTo>
                <a:lnTo>
                  <a:pt x="2092960" y="2092960"/>
                </a:lnTo>
                <a:lnTo>
                  <a:pt x="2091689" y="2091689"/>
                </a:lnTo>
                <a:close/>
              </a:path>
              <a:path w="2344420" h="2344420">
                <a:moveTo>
                  <a:pt x="2087880" y="2087880"/>
                </a:moveTo>
                <a:lnTo>
                  <a:pt x="2053589" y="2087880"/>
                </a:lnTo>
                <a:lnTo>
                  <a:pt x="2056130" y="2090420"/>
                </a:lnTo>
                <a:lnTo>
                  <a:pt x="2090420" y="2090420"/>
                </a:lnTo>
                <a:lnTo>
                  <a:pt x="2087880" y="2087880"/>
                </a:lnTo>
                <a:close/>
              </a:path>
              <a:path w="2344420" h="2344420">
                <a:moveTo>
                  <a:pt x="2085339" y="2085339"/>
                </a:moveTo>
                <a:lnTo>
                  <a:pt x="2051050" y="2085339"/>
                </a:lnTo>
                <a:lnTo>
                  <a:pt x="2052320" y="2086610"/>
                </a:lnTo>
                <a:lnTo>
                  <a:pt x="2086610" y="2086610"/>
                </a:lnTo>
                <a:lnTo>
                  <a:pt x="2085339" y="2085339"/>
                </a:lnTo>
                <a:close/>
              </a:path>
              <a:path w="2344420" h="2344420">
                <a:moveTo>
                  <a:pt x="2081530" y="2081530"/>
                </a:moveTo>
                <a:lnTo>
                  <a:pt x="2047239" y="2081530"/>
                </a:lnTo>
                <a:lnTo>
                  <a:pt x="2049780" y="2084070"/>
                </a:lnTo>
                <a:lnTo>
                  <a:pt x="2084070" y="2084070"/>
                </a:lnTo>
                <a:lnTo>
                  <a:pt x="2081530" y="2081530"/>
                </a:lnTo>
                <a:close/>
              </a:path>
              <a:path w="2344420" h="2344420">
                <a:moveTo>
                  <a:pt x="2078989" y="2078989"/>
                </a:moveTo>
                <a:lnTo>
                  <a:pt x="2044700" y="2078989"/>
                </a:lnTo>
                <a:lnTo>
                  <a:pt x="2045970" y="2080260"/>
                </a:lnTo>
                <a:lnTo>
                  <a:pt x="2080260" y="2080260"/>
                </a:lnTo>
                <a:lnTo>
                  <a:pt x="2078989" y="2078989"/>
                </a:lnTo>
                <a:close/>
              </a:path>
              <a:path w="2344420" h="2344420">
                <a:moveTo>
                  <a:pt x="2075180" y="2075180"/>
                </a:moveTo>
                <a:lnTo>
                  <a:pt x="2040889" y="2075180"/>
                </a:lnTo>
                <a:lnTo>
                  <a:pt x="2043430" y="2077720"/>
                </a:lnTo>
                <a:lnTo>
                  <a:pt x="2077720" y="2077720"/>
                </a:lnTo>
                <a:lnTo>
                  <a:pt x="2075180" y="2075180"/>
                </a:lnTo>
                <a:close/>
              </a:path>
              <a:path w="2344420" h="2344420">
                <a:moveTo>
                  <a:pt x="2072639" y="2072639"/>
                </a:moveTo>
                <a:lnTo>
                  <a:pt x="2038350" y="2072639"/>
                </a:lnTo>
                <a:lnTo>
                  <a:pt x="2039620" y="2073910"/>
                </a:lnTo>
                <a:lnTo>
                  <a:pt x="2073910" y="2073910"/>
                </a:lnTo>
                <a:lnTo>
                  <a:pt x="2072639" y="2072639"/>
                </a:lnTo>
                <a:close/>
              </a:path>
              <a:path w="2344420" h="2344420">
                <a:moveTo>
                  <a:pt x="2068830" y="2068830"/>
                </a:moveTo>
                <a:lnTo>
                  <a:pt x="2034539" y="2068830"/>
                </a:lnTo>
                <a:lnTo>
                  <a:pt x="2037080" y="2071370"/>
                </a:lnTo>
                <a:lnTo>
                  <a:pt x="2071370" y="2071370"/>
                </a:lnTo>
                <a:lnTo>
                  <a:pt x="2068830" y="2068830"/>
                </a:lnTo>
                <a:close/>
              </a:path>
              <a:path w="2344420" h="2344420">
                <a:moveTo>
                  <a:pt x="2066290" y="2066290"/>
                </a:moveTo>
                <a:lnTo>
                  <a:pt x="2032000" y="2066290"/>
                </a:lnTo>
                <a:lnTo>
                  <a:pt x="2033270" y="2067560"/>
                </a:lnTo>
                <a:lnTo>
                  <a:pt x="2067560" y="2067560"/>
                </a:lnTo>
                <a:lnTo>
                  <a:pt x="2066290" y="2066290"/>
                </a:lnTo>
                <a:close/>
              </a:path>
              <a:path w="2344420" h="2344420">
                <a:moveTo>
                  <a:pt x="2062480" y="2062480"/>
                </a:moveTo>
                <a:lnTo>
                  <a:pt x="2028189" y="2062480"/>
                </a:lnTo>
                <a:lnTo>
                  <a:pt x="2030730" y="2065020"/>
                </a:lnTo>
                <a:lnTo>
                  <a:pt x="2065020" y="2065020"/>
                </a:lnTo>
                <a:lnTo>
                  <a:pt x="2062480" y="2062480"/>
                </a:lnTo>
                <a:close/>
              </a:path>
              <a:path w="2344420" h="2344420">
                <a:moveTo>
                  <a:pt x="2059939" y="2059939"/>
                </a:moveTo>
                <a:lnTo>
                  <a:pt x="2025650" y="2059939"/>
                </a:lnTo>
                <a:lnTo>
                  <a:pt x="2026920" y="2061210"/>
                </a:lnTo>
                <a:lnTo>
                  <a:pt x="2061210" y="2061210"/>
                </a:lnTo>
                <a:lnTo>
                  <a:pt x="2059939" y="2059939"/>
                </a:lnTo>
                <a:close/>
              </a:path>
              <a:path w="2344420" h="2344420">
                <a:moveTo>
                  <a:pt x="2056130" y="2056130"/>
                </a:moveTo>
                <a:lnTo>
                  <a:pt x="2021839" y="2056130"/>
                </a:lnTo>
                <a:lnTo>
                  <a:pt x="2024380" y="2058670"/>
                </a:lnTo>
                <a:lnTo>
                  <a:pt x="2058670" y="2058670"/>
                </a:lnTo>
                <a:lnTo>
                  <a:pt x="2056130" y="2056130"/>
                </a:lnTo>
                <a:close/>
              </a:path>
              <a:path w="2344420" h="2344420">
                <a:moveTo>
                  <a:pt x="2053589" y="2053589"/>
                </a:moveTo>
                <a:lnTo>
                  <a:pt x="2019300" y="2053589"/>
                </a:lnTo>
                <a:lnTo>
                  <a:pt x="2020570" y="2054860"/>
                </a:lnTo>
                <a:lnTo>
                  <a:pt x="2054860" y="2054860"/>
                </a:lnTo>
                <a:lnTo>
                  <a:pt x="2053589" y="2053589"/>
                </a:lnTo>
                <a:close/>
              </a:path>
              <a:path w="2344420" h="2344420">
                <a:moveTo>
                  <a:pt x="2047240" y="2047240"/>
                </a:moveTo>
                <a:lnTo>
                  <a:pt x="2012950" y="2047240"/>
                </a:lnTo>
                <a:lnTo>
                  <a:pt x="2018030" y="2052320"/>
                </a:lnTo>
                <a:lnTo>
                  <a:pt x="2052320" y="2052320"/>
                </a:lnTo>
                <a:lnTo>
                  <a:pt x="2047240" y="2047240"/>
                </a:lnTo>
                <a:close/>
              </a:path>
              <a:path w="2344420" h="2344420">
                <a:moveTo>
                  <a:pt x="2043430" y="2043430"/>
                </a:moveTo>
                <a:lnTo>
                  <a:pt x="2009139" y="2043430"/>
                </a:lnTo>
                <a:lnTo>
                  <a:pt x="2011680" y="2045970"/>
                </a:lnTo>
                <a:lnTo>
                  <a:pt x="2045970" y="2045970"/>
                </a:lnTo>
                <a:lnTo>
                  <a:pt x="2043430" y="2043430"/>
                </a:lnTo>
                <a:close/>
              </a:path>
              <a:path w="2344420" h="2344420">
                <a:moveTo>
                  <a:pt x="2040889" y="2040889"/>
                </a:moveTo>
                <a:lnTo>
                  <a:pt x="2006600" y="2040889"/>
                </a:lnTo>
                <a:lnTo>
                  <a:pt x="2007870" y="2042160"/>
                </a:lnTo>
                <a:lnTo>
                  <a:pt x="2042160" y="2042160"/>
                </a:lnTo>
                <a:lnTo>
                  <a:pt x="2040889" y="2040889"/>
                </a:lnTo>
                <a:close/>
              </a:path>
              <a:path w="2344420" h="2344420">
                <a:moveTo>
                  <a:pt x="2037080" y="2037080"/>
                </a:moveTo>
                <a:lnTo>
                  <a:pt x="2002790" y="2037080"/>
                </a:lnTo>
                <a:lnTo>
                  <a:pt x="2005330" y="2039620"/>
                </a:lnTo>
                <a:lnTo>
                  <a:pt x="2039620" y="2039620"/>
                </a:lnTo>
                <a:lnTo>
                  <a:pt x="2037080" y="2037080"/>
                </a:lnTo>
                <a:close/>
              </a:path>
              <a:path w="2344420" h="2344420">
                <a:moveTo>
                  <a:pt x="2034539" y="2034539"/>
                </a:moveTo>
                <a:lnTo>
                  <a:pt x="2000250" y="2034539"/>
                </a:lnTo>
                <a:lnTo>
                  <a:pt x="2001520" y="2035810"/>
                </a:lnTo>
                <a:lnTo>
                  <a:pt x="2035810" y="2035810"/>
                </a:lnTo>
                <a:lnTo>
                  <a:pt x="2034539" y="2034539"/>
                </a:lnTo>
                <a:close/>
              </a:path>
              <a:path w="2344420" h="2344420">
                <a:moveTo>
                  <a:pt x="2030729" y="2030729"/>
                </a:moveTo>
                <a:lnTo>
                  <a:pt x="1996439" y="2030729"/>
                </a:lnTo>
                <a:lnTo>
                  <a:pt x="1998980" y="2033270"/>
                </a:lnTo>
                <a:lnTo>
                  <a:pt x="2033270" y="2033270"/>
                </a:lnTo>
                <a:lnTo>
                  <a:pt x="2030729" y="2030729"/>
                </a:lnTo>
                <a:close/>
              </a:path>
              <a:path w="2344420" h="2344420">
                <a:moveTo>
                  <a:pt x="2028189" y="2028189"/>
                </a:moveTo>
                <a:lnTo>
                  <a:pt x="1993900" y="2028189"/>
                </a:lnTo>
                <a:lnTo>
                  <a:pt x="1995170" y="2029460"/>
                </a:lnTo>
                <a:lnTo>
                  <a:pt x="2029460" y="2029460"/>
                </a:lnTo>
                <a:lnTo>
                  <a:pt x="2028189" y="2028189"/>
                </a:lnTo>
                <a:close/>
              </a:path>
              <a:path w="2344420" h="2344420">
                <a:moveTo>
                  <a:pt x="2024379" y="2024379"/>
                </a:moveTo>
                <a:lnTo>
                  <a:pt x="1990089" y="2024379"/>
                </a:lnTo>
                <a:lnTo>
                  <a:pt x="1992630" y="2026920"/>
                </a:lnTo>
                <a:lnTo>
                  <a:pt x="2026920" y="2026920"/>
                </a:lnTo>
                <a:lnTo>
                  <a:pt x="2024379" y="2024379"/>
                </a:lnTo>
                <a:close/>
              </a:path>
              <a:path w="2344420" h="2344420">
                <a:moveTo>
                  <a:pt x="2021840" y="2021840"/>
                </a:moveTo>
                <a:lnTo>
                  <a:pt x="1987550" y="2021840"/>
                </a:lnTo>
                <a:lnTo>
                  <a:pt x="1988820" y="2023110"/>
                </a:lnTo>
                <a:lnTo>
                  <a:pt x="2023110" y="2023110"/>
                </a:lnTo>
                <a:lnTo>
                  <a:pt x="2021840" y="2021840"/>
                </a:lnTo>
                <a:close/>
              </a:path>
              <a:path w="2344420" h="2344420">
                <a:moveTo>
                  <a:pt x="2018030" y="2018030"/>
                </a:moveTo>
                <a:lnTo>
                  <a:pt x="1983739" y="2018030"/>
                </a:lnTo>
                <a:lnTo>
                  <a:pt x="1986280" y="2020570"/>
                </a:lnTo>
                <a:lnTo>
                  <a:pt x="2020570" y="2020570"/>
                </a:lnTo>
                <a:lnTo>
                  <a:pt x="2018030" y="2018030"/>
                </a:lnTo>
                <a:close/>
              </a:path>
              <a:path w="2344420" h="2344420">
                <a:moveTo>
                  <a:pt x="2015490" y="2015490"/>
                </a:moveTo>
                <a:lnTo>
                  <a:pt x="1981200" y="2015490"/>
                </a:lnTo>
                <a:lnTo>
                  <a:pt x="1982470" y="2016760"/>
                </a:lnTo>
                <a:lnTo>
                  <a:pt x="2016760" y="2016760"/>
                </a:lnTo>
                <a:lnTo>
                  <a:pt x="2015490" y="2015490"/>
                </a:lnTo>
                <a:close/>
              </a:path>
              <a:path w="2344420" h="2344420">
                <a:moveTo>
                  <a:pt x="2011680" y="2011680"/>
                </a:moveTo>
                <a:lnTo>
                  <a:pt x="1977390" y="2011680"/>
                </a:lnTo>
                <a:lnTo>
                  <a:pt x="1979930" y="2014220"/>
                </a:lnTo>
                <a:lnTo>
                  <a:pt x="2014220" y="2014220"/>
                </a:lnTo>
                <a:lnTo>
                  <a:pt x="2011680" y="2011680"/>
                </a:lnTo>
                <a:close/>
              </a:path>
              <a:path w="2344420" h="2344420">
                <a:moveTo>
                  <a:pt x="2009139" y="2009139"/>
                </a:moveTo>
                <a:lnTo>
                  <a:pt x="1974850" y="2009139"/>
                </a:lnTo>
                <a:lnTo>
                  <a:pt x="1976120" y="2010410"/>
                </a:lnTo>
                <a:lnTo>
                  <a:pt x="2010410" y="2010410"/>
                </a:lnTo>
                <a:lnTo>
                  <a:pt x="2009139" y="2009139"/>
                </a:lnTo>
                <a:close/>
              </a:path>
              <a:path w="2344420" h="2344420">
                <a:moveTo>
                  <a:pt x="2005330" y="2005330"/>
                </a:moveTo>
                <a:lnTo>
                  <a:pt x="1971040" y="2005330"/>
                </a:lnTo>
                <a:lnTo>
                  <a:pt x="1973580" y="2007870"/>
                </a:lnTo>
                <a:lnTo>
                  <a:pt x="2007870" y="2007870"/>
                </a:lnTo>
                <a:lnTo>
                  <a:pt x="2005330" y="2005330"/>
                </a:lnTo>
                <a:close/>
              </a:path>
              <a:path w="2344420" h="2344420">
                <a:moveTo>
                  <a:pt x="2002789" y="2002789"/>
                </a:moveTo>
                <a:lnTo>
                  <a:pt x="1968500" y="2002789"/>
                </a:lnTo>
                <a:lnTo>
                  <a:pt x="1969770" y="2004060"/>
                </a:lnTo>
                <a:lnTo>
                  <a:pt x="2004060" y="2004060"/>
                </a:lnTo>
                <a:lnTo>
                  <a:pt x="2002789" y="2002789"/>
                </a:lnTo>
                <a:close/>
              </a:path>
              <a:path w="2344420" h="2344420">
                <a:moveTo>
                  <a:pt x="1998980" y="1998980"/>
                </a:moveTo>
                <a:lnTo>
                  <a:pt x="1964689" y="1998980"/>
                </a:lnTo>
                <a:lnTo>
                  <a:pt x="1967230" y="2001520"/>
                </a:lnTo>
                <a:lnTo>
                  <a:pt x="2001520" y="2001520"/>
                </a:lnTo>
                <a:lnTo>
                  <a:pt x="1998980" y="1998980"/>
                </a:lnTo>
                <a:close/>
              </a:path>
              <a:path w="2344420" h="2344420">
                <a:moveTo>
                  <a:pt x="1996439" y="1996439"/>
                </a:moveTo>
                <a:lnTo>
                  <a:pt x="1962150" y="1996439"/>
                </a:lnTo>
                <a:lnTo>
                  <a:pt x="1963420" y="1997710"/>
                </a:lnTo>
                <a:lnTo>
                  <a:pt x="1997710" y="1997710"/>
                </a:lnTo>
                <a:lnTo>
                  <a:pt x="1996439" y="1996439"/>
                </a:lnTo>
                <a:close/>
              </a:path>
              <a:path w="2344420" h="2344420">
                <a:moveTo>
                  <a:pt x="1992630" y="1992630"/>
                </a:moveTo>
                <a:lnTo>
                  <a:pt x="1958340" y="1992630"/>
                </a:lnTo>
                <a:lnTo>
                  <a:pt x="1960880" y="1995170"/>
                </a:lnTo>
                <a:lnTo>
                  <a:pt x="1995170" y="1995170"/>
                </a:lnTo>
                <a:lnTo>
                  <a:pt x="1992630" y="1992630"/>
                </a:lnTo>
                <a:close/>
              </a:path>
              <a:path w="2344420" h="2344420">
                <a:moveTo>
                  <a:pt x="1990090" y="1990090"/>
                </a:moveTo>
                <a:lnTo>
                  <a:pt x="1955800" y="1990090"/>
                </a:lnTo>
                <a:lnTo>
                  <a:pt x="1957070" y="1991360"/>
                </a:lnTo>
                <a:lnTo>
                  <a:pt x="1991360" y="1991360"/>
                </a:lnTo>
                <a:lnTo>
                  <a:pt x="1990090" y="1990090"/>
                </a:lnTo>
                <a:close/>
              </a:path>
              <a:path w="2344420" h="2344420">
                <a:moveTo>
                  <a:pt x="1983739" y="1983739"/>
                </a:moveTo>
                <a:lnTo>
                  <a:pt x="1949450" y="1983739"/>
                </a:lnTo>
                <a:lnTo>
                  <a:pt x="1954530" y="1988820"/>
                </a:lnTo>
                <a:lnTo>
                  <a:pt x="1988820" y="1988820"/>
                </a:lnTo>
                <a:lnTo>
                  <a:pt x="1983739" y="1983739"/>
                </a:lnTo>
                <a:close/>
              </a:path>
              <a:path w="2344420" h="2344420">
                <a:moveTo>
                  <a:pt x="1977389" y="1977389"/>
                </a:moveTo>
                <a:lnTo>
                  <a:pt x="1943100" y="1977389"/>
                </a:lnTo>
                <a:lnTo>
                  <a:pt x="1948180" y="1982470"/>
                </a:lnTo>
                <a:lnTo>
                  <a:pt x="1982470" y="1982470"/>
                </a:lnTo>
                <a:lnTo>
                  <a:pt x="1977389" y="1977389"/>
                </a:lnTo>
                <a:close/>
              </a:path>
              <a:path w="2344420" h="2344420">
                <a:moveTo>
                  <a:pt x="1971039" y="1971039"/>
                </a:moveTo>
                <a:lnTo>
                  <a:pt x="1936750" y="1971039"/>
                </a:lnTo>
                <a:lnTo>
                  <a:pt x="1941830" y="1976120"/>
                </a:lnTo>
                <a:lnTo>
                  <a:pt x="1976120" y="1976120"/>
                </a:lnTo>
                <a:lnTo>
                  <a:pt x="1971039" y="1971039"/>
                </a:lnTo>
                <a:close/>
              </a:path>
              <a:path w="2344420" h="2344420">
                <a:moveTo>
                  <a:pt x="1964689" y="1964689"/>
                </a:moveTo>
                <a:lnTo>
                  <a:pt x="1930400" y="1964689"/>
                </a:lnTo>
                <a:lnTo>
                  <a:pt x="1935480" y="1969770"/>
                </a:lnTo>
                <a:lnTo>
                  <a:pt x="1969770" y="1969770"/>
                </a:lnTo>
                <a:lnTo>
                  <a:pt x="1964689" y="1964689"/>
                </a:lnTo>
                <a:close/>
              </a:path>
              <a:path w="2344420" h="2344420">
                <a:moveTo>
                  <a:pt x="1958339" y="1958339"/>
                </a:moveTo>
                <a:lnTo>
                  <a:pt x="1924049" y="1958339"/>
                </a:lnTo>
                <a:lnTo>
                  <a:pt x="1929130" y="1963420"/>
                </a:lnTo>
                <a:lnTo>
                  <a:pt x="1963420" y="1963420"/>
                </a:lnTo>
                <a:lnTo>
                  <a:pt x="1958339" y="1958339"/>
                </a:lnTo>
                <a:close/>
              </a:path>
              <a:path w="2344420" h="2344420">
                <a:moveTo>
                  <a:pt x="1951989" y="1951989"/>
                </a:moveTo>
                <a:lnTo>
                  <a:pt x="1917700" y="1951989"/>
                </a:lnTo>
                <a:lnTo>
                  <a:pt x="1922780" y="1957070"/>
                </a:lnTo>
                <a:lnTo>
                  <a:pt x="1957070" y="1957070"/>
                </a:lnTo>
                <a:lnTo>
                  <a:pt x="1951989" y="1951989"/>
                </a:lnTo>
                <a:close/>
              </a:path>
              <a:path w="2344420" h="2344420">
                <a:moveTo>
                  <a:pt x="1945639" y="1945639"/>
                </a:moveTo>
                <a:lnTo>
                  <a:pt x="1911350" y="1945639"/>
                </a:lnTo>
                <a:lnTo>
                  <a:pt x="1916430" y="1950720"/>
                </a:lnTo>
                <a:lnTo>
                  <a:pt x="1950720" y="1950720"/>
                </a:lnTo>
                <a:lnTo>
                  <a:pt x="1945639" y="1945639"/>
                </a:lnTo>
                <a:close/>
              </a:path>
              <a:path w="2344420" h="2344420">
                <a:moveTo>
                  <a:pt x="1940560" y="1940560"/>
                </a:moveTo>
                <a:lnTo>
                  <a:pt x="1906270" y="1940560"/>
                </a:lnTo>
                <a:lnTo>
                  <a:pt x="1910080" y="1944370"/>
                </a:lnTo>
                <a:lnTo>
                  <a:pt x="1944370" y="1944370"/>
                </a:lnTo>
                <a:lnTo>
                  <a:pt x="1940560" y="1940560"/>
                </a:lnTo>
                <a:close/>
              </a:path>
              <a:path w="2344420" h="2344420">
                <a:moveTo>
                  <a:pt x="1934210" y="1934210"/>
                </a:moveTo>
                <a:lnTo>
                  <a:pt x="1899920" y="1934210"/>
                </a:lnTo>
                <a:lnTo>
                  <a:pt x="1905000" y="1939290"/>
                </a:lnTo>
                <a:lnTo>
                  <a:pt x="1939290" y="1939290"/>
                </a:lnTo>
                <a:lnTo>
                  <a:pt x="1934210" y="1934210"/>
                </a:lnTo>
                <a:close/>
              </a:path>
              <a:path w="2344420" h="2344420">
                <a:moveTo>
                  <a:pt x="1927860" y="1927860"/>
                </a:moveTo>
                <a:lnTo>
                  <a:pt x="1893570" y="1927860"/>
                </a:lnTo>
                <a:lnTo>
                  <a:pt x="1898650" y="1932939"/>
                </a:lnTo>
                <a:lnTo>
                  <a:pt x="1932939" y="1932939"/>
                </a:lnTo>
                <a:lnTo>
                  <a:pt x="1927860" y="1927860"/>
                </a:lnTo>
                <a:close/>
              </a:path>
              <a:path w="2344420" h="2344420">
                <a:moveTo>
                  <a:pt x="1921510" y="1921510"/>
                </a:moveTo>
                <a:lnTo>
                  <a:pt x="1887220" y="1921510"/>
                </a:lnTo>
                <a:lnTo>
                  <a:pt x="1892300" y="1926590"/>
                </a:lnTo>
                <a:lnTo>
                  <a:pt x="1926590" y="1926590"/>
                </a:lnTo>
                <a:lnTo>
                  <a:pt x="1921510" y="1921510"/>
                </a:lnTo>
                <a:close/>
              </a:path>
              <a:path w="2344420" h="2344420">
                <a:moveTo>
                  <a:pt x="1915160" y="1915160"/>
                </a:moveTo>
                <a:lnTo>
                  <a:pt x="1880870" y="1915160"/>
                </a:lnTo>
                <a:lnTo>
                  <a:pt x="1885950" y="1920239"/>
                </a:lnTo>
                <a:lnTo>
                  <a:pt x="1920239" y="1920239"/>
                </a:lnTo>
                <a:lnTo>
                  <a:pt x="1915160" y="1915160"/>
                </a:lnTo>
                <a:close/>
              </a:path>
              <a:path w="2344420" h="2344420">
                <a:moveTo>
                  <a:pt x="1908810" y="1908810"/>
                </a:moveTo>
                <a:lnTo>
                  <a:pt x="1874520" y="1908810"/>
                </a:lnTo>
                <a:lnTo>
                  <a:pt x="1879599" y="1913889"/>
                </a:lnTo>
                <a:lnTo>
                  <a:pt x="1913889" y="1913889"/>
                </a:lnTo>
                <a:lnTo>
                  <a:pt x="1908810" y="1908810"/>
                </a:lnTo>
                <a:close/>
              </a:path>
              <a:path w="2344420" h="2344420">
                <a:moveTo>
                  <a:pt x="1902460" y="1902460"/>
                </a:moveTo>
                <a:lnTo>
                  <a:pt x="1868170" y="1902460"/>
                </a:lnTo>
                <a:lnTo>
                  <a:pt x="1873250" y="1907539"/>
                </a:lnTo>
                <a:lnTo>
                  <a:pt x="1907540" y="1907539"/>
                </a:lnTo>
                <a:lnTo>
                  <a:pt x="1902460" y="1902460"/>
                </a:lnTo>
                <a:close/>
              </a:path>
              <a:path w="2344420" h="2344420">
                <a:moveTo>
                  <a:pt x="1896110" y="1896110"/>
                </a:moveTo>
                <a:lnTo>
                  <a:pt x="1861820" y="1896110"/>
                </a:lnTo>
                <a:lnTo>
                  <a:pt x="1866900" y="1901189"/>
                </a:lnTo>
                <a:lnTo>
                  <a:pt x="1901189" y="1901189"/>
                </a:lnTo>
                <a:lnTo>
                  <a:pt x="1896110" y="1896110"/>
                </a:lnTo>
                <a:close/>
              </a:path>
              <a:path w="2344420" h="2344420">
                <a:moveTo>
                  <a:pt x="1889760" y="1889760"/>
                </a:moveTo>
                <a:lnTo>
                  <a:pt x="1855470" y="1889760"/>
                </a:lnTo>
                <a:lnTo>
                  <a:pt x="1860550" y="1894839"/>
                </a:lnTo>
                <a:lnTo>
                  <a:pt x="1894839" y="1894839"/>
                </a:lnTo>
                <a:lnTo>
                  <a:pt x="1889760" y="1889760"/>
                </a:lnTo>
                <a:close/>
              </a:path>
              <a:path w="2344420" h="2344420">
                <a:moveTo>
                  <a:pt x="1883410" y="1883410"/>
                </a:moveTo>
                <a:lnTo>
                  <a:pt x="1849120" y="1883410"/>
                </a:lnTo>
                <a:lnTo>
                  <a:pt x="1854200" y="1888489"/>
                </a:lnTo>
                <a:lnTo>
                  <a:pt x="1888489" y="1888489"/>
                </a:lnTo>
                <a:lnTo>
                  <a:pt x="1883410" y="1883410"/>
                </a:lnTo>
                <a:close/>
              </a:path>
              <a:path w="2344420" h="2344420">
                <a:moveTo>
                  <a:pt x="1877060" y="1877060"/>
                </a:moveTo>
                <a:lnTo>
                  <a:pt x="1842770" y="1877060"/>
                </a:lnTo>
                <a:lnTo>
                  <a:pt x="1847850" y="1882139"/>
                </a:lnTo>
                <a:lnTo>
                  <a:pt x="1882140" y="1882139"/>
                </a:lnTo>
                <a:lnTo>
                  <a:pt x="1877060" y="1877060"/>
                </a:lnTo>
                <a:close/>
              </a:path>
              <a:path w="2344420" h="2344420">
                <a:moveTo>
                  <a:pt x="1870710" y="1870710"/>
                </a:moveTo>
                <a:lnTo>
                  <a:pt x="1836420" y="1870710"/>
                </a:lnTo>
                <a:lnTo>
                  <a:pt x="1841500" y="1875790"/>
                </a:lnTo>
                <a:lnTo>
                  <a:pt x="1875790" y="1875790"/>
                </a:lnTo>
                <a:lnTo>
                  <a:pt x="1870710" y="1870710"/>
                </a:lnTo>
                <a:close/>
              </a:path>
              <a:path w="2344420" h="2344420">
                <a:moveTo>
                  <a:pt x="1864360" y="1864360"/>
                </a:moveTo>
                <a:lnTo>
                  <a:pt x="1830070" y="1864360"/>
                </a:lnTo>
                <a:lnTo>
                  <a:pt x="1835150" y="1869439"/>
                </a:lnTo>
                <a:lnTo>
                  <a:pt x="1869439" y="1869439"/>
                </a:lnTo>
                <a:lnTo>
                  <a:pt x="1864360" y="1864360"/>
                </a:lnTo>
                <a:close/>
              </a:path>
              <a:path w="2344420" h="2344420">
                <a:moveTo>
                  <a:pt x="1858010" y="1858010"/>
                </a:moveTo>
                <a:lnTo>
                  <a:pt x="1823720" y="1858010"/>
                </a:lnTo>
                <a:lnTo>
                  <a:pt x="1828800" y="1863090"/>
                </a:lnTo>
                <a:lnTo>
                  <a:pt x="1863090" y="1863090"/>
                </a:lnTo>
                <a:lnTo>
                  <a:pt x="1858010" y="1858010"/>
                </a:lnTo>
                <a:close/>
              </a:path>
              <a:path w="2344420" h="2344420">
                <a:moveTo>
                  <a:pt x="1851660" y="1851660"/>
                </a:moveTo>
                <a:lnTo>
                  <a:pt x="1817370" y="1851660"/>
                </a:lnTo>
                <a:lnTo>
                  <a:pt x="1822450" y="1856739"/>
                </a:lnTo>
                <a:lnTo>
                  <a:pt x="1856739" y="1856739"/>
                </a:lnTo>
                <a:lnTo>
                  <a:pt x="1851660" y="1851660"/>
                </a:lnTo>
                <a:close/>
              </a:path>
              <a:path w="2344420" h="2344420">
                <a:moveTo>
                  <a:pt x="1845310" y="1845310"/>
                </a:moveTo>
                <a:lnTo>
                  <a:pt x="1811020" y="1845310"/>
                </a:lnTo>
                <a:lnTo>
                  <a:pt x="1816100" y="1850390"/>
                </a:lnTo>
                <a:lnTo>
                  <a:pt x="1850390" y="1850390"/>
                </a:lnTo>
                <a:lnTo>
                  <a:pt x="1845310" y="1845310"/>
                </a:lnTo>
                <a:close/>
              </a:path>
              <a:path w="2344420" h="2344420">
                <a:moveTo>
                  <a:pt x="1838960" y="1838960"/>
                </a:moveTo>
                <a:lnTo>
                  <a:pt x="1804670" y="1838960"/>
                </a:lnTo>
                <a:lnTo>
                  <a:pt x="1809750" y="1844039"/>
                </a:lnTo>
                <a:lnTo>
                  <a:pt x="1844040" y="1844039"/>
                </a:lnTo>
                <a:lnTo>
                  <a:pt x="1838960" y="1838960"/>
                </a:lnTo>
                <a:close/>
              </a:path>
              <a:path w="2344420" h="2344420">
                <a:moveTo>
                  <a:pt x="1832610" y="1832610"/>
                </a:moveTo>
                <a:lnTo>
                  <a:pt x="1798320" y="1832610"/>
                </a:lnTo>
                <a:lnTo>
                  <a:pt x="1803400" y="1837690"/>
                </a:lnTo>
                <a:lnTo>
                  <a:pt x="1837690" y="1837690"/>
                </a:lnTo>
                <a:lnTo>
                  <a:pt x="1832610" y="1832610"/>
                </a:lnTo>
                <a:close/>
              </a:path>
              <a:path w="2344420" h="2344420">
                <a:moveTo>
                  <a:pt x="1826260" y="1826260"/>
                </a:moveTo>
                <a:lnTo>
                  <a:pt x="1791970" y="1826260"/>
                </a:lnTo>
                <a:lnTo>
                  <a:pt x="1797050" y="1831340"/>
                </a:lnTo>
                <a:lnTo>
                  <a:pt x="1831340" y="1831340"/>
                </a:lnTo>
                <a:lnTo>
                  <a:pt x="1826260" y="1826260"/>
                </a:lnTo>
                <a:close/>
              </a:path>
              <a:path w="2344420" h="2344420">
                <a:moveTo>
                  <a:pt x="1819910" y="1819910"/>
                </a:moveTo>
                <a:lnTo>
                  <a:pt x="1785620" y="1819910"/>
                </a:lnTo>
                <a:lnTo>
                  <a:pt x="1790700" y="1824989"/>
                </a:lnTo>
                <a:lnTo>
                  <a:pt x="1824989" y="1824989"/>
                </a:lnTo>
                <a:lnTo>
                  <a:pt x="1819910" y="1819910"/>
                </a:lnTo>
                <a:close/>
              </a:path>
              <a:path w="2344420" h="2344420">
                <a:moveTo>
                  <a:pt x="1813560" y="1813560"/>
                </a:moveTo>
                <a:lnTo>
                  <a:pt x="1779270" y="1813560"/>
                </a:lnTo>
                <a:lnTo>
                  <a:pt x="1784350" y="1818639"/>
                </a:lnTo>
                <a:lnTo>
                  <a:pt x="1818639" y="1818639"/>
                </a:lnTo>
                <a:lnTo>
                  <a:pt x="1813560" y="1813560"/>
                </a:lnTo>
                <a:close/>
              </a:path>
              <a:path w="2344420" h="2344420">
                <a:moveTo>
                  <a:pt x="1807210" y="1807210"/>
                </a:moveTo>
                <a:lnTo>
                  <a:pt x="1772920" y="1807210"/>
                </a:lnTo>
                <a:lnTo>
                  <a:pt x="1778000" y="1812289"/>
                </a:lnTo>
                <a:lnTo>
                  <a:pt x="1812289" y="1812289"/>
                </a:lnTo>
                <a:lnTo>
                  <a:pt x="1807210" y="1807210"/>
                </a:lnTo>
                <a:close/>
              </a:path>
              <a:path w="2344420" h="2344420">
                <a:moveTo>
                  <a:pt x="1800860" y="1800860"/>
                </a:moveTo>
                <a:lnTo>
                  <a:pt x="1766570" y="1800860"/>
                </a:lnTo>
                <a:lnTo>
                  <a:pt x="1771650" y="1805939"/>
                </a:lnTo>
                <a:lnTo>
                  <a:pt x="1805939" y="1805939"/>
                </a:lnTo>
                <a:lnTo>
                  <a:pt x="1800860" y="1800860"/>
                </a:lnTo>
                <a:close/>
              </a:path>
              <a:path w="2344420" h="2344420">
                <a:moveTo>
                  <a:pt x="1794510" y="1794510"/>
                </a:moveTo>
                <a:lnTo>
                  <a:pt x="1760220" y="1794510"/>
                </a:lnTo>
                <a:lnTo>
                  <a:pt x="1765300" y="1799590"/>
                </a:lnTo>
                <a:lnTo>
                  <a:pt x="1799590" y="1799590"/>
                </a:lnTo>
                <a:lnTo>
                  <a:pt x="1794510" y="1794510"/>
                </a:lnTo>
                <a:close/>
              </a:path>
              <a:path w="2344420" h="2344420">
                <a:moveTo>
                  <a:pt x="1788160" y="1788160"/>
                </a:moveTo>
                <a:lnTo>
                  <a:pt x="1753870" y="1788160"/>
                </a:lnTo>
                <a:lnTo>
                  <a:pt x="1758950" y="1793239"/>
                </a:lnTo>
                <a:lnTo>
                  <a:pt x="1793239" y="1793239"/>
                </a:lnTo>
                <a:lnTo>
                  <a:pt x="1788160" y="1788160"/>
                </a:lnTo>
                <a:close/>
              </a:path>
              <a:path w="2344420" h="2344420">
                <a:moveTo>
                  <a:pt x="1781810" y="1781810"/>
                </a:moveTo>
                <a:lnTo>
                  <a:pt x="1747520" y="1781810"/>
                </a:lnTo>
                <a:lnTo>
                  <a:pt x="1752600" y="1786889"/>
                </a:lnTo>
                <a:lnTo>
                  <a:pt x="1786889" y="1786889"/>
                </a:lnTo>
                <a:lnTo>
                  <a:pt x="1781810" y="1781810"/>
                </a:lnTo>
                <a:close/>
              </a:path>
              <a:path w="2344420" h="2344420">
                <a:moveTo>
                  <a:pt x="1775460" y="1775460"/>
                </a:moveTo>
                <a:lnTo>
                  <a:pt x="1741170" y="1775460"/>
                </a:lnTo>
                <a:lnTo>
                  <a:pt x="1746250" y="1780540"/>
                </a:lnTo>
                <a:lnTo>
                  <a:pt x="1780540" y="1780540"/>
                </a:lnTo>
                <a:lnTo>
                  <a:pt x="1775460" y="1775460"/>
                </a:lnTo>
                <a:close/>
              </a:path>
              <a:path w="2344420" h="2344420">
                <a:moveTo>
                  <a:pt x="1769110" y="1769110"/>
                </a:moveTo>
                <a:lnTo>
                  <a:pt x="1734820" y="1769110"/>
                </a:lnTo>
                <a:lnTo>
                  <a:pt x="1739900" y="1774190"/>
                </a:lnTo>
                <a:lnTo>
                  <a:pt x="1774190" y="1774190"/>
                </a:lnTo>
                <a:lnTo>
                  <a:pt x="1769110" y="1769110"/>
                </a:lnTo>
                <a:close/>
              </a:path>
              <a:path w="2344420" h="2344420">
                <a:moveTo>
                  <a:pt x="1762760" y="1762760"/>
                </a:moveTo>
                <a:lnTo>
                  <a:pt x="1728470" y="1762760"/>
                </a:lnTo>
                <a:lnTo>
                  <a:pt x="1733550" y="1767840"/>
                </a:lnTo>
                <a:lnTo>
                  <a:pt x="1767840" y="1767840"/>
                </a:lnTo>
                <a:lnTo>
                  <a:pt x="1762760" y="1762760"/>
                </a:lnTo>
                <a:close/>
              </a:path>
              <a:path w="2344420" h="2344420">
                <a:moveTo>
                  <a:pt x="1756410" y="1756410"/>
                </a:moveTo>
                <a:lnTo>
                  <a:pt x="1722120" y="1756410"/>
                </a:lnTo>
                <a:lnTo>
                  <a:pt x="1727200" y="1761490"/>
                </a:lnTo>
                <a:lnTo>
                  <a:pt x="1761490" y="1761490"/>
                </a:lnTo>
                <a:lnTo>
                  <a:pt x="1756410" y="1756410"/>
                </a:lnTo>
                <a:close/>
              </a:path>
              <a:path w="2344420" h="2344420">
                <a:moveTo>
                  <a:pt x="1750060" y="1750060"/>
                </a:moveTo>
                <a:lnTo>
                  <a:pt x="1715770" y="1750060"/>
                </a:lnTo>
                <a:lnTo>
                  <a:pt x="1720850" y="1755139"/>
                </a:lnTo>
                <a:lnTo>
                  <a:pt x="1755139" y="1755139"/>
                </a:lnTo>
                <a:lnTo>
                  <a:pt x="1750060" y="1750060"/>
                </a:lnTo>
                <a:close/>
              </a:path>
              <a:path w="2344420" h="2344420">
                <a:moveTo>
                  <a:pt x="1743710" y="1743710"/>
                </a:moveTo>
                <a:lnTo>
                  <a:pt x="1709420" y="1743710"/>
                </a:lnTo>
                <a:lnTo>
                  <a:pt x="1714500" y="1748790"/>
                </a:lnTo>
                <a:lnTo>
                  <a:pt x="1748790" y="1748790"/>
                </a:lnTo>
                <a:lnTo>
                  <a:pt x="1743710" y="1743710"/>
                </a:lnTo>
                <a:close/>
              </a:path>
              <a:path w="2344420" h="2344420">
                <a:moveTo>
                  <a:pt x="1535430" y="1535430"/>
                </a:moveTo>
                <a:lnTo>
                  <a:pt x="1501140" y="1535430"/>
                </a:lnTo>
                <a:lnTo>
                  <a:pt x="1708150" y="1742439"/>
                </a:lnTo>
                <a:lnTo>
                  <a:pt x="1742439" y="1742439"/>
                </a:lnTo>
                <a:lnTo>
                  <a:pt x="1535430" y="1535430"/>
                </a:lnTo>
                <a:close/>
              </a:path>
              <a:path w="2344420" h="2344420">
                <a:moveTo>
                  <a:pt x="2225040" y="2225040"/>
                </a:moveTo>
                <a:lnTo>
                  <a:pt x="2190750" y="2225040"/>
                </a:lnTo>
                <a:lnTo>
                  <a:pt x="2236470" y="2270760"/>
                </a:lnTo>
                <a:lnTo>
                  <a:pt x="2270760" y="2270760"/>
                </a:lnTo>
                <a:lnTo>
                  <a:pt x="2225040" y="2225040"/>
                </a:lnTo>
                <a:close/>
              </a:path>
              <a:path w="2344420" h="2344420">
                <a:moveTo>
                  <a:pt x="2270760" y="2270760"/>
                </a:moveTo>
                <a:lnTo>
                  <a:pt x="2236470" y="2270760"/>
                </a:lnTo>
                <a:lnTo>
                  <a:pt x="2310130" y="2344420"/>
                </a:lnTo>
                <a:lnTo>
                  <a:pt x="2344420" y="2344420"/>
                </a:lnTo>
                <a:lnTo>
                  <a:pt x="2270760" y="2270760"/>
                </a:lnTo>
                <a:close/>
              </a:path>
            </a:pathLst>
          </a:custGeom>
          <a:solidFill>
            <a:srgbClr val="EAEA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0" y="4474210"/>
            <a:ext cx="2378710" cy="2378710"/>
          </a:xfrm>
          <a:custGeom>
            <a:avLst/>
            <a:gdLst/>
            <a:ahLst/>
            <a:cxnLst/>
            <a:rect l="l" t="t" r="r" b="b"/>
            <a:pathLst>
              <a:path w="2378710" h="2378709">
                <a:moveTo>
                  <a:pt x="0" y="0"/>
                </a:moveTo>
                <a:lnTo>
                  <a:pt x="0" y="5079"/>
                </a:lnTo>
                <a:lnTo>
                  <a:pt x="5079" y="5079"/>
                </a:lnTo>
                <a:lnTo>
                  <a:pt x="0" y="0"/>
                </a:lnTo>
                <a:close/>
              </a:path>
              <a:path w="2378710" h="2378709">
                <a:moveTo>
                  <a:pt x="5080" y="5080"/>
                </a:moveTo>
                <a:lnTo>
                  <a:pt x="0" y="5080"/>
                </a:lnTo>
                <a:lnTo>
                  <a:pt x="0" y="11430"/>
                </a:lnTo>
                <a:lnTo>
                  <a:pt x="11429" y="11430"/>
                </a:lnTo>
                <a:lnTo>
                  <a:pt x="5080" y="5080"/>
                </a:lnTo>
                <a:close/>
              </a:path>
              <a:path w="2378710" h="2378709">
                <a:moveTo>
                  <a:pt x="11430" y="11430"/>
                </a:moveTo>
                <a:lnTo>
                  <a:pt x="0" y="11430"/>
                </a:lnTo>
                <a:lnTo>
                  <a:pt x="0" y="17780"/>
                </a:lnTo>
                <a:lnTo>
                  <a:pt x="17779" y="17780"/>
                </a:lnTo>
                <a:lnTo>
                  <a:pt x="11430" y="11430"/>
                </a:lnTo>
                <a:close/>
              </a:path>
              <a:path w="2378710" h="2378709">
                <a:moveTo>
                  <a:pt x="17780" y="17780"/>
                </a:moveTo>
                <a:lnTo>
                  <a:pt x="0" y="17780"/>
                </a:lnTo>
                <a:lnTo>
                  <a:pt x="0" y="24130"/>
                </a:lnTo>
                <a:lnTo>
                  <a:pt x="24129" y="24130"/>
                </a:lnTo>
                <a:lnTo>
                  <a:pt x="17780" y="17780"/>
                </a:lnTo>
                <a:close/>
              </a:path>
              <a:path w="2378710" h="2378709">
                <a:moveTo>
                  <a:pt x="24130" y="24130"/>
                </a:moveTo>
                <a:lnTo>
                  <a:pt x="0" y="24130"/>
                </a:lnTo>
                <a:lnTo>
                  <a:pt x="0" y="30480"/>
                </a:lnTo>
                <a:lnTo>
                  <a:pt x="30479" y="30480"/>
                </a:lnTo>
                <a:lnTo>
                  <a:pt x="24130" y="24130"/>
                </a:lnTo>
                <a:close/>
              </a:path>
              <a:path w="2378710" h="2378709">
                <a:moveTo>
                  <a:pt x="30480" y="30480"/>
                </a:moveTo>
                <a:lnTo>
                  <a:pt x="0" y="30480"/>
                </a:lnTo>
                <a:lnTo>
                  <a:pt x="0" y="34290"/>
                </a:lnTo>
                <a:lnTo>
                  <a:pt x="2539" y="36830"/>
                </a:lnTo>
                <a:lnTo>
                  <a:pt x="36829" y="36830"/>
                </a:lnTo>
                <a:lnTo>
                  <a:pt x="30480" y="30480"/>
                </a:lnTo>
                <a:close/>
              </a:path>
              <a:path w="2378710" h="2378709">
                <a:moveTo>
                  <a:pt x="36830" y="36830"/>
                </a:moveTo>
                <a:lnTo>
                  <a:pt x="2540" y="36830"/>
                </a:lnTo>
                <a:lnTo>
                  <a:pt x="15240" y="49530"/>
                </a:lnTo>
                <a:lnTo>
                  <a:pt x="49530" y="49530"/>
                </a:lnTo>
                <a:lnTo>
                  <a:pt x="36830" y="36830"/>
                </a:lnTo>
                <a:close/>
              </a:path>
              <a:path w="2378710" h="2378709">
                <a:moveTo>
                  <a:pt x="49530" y="49530"/>
                </a:moveTo>
                <a:lnTo>
                  <a:pt x="15240" y="49530"/>
                </a:lnTo>
                <a:lnTo>
                  <a:pt x="27939" y="62230"/>
                </a:lnTo>
                <a:lnTo>
                  <a:pt x="62229" y="62230"/>
                </a:lnTo>
                <a:lnTo>
                  <a:pt x="49530" y="49530"/>
                </a:lnTo>
                <a:close/>
              </a:path>
              <a:path w="2378710" h="2378709">
                <a:moveTo>
                  <a:pt x="62230" y="62230"/>
                </a:moveTo>
                <a:lnTo>
                  <a:pt x="27940" y="62230"/>
                </a:lnTo>
                <a:lnTo>
                  <a:pt x="34289" y="68580"/>
                </a:lnTo>
                <a:lnTo>
                  <a:pt x="68579" y="68580"/>
                </a:lnTo>
                <a:lnTo>
                  <a:pt x="62230" y="62230"/>
                </a:lnTo>
                <a:close/>
              </a:path>
              <a:path w="2378710" h="2378709">
                <a:moveTo>
                  <a:pt x="68580" y="68580"/>
                </a:moveTo>
                <a:lnTo>
                  <a:pt x="34290" y="68580"/>
                </a:lnTo>
                <a:lnTo>
                  <a:pt x="46990" y="81280"/>
                </a:lnTo>
                <a:lnTo>
                  <a:pt x="81280" y="81280"/>
                </a:lnTo>
                <a:lnTo>
                  <a:pt x="68580" y="68580"/>
                </a:lnTo>
                <a:close/>
              </a:path>
              <a:path w="2378710" h="2378709">
                <a:moveTo>
                  <a:pt x="81280" y="81280"/>
                </a:moveTo>
                <a:lnTo>
                  <a:pt x="46990" y="81280"/>
                </a:lnTo>
                <a:lnTo>
                  <a:pt x="59689" y="93980"/>
                </a:lnTo>
                <a:lnTo>
                  <a:pt x="93979" y="93980"/>
                </a:lnTo>
                <a:lnTo>
                  <a:pt x="81280" y="81280"/>
                </a:lnTo>
                <a:close/>
              </a:path>
              <a:path w="2378710" h="2378709">
                <a:moveTo>
                  <a:pt x="93980" y="93980"/>
                </a:moveTo>
                <a:lnTo>
                  <a:pt x="59690" y="93980"/>
                </a:lnTo>
                <a:lnTo>
                  <a:pt x="66039" y="100330"/>
                </a:lnTo>
                <a:lnTo>
                  <a:pt x="100329" y="100330"/>
                </a:lnTo>
                <a:lnTo>
                  <a:pt x="93980" y="93980"/>
                </a:lnTo>
                <a:close/>
              </a:path>
              <a:path w="2378710" h="2378709">
                <a:moveTo>
                  <a:pt x="100330" y="100330"/>
                </a:moveTo>
                <a:lnTo>
                  <a:pt x="66040" y="100330"/>
                </a:lnTo>
                <a:lnTo>
                  <a:pt x="78740" y="113030"/>
                </a:lnTo>
                <a:lnTo>
                  <a:pt x="113030" y="113030"/>
                </a:lnTo>
                <a:lnTo>
                  <a:pt x="100330" y="100330"/>
                </a:lnTo>
                <a:close/>
              </a:path>
              <a:path w="2378710" h="2378709">
                <a:moveTo>
                  <a:pt x="113030" y="113030"/>
                </a:moveTo>
                <a:lnTo>
                  <a:pt x="78740" y="113030"/>
                </a:lnTo>
                <a:lnTo>
                  <a:pt x="85089" y="119380"/>
                </a:lnTo>
                <a:lnTo>
                  <a:pt x="119379" y="119380"/>
                </a:lnTo>
                <a:lnTo>
                  <a:pt x="113030" y="113030"/>
                </a:lnTo>
                <a:close/>
              </a:path>
              <a:path w="2378710" h="2378709">
                <a:moveTo>
                  <a:pt x="119380" y="119380"/>
                </a:moveTo>
                <a:lnTo>
                  <a:pt x="85090" y="119380"/>
                </a:lnTo>
                <a:lnTo>
                  <a:pt x="91439" y="125730"/>
                </a:lnTo>
                <a:lnTo>
                  <a:pt x="125729" y="125730"/>
                </a:lnTo>
                <a:lnTo>
                  <a:pt x="119380" y="119380"/>
                </a:lnTo>
                <a:close/>
              </a:path>
              <a:path w="2378710" h="2378709">
                <a:moveTo>
                  <a:pt x="125730" y="125730"/>
                </a:moveTo>
                <a:lnTo>
                  <a:pt x="91440" y="125730"/>
                </a:lnTo>
                <a:lnTo>
                  <a:pt x="97790" y="132080"/>
                </a:lnTo>
                <a:lnTo>
                  <a:pt x="132080" y="132080"/>
                </a:lnTo>
                <a:lnTo>
                  <a:pt x="125730" y="125730"/>
                </a:lnTo>
                <a:close/>
              </a:path>
              <a:path w="2378710" h="2378709">
                <a:moveTo>
                  <a:pt x="132080" y="132080"/>
                </a:moveTo>
                <a:lnTo>
                  <a:pt x="97790" y="132080"/>
                </a:lnTo>
                <a:lnTo>
                  <a:pt x="104139" y="138430"/>
                </a:lnTo>
                <a:lnTo>
                  <a:pt x="138429" y="138430"/>
                </a:lnTo>
                <a:lnTo>
                  <a:pt x="132080" y="132080"/>
                </a:lnTo>
                <a:close/>
              </a:path>
              <a:path w="2378710" h="2378709">
                <a:moveTo>
                  <a:pt x="138430" y="138430"/>
                </a:moveTo>
                <a:lnTo>
                  <a:pt x="104140" y="138430"/>
                </a:lnTo>
                <a:lnTo>
                  <a:pt x="110490" y="144780"/>
                </a:lnTo>
                <a:lnTo>
                  <a:pt x="144780" y="144780"/>
                </a:lnTo>
                <a:lnTo>
                  <a:pt x="138430" y="138430"/>
                </a:lnTo>
                <a:close/>
              </a:path>
              <a:path w="2378710" h="2378709">
                <a:moveTo>
                  <a:pt x="144780" y="144780"/>
                </a:moveTo>
                <a:lnTo>
                  <a:pt x="110490" y="144780"/>
                </a:lnTo>
                <a:lnTo>
                  <a:pt x="116839" y="151130"/>
                </a:lnTo>
                <a:lnTo>
                  <a:pt x="151129" y="151130"/>
                </a:lnTo>
                <a:lnTo>
                  <a:pt x="144780" y="144780"/>
                </a:lnTo>
                <a:close/>
              </a:path>
              <a:path w="2378710" h="2378709">
                <a:moveTo>
                  <a:pt x="151130" y="151130"/>
                </a:moveTo>
                <a:lnTo>
                  <a:pt x="116840" y="151130"/>
                </a:lnTo>
                <a:lnTo>
                  <a:pt x="123189" y="157480"/>
                </a:lnTo>
                <a:lnTo>
                  <a:pt x="157479" y="157480"/>
                </a:lnTo>
                <a:lnTo>
                  <a:pt x="151130" y="151130"/>
                </a:lnTo>
                <a:close/>
              </a:path>
              <a:path w="2378710" h="2378709">
                <a:moveTo>
                  <a:pt x="157480" y="157480"/>
                </a:moveTo>
                <a:lnTo>
                  <a:pt x="123190" y="157480"/>
                </a:lnTo>
                <a:lnTo>
                  <a:pt x="129540" y="163830"/>
                </a:lnTo>
                <a:lnTo>
                  <a:pt x="163830" y="163830"/>
                </a:lnTo>
                <a:lnTo>
                  <a:pt x="157480" y="157480"/>
                </a:lnTo>
                <a:close/>
              </a:path>
              <a:path w="2378710" h="2378709">
                <a:moveTo>
                  <a:pt x="163830" y="163830"/>
                </a:moveTo>
                <a:lnTo>
                  <a:pt x="129540" y="163830"/>
                </a:lnTo>
                <a:lnTo>
                  <a:pt x="135889" y="170180"/>
                </a:lnTo>
                <a:lnTo>
                  <a:pt x="170179" y="170180"/>
                </a:lnTo>
                <a:lnTo>
                  <a:pt x="163830" y="163830"/>
                </a:lnTo>
                <a:close/>
              </a:path>
              <a:path w="2378710" h="2378709">
                <a:moveTo>
                  <a:pt x="170180" y="170180"/>
                </a:moveTo>
                <a:lnTo>
                  <a:pt x="135890" y="170180"/>
                </a:lnTo>
                <a:lnTo>
                  <a:pt x="142239" y="176530"/>
                </a:lnTo>
                <a:lnTo>
                  <a:pt x="176529" y="176530"/>
                </a:lnTo>
                <a:lnTo>
                  <a:pt x="170180" y="170180"/>
                </a:lnTo>
                <a:close/>
              </a:path>
              <a:path w="2378710" h="2378709">
                <a:moveTo>
                  <a:pt x="176530" y="176530"/>
                </a:moveTo>
                <a:lnTo>
                  <a:pt x="142240" y="176530"/>
                </a:lnTo>
                <a:lnTo>
                  <a:pt x="148589" y="182880"/>
                </a:lnTo>
                <a:lnTo>
                  <a:pt x="182879" y="182880"/>
                </a:lnTo>
                <a:lnTo>
                  <a:pt x="176530" y="176530"/>
                </a:lnTo>
                <a:close/>
              </a:path>
              <a:path w="2378710" h="2378709">
                <a:moveTo>
                  <a:pt x="182880" y="182880"/>
                </a:moveTo>
                <a:lnTo>
                  <a:pt x="148590" y="182880"/>
                </a:lnTo>
                <a:lnTo>
                  <a:pt x="154939" y="189230"/>
                </a:lnTo>
                <a:lnTo>
                  <a:pt x="189229" y="189230"/>
                </a:lnTo>
                <a:lnTo>
                  <a:pt x="182880" y="182880"/>
                </a:lnTo>
                <a:close/>
              </a:path>
              <a:path w="2378710" h="2378709">
                <a:moveTo>
                  <a:pt x="189230" y="189230"/>
                </a:moveTo>
                <a:lnTo>
                  <a:pt x="154940" y="189230"/>
                </a:lnTo>
                <a:lnTo>
                  <a:pt x="161289" y="195580"/>
                </a:lnTo>
                <a:lnTo>
                  <a:pt x="195579" y="195580"/>
                </a:lnTo>
                <a:lnTo>
                  <a:pt x="189230" y="189230"/>
                </a:lnTo>
                <a:close/>
              </a:path>
              <a:path w="2378710" h="2378709">
                <a:moveTo>
                  <a:pt x="195580" y="195580"/>
                </a:moveTo>
                <a:lnTo>
                  <a:pt x="161290" y="195580"/>
                </a:lnTo>
                <a:lnTo>
                  <a:pt x="167639" y="201930"/>
                </a:lnTo>
                <a:lnTo>
                  <a:pt x="201929" y="201930"/>
                </a:lnTo>
                <a:lnTo>
                  <a:pt x="195580" y="195580"/>
                </a:lnTo>
                <a:close/>
              </a:path>
              <a:path w="2378710" h="2378709">
                <a:moveTo>
                  <a:pt x="201930" y="201930"/>
                </a:moveTo>
                <a:lnTo>
                  <a:pt x="167640" y="201930"/>
                </a:lnTo>
                <a:lnTo>
                  <a:pt x="186689" y="220980"/>
                </a:lnTo>
                <a:lnTo>
                  <a:pt x="220979" y="220980"/>
                </a:lnTo>
                <a:lnTo>
                  <a:pt x="201930" y="201930"/>
                </a:lnTo>
                <a:close/>
              </a:path>
              <a:path w="2378710" h="2378709">
                <a:moveTo>
                  <a:pt x="220980" y="220980"/>
                </a:moveTo>
                <a:lnTo>
                  <a:pt x="186690" y="220980"/>
                </a:lnTo>
                <a:lnTo>
                  <a:pt x="199389" y="233680"/>
                </a:lnTo>
                <a:lnTo>
                  <a:pt x="233679" y="233680"/>
                </a:lnTo>
                <a:lnTo>
                  <a:pt x="220980" y="220980"/>
                </a:lnTo>
                <a:close/>
              </a:path>
              <a:path w="2378710" h="2378709">
                <a:moveTo>
                  <a:pt x="233680" y="233680"/>
                </a:moveTo>
                <a:lnTo>
                  <a:pt x="199390" y="233680"/>
                </a:lnTo>
                <a:lnTo>
                  <a:pt x="231139" y="265430"/>
                </a:lnTo>
                <a:lnTo>
                  <a:pt x="265429" y="265430"/>
                </a:lnTo>
                <a:lnTo>
                  <a:pt x="233680" y="233680"/>
                </a:lnTo>
                <a:close/>
              </a:path>
              <a:path w="2378710" h="2378709">
                <a:moveTo>
                  <a:pt x="265430" y="265430"/>
                </a:moveTo>
                <a:lnTo>
                  <a:pt x="231140" y="265430"/>
                </a:lnTo>
                <a:lnTo>
                  <a:pt x="237489" y="271780"/>
                </a:lnTo>
                <a:lnTo>
                  <a:pt x="271779" y="271780"/>
                </a:lnTo>
                <a:lnTo>
                  <a:pt x="265430" y="265430"/>
                </a:lnTo>
                <a:close/>
              </a:path>
              <a:path w="2378710" h="2378709">
                <a:moveTo>
                  <a:pt x="271780" y="271780"/>
                </a:moveTo>
                <a:lnTo>
                  <a:pt x="237490" y="271780"/>
                </a:lnTo>
                <a:lnTo>
                  <a:pt x="262889" y="297180"/>
                </a:lnTo>
                <a:lnTo>
                  <a:pt x="297179" y="297180"/>
                </a:lnTo>
                <a:lnTo>
                  <a:pt x="271780" y="271780"/>
                </a:lnTo>
                <a:close/>
              </a:path>
              <a:path w="2378710" h="2378709">
                <a:moveTo>
                  <a:pt x="297180" y="297180"/>
                </a:moveTo>
                <a:lnTo>
                  <a:pt x="262890" y="297180"/>
                </a:lnTo>
                <a:lnTo>
                  <a:pt x="269239" y="303530"/>
                </a:lnTo>
                <a:lnTo>
                  <a:pt x="303529" y="303530"/>
                </a:lnTo>
                <a:lnTo>
                  <a:pt x="297180" y="297180"/>
                </a:lnTo>
                <a:close/>
              </a:path>
              <a:path w="2378710" h="2378709">
                <a:moveTo>
                  <a:pt x="303530" y="303530"/>
                </a:moveTo>
                <a:lnTo>
                  <a:pt x="269240" y="303530"/>
                </a:lnTo>
                <a:lnTo>
                  <a:pt x="275589" y="309880"/>
                </a:lnTo>
                <a:lnTo>
                  <a:pt x="309879" y="309880"/>
                </a:lnTo>
                <a:lnTo>
                  <a:pt x="303530" y="303530"/>
                </a:lnTo>
                <a:close/>
              </a:path>
              <a:path w="2378710" h="2378709">
                <a:moveTo>
                  <a:pt x="309880" y="309880"/>
                </a:moveTo>
                <a:lnTo>
                  <a:pt x="275590" y="309880"/>
                </a:lnTo>
                <a:lnTo>
                  <a:pt x="281939" y="316230"/>
                </a:lnTo>
                <a:lnTo>
                  <a:pt x="316229" y="316230"/>
                </a:lnTo>
                <a:lnTo>
                  <a:pt x="309880" y="309880"/>
                </a:lnTo>
                <a:close/>
              </a:path>
              <a:path w="2378710" h="2378709">
                <a:moveTo>
                  <a:pt x="316230" y="316230"/>
                </a:moveTo>
                <a:lnTo>
                  <a:pt x="281940" y="316230"/>
                </a:lnTo>
                <a:lnTo>
                  <a:pt x="288289" y="322580"/>
                </a:lnTo>
                <a:lnTo>
                  <a:pt x="322579" y="322580"/>
                </a:lnTo>
                <a:lnTo>
                  <a:pt x="316230" y="316230"/>
                </a:lnTo>
                <a:close/>
              </a:path>
              <a:path w="2378710" h="2378709">
                <a:moveTo>
                  <a:pt x="322580" y="322580"/>
                </a:moveTo>
                <a:lnTo>
                  <a:pt x="288290" y="322580"/>
                </a:lnTo>
                <a:lnTo>
                  <a:pt x="294639" y="328930"/>
                </a:lnTo>
                <a:lnTo>
                  <a:pt x="328929" y="328930"/>
                </a:lnTo>
                <a:lnTo>
                  <a:pt x="322580" y="322580"/>
                </a:lnTo>
                <a:close/>
              </a:path>
              <a:path w="2378710" h="2378709">
                <a:moveTo>
                  <a:pt x="328930" y="328930"/>
                </a:moveTo>
                <a:lnTo>
                  <a:pt x="294640" y="328930"/>
                </a:lnTo>
                <a:lnTo>
                  <a:pt x="300989" y="335280"/>
                </a:lnTo>
                <a:lnTo>
                  <a:pt x="335279" y="335280"/>
                </a:lnTo>
                <a:lnTo>
                  <a:pt x="328930" y="328930"/>
                </a:lnTo>
                <a:close/>
              </a:path>
              <a:path w="2378710" h="2378709">
                <a:moveTo>
                  <a:pt x="335280" y="335280"/>
                </a:moveTo>
                <a:lnTo>
                  <a:pt x="300990" y="335280"/>
                </a:lnTo>
                <a:lnTo>
                  <a:pt x="307340" y="341630"/>
                </a:lnTo>
                <a:lnTo>
                  <a:pt x="341630" y="341630"/>
                </a:lnTo>
                <a:lnTo>
                  <a:pt x="335280" y="335280"/>
                </a:lnTo>
                <a:close/>
              </a:path>
              <a:path w="2378710" h="2378709">
                <a:moveTo>
                  <a:pt x="341630" y="341630"/>
                </a:moveTo>
                <a:lnTo>
                  <a:pt x="307340" y="341630"/>
                </a:lnTo>
                <a:lnTo>
                  <a:pt x="313689" y="347980"/>
                </a:lnTo>
                <a:lnTo>
                  <a:pt x="347979" y="347980"/>
                </a:lnTo>
                <a:lnTo>
                  <a:pt x="341630" y="341630"/>
                </a:lnTo>
                <a:close/>
              </a:path>
              <a:path w="2378710" h="2378709">
                <a:moveTo>
                  <a:pt x="347980" y="347980"/>
                </a:moveTo>
                <a:lnTo>
                  <a:pt x="313690" y="347980"/>
                </a:lnTo>
                <a:lnTo>
                  <a:pt x="320039" y="354330"/>
                </a:lnTo>
                <a:lnTo>
                  <a:pt x="354329" y="354330"/>
                </a:lnTo>
                <a:lnTo>
                  <a:pt x="347980" y="347980"/>
                </a:lnTo>
                <a:close/>
              </a:path>
              <a:path w="2378710" h="2378709">
                <a:moveTo>
                  <a:pt x="354330" y="354330"/>
                </a:moveTo>
                <a:lnTo>
                  <a:pt x="320040" y="354330"/>
                </a:lnTo>
                <a:lnTo>
                  <a:pt x="326389" y="360680"/>
                </a:lnTo>
                <a:lnTo>
                  <a:pt x="360679" y="360680"/>
                </a:lnTo>
                <a:lnTo>
                  <a:pt x="354330" y="354330"/>
                </a:lnTo>
                <a:close/>
              </a:path>
              <a:path w="2378710" h="2378709">
                <a:moveTo>
                  <a:pt x="360680" y="360680"/>
                </a:moveTo>
                <a:lnTo>
                  <a:pt x="326390" y="360680"/>
                </a:lnTo>
                <a:lnTo>
                  <a:pt x="332739" y="367030"/>
                </a:lnTo>
                <a:lnTo>
                  <a:pt x="367029" y="367030"/>
                </a:lnTo>
                <a:lnTo>
                  <a:pt x="360680" y="360680"/>
                </a:lnTo>
                <a:close/>
              </a:path>
              <a:path w="2378710" h="2378709">
                <a:moveTo>
                  <a:pt x="367030" y="367030"/>
                </a:moveTo>
                <a:lnTo>
                  <a:pt x="332740" y="367030"/>
                </a:lnTo>
                <a:lnTo>
                  <a:pt x="339089" y="373380"/>
                </a:lnTo>
                <a:lnTo>
                  <a:pt x="373379" y="373380"/>
                </a:lnTo>
                <a:lnTo>
                  <a:pt x="367030" y="367030"/>
                </a:lnTo>
                <a:close/>
              </a:path>
              <a:path w="2378710" h="2378709">
                <a:moveTo>
                  <a:pt x="373380" y="373380"/>
                </a:moveTo>
                <a:lnTo>
                  <a:pt x="339090" y="373380"/>
                </a:lnTo>
                <a:lnTo>
                  <a:pt x="345439" y="379730"/>
                </a:lnTo>
                <a:lnTo>
                  <a:pt x="379729" y="379730"/>
                </a:lnTo>
                <a:lnTo>
                  <a:pt x="373380" y="373380"/>
                </a:lnTo>
                <a:close/>
              </a:path>
              <a:path w="2378710" h="2378709">
                <a:moveTo>
                  <a:pt x="379730" y="379730"/>
                </a:moveTo>
                <a:lnTo>
                  <a:pt x="345440" y="379730"/>
                </a:lnTo>
                <a:lnTo>
                  <a:pt x="351789" y="386080"/>
                </a:lnTo>
                <a:lnTo>
                  <a:pt x="386079" y="386080"/>
                </a:lnTo>
                <a:lnTo>
                  <a:pt x="379730" y="379730"/>
                </a:lnTo>
                <a:close/>
              </a:path>
              <a:path w="2378710" h="2378709">
                <a:moveTo>
                  <a:pt x="386080" y="386080"/>
                </a:moveTo>
                <a:lnTo>
                  <a:pt x="351790" y="386080"/>
                </a:lnTo>
                <a:lnTo>
                  <a:pt x="358139" y="392430"/>
                </a:lnTo>
                <a:lnTo>
                  <a:pt x="392429" y="392430"/>
                </a:lnTo>
                <a:lnTo>
                  <a:pt x="386080" y="386080"/>
                </a:lnTo>
                <a:close/>
              </a:path>
              <a:path w="2378710" h="2378709">
                <a:moveTo>
                  <a:pt x="392430" y="392430"/>
                </a:moveTo>
                <a:lnTo>
                  <a:pt x="358140" y="392430"/>
                </a:lnTo>
                <a:lnTo>
                  <a:pt x="364489" y="398780"/>
                </a:lnTo>
                <a:lnTo>
                  <a:pt x="398780" y="398780"/>
                </a:lnTo>
                <a:lnTo>
                  <a:pt x="392430" y="392430"/>
                </a:lnTo>
                <a:close/>
              </a:path>
              <a:path w="2378710" h="2378709">
                <a:moveTo>
                  <a:pt x="398780" y="398780"/>
                </a:moveTo>
                <a:lnTo>
                  <a:pt x="364490" y="398780"/>
                </a:lnTo>
                <a:lnTo>
                  <a:pt x="370839" y="405130"/>
                </a:lnTo>
                <a:lnTo>
                  <a:pt x="405129" y="405130"/>
                </a:lnTo>
                <a:lnTo>
                  <a:pt x="398780" y="398780"/>
                </a:lnTo>
                <a:close/>
              </a:path>
              <a:path w="2378710" h="2378709">
                <a:moveTo>
                  <a:pt x="405130" y="405130"/>
                </a:moveTo>
                <a:lnTo>
                  <a:pt x="370840" y="405130"/>
                </a:lnTo>
                <a:lnTo>
                  <a:pt x="377189" y="411480"/>
                </a:lnTo>
                <a:lnTo>
                  <a:pt x="411479" y="411480"/>
                </a:lnTo>
                <a:lnTo>
                  <a:pt x="405130" y="405130"/>
                </a:lnTo>
                <a:close/>
              </a:path>
              <a:path w="2378710" h="2378709">
                <a:moveTo>
                  <a:pt x="411480" y="411480"/>
                </a:moveTo>
                <a:lnTo>
                  <a:pt x="377190" y="411480"/>
                </a:lnTo>
                <a:lnTo>
                  <a:pt x="383540" y="417830"/>
                </a:lnTo>
                <a:lnTo>
                  <a:pt x="417830" y="417830"/>
                </a:lnTo>
                <a:lnTo>
                  <a:pt x="411480" y="411480"/>
                </a:lnTo>
                <a:close/>
              </a:path>
              <a:path w="2378710" h="2378709">
                <a:moveTo>
                  <a:pt x="417830" y="417830"/>
                </a:moveTo>
                <a:lnTo>
                  <a:pt x="383540" y="417830"/>
                </a:lnTo>
                <a:lnTo>
                  <a:pt x="389889" y="424180"/>
                </a:lnTo>
                <a:lnTo>
                  <a:pt x="424179" y="424180"/>
                </a:lnTo>
                <a:lnTo>
                  <a:pt x="417830" y="417830"/>
                </a:lnTo>
                <a:close/>
              </a:path>
              <a:path w="2378710" h="2378709">
                <a:moveTo>
                  <a:pt x="424180" y="424180"/>
                </a:moveTo>
                <a:lnTo>
                  <a:pt x="389890" y="424180"/>
                </a:lnTo>
                <a:lnTo>
                  <a:pt x="396239" y="430530"/>
                </a:lnTo>
                <a:lnTo>
                  <a:pt x="430530" y="430530"/>
                </a:lnTo>
                <a:lnTo>
                  <a:pt x="424180" y="424180"/>
                </a:lnTo>
                <a:close/>
              </a:path>
              <a:path w="2378710" h="2378709">
                <a:moveTo>
                  <a:pt x="430530" y="430530"/>
                </a:moveTo>
                <a:lnTo>
                  <a:pt x="396240" y="430530"/>
                </a:lnTo>
                <a:lnTo>
                  <a:pt x="402589" y="436880"/>
                </a:lnTo>
                <a:lnTo>
                  <a:pt x="436879" y="436880"/>
                </a:lnTo>
                <a:lnTo>
                  <a:pt x="430530" y="430530"/>
                </a:lnTo>
                <a:close/>
              </a:path>
              <a:path w="2378710" h="2378709">
                <a:moveTo>
                  <a:pt x="436880" y="436880"/>
                </a:moveTo>
                <a:lnTo>
                  <a:pt x="402590" y="436880"/>
                </a:lnTo>
                <a:lnTo>
                  <a:pt x="408939" y="443230"/>
                </a:lnTo>
                <a:lnTo>
                  <a:pt x="443229" y="443230"/>
                </a:lnTo>
                <a:lnTo>
                  <a:pt x="436880" y="436880"/>
                </a:lnTo>
                <a:close/>
              </a:path>
              <a:path w="2378710" h="2378709">
                <a:moveTo>
                  <a:pt x="443230" y="443230"/>
                </a:moveTo>
                <a:lnTo>
                  <a:pt x="408940" y="443230"/>
                </a:lnTo>
                <a:lnTo>
                  <a:pt x="415289" y="449580"/>
                </a:lnTo>
                <a:lnTo>
                  <a:pt x="449579" y="449580"/>
                </a:lnTo>
                <a:lnTo>
                  <a:pt x="443230" y="443230"/>
                </a:lnTo>
                <a:close/>
              </a:path>
              <a:path w="2378710" h="2378709">
                <a:moveTo>
                  <a:pt x="449580" y="449580"/>
                </a:moveTo>
                <a:lnTo>
                  <a:pt x="415290" y="449580"/>
                </a:lnTo>
                <a:lnTo>
                  <a:pt x="421639" y="455930"/>
                </a:lnTo>
                <a:lnTo>
                  <a:pt x="455929" y="455930"/>
                </a:lnTo>
                <a:lnTo>
                  <a:pt x="449580" y="449580"/>
                </a:lnTo>
                <a:close/>
              </a:path>
              <a:path w="2378710" h="2378709">
                <a:moveTo>
                  <a:pt x="455930" y="455930"/>
                </a:moveTo>
                <a:lnTo>
                  <a:pt x="421640" y="455930"/>
                </a:lnTo>
                <a:lnTo>
                  <a:pt x="427989" y="462280"/>
                </a:lnTo>
                <a:lnTo>
                  <a:pt x="462280" y="462280"/>
                </a:lnTo>
                <a:lnTo>
                  <a:pt x="455930" y="455930"/>
                </a:lnTo>
                <a:close/>
              </a:path>
              <a:path w="2378710" h="2378709">
                <a:moveTo>
                  <a:pt x="462280" y="462280"/>
                </a:moveTo>
                <a:lnTo>
                  <a:pt x="427990" y="462280"/>
                </a:lnTo>
                <a:lnTo>
                  <a:pt x="434340" y="468630"/>
                </a:lnTo>
                <a:lnTo>
                  <a:pt x="468630" y="468630"/>
                </a:lnTo>
                <a:lnTo>
                  <a:pt x="462280" y="462280"/>
                </a:lnTo>
                <a:close/>
              </a:path>
              <a:path w="2378710" h="2378709">
                <a:moveTo>
                  <a:pt x="468630" y="468630"/>
                </a:moveTo>
                <a:lnTo>
                  <a:pt x="434340" y="468630"/>
                </a:lnTo>
                <a:lnTo>
                  <a:pt x="440689" y="474980"/>
                </a:lnTo>
                <a:lnTo>
                  <a:pt x="474979" y="474980"/>
                </a:lnTo>
                <a:lnTo>
                  <a:pt x="468630" y="468630"/>
                </a:lnTo>
                <a:close/>
              </a:path>
              <a:path w="2378710" h="2378709">
                <a:moveTo>
                  <a:pt x="474980" y="474980"/>
                </a:moveTo>
                <a:lnTo>
                  <a:pt x="440690" y="474980"/>
                </a:lnTo>
                <a:lnTo>
                  <a:pt x="453389" y="487680"/>
                </a:lnTo>
                <a:lnTo>
                  <a:pt x="487680" y="487680"/>
                </a:lnTo>
                <a:lnTo>
                  <a:pt x="474980" y="474980"/>
                </a:lnTo>
                <a:close/>
              </a:path>
              <a:path w="2378710" h="2378709">
                <a:moveTo>
                  <a:pt x="487680" y="487680"/>
                </a:moveTo>
                <a:lnTo>
                  <a:pt x="453390" y="487680"/>
                </a:lnTo>
                <a:lnTo>
                  <a:pt x="459739" y="494030"/>
                </a:lnTo>
                <a:lnTo>
                  <a:pt x="494029" y="494030"/>
                </a:lnTo>
                <a:lnTo>
                  <a:pt x="487680" y="487680"/>
                </a:lnTo>
                <a:close/>
              </a:path>
              <a:path w="2378710" h="2378709">
                <a:moveTo>
                  <a:pt x="494030" y="494030"/>
                </a:moveTo>
                <a:lnTo>
                  <a:pt x="459740" y="494030"/>
                </a:lnTo>
                <a:lnTo>
                  <a:pt x="472439" y="506730"/>
                </a:lnTo>
                <a:lnTo>
                  <a:pt x="506729" y="506730"/>
                </a:lnTo>
                <a:lnTo>
                  <a:pt x="494030" y="494030"/>
                </a:lnTo>
                <a:close/>
              </a:path>
              <a:path w="2378710" h="2378709">
                <a:moveTo>
                  <a:pt x="506730" y="506730"/>
                </a:moveTo>
                <a:lnTo>
                  <a:pt x="472440" y="506730"/>
                </a:lnTo>
                <a:lnTo>
                  <a:pt x="478789" y="513080"/>
                </a:lnTo>
                <a:lnTo>
                  <a:pt x="513079" y="513080"/>
                </a:lnTo>
                <a:lnTo>
                  <a:pt x="506730" y="506730"/>
                </a:lnTo>
                <a:close/>
              </a:path>
              <a:path w="2378710" h="2378709">
                <a:moveTo>
                  <a:pt x="513080" y="513080"/>
                </a:moveTo>
                <a:lnTo>
                  <a:pt x="478790" y="513080"/>
                </a:lnTo>
                <a:lnTo>
                  <a:pt x="485139" y="519430"/>
                </a:lnTo>
                <a:lnTo>
                  <a:pt x="519430" y="519430"/>
                </a:lnTo>
                <a:lnTo>
                  <a:pt x="513080" y="513080"/>
                </a:lnTo>
                <a:close/>
              </a:path>
              <a:path w="2378710" h="2378709">
                <a:moveTo>
                  <a:pt x="519430" y="519430"/>
                </a:moveTo>
                <a:lnTo>
                  <a:pt x="485140" y="519430"/>
                </a:lnTo>
                <a:lnTo>
                  <a:pt x="491489" y="525780"/>
                </a:lnTo>
                <a:lnTo>
                  <a:pt x="525779" y="525780"/>
                </a:lnTo>
                <a:lnTo>
                  <a:pt x="519430" y="519430"/>
                </a:lnTo>
                <a:close/>
              </a:path>
              <a:path w="2378710" h="2378709">
                <a:moveTo>
                  <a:pt x="525780" y="525780"/>
                </a:moveTo>
                <a:lnTo>
                  <a:pt x="491490" y="525780"/>
                </a:lnTo>
                <a:lnTo>
                  <a:pt x="497839" y="532130"/>
                </a:lnTo>
                <a:lnTo>
                  <a:pt x="532129" y="532130"/>
                </a:lnTo>
                <a:lnTo>
                  <a:pt x="525780" y="525780"/>
                </a:lnTo>
                <a:close/>
              </a:path>
              <a:path w="2378710" h="2378709">
                <a:moveTo>
                  <a:pt x="532130" y="532130"/>
                </a:moveTo>
                <a:lnTo>
                  <a:pt x="497840" y="532130"/>
                </a:lnTo>
                <a:lnTo>
                  <a:pt x="504189" y="538480"/>
                </a:lnTo>
                <a:lnTo>
                  <a:pt x="538480" y="538480"/>
                </a:lnTo>
                <a:lnTo>
                  <a:pt x="532130" y="532130"/>
                </a:lnTo>
                <a:close/>
              </a:path>
              <a:path w="2378710" h="2378709">
                <a:moveTo>
                  <a:pt x="538480" y="538480"/>
                </a:moveTo>
                <a:lnTo>
                  <a:pt x="504190" y="538480"/>
                </a:lnTo>
                <a:lnTo>
                  <a:pt x="510539" y="544830"/>
                </a:lnTo>
                <a:lnTo>
                  <a:pt x="544829" y="544830"/>
                </a:lnTo>
                <a:lnTo>
                  <a:pt x="538480" y="538480"/>
                </a:lnTo>
                <a:close/>
              </a:path>
              <a:path w="2378710" h="2378709">
                <a:moveTo>
                  <a:pt x="544830" y="544830"/>
                </a:moveTo>
                <a:lnTo>
                  <a:pt x="510540" y="544830"/>
                </a:lnTo>
                <a:lnTo>
                  <a:pt x="516889" y="551180"/>
                </a:lnTo>
                <a:lnTo>
                  <a:pt x="551180" y="551180"/>
                </a:lnTo>
                <a:lnTo>
                  <a:pt x="544830" y="544830"/>
                </a:lnTo>
                <a:close/>
              </a:path>
              <a:path w="2378710" h="2378709">
                <a:moveTo>
                  <a:pt x="551180" y="551180"/>
                </a:moveTo>
                <a:lnTo>
                  <a:pt x="516890" y="551180"/>
                </a:lnTo>
                <a:lnTo>
                  <a:pt x="523239" y="557530"/>
                </a:lnTo>
                <a:lnTo>
                  <a:pt x="557530" y="557530"/>
                </a:lnTo>
                <a:lnTo>
                  <a:pt x="551180" y="551180"/>
                </a:lnTo>
                <a:close/>
              </a:path>
              <a:path w="2378710" h="2378709">
                <a:moveTo>
                  <a:pt x="557530" y="557530"/>
                </a:moveTo>
                <a:lnTo>
                  <a:pt x="523240" y="557530"/>
                </a:lnTo>
                <a:lnTo>
                  <a:pt x="529590" y="563880"/>
                </a:lnTo>
                <a:lnTo>
                  <a:pt x="563880" y="563880"/>
                </a:lnTo>
                <a:lnTo>
                  <a:pt x="557530" y="557530"/>
                </a:lnTo>
                <a:close/>
              </a:path>
              <a:path w="2378710" h="2378709">
                <a:moveTo>
                  <a:pt x="563880" y="563880"/>
                </a:moveTo>
                <a:lnTo>
                  <a:pt x="529590" y="563880"/>
                </a:lnTo>
                <a:lnTo>
                  <a:pt x="535939" y="570230"/>
                </a:lnTo>
                <a:lnTo>
                  <a:pt x="570229" y="570230"/>
                </a:lnTo>
                <a:lnTo>
                  <a:pt x="563880" y="563880"/>
                </a:lnTo>
                <a:close/>
              </a:path>
              <a:path w="2378710" h="2378709">
                <a:moveTo>
                  <a:pt x="570230" y="570230"/>
                </a:moveTo>
                <a:lnTo>
                  <a:pt x="535940" y="570230"/>
                </a:lnTo>
                <a:lnTo>
                  <a:pt x="542289" y="576580"/>
                </a:lnTo>
                <a:lnTo>
                  <a:pt x="576579" y="576580"/>
                </a:lnTo>
                <a:lnTo>
                  <a:pt x="570230" y="570230"/>
                </a:lnTo>
                <a:close/>
              </a:path>
              <a:path w="2378710" h="2378709">
                <a:moveTo>
                  <a:pt x="576580" y="576580"/>
                </a:moveTo>
                <a:lnTo>
                  <a:pt x="542290" y="576580"/>
                </a:lnTo>
                <a:lnTo>
                  <a:pt x="548639" y="582930"/>
                </a:lnTo>
                <a:lnTo>
                  <a:pt x="582930" y="582930"/>
                </a:lnTo>
                <a:lnTo>
                  <a:pt x="576580" y="576580"/>
                </a:lnTo>
                <a:close/>
              </a:path>
              <a:path w="2378710" h="2378709">
                <a:moveTo>
                  <a:pt x="582930" y="582930"/>
                </a:moveTo>
                <a:lnTo>
                  <a:pt x="548640" y="582930"/>
                </a:lnTo>
                <a:lnTo>
                  <a:pt x="554989" y="589280"/>
                </a:lnTo>
                <a:lnTo>
                  <a:pt x="589279" y="589280"/>
                </a:lnTo>
                <a:lnTo>
                  <a:pt x="582930" y="582930"/>
                </a:lnTo>
                <a:close/>
              </a:path>
              <a:path w="2378710" h="2378709">
                <a:moveTo>
                  <a:pt x="589280" y="589280"/>
                </a:moveTo>
                <a:lnTo>
                  <a:pt x="554990" y="589280"/>
                </a:lnTo>
                <a:lnTo>
                  <a:pt x="567689" y="601980"/>
                </a:lnTo>
                <a:lnTo>
                  <a:pt x="601980" y="601980"/>
                </a:lnTo>
                <a:lnTo>
                  <a:pt x="589280" y="589280"/>
                </a:lnTo>
                <a:close/>
              </a:path>
              <a:path w="2378710" h="2378709">
                <a:moveTo>
                  <a:pt x="601980" y="601980"/>
                </a:moveTo>
                <a:lnTo>
                  <a:pt x="567690" y="601980"/>
                </a:lnTo>
                <a:lnTo>
                  <a:pt x="574039" y="608330"/>
                </a:lnTo>
                <a:lnTo>
                  <a:pt x="608329" y="608330"/>
                </a:lnTo>
                <a:lnTo>
                  <a:pt x="601980" y="601980"/>
                </a:lnTo>
                <a:close/>
              </a:path>
              <a:path w="2378710" h="2378709">
                <a:moveTo>
                  <a:pt x="608330" y="608330"/>
                </a:moveTo>
                <a:lnTo>
                  <a:pt x="574040" y="608330"/>
                </a:lnTo>
                <a:lnTo>
                  <a:pt x="580389" y="614680"/>
                </a:lnTo>
                <a:lnTo>
                  <a:pt x="614679" y="614680"/>
                </a:lnTo>
                <a:lnTo>
                  <a:pt x="608330" y="608330"/>
                </a:lnTo>
                <a:close/>
              </a:path>
              <a:path w="2378710" h="2378709">
                <a:moveTo>
                  <a:pt x="614680" y="614680"/>
                </a:moveTo>
                <a:lnTo>
                  <a:pt x="580390" y="614680"/>
                </a:lnTo>
                <a:lnTo>
                  <a:pt x="586739" y="621030"/>
                </a:lnTo>
                <a:lnTo>
                  <a:pt x="621029" y="621030"/>
                </a:lnTo>
                <a:lnTo>
                  <a:pt x="614680" y="614680"/>
                </a:lnTo>
                <a:close/>
              </a:path>
              <a:path w="2378710" h="2378709">
                <a:moveTo>
                  <a:pt x="621030" y="621030"/>
                </a:moveTo>
                <a:lnTo>
                  <a:pt x="586740" y="621030"/>
                </a:lnTo>
                <a:lnTo>
                  <a:pt x="593089" y="627380"/>
                </a:lnTo>
                <a:lnTo>
                  <a:pt x="627379" y="627380"/>
                </a:lnTo>
                <a:lnTo>
                  <a:pt x="621030" y="621030"/>
                </a:lnTo>
                <a:close/>
              </a:path>
              <a:path w="2378710" h="2378709">
                <a:moveTo>
                  <a:pt x="627380" y="627380"/>
                </a:moveTo>
                <a:lnTo>
                  <a:pt x="593090" y="627380"/>
                </a:lnTo>
                <a:lnTo>
                  <a:pt x="599439" y="633730"/>
                </a:lnTo>
                <a:lnTo>
                  <a:pt x="633729" y="633730"/>
                </a:lnTo>
                <a:lnTo>
                  <a:pt x="627380" y="627380"/>
                </a:lnTo>
                <a:close/>
              </a:path>
              <a:path w="2378710" h="2378709">
                <a:moveTo>
                  <a:pt x="633730" y="633730"/>
                </a:moveTo>
                <a:lnTo>
                  <a:pt x="599440" y="633730"/>
                </a:lnTo>
                <a:lnTo>
                  <a:pt x="605789" y="640080"/>
                </a:lnTo>
                <a:lnTo>
                  <a:pt x="640080" y="640080"/>
                </a:lnTo>
                <a:lnTo>
                  <a:pt x="633730" y="633730"/>
                </a:lnTo>
                <a:close/>
              </a:path>
              <a:path w="2378710" h="2378709">
                <a:moveTo>
                  <a:pt x="640080" y="640080"/>
                </a:moveTo>
                <a:lnTo>
                  <a:pt x="605790" y="640080"/>
                </a:lnTo>
                <a:lnTo>
                  <a:pt x="612139" y="646430"/>
                </a:lnTo>
                <a:lnTo>
                  <a:pt x="646429" y="646430"/>
                </a:lnTo>
                <a:lnTo>
                  <a:pt x="640080" y="640080"/>
                </a:lnTo>
                <a:close/>
              </a:path>
              <a:path w="2378710" h="2378709">
                <a:moveTo>
                  <a:pt x="646430" y="646430"/>
                </a:moveTo>
                <a:lnTo>
                  <a:pt x="612140" y="646430"/>
                </a:lnTo>
                <a:lnTo>
                  <a:pt x="618489" y="652780"/>
                </a:lnTo>
                <a:lnTo>
                  <a:pt x="652779" y="652780"/>
                </a:lnTo>
                <a:lnTo>
                  <a:pt x="646430" y="646430"/>
                </a:lnTo>
                <a:close/>
              </a:path>
              <a:path w="2378710" h="2378709">
                <a:moveTo>
                  <a:pt x="652780" y="652780"/>
                </a:moveTo>
                <a:lnTo>
                  <a:pt x="618490" y="652780"/>
                </a:lnTo>
                <a:lnTo>
                  <a:pt x="624840" y="659130"/>
                </a:lnTo>
                <a:lnTo>
                  <a:pt x="659130" y="659130"/>
                </a:lnTo>
                <a:lnTo>
                  <a:pt x="652780" y="652780"/>
                </a:lnTo>
                <a:close/>
              </a:path>
              <a:path w="2378710" h="2378709">
                <a:moveTo>
                  <a:pt x="659130" y="659130"/>
                </a:moveTo>
                <a:lnTo>
                  <a:pt x="624840" y="659130"/>
                </a:lnTo>
                <a:lnTo>
                  <a:pt x="631189" y="665480"/>
                </a:lnTo>
                <a:lnTo>
                  <a:pt x="665479" y="665480"/>
                </a:lnTo>
                <a:lnTo>
                  <a:pt x="659130" y="659130"/>
                </a:lnTo>
                <a:close/>
              </a:path>
              <a:path w="2378710" h="2378709">
                <a:moveTo>
                  <a:pt x="665480" y="665480"/>
                </a:moveTo>
                <a:lnTo>
                  <a:pt x="631190" y="665480"/>
                </a:lnTo>
                <a:lnTo>
                  <a:pt x="637539" y="671830"/>
                </a:lnTo>
                <a:lnTo>
                  <a:pt x="671829" y="671830"/>
                </a:lnTo>
                <a:lnTo>
                  <a:pt x="665480" y="665480"/>
                </a:lnTo>
                <a:close/>
              </a:path>
              <a:path w="2378710" h="2378709">
                <a:moveTo>
                  <a:pt x="671830" y="671830"/>
                </a:moveTo>
                <a:lnTo>
                  <a:pt x="637540" y="671830"/>
                </a:lnTo>
                <a:lnTo>
                  <a:pt x="643889" y="678180"/>
                </a:lnTo>
                <a:lnTo>
                  <a:pt x="678180" y="678180"/>
                </a:lnTo>
                <a:lnTo>
                  <a:pt x="671830" y="671830"/>
                </a:lnTo>
                <a:close/>
              </a:path>
              <a:path w="2378710" h="2378709">
                <a:moveTo>
                  <a:pt x="678180" y="678180"/>
                </a:moveTo>
                <a:lnTo>
                  <a:pt x="643890" y="678180"/>
                </a:lnTo>
                <a:lnTo>
                  <a:pt x="650239" y="684530"/>
                </a:lnTo>
                <a:lnTo>
                  <a:pt x="684529" y="684530"/>
                </a:lnTo>
                <a:lnTo>
                  <a:pt x="678180" y="678180"/>
                </a:lnTo>
                <a:close/>
              </a:path>
              <a:path w="2378710" h="2378709">
                <a:moveTo>
                  <a:pt x="684530" y="684530"/>
                </a:moveTo>
                <a:lnTo>
                  <a:pt x="650240" y="684530"/>
                </a:lnTo>
                <a:lnTo>
                  <a:pt x="656589" y="690880"/>
                </a:lnTo>
                <a:lnTo>
                  <a:pt x="690879" y="690880"/>
                </a:lnTo>
                <a:lnTo>
                  <a:pt x="684530" y="684530"/>
                </a:lnTo>
                <a:close/>
              </a:path>
              <a:path w="2378710" h="2378709">
                <a:moveTo>
                  <a:pt x="690880" y="690880"/>
                </a:moveTo>
                <a:lnTo>
                  <a:pt x="656590" y="690880"/>
                </a:lnTo>
                <a:lnTo>
                  <a:pt x="662939" y="697230"/>
                </a:lnTo>
                <a:lnTo>
                  <a:pt x="697229" y="697230"/>
                </a:lnTo>
                <a:lnTo>
                  <a:pt x="690880" y="690880"/>
                </a:lnTo>
                <a:close/>
              </a:path>
              <a:path w="2378710" h="2378709">
                <a:moveTo>
                  <a:pt x="697230" y="697230"/>
                </a:moveTo>
                <a:lnTo>
                  <a:pt x="662940" y="697230"/>
                </a:lnTo>
                <a:lnTo>
                  <a:pt x="669289" y="703580"/>
                </a:lnTo>
                <a:lnTo>
                  <a:pt x="703580" y="703580"/>
                </a:lnTo>
                <a:lnTo>
                  <a:pt x="697230" y="697230"/>
                </a:lnTo>
                <a:close/>
              </a:path>
              <a:path w="2378710" h="2378709">
                <a:moveTo>
                  <a:pt x="703580" y="703580"/>
                </a:moveTo>
                <a:lnTo>
                  <a:pt x="669290" y="703580"/>
                </a:lnTo>
                <a:lnTo>
                  <a:pt x="675639" y="709930"/>
                </a:lnTo>
                <a:lnTo>
                  <a:pt x="709930" y="709930"/>
                </a:lnTo>
                <a:lnTo>
                  <a:pt x="703580" y="703580"/>
                </a:lnTo>
                <a:close/>
              </a:path>
              <a:path w="2378710" h="2378709">
                <a:moveTo>
                  <a:pt x="709930" y="709930"/>
                </a:moveTo>
                <a:lnTo>
                  <a:pt x="675640" y="709930"/>
                </a:lnTo>
                <a:lnTo>
                  <a:pt x="681989" y="716280"/>
                </a:lnTo>
                <a:lnTo>
                  <a:pt x="716279" y="716280"/>
                </a:lnTo>
                <a:lnTo>
                  <a:pt x="709930" y="709930"/>
                </a:lnTo>
                <a:close/>
              </a:path>
              <a:path w="2378710" h="2378709">
                <a:moveTo>
                  <a:pt x="716280" y="716280"/>
                </a:moveTo>
                <a:lnTo>
                  <a:pt x="681990" y="716280"/>
                </a:lnTo>
                <a:lnTo>
                  <a:pt x="688340" y="722630"/>
                </a:lnTo>
                <a:lnTo>
                  <a:pt x="722630" y="722630"/>
                </a:lnTo>
                <a:lnTo>
                  <a:pt x="716280" y="716280"/>
                </a:lnTo>
                <a:close/>
              </a:path>
              <a:path w="2378710" h="2378709">
                <a:moveTo>
                  <a:pt x="722630" y="722630"/>
                </a:moveTo>
                <a:lnTo>
                  <a:pt x="688340" y="722630"/>
                </a:lnTo>
                <a:lnTo>
                  <a:pt x="694689" y="728980"/>
                </a:lnTo>
                <a:lnTo>
                  <a:pt x="728980" y="728980"/>
                </a:lnTo>
                <a:lnTo>
                  <a:pt x="722630" y="722630"/>
                </a:lnTo>
                <a:close/>
              </a:path>
              <a:path w="2378710" h="2378709">
                <a:moveTo>
                  <a:pt x="728980" y="728980"/>
                </a:moveTo>
                <a:lnTo>
                  <a:pt x="694690" y="728980"/>
                </a:lnTo>
                <a:lnTo>
                  <a:pt x="701039" y="735330"/>
                </a:lnTo>
                <a:lnTo>
                  <a:pt x="735329" y="735330"/>
                </a:lnTo>
                <a:lnTo>
                  <a:pt x="728980" y="728980"/>
                </a:lnTo>
                <a:close/>
              </a:path>
              <a:path w="2378710" h="2378709">
                <a:moveTo>
                  <a:pt x="735330" y="735330"/>
                </a:moveTo>
                <a:lnTo>
                  <a:pt x="701040" y="735330"/>
                </a:lnTo>
                <a:lnTo>
                  <a:pt x="707389" y="741680"/>
                </a:lnTo>
                <a:lnTo>
                  <a:pt x="741680" y="741680"/>
                </a:lnTo>
                <a:lnTo>
                  <a:pt x="735330" y="735330"/>
                </a:lnTo>
                <a:close/>
              </a:path>
              <a:path w="2378710" h="2378709">
                <a:moveTo>
                  <a:pt x="741680" y="741680"/>
                </a:moveTo>
                <a:lnTo>
                  <a:pt x="707390" y="741680"/>
                </a:lnTo>
                <a:lnTo>
                  <a:pt x="713739" y="748030"/>
                </a:lnTo>
                <a:lnTo>
                  <a:pt x="748029" y="748030"/>
                </a:lnTo>
                <a:lnTo>
                  <a:pt x="741680" y="741680"/>
                </a:lnTo>
                <a:close/>
              </a:path>
              <a:path w="2378710" h="2378709">
                <a:moveTo>
                  <a:pt x="748030" y="748030"/>
                </a:moveTo>
                <a:lnTo>
                  <a:pt x="713740" y="748030"/>
                </a:lnTo>
                <a:lnTo>
                  <a:pt x="720089" y="754380"/>
                </a:lnTo>
                <a:lnTo>
                  <a:pt x="754379" y="754380"/>
                </a:lnTo>
                <a:lnTo>
                  <a:pt x="748030" y="748030"/>
                </a:lnTo>
                <a:close/>
              </a:path>
              <a:path w="2378710" h="2378709">
                <a:moveTo>
                  <a:pt x="754380" y="754380"/>
                </a:moveTo>
                <a:lnTo>
                  <a:pt x="720090" y="754380"/>
                </a:lnTo>
                <a:lnTo>
                  <a:pt x="814069" y="848360"/>
                </a:lnTo>
                <a:lnTo>
                  <a:pt x="848359" y="848360"/>
                </a:lnTo>
                <a:lnTo>
                  <a:pt x="754380" y="754380"/>
                </a:lnTo>
                <a:close/>
              </a:path>
              <a:path w="2378710" h="2378709">
                <a:moveTo>
                  <a:pt x="848360" y="848360"/>
                </a:moveTo>
                <a:lnTo>
                  <a:pt x="814069" y="848360"/>
                </a:lnTo>
                <a:lnTo>
                  <a:pt x="835659" y="869950"/>
                </a:lnTo>
                <a:lnTo>
                  <a:pt x="869950" y="869950"/>
                </a:lnTo>
                <a:lnTo>
                  <a:pt x="848360" y="848360"/>
                </a:lnTo>
                <a:close/>
              </a:path>
              <a:path w="2378710" h="2378709">
                <a:moveTo>
                  <a:pt x="869950" y="869950"/>
                </a:moveTo>
                <a:lnTo>
                  <a:pt x="835660" y="869950"/>
                </a:lnTo>
                <a:lnTo>
                  <a:pt x="871219" y="905510"/>
                </a:lnTo>
                <a:lnTo>
                  <a:pt x="905510" y="905510"/>
                </a:lnTo>
                <a:lnTo>
                  <a:pt x="869950" y="869950"/>
                </a:lnTo>
                <a:close/>
              </a:path>
              <a:path w="2378710" h="2378709">
                <a:moveTo>
                  <a:pt x="905510" y="905510"/>
                </a:moveTo>
                <a:lnTo>
                  <a:pt x="871220" y="905510"/>
                </a:lnTo>
                <a:lnTo>
                  <a:pt x="892809" y="927100"/>
                </a:lnTo>
                <a:lnTo>
                  <a:pt x="927099" y="927100"/>
                </a:lnTo>
                <a:lnTo>
                  <a:pt x="905510" y="905510"/>
                </a:lnTo>
                <a:close/>
              </a:path>
              <a:path w="2378710" h="2378709">
                <a:moveTo>
                  <a:pt x="927100" y="927100"/>
                </a:moveTo>
                <a:lnTo>
                  <a:pt x="892810" y="927100"/>
                </a:lnTo>
                <a:lnTo>
                  <a:pt x="896619" y="930910"/>
                </a:lnTo>
                <a:lnTo>
                  <a:pt x="930910" y="930910"/>
                </a:lnTo>
                <a:lnTo>
                  <a:pt x="927100" y="927100"/>
                </a:lnTo>
                <a:close/>
              </a:path>
              <a:path w="2378710" h="2378709">
                <a:moveTo>
                  <a:pt x="930910" y="930910"/>
                </a:moveTo>
                <a:lnTo>
                  <a:pt x="896620" y="930910"/>
                </a:lnTo>
                <a:lnTo>
                  <a:pt x="905509" y="939800"/>
                </a:lnTo>
                <a:lnTo>
                  <a:pt x="939800" y="939800"/>
                </a:lnTo>
                <a:lnTo>
                  <a:pt x="930910" y="930910"/>
                </a:lnTo>
                <a:close/>
              </a:path>
              <a:path w="2378710" h="2378709">
                <a:moveTo>
                  <a:pt x="939800" y="939800"/>
                </a:moveTo>
                <a:lnTo>
                  <a:pt x="905510" y="939800"/>
                </a:lnTo>
                <a:lnTo>
                  <a:pt x="924559" y="958850"/>
                </a:lnTo>
                <a:lnTo>
                  <a:pt x="958850" y="958850"/>
                </a:lnTo>
                <a:lnTo>
                  <a:pt x="939800" y="939800"/>
                </a:lnTo>
                <a:close/>
              </a:path>
              <a:path w="2378710" h="2378709">
                <a:moveTo>
                  <a:pt x="958850" y="958850"/>
                </a:moveTo>
                <a:lnTo>
                  <a:pt x="924560" y="958850"/>
                </a:lnTo>
                <a:lnTo>
                  <a:pt x="928369" y="962660"/>
                </a:lnTo>
                <a:lnTo>
                  <a:pt x="962660" y="962660"/>
                </a:lnTo>
                <a:lnTo>
                  <a:pt x="958850" y="958850"/>
                </a:lnTo>
                <a:close/>
              </a:path>
              <a:path w="2378710" h="2378709">
                <a:moveTo>
                  <a:pt x="962660" y="962660"/>
                </a:moveTo>
                <a:lnTo>
                  <a:pt x="928370" y="962660"/>
                </a:lnTo>
                <a:lnTo>
                  <a:pt x="934719" y="969010"/>
                </a:lnTo>
                <a:lnTo>
                  <a:pt x="969010" y="969010"/>
                </a:lnTo>
                <a:lnTo>
                  <a:pt x="962660" y="962660"/>
                </a:lnTo>
                <a:close/>
              </a:path>
              <a:path w="2378710" h="2378709">
                <a:moveTo>
                  <a:pt x="969010" y="969010"/>
                </a:moveTo>
                <a:lnTo>
                  <a:pt x="934720" y="969010"/>
                </a:lnTo>
                <a:lnTo>
                  <a:pt x="943609" y="977900"/>
                </a:lnTo>
                <a:lnTo>
                  <a:pt x="977900" y="977900"/>
                </a:lnTo>
                <a:lnTo>
                  <a:pt x="969010" y="969010"/>
                </a:lnTo>
                <a:close/>
              </a:path>
              <a:path w="2378710" h="2378709">
                <a:moveTo>
                  <a:pt x="977900" y="977900"/>
                </a:moveTo>
                <a:lnTo>
                  <a:pt x="943610" y="977900"/>
                </a:lnTo>
                <a:lnTo>
                  <a:pt x="949960" y="984250"/>
                </a:lnTo>
                <a:lnTo>
                  <a:pt x="984250" y="984250"/>
                </a:lnTo>
                <a:lnTo>
                  <a:pt x="977900" y="977900"/>
                </a:lnTo>
                <a:close/>
              </a:path>
              <a:path w="2378710" h="2378709">
                <a:moveTo>
                  <a:pt x="984250" y="984250"/>
                </a:moveTo>
                <a:lnTo>
                  <a:pt x="949960" y="984250"/>
                </a:lnTo>
                <a:lnTo>
                  <a:pt x="953769" y="988060"/>
                </a:lnTo>
                <a:lnTo>
                  <a:pt x="988060" y="988060"/>
                </a:lnTo>
                <a:lnTo>
                  <a:pt x="984250" y="984250"/>
                </a:lnTo>
                <a:close/>
              </a:path>
              <a:path w="2378710" h="2378709">
                <a:moveTo>
                  <a:pt x="988060" y="988060"/>
                </a:moveTo>
                <a:lnTo>
                  <a:pt x="953770" y="988060"/>
                </a:lnTo>
                <a:lnTo>
                  <a:pt x="966469" y="1000760"/>
                </a:lnTo>
                <a:lnTo>
                  <a:pt x="1000760" y="1000760"/>
                </a:lnTo>
                <a:lnTo>
                  <a:pt x="988060" y="988060"/>
                </a:lnTo>
                <a:close/>
              </a:path>
              <a:path w="2378710" h="2378709">
                <a:moveTo>
                  <a:pt x="1000760" y="1000760"/>
                </a:moveTo>
                <a:lnTo>
                  <a:pt x="966470" y="1000760"/>
                </a:lnTo>
                <a:lnTo>
                  <a:pt x="969009" y="1003300"/>
                </a:lnTo>
                <a:lnTo>
                  <a:pt x="1003300" y="1003300"/>
                </a:lnTo>
                <a:lnTo>
                  <a:pt x="1000760" y="1000760"/>
                </a:lnTo>
                <a:close/>
              </a:path>
              <a:path w="2378710" h="2378709">
                <a:moveTo>
                  <a:pt x="1003300" y="1003300"/>
                </a:moveTo>
                <a:lnTo>
                  <a:pt x="969010" y="1003300"/>
                </a:lnTo>
                <a:lnTo>
                  <a:pt x="975359" y="1009650"/>
                </a:lnTo>
                <a:lnTo>
                  <a:pt x="1009650" y="1009650"/>
                </a:lnTo>
                <a:lnTo>
                  <a:pt x="1003300" y="1003300"/>
                </a:lnTo>
                <a:close/>
              </a:path>
              <a:path w="2378710" h="2378709">
                <a:moveTo>
                  <a:pt x="1009650" y="1009650"/>
                </a:moveTo>
                <a:lnTo>
                  <a:pt x="975360" y="1009650"/>
                </a:lnTo>
                <a:lnTo>
                  <a:pt x="985519" y="1019810"/>
                </a:lnTo>
                <a:lnTo>
                  <a:pt x="1019810" y="1019810"/>
                </a:lnTo>
                <a:lnTo>
                  <a:pt x="1009650" y="1009650"/>
                </a:lnTo>
                <a:close/>
              </a:path>
              <a:path w="2378710" h="2378709">
                <a:moveTo>
                  <a:pt x="1019810" y="1019810"/>
                </a:moveTo>
                <a:lnTo>
                  <a:pt x="985520" y="1019810"/>
                </a:lnTo>
                <a:lnTo>
                  <a:pt x="988060" y="1022350"/>
                </a:lnTo>
                <a:lnTo>
                  <a:pt x="1022350" y="1022350"/>
                </a:lnTo>
                <a:lnTo>
                  <a:pt x="1019810" y="1019810"/>
                </a:lnTo>
                <a:close/>
              </a:path>
              <a:path w="2378710" h="2378709">
                <a:moveTo>
                  <a:pt x="1022350" y="1022350"/>
                </a:moveTo>
                <a:lnTo>
                  <a:pt x="988060" y="1022350"/>
                </a:lnTo>
                <a:lnTo>
                  <a:pt x="991869" y="1026160"/>
                </a:lnTo>
                <a:lnTo>
                  <a:pt x="1026159" y="1026160"/>
                </a:lnTo>
                <a:lnTo>
                  <a:pt x="1022350" y="1022350"/>
                </a:lnTo>
                <a:close/>
              </a:path>
              <a:path w="2378710" h="2378709">
                <a:moveTo>
                  <a:pt x="1026160" y="1026160"/>
                </a:moveTo>
                <a:lnTo>
                  <a:pt x="991869" y="1026160"/>
                </a:lnTo>
                <a:lnTo>
                  <a:pt x="994409" y="1028700"/>
                </a:lnTo>
                <a:lnTo>
                  <a:pt x="1028700" y="1028700"/>
                </a:lnTo>
                <a:lnTo>
                  <a:pt x="1026160" y="1026160"/>
                </a:lnTo>
                <a:close/>
              </a:path>
              <a:path w="2378710" h="2378709">
                <a:moveTo>
                  <a:pt x="1028700" y="1028700"/>
                </a:moveTo>
                <a:lnTo>
                  <a:pt x="994410" y="1028700"/>
                </a:lnTo>
                <a:lnTo>
                  <a:pt x="998219" y="1032510"/>
                </a:lnTo>
                <a:lnTo>
                  <a:pt x="1032510" y="1032510"/>
                </a:lnTo>
                <a:lnTo>
                  <a:pt x="1028700" y="1028700"/>
                </a:lnTo>
                <a:close/>
              </a:path>
              <a:path w="2378710" h="2378709">
                <a:moveTo>
                  <a:pt x="1032510" y="1032510"/>
                </a:moveTo>
                <a:lnTo>
                  <a:pt x="998220" y="1032510"/>
                </a:lnTo>
                <a:lnTo>
                  <a:pt x="1000759" y="1035050"/>
                </a:lnTo>
                <a:lnTo>
                  <a:pt x="1035049" y="1035050"/>
                </a:lnTo>
                <a:lnTo>
                  <a:pt x="1032510" y="1032510"/>
                </a:lnTo>
                <a:close/>
              </a:path>
              <a:path w="2378710" h="2378709">
                <a:moveTo>
                  <a:pt x="1035050" y="1035050"/>
                </a:moveTo>
                <a:lnTo>
                  <a:pt x="1000760" y="1035050"/>
                </a:lnTo>
                <a:lnTo>
                  <a:pt x="1007110" y="1041400"/>
                </a:lnTo>
                <a:lnTo>
                  <a:pt x="1041400" y="1041400"/>
                </a:lnTo>
                <a:lnTo>
                  <a:pt x="1035050" y="1035050"/>
                </a:lnTo>
                <a:close/>
              </a:path>
              <a:path w="2378710" h="2378709">
                <a:moveTo>
                  <a:pt x="1041400" y="1041400"/>
                </a:moveTo>
                <a:lnTo>
                  <a:pt x="1007110" y="1041400"/>
                </a:lnTo>
                <a:lnTo>
                  <a:pt x="1019809" y="1054100"/>
                </a:lnTo>
                <a:lnTo>
                  <a:pt x="1054100" y="1054100"/>
                </a:lnTo>
                <a:lnTo>
                  <a:pt x="1041400" y="1041400"/>
                </a:lnTo>
                <a:close/>
              </a:path>
              <a:path w="2378710" h="2378709">
                <a:moveTo>
                  <a:pt x="1054100" y="1054100"/>
                </a:moveTo>
                <a:lnTo>
                  <a:pt x="1019810" y="1054100"/>
                </a:lnTo>
                <a:lnTo>
                  <a:pt x="1032510" y="1066800"/>
                </a:lnTo>
                <a:lnTo>
                  <a:pt x="1066800" y="1066800"/>
                </a:lnTo>
                <a:lnTo>
                  <a:pt x="1054100" y="1054100"/>
                </a:lnTo>
                <a:close/>
              </a:path>
              <a:path w="2378710" h="2378709">
                <a:moveTo>
                  <a:pt x="1066800" y="1066800"/>
                </a:moveTo>
                <a:lnTo>
                  <a:pt x="1032510" y="1066800"/>
                </a:lnTo>
                <a:lnTo>
                  <a:pt x="1051559" y="1085850"/>
                </a:lnTo>
                <a:lnTo>
                  <a:pt x="1085850" y="1085850"/>
                </a:lnTo>
                <a:lnTo>
                  <a:pt x="1066800" y="1066800"/>
                </a:lnTo>
                <a:close/>
              </a:path>
              <a:path w="2378710" h="2378709">
                <a:moveTo>
                  <a:pt x="1085850" y="1085850"/>
                </a:moveTo>
                <a:lnTo>
                  <a:pt x="1051560" y="1085850"/>
                </a:lnTo>
                <a:lnTo>
                  <a:pt x="1068069" y="1102360"/>
                </a:lnTo>
                <a:lnTo>
                  <a:pt x="1102359" y="1102360"/>
                </a:lnTo>
                <a:lnTo>
                  <a:pt x="1085850" y="1085850"/>
                </a:lnTo>
                <a:close/>
              </a:path>
              <a:path w="2378710" h="2378709">
                <a:moveTo>
                  <a:pt x="1102360" y="1102360"/>
                </a:moveTo>
                <a:lnTo>
                  <a:pt x="1068070" y="1102360"/>
                </a:lnTo>
                <a:lnTo>
                  <a:pt x="1083309" y="1117600"/>
                </a:lnTo>
                <a:lnTo>
                  <a:pt x="1117600" y="1117600"/>
                </a:lnTo>
                <a:lnTo>
                  <a:pt x="1102360" y="1102360"/>
                </a:lnTo>
                <a:close/>
              </a:path>
              <a:path w="2378710" h="2378709">
                <a:moveTo>
                  <a:pt x="1117600" y="1117600"/>
                </a:moveTo>
                <a:lnTo>
                  <a:pt x="1083310" y="1117600"/>
                </a:lnTo>
                <a:lnTo>
                  <a:pt x="1099819" y="1134110"/>
                </a:lnTo>
                <a:lnTo>
                  <a:pt x="1134109" y="1134110"/>
                </a:lnTo>
                <a:lnTo>
                  <a:pt x="1117600" y="1117600"/>
                </a:lnTo>
                <a:close/>
              </a:path>
              <a:path w="2378710" h="2378709">
                <a:moveTo>
                  <a:pt x="1134110" y="1134110"/>
                </a:moveTo>
                <a:lnTo>
                  <a:pt x="1099820" y="1134110"/>
                </a:lnTo>
                <a:lnTo>
                  <a:pt x="1115059" y="1149350"/>
                </a:lnTo>
                <a:lnTo>
                  <a:pt x="1149350" y="1149350"/>
                </a:lnTo>
                <a:lnTo>
                  <a:pt x="1134110" y="1134110"/>
                </a:lnTo>
                <a:close/>
              </a:path>
              <a:path w="2378710" h="2378709">
                <a:moveTo>
                  <a:pt x="1149350" y="1149350"/>
                </a:moveTo>
                <a:lnTo>
                  <a:pt x="1115060" y="1149350"/>
                </a:lnTo>
                <a:lnTo>
                  <a:pt x="1144269" y="1178560"/>
                </a:lnTo>
                <a:lnTo>
                  <a:pt x="1178559" y="1178560"/>
                </a:lnTo>
                <a:lnTo>
                  <a:pt x="1149350" y="1149350"/>
                </a:lnTo>
                <a:close/>
              </a:path>
              <a:path w="2378710" h="2378709">
                <a:moveTo>
                  <a:pt x="1178559" y="1178560"/>
                </a:moveTo>
                <a:lnTo>
                  <a:pt x="1144269" y="1178560"/>
                </a:lnTo>
                <a:lnTo>
                  <a:pt x="1258569" y="1292860"/>
                </a:lnTo>
                <a:lnTo>
                  <a:pt x="1292859" y="1292860"/>
                </a:lnTo>
                <a:lnTo>
                  <a:pt x="1178559" y="1178560"/>
                </a:lnTo>
                <a:close/>
              </a:path>
              <a:path w="2378710" h="2378709">
                <a:moveTo>
                  <a:pt x="1292860" y="1292860"/>
                </a:moveTo>
                <a:lnTo>
                  <a:pt x="1258570" y="1292860"/>
                </a:lnTo>
                <a:lnTo>
                  <a:pt x="1267460" y="1301750"/>
                </a:lnTo>
                <a:lnTo>
                  <a:pt x="1301750" y="1301750"/>
                </a:lnTo>
                <a:lnTo>
                  <a:pt x="1292860" y="1292860"/>
                </a:lnTo>
                <a:close/>
              </a:path>
              <a:path w="2378710" h="2378709">
                <a:moveTo>
                  <a:pt x="1301750" y="1301750"/>
                </a:moveTo>
                <a:lnTo>
                  <a:pt x="1267460" y="1301750"/>
                </a:lnTo>
                <a:lnTo>
                  <a:pt x="1286510" y="1320800"/>
                </a:lnTo>
                <a:lnTo>
                  <a:pt x="1320800" y="1320800"/>
                </a:lnTo>
                <a:lnTo>
                  <a:pt x="1301750" y="1301750"/>
                </a:lnTo>
                <a:close/>
              </a:path>
              <a:path w="2378710" h="2378709">
                <a:moveTo>
                  <a:pt x="1320800" y="1320800"/>
                </a:moveTo>
                <a:lnTo>
                  <a:pt x="1286510" y="1320800"/>
                </a:lnTo>
                <a:lnTo>
                  <a:pt x="1290320" y="1324610"/>
                </a:lnTo>
                <a:lnTo>
                  <a:pt x="1324610" y="1324610"/>
                </a:lnTo>
                <a:lnTo>
                  <a:pt x="1320800" y="1320800"/>
                </a:lnTo>
                <a:close/>
              </a:path>
              <a:path w="2378710" h="2378709">
                <a:moveTo>
                  <a:pt x="1324610" y="1324610"/>
                </a:moveTo>
                <a:lnTo>
                  <a:pt x="1290320" y="1324610"/>
                </a:lnTo>
                <a:lnTo>
                  <a:pt x="1303019" y="1337310"/>
                </a:lnTo>
                <a:lnTo>
                  <a:pt x="1337309" y="1337310"/>
                </a:lnTo>
                <a:lnTo>
                  <a:pt x="1324610" y="1324610"/>
                </a:lnTo>
                <a:close/>
              </a:path>
              <a:path w="2378710" h="2378709">
                <a:moveTo>
                  <a:pt x="1337310" y="1337310"/>
                </a:moveTo>
                <a:lnTo>
                  <a:pt x="1303020" y="1337310"/>
                </a:lnTo>
                <a:lnTo>
                  <a:pt x="1385570" y="1419860"/>
                </a:lnTo>
                <a:lnTo>
                  <a:pt x="1419860" y="1419860"/>
                </a:lnTo>
                <a:lnTo>
                  <a:pt x="1337310" y="1337310"/>
                </a:lnTo>
                <a:close/>
              </a:path>
              <a:path w="2378710" h="2378709">
                <a:moveTo>
                  <a:pt x="1419860" y="1419860"/>
                </a:moveTo>
                <a:lnTo>
                  <a:pt x="1385570" y="1419860"/>
                </a:lnTo>
                <a:lnTo>
                  <a:pt x="1398269" y="1432560"/>
                </a:lnTo>
                <a:lnTo>
                  <a:pt x="1432560" y="1432560"/>
                </a:lnTo>
                <a:lnTo>
                  <a:pt x="1419860" y="1419860"/>
                </a:lnTo>
                <a:close/>
              </a:path>
              <a:path w="2378710" h="2378709">
                <a:moveTo>
                  <a:pt x="1432560" y="1432560"/>
                </a:moveTo>
                <a:lnTo>
                  <a:pt x="1398270" y="1432560"/>
                </a:lnTo>
                <a:lnTo>
                  <a:pt x="1426210" y="1460500"/>
                </a:lnTo>
                <a:lnTo>
                  <a:pt x="1460500" y="1460500"/>
                </a:lnTo>
                <a:lnTo>
                  <a:pt x="1432560" y="1432560"/>
                </a:lnTo>
                <a:close/>
              </a:path>
              <a:path w="2378710" h="2378709">
                <a:moveTo>
                  <a:pt x="1460500" y="1460500"/>
                </a:moveTo>
                <a:lnTo>
                  <a:pt x="1426210" y="1460500"/>
                </a:lnTo>
                <a:lnTo>
                  <a:pt x="1445260" y="1479550"/>
                </a:lnTo>
                <a:lnTo>
                  <a:pt x="1479550" y="1479550"/>
                </a:lnTo>
                <a:lnTo>
                  <a:pt x="1460500" y="1460500"/>
                </a:lnTo>
                <a:close/>
              </a:path>
              <a:path w="2378710" h="2378709">
                <a:moveTo>
                  <a:pt x="1479550" y="1479550"/>
                </a:moveTo>
                <a:lnTo>
                  <a:pt x="1445260" y="1479550"/>
                </a:lnTo>
                <a:lnTo>
                  <a:pt x="1449069" y="1483360"/>
                </a:lnTo>
                <a:lnTo>
                  <a:pt x="1483360" y="1483360"/>
                </a:lnTo>
                <a:lnTo>
                  <a:pt x="1479550" y="1479550"/>
                </a:lnTo>
                <a:close/>
              </a:path>
              <a:path w="2378710" h="2378709">
                <a:moveTo>
                  <a:pt x="1483360" y="1483360"/>
                </a:moveTo>
                <a:lnTo>
                  <a:pt x="1449070" y="1483360"/>
                </a:lnTo>
                <a:lnTo>
                  <a:pt x="1464309" y="1498600"/>
                </a:lnTo>
                <a:lnTo>
                  <a:pt x="1498600" y="1498600"/>
                </a:lnTo>
                <a:lnTo>
                  <a:pt x="1483360" y="1483360"/>
                </a:lnTo>
                <a:close/>
              </a:path>
              <a:path w="2378710" h="2378709">
                <a:moveTo>
                  <a:pt x="1498600" y="1498600"/>
                </a:moveTo>
                <a:lnTo>
                  <a:pt x="1464310" y="1498600"/>
                </a:lnTo>
                <a:lnTo>
                  <a:pt x="1468120" y="1502410"/>
                </a:lnTo>
                <a:lnTo>
                  <a:pt x="1502410" y="1502410"/>
                </a:lnTo>
                <a:lnTo>
                  <a:pt x="1498600" y="1498600"/>
                </a:lnTo>
                <a:close/>
              </a:path>
              <a:path w="2378710" h="2378709">
                <a:moveTo>
                  <a:pt x="1502410" y="1502410"/>
                </a:moveTo>
                <a:lnTo>
                  <a:pt x="1468120" y="1502410"/>
                </a:lnTo>
                <a:lnTo>
                  <a:pt x="1487169" y="1521460"/>
                </a:lnTo>
                <a:lnTo>
                  <a:pt x="1521459" y="1521460"/>
                </a:lnTo>
                <a:lnTo>
                  <a:pt x="1502410" y="1502410"/>
                </a:lnTo>
                <a:close/>
              </a:path>
              <a:path w="2378710" h="2378709">
                <a:moveTo>
                  <a:pt x="1521460" y="1521460"/>
                </a:moveTo>
                <a:lnTo>
                  <a:pt x="1487170" y="1521460"/>
                </a:lnTo>
                <a:lnTo>
                  <a:pt x="1489709" y="1524000"/>
                </a:lnTo>
                <a:lnTo>
                  <a:pt x="1524000" y="1524000"/>
                </a:lnTo>
                <a:lnTo>
                  <a:pt x="1521460" y="1521460"/>
                </a:lnTo>
                <a:close/>
              </a:path>
              <a:path w="2378710" h="2378709">
                <a:moveTo>
                  <a:pt x="1524000" y="1524000"/>
                </a:moveTo>
                <a:lnTo>
                  <a:pt x="1489710" y="1524000"/>
                </a:lnTo>
                <a:lnTo>
                  <a:pt x="1502409" y="1536700"/>
                </a:lnTo>
                <a:lnTo>
                  <a:pt x="1536699" y="1536700"/>
                </a:lnTo>
                <a:lnTo>
                  <a:pt x="1524000" y="1524000"/>
                </a:lnTo>
                <a:close/>
              </a:path>
              <a:path w="2378710" h="2378709">
                <a:moveTo>
                  <a:pt x="1536700" y="1536700"/>
                </a:moveTo>
                <a:lnTo>
                  <a:pt x="1502410" y="1536700"/>
                </a:lnTo>
                <a:lnTo>
                  <a:pt x="1506220" y="1540510"/>
                </a:lnTo>
                <a:lnTo>
                  <a:pt x="1540510" y="1540510"/>
                </a:lnTo>
                <a:lnTo>
                  <a:pt x="1536700" y="1536700"/>
                </a:lnTo>
                <a:close/>
              </a:path>
              <a:path w="2378710" h="2378709">
                <a:moveTo>
                  <a:pt x="1540510" y="1540510"/>
                </a:moveTo>
                <a:lnTo>
                  <a:pt x="1506220" y="1540510"/>
                </a:lnTo>
                <a:lnTo>
                  <a:pt x="1508759" y="1543050"/>
                </a:lnTo>
                <a:lnTo>
                  <a:pt x="1543050" y="1543050"/>
                </a:lnTo>
                <a:lnTo>
                  <a:pt x="1540510" y="1540510"/>
                </a:lnTo>
                <a:close/>
              </a:path>
              <a:path w="2378710" h="2378709">
                <a:moveTo>
                  <a:pt x="1543050" y="1543050"/>
                </a:moveTo>
                <a:lnTo>
                  <a:pt x="1508760" y="1543050"/>
                </a:lnTo>
                <a:lnTo>
                  <a:pt x="1518919" y="1553210"/>
                </a:lnTo>
                <a:lnTo>
                  <a:pt x="1553209" y="1553210"/>
                </a:lnTo>
                <a:lnTo>
                  <a:pt x="1543050" y="1543050"/>
                </a:lnTo>
                <a:close/>
              </a:path>
              <a:path w="2378710" h="2378709">
                <a:moveTo>
                  <a:pt x="1553210" y="1553210"/>
                </a:moveTo>
                <a:lnTo>
                  <a:pt x="1518920" y="1553210"/>
                </a:lnTo>
                <a:lnTo>
                  <a:pt x="1534159" y="1568450"/>
                </a:lnTo>
                <a:lnTo>
                  <a:pt x="1568450" y="1568450"/>
                </a:lnTo>
                <a:lnTo>
                  <a:pt x="1553210" y="1553210"/>
                </a:lnTo>
                <a:close/>
              </a:path>
              <a:path w="2378710" h="2378709">
                <a:moveTo>
                  <a:pt x="2179320" y="2179320"/>
                </a:moveTo>
                <a:lnTo>
                  <a:pt x="2145030" y="2179320"/>
                </a:lnTo>
                <a:lnTo>
                  <a:pt x="2344420" y="2378710"/>
                </a:lnTo>
                <a:lnTo>
                  <a:pt x="2378710" y="2378710"/>
                </a:lnTo>
                <a:lnTo>
                  <a:pt x="2179320" y="2179320"/>
                </a:lnTo>
                <a:close/>
              </a:path>
              <a:path w="2378710" h="2378709">
                <a:moveTo>
                  <a:pt x="2176779" y="2176780"/>
                </a:moveTo>
                <a:lnTo>
                  <a:pt x="2142490" y="2176780"/>
                </a:lnTo>
                <a:lnTo>
                  <a:pt x="2143760" y="2178050"/>
                </a:lnTo>
                <a:lnTo>
                  <a:pt x="2178049" y="2178050"/>
                </a:lnTo>
                <a:lnTo>
                  <a:pt x="2176779" y="2176780"/>
                </a:lnTo>
                <a:close/>
              </a:path>
              <a:path w="2378710" h="2378709">
                <a:moveTo>
                  <a:pt x="2172970" y="2172970"/>
                </a:moveTo>
                <a:lnTo>
                  <a:pt x="2138679" y="2172970"/>
                </a:lnTo>
                <a:lnTo>
                  <a:pt x="2141220" y="2175510"/>
                </a:lnTo>
                <a:lnTo>
                  <a:pt x="2175510" y="2175510"/>
                </a:lnTo>
                <a:lnTo>
                  <a:pt x="2172970" y="2172970"/>
                </a:lnTo>
                <a:close/>
              </a:path>
              <a:path w="2378710" h="2378709">
                <a:moveTo>
                  <a:pt x="2170429" y="2170430"/>
                </a:moveTo>
                <a:lnTo>
                  <a:pt x="2136140" y="2170430"/>
                </a:lnTo>
                <a:lnTo>
                  <a:pt x="2137410" y="2171700"/>
                </a:lnTo>
                <a:lnTo>
                  <a:pt x="2171700" y="2171700"/>
                </a:lnTo>
                <a:lnTo>
                  <a:pt x="2170429" y="2170430"/>
                </a:lnTo>
                <a:close/>
              </a:path>
              <a:path w="2378710" h="2378709">
                <a:moveTo>
                  <a:pt x="2166620" y="2166620"/>
                </a:moveTo>
                <a:lnTo>
                  <a:pt x="2132330" y="2166620"/>
                </a:lnTo>
                <a:lnTo>
                  <a:pt x="2134870" y="2169160"/>
                </a:lnTo>
                <a:lnTo>
                  <a:pt x="2169160" y="2169160"/>
                </a:lnTo>
                <a:lnTo>
                  <a:pt x="2166620" y="2166620"/>
                </a:lnTo>
                <a:close/>
              </a:path>
              <a:path w="2378710" h="2378709">
                <a:moveTo>
                  <a:pt x="2164079" y="2164080"/>
                </a:moveTo>
                <a:lnTo>
                  <a:pt x="2129790" y="2164080"/>
                </a:lnTo>
                <a:lnTo>
                  <a:pt x="2131060" y="2165350"/>
                </a:lnTo>
                <a:lnTo>
                  <a:pt x="2165350" y="2165350"/>
                </a:lnTo>
                <a:lnTo>
                  <a:pt x="2164079" y="2164080"/>
                </a:lnTo>
                <a:close/>
              </a:path>
              <a:path w="2378710" h="2378709">
                <a:moveTo>
                  <a:pt x="2160270" y="2160270"/>
                </a:moveTo>
                <a:lnTo>
                  <a:pt x="2125979" y="2160270"/>
                </a:lnTo>
                <a:lnTo>
                  <a:pt x="2128519" y="2162810"/>
                </a:lnTo>
                <a:lnTo>
                  <a:pt x="2162810" y="2162810"/>
                </a:lnTo>
                <a:lnTo>
                  <a:pt x="2160270" y="2160270"/>
                </a:lnTo>
                <a:close/>
              </a:path>
              <a:path w="2378710" h="2378709">
                <a:moveTo>
                  <a:pt x="2157729" y="2157730"/>
                </a:moveTo>
                <a:lnTo>
                  <a:pt x="2123440" y="2157730"/>
                </a:lnTo>
                <a:lnTo>
                  <a:pt x="2124710" y="2159000"/>
                </a:lnTo>
                <a:lnTo>
                  <a:pt x="2159000" y="2159000"/>
                </a:lnTo>
                <a:lnTo>
                  <a:pt x="2157729" y="2157730"/>
                </a:lnTo>
                <a:close/>
              </a:path>
              <a:path w="2378710" h="2378709">
                <a:moveTo>
                  <a:pt x="2153920" y="2153920"/>
                </a:moveTo>
                <a:lnTo>
                  <a:pt x="2119629" y="2153920"/>
                </a:lnTo>
                <a:lnTo>
                  <a:pt x="2122170" y="2156460"/>
                </a:lnTo>
                <a:lnTo>
                  <a:pt x="2156460" y="2156460"/>
                </a:lnTo>
                <a:lnTo>
                  <a:pt x="2153920" y="2153920"/>
                </a:lnTo>
                <a:close/>
              </a:path>
              <a:path w="2378710" h="2378709">
                <a:moveTo>
                  <a:pt x="2151379" y="2151380"/>
                </a:moveTo>
                <a:lnTo>
                  <a:pt x="2117090" y="2151380"/>
                </a:lnTo>
                <a:lnTo>
                  <a:pt x="2118360" y="2152650"/>
                </a:lnTo>
                <a:lnTo>
                  <a:pt x="2152650" y="2152650"/>
                </a:lnTo>
                <a:lnTo>
                  <a:pt x="2151379" y="2151380"/>
                </a:lnTo>
                <a:close/>
              </a:path>
              <a:path w="2378710" h="2378709">
                <a:moveTo>
                  <a:pt x="2147570" y="2147570"/>
                </a:moveTo>
                <a:lnTo>
                  <a:pt x="2113279" y="2147570"/>
                </a:lnTo>
                <a:lnTo>
                  <a:pt x="2115820" y="2150110"/>
                </a:lnTo>
                <a:lnTo>
                  <a:pt x="2150110" y="2150110"/>
                </a:lnTo>
                <a:lnTo>
                  <a:pt x="2147570" y="2147570"/>
                </a:lnTo>
                <a:close/>
              </a:path>
              <a:path w="2378710" h="2378709">
                <a:moveTo>
                  <a:pt x="2145030" y="2145030"/>
                </a:moveTo>
                <a:lnTo>
                  <a:pt x="2110740" y="2145030"/>
                </a:lnTo>
                <a:lnTo>
                  <a:pt x="2112010" y="2146300"/>
                </a:lnTo>
                <a:lnTo>
                  <a:pt x="2146300" y="2146300"/>
                </a:lnTo>
                <a:lnTo>
                  <a:pt x="2145030" y="2145030"/>
                </a:lnTo>
                <a:close/>
              </a:path>
              <a:path w="2378710" h="2378709">
                <a:moveTo>
                  <a:pt x="2141220" y="2141220"/>
                </a:moveTo>
                <a:lnTo>
                  <a:pt x="2106929" y="2141220"/>
                </a:lnTo>
                <a:lnTo>
                  <a:pt x="2109470" y="2143760"/>
                </a:lnTo>
                <a:lnTo>
                  <a:pt x="2143760" y="2143760"/>
                </a:lnTo>
                <a:lnTo>
                  <a:pt x="2141220" y="2141220"/>
                </a:lnTo>
                <a:close/>
              </a:path>
              <a:path w="2378710" h="2378709">
                <a:moveTo>
                  <a:pt x="2138680" y="2138680"/>
                </a:moveTo>
                <a:lnTo>
                  <a:pt x="2104390" y="2138680"/>
                </a:lnTo>
                <a:lnTo>
                  <a:pt x="2105660" y="2139950"/>
                </a:lnTo>
                <a:lnTo>
                  <a:pt x="2139950" y="2139950"/>
                </a:lnTo>
                <a:lnTo>
                  <a:pt x="2138680" y="2138680"/>
                </a:lnTo>
                <a:close/>
              </a:path>
              <a:path w="2378710" h="2378709">
                <a:moveTo>
                  <a:pt x="2134870" y="2134870"/>
                </a:moveTo>
                <a:lnTo>
                  <a:pt x="2100579" y="2134870"/>
                </a:lnTo>
                <a:lnTo>
                  <a:pt x="2103120" y="2137410"/>
                </a:lnTo>
                <a:lnTo>
                  <a:pt x="2137410" y="2137410"/>
                </a:lnTo>
                <a:lnTo>
                  <a:pt x="2134870" y="2134870"/>
                </a:lnTo>
                <a:close/>
              </a:path>
              <a:path w="2378710" h="2378709">
                <a:moveTo>
                  <a:pt x="2132329" y="2132330"/>
                </a:moveTo>
                <a:lnTo>
                  <a:pt x="2098040" y="2132330"/>
                </a:lnTo>
                <a:lnTo>
                  <a:pt x="2099310" y="2133600"/>
                </a:lnTo>
                <a:lnTo>
                  <a:pt x="2133600" y="2133600"/>
                </a:lnTo>
                <a:lnTo>
                  <a:pt x="2132329" y="2132330"/>
                </a:lnTo>
                <a:close/>
              </a:path>
              <a:path w="2378710" h="2378709">
                <a:moveTo>
                  <a:pt x="2128520" y="2128520"/>
                </a:moveTo>
                <a:lnTo>
                  <a:pt x="2094229" y="2128520"/>
                </a:lnTo>
                <a:lnTo>
                  <a:pt x="2096770" y="2131060"/>
                </a:lnTo>
                <a:lnTo>
                  <a:pt x="2131060" y="2131060"/>
                </a:lnTo>
                <a:lnTo>
                  <a:pt x="2128520" y="2128520"/>
                </a:lnTo>
                <a:close/>
              </a:path>
              <a:path w="2378710" h="2378709">
                <a:moveTo>
                  <a:pt x="2125979" y="2125980"/>
                </a:moveTo>
                <a:lnTo>
                  <a:pt x="2091689" y="2125980"/>
                </a:lnTo>
                <a:lnTo>
                  <a:pt x="2092960" y="2127250"/>
                </a:lnTo>
                <a:lnTo>
                  <a:pt x="2127250" y="2127250"/>
                </a:lnTo>
                <a:lnTo>
                  <a:pt x="2125979" y="2125980"/>
                </a:lnTo>
                <a:close/>
              </a:path>
              <a:path w="2378710" h="2378709">
                <a:moveTo>
                  <a:pt x="2122170" y="2122170"/>
                </a:moveTo>
                <a:lnTo>
                  <a:pt x="2087880" y="2122170"/>
                </a:lnTo>
                <a:lnTo>
                  <a:pt x="2090420" y="2124710"/>
                </a:lnTo>
                <a:lnTo>
                  <a:pt x="2124710" y="2124710"/>
                </a:lnTo>
                <a:lnTo>
                  <a:pt x="2122170" y="2122170"/>
                </a:lnTo>
                <a:close/>
              </a:path>
              <a:path w="2378710" h="2378709">
                <a:moveTo>
                  <a:pt x="2119630" y="2119630"/>
                </a:moveTo>
                <a:lnTo>
                  <a:pt x="2085339" y="2119630"/>
                </a:lnTo>
                <a:lnTo>
                  <a:pt x="2086609" y="2120900"/>
                </a:lnTo>
                <a:lnTo>
                  <a:pt x="2120900" y="2120900"/>
                </a:lnTo>
                <a:lnTo>
                  <a:pt x="2119630" y="2119630"/>
                </a:lnTo>
                <a:close/>
              </a:path>
              <a:path w="2378710" h="2378709">
                <a:moveTo>
                  <a:pt x="2115820" y="2115820"/>
                </a:moveTo>
                <a:lnTo>
                  <a:pt x="2081529" y="2115820"/>
                </a:lnTo>
                <a:lnTo>
                  <a:pt x="2084070" y="2118360"/>
                </a:lnTo>
                <a:lnTo>
                  <a:pt x="2118360" y="2118360"/>
                </a:lnTo>
                <a:lnTo>
                  <a:pt x="2115820" y="2115820"/>
                </a:lnTo>
                <a:close/>
              </a:path>
              <a:path w="2378710" h="2378709">
                <a:moveTo>
                  <a:pt x="2113280" y="2113280"/>
                </a:moveTo>
                <a:lnTo>
                  <a:pt x="2078989" y="2113280"/>
                </a:lnTo>
                <a:lnTo>
                  <a:pt x="2080259" y="2114550"/>
                </a:lnTo>
                <a:lnTo>
                  <a:pt x="2114550" y="2114550"/>
                </a:lnTo>
                <a:lnTo>
                  <a:pt x="2113280" y="2113280"/>
                </a:lnTo>
                <a:close/>
              </a:path>
              <a:path w="2378710" h="2378709">
                <a:moveTo>
                  <a:pt x="2109470" y="2109470"/>
                </a:moveTo>
                <a:lnTo>
                  <a:pt x="2075179" y="2109470"/>
                </a:lnTo>
                <a:lnTo>
                  <a:pt x="2077720" y="2112010"/>
                </a:lnTo>
                <a:lnTo>
                  <a:pt x="2112010" y="2112010"/>
                </a:lnTo>
                <a:lnTo>
                  <a:pt x="2109470" y="2109470"/>
                </a:lnTo>
                <a:close/>
              </a:path>
              <a:path w="2378710" h="2378709">
                <a:moveTo>
                  <a:pt x="2106929" y="2106930"/>
                </a:moveTo>
                <a:lnTo>
                  <a:pt x="2072639" y="2106930"/>
                </a:lnTo>
                <a:lnTo>
                  <a:pt x="2073909" y="2108200"/>
                </a:lnTo>
                <a:lnTo>
                  <a:pt x="2108200" y="2108200"/>
                </a:lnTo>
                <a:lnTo>
                  <a:pt x="2106929" y="2106930"/>
                </a:lnTo>
                <a:close/>
              </a:path>
              <a:path w="2378710" h="2378709">
                <a:moveTo>
                  <a:pt x="2103120" y="2103120"/>
                </a:moveTo>
                <a:lnTo>
                  <a:pt x="2068829" y="2103120"/>
                </a:lnTo>
                <a:lnTo>
                  <a:pt x="2071370" y="2105660"/>
                </a:lnTo>
                <a:lnTo>
                  <a:pt x="2105660" y="2105660"/>
                </a:lnTo>
                <a:lnTo>
                  <a:pt x="2103120" y="2103120"/>
                </a:lnTo>
                <a:close/>
              </a:path>
              <a:path w="2378710" h="2378709">
                <a:moveTo>
                  <a:pt x="2100579" y="2100580"/>
                </a:moveTo>
                <a:lnTo>
                  <a:pt x="2066289" y="2100580"/>
                </a:lnTo>
                <a:lnTo>
                  <a:pt x="2067560" y="2101850"/>
                </a:lnTo>
                <a:lnTo>
                  <a:pt x="2101850" y="2101850"/>
                </a:lnTo>
                <a:lnTo>
                  <a:pt x="2100579" y="2100580"/>
                </a:lnTo>
                <a:close/>
              </a:path>
              <a:path w="2378710" h="2378709">
                <a:moveTo>
                  <a:pt x="2096770" y="2096770"/>
                </a:moveTo>
                <a:lnTo>
                  <a:pt x="2062479" y="2096770"/>
                </a:lnTo>
                <a:lnTo>
                  <a:pt x="2065020" y="2099310"/>
                </a:lnTo>
                <a:lnTo>
                  <a:pt x="2099310" y="2099310"/>
                </a:lnTo>
                <a:lnTo>
                  <a:pt x="2096770" y="2096770"/>
                </a:lnTo>
                <a:close/>
              </a:path>
              <a:path w="2378710" h="2378709">
                <a:moveTo>
                  <a:pt x="2094230" y="2094230"/>
                </a:moveTo>
                <a:lnTo>
                  <a:pt x="2059939" y="2094230"/>
                </a:lnTo>
                <a:lnTo>
                  <a:pt x="2061210" y="2095500"/>
                </a:lnTo>
                <a:lnTo>
                  <a:pt x="2095500" y="2095500"/>
                </a:lnTo>
                <a:lnTo>
                  <a:pt x="2094230" y="2094230"/>
                </a:lnTo>
                <a:close/>
              </a:path>
              <a:path w="2378710" h="2378709">
                <a:moveTo>
                  <a:pt x="2090420" y="2090420"/>
                </a:moveTo>
                <a:lnTo>
                  <a:pt x="2056129" y="2090420"/>
                </a:lnTo>
                <a:lnTo>
                  <a:pt x="2058670" y="2092960"/>
                </a:lnTo>
                <a:lnTo>
                  <a:pt x="2092959" y="2092960"/>
                </a:lnTo>
                <a:lnTo>
                  <a:pt x="2090420" y="2090420"/>
                </a:lnTo>
                <a:close/>
              </a:path>
              <a:path w="2378710" h="2378709">
                <a:moveTo>
                  <a:pt x="2087879" y="2087880"/>
                </a:moveTo>
                <a:lnTo>
                  <a:pt x="2053589" y="2087880"/>
                </a:lnTo>
                <a:lnTo>
                  <a:pt x="2054860" y="2089150"/>
                </a:lnTo>
                <a:lnTo>
                  <a:pt x="2089150" y="2089150"/>
                </a:lnTo>
                <a:lnTo>
                  <a:pt x="2087879" y="2087880"/>
                </a:lnTo>
                <a:close/>
              </a:path>
              <a:path w="2378710" h="2378709">
                <a:moveTo>
                  <a:pt x="2081529" y="2081530"/>
                </a:moveTo>
                <a:lnTo>
                  <a:pt x="2047239" y="2081530"/>
                </a:lnTo>
                <a:lnTo>
                  <a:pt x="2052320" y="2086610"/>
                </a:lnTo>
                <a:lnTo>
                  <a:pt x="2086610" y="2086610"/>
                </a:lnTo>
                <a:lnTo>
                  <a:pt x="2081529" y="2081530"/>
                </a:lnTo>
                <a:close/>
              </a:path>
              <a:path w="2378710" h="2378709">
                <a:moveTo>
                  <a:pt x="2077720" y="2077720"/>
                </a:moveTo>
                <a:lnTo>
                  <a:pt x="2043429" y="2077720"/>
                </a:lnTo>
                <a:lnTo>
                  <a:pt x="2045970" y="2080260"/>
                </a:lnTo>
                <a:lnTo>
                  <a:pt x="2080259" y="2080260"/>
                </a:lnTo>
                <a:lnTo>
                  <a:pt x="2077720" y="2077720"/>
                </a:lnTo>
                <a:close/>
              </a:path>
              <a:path w="2378710" h="2378709">
                <a:moveTo>
                  <a:pt x="2075179" y="2075180"/>
                </a:moveTo>
                <a:lnTo>
                  <a:pt x="2040889" y="2075180"/>
                </a:lnTo>
                <a:lnTo>
                  <a:pt x="2042160" y="2076450"/>
                </a:lnTo>
                <a:lnTo>
                  <a:pt x="2076450" y="2076450"/>
                </a:lnTo>
                <a:lnTo>
                  <a:pt x="2075179" y="2075180"/>
                </a:lnTo>
                <a:close/>
              </a:path>
              <a:path w="2378710" h="2378709">
                <a:moveTo>
                  <a:pt x="2071370" y="2071370"/>
                </a:moveTo>
                <a:lnTo>
                  <a:pt x="2037080" y="2071370"/>
                </a:lnTo>
                <a:lnTo>
                  <a:pt x="2039620" y="2073910"/>
                </a:lnTo>
                <a:lnTo>
                  <a:pt x="2073909" y="2073910"/>
                </a:lnTo>
                <a:lnTo>
                  <a:pt x="2071370" y="2071370"/>
                </a:lnTo>
                <a:close/>
              </a:path>
              <a:path w="2378710" h="2378709">
                <a:moveTo>
                  <a:pt x="2068830" y="2068830"/>
                </a:moveTo>
                <a:lnTo>
                  <a:pt x="2034539" y="2068830"/>
                </a:lnTo>
                <a:lnTo>
                  <a:pt x="2035809" y="2070100"/>
                </a:lnTo>
                <a:lnTo>
                  <a:pt x="2070100" y="2070100"/>
                </a:lnTo>
                <a:lnTo>
                  <a:pt x="2068830" y="2068830"/>
                </a:lnTo>
                <a:close/>
              </a:path>
              <a:path w="2378710" h="2378709">
                <a:moveTo>
                  <a:pt x="2065020" y="2065020"/>
                </a:moveTo>
                <a:lnTo>
                  <a:pt x="2030729" y="2065020"/>
                </a:lnTo>
                <a:lnTo>
                  <a:pt x="2033270" y="2067560"/>
                </a:lnTo>
                <a:lnTo>
                  <a:pt x="2067560" y="2067560"/>
                </a:lnTo>
                <a:lnTo>
                  <a:pt x="2065020" y="2065020"/>
                </a:lnTo>
                <a:close/>
              </a:path>
              <a:path w="2378710" h="2378709">
                <a:moveTo>
                  <a:pt x="2062480" y="2062480"/>
                </a:moveTo>
                <a:lnTo>
                  <a:pt x="2028189" y="2062480"/>
                </a:lnTo>
                <a:lnTo>
                  <a:pt x="2029460" y="2063750"/>
                </a:lnTo>
                <a:lnTo>
                  <a:pt x="2063750" y="2063750"/>
                </a:lnTo>
                <a:lnTo>
                  <a:pt x="2062480" y="2062480"/>
                </a:lnTo>
                <a:close/>
              </a:path>
              <a:path w="2378710" h="2378709">
                <a:moveTo>
                  <a:pt x="2058670" y="2058670"/>
                </a:moveTo>
                <a:lnTo>
                  <a:pt x="2024379" y="2058670"/>
                </a:lnTo>
                <a:lnTo>
                  <a:pt x="2026920" y="2061210"/>
                </a:lnTo>
                <a:lnTo>
                  <a:pt x="2061210" y="2061210"/>
                </a:lnTo>
                <a:lnTo>
                  <a:pt x="2058670" y="2058670"/>
                </a:lnTo>
                <a:close/>
              </a:path>
              <a:path w="2378710" h="2378709">
                <a:moveTo>
                  <a:pt x="2056130" y="2056130"/>
                </a:moveTo>
                <a:lnTo>
                  <a:pt x="2021840" y="2056130"/>
                </a:lnTo>
                <a:lnTo>
                  <a:pt x="2023110" y="2057400"/>
                </a:lnTo>
                <a:lnTo>
                  <a:pt x="2057400" y="2057400"/>
                </a:lnTo>
                <a:lnTo>
                  <a:pt x="2056130" y="2056130"/>
                </a:lnTo>
                <a:close/>
              </a:path>
              <a:path w="2378710" h="2378709">
                <a:moveTo>
                  <a:pt x="2052320" y="2052320"/>
                </a:moveTo>
                <a:lnTo>
                  <a:pt x="2018029" y="2052320"/>
                </a:lnTo>
                <a:lnTo>
                  <a:pt x="2020570" y="2054860"/>
                </a:lnTo>
                <a:lnTo>
                  <a:pt x="2054860" y="2054860"/>
                </a:lnTo>
                <a:lnTo>
                  <a:pt x="2052320" y="2052320"/>
                </a:lnTo>
                <a:close/>
              </a:path>
              <a:path w="2378710" h="2378709">
                <a:moveTo>
                  <a:pt x="2049779" y="2049780"/>
                </a:moveTo>
                <a:lnTo>
                  <a:pt x="2015489" y="2049780"/>
                </a:lnTo>
                <a:lnTo>
                  <a:pt x="2016760" y="2051050"/>
                </a:lnTo>
                <a:lnTo>
                  <a:pt x="2051050" y="2051050"/>
                </a:lnTo>
                <a:lnTo>
                  <a:pt x="2049779" y="2049780"/>
                </a:lnTo>
                <a:close/>
              </a:path>
              <a:path w="2378710" h="2378709">
                <a:moveTo>
                  <a:pt x="2045969" y="2045970"/>
                </a:moveTo>
                <a:lnTo>
                  <a:pt x="2011679" y="2045970"/>
                </a:lnTo>
                <a:lnTo>
                  <a:pt x="2014220" y="2048510"/>
                </a:lnTo>
                <a:lnTo>
                  <a:pt x="2048509" y="2048510"/>
                </a:lnTo>
                <a:lnTo>
                  <a:pt x="2045969" y="2045970"/>
                </a:lnTo>
                <a:close/>
              </a:path>
              <a:path w="2378710" h="2378709">
                <a:moveTo>
                  <a:pt x="2043430" y="2043430"/>
                </a:moveTo>
                <a:lnTo>
                  <a:pt x="2009139" y="2043430"/>
                </a:lnTo>
                <a:lnTo>
                  <a:pt x="2010410" y="2044700"/>
                </a:lnTo>
                <a:lnTo>
                  <a:pt x="2044700" y="2044700"/>
                </a:lnTo>
                <a:lnTo>
                  <a:pt x="2043430" y="2043430"/>
                </a:lnTo>
                <a:close/>
              </a:path>
              <a:path w="2378710" h="2378709">
                <a:moveTo>
                  <a:pt x="2039620" y="2039620"/>
                </a:moveTo>
                <a:lnTo>
                  <a:pt x="2005330" y="2039620"/>
                </a:lnTo>
                <a:lnTo>
                  <a:pt x="2007870" y="2042160"/>
                </a:lnTo>
                <a:lnTo>
                  <a:pt x="2042160" y="2042160"/>
                </a:lnTo>
                <a:lnTo>
                  <a:pt x="2039620" y="2039620"/>
                </a:lnTo>
                <a:close/>
              </a:path>
              <a:path w="2378710" h="2378709">
                <a:moveTo>
                  <a:pt x="2037079" y="2037080"/>
                </a:moveTo>
                <a:lnTo>
                  <a:pt x="2002789" y="2037080"/>
                </a:lnTo>
                <a:lnTo>
                  <a:pt x="2004060" y="2038350"/>
                </a:lnTo>
                <a:lnTo>
                  <a:pt x="2038350" y="2038350"/>
                </a:lnTo>
                <a:lnTo>
                  <a:pt x="2037079" y="2037080"/>
                </a:lnTo>
                <a:close/>
              </a:path>
              <a:path w="2378710" h="2378709">
                <a:moveTo>
                  <a:pt x="2033270" y="2033270"/>
                </a:moveTo>
                <a:lnTo>
                  <a:pt x="1998979" y="2033270"/>
                </a:lnTo>
                <a:lnTo>
                  <a:pt x="2001520" y="2035810"/>
                </a:lnTo>
                <a:lnTo>
                  <a:pt x="2035809" y="2035810"/>
                </a:lnTo>
                <a:lnTo>
                  <a:pt x="2033270" y="2033270"/>
                </a:lnTo>
                <a:close/>
              </a:path>
              <a:path w="2378710" h="2378709">
                <a:moveTo>
                  <a:pt x="2030730" y="2030730"/>
                </a:moveTo>
                <a:lnTo>
                  <a:pt x="1996439" y="2030730"/>
                </a:lnTo>
                <a:lnTo>
                  <a:pt x="1997710" y="2032000"/>
                </a:lnTo>
                <a:lnTo>
                  <a:pt x="2032000" y="2032000"/>
                </a:lnTo>
                <a:lnTo>
                  <a:pt x="2030730" y="2030730"/>
                </a:lnTo>
                <a:close/>
              </a:path>
              <a:path w="2378710" h="2378709">
                <a:moveTo>
                  <a:pt x="2026920" y="2026920"/>
                </a:moveTo>
                <a:lnTo>
                  <a:pt x="1992630" y="2026920"/>
                </a:lnTo>
                <a:lnTo>
                  <a:pt x="1995170" y="2029460"/>
                </a:lnTo>
                <a:lnTo>
                  <a:pt x="2029460" y="2029460"/>
                </a:lnTo>
                <a:lnTo>
                  <a:pt x="2026920" y="2026920"/>
                </a:lnTo>
                <a:close/>
              </a:path>
              <a:path w="2378710" h="2378709">
                <a:moveTo>
                  <a:pt x="2024380" y="2024380"/>
                </a:moveTo>
                <a:lnTo>
                  <a:pt x="1990089" y="2024380"/>
                </a:lnTo>
                <a:lnTo>
                  <a:pt x="1991360" y="2025650"/>
                </a:lnTo>
                <a:lnTo>
                  <a:pt x="2025650" y="2025650"/>
                </a:lnTo>
                <a:lnTo>
                  <a:pt x="2024380" y="2024380"/>
                </a:lnTo>
                <a:close/>
              </a:path>
              <a:path w="2378710" h="2378709">
                <a:moveTo>
                  <a:pt x="2018029" y="2018030"/>
                </a:moveTo>
                <a:lnTo>
                  <a:pt x="1983739" y="2018030"/>
                </a:lnTo>
                <a:lnTo>
                  <a:pt x="1988820" y="2023110"/>
                </a:lnTo>
                <a:lnTo>
                  <a:pt x="2023109" y="2023110"/>
                </a:lnTo>
                <a:lnTo>
                  <a:pt x="2018029" y="2018030"/>
                </a:lnTo>
                <a:close/>
              </a:path>
              <a:path w="2378710" h="2378709">
                <a:moveTo>
                  <a:pt x="2011679" y="2011680"/>
                </a:moveTo>
                <a:lnTo>
                  <a:pt x="1977389" y="2011680"/>
                </a:lnTo>
                <a:lnTo>
                  <a:pt x="1982470" y="2016760"/>
                </a:lnTo>
                <a:lnTo>
                  <a:pt x="2016759" y="2016760"/>
                </a:lnTo>
                <a:lnTo>
                  <a:pt x="2011679" y="2011680"/>
                </a:lnTo>
                <a:close/>
              </a:path>
              <a:path w="2378710" h="2378709">
                <a:moveTo>
                  <a:pt x="2005330" y="2005330"/>
                </a:moveTo>
                <a:lnTo>
                  <a:pt x="1971039" y="2005330"/>
                </a:lnTo>
                <a:lnTo>
                  <a:pt x="1976120" y="2010410"/>
                </a:lnTo>
                <a:lnTo>
                  <a:pt x="2010410" y="2010410"/>
                </a:lnTo>
                <a:lnTo>
                  <a:pt x="2005330" y="2005330"/>
                </a:lnTo>
                <a:close/>
              </a:path>
              <a:path w="2378710" h="2378709">
                <a:moveTo>
                  <a:pt x="1998979" y="1998980"/>
                </a:moveTo>
                <a:lnTo>
                  <a:pt x="1964689" y="1998980"/>
                </a:lnTo>
                <a:lnTo>
                  <a:pt x="1969769" y="2004060"/>
                </a:lnTo>
                <a:lnTo>
                  <a:pt x="2004059" y="2004060"/>
                </a:lnTo>
                <a:lnTo>
                  <a:pt x="1998979" y="1998980"/>
                </a:lnTo>
                <a:close/>
              </a:path>
              <a:path w="2378710" h="2378709">
                <a:moveTo>
                  <a:pt x="1992629" y="1992630"/>
                </a:moveTo>
                <a:lnTo>
                  <a:pt x="1958339" y="1992630"/>
                </a:lnTo>
                <a:lnTo>
                  <a:pt x="1963420" y="1997710"/>
                </a:lnTo>
                <a:lnTo>
                  <a:pt x="1997710" y="1997710"/>
                </a:lnTo>
                <a:lnTo>
                  <a:pt x="1992629" y="1992630"/>
                </a:lnTo>
                <a:close/>
              </a:path>
              <a:path w="2378710" h="2378709">
                <a:moveTo>
                  <a:pt x="1986279" y="1986280"/>
                </a:moveTo>
                <a:lnTo>
                  <a:pt x="1951989" y="1986280"/>
                </a:lnTo>
                <a:lnTo>
                  <a:pt x="1957070" y="1991360"/>
                </a:lnTo>
                <a:lnTo>
                  <a:pt x="1991359" y="1991360"/>
                </a:lnTo>
                <a:lnTo>
                  <a:pt x="1986279" y="1986280"/>
                </a:lnTo>
                <a:close/>
              </a:path>
              <a:path w="2378710" h="2378709">
                <a:moveTo>
                  <a:pt x="1979929" y="1979930"/>
                </a:moveTo>
                <a:lnTo>
                  <a:pt x="1945639" y="1979930"/>
                </a:lnTo>
                <a:lnTo>
                  <a:pt x="1950720" y="1985010"/>
                </a:lnTo>
                <a:lnTo>
                  <a:pt x="1985010" y="1985010"/>
                </a:lnTo>
                <a:lnTo>
                  <a:pt x="1979929" y="1979930"/>
                </a:lnTo>
                <a:close/>
              </a:path>
              <a:path w="2378710" h="2378709">
                <a:moveTo>
                  <a:pt x="1974850" y="1974850"/>
                </a:moveTo>
                <a:lnTo>
                  <a:pt x="1940560" y="1974850"/>
                </a:lnTo>
                <a:lnTo>
                  <a:pt x="1944370" y="1978660"/>
                </a:lnTo>
                <a:lnTo>
                  <a:pt x="1978659" y="1978660"/>
                </a:lnTo>
                <a:lnTo>
                  <a:pt x="1974850" y="1974850"/>
                </a:lnTo>
                <a:close/>
              </a:path>
              <a:path w="2378710" h="2378709">
                <a:moveTo>
                  <a:pt x="1968500" y="1968500"/>
                </a:moveTo>
                <a:lnTo>
                  <a:pt x="1934210" y="1968500"/>
                </a:lnTo>
                <a:lnTo>
                  <a:pt x="1939289" y="1973580"/>
                </a:lnTo>
                <a:lnTo>
                  <a:pt x="1973580" y="1973580"/>
                </a:lnTo>
                <a:lnTo>
                  <a:pt x="1968500" y="1968500"/>
                </a:lnTo>
                <a:close/>
              </a:path>
              <a:path w="2378710" h="2378709">
                <a:moveTo>
                  <a:pt x="1962150" y="1962150"/>
                </a:moveTo>
                <a:lnTo>
                  <a:pt x="1927860" y="1962150"/>
                </a:lnTo>
                <a:lnTo>
                  <a:pt x="1932939" y="1967230"/>
                </a:lnTo>
                <a:lnTo>
                  <a:pt x="1967230" y="1967230"/>
                </a:lnTo>
                <a:lnTo>
                  <a:pt x="1962150" y="1962150"/>
                </a:lnTo>
                <a:close/>
              </a:path>
              <a:path w="2378710" h="2378709">
                <a:moveTo>
                  <a:pt x="1955800" y="1955800"/>
                </a:moveTo>
                <a:lnTo>
                  <a:pt x="1921510" y="1955800"/>
                </a:lnTo>
                <a:lnTo>
                  <a:pt x="1926589" y="1960880"/>
                </a:lnTo>
                <a:lnTo>
                  <a:pt x="1960880" y="1960880"/>
                </a:lnTo>
                <a:lnTo>
                  <a:pt x="1955800" y="1955800"/>
                </a:lnTo>
                <a:close/>
              </a:path>
              <a:path w="2378710" h="2378709">
                <a:moveTo>
                  <a:pt x="1949450" y="1949450"/>
                </a:moveTo>
                <a:lnTo>
                  <a:pt x="1915160" y="1949450"/>
                </a:lnTo>
                <a:lnTo>
                  <a:pt x="1920239" y="1954530"/>
                </a:lnTo>
                <a:lnTo>
                  <a:pt x="1954529" y="1954530"/>
                </a:lnTo>
                <a:lnTo>
                  <a:pt x="1949450" y="1949450"/>
                </a:lnTo>
                <a:close/>
              </a:path>
              <a:path w="2378710" h="2378709">
                <a:moveTo>
                  <a:pt x="1943100" y="1943100"/>
                </a:moveTo>
                <a:lnTo>
                  <a:pt x="1908810" y="1943100"/>
                </a:lnTo>
                <a:lnTo>
                  <a:pt x="1913889" y="1948180"/>
                </a:lnTo>
                <a:lnTo>
                  <a:pt x="1948180" y="1948180"/>
                </a:lnTo>
                <a:lnTo>
                  <a:pt x="1943100" y="1943100"/>
                </a:lnTo>
                <a:close/>
              </a:path>
              <a:path w="2378710" h="2378709">
                <a:moveTo>
                  <a:pt x="1936750" y="1936750"/>
                </a:moveTo>
                <a:lnTo>
                  <a:pt x="1902459" y="1936750"/>
                </a:lnTo>
                <a:lnTo>
                  <a:pt x="1907539" y="1941830"/>
                </a:lnTo>
                <a:lnTo>
                  <a:pt x="1941830" y="1941830"/>
                </a:lnTo>
                <a:lnTo>
                  <a:pt x="1936750" y="1936750"/>
                </a:lnTo>
                <a:close/>
              </a:path>
              <a:path w="2378710" h="2378709">
                <a:moveTo>
                  <a:pt x="1930400" y="1930400"/>
                </a:moveTo>
                <a:lnTo>
                  <a:pt x="1896110" y="1930400"/>
                </a:lnTo>
                <a:lnTo>
                  <a:pt x="1901189" y="1935480"/>
                </a:lnTo>
                <a:lnTo>
                  <a:pt x="1935479" y="1935480"/>
                </a:lnTo>
                <a:lnTo>
                  <a:pt x="1930400" y="1930400"/>
                </a:lnTo>
                <a:close/>
              </a:path>
              <a:path w="2378710" h="2378709">
                <a:moveTo>
                  <a:pt x="1924050" y="1924050"/>
                </a:moveTo>
                <a:lnTo>
                  <a:pt x="1889759" y="1924050"/>
                </a:lnTo>
                <a:lnTo>
                  <a:pt x="1894840" y="1929130"/>
                </a:lnTo>
                <a:lnTo>
                  <a:pt x="1929130" y="1929130"/>
                </a:lnTo>
                <a:lnTo>
                  <a:pt x="1924050" y="1924050"/>
                </a:lnTo>
                <a:close/>
              </a:path>
              <a:path w="2378710" h="2378709">
                <a:moveTo>
                  <a:pt x="1917700" y="1917700"/>
                </a:moveTo>
                <a:lnTo>
                  <a:pt x="1883410" y="1917700"/>
                </a:lnTo>
                <a:lnTo>
                  <a:pt x="1888489" y="1922780"/>
                </a:lnTo>
                <a:lnTo>
                  <a:pt x="1922779" y="1922780"/>
                </a:lnTo>
                <a:lnTo>
                  <a:pt x="1917700" y="1917700"/>
                </a:lnTo>
                <a:close/>
              </a:path>
              <a:path w="2378710" h="2378709">
                <a:moveTo>
                  <a:pt x="1911350" y="1911350"/>
                </a:moveTo>
                <a:lnTo>
                  <a:pt x="1877060" y="1911350"/>
                </a:lnTo>
                <a:lnTo>
                  <a:pt x="1882139" y="1916430"/>
                </a:lnTo>
                <a:lnTo>
                  <a:pt x="1916430" y="1916430"/>
                </a:lnTo>
                <a:lnTo>
                  <a:pt x="1911350" y="1911350"/>
                </a:lnTo>
                <a:close/>
              </a:path>
              <a:path w="2378710" h="2378709">
                <a:moveTo>
                  <a:pt x="1905000" y="1905000"/>
                </a:moveTo>
                <a:lnTo>
                  <a:pt x="1870709" y="1905000"/>
                </a:lnTo>
                <a:lnTo>
                  <a:pt x="1875789" y="1910080"/>
                </a:lnTo>
                <a:lnTo>
                  <a:pt x="1910079" y="1910080"/>
                </a:lnTo>
                <a:lnTo>
                  <a:pt x="1905000" y="1905000"/>
                </a:lnTo>
                <a:close/>
              </a:path>
              <a:path w="2378710" h="2378709">
                <a:moveTo>
                  <a:pt x="1898650" y="1898650"/>
                </a:moveTo>
                <a:lnTo>
                  <a:pt x="1864360" y="1898650"/>
                </a:lnTo>
                <a:lnTo>
                  <a:pt x="1869439" y="1903730"/>
                </a:lnTo>
                <a:lnTo>
                  <a:pt x="1903730" y="1903730"/>
                </a:lnTo>
                <a:lnTo>
                  <a:pt x="1898650" y="1898650"/>
                </a:lnTo>
                <a:close/>
              </a:path>
              <a:path w="2378710" h="2378709">
                <a:moveTo>
                  <a:pt x="1892300" y="1892300"/>
                </a:moveTo>
                <a:lnTo>
                  <a:pt x="1858010" y="1892300"/>
                </a:lnTo>
                <a:lnTo>
                  <a:pt x="1863089" y="1897380"/>
                </a:lnTo>
                <a:lnTo>
                  <a:pt x="1897379" y="1897380"/>
                </a:lnTo>
                <a:lnTo>
                  <a:pt x="1892300" y="1892300"/>
                </a:lnTo>
                <a:close/>
              </a:path>
              <a:path w="2378710" h="2378709">
                <a:moveTo>
                  <a:pt x="1885950" y="1885950"/>
                </a:moveTo>
                <a:lnTo>
                  <a:pt x="1851660" y="1885950"/>
                </a:lnTo>
                <a:lnTo>
                  <a:pt x="1856739" y="1891030"/>
                </a:lnTo>
                <a:lnTo>
                  <a:pt x="1891029" y="1891030"/>
                </a:lnTo>
                <a:lnTo>
                  <a:pt x="1885950" y="1885950"/>
                </a:lnTo>
                <a:close/>
              </a:path>
              <a:path w="2378710" h="2378709">
                <a:moveTo>
                  <a:pt x="1879600" y="1879600"/>
                </a:moveTo>
                <a:lnTo>
                  <a:pt x="1845310" y="1879600"/>
                </a:lnTo>
                <a:lnTo>
                  <a:pt x="1850389" y="1884680"/>
                </a:lnTo>
                <a:lnTo>
                  <a:pt x="1884680" y="1884680"/>
                </a:lnTo>
                <a:lnTo>
                  <a:pt x="1879600" y="1879600"/>
                </a:lnTo>
                <a:close/>
              </a:path>
              <a:path w="2378710" h="2378709">
                <a:moveTo>
                  <a:pt x="1873250" y="1873250"/>
                </a:moveTo>
                <a:lnTo>
                  <a:pt x="1838960" y="1873250"/>
                </a:lnTo>
                <a:lnTo>
                  <a:pt x="1844039" y="1878330"/>
                </a:lnTo>
                <a:lnTo>
                  <a:pt x="1878329" y="1878330"/>
                </a:lnTo>
                <a:lnTo>
                  <a:pt x="1873250" y="1873250"/>
                </a:lnTo>
                <a:close/>
              </a:path>
              <a:path w="2378710" h="2378709">
                <a:moveTo>
                  <a:pt x="1866900" y="1866900"/>
                </a:moveTo>
                <a:lnTo>
                  <a:pt x="1832609" y="1866900"/>
                </a:lnTo>
                <a:lnTo>
                  <a:pt x="1837689" y="1871980"/>
                </a:lnTo>
                <a:lnTo>
                  <a:pt x="1871979" y="1871980"/>
                </a:lnTo>
                <a:lnTo>
                  <a:pt x="1866900" y="1866900"/>
                </a:lnTo>
                <a:close/>
              </a:path>
              <a:path w="2378710" h="2378709">
                <a:moveTo>
                  <a:pt x="1860550" y="1860550"/>
                </a:moveTo>
                <a:lnTo>
                  <a:pt x="1826259" y="1860550"/>
                </a:lnTo>
                <a:lnTo>
                  <a:pt x="1831339" y="1865630"/>
                </a:lnTo>
                <a:lnTo>
                  <a:pt x="1865630" y="1865630"/>
                </a:lnTo>
                <a:lnTo>
                  <a:pt x="1860550" y="1860550"/>
                </a:lnTo>
                <a:close/>
              </a:path>
              <a:path w="2378710" h="2378709">
                <a:moveTo>
                  <a:pt x="1854200" y="1854200"/>
                </a:moveTo>
                <a:lnTo>
                  <a:pt x="1819910" y="1854200"/>
                </a:lnTo>
                <a:lnTo>
                  <a:pt x="1824989" y="1859280"/>
                </a:lnTo>
                <a:lnTo>
                  <a:pt x="1859280" y="1859280"/>
                </a:lnTo>
                <a:lnTo>
                  <a:pt x="1854200" y="1854200"/>
                </a:lnTo>
                <a:close/>
              </a:path>
              <a:path w="2378710" h="2378709">
                <a:moveTo>
                  <a:pt x="1847850" y="1847850"/>
                </a:moveTo>
                <a:lnTo>
                  <a:pt x="1813560" y="1847850"/>
                </a:lnTo>
                <a:lnTo>
                  <a:pt x="1818639" y="1852930"/>
                </a:lnTo>
                <a:lnTo>
                  <a:pt x="1852930" y="1852930"/>
                </a:lnTo>
                <a:lnTo>
                  <a:pt x="1847850" y="1847850"/>
                </a:lnTo>
                <a:close/>
              </a:path>
              <a:path w="2378710" h="2378709">
                <a:moveTo>
                  <a:pt x="1841500" y="1841500"/>
                </a:moveTo>
                <a:lnTo>
                  <a:pt x="1807209" y="1841500"/>
                </a:lnTo>
                <a:lnTo>
                  <a:pt x="1812289" y="1846580"/>
                </a:lnTo>
                <a:lnTo>
                  <a:pt x="1846580" y="1846580"/>
                </a:lnTo>
                <a:lnTo>
                  <a:pt x="1841500" y="1841500"/>
                </a:lnTo>
                <a:close/>
              </a:path>
              <a:path w="2378710" h="2378709">
                <a:moveTo>
                  <a:pt x="1835150" y="1835150"/>
                </a:moveTo>
                <a:lnTo>
                  <a:pt x="1800860" y="1835150"/>
                </a:lnTo>
                <a:lnTo>
                  <a:pt x="1805939" y="1840230"/>
                </a:lnTo>
                <a:lnTo>
                  <a:pt x="1840230" y="1840230"/>
                </a:lnTo>
                <a:lnTo>
                  <a:pt x="1835150" y="1835150"/>
                </a:lnTo>
                <a:close/>
              </a:path>
              <a:path w="2378710" h="2378709">
                <a:moveTo>
                  <a:pt x="1828800" y="1828800"/>
                </a:moveTo>
                <a:lnTo>
                  <a:pt x="1794510" y="1828800"/>
                </a:lnTo>
                <a:lnTo>
                  <a:pt x="1799589" y="1833880"/>
                </a:lnTo>
                <a:lnTo>
                  <a:pt x="1833880" y="1833880"/>
                </a:lnTo>
                <a:lnTo>
                  <a:pt x="1828800" y="1828800"/>
                </a:lnTo>
                <a:close/>
              </a:path>
              <a:path w="2378710" h="2378709">
                <a:moveTo>
                  <a:pt x="1822450" y="1822450"/>
                </a:moveTo>
                <a:lnTo>
                  <a:pt x="1788160" y="1822450"/>
                </a:lnTo>
                <a:lnTo>
                  <a:pt x="1793239" y="1827530"/>
                </a:lnTo>
                <a:lnTo>
                  <a:pt x="1827530" y="1827530"/>
                </a:lnTo>
                <a:lnTo>
                  <a:pt x="1822450" y="1822450"/>
                </a:lnTo>
                <a:close/>
              </a:path>
              <a:path w="2378710" h="2378709">
                <a:moveTo>
                  <a:pt x="1816100" y="1816100"/>
                </a:moveTo>
                <a:lnTo>
                  <a:pt x="1781810" y="1816100"/>
                </a:lnTo>
                <a:lnTo>
                  <a:pt x="1786889" y="1821180"/>
                </a:lnTo>
                <a:lnTo>
                  <a:pt x="1821180" y="1821180"/>
                </a:lnTo>
                <a:lnTo>
                  <a:pt x="1816100" y="1816100"/>
                </a:lnTo>
                <a:close/>
              </a:path>
              <a:path w="2378710" h="2378709">
                <a:moveTo>
                  <a:pt x="1809750" y="1809750"/>
                </a:moveTo>
                <a:lnTo>
                  <a:pt x="1775460" y="1809750"/>
                </a:lnTo>
                <a:lnTo>
                  <a:pt x="1780539" y="1814830"/>
                </a:lnTo>
                <a:lnTo>
                  <a:pt x="1814829" y="1814830"/>
                </a:lnTo>
                <a:lnTo>
                  <a:pt x="1809750" y="1809750"/>
                </a:lnTo>
                <a:close/>
              </a:path>
              <a:path w="2378710" h="2378709">
                <a:moveTo>
                  <a:pt x="1803400" y="1803400"/>
                </a:moveTo>
                <a:lnTo>
                  <a:pt x="1769110" y="1803400"/>
                </a:lnTo>
                <a:lnTo>
                  <a:pt x="1774189" y="1808480"/>
                </a:lnTo>
                <a:lnTo>
                  <a:pt x="1808480" y="1808480"/>
                </a:lnTo>
                <a:lnTo>
                  <a:pt x="1803400" y="1803400"/>
                </a:lnTo>
                <a:close/>
              </a:path>
              <a:path w="2378710" h="2378709">
                <a:moveTo>
                  <a:pt x="1797050" y="1797050"/>
                </a:moveTo>
                <a:lnTo>
                  <a:pt x="1762760" y="1797050"/>
                </a:lnTo>
                <a:lnTo>
                  <a:pt x="1767839" y="1802130"/>
                </a:lnTo>
                <a:lnTo>
                  <a:pt x="1802130" y="1802130"/>
                </a:lnTo>
                <a:lnTo>
                  <a:pt x="1797050" y="1797050"/>
                </a:lnTo>
                <a:close/>
              </a:path>
              <a:path w="2378710" h="2378709">
                <a:moveTo>
                  <a:pt x="1790700" y="1790700"/>
                </a:moveTo>
                <a:lnTo>
                  <a:pt x="1756410" y="1790700"/>
                </a:lnTo>
                <a:lnTo>
                  <a:pt x="1761489" y="1795780"/>
                </a:lnTo>
                <a:lnTo>
                  <a:pt x="1795780" y="1795780"/>
                </a:lnTo>
                <a:lnTo>
                  <a:pt x="1790700" y="1790700"/>
                </a:lnTo>
                <a:close/>
              </a:path>
              <a:path w="2378710" h="2378709">
                <a:moveTo>
                  <a:pt x="1784350" y="1784350"/>
                </a:moveTo>
                <a:lnTo>
                  <a:pt x="1750060" y="1784350"/>
                </a:lnTo>
                <a:lnTo>
                  <a:pt x="1755139" y="1789430"/>
                </a:lnTo>
                <a:lnTo>
                  <a:pt x="1789430" y="1789430"/>
                </a:lnTo>
                <a:lnTo>
                  <a:pt x="1784350" y="1784350"/>
                </a:lnTo>
                <a:close/>
              </a:path>
              <a:path w="2378710" h="2378709">
                <a:moveTo>
                  <a:pt x="1778000" y="1778000"/>
                </a:moveTo>
                <a:lnTo>
                  <a:pt x="1743710" y="1778000"/>
                </a:lnTo>
                <a:lnTo>
                  <a:pt x="1748789" y="1783080"/>
                </a:lnTo>
                <a:lnTo>
                  <a:pt x="1783079" y="1783080"/>
                </a:lnTo>
                <a:lnTo>
                  <a:pt x="1778000" y="1778000"/>
                </a:lnTo>
                <a:close/>
              </a:path>
              <a:path w="2378710" h="2378709">
                <a:moveTo>
                  <a:pt x="1569720" y="1569720"/>
                </a:moveTo>
                <a:lnTo>
                  <a:pt x="1535430" y="1569720"/>
                </a:lnTo>
                <a:lnTo>
                  <a:pt x="1742439" y="1776730"/>
                </a:lnTo>
                <a:lnTo>
                  <a:pt x="1776730" y="1776730"/>
                </a:lnTo>
                <a:lnTo>
                  <a:pt x="1569720" y="1569720"/>
                </a:lnTo>
                <a:close/>
              </a:path>
            </a:pathLst>
          </a:custGeom>
          <a:solidFill>
            <a:srgbClr val="EBEB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0" y="4187190"/>
            <a:ext cx="2413000" cy="2665730"/>
          </a:xfrm>
          <a:custGeom>
            <a:avLst/>
            <a:gdLst/>
            <a:ahLst/>
            <a:cxnLst/>
            <a:rect l="l" t="t" r="r" b="b"/>
            <a:pathLst>
              <a:path w="2413000" h="2665729">
                <a:moveTo>
                  <a:pt x="287020" y="0"/>
                </a:moveTo>
                <a:lnTo>
                  <a:pt x="0" y="0"/>
                </a:lnTo>
                <a:lnTo>
                  <a:pt x="0" y="6349"/>
                </a:lnTo>
                <a:lnTo>
                  <a:pt x="292100" y="6349"/>
                </a:lnTo>
                <a:lnTo>
                  <a:pt x="292100" y="5079"/>
                </a:lnTo>
                <a:lnTo>
                  <a:pt x="290830" y="5079"/>
                </a:lnTo>
                <a:lnTo>
                  <a:pt x="290830" y="3809"/>
                </a:lnTo>
                <a:lnTo>
                  <a:pt x="289560" y="3809"/>
                </a:lnTo>
                <a:lnTo>
                  <a:pt x="289560" y="2539"/>
                </a:lnTo>
                <a:lnTo>
                  <a:pt x="288290" y="2539"/>
                </a:lnTo>
                <a:lnTo>
                  <a:pt x="288290" y="1269"/>
                </a:lnTo>
                <a:lnTo>
                  <a:pt x="287020" y="1269"/>
                </a:lnTo>
                <a:lnTo>
                  <a:pt x="287020" y="0"/>
                </a:lnTo>
                <a:close/>
              </a:path>
              <a:path w="2413000" h="2665729">
                <a:moveTo>
                  <a:pt x="0" y="252729"/>
                </a:moveTo>
                <a:lnTo>
                  <a:pt x="0" y="253999"/>
                </a:lnTo>
                <a:lnTo>
                  <a:pt x="1269" y="253999"/>
                </a:lnTo>
                <a:lnTo>
                  <a:pt x="0" y="252729"/>
                </a:lnTo>
                <a:close/>
              </a:path>
              <a:path w="2413000" h="2665729">
                <a:moveTo>
                  <a:pt x="1270" y="254000"/>
                </a:moveTo>
                <a:lnTo>
                  <a:pt x="0" y="254000"/>
                </a:lnTo>
                <a:lnTo>
                  <a:pt x="0" y="260349"/>
                </a:lnTo>
                <a:lnTo>
                  <a:pt x="7619" y="260349"/>
                </a:lnTo>
                <a:lnTo>
                  <a:pt x="1270" y="254000"/>
                </a:lnTo>
                <a:close/>
              </a:path>
              <a:path w="2413000" h="2665729">
                <a:moveTo>
                  <a:pt x="7620" y="260350"/>
                </a:moveTo>
                <a:lnTo>
                  <a:pt x="0" y="260350"/>
                </a:lnTo>
                <a:lnTo>
                  <a:pt x="0" y="266699"/>
                </a:lnTo>
                <a:lnTo>
                  <a:pt x="13969" y="266699"/>
                </a:lnTo>
                <a:lnTo>
                  <a:pt x="7620" y="260350"/>
                </a:lnTo>
                <a:close/>
              </a:path>
              <a:path w="2413000" h="2665729">
                <a:moveTo>
                  <a:pt x="13970" y="266700"/>
                </a:moveTo>
                <a:lnTo>
                  <a:pt x="0" y="266700"/>
                </a:lnTo>
                <a:lnTo>
                  <a:pt x="0" y="273049"/>
                </a:lnTo>
                <a:lnTo>
                  <a:pt x="20319" y="273049"/>
                </a:lnTo>
                <a:lnTo>
                  <a:pt x="13970" y="266700"/>
                </a:lnTo>
                <a:close/>
              </a:path>
              <a:path w="2413000" h="2665729">
                <a:moveTo>
                  <a:pt x="20320" y="273050"/>
                </a:moveTo>
                <a:lnTo>
                  <a:pt x="0" y="273050"/>
                </a:lnTo>
                <a:lnTo>
                  <a:pt x="0" y="279399"/>
                </a:lnTo>
                <a:lnTo>
                  <a:pt x="26669" y="279399"/>
                </a:lnTo>
                <a:lnTo>
                  <a:pt x="20320" y="273050"/>
                </a:lnTo>
                <a:close/>
              </a:path>
              <a:path w="2413000" h="2665729">
                <a:moveTo>
                  <a:pt x="26670" y="279400"/>
                </a:moveTo>
                <a:lnTo>
                  <a:pt x="0" y="279400"/>
                </a:lnTo>
                <a:lnTo>
                  <a:pt x="0" y="285749"/>
                </a:lnTo>
                <a:lnTo>
                  <a:pt x="33019" y="285749"/>
                </a:lnTo>
                <a:lnTo>
                  <a:pt x="26670" y="279400"/>
                </a:lnTo>
                <a:close/>
              </a:path>
              <a:path w="2413000" h="2665729">
                <a:moveTo>
                  <a:pt x="33020" y="285750"/>
                </a:moveTo>
                <a:lnTo>
                  <a:pt x="0" y="285750"/>
                </a:lnTo>
                <a:lnTo>
                  <a:pt x="0" y="287019"/>
                </a:lnTo>
                <a:lnTo>
                  <a:pt x="5079" y="292099"/>
                </a:lnTo>
                <a:lnTo>
                  <a:pt x="39369" y="292099"/>
                </a:lnTo>
                <a:lnTo>
                  <a:pt x="33020" y="285750"/>
                </a:lnTo>
                <a:close/>
              </a:path>
              <a:path w="2413000" h="2665729">
                <a:moveTo>
                  <a:pt x="39370" y="292100"/>
                </a:moveTo>
                <a:lnTo>
                  <a:pt x="5080" y="292100"/>
                </a:lnTo>
                <a:lnTo>
                  <a:pt x="11430" y="298449"/>
                </a:lnTo>
                <a:lnTo>
                  <a:pt x="45719" y="298449"/>
                </a:lnTo>
                <a:lnTo>
                  <a:pt x="39370" y="292100"/>
                </a:lnTo>
                <a:close/>
              </a:path>
              <a:path w="2413000" h="2665729">
                <a:moveTo>
                  <a:pt x="45720" y="298450"/>
                </a:moveTo>
                <a:lnTo>
                  <a:pt x="11430" y="298450"/>
                </a:lnTo>
                <a:lnTo>
                  <a:pt x="17780" y="304799"/>
                </a:lnTo>
                <a:lnTo>
                  <a:pt x="52069" y="304799"/>
                </a:lnTo>
                <a:lnTo>
                  <a:pt x="45720" y="298450"/>
                </a:lnTo>
                <a:close/>
              </a:path>
              <a:path w="2413000" h="2665729">
                <a:moveTo>
                  <a:pt x="52070" y="304800"/>
                </a:moveTo>
                <a:lnTo>
                  <a:pt x="17780" y="304800"/>
                </a:lnTo>
                <a:lnTo>
                  <a:pt x="24130" y="311149"/>
                </a:lnTo>
                <a:lnTo>
                  <a:pt x="58420" y="311149"/>
                </a:lnTo>
                <a:lnTo>
                  <a:pt x="52070" y="304800"/>
                </a:lnTo>
                <a:close/>
              </a:path>
              <a:path w="2413000" h="2665729">
                <a:moveTo>
                  <a:pt x="58420" y="311150"/>
                </a:moveTo>
                <a:lnTo>
                  <a:pt x="24130" y="311150"/>
                </a:lnTo>
                <a:lnTo>
                  <a:pt x="30480" y="317499"/>
                </a:lnTo>
                <a:lnTo>
                  <a:pt x="64769" y="317499"/>
                </a:lnTo>
                <a:lnTo>
                  <a:pt x="58420" y="311150"/>
                </a:lnTo>
                <a:close/>
              </a:path>
              <a:path w="2413000" h="2665729">
                <a:moveTo>
                  <a:pt x="64770" y="317500"/>
                </a:moveTo>
                <a:lnTo>
                  <a:pt x="30480" y="317500"/>
                </a:lnTo>
                <a:lnTo>
                  <a:pt x="36829" y="323849"/>
                </a:lnTo>
                <a:lnTo>
                  <a:pt x="71119" y="323849"/>
                </a:lnTo>
                <a:lnTo>
                  <a:pt x="64770" y="317500"/>
                </a:lnTo>
                <a:close/>
              </a:path>
              <a:path w="2413000" h="2665729">
                <a:moveTo>
                  <a:pt x="71120" y="323850"/>
                </a:moveTo>
                <a:lnTo>
                  <a:pt x="36830" y="323850"/>
                </a:lnTo>
                <a:lnTo>
                  <a:pt x="49530" y="336550"/>
                </a:lnTo>
                <a:lnTo>
                  <a:pt x="83820" y="336550"/>
                </a:lnTo>
                <a:lnTo>
                  <a:pt x="71120" y="323850"/>
                </a:lnTo>
                <a:close/>
              </a:path>
              <a:path w="2413000" h="2665729">
                <a:moveTo>
                  <a:pt x="83820" y="336550"/>
                </a:moveTo>
                <a:lnTo>
                  <a:pt x="49530" y="336550"/>
                </a:lnTo>
                <a:lnTo>
                  <a:pt x="62230" y="349249"/>
                </a:lnTo>
                <a:lnTo>
                  <a:pt x="96519" y="349249"/>
                </a:lnTo>
                <a:lnTo>
                  <a:pt x="83820" y="336550"/>
                </a:lnTo>
                <a:close/>
              </a:path>
              <a:path w="2413000" h="2665729">
                <a:moveTo>
                  <a:pt x="96520" y="349250"/>
                </a:moveTo>
                <a:lnTo>
                  <a:pt x="62230" y="349250"/>
                </a:lnTo>
                <a:lnTo>
                  <a:pt x="68579" y="355599"/>
                </a:lnTo>
                <a:lnTo>
                  <a:pt x="102869" y="355599"/>
                </a:lnTo>
                <a:lnTo>
                  <a:pt x="96520" y="349250"/>
                </a:lnTo>
                <a:close/>
              </a:path>
              <a:path w="2413000" h="2665729">
                <a:moveTo>
                  <a:pt x="102870" y="355600"/>
                </a:moveTo>
                <a:lnTo>
                  <a:pt x="68580" y="355600"/>
                </a:lnTo>
                <a:lnTo>
                  <a:pt x="81280" y="368299"/>
                </a:lnTo>
                <a:lnTo>
                  <a:pt x="115569" y="368299"/>
                </a:lnTo>
                <a:lnTo>
                  <a:pt x="102870" y="355600"/>
                </a:lnTo>
                <a:close/>
              </a:path>
              <a:path w="2413000" h="2665729">
                <a:moveTo>
                  <a:pt x="115570" y="368300"/>
                </a:moveTo>
                <a:lnTo>
                  <a:pt x="81280" y="368300"/>
                </a:lnTo>
                <a:lnTo>
                  <a:pt x="93980" y="380999"/>
                </a:lnTo>
                <a:lnTo>
                  <a:pt x="128269" y="380999"/>
                </a:lnTo>
                <a:lnTo>
                  <a:pt x="115570" y="368300"/>
                </a:lnTo>
                <a:close/>
              </a:path>
              <a:path w="2413000" h="2665729">
                <a:moveTo>
                  <a:pt x="128270" y="381000"/>
                </a:moveTo>
                <a:lnTo>
                  <a:pt x="93980" y="381000"/>
                </a:lnTo>
                <a:lnTo>
                  <a:pt x="100330" y="387349"/>
                </a:lnTo>
                <a:lnTo>
                  <a:pt x="134619" y="387349"/>
                </a:lnTo>
                <a:lnTo>
                  <a:pt x="128270" y="381000"/>
                </a:lnTo>
                <a:close/>
              </a:path>
              <a:path w="2413000" h="2665729">
                <a:moveTo>
                  <a:pt x="134620" y="387350"/>
                </a:moveTo>
                <a:lnTo>
                  <a:pt x="100330" y="387350"/>
                </a:lnTo>
                <a:lnTo>
                  <a:pt x="113030" y="400049"/>
                </a:lnTo>
                <a:lnTo>
                  <a:pt x="147319" y="400049"/>
                </a:lnTo>
                <a:lnTo>
                  <a:pt x="134620" y="387350"/>
                </a:lnTo>
                <a:close/>
              </a:path>
              <a:path w="2413000" h="2665729">
                <a:moveTo>
                  <a:pt x="147320" y="400050"/>
                </a:moveTo>
                <a:lnTo>
                  <a:pt x="113030" y="400050"/>
                </a:lnTo>
                <a:lnTo>
                  <a:pt x="119380" y="406399"/>
                </a:lnTo>
                <a:lnTo>
                  <a:pt x="153670" y="406399"/>
                </a:lnTo>
                <a:lnTo>
                  <a:pt x="147320" y="400050"/>
                </a:lnTo>
                <a:close/>
              </a:path>
              <a:path w="2413000" h="2665729">
                <a:moveTo>
                  <a:pt x="153670" y="406400"/>
                </a:moveTo>
                <a:lnTo>
                  <a:pt x="119380" y="406400"/>
                </a:lnTo>
                <a:lnTo>
                  <a:pt x="125729" y="412749"/>
                </a:lnTo>
                <a:lnTo>
                  <a:pt x="160019" y="412749"/>
                </a:lnTo>
                <a:lnTo>
                  <a:pt x="153670" y="406400"/>
                </a:lnTo>
                <a:close/>
              </a:path>
              <a:path w="2413000" h="2665729">
                <a:moveTo>
                  <a:pt x="160020" y="412750"/>
                </a:moveTo>
                <a:lnTo>
                  <a:pt x="125730" y="412750"/>
                </a:lnTo>
                <a:lnTo>
                  <a:pt x="132080" y="419099"/>
                </a:lnTo>
                <a:lnTo>
                  <a:pt x="166369" y="419099"/>
                </a:lnTo>
                <a:lnTo>
                  <a:pt x="160020" y="412750"/>
                </a:lnTo>
                <a:close/>
              </a:path>
              <a:path w="2413000" h="2665729">
                <a:moveTo>
                  <a:pt x="166370" y="419100"/>
                </a:moveTo>
                <a:lnTo>
                  <a:pt x="132080" y="419100"/>
                </a:lnTo>
                <a:lnTo>
                  <a:pt x="138430" y="425449"/>
                </a:lnTo>
                <a:lnTo>
                  <a:pt x="172719" y="425449"/>
                </a:lnTo>
                <a:lnTo>
                  <a:pt x="166370" y="419100"/>
                </a:lnTo>
                <a:close/>
              </a:path>
              <a:path w="2413000" h="2665729">
                <a:moveTo>
                  <a:pt x="172720" y="425450"/>
                </a:moveTo>
                <a:lnTo>
                  <a:pt x="138430" y="425450"/>
                </a:lnTo>
                <a:lnTo>
                  <a:pt x="144780" y="431799"/>
                </a:lnTo>
                <a:lnTo>
                  <a:pt x="179069" y="431799"/>
                </a:lnTo>
                <a:lnTo>
                  <a:pt x="172720" y="425450"/>
                </a:lnTo>
                <a:close/>
              </a:path>
              <a:path w="2413000" h="2665729">
                <a:moveTo>
                  <a:pt x="179070" y="431800"/>
                </a:moveTo>
                <a:lnTo>
                  <a:pt x="144780" y="431800"/>
                </a:lnTo>
                <a:lnTo>
                  <a:pt x="151130" y="438149"/>
                </a:lnTo>
                <a:lnTo>
                  <a:pt x="185420" y="438149"/>
                </a:lnTo>
                <a:lnTo>
                  <a:pt x="179070" y="431800"/>
                </a:lnTo>
                <a:close/>
              </a:path>
              <a:path w="2413000" h="2665729">
                <a:moveTo>
                  <a:pt x="185420" y="438150"/>
                </a:moveTo>
                <a:lnTo>
                  <a:pt x="151130" y="438150"/>
                </a:lnTo>
                <a:lnTo>
                  <a:pt x="157479" y="444499"/>
                </a:lnTo>
                <a:lnTo>
                  <a:pt x="191769" y="444499"/>
                </a:lnTo>
                <a:lnTo>
                  <a:pt x="185420" y="438150"/>
                </a:lnTo>
                <a:close/>
              </a:path>
              <a:path w="2413000" h="2665729">
                <a:moveTo>
                  <a:pt x="191770" y="444500"/>
                </a:moveTo>
                <a:lnTo>
                  <a:pt x="157480" y="444500"/>
                </a:lnTo>
                <a:lnTo>
                  <a:pt x="163830" y="450849"/>
                </a:lnTo>
                <a:lnTo>
                  <a:pt x="198119" y="450849"/>
                </a:lnTo>
                <a:lnTo>
                  <a:pt x="191770" y="444500"/>
                </a:lnTo>
                <a:close/>
              </a:path>
              <a:path w="2413000" h="2665729">
                <a:moveTo>
                  <a:pt x="198120" y="450850"/>
                </a:moveTo>
                <a:lnTo>
                  <a:pt x="163830" y="450850"/>
                </a:lnTo>
                <a:lnTo>
                  <a:pt x="170180" y="457199"/>
                </a:lnTo>
                <a:lnTo>
                  <a:pt x="204469" y="457199"/>
                </a:lnTo>
                <a:lnTo>
                  <a:pt x="198120" y="450850"/>
                </a:lnTo>
                <a:close/>
              </a:path>
              <a:path w="2413000" h="2665729">
                <a:moveTo>
                  <a:pt x="204470" y="457200"/>
                </a:moveTo>
                <a:lnTo>
                  <a:pt x="170180" y="457200"/>
                </a:lnTo>
                <a:lnTo>
                  <a:pt x="176529" y="463549"/>
                </a:lnTo>
                <a:lnTo>
                  <a:pt x="210819" y="463549"/>
                </a:lnTo>
                <a:lnTo>
                  <a:pt x="204470" y="457200"/>
                </a:lnTo>
                <a:close/>
              </a:path>
              <a:path w="2413000" h="2665729">
                <a:moveTo>
                  <a:pt x="210820" y="463550"/>
                </a:moveTo>
                <a:lnTo>
                  <a:pt x="176530" y="463550"/>
                </a:lnTo>
                <a:lnTo>
                  <a:pt x="182880" y="469899"/>
                </a:lnTo>
                <a:lnTo>
                  <a:pt x="217169" y="469899"/>
                </a:lnTo>
                <a:lnTo>
                  <a:pt x="210820" y="463550"/>
                </a:lnTo>
                <a:close/>
              </a:path>
              <a:path w="2413000" h="2665729">
                <a:moveTo>
                  <a:pt x="217170" y="469900"/>
                </a:moveTo>
                <a:lnTo>
                  <a:pt x="182880" y="469900"/>
                </a:lnTo>
                <a:lnTo>
                  <a:pt x="189230" y="476249"/>
                </a:lnTo>
                <a:lnTo>
                  <a:pt x="223519" y="476249"/>
                </a:lnTo>
                <a:lnTo>
                  <a:pt x="217170" y="469900"/>
                </a:lnTo>
                <a:close/>
              </a:path>
              <a:path w="2413000" h="2665729">
                <a:moveTo>
                  <a:pt x="223520" y="476250"/>
                </a:moveTo>
                <a:lnTo>
                  <a:pt x="189230" y="476250"/>
                </a:lnTo>
                <a:lnTo>
                  <a:pt x="195579" y="482599"/>
                </a:lnTo>
                <a:lnTo>
                  <a:pt x="229869" y="482599"/>
                </a:lnTo>
                <a:lnTo>
                  <a:pt x="223520" y="476250"/>
                </a:lnTo>
                <a:close/>
              </a:path>
              <a:path w="2413000" h="2665729">
                <a:moveTo>
                  <a:pt x="229870" y="482600"/>
                </a:moveTo>
                <a:lnTo>
                  <a:pt x="195580" y="482600"/>
                </a:lnTo>
                <a:lnTo>
                  <a:pt x="201929" y="488949"/>
                </a:lnTo>
                <a:lnTo>
                  <a:pt x="236219" y="488949"/>
                </a:lnTo>
                <a:lnTo>
                  <a:pt x="229870" y="482600"/>
                </a:lnTo>
                <a:close/>
              </a:path>
              <a:path w="2413000" h="2665729">
                <a:moveTo>
                  <a:pt x="236220" y="488950"/>
                </a:moveTo>
                <a:lnTo>
                  <a:pt x="201930" y="488950"/>
                </a:lnTo>
                <a:lnTo>
                  <a:pt x="220980" y="507999"/>
                </a:lnTo>
                <a:lnTo>
                  <a:pt x="255269" y="507999"/>
                </a:lnTo>
                <a:lnTo>
                  <a:pt x="236220" y="488950"/>
                </a:lnTo>
                <a:close/>
              </a:path>
              <a:path w="2413000" h="2665729">
                <a:moveTo>
                  <a:pt x="255270" y="508000"/>
                </a:moveTo>
                <a:lnTo>
                  <a:pt x="220980" y="508000"/>
                </a:lnTo>
                <a:lnTo>
                  <a:pt x="233679" y="520699"/>
                </a:lnTo>
                <a:lnTo>
                  <a:pt x="267969" y="520699"/>
                </a:lnTo>
                <a:lnTo>
                  <a:pt x="255270" y="508000"/>
                </a:lnTo>
                <a:close/>
              </a:path>
              <a:path w="2413000" h="2665729">
                <a:moveTo>
                  <a:pt x="267970" y="520700"/>
                </a:moveTo>
                <a:lnTo>
                  <a:pt x="233680" y="520700"/>
                </a:lnTo>
                <a:lnTo>
                  <a:pt x="259080" y="546099"/>
                </a:lnTo>
                <a:lnTo>
                  <a:pt x="293370" y="546099"/>
                </a:lnTo>
                <a:lnTo>
                  <a:pt x="267970" y="520700"/>
                </a:lnTo>
                <a:close/>
              </a:path>
              <a:path w="2413000" h="2665729">
                <a:moveTo>
                  <a:pt x="293370" y="546100"/>
                </a:moveTo>
                <a:lnTo>
                  <a:pt x="259080" y="546100"/>
                </a:lnTo>
                <a:lnTo>
                  <a:pt x="265430" y="552449"/>
                </a:lnTo>
                <a:lnTo>
                  <a:pt x="299719" y="552449"/>
                </a:lnTo>
                <a:lnTo>
                  <a:pt x="293370" y="546100"/>
                </a:lnTo>
                <a:close/>
              </a:path>
              <a:path w="2413000" h="2665729">
                <a:moveTo>
                  <a:pt x="299720" y="552450"/>
                </a:moveTo>
                <a:lnTo>
                  <a:pt x="265430" y="552450"/>
                </a:lnTo>
                <a:lnTo>
                  <a:pt x="271780" y="558799"/>
                </a:lnTo>
                <a:lnTo>
                  <a:pt x="306069" y="558799"/>
                </a:lnTo>
                <a:lnTo>
                  <a:pt x="299720" y="552450"/>
                </a:lnTo>
                <a:close/>
              </a:path>
              <a:path w="2413000" h="2665729">
                <a:moveTo>
                  <a:pt x="306070" y="558800"/>
                </a:moveTo>
                <a:lnTo>
                  <a:pt x="271780" y="558800"/>
                </a:lnTo>
                <a:lnTo>
                  <a:pt x="284480" y="571499"/>
                </a:lnTo>
                <a:lnTo>
                  <a:pt x="318770" y="571499"/>
                </a:lnTo>
                <a:lnTo>
                  <a:pt x="306070" y="558800"/>
                </a:lnTo>
                <a:close/>
              </a:path>
              <a:path w="2413000" h="2665729">
                <a:moveTo>
                  <a:pt x="318770" y="571500"/>
                </a:moveTo>
                <a:lnTo>
                  <a:pt x="284480" y="571500"/>
                </a:lnTo>
                <a:lnTo>
                  <a:pt x="290830" y="577849"/>
                </a:lnTo>
                <a:lnTo>
                  <a:pt x="325120" y="577849"/>
                </a:lnTo>
                <a:lnTo>
                  <a:pt x="318770" y="571500"/>
                </a:lnTo>
                <a:close/>
              </a:path>
              <a:path w="2413000" h="2665729">
                <a:moveTo>
                  <a:pt x="325120" y="577850"/>
                </a:moveTo>
                <a:lnTo>
                  <a:pt x="290830" y="577850"/>
                </a:lnTo>
                <a:lnTo>
                  <a:pt x="297180" y="584199"/>
                </a:lnTo>
                <a:lnTo>
                  <a:pt x="331469" y="584199"/>
                </a:lnTo>
                <a:lnTo>
                  <a:pt x="325120" y="577850"/>
                </a:lnTo>
                <a:close/>
              </a:path>
              <a:path w="2413000" h="2665729">
                <a:moveTo>
                  <a:pt x="331470" y="584200"/>
                </a:moveTo>
                <a:lnTo>
                  <a:pt x="297180" y="584200"/>
                </a:lnTo>
                <a:lnTo>
                  <a:pt x="303530" y="590549"/>
                </a:lnTo>
                <a:lnTo>
                  <a:pt x="337819" y="590549"/>
                </a:lnTo>
                <a:lnTo>
                  <a:pt x="331470" y="584200"/>
                </a:lnTo>
                <a:close/>
              </a:path>
              <a:path w="2413000" h="2665729">
                <a:moveTo>
                  <a:pt x="337820" y="590550"/>
                </a:moveTo>
                <a:lnTo>
                  <a:pt x="303530" y="590550"/>
                </a:lnTo>
                <a:lnTo>
                  <a:pt x="309880" y="596899"/>
                </a:lnTo>
                <a:lnTo>
                  <a:pt x="344169" y="596899"/>
                </a:lnTo>
                <a:lnTo>
                  <a:pt x="337820" y="590550"/>
                </a:lnTo>
                <a:close/>
              </a:path>
              <a:path w="2413000" h="2665729">
                <a:moveTo>
                  <a:pt x="344170" y="596900"/>
                </a:moveTo>
                <a:lnTo>
                  <a:pt x="309880" y="596900"/>
                </a:lnTo>
                <a:lnTo>
                  <a:pt x="316229" y="603249"/>
                </a:lnTo>
                <a:lnTo>
                  <a:pt x="350519" y="603249"/>
                </a:lnTo>
                <a:lnTo>
                  <a:pt x="344170" y="596900"/>
                </a:lnTo>
                <a:close/>
              </a:path>
              <a:path w="2413000" h="2665729">
                <a:moveTo>
                  <a:pt x="350520" y="603250"/>
                </a:moveTo>
                <a:lnTo>
                  <a:pt x="316230" y="603250"/>
                </a:lnTo>
                <a:lnTo>
                  <a:pt x="322580" y="609599"/>
                </a:lnTo>
                <a:lnTo>
                  <a:pt x="356869" y="609599"/>
                </a:lnTo>
                <a:lnTo>
                  <a:pt x="350520" y="603250"/>
                </a:lnTo>
                <a:close/>
              </a:path>
              <a:path w="2413000" h="2665729">
                <a:moveTo>
                  <a:pt x="356870" y="609600"/>
                </a:moveTo>
                <a:lnTo>
                  <a:pt x="322580" y="609600"/>
                </a:lnTo>
                <a:lnTo>
                  <a:pt x="328929" y="615949"/>
                </a:lnTo>
                <a:lnTo>
                  <a:pt x="363219" y="615949"/>
                </a:lnTo>
                <a:lnTo>
                  <a:pt x="356870" y="609600"/>
                </a:lnTo>
                <a:close/>
              </a:path>
              <a:path w="2413000" h="2665729">
                <a:moveTo>
                  <a:pt x="363220" y="615950"/>
                </a:moveTo>
                <a:lnTo>
                  <a:pt x="328930" y="615950"/>
                </a:lnTo>
                <a:lnTo>
                  <a:pt x="335279" y="622299"/>
                </a:lnTo>
                <a:lnTo>
                  <a:pt x="369569" y="622299"/>
                </a:lnTo>
                <a:lnTo>
                  <a:pt x="363220" y="615950"/>
                </a:lnTo>
                <a:close/>
              </a:path>
              <a:path w="2413000" h="2665729">
                <a:moveTo>
                  <a:pt x="369570" y="622300"/>
                </a:moveTo>
                <a:lnTo>
                  <a:pt x="335280" y="622300"/>
                </a:lnTo>
                <a:lnTo>
                  <a:pt x="341630" y="628649"/>
                </a:lnTo>
                <a:lnTo>
                  <a:pt x="375920" y="628649"/>
                </a:lnTo>
                <a:lnTo>
                  <a:pt x="369570" y="622300"/>
                </a:lnTo>
                <a:close/>
              </a:path>
              <a:path w="2413000" h="2665729">
                <a:moveTo>
                  <a:pt x="375920" y="628650"/>
                </a:moveTo>
                <a:lnTo>
                  <a:pt x="341630" y="628650"/>
                </a:lnTo>
                <a:lnTo>
                  <a:pt x="347980" y="634999"/>
                </a:lnTo>
                <a:lnTo>
                  <a:pt x="382269" y="634999"/>
                </a:lnTo>
                <a:lnTo>
                  <a:pt x="375920" y="628650"/>
                </a:lnTo>
                <a:close/>
              </a:path>
              <a:path w="2413000" h="2665729">
                <a:moveTo>
                  <a:pt x="382270" y="635000"/>
                </a:moveTo>
                <a:lnTo>
                  <a:pt x="347980" y="635000"/>
                </a:lnTo>
                <a:lnTo>
                  <a:pt x="354329" y="641349"/>
                </a:lnTo>
                <a:lnTo>
                  <a:pt x="388619" y="641349"/>
                </a:lnTo>
                <a:lnTo>
                  <a:pt x="382270" y="635000"/>
                </a:lnTo>
                <a:close/>
              </a:path>
              <a:path w="2413000" h="2665729">
                <a:moveTo>
                  <a:pt x="388620" y="641350"/>
                </a:moveTo>
                <a:lnTo>
                  <a:pt x="354330" y="641350"/>
                </a:lnTo>
                <a:lnTo>
                  <a:pt x="360680" y="647699"/>
                </a:lnTo>
                <a:lnTo>
                  <a:pt x="394969" y="647699"/>
                </a:lnTo>
                <a:lnTo>
                  <a:pt x="388620" y="641350"/>
                </a:lnTo>
                <a:close/>
              </a:path>
              <a:path w="2413000" h="2665729">
                <a:moveTo>
                  <a:pt x="394970" y="647700"/>
                </a:moveTo>
                <a:lnTo>
                  <a:pt x="360680" y="647700"/>
                </a:lnTo>
                <a:lnTo>
                  <a:pt x="367029" y="654049"/>
                </a:lnTo>
                <a:lnTo>
                  <a:pt x="401319" y="654049"/>
                </a:lnTo>
                <a:lnTo>
                  <a:pt x="394970" y="647700"/>
                </a:lnTo>
                <a:close/>
              </a:path>
              <a:path w="2413000" h="2665729">
                <a:moveTo>
                  <a:pt x="401320" y="654050"/>
                </a:moveTo>
                <a:lnTo>
                  <a:pt x="367030" y="654050"/>
                </a:lnTo>
                <a:lnTo>
                  <a:pt x="373380" y="660399"/>
                </a:lnTo>
                <a:lnTo>
                  <a:pt x="407670" y="660399"/>
                </a:lnTo>
                <a:lnTo>
                  <a:pt x="401320" y="654050"/>
                </a:lnTo>
                <a:close/>
              </a:path>
              <a:path w="2413000" h="2665729">
                <a:moveTo>
                  <a:pt x="407670" y="660400"/>
                </a:moveTo>
                <a:lnTo>
                  <a:pt x="373380" y="660400"/>
                </a:lnTo>
                <a:lnTo>
                  <a:pt x="379729" y="666749"/>
                </a:lnTo>
                <a:lnTo>
                  <a:pt x="414019" y="666749"/>
                </a:lnTo>
                <a:lnTo>
                  <a:pt x="407670" y="660400"/>
                </a:lnTo>
                <a:close/>
              </a:path>
              <a:path w="2413000" h="2665729">
                <a:moveTo>
                  <a:pt x="414020" y="666750"/>
                </a:moveTo>
                <a:lnTo>
                  <a:pt x="379730" y="666750"/>
                </a:lnTo>
                <a:lnTo>
                  <a:pt x="386079" y="673099"/>
                </a:lnTo>
                <a:lnTo>
                  <a:pt x="420369" y="673099"/>
                </a:lnTo>
                <a:lnTo>
                  <a:pt x="414020" y="666750"/>
                </a:lnTo>
                <a:close/>
              </a:path>
              <a:path w="2413000" h="2665729">
                <a:moveTo>
                  <a:pt x="420370" y="673100"/>
                </a:moveTo>
                <a:lnTo>
                  <a:pt x="386080" y="673100"/>
                </a:lnTo>
                <a:lnTo>
                  <a:pt x="392430" y="679449"/>
                </a:lnTo>
                <a:lnTo>
                  <a:pt x="426719" y="679449"/>
                </a:lnTo>
                <a:lnTo>
                  <a:pt x="420370" y="673100"/>
                </a:lnTo>
                <a:close/>
              </a:path>
              <a:path w="2413000" h="2665729">
                <a:moveTo>
                  <a:pt x="426720" y="679450"/>
                </a:moveTo>
                <a:lnTo>
                  <a:pt x="392430" y="679450"/>
                </a:lnTo>
                <a:lnTo>
                  <a:pt x="398780" y="685799"/>
                </a:lnTo>
                <a:lnTo>
                  <a:pt x="433069" y="685799"/>
                </a:lnTo>
                <a:lnTo>
                  <a:pt x="426720" y="679450"/>
                </a:lnTo>
                <a:close/>
              </a:path>
              <a:path w="2413000" h="2665729">
                <a:moveTo>
                  <a:pt x="433070" y="685800"/>
                </a:moveTo>
                <a:lnTo>
                  <a:pt x="398780" y="685800"/>
                </a:lnTo>
                <a:lnTo>
                  <a:pt x="405129" y="692149"/>
                </a:lnTo>
                <a:lnTo>
                  <a:pt x="439419" y="692149"/>
                </a:lnTo>
                <a:lnTo>
                  <a:pt x="433070" y="685800"/>
                </a:lnTo>
                <a:close/>
              </a:path>
              <a:path w="2413000" h="2665729">
                <a:moveTo>
                  <a:pt x="439420" y="692150"/>
                </a:moveTo>
                <a:lnTo>
                  <a:pt x="405130" y="692150"/>
                </a:lnTo>
                <a:lnTo>
                  <a:pt x="411480" y="698499"/>
                </a:lnTo>
                <a:lnTo>
                  <a:pt x="445769" y="698499"/>
                </a:lnTo>
                <a:lnTo>
                  <a:pt x="439420" y="692150"/>
                </a:lnTo>
                <a:close/>
              </a:path>
              <a:path w="2413000" h="2665729">
                <a:moveTo>
                  <a:pt x="445770" y="698500"/>
                </a:moveTo>
                <a:lnTo>
                  <a:pt x="411480" y="698500"/>
                </a:lnTo>
                <a:lnTo>
                  <a:pt x="417830" y="704849"/>
                </a:lnTo>
                <a:lnTo>
                  <a:pt x="452119" y="704849"/>
                </a:lnTo>
                <a:lnTo>
                  <a:pt x="445770" y="698500"/>
                </a:lnTo>
                <a:close/>
              </a:path>
              <a:path w="2413000" h="2665729">
                <a:moveTo>
                  <a:pt x="452120" y="704850"/>
                </a:moveTo>
                <a:lnTo>
                  <a:pt x="417830" y="704850"/>
                </a:lnTo>
                <a:lnTo>
                  <a:pt x="424179" y="711199"/>
                </a:lnTo>
                <a:lnTo>
                  <a:pt x="458469" y="711199"/>
                </a:lnTo>
                <a:lnTo>
                  <a:pt x="452120" y="704850"/>
                </a:lnTo>
                <a:close/>
              </a:path>
              <a:path w="2413000" h="2665729">
                <a:moveTo>
                  <a:pt x="458470" y="711200"/>
                </a:moveTo>
                <a:lnTo>
                  <a:pt x="424180" y="711200"/>
                </a:lnTo>
                <a:lnTo>
                  <a:pt x="430529" y="717549"/>
                </a:lnTo>
                <a:lnTo>
                  <a:pt x="464819" y="717549"/>
                </a:lnTo>
                <a:lnTo>
                  <a:pt x="458470" y="711200"/>
                </a:lnTo>
                <a:close/>
              </a:path>
              <a:path w="2413000" h="2665729">
                <a:moveTo>
                  <a:pt x="464820" y="717550"/>
                </a:moveTo>
                <a:lnTo>
                  <a:pt x="430530" y="717550"/>
                </a:lnTo>
                <a:lnTo>
                  <a:pt x="436879" y="723899"/>
                </a:lnTo>
                <a:lnTo>
                  <a:pt x="471169" y="723899"/>
                </a:lnTo>
                <a:lnTo>
                  <a:pt x="464820" y="717550"/>
                </a:lnTo>
                <a:close/>
              </a:path>
              <a:path w="2413000" h="2665729">
                <a:moveTo>
                  <a:pt x="471170" y="723900"/>
                </a:moveTo>
                <a:lnTo>
                  <a:pt x="436880" y="723900"/>
                </a:lnTo>
                <a:lnTo>
                  <a:pt x="443230" y="730249"/>
                </a:lnTo>
                <a:lnTo>
                  <a:pt x="477519" y="730249"/>
                </a:lnTo>
                <a:lnTo>
                  <a:pt x="471170" y="723900"/>
                </a:lnTo>
                <a:close/>
              </a:path>
              <a:path w="2413000" h="2665729">
                <a:moveTo>
                  <a:pt x="477520" y="730250"/>
                </a:moveTo>
                <a:lnTo>
                  <a:pt x="443230" y="730250"/>
                </a:lnTo>
                <a:lnTo>
                  <a:pt x="449580" y="736599"/>
                </a:lnTo>
                <a:lnTo>
                  <a:pt x="483869" y="736599"/>
                </a:lnTo>
                <a:lnTo>
                  <a:pt x="477520" y="730250"/>
                </a:lnTo>
                <a:close/>
              </a:path>
              <a:path w="2413000" h="2665729">
                <a:moveTo>
                  <a:pt x="483870" y="736600"/>
                </a:moveTo>
                <a:lnTo>
                  <a:pt x="449580" y="736600"/>
                </a:lnTo>
                <a:lnTo>
                  <a:pt x="455929" y="742949"/>
                </a:lnTo>
                <a:lnTo>
                  <a:pt x="490219" y="742949"/>
                </a:lnTo>
                <a:lnTo>
                  <a:pt x="483870" y="736600"/>
                </a:lnTo>
                <a:close/>
              </a:path>
              <a:path w="2413000" h="2665729">
                <a:moveTo>
                  <a:pt x="490220" y="742950"/>
                </a:moveTo>
                <a:lnTo>
                  <a:pt x="455930" y="742950"/>
                </a:lnTo>
                <a:lnTo>
                  <a:pt x="462280" y="749299"/>
                </a:lnTo>
                <a:lnTo>
                  <a:pt x="496569" y="749299"/>
                </a:lnTo>
                <a:lnTo>
                  <a:pt x="490220" y="742950"/>
                </a:lnTo>
                <a:close/>
              </a:path>
              <a:path w="2413000" h="2665729">
                <a:moveTo>
                  <a:pt x="496570" y="749300"/>
                </a:moveTo>
                <a:lnTo>
                  <a:pt x="462280" y="749300"/>
                </a:lnTo>
                <a:lnTo>
                  <a:pt x="468630" y="755649"/>
                </a:lnTo>
                <a:lnTo>
                  <a:pt x="502919" y="755649"/>
                </a:lnTo>
                <a:lnTo>
                  <a:pt x="496570" y="749300"/>
                </a:lnTo>
                <a:close/>
              </a:path>
              <a:path w="2413000" h="2665729">
                <a:moveTo>
                  <a:pt x="502920" y="755650"/>
                </a:moveTo>
                <a:lnTo>
                  <a:pt x="468630" y="755650"/>
                </a:lnTo>
                <a:lnTo>
                  <a:pt x="474979" y="761999"/>
                </a:lnTo>
                <a:lnTo>
                  <a:pt x="509269" y="761999"/>
                </a:lnTo>
                <a:lnTo>
                  <a:pt x="502920" y="755650"/>
                </a:lnTo>
                <a:close/>
              </a:path>
              <a:path w="2413000" h="2665729">
                <a:moveTo>
                  <a:pt x="509270" y="762000"/>
                </a:moveTo>
                <a:lnTo>
                  <a:pt x="474980" y="762000"/>
                </a:lnTo>
                <a:lnTo>
                  <a:pt x="481329" y="768349"/>
                </a:lnTo>
                <a:lnTo>
                  <a:pt x="515619" y="768349"/>
                </a:lnTo>
                <a:lnTo>
                  <a:pt x="509270" y="762000"/>
                </a:lnTo>
                <a:close/>
              </a:path>
              <a:path w="2413000" h="2665729">
                <a:moveTo>
                  <a:pt x="515620" y="768349"/>
                </a:moveTo>
                <a:lnTo>
                  <a:pt x="481330" y="768349"/>
                </a:lnTo>
                <a:lnTo>
                  <a:pt x="487680" y="774699"/>
                </a:lnTo>
                <a:lnTo>
                  <a:pt x="521969" y="774699"/>
                </a:lnTo>
                <a:lnTo>
                  <a:pt x="515620" y="768349"/>
                </a:lnTo>
                <a:close/>
              </a:path>
              <a:path w="2413000" h="2665729">
                <a:moveTo>
                  <a:pt x="521970" y="774700"/>
                </a:moveTo>
                <a:lnTo>
                  <a:pt x="487680" y="774700"/>
                </a:lnTo>
                <a:lnTo>
                  <a:pt x="494030" y="781049"/>
                </a:lnTo>
                <a:lnTo>
                  <a:pt x="528319" y="781049"/>
                </a:lnTo>
                <a:lnTo>
                  <a:pt x="521970" y="774700"/>
                </a:lnTo>
                <a:close/>
              </a:path>
              <a:path w="2413000" h="2665729">
                <a:moveTo>
                  <a:pt x="528320" y="781050"/>
                </a:moveTo>
                <a:lnTo>
                  <a:pt x="494030" y="781050"/>
                </a:lnTo>
                <a:lnTo>
                  <a:pt x="500379" y="787399"/>
                </a:lnTo>
                <a:lnTo>
                  <a:pt x="534669" y="787399"/>
                </a:lnTo>
                <a:lnTo>
                  <a:pt x="528320" y="781050"/>
                </a:lnTo>
                <a:close/>
              </a:path>
              <a:path w="2413000" h="2665729">
                <a:moveTo>
                  <a:pt x="534670" y="787400"/>
                </a:moveTo>
                <a:lnTo>
                  <a:pt x="500380" y="787400"/>
                </a:lnTo>
                <a:lnTo>
                  <a:pt x="506729" y="793749"/>
                </a:lnTo>
                <a:lnTo>
                  <a:pt x="541019" y="793749"/>
                </a:lnTo>
                <a:lnTo>
                  <a:pt x="534670" y="787400"/>
                </a:lnTo>
                <a:close/>
              </a:path>
              <a:path w="2413000" h="2665729">
                <a:moveTo>
                  <a:pt x="541020" y="793750"/>
                </a:moveTo>
                <a:lnTo>
                  <a:pt x="506730" y="793750"/>
                </a:lnTo>
                <a:lnTo>
                  <a:pt x="513080" y="800099"/>
                </a:lnTo>
                <a:lnTo>
                  <a:pt x="547369" y="800099"/>
                </a:lnTo>
                <a:lnTo>
                  <a:pt x="541020" y="793750"/>
                </a:lnTo>
                <a:close/>
              </a:path>
              <a:path w="2413000" h="2665729">
                <a:moveTo>
                  <a:pt x="547370" y="800100"/>
                </a:moveTo>
                <a:lnTo>
                  <a:pt x="513080" y="800100"/>
                </a:lnTo>
                <a:lnTo>
                  <a:pt x="519430" y="806449"/>
                </a:lnTo>
                <a:lnTo>
                  <a:pt x="553719" y="806449"/>
                </a:lnTo>
                <a:lnTo>
                  <a:pt x="547370" y="800100"/>
                </a:lnTo>
                <a:close/>
              </a:path>
              <a:path w="2413000" h="2665729">
                <a:moveTo>
                  <a:pt x="553720" y="806450"/>
                </a:moveTo>
                <a:lnTo>
                  <a:pt x="519430" y="806450"/>
                </a:lnTo>
                <a:lnTo>
                  <a:pt x="525780" y="812799"/>
                </a:lnTo>
                <a:lnTo>
                  <a:pt x="560069" y="812799"/>
                </a:lnTo>
                <a:lnTo>
                  <a:pt x="553720" y="806450"/>
                </a:lnTo>
                <a:close/>
              </a:path>
              <a:path w="2413000" h="2665729">
                <a:moveTo>
                  <a:pt x="560070" y="812800"/>
                </a:moveTo>
                <a:lnTo>
                  <a:pt x="525780" y="812800"/>
                </a:lnTo>
                <a:lnTo>
                  <a:pt x="532130" y="819149"/>
                </a:lnTo>
                <a:lnTo>
                  <a:pt x="566419" y="819149"/>
                </a:lnTo>
                <a:lnTo>
                  <a:pt x="560070" y="812800"/>
                </a:lnTo>
                <a:close/>
              </a:path>
              <a:path w="2413000" h="2665729">
                <a:moveTo>
                  <a:pt x="566420" y="819149"/>
                </a:moveTo>
                <a:lnTo>
                  <a:pt x="532130" y="819149"/>
                </a:lnTo>
                <a:lnTo>
                  <a:pt x="538480" y="825499"/>
                </a:lnTo>
                <a:lnTo>
                  <a:pt x="572769" y="825499"/>
                </a:lnTo>
                <a:lnTo>
                  <a:pt x="566420" y="819149"/>
                </a:lnTo>
                <a:close/>
              </a:path>
              <a:path w="2413000" h="2665729">
                <a:moveTo>
                  <a:pt x="572770" y="825500"/>
                </a:moveTo>
                <a:lnTo>
                  <a:pt x="538480" y="825500"/>
                </a:lnTo>
                <a:lnTo>
                  <a:pt x="544829" y="831849"/>
                </a:lnTo>
                <a:lnTo>
                  <a:pt x="579119" y="831849"/>
                </a:lnTo>
                <a:lnTo>
                  <a:pt x="572770" y="825500"/>
                </a:lnTo>
                <a:close/>
              </a:path>
              <a:path w="2413000" h="2665729">
                <a:moveTo>
                  <a:pt x="579120" y="831850"/>
                </a:moveTo>
                <a:lnTo>
                  <a:pt x="544830" y="831850"/>
                </a:lnTo>
                <a:lnTo>
                  <a:pt x="551179" y="838199"/>
                </a:lnTo>
                <a:lnTo>
                  <a:pt x="585469" y="838199"/>
                </a:lnTo>
                <a:lnTo>
                  <a:pt x="579120" y="831850"/>
                </a:lnTo>
                <a:close/>
              </a:path>
              <a:path w="2413000" h="2665729">
                <a:moveTo>
                  <a:pt x="585470" y="838200"/>
                </a:moveTo>
                <a:lnTo>
                  <a:pt x="551180" y="838200"/>
                </a:lnTo>
                <a:lnTo>
                  <a:pt x="557530" y="844549"/>
                </a:lnTo>
                <a:lnTo>
                  <a:pt x="591819" y="844549"/>
                </a:lnTo>
                <a:lnTo>
                  <a:pt x="585470" y="838200"/>
                </a:lnTo>
                <a:close/>
              </a:path>
              <a:path w="2413000" h="2665729">
                <a:moveTo>
                  <a:pt x="591820" y="844550"/>
                </a:moveTo>
                <a:lnTo>
                  <a:pt x="557530" y="844550"/>
                </a:lnTo>
                <a:lnTo>
                  <a:pt x="563880" y="850899"/>
                </a:lnTo>
                <a:lnTo>
                  <a:pt x="598169" y="850899"/>
                </a:lnTo>
                <a:lnTo>
                  <a:pt x="591820" y="844550"/>
                </a:lnTo>
                <a:close/>
              </a:path>
              <a:path w="2413000" h="2665729">
                <a:moveTo>
                  <a:pt x="598170" y="850900"/>
                </a:moveTo>
                <a:lnTo>
                  <a:pt x="563880" y="850900"/>
                </a:lnTo>
                <a:lnTo>
                  <a:pt x="570230" y="857249"/>
                </a:lnTo>
                <a:lnTo>
                  <a:pt x="604519" y="857249"/>
                </a:lnTo>
                <a:lnTo>
                  <a:pt x="598170" y="850900"/>
                </a:lnTo>
                <a:close/>
              </a:path>
              <a:path w="2413000" h="2665729">
                <a:moveTo>
                  <a:pt x="604520" y="857250"/>
                </a:moveTo>
                <a:lnTo>
                  <a:pt x="570230" y="857250"/>
                </a:lnTo>
                <a:lnTo>
                  <a:pt x="576579" y="863599"/>
                </a:lnTo>
                <a:lnTo>
                  <a:pt x="610869" y="863599"/>
                </a:lnTo>
                <a:lnTo>
                  <a:pt x="604520" y="857250"/>
                </a:lnTo>
                <a:close/>
              </a:path>
              <a:path w="2413000" h="2665729">
                <a:moveTo>
                  <a:pt x="610870" y="863600"/>
                </a:moveTo>
                <a:lnTo>
                  <a:pt x="576580" y="863600"/>
                </a:lnTo>
                <a:lnTo>
                  <a:pt x="582930" y="869949"/>
                </a:lnTo>
                <a:lnTo>
                  <a:pt x="617219" y="869949"/>
                </a:lnTo>
                <a:lnTo>
                  <a:pt x="610870" y="863600"/>
                </a:lnTo>
                <a:close/>
              </a:path>
              <a:path w="2413000" h="2665729">
                <a:moveTo>
                  <a:pt x="617220" y="869950"/>
                </a:moveTo>
                <a:lnTo>
                  <a:pt x="582930" y="869950"/>
                </a:lnTo>
                <a:lnTo>
                  <a:pt x="589280" y="876299"/>
                </a:lnTo>
                <a:lnTo>
                  <a:pt x="623569" y="876299"/>
                </a:lnTo>
                <a:lnTo>
                  <a:pt x="617220" y="869950"/>
                </a:lnTo>
                <a:close/>
              </a:path>
              <a:path w="2413000" h="2665729">
                <a:moveTo>
                  <a:pt x="623570" y="876300"/>
                </a:moveTo>
                <a:lnTo>
                  <a:pt x="589280" y="876300"/>
                </a:lnTo>
                <a:lnTo>
                  <a:pt x="595629" y="882649"/>
                </a:lnTo>
                <a:lnTo>
                  <a:pt x="629919" y="882649"/>
                </a:lnTo>
                <a:lnTo>
                  <a:pt x="623570" y="876300"/>
                </a:lnTo>
                <a:close/>
              </a:path>
              <a:path w="2413000" h="2665729">
                <a:moveTo>
                  <a:pt x="629920" y="882649"/>
                </a:moveTo>
                <a:lnTo>
                  <a:pt x="595630" y="882649"/>
                </a:lnTo>
                <a:lnTo>
                  <a:pt x="601979" y="888999"/>
                </a:lnTo>
                <a:lnTo>
                  <a:pt x="636269" y="888999"/>
                </a:lnTo>
                <a:lnTo>
                  <a:pt x="629920" y="882649"/>
                </a:lnTo>
                <a:close/>
              </a:path>
              <a:path w="2413000" h="2665729">
                <a:moveTo>
                  <a:pt x="636270" y="889000"/>
                </a:moveTo>
                <a:lnTo>
                  <a:pt x="601980" y="889000"/>
                </a:lnTo>
                <a:lnTo>
                  <a:pt x="608330" y="895349"/>
                </a:lnTo>
                <a:lnTo>
                  <a:pt x="642619" y="895349"/>
                </a:lnTo>
                <a:lnTo>
                  <a:pt x="636270" y="889000"/>
                </a:lnTo>
                <a:close/>
              </a:path>
              <a:path w="2413000" h="2665729">
                <a:moveTo>
                  <a:pt x="642620" y="895350"/>
                </a:moveTo>
                <a:lnTo>
                  <a:pt x="608330" y="895350"/>
                </a:lnTo>
                <a:lnTo>
                  <a:pt x="614680" y="901699"/>
                </a:lnTo>
                <a:lnTo>
                  <a:pt x="648969" y="901699"/>
                </a:lnTo>
                <a:lnTo>
                  <a:pt x="642620" y="895350"/>
                </a:lnTo>
                <a:close/>
              </a:path>
              <a:path w="2413000" h="2665729">
                <a:moveTo>
                  <a:pt x="648970" y="901700"/>
                </a:moveTo>
                <a:lnTo>
                  <a:pt x="614680" y="901700"/>
                </a:lnTo>
                <a:lnTo>
                  <a:pt x="621030" y="908049"/>
                </a:lnTo>
                <a:lnTo>
                  <a:pt x="655319" y="908049"/>
                </a:lnTo>
                <a:lnTo>
                  <a:pt x="648970" y="901700"/>
                </a:lnTo>
                <a:close/>
              </a:path>
              <a:path w="2413000" h="2665729">
                <a:moveTo>
                  <a:pt x="655320" y="908050"/>
                </a:moveTo>
                <a:lnTo>
                  <a:pt x="621030" y="908050"/>
                </a:lnTo>
                <a:lnTo>
                  <a:pt x="627379" y="914399"/>
                </a:lnTo>
                <a:lnTo>
                  <a:pt x="661669" y="914399"/>
                </a:lnTo>
                <a:lnTo>
                  <a:pt x="655320" y="908050"/>
                </a:lnTo>
                <a:close/>
              </a:path>
              <a:path w="2413000" h="2665729">
                <a:moveTo>
                  <a:pt x="661670" y="914400"/>
                </a:moveTo>
                <a:lnTo>
                  <a:pt x="627380" y="914400"/>
                </a:lnTo>
                <a:lnTo>
                  <a:pt x="633730" y="920749"/>
                </a:lnTo>
                <a:lnTo>
                  <a:pt x="668019" y="920749"/>
                </a:lnTo>
                <a:lnTo>
                  <a:pt x="661670" y="914400"/>
                </a:lnTo>
                <a:close/>
              </a:path>
              <a:path w="2413000" h="2665729">
                <a:moveTo>
                  <a:pt x="668020" y="920750"/>
                </a:moveTo>
                <a:lnTo>
                  <a:pt x="633730" y="920750"/>
                </a:lnTo>
                <a:lnTo>
                  <a:pt x="640080" y="927099"/>
                </a:lnTo>
                <a:lnTo>
                  <a:pt x="674369" y="927099"/>
                </a:lnTo>
                <a:lnTo>
                  <a:pt x="668020" y="920750"/>
                </a:lnTo>
                <a:close/>
              </a:path>
              <a:path w="2413000" h="2665729">
                <a:moveTo>
                  <a:pt x="674370" y="927100"/>
                </a:moveTo>
                <a:lnTo>
                  <a:pt x="640080" y="927100"/>
                </a:lnTo>
                <a:lnTo>
                  <a:pt x="646429" y="933449"/>
                </a:lnTo>
                <a:lnTo>
                  <a:pt x="680719" y="933449"/>
                </a:lnTo>
                <a:lnTo>
                  <a:pt x="674370" y="927100"/>
                </a:lnTo>
                <a:close/>
              </a:path>
              <a:path w="2413000" h="2665729">
                <a:moveTo>
                  <a:pt x="680720" y="933450"/>
                </a:moveTo>
                <a:lnTo>
                  <a:pt x="646430" y="933450"/>
                </a:lnTo>
                <a:lnTo>
                  <a:pt x="652780" y="939799"/>
                </a:lnTo>
                <a:lnTo>
                  <a:pt x="687070" y="939799"/>
                </a:lnTo>
                <a:lnTo>
                  <a:pt x="680720" y="933450"/>
                </a:lnTo>
                <a:close/>
              </a:path>
              <a:path w="2413000" h="2665729">
                <a:moveTo>
                  <a:pt x="687070" y="939800"/>
                </a:moveTo>
                <a:lnTo>
                  <a:pt x="652780" y="939800"/>
                </a:lnTo>
                <a:lnTo>
                  <a:pt x="659130" y="946149"/>
                </a:lnTo>
                <a:lnTo>
                  <a:pt x="693419" y="946149"/>
                </a:lnTo>
                <a:lnTo>
                  <a:pt x="687070" y="939800"/>
                </a:lnTo>
                <a:close/>
              </a:path>
              <a:path w="2413000" h="2665729">
                <a:moveTo>
                  <a:pt x="693420" y="946150"/>
                </a:moveTo>
                <a:lnTo>
                  <a:pt x="659130" y="946150"/>
                </a:lnTo>
                <a:lnTo>
                  <a:pt x="665480" y="952499"/>
                </a:lnTo>
                <a:lnTo>
                  <a:pt x="699769" y="952499"/>
                </a:lnTo>
                <a:lnTo>
                  <a:pt x="693420" y="946150"/>
                </a:lnTo>
                <a:close/>
              </a:path>
              <a:path w="2413000" h="2665729">
                <a:moveTo>
                  <a:pt x="699770" y="952500"/>
                </a:moveTo>
                <a:lnTo>
                  <a:pt x="665480" y="952500"/>
                </a:lnTo>
                <a:lnTo>
                  <a:pt x="671830" y="958849"/>
                </a:lnTo>
                <a:lnTo>
                  <a:pt x="706119" y="958849"/>
                </a:lnTo>
                <a:lnTo>
                  <a:pt x="699770" y="952500"/>
                </a:lnTo>
                <a:close/>
              </a:path>
              <a:path w="2413000" h="2665729">
                <a:moveTo>
                  <a:pt x="706120" y="958850"/>
                </a:moveTo>
                <a:lnTo>
                  <a:pt x="671830" y="958850"/>
                </a:lnTo>
                <a:lnTo>
                  <a:pt x="678179" y="965199"/>
                </a:lnTo>
                <a:lnTo>
                  <a:pt x="712469" y="965199"/>
                </a:lnTo>
                <a:lnTo>
                  <a:pt x="706120" y="958850"/>
                </a:lnTo>
                <a:close/>
              </a:path>
              <a:path w="2413000" h="2665729">
                <a:moveTo>
                  <a:pt x="712470" y="965200"/>
                </a:moveTo>
                <a:lnTo>
                  <a:pt x="678180" y="965200"/>
                </a:lnTo>
                <a:lnTo>
                  <a:pt x="684530" y="971549"/>
                </a:lnTo>
                <a:lnTo>
                  <a:pt x="718819" y="971549"/>
                </a:lnTo>
                <a:lnTo>
                  <a:pt x="712470" y="965200"/>
                </a:lnTo>
                <a:close/>
              </a:path>
              <a:path w="2413000" h="2665729">
                <a:moveTo>
                  <a:pt x="718820" y="971550"/>
                </a:moveTo>
                <a:lnTo>
                  <a:pt x="684530" y="971550"/>
                </a:lnTo>
                <a:lnTo>
                  <a:pt x="690880" y="977899"/>
                </a:lnTo>
                <a:lnTo>
                  <a:pt x="725169" y="977899"/>
                </a:lnTo>
                <a:lnTo>
                  <a:pt x="718820" y="971550"/>
                </a:lnTo>
                <a:close/>
              </a:path>
              <a:path w="2413000" h="2665729">
                <a:moveTo>
                  <a:pt x="725170" y="977900"/>
                </a:moveTo>
                <a:lnTo>
                  <a:pt x="690880" y="977900"/>
                </a:lnTo>
                <a:lnTo>
                  <a:pt x="697230" y="984249"/>
                </a:lnTo>
                <a:lnTo>
                  <a:pt x="731519" y="984249"/>
                </a:lnTo>
                <a:lnTo>
                  <a:pt x="725170" y="977900"/>
                </a:lnTo>
                <a:close/>
              </a:path>
              <a:path w="2413000" h="2665729">
                <a:moveTo>
                  <a:pt x="731520" y="984250"/>
                </a:moveTo>
                <a:lnTo>
                  <a:pt x="697230" y="984250"/>
                </a:lnTo>
                <a:lnTo>
                  <a:pt x="703579" y="990599"/>
                </a:lnTo>
                <a:lnTo>
                  <a:pt x="737869" y="990599"/>
                </a:lnTo>
                <a:lnTo>
                  <a:pt x="731520" y="984250"/>
                </a:lnTo>
                <a:close/>
              </a:path>
              <a:path w="2413000" h="2665729">
                <a:moveTo>
                  <a:pt x="737870" y="990599"/>
                </a:moveTo>
                <a:lnTo>
                  <a:pt x="703580" y="990599"/>
                </a:lnTo>
                <a:lnTo>
                  <a:pt x="709930" y="996949"/>
                </a:lnTo>
                <a:lnTo>
                  <a:pt x="744219" y="996949"/>
                </a:lnTo>
                <a:lnTo>
                  <a:pt x="737870" y="990599"/>
                </a:lnTo>
                <a:close/>
              </a:path>
              <a:path w="2413000" h="2665729">
                <a:moveTo>
                  <a:pt x="744220" y="996950"/>
                </a:moveTo>
                <a:lnTo>
                  <a:pt x="709930" y="996950"/>
                </a:lnTo>
                <a:lnTo>
                  <a:pt x="716280" y="1003299"/>
                </a:lnTo>
                <a:lnTo>
                  <a:pt x="750569" y="1003299"/>
                </a:lnTo>
                <a:lnTo>
                  <a:pt x="744220" y="996950"/>
                </a:lnTo>
                <a:close/>
              </a:path>
              <a:path w="2413000" h="2665729">
                <a:moveTo>
                  <a:pt x="750570" y="1003300"/>
                </a:moveTo>
                <a:lnTo>
                  <a:pt x="716280" y="1003300"/>
                </a:lnTo>
                <a:lnTo>
                  <a:pt x="722630" y="1009649"/>
                </a:lnTo>
                <a:lnTo>
                  <a:pt x="756919" y="1009649"/>
                </a:lnTo>
                <a:lnTo>
                  <a:pt x="750570" y="1003300"/>
                </a:lnTo>
                <a:close/>
              </a:path>
              <a:path w="2413000" h="2665729">
                <a:moveTo>
                  <a:pt x="756920" y="1009650"/>
                </a:moveTo>
                <a:lnTo>
                  <a:pt x="722630" y="1009650"/>
                </a:lnTo>
                <a:lnTo>
                  <a:pt x="728979" y="1015999"/>
                </a:lnTo>
                <a:lnTo>
                  <a:pt x="763269" y="1015999"/>
                </a:lnTo>
                <a:lnTo>
                  <a:pt x="756920" y="1009650"/>
                </a:lnTo>
                <a:close/>
              </a:path>
              <a:path w="2413000" h="2665729">
                <a:moveTo>
                  <a:pt x="763270" y="1016000"/>
                </a:moveTo>
                <a:lnTo>
                  <a:pt x="728980" y="1016000"/>
                </a:lnTo>
                <a:lnTo>
                  <a:pt x="735329" y="1022349"/>
                </a:lnTo>
                <a:lnTo>
                  <a:pt x="769619" y="1022349"/>
                </a:lnTo>
                <a:lnTo>
                  <a:pt x="763270" y="1016000"/>
                </a:lnTo>
                <a:close/>
              </a:path>
              <a:path w="2413000" h="2665729">
                <a:moveTo>
                  <a:pt x="769620" y="1022349"/>
                </a:moveTo>
                <a:lnTo>
                  <a:pt x="735330" y="1022349"/>
                </a:lnTo>
                <a:lnTo>
                  <a:pt x="741680" y="1028699"/>
                </a:lnTo>
                <a:lnTo>
                  <a:pt x="775969" y="1028699"/>
                </a:lnTo>
                <a:lnTo>
                  <a:pt x="769620" y="1022349"/>
                </a:lnTo>
                <a:close/>
              </a:path>
              <a:path w="2413000" h="2665729">
                <a:moveTo>
                  <a:pt x="775970" y="1028700"/>
                </a:moveTo>
                <a:lnTo>
                  <a:pt x="741680" y="1028700"/>
                </a:lnTo>
                <a:lnTo>
                  <a:pt x="748030" y="1035049"/>
                </a:lnTo>
                <a:lnTo>
                  <a:pt x="782319" y="1035049"/>
                </a:lnTo>
                <a:lnTo>
                  <a:pt x="775970" y="1028700"/>
                </a:lnTo>
                <a:close/>
              </a:path>
              <a:path w="2413000" h="2665729">
                <a:moveTo>
                  <a:pt x="782320" y="1035050"/>
                </a:moveTo>
                <a:lnTo>
                  <a:pt x="748030" y="1035050"/>
                </a:lnTo>
                <a:lnTo>
                  <a:pt x="754379" y="1041399"/>
                </a:lnTo>
                <a:lnTo>
                  <a:pt x="788669" y="1041399"/>
                </a:lnTo>
                <a:lnTo>
                  <a:pt x="782320" y="1035050"/>
                </a:lnTo>
                <a:close/>
              </a:path>
              <a:path w="2413000" h="2665729">
                <a:moveTo>
                  <a:pt x="788670" y="1041400"/>
                </a:moveTo>
                <a:lnTo>
                  <a:pt x="754380" y="1041400"/>
                </a:lnTo>
                <a:lnTo>
                  <a:pt x="812800" y="1099819"/>
                </a:lnTo>
                <a:lnTo>
                  <a:pt x="847090" y="1099819"/>
                </a:lnTo>
                <a:lnTo>
                  <a:pt x="788670" y="1041400"/>
                </a:lnTo>
                <a:close/>
              </a:path>
              <a:path w="2413000" h="2665729">
                <a:moveTo>
                  <a:pt x="847090" y="1099819"/>
                </a:moveTo>
                <a:lnTo>
                  <a:pt x="812800" y="1099819"/>
                </a:lnTo>
                <a:lnTo>
                  <a:pt x="844550" y="1131569"/>
                </a:lnTo>
                <a:lnTo>
                  <a:pt x="878840" y="1131569"/>
                </a:lnTo>
                <a:lnTo>
                  <a:pt x="847090" y="1099819"/>
                </a:lnTo>
                <a:close/>
              </a:path>
              <a:path w="2413000" h="2665729">
                <a:moveTo>
                  <a:pt x="878840" y="1131569"/>
                </a:moveTo>
                <a:lnTo>
                  <a:pt x="844550" y="1131569"/>
                </a:lnTo>
                <a:lnTo>
                  <a:pt x="848360" y="1135379"/>
                </a:lnTo>
                <a:lnTo>
                  <a:pt x="882650" y="1135379"/>
                </a:lnTo>
                <a:lnTo>
                  <a:pt x="878840" y="1131569"/>
                </a:lnTo>
                <a:close/>
              </a:path>
              <a:path w="2413000" h="2665729">
                <a:moveTo>
                  <a:pt x="882650" y="1135380"/>
                </a:moveTo>
                <a:lnTo>
                  <a:pt x="848360" y="1135380"/>
                </a:lnTo>
                <a:lnTo>
                  <a:pt x="869950" y="1156969"/>
                </a:lnTo>
                <a:lnTo>
                  <a:pt x="904239" y="1156969"/>
                </a:lnTo>
                <a:lnTo>
                  <a:pt x="882650" y="1135380"/>
                </a:lnTo>
                <a:close/>
              </a:path>
              <a:path w="2413000" h="2665729">
                <a:moveTo>
                  <a:pt x="904240" y="1156969"/>
                </a:moveTo>
                <a:lnTo>
                  <a:pt x="869950" y="1156969"/>
                </a:lnTo>
                <a:lnTo>
                  <a:pt x="905510" y="1192529"/>
                </a:lnTo>
                <a:lnTo>
                  <a:pt x="939799" y="1192529"/>
                </a:lnTo>
                <a:lnTo>
                  <a:pt x="904240" y="1156969"/>
                </a:lnTo>
                <a:close/>
              </a:path>
              <a:path w="2413000" h="2665729">
                <a:moveTo>
                  <a:pt x="939800" y="1192530"/>
                </a:moveTo>
                <a:lnTo>
                  <a:pt x="905510" y="1192530"/>
                </a:lnTo>
                <a:lnTo>
                  <a:pt x="908050" y="1195069"/>
                </a:lnTo>
                <a:lnTo>
                  <a:pt x="942340" y="1195069"/>
                </a:lnTo>
                <a:lnTo>
                  <a:pt x="939800" y="1192530"/>
                </a:lnTo>
                <a:close/>
              </a:path>
              <a:path w="2413000" h="2665729">
                <a:moveTo>
                  <a:pt x="942340" y="1195069"/>
                </a:moveTo>
                <a:lnTo>
                  <a:pt x="908050" y="1195069"/>
                </a:lnTo>
                <a:lnTo>
                  <a:pt x="911860" y="1198879"/>
                </a:lnTo>
                <a:lnTo>
                  <a:pt x="946150" y="1198879"/>
                </a:lnTo>
                <a:lnTo>
                  <a:pt x="942340" y="1195069"/>
                </a:lnTo>
                <a:close/>
              </a:path>
              <a:path w="2413000" h="2665729">
                <a:moveTo>
                  <a:pt x="946150" y="1198879"/>
                </a:moveTo>
                <a:lnTo>
                  <a:pt x="911860" y="1198879"/>
                </a:lnTo>
                <a:lnTo>
                  <a:pt x="914400" y="1201419"/>
                </a:lnTo>
                <a:lnTo>
                  <a:pt x="948689" y="1201419"/>
                </a:lnTo>
                <a:lnTo>
                  <a:pt x="946150" y="1198879"/>
                </a:lnTo>
                <a:close/>
              </a:path>
              <a:path w="2413000" h="2665729">
                <a:moveTo>
                  <a:pt x="948690" y="1201419"/>
                </a:moveTo>
                <a:lnTo>
                  <a:pt x="914400" y="1201419"/>
                </a:lnTo>
                <a:lnTo>
                  <a:pt x="930910" y="1217929"/>
                </a:lnTo>
                <a:lnTo>
                  <a:pt x="965200" y="1217929"/>
                </a:lnTo>
                <a:lnTo>
                  <a:pt x="948690" y="1201419"/>
                </a:lnTo>
                <a:close/>
              </a:path>
              <a:path w="2413000" h="2665729">
                <a:moveTo>
                  <a:pt x="965200" y="1217930"/>
                </a:moveTo>
                <a:lnTo>
                  <a:pt x="930910" y="1217930"/>
                </a:lnTo>
                <a:lnTo>
                  <a:pt x="937260" y="1224279"/>
                </a:lnTo>
                <a:lnTo>
                  <a:pt x="971550" y="1224279"/>
                </a:lnTo>
                <a:lnTo>
                  <a:pt x="965200" y="1217930"/>
                </a:lnTo>
                <a:close/>
              </a:path>
              <a:path w="2413000" h="2665729">
                <a:moveTo>
                  <a:pt x="971550" y="1224279"/>
                </a:moveTo>
                <a:lnTo>
                  <a:pt x="937260" y="1224279"/>
                </a:lnTo>
                <a:lnTo>
                  <a:pt x="943610" y="1230629"/>
                </a:lnTo>
                <a:lnTo>
                  <a:pt x="977899" y="1230629"/>
                </a:lnTo>
                <a:lnTo>
                  <a:pt x="971550" y="1224279"/>
                </a:lnTo>
                <a:close/>
              </a:path>
              <a:path w="2413000" h="2665729">
                <a:moveTo>
                  <a:pt x="977900" y="1230630"/>
                </a:moveTo>
                <a:lnTo>
                  <a:pt x="943610" y="1230630"/>
                </a:lnTo>
                <a:lnTo>
                  <a:pt x="946150" y="1233169"/>
                </a:lnTo>
                <a:lnTo>
                  <a:pt x="980439" y="1233169"/>
                </a:lnTo>
                <a:lnTo>
                  <a:pt x="977900" y="1230630"/>
                </a:lnTo>
                <a:close/>
              </a:path>
              <a:path w="2413000" h="2665729">
                <a:moveTo>
                  <a:pt x="980440" y="1233169"/>
                </a:moveTo>
                <a:lnTo>
                  <a:pt x="946150" y="1233169"/>
                </a:lnTo>
                <a:lnTo>
                  <a:pt x="952500" y="1239519"/>
                </a:lnTo>
                <a:lnTo>
                  <a:pt x="986789" y="1239519"/>
                </a:lnTo>
                <a:lnTo>
                  <a:pt x="980440" y="1233169"/>
                </a:lnTo>
                <a:close/>
              </a:path>
              <a:path w="2413000" h="2665729">
                <a:moveTo>
                  <a:pt x="986790" y="1239519"/>
                </a:moveTo>
                <a:lnTo>
                  <a:pt x="952500" y="1239519"/>
                </a:lnTo>
                <a:lnTo>
                  <a:pt x="956310" y="1243329"/>
                </a:lnTo>
                <a:lnTo>
                  <a:pt x="990600" y="1243329"/>
                </a:lnTo>
                <a:lnTo>
                  <a:pt x="986790" y="1239519"/>
                </a:lnTo>
                <a:close/>
              </a:path>
              <a:path w="2413000" h="2665729">
                <a:moveTo>
                  <a:pt x="990600" y="1243329"/>
                </a:moveTo>
                <a:lnTo>
                  <a:pt x="956310" y="1243329"/>
                </a:lnTo>
                <a:lnTo>
                  <a:pt x="962660" y="1249679"/>
                </a:lnTo>
                <a:lnTo>
                  <a:pt x="996950" y="1249679"/>
                </a:lnTo>
                <a:lnTo>
                  <a:pt x="990600" y="1243329"/>
                </a:lnTo>
                <a:close/>
              </a:path>
              <a:path w="2413000" h="2665729">
                <a:moveTo>
                  <a:pt x="996950" y="1249680"/>
                </a:moveTo>
                <a:lnTo>
                  <a:pt x="962660" y="1249680"/>
                </a:lnTo>
                <a:lnTo>
                  <a:pt x="969010" y="1256029"/>
                </a:lnTo>
                <a:lnTo>
                  <a:pt x="1003300" y="1256029"/>
                </a:lnTo>
                <a:lnTo>
                  <a:pt x="996950" y="1249680"/>
                </a:lnTo>
                <a:close/>
              </a:path>
              <a:path w="2413000" h="2665729">
                <a:moveTo>
                  <a:pt x="1003300" y="1256030"/>
                </a:moveTo>
                <a:lnTo>
                  <a:pt x="969010" y="1256030"/>
                </a:lnTo>
                <a:lnTo>
                  <a:pt x="975360" y="1262379"/>
                </a:lnTo>
                <a:lnTo>
                  <a:pt x="1009650" y="1262379"/>
                </a:lnTo>
                <a:lnTo>
                  <a:pt x="1003300" y="1256030"/>
                </a:lnTo>
                <a:close/>
              </a:path>
              <a:path w="2413000" h="2665729">
                <a:moveTo>
                  <a:pt x="1009650" y="1262379"/>
                </a:moveTo>
                <a:lnTo>
                  <a:pt x="975360" y="1262379"/>
                </a:lnTo>
                <a:lnTo>
                  <a:pt x="977900" y="1264919"/>
                </a:lnTo>
                <a:lnTo>
                  <a:pt x="1012189" y="1264919"/>
                </a:lnTo>
                <a:lnTo>
                  <a:pt x="1009650" y="1262379"/>
                </a:lnTo>
                <a:close/>
              </a:path>
              <a:path w="2413000" h="2665729">
                <a:moveTo>
                  <a:pt x="1012190" y="1264919"/>
                </a:moveTo>
                <a:lnTo>
                  <a:pt x="977900" y="1264919"/>
                </a:lnTo>
                <a:lnTo>
                  <a:pt x="981710" y="1268729"/>
                </a:lnTo>
                <a:lnTo>
                  <a:pt x="1016000" y="1268729"/>
                </a:lnTo>
                <a:lnTo>
                  <a:pt x="1012190" y="1264919"/>
                </a:lnTo>
                <a:close/>
              </a:path>
              <a:path w="2413000" h="2665729">
                <a:moveTo>
                  <a:pt x="1016000" y="1268729"/>
                </a:moveTo>
                <a:lnTo>
                  <a:pt x="981710" y="1268729"/>
                </a:lnTo>
                <a:lnTo>
                  <a:pt x="984250" y="1271269"/>
                </a:lnTo>
                <a:lnTo>
                  <a:pt x="1018540" y="1271269"/>
                </a:lnTo>
                <a:lnTo>
                  <a:pt x="1016000" y="1268729"/>
                </a:lnTo>
                <a:close/>
              </a:path>
              <a:path w="2413000" h="2665729">
                <a:moveTo>
                  <a:pt x="1018540" y="1271269"/>
                </a:moveTo>
                <a:lnTo>
                  <a:pt x="984250" y="1271269"/>
                </a:lnTo>
                <a:lnTo>
                  <a:pt x="988060" y="1275079"/>
                </a:lnTo>
                <a:lnTo>
                  <a:pt x="1022349" y="1275079"/>
                </a:lnTo>
                <a:lnTo>
                  <a:pt x="1018540" y="1271269"/>
                </a:lnTo>
                <a:close/>
              </a:path>
              <a:path w="2413000" h="2665729">
                <a:moveTo>
                  <a:pt x="1022350" y="1275079"/>
                </a:moveTo>
                <a:lnTo>
                  <a:pt x="988060" y="1275079"/>
                </a:lnTo>
                <a:lnTo>
                  <a:pt x="1000760" y="1287779"/>
                </a:lnTo>
                <a:lnTo>
                  <a:pt x="1035050" y="1287779"/>
                </a:lnTo>
                <a:lnTo>
                  <a:pt x="1022350" y="1275079"/>
                </a:lnTo>
                <a:close/>
              </a:path>
              <a:path w="2413000" h="2665729">
                <a:moveTo>
                  <a:pt x="1035050" y="1287780"/>
                </a:moveTo>
                <a:lnTo>
                  <a:pt x="1000760" y="1287780"/>
                </a:lnTo>
                <a:lnTo>
                  <a:pt x="1003300" y="1290319"/>
                </a:lnTo>
                <a:lnTo>
                  <a:pt x="1037590" y="1290319"/>
                </a:lnTo>
                <a:lnTo>
                  <a:pt x="1035050" y="1287780"/>
                </a:lnTo>
                <a:close/>
              </a:path>
              <a:path w="2413000" h="2665729">
                <a:moveTo>
                  <a:pt x="1037590" y="1290320"/>
                </a:moveTo>
                <a:lnTo>
                  <a:pt x="1003300" y="1290320"/>
                </a:lnTo>
                <a:lnTo>
                  <a:pt x="1009649" y="1296669"/>
                </a:lnTo>
                <a:lnTo>
                  <a:pt x="1043939" y="1296669"/>
                </a:lnTo>
                <a:lnTo>
                  <a:pt x="1037590" y="1290320"/>
                </a:lnTo>
                <a:close/>
              </a:path>
              <a:path w="2413000" h="2665729">
                <a:moveTo>
                  <a:pt x="1043940" y="1296669"/>
                </a:moveTo>
                <a:lnTo>
                  <a:pt x="1009650" y="1296669"/>
                </a:lnTo>
                <a:lnTo>
                  <a:pt x="1013460" y="1300479"/>
                </a:lnTo>
                <a:lnTo>
                  <a:pt x="1047750" y="1300479"/>
                </a:lnTo>
                <a:lnTo>
                  <a:pt x="1043940" y="1296669"/>
                </a:lnTo>
                <a:close/>
              </a:path>
              <a:path w="2413000" h="2665729">
                <a:moveTo>
                  <a:pt x="1047750" y="1300479"/>
                </a:moveTo>
                <a:lnTo>
                  <a:pt x="1013460" y="1300479"/>
                </a:lnTo>
                <a:lnTo>
                  <a:pt x="1019810" y="1306829"/>
                </a:lnTo>
                <a:lnTo>
                  <a:pt x="1054100" y="1306829"/>
                </a:lnTo>
                <a:lnTo>
                  <a:pt x="1047750" y="1300479"/>
                </a:lnTo>
                <a:close/>
              </a:path>
              <a:path w="2413000" h="2665729">
                <a:moveTo>
                  <a:pt x="1054100" y="1306830"/>
                </a:moveTo>
                <a:lnTo>
                  <a:pt x="1019810" y="1306830"/>
                </a:lnTo>
                <a:lnTo>
                  <a:pt x="1032510" y="1319529"/>
                </a:lnTo>
                <a:lnTo>
                  <a:pt x="1066799" y="1319529"/>
                </a:lnTo>
                <a:lnTo>
                  <a:pt x="1054100" y="1306830"/>
                </a:lnTo>
                <a:close/>
              </a:path>
              <a:path w="2413000" h="2665729">
                <a:moveTo>
                  <a:pt x="1066800" y="1319530"/>
                </a:moveTo>
                <a:lnTo>
                  <a:pt x="1032510" y="1319530"/>
                </a:lnTo>
                <a:lnTo>
                  <a:pt x="1035050" y="1322069"/>
                </a:lnTo>
                <a:lnTo>
                  <a:pt x="1069340" y="1322069"/>
                </a:lnTo>
                <a:lnTo>
                  <a:pt x="1066800" y="1319530"/>
                </a:lnTo>
                <a:close/>
              </a:path>
              <a:path w="2413000" h="2665729">
                <a:moveTo>
                  <a:pt x="1069340" y="1322070"/>
                </a:moveTo>
                <a:lnTo>
                  <a:pt x="1035050" y="1322070"/>
                </a:lnTo>
                <a:lnTo>
                  <a:pt x="1041400" y="1328419"/>
                </a:lnTo>
                <a:lnTo>
                  <a:pt x="1075690" y="1328419"/>
                </a:lnTo>
                <a:lnTo>
                  <a:pt x="1069340" y="1322070"/>
                </a:lnTo>
                <a:close/>
              </a:path>
              <a:path w="2413000" h="2665729">
                <a:moveTo>
                  <a:pt x="1075690" y="1328420"/>
                </a:moveTo>
                <a:lnTo>
                  <a:pt x="1041400" y="1328420"/>
                </a:lnTo>
                <a:lnTo>
                  <a:pt x="1060450" y="1347469"/>
                </a:lnTo>
                <a:lnTo>
                  <a:pt x="1094740" y="1347469"/>
                </a:lnTo>
                <a:lnTo>
                  <a:pt x="1075690" y="1328420"/>
                </a:lnTo>
                <a:close/>
              </a:path>
              <a:path w="2413000" h="2665729">
                <a:moveTo>
                  <a:pt x="1094740" y="1347469"/>
                </a:moveTo>
                <a:lnTo>
                  <a:pt x="1060450" y="1347469"/>
                </a:lnTo>
                <a:lnTo>
                  <a:pt x="1064260" y="1351279"/>
                </a:lnTo>
                <a:lnTo>
                  <a:pt x="1098549" y="1351279"/>
                </a:lnTo>
                <a:lnTo>
                  <a:pt x="1094740" y="1347469"/>
                </a:lnTo>
                <a:close/>
              </a:path>
              <a:path w="2413000" h="2665729">
                <a:moveTo>
                  <a:pt x="1098550" y="1351279"/>
                </a:moveTo>
                <a:lnTo>
                  <a:pt x="1064260" y="1351279"/>
                </a:lnTo>
                <a:lnTo>
                  <a:pt x="1079500" y="1366519"/>
                </a:lnTo>
                <a:lnTo>
                  <a:pt x="1113790" y="1366519"/>
                </a:lnTo>
                <a:lnTo>
                  <a:pt x="1098550" y="1351279"/>
                </a:lnTo>
                <a:close/>
              </a:path>
              <a:path w="2413000" h="2665729">
                <a:moveTo>
                  <a:pt x="1113790" y="1366519"/>
                </a:moveTo>
                <a:lnTo>
                  <a:pt x="1079500" y="1366519"/>
                </a:lnTo>
                <a:lnTo>
                  <a:pt x="1096010" y="1383029"/>
                </a:lnTo>
                <a:lnTo>
                  <a:pt x="1130299" y="1383029"/>
                </a:lnTo>
                <a:lnTo>
                  <a:pt x="1113790" y="1366519"/>
                </a:lnTo>
                <a:close/>
              </a:path>
              <a:path w="2413000" h="2665729">
                <a:moveTo>
                  <a:pt x="1130300" y="1383029"/>
                </a:moveTo>
                <a:lnTo>
                  <a:pt x="1096010" y="1383029"/>
                </a:lnTo>
                <a:lnTo>
                  <a:pt x="1102360" y="1389379"/>
                </a:lnTo>
                <a:lnTo>
                  <a:pt x="1136650" y="1389379"/>
                </a:lnTo>
                <a:lnTo>
                  <a:pt x="1130300" y="1383029"/>
                </a:lnTo>
                <a:close/>
              </a:path>
              <a:path w="2413000" h="2665729">
                <a:moveTo>
                  <a:pt x="1136650" y="1389379"/>
                </a:moveTo>
                <a:lnTo>
                  <a:pt x="1102360" y="1389379"/>
                </a:lnTo>
                <a:lnTo>
                  <a:pt x="1104900" y="1391919"/>
                </a:lnTo>
                <a:lnTo>
                  <a:pt x="1139190" y="1391919"/>
                </a:lnTo>
                <a:lnTo>
                  <a:pt x="1136650" y="1389379"/>
                </a:lnTo>
                <a:close/>
              </a:path>
              <a:path w="2413000" h="2665729">
                <a:moveTo>
                  <a:pt x="1139190" y="1391920"/>
                </a:moveTo>
                <a:lnTo>
                  <a:pt x="1104900" y="1391920"/>
                </a:lnTo>
                <a:lnTo>
                  <a:pt x="1121410" y="1408429"/>
                </a:lnTo>
                <a:lnTo>
                  <a:pt x="1155700" y="1408429"/>
                </a:lnTo>
                <a:lnTo>
                  <a:pt x="1139190" y="1391920"/>
                </a:lnTo>
                <a:close/>
              </a:path>
              <a:path w="2413000" h="2665729">
                <a:moveTo>
                  <a:pt x="1155700" y="1408429"/>
                </a:moveTo>
                <a:lnTo>
                  <a:pt x="1121410" y="1408429"/>
                </a:lnTo>
                <a:lnTo>
                  <a:pt x="1127760" y="1414779"/>
                </a:lnTo>
                <a:lnTo>
                  <a:pt x="1162049" y="1414779"/>
                </a:lnTo>
                <a:lnTo>
                  <a:pt x="1155700" y="1408429"/>
                </a:lnTo>
                <a:close/>
              </a:path>
              <a:path w="2413000" h="2665729">
                <a:moveTo>
                  <a:pt x="1162050" y="1414779"/>
                </a:moveTo>
                <a:lnTo>
                  <a:pt x="1127760" y="1414779"/>
                </a:lnTo>
                <a:lnTo>
                  <a:pt x="1134110" y="1421129"/>
                </a:lnTo>
                <a:lnTo>
                  <a:pt x="1168400" y="1421129"/>
                </a:lnTo>
                <a:lnTo>
                  <a:pt x="1162050" y="1414779"/>
                </a:lnTo>
                <a:close/>
              </a:path>
              <a:path w="2413000" h="2665729">
                <a:moveTo>
                  <a:pt x="1168400" y="1421129"/>
                </a:moveTo>
                <a:lnTo>
                  <a:pt x="1134110" y="1421129"/>
                </a:lnTo>
                <a:lnTo>
                  <a:pt x="1136650" y="1423669"/>
                </a:lnTo>
                <a:lnTo>
                  <a:pt x="1170940" y="1423669"/>
                </a:lnTo>
                <a:lnTo>
                  <a:pt x="1168400" y="1421129"/>
                </a:lnTo>
                <a:close/>
              </a:path>
              <a:path w="2413000" h="2665729">
                <a:moveTo>
                  <a:pt x="1170940" y="1423669"/>
                </a:moveTo>
                <a:lnTo>
                  <a:pt x="1136650" y="1423669"/>
                </a:lnTo>
                <a:lnTo>
                  <a:pt x="1165860" y="1452879"/>
                </a:lnTo>
                <a:lnTo>
                  <a:pt x="1200150" y="1452879"/>
                </a:lnTo>
                <a:lnTo>
                  <a:pt x="1170940" y="1423669"/>
                </a:lnTo>
                <a:close/>
              </a:path>
              <a:path w="2413000" h="2665729">
                <a:moveTo>
                  <a:pt x="1200150" y="1452879"/>
                </a:moveTo>
                <a:lnTo>
                  <a:pt x="1165860" y="1452879"/>
                </a:lnTo>
                <a:lnTo>
                  <a:pt x="1200150" y="1487169"/>
                </a:lnTo>
                <a:lnTo>
                  <a:pt x="1234440" y="1487169"/>
                </a:lnTo>
                <a:lnTo>
                  <a:pt x="1200150" y="1452879"/>
                </a:lnTo>
                <a:close/>
              </a:path>
              <a:path w="2413000" h="2665729">
                <a:moveTo>
                  <a:pt x="1234440" y="1487169"/>
                </a:moveTo>
                <a:lnTo>
                  <a:pt x="1200150" y="1487169"/>
                </a:lnTo>
                <a:lnTo>
                  <a:pt x="1231900" y="1518919"/>
                </a:lnTo>
                <a:lnTo>
                  <a:pt x="1266190" y="1518919"/>
                </a:lnTo>
                <a:lnTo>
                  <a:pt x="1234440" y="1487169"/>
                </a:lnTo>
                <a:close/>
              </a:path>
              <a:path w="2413000" h="2665729">
                <a:moveTo>
                  <a:pt x="1266190" y="1518920"/>
                </a:moveTo>
                <a:lnTo>
                  <a:pt x="1231900" y="1518920"/>
                </a:lnTo>
                <a:lnTo>
                  <a:pt x="1270000" y="1557019"/>
                </a:lnTo>
                <a:lnTo>
                  <a:pt x="1304290" y="1557019"/>
                </a:lnTo>
                <a:lnTo>
                  <a:pt x="1266190" y="1518920"/>
                </a:lnTo>
                <a:close/>
              </a:path>
              <a:path w="2413000" h="2665729">
                <a:moveTo>
                  <a:pt x="1304290" y="1557020"/>
                </a:moveTo>
                <a:lnTo>
                  <a:pt x="1270000" y="1557020"/>
                </a:lnTo>
                <a:lnTo>
                  <a:pt x="1276350" y="1563369"/>
                </a:lnTo>
                <a:lnTo>
                  <a:pt x="1310640" y="1563369"/>
                </a:lnTo>
                <a:lnTo>
                  <a:pt x="1304290" y="1557020"/>
                </a:lnTo>
                <a:close/>
              </a:path>
              <a:path w="2413000" h="2665729">
                <a:moveTo>
                  <a:pt x="1310640" y="1563370"/>
                </a:moveTo>
                <a:lnTo>
                  <a:pt x="1276350" y="1563370"/>
                </a:lnTo>
                <a:lnTo>
                  <a:pt x="1280160" y="1567179"/>
                </a:lnTo>
                <a:lnTo>
                  <a:pt x="1314450" y="1567179"/>
                </a:lnTo>
                <a:lnTo>
                  <a:pt x="1310640" y="1563370"/>
                </a:lnTo>
                <a:close/>
              </a:path>
              <a:path w="2413000" h="2665729">
                <a:moveTo>
                  <a:pt x="1314450" y="1567180"/>
                </a:moveTo>
                <a:lnTo>
                  <a:pt x="1280160" y="1567180"/>
                </a:lnTo>
                <a:lnTo>
                  <a:pt x="1292860" y="1579879"/>
                </a:lnTo>
                <a:lnTo>
                  <a:pt x="1327149" y="1579879"/>
                </a:lnTo>
                <a:lnTo>
                  <a:pt x="1314450" y="1567180"/>
                </a:lnTo>
                <a:close/>
              </a:path>
              <a:path w="2413000" h="2665729">
                <a:moveTo>
                  <a:pt x="1327150" y="1579879"/>
                </a:moveTo>
                <a:lnTo>
                  <a:pt x="1292860" y="1579879"/>
                </a:lnTo>
                <a:lnTo>
                  <a:pt x="1301750" y="1588769"/>
                </a:lnTo>
                <a:lnTo>
                  <a:pt x="1336040" y="1588769"/>
                </a:lnTo>
                <a:lnTo>
                  <a:pt x="1327150" y="1579879"/>
                </a:lnTo>
                <a:close/>
              </a:path>
              <a:path w="2413000" h="2665729">
                <a:moveTo>
                  <a:pt x="1336040" y="1588770"/>
                </a:moveTo>
                <a:lnTo>
                  <a:pt x="1301750" y="1588770"/>
                </a:lnTo>
                <a:lnTo>
                  <a:pt x="1308100" y="1595119"/>
                </a:lnTo>
                <a:lnTo>
                  <a:pt x="1342390" y="1595119"/>
                </a:lnTo>
                <a:lnTo>
                  <a:pt x="1336040" y="1588770"/>
                </a:lnTo>
                <a:close/>
              </a:path>
              <a:path w="2413000" h="2665729">
                <a:moveTo>
                  <a:pt x="1342390" y="1595119"/>
                </a:moveTo>
                <a:lnTo>
                  <a:pt x="1308100" y="1595119"/>
                </a:lnTo>
                <a:lnTo>
                  <a:pt x="1324610" y="1611629"/>
                </a:lnTo>
                <a:lnTo>
                  <a:pt x="1358900" y="1611629"/>
                </a:lnTo>
                <a:lnTo>
                  <a:pt x="1342390" y="1595119"/>
                </a:lnTo>
                <a:close/>
              </a:path>
              <a:path w="2413000" h="2665729">
                <a:moveTo>
                  <a:pt x="1358900" y="1611630"/>
                </a:moveTo>
                <a:lnTo>
                  <a:pt x="1324610" y="1611630"/>
                </a:lnTo>
                <a:lnTo>
                  <a:pt x="1352550" y="1639569"/>
                </a:lnTo>
                <a:lnTo>
                  <a:pt x="1386840" y="1639569"/>
                </a:lnTo>
                <a:lnTo>
                  <a:pt x="1358900" y="1611630"/>
                </a:lnTo>
                <a:close/>
              </a:path>
              <a:path w="2413000" h="2665729">
                <a:moveTo>
                  <a:pt x="1386840" y="1639570"/>
                </a:moveTo>
                <a:lnTo>
                  <a:pt x="1352550" y="1639570"/>
                </a:lnTo>
                <a:lnTo>
                  <a:pt x="1388110" y="1675129"/>
                </a:lnTo>
                <a:lnTo>
                  <a:pt x="1422400" y="1675129"/>
                </a:lnTo>
                <a:lnTo>
                  <a:pt x="1386840" y="1639570"/>
                </a:lnTo>
                <a:close/>
              </a:path>
              <a:path w="2413000" h="2665729">
                <a:moveTo>
                  <a:pt x="1422400" y="1675129"/>
                </a:moveTo>
                <a:lnTo>
                  <a:pt x="1388110" y="1675129"/>
                </a:lnTo>
                <a:lnTo>
                  <a:pt x="1400810" y="1687829"/>
                </a:lnTo>
                <a:lnTo>
                  <a:pt x="1435100" y="1687829"/>
                </a:lnTo>
                <a:lnTo>
                  <a:pt x="1422400" y="1675129"/>
                </a:lnTo>
                <a:close/>
              </a:path>
              <a:path w="2413000" h="2665729">
                <a:moveTo>
                  <a:pt x="1435100" y="1687830"/>
                </a:moveTo>
                <a:lnTo>
                  <a:pt x="1400810" y="1687830"/>
                </a:lnTo>
                <a:lnTo>
                  <a:pt x="1407160" y="1694179"/>
                </a:lnTo>
                <a:lnTo>
                  <a:pt x="1441450" y="1694179"/>
                </a:lnTo>
                <a:lnTo>
                  <a:pt x="1435100" y="1687830"/>
                </a:lnTo>
                <a:close/>
              </a:path>
              <a:path w="2413000" h="2665729">
                <a:moveTo>
                  <a:pt x="1441450" y="1694179"/>
                </a:moveTo>
                <a:lnTo>
                  <a:pt x="1407160" y="1694179"/>
                </a:lnTo>
                <a:lnTo>
                  <a:pt x="1428750" y="1715769"/>
                </a:lnTo>
                <a:lnTo>
                  <a:pt x="1463040" y="1715769"/>
                </a:lnTo>
                <a:lnTo>
                  <a:pt x="1441450" y="1694179"/>
                </a:lnTo>
                <a:close/>
              </a:path>
              <a:path w="2413000" h="2665729">
                <a:moveTo>
                  <a:pt x="1463040" y="1715770"/>
                </a:moveTo>
                <a:lnTo>
                  <a:pt x="1428750" y="1715770"/>
                </a:lnTo>
                <a:lnTo>
                  <a:pt x="1435100" y="1722119"/>
                </a:lnTo>
                <a:lnTo>
                  <a:pt x="1469390" y="1722119"/>
                </a:lnTo>
                <a:lnTo>
                  <a:pt x="1463040" y="1715770"/>
                </a:lnTo>
                <a:close/>
              </a:path>
              <a:path w="2413000" h="2665729">
                <a:moveTo>
                  <a:pt x="1469390" y="1722120"/>
                </a:moveTo>
                <a:lnTo>
                  <a:pt x="1435100" y="1722120"/>
                </a:lnTo>
                <a:lnTo>
                  <a:pt x="1451610" y="1738629"/>
                </a:lnTo>
                <a:lnTo>
                  <a:pt x="1485899" y="1738629"/>
                </a:lnTo>
                <a:lnTo>
                  <a:pt x="1469390" y="1722120"/>
                </a:lnTo>
                <a:close/>
              </a:path>
              <a:path w="2413000" h="2665729">
                <a:moveTo>
                  <a:pt x="1485900" y="1738629"/>
                </a:moveTo>
                <a:lnTo>
                  <a:pt x="1451610" y="1738629"/>
                </a:lnTo>
                <a:lnTo>
                  <a:pt x="1457960" y="1744979"/>
                </a:lnTo>
                <a:lnTo>
                  <a:pt x="1492250" y="1744979"/>
                </a:lnTo>
                <a:lnTo>
                  <a:pt x="1485900" y="1738629"/>
                </a:lnTo>
                <a:close/>
              </a:path>
              <a:path w="2413000" h="2665729">
                <a:moveTo>
                  <a:pt x="1492250" y="1744979"/>
                </a:moveTo>
                <a:lnTo>
                  <a:pt x="1457960" y="1744979"/>
                </a:lnTo>
                <a:lnTo>
                  <a:pt x="1460500" y="1747519"/>
                </a:lnTo>
                <a:lnTo>
                  <a:pt x="1494790" y="1747519"/>
                </a:lnTo>
                <a:lnTo>
                  <a:pt x="1492250" y="1744979"/>
                </a:lnTo>
                <a:close/>
              </a:path>
              <a:path w="2413000" h="2665729">
                <a:moveTo>
                  <a:pt x="1494790" y="1747520"/>
                </a:moveTo>
                <a:lnTo>
                  <a:pt x="1460500" y="1747520"/>
                </a:lnTo>
                <a:lnTo>
                  <a:pt x="1464310" y="1751329"/>
                </a:lnTo>
                <a:lnTo>
                  <a:pt x="1498600" y="1751329"/>
                </a:lnTo>
                <a:lnTo>
                  <a:pt x="1494790" y="1747520"/>
                </a:lnTo>
                <a:close/>
              </a:path>
              <a:path w="2413000" h="2665729">
                <a:moveTo>
                  <a:pt x="1498600" y="1751330"/>
                </a:moveTo>
                <a:lnTo>
                  <a:pt x="1464310" y="1751330"/>
                </a:lnTo>
                <a:lnTo>
                  <a:pt x="1470660" y="1757679"/>
                </a:lnTo>
                <a:lnTo>
                  <a:pt x="1504950" y="1757679"/>
                </a:lnTo>
                <a:lnTo>
                  <a:pt x="1498600" y="1751330"/>
                </a:lnTo>
                <a:close/>
              </a:path>
              <a:path w="2413000" h="2665729">
                <a:moveTo>
                  <a:pt x="1504950" y="1757680"/>
                </a:moveTo>
                <a:lnTo>
                  <a:pt x="1470660" y="1757680"/>
                </a:lnTo>
                <a:lnTo>
                  <a:pt x="1483360" y="1770379"/>
                </a:lnTo>
                <a:lnTo>
                  <a:pt x="1517650" y="1770379"/>
                </a:lnTo>
                <a:lnTo>
                  <a:pt x="1504950" y="1757680"/>
                </a:lnTo>
                <a:close/>
              </a:path>
              <a:path w="2413000" h="2665729">
                <a:moveTo>
                  <a:pt x="1517650" y="1770379"/>
                </a:moveTo>
                <a:lnTo>
                  <a:pt x="1483360" y="1770379"/>
                </a:lnTo>
                <a:lnTo>
                  <a:pt x="1498600" y="1785619"/>
                </a:lnTo>
                <a:lnTo>
                  <a:pt x="1532890" y="1785619"/>
                </a:lnTo>
                <a:lnTo>
                  <a:pt x="1517650" y="1770379"/>
                </a:lnTo>
                <a:close/>
              </a:path>
              <a:path w="2413000" h="2665729">
                <a:moveTo>
                  <a:pt x="1532890" y="1785619"/>
                </a:moveTo>
                <a:lnTo>
                  <a:pt x="1498600" y="1785619"/>
                </a:lnTo>
                <a:lnTo>
                  <a:pt x="1502410" y="1789429"/>
                </a:lnTo>
                <a:lnTo>
                  <a:pt x="1536700" y="1789429"/>
                </a:lnTo>
                <a:lnTo>
                  <a:pt x="1532890" y="1785619"/>
                </a:lnTo>
                <a:close/>
              </a:path>
              <a:path w="2413000" h="2665729">
                <a:moveTo>
                  <a:pt x="1536700" y="1789430"/>
                </a:moveTo>
                <a:lnTo>
                  <a:pt x="1502410" y="1789430"/>
                </a:lnTo>
                <a:lnTo>
                  <a:pt x="1517650" y="1804669"/>
                </a:lnTo>
                <a:lnTo>
                  <a:pt x="1551939" y="1804669"/>
                </a:lnTo>
                <a:lnTo>
                  <a:pt x="1536700" y="1789430"/>
                </a:lnTo>
                <a:close/>
              </a:path>
              <a:path w="2413000" h="2665729">
                <a:moveTo>
                  <a:pt x="1551940" y="1804670"/>
                </a:moveTo>
                <a:lnTo>
                  <a:pt x="1517650" y="1804670"/>
                </a:lnTo>
                <a:lnTo>
                  <a:pt x="1521460" y="1808479"/>
                </a:lnTo>
                <a:lnTo>
                  <a:pt x="1555749" y="1808479"/>
                </a:lnTo>
                <a:lnTo>
                  <a:pt x="1551940" y="1804670"/>
                </a:lnTo>
                <a:close/>
              </a:path>
              <a:path w="2413000" h="2665729">
                <a:moveTo>
                  <a:pt x="1555750" y="1808480"/>
                </a:moveTo>
                <a:lnTo>
                  <a:pt x="1521460" y="1808480"/>
                </a:lnTo>
                <a:lnTo>
                  <a:pt x="1524000" y="1811019"/>
                </a:lnTo>
                <a:lnTo>
                  <a:pt x="1558290" y="1811019"/>
                </a:lnTo>
                <a:lnTo>
                  <a:pt x="1555750" y="1808480"/>
                </a:lnTo>
                <a:close/>
              </a:path>
              <a:path w="2413000" h="2665729">
                <a:moveTo>
                  <a:pt x="1558290" y="1811020"/>
                </a:moveTo>
                <a:lnTo>
                  <a:pt x="1524000" y="1811020"/>
                </a:lnTo>
                <a:lnTo>
                  <a:pt x="1530350" y="1817369"/>
                </a:lnTo>
                <a:lnTo>
                  <a:pt x="1564640" y="1817369"/>
                </a:lnTo>
                <a:lnTo>
                  <a:pt x="1558290" y="1811020"/>
                </a:lnTo>
                <a:close/>
              </a:path>
              <a:path w="2413000" h="2665729">
                <a:moveTo>
                  <a:pt x="1564640" y="1817370"/>
                </a:moveTo>
                <a:lnTo>
                  <a:pt x="1530350" y="1817370"/>
                </a:lnTo>
                <a:lnTo>
                  <a:pt x="1540510" y="1827529"/>
                </a:lnTo>
                <a:lnTo>
                  <a:pt x="1574800" y="1827529"/>
                </a:lnTo>
                <a:lnTo>
                  <a:pt x="1564640" y="1817370"/>
                </a:lnTo>
                <a:close/>
              </a:path>
              <a:path w="2413000" h="2665729">
                <a:moveTo>
                  <a:pt x="1574800" y="1827529"/>
                </a:moveTo>
                <a:lnTo>
                  <a:pt x="1540510" y="1827529"/>
                </a:lnTo>
                <a:lnTo>
                  <a:pt x="1549400" y="1836419"/>
                </a:lnTo>
                <a:lnTo>
                  <a:pt x="1583690" y="1836419"/>
                </a:lnTo>
                <a:lnTo>
                  <a:pt x="1574800" y="1827529"/>
                </a:lnTo>
                <a:close/>
              </a:path>
              <a:path w="2413000" h="2665729">
                <a:moveTo>
                  <a:pt x="1583690" y="1836420"/>
                </a:moveTo>
                <a:lnTo>
                  <a:pt x="1549400" y="1836420"/>
                </a:lnTo>
                <a:lnTo>
                  <a:pt x="1553210" y="1840229"/>
                </a:lnTo>
                <a:lnTo>
                  <a:pt x="1587500" y="1840229"/>
                </a:lnTo>
                <a:lnTo>
                  <a:pt x="1583690" y="1836420"/>
                </a:lnTo>
                <a:close/>
              </a:path>
              <a:path w="2413000" h="2665729">
                <a:moveTo>
                  <a:pt x="1587500" y="1840229"/>
                </a:moveTo>
                <a:lnTo>
                  <a:pt x="1553210" y="1840229"/>
                </a:lnTo>
                <a:lnTo>
                  <a:pt x="1555750" y="1842769"/>
                </a:lnTo>
                <a:lnTo>
                  <a:pt x="1590040" y="1842769"/>
                </a:lnTo>
                <a:lnTo>
                  <a:pt x="1587500" y="1840229"/>
                </a:lnTo>
                <a:close/>
              </a:path>
              <a:path w="2413000" h="2665729">
                <a:moveTo>
                  <a:pt x="1590040" y="1842769"/>
                </a:moveTo>
                <a:lnTo>
                  <a:pt x="1555750" y="1842769"/>
                </a:lnTo>
                <a:lnTo>
                  <a:pt x="1568450" y="1855469"/>
                </a:lnTo>
                <a:lnTo>
                  <a:pt x="1602740" y="1855469"/>
                </a:lnTo>
                <a:lnTo>
                  <a:pt x="1590040" y="1842769"/>
                </a:lnTo>
                <a:close/>
              </a:path>
              <a:path w="2413000" h="2665729">
                <a:moveTo>
                  <a:pt x="2213610" y="2466340"/>
                </a:moveTo>
                <a:lnTo>
                  <a:pt x="2179320" y="2466340"/>
                </a:lnTo>
                <a:lnTo>
                  <a:pt x="2378710" y="2665729"/>
                </a:lnTo>
                <a:lnTo>
                  <a:pt x="2413000" y="2665729"/>
                </a:lnTo>
                <a:lnTo>
                  <a:pt x="2213610" y="2466340"/>
                </a:lnTo>
                <a:close/>
              </a:path>
              <a:path w="2413000" h="2665729">
                <a:moveTo>
                  <a:pt x="2211070" y="2463799"/>
                </a:moveTo>
                <a:lnTo>
                  <a:pt x="2176780" y="2463799"/>
                </a:lnTo>
                <a:lnTo>
                  <a:pt x="2178050" y="2465069"/>
                </a:lnTo>
                <a:lnTo>
                  <a:pt x="2212340" y="2465069"/>
                </a:lnTo>
                <a:lnTo>
                  <a:pt x="2211070" y="2463799"/>
                </a:lnTo>
                <a:close/>
              </a:path>
              <a:path w="2413000" h="2665729">
                <a:moveTo>
                  <a:pt x="2207260" y="2459989"/>
                </a:moveTo>
                <a:lnTo>
                  <a:pt x="2172970" y="2459989"/>
                </a:lnTo>
                <a:lnTo>
                  <a:pt x="2175510" y="2462529"/>
                </a:lnTo>
                <a:lnTo>
                  <a:pt x="2209800" y="2462529"/>
                </a:lnTo>
                <a:lnTo>
                  <a:pt x="2207260" y="2459989"/>
                </a:lnTo>
                <a:close/>
              </a:path>
              <a:path w="2413000" h="2665729">
                <a:moveTo>
                  <a:pt x="2204720" y="2457449"/>
                </a:moveTo>
                <a:lnTo>
                  <a:pt x="2170430" y="2457449"/>
                </a:lnTo>
                <a:lnTo>
                  <a:pt x="2171700" y="2458719"/>
                </a:lnTo>
                <a:lnTo>
                  <a:pt x="2205990" y="2458719"/>
                </a:lnTo>
                <a:lnTo>
                  <a:pt x="2204720" y="2457449"/>
                </a:lnTo>
                <a:close/>
              </a:path>
              <a:path w="2413000" h="2665729">
                <a:moveTo>
                  <a:pt x="2200910" y="2453639"/>
                </a:moveTo>
                <a:lnTo>
                  <a:pt x="2166620" y="2453639"/>
                </a:lnTo>
                <a:lnTo>
                  <a:pt x="2169160" y="2456179"/>
                </a:lnTo>
                <a:lnTo>
                  <a:pt x="2203450" y="2456179"/>
                </a:lnTo>
                <a:lnTo>
                  <a:pt x="2200910" y="2453639"/>
                </a:lnTo>
                <a:close/>
              </a:path>
              <a:path w="2413000" h="2665729">
                <a:moveTo>
                  <a:pt x="2198370" y="2451099"/>
                </a:moveTo>
                <a:lnTo>
                  <a:pt x="2164080" y="2451099"/>
                </a:lnTo>
                <a:lnTo>
                  <a:pt x="2165350" y="2452369"/>
                </a:lnTo>
                <a:lnTo>
                  <a:pt x="2199640" y="2452369"/>
                </a:lnTo>
                <a:lnTo>
                  <a:pt x="2198370" y="2451099"/>
                </a:lnTo>
                <a:close/>
              </a:path>
              <a:path w="2413000" h="2665729">
                <a:moveTo>
                  <a:pt x="2194560" y="2447289"/>
                </a:moveTo>
                <a:lnTo>
                  <a:pt x="2160270" y="2447289"/>
                </a:lnTo>
                <a:lnTo>
                  <a:pt x="2162810" y="2449829"/>
                </a:lnTo>
                <a:lnTo>
                  <a:pt x="2197100" y="2449829"/>
                </a:lnTo>
                <a:lnTo>
                  <a:pt x="2194560" y="2447289"/>
                </a:lnTo>
                <a:close/>
              </a:path>
              <a:path w="2413000" h="2665729">
                <a:moveTo>
                  <a:pt x="2192020" y="2444749"/>
                </a:moveTo>
                <a:lnTo>
                  <a:pt x="2157730" y="2444749"/>
                </a:lnTo>
                <a:lnTo>
                  <a:pt x="2159000" y="2446020"/>
                </a:lnTo>
                <a:lnTo>
                  <a:pt x="2193290" y="2446020"/>
                </a:lnTo>
                <a:lnTo>
                  <a:pt x="2192020" y="2444749"/>
                </a:lnTo>
                <a:close/>
              </a:path>
              <a:path w="2413000" h="2665729">
                <a:moveTo>
                  <a:pt x="2188210" y="2440940"/>
                </a:moveTo>
                <a:lnTo>
                  <a:pt x="2153920" y="2440940"/>
                </a:lnTo>
                <a:lnTo>
                  <a:pt x="2156460" y="2443479"/>
                </a:lnTo>
                <a:lnTo>
                  <a:pt x="2190750" y="2443479"/>
                </a:lnTo>
                <a:lnTo>
                  <a:pt x="2188210" y="2440940"/>
                </a:lnTo>
                <a:close/>
              </a:path>
              <a:path w="2413000" h="2665729">
                <a:moveTo>
                  <a:pt x="2185670" y="2438399"/>
                </a:moveTo>
                <a:lnTo>
                  <a:pt x="2151380" y="2438399"/>
                </a:lnTo>
                <a:lnTo>
                  <a:pt x="2152650" y="2439669"/>
                </a:lnTo>
                <a:lnTo>
                  <a:pt x="2186940" y="2439669"/>
                </a:lnTo>
                <a:lnTo>
                  <a:pt x="2185670" y="2438399"/>
                </a:lnTo>
                <a:close/>
              </a:path>
              <a:path w="2413000" h="2665729">
                <a:moveTo>
                  <a:pt x="2181860" y="2434589"/>
                </a:moveTo>
                <a:lnTo>
                  <a:pt x="2147570" y="2434589"/>
                </a:lnTo>
                <a:lnTo>
                  <a:pt x="2150110" y="2437129"/>
                </a:lnTo>
                <a:lnTo>
                  <a:pt x="2184400" y="2437129"/>
                </a:lnTo>
                <a:lnTo>
                  <a:pt x="2181860" y="2434589"/>
                </a:lnTo>
                <a:close/>
              </a:path>
              <a:path w="2413000" h="2665729">
                <a:moveTo>
                  <a:pt x="2179320" y="2432049"/>
                </a:moveTo>
                <a:lnTo>
                  <a:pt x="2145030" y="2432049"/>
                </a:lnTo>
                <a:lnTo>
                  <a:pt x="2146300" y="2433319"/>
                </a:lnTo>
                <a:lnTo>
                  <a:pt x="2180590" y="2433319"/>
                </a:lnTo>
                <a:lnTo>
                  <a:pt x="2179320" y="2432049"/>
                </a:lnTo>
                <a:close/>
              </a:path>
              <a:path w="2413000" h="2665729">
                <a:moveTo>
                  <a:pt x="2175510" y="2428239"/>
                </a:moveTo>
                <a:lnTo>
                  <a:pt x="2141220" y="2428239"/>
                </a:lnTo>
                <a:lnTo>
                  <a:pt x="2143760" y="2430779"/>
                </a:lnTo>
                <a:lnTo>
                  <a:pt x="2178050" y="2430779"/>
                </a:lnTo>
                <a:lnTo>
                  <a:pt x="2175510" y="2428239"/>
                </a:lnTo>
                <a:close/>
              </a:path>
              <a:path w="2413000" h="2665729">
                <a:moveTo>
                  <a:pt x="2172970" y="2425699"/>
                </a:moveTo>
                <a:lnTo>
                  <a:pt x="2138680" y="2425699"/>
                </a:lnTo>
                <a:lnTo>
                  <a:pt x="2139950" y="2426969"/>
                </a:lnTo>
                <a:lnTo>
                  <a:pt x="2174240" y="2426969"/>
                </a:lnTo>
                <a:lnTo>
                  <a:pt x="2172970" y="2425699"/>
                </a:lnTo>
                <a:close/>
              </a:path>
              <a:path w="2413000" h="2665729">
                <a:moveTo>
                  <a:pt x="2169160" y="2421889"/>
                </a:moveTo>
                <a:lnTo>
                  <a:pt x="2134870" y="2421889"/>
                </a:lnTo>
                <a:lnTo>
                  <a:pt x="2137410" y="2424429"/>
                </a:lnTo>
                <a:lnTo>
                  <a:pt x="2171700" y="2424429"/>
                </a:lnTo>
                <a:lnTo>
                  <a:pt x="2169160" y="2421889"/>
                </a:lnTo>
                <a:close/>
              </a:path>
              <a:path w="2413000" h="2665729">
                <a:moveTo>
                  <a:pt x="2166620" y="2419349"/>
                </a:moveTo>
                <a:lnTo>
                  <a:pt x="2132330" y="2419349"/>
                </a:lnTo>
                <a:lnTo>
                  <a:pt x="2133600" y="2420619"/>
                </a:lnTo>
                <a:lnTo>
                  <a:pt x="2167890" y="2420619"/>
                </a:lnTo>
                <a:lnTo>
                  <a:pt x="2166620" y="2419349"/>
                </a:lnTo>
                <a:close/>
              </a:path>
              <a:path w="2413000" h="2665729">
                <a:moveTo>
                  <a:pt x="2162810" y="2415539"/>
                </a:moveTo>
                <a:lnTo>
                  <a:pt x="2128520" y="2415539"/>
                </a:lnTo>
                <a:lnTo>
                  <a:pt x="2131060" y="2418079"/>
                </a:lnTo>
                <a:lnTo>
                  <a:pt x="2165350" y="2418079"/>
                </a:lnTo>
                <a:lnTo>
                  <a:pt x="2162810" y="2415539"/>
                </a:lnTo>
                <a:close/>
              </a:path>
              <a:path w="2413000" h="2665729">
                <a:moveTo>
                  <a:pt x="2160270" y="2412999"/>
                </a:moveTo>
                <a:lnTo>
                  <a:pt x="2125980" y="2412999"/>
                </a:lnTo>
                <a:lnTo>
                  <a:pt x="2127250" y="2414269"/>
                </a:lnTo>
                <a:lnTo>
                  <a:pt x="2161540" y="2414269"/>
                </a:lnTo>
                <a:lnTo>
                  <a:pt x="2160270" y="2412999"/>
                </a:lnTo>
                <a:close/>
              </a:path>
              <a:path w="2413000" h="2665729">
                <a:moveTo>
                  <a:pt x="2156460" y="2409189"/>
                </a:moveTo>
                <a:lnTo>
                  <a:pt x="2122170" y="2409189"/>
                </a:lnTo>
                <a:lnTo>
                  <a:pt x="2124710" y="2411729"/>
                </a:lnTo>
                <a:lnTo>
                  <a:pt x="2159000" y="2411729"/>
                </a:lnTo>
                <a:lnTo>
                  <a:pt x="2156460" y="2409189"/>
                </a:lnTo>
                <a:close/>
              </a:path>
              <a:path w="2413000" h="2665729">
                <a:moveTo>
                  <a:pt x="2153920" y="2406649"/>
                </a:moveTo>
                <a:lnTo>
                  <a:pt x="2119630" y="2406649"/>
                </a:lnTo>
                <a:lnTo>
                  <a:pt x="2120900" y="2407919"/>
                </a:lnTo>
                <a:lnTo>
                  <a:pt x="2155190" y="2407919"/>
                </a:lnTo>
                <a:lnTo>
                  <a:pt x="2153920" y="2406649"/>
                </a:lnTo>
                <a:close/>
              </a:path>
              <a:path w="2413000" h="2665729">
                <a:moveTo>
                  <a:pt x="2150110" y="2402839"/>
                </a:moveTo>
                <a:lnTo>
                  <a:pt x="2115820" y="2402839"/>
                </a:lnTo>
                <a:lnTo>
                  <a:pt x="2118360" y="2405379"/>
                </a:lnTo>
                <a:lnTo>
                  <a:pt x="2152650" y="2405379"/>
                </a:lnTo>
                <a:lnTo>
                  <a:pt x="2150110" y="2402839"/>
                </a:lnTo>
                <a:close/>
              </a:path>
              <a:path w="2413000" h="2665729">
                <a:moveTo>
                  <a:pt x="2147569" y="2400299"/>
                </a:moveTo>
                <a:lnTo>
                  <a:pt x="2113280" y="2400299"/>
                </a:lnTo>
                <a:lnTo>
                  <a:pt x="2114550" y="2401569"/>
                </a:lnTo>
                <a:lnTo>
                  <a:pt x="2148840" y="2401569"/>
                </a:lnTo>
                <a:lnTo>
                  <a:pt x="2147569" y="2400299"/>
                </a:lnTo>
                <a:close/>
              </a:path>
              <a:path w="2413000" h="2665729">
                <a:moveTo>
                  <a:pt x="2143760" y="2396489"/>
                </a:moveTo>
                <a:lnTo>
                  <a:pt x="2109470" y="2396489"/>
                </a:lnTo>
                <a:lnTo>
                  <a:pt x="2112010" y="2399029"/>
                </a:lnTo>
                <a:lnTo>
                  <a:pt x="2146299" y="2399029"/>
                </a:lnTo>
                <a:lnTo>
                  <a:pt x="2143760" y="2396489"/>
                </a:lnTo>
                <a:close/>
              </a:path>
              <a:path w="2413000" h="2665729">
                <a:moveTo>
                  <a:pt x="2141219" y="2393949"/>
                </a:moveTo>
                <a:lnTo>
                  <a:pt x="2106930" y="2393949"/>
                </a:lnTo>
                <a:lnTo>
                  <a:pt x="2108200" y="2395219"/>
                </a:lnTo>
                <a:lnTo>
                  <a:pt x="2142490" y="2395219"/>
                </a:lnTo>
                <a:lnTo>
                  <a:pt x="2141219" y="2393949"/>
                </a:lnTo>
                <a:close/>
              </a:path>
              <a:path w="2413000" h="2665729">
                <a:moveTo>
                  <a:pt x="2137410" y="2390139"/>
                </a:moveTo>
                <a:lnTo>
                  <a:pt x="2103120" y="2390139"/>
                </a:lnTo>
                <a:lnTo>
                  <a:pt x="2105660" y="2392679"/>
                </a:lnTo>
                <a:lnTo>
                  <a:pt x="2139950" y="2392679"/>
                </a:lnTo>
                <a:lnTo>
                  <a:pt x="2137410" y="2390139"/>
                </a:lnTo>
                <a:close/>
              </a:path>
              <a:path w="2413000" h="2665729">
                <a:moveTo>
                  <a:pt x="2134870" y="2387599"/>
                </a:moveTo>
                <a:lnTo>
                  <a:pt x="2100580" y="2387599"/>
                </a:lnTo>
                <a:lnTo>
                  <a:pt x="2101850" y="2388869"/>
                </a:lnTo>
                <a:lnTo>
                  <a:pt x="2136140" y="2388869"/>
                </a:lnTo>
                <a:lnTo>
                  <a:pt x="2134870" y="2387599"/>
                </a:lnTo>
                <a:close/>
              </a:path>
              <a:path w="2413000" h="2665729">
                <a:moveTo>
                  <a:pt x="2131060" y="2383789"/>
                </a:moveTo>
                <a:lnTo>
                  <a:pt x="2096770" y="2383789"/>
                </a:lnTo>
                <a:lnTo>
                  <a:pt x="2099310" y="2386329"/>
                </a:lnTo>
                <a:lnTo>
                  <a:pt x="2133600" y="2386329"/>
                </a:lnTo>
                <a:lnTo>
                  <a:pt x="2131060" y="2383789"/>
                </a:lnTo>
                <a:close/>
              </a:path>
              <a:path w="2413000" h="2665729">
                <a:moveTo>
                  <a:pt x="2128520" y="2381249"/>
                </a:moveTo>
                <a:lnTo>
                  <a:pt x="2094230" y="2381249"/>
                </a:lnTo>
                <a:lnTo>
                  <a:pt x="2095500" y="2382520"/>
                </a:lnTo>
                <a:lnTo>
                  <a:pt x="2129790" y="2382520"/>
                </a:lnTo>
                <a:lnTo>
                  <a:pt x="2128520" y="2381249"/>
                </a:lnTo>
                <a:close/>
              </a:path>
              <a:path w="2413000" h="2665729">
                <a:moveTo>
                  <a:pt x="2124710" y="2377440"/>
                </a:moveTo>
                <a:lnTo>
                  <a:pt x="2090420" y="2377440"/>
                </a:lnTo>
                <a:lnTo>
                  <a:pt x="2092960" y="2379979"/>
                </a:lnTo>
                <a:lnTo>
                  <a:pt x="2127250" y="2379979"/>
                </a:lnTo>
                <a:lnTo>
                  <a:pt x="2124710" y="2377440"/>
                </a:lnTo>
                <a:close/>
              </a:path>
              <a:path w="2413000" h="2665729">
                <a:moveTo>
                  <a:pt x="2122170" y="2374899"/>
                </a:moveTo>
                <a:lnTo>
                  <a:pt x="2087880" y="2374899"/>
                </a:lnTo>
                <a:lnTo>
                  <a:pt x="2089150" y="2376169"/>
                </a:lnTo>
                <a:lnTo>
                  <a:pt x="2123440" y="2376169"/>
                </a:lnTo>
                <a:lnTo>
                  <a:pt x="2122170" y="2374899"/>
                </a:lnTo>
                <a:close/>
              </a:path>
              <a:path w="2413000" h="2665729">
                <a:moveTo>
                  <a:pt x="2115820" y="2368549"/>
                </a:moveTo>
                <a:lnTo>
                  <a:pt x="2081530" y="2368549"/>
                </a:lnTo>
                <a:lnTo>
                  <a:pt x="2086610" y="2373629"/>
                </a:lnTo>
                <a:lnTo>
                  <a:pt x="2120900" y="2373629"/>
                </a:lnTo>
                <a:lnTo>
                  <a:pt x="2115820" y="2368549"/>
                </a:lnTo>
                <a:close/>
              </a:path>
              <a:path w="2413000" h="2665729">
                <a:moveTo>
                  <a:pt x="2112010" y="2364739"/>
                </a:moveTo>
                <a:lnTo>
                  <a:pt x="2077720" y="2364739"/>
                </a:lnTo>
                <a:lnTo>
                  <a:pt x="2080260" y="2367279"/>
                </a:lnTo>
                <a:lnTo>
                  <a:pt x="2114550" y="2367279"/>
                </a:lnTo>
                <a:lnTo>
                  <a:pt x="2112010" y="2364739"/>
                </a:lnTo>
                <a:close/>
              </a:path>
              <a:path w="2413000" h="2665729">
                <a:moveTo>
                  <a:pt x="2109470" y="2362199"/>
                </a:moveTo>
                <a:lnTo>
                  <a:pt x="2075180" y="2362199"/>
                </a:lnTo>
                <a:lnTo>
                  <a:pt x="2076450" y="2363470"/>
                </a:lnTo>
                <a:lnTo>
                  <a:pt x="2110740" y="2363470"/>
                </a:lnTo>
                <a:lnTo>
                  <a:pt x="2109470" y="2362199"/>
                </a:lnTo>
                <a:close/>
              </a:path>
              <a:path w="2413000" h="2665729">
                <a:moveTo>
                  <a:pt x="2105660" y="2358389"/>
                </a:moveTo>
                <a:lnTo>
                  <a:pt x="2071370" y="2358389"/>
                </a:lnTo>
                <a:lnTo>
                  <a:pt x="2073910" y="2360929"/>
                </a:lnTo>
                <a:lnTo>
                  <a:pt x="2108200" y="2360929"/>
                </a:lnTo>
                <a:lnTo>
                  <a:pt x="2105660" y="2358389"/>
                </a:lnTo>
                <a:close/>
              </a:path>
              <a:path w="2413000" h="2665729">
                <a:moveTo>
                  <a:pt x="2103120" y="2355849"/>
                </a:moveTo>
                <a:lnTo>
                  <a:pt x="2068830" y="2355849"/>
                </a:lnTo>
                <a:lnTo>
                  <a:pt x="2070100" y="2357120"/>
                </a:lnTo>
                <a:lnTo>
                  <a:pt x="2104390" y="2357120"/>
                </a:lnTo>
                <a:lnTo>
                  <a:pt x="2103120" y="2355849"/>
                </a:lnTo>
                <a:close/>
              </a:path>
              <a:path w="2413000" h="2665729">
                <a:moveTo>
                  <a:pt x="2099310" y="2352039"/>
                </a:moveTo>
                <a:lnTo>
                  <a:pt x="2065020" y="2352039"/>
                </a:lnTo>
                <a:lnTo>
                  <a:pt x="2067560" y="2354579"/>
                </a:lnTo>
                <a:lnTo>
                  <a:pt x="2101850" y="2354579"/>
                </a:lnTo>
                <a:lnTo>
                  <a:pt x="2099310" y="2352039"/>
                </a:lnTo>
                <a:close/>
              </a:path>
              <a:path w="2413000" h="2665729">
                <a:moveTo>
                  <a:pt x="2096770" y="2349499"/>
                </a:moveTo>
                <a:lnTo>
                  <a:pt x="2062480" y="2349499"/>
                </a:lnTo>
                <a:lnTo>
                  <a:pt x="2063750" y="2350769"/>
                </a:lnTo>
                <a:lnTo>
                  <a:pt x="2098040" y="2350769"/>
                </a:lnTo>
                <a:lnTo>
                  <a:pt x="2096770" y="2349499"/>
                </a:lnTo>
                <a:close/>
              </a:path>
              <a:path w="2413000" h="2665729">
                <a:moveTo>
                  <a:pt x="2092959" y="2345689"/>
                </a:moveTo>
                <a:lnTo>
                  <a:pt x="2058670" y="2345689"/>
                </a:lnTo>
                <a:lnTo>
                  <a:pt x="2061210" y="2348229"/>
                </a:lnTo>
                <a:lnTo>
                  <a:pt x="2095500" y="2348229"/>
                </a:lnTo>
                <a:lnTo>
                  <a:pt x="2092959" y="2345689"/>
                </a:lnTo>
                <a:close/>
              </a:path>
              <a:path w="2413000" h="2665729">
                <a:moveTo>
                  <a:pt x="2090420" y="2343149"/>
                </a:moveTo>
                <a:lnTo>
                  <a:pt x="2056130" y="2343149"/>
                </a:lnTo>
                <a:lnTo>
                  <a:pt x="2057400" y="2344419"/>
                </a:lnTo>
                <a:lnTo>
                  <a:pt x="2091689" y="2344419"/>
                </a:lnTo>
                <a:lnTo>
                  <a:pt x="2090420" y="2343149"/>
                </a:lnTo>
                <a:close/>
              </a:path>
              <a:path w="2413000" h="2665729">
                <a:moveTo>
                  <a:pt x="2086610" y="2339339"/>
                </a:moveTo>
                <a:lnTo>
                  <a:pt x="2052320" y="2339339"/>
                </a:lnTo>
                <a:lnTo>
                  <a:pt x="2054860" y="2341879"/>
                </a:lnTo>
                <a:lnTo>
                  <a:pt x="2089150" y="2341879"/>
                </a:lnTo>
                <a:lnTo>
                  <a:pt x="2086610" y="2339339"/>
                </a:lnTo>
                <a:close/>
              </a:path>
              <a:path w="2413000" h="2665729">
                <a:moveTo>
                  <a:pt x="2084070" y="2336799"/>
                </a:moveTo>
                <a:lnTo>
                  <a:pt x="2049780" y="2336799"/>
                </a:lnTo>
                <a:lnTo>
                  <a:pt x="2051050" y="2338069"/>
                </a:lnTo>
                <a:lnTo>
                  <a:pt x="2085340" y="2338069"/>
                </a:lnTo>
                <a:lnTo>
                  <a:pt x="2084070" y="2336799"/>
                </a:lnTo>
                <a:close/>
              </a:path>
              <a:path w="2413000" h="2665729">
                <a:moveTo>
                  <a:pt x="2080259" y="2332989"/>
                </a:moveTo>
                <a:lnTo>
                  <a:pt x="2045970" y="2332989"/>
                </a:lnTo>
                <a:lnTo>
                  <a:pt x="2048510" y="2335529"/>
                </a:lnTo>
                <a:lnTo>
                  <a:pt x="2082800" y="2335529"/>
                </a:lnTo>
                <a:lnTo>
                  <a:pt x="2080259" y="2332989"/>
                </a:lnTo>
                <a:close/>
              </a:path>
              <a:path w="2413000" h="2665729">
                <a:moveTo>
                  <a:pt x="2077720" y="2330449"/>
                </a:moveTo>
                <a:lnTo>
                  <a:pt x="2043430" y="2330449"/>
                </a:lnTo>
                <a:lnTo>
                  <a:pt x="2044700" y="2331719"/>
                </a:lnTo>
                <a:lnTo>
                  <a:pt x="2078990" y="2331719"/>
                </a:lnTo>
                <a:lnTo>
                  <a:pt x="2077720" y="2330449"/>
                </a:lnTo>
                <a:close/>
              </a:path>
              <a:path w="2413000" h="2665729">
                <a:moveTo>
                  <a:pt x="2073910" y="2326639"/>
                </a:moveTo>
                <a:lnTo>
                  <a:pt x="2039620" y="2326639"/>
                </a:lnTo>
                <a:lnTo>
                  <a:pt x="2042160" y="2329179"/>
                </a:lnTo>
                <a:lnTo>
                  <a:pt x="2076450" y="2329179"/>
                </a:lnTo>
                <a:lnTo>
                  <a:pt x="2073910" y="2326639"/>
                </a:lnTo>
                <a:close/>
              </a:path>
              <a:path w="2413000" h="2665729">
                <a:moveTo>
                  <a:pt x="2071369" y="2324099"/>
                </a:moveTo>
                <a:lnTo>
                  <a:pt x="2037080" y="2324099"/>
                </a:lnTo>
                <a:lnTo>
                  <a:pt x="2038350" y="2325369"/>
                </a:lnTo>
                <a:lnTo>
                  <a:pt x="2072640" y="2325369"/>
                </a:lnTo>
                <a:lnTo>
                  <a:pt x="2071369" y="2324099"/>
                </a:lnTo>
                <a:close/>
              </a:path>
              <a:path w="2413000" h="2665729">
                <a:moveTo>
                  <a:pt x="2067560" y="2320289"/>
                </a:moveTo>
                <a:lnTo>
                  <a:pt x="2033270" y="2320289"/>
                </a:lnTo>
                <a:lnTo>
                  <a:pt x="2035810" y="2322829"/>
                </a:lnTo>
                <a:lnTo>
                  <a:pt x="2070100" y="2322829"/>
                </a:lnTo>
                <a:lnTo>
                  <a:pt x="2067560" y="2320289"/>
                </a:lnTo>
                <a:close/>
              </a:path>
              <a:path w="2413000" h="2665729">
                <a:moveTo>
                  <a:pt x="2065019" y="2317749"/>
                </a:moveTo>
                <a:lnTo>
                  <a:pt x="2030730" y="2317749"/>
                </a:lnTo>
                <a:lnTo>
                  <a:pt x="2032000" y="2319019"/>
                </a:lnTo>
                <a:lnTo>
                  <a:pt x="2066290" y="2319019"/>
                </a:lnTo>
                <a:lnTo>
                  <a:pt x="2065019" y="2317749"/>
                </a:lnTo>
                <a:close/>
              </a:path>
              <a:path w="2413000" h="2665729">
                <a:moveTo>
                  <a:pt x="2061209" y="2313939"/>
                </a:moveTo>
                <a:lnTo>
                  <a:pt x="2026920" y="2313939"/>
                </a:lnTo>
                <a:lnTo>
                  <a:pt x="2029460" y="2316479"/>
                </a:lnTo>
                <a:lnTo>
                  <a:pt x="2063750" y="2316479"/>
                </a:lnTo>
                <a:lnTo>
                  <a:pt x="2061209" y="2313939"/>
                </a:lnTo>
                <a:close/>
              </a:path>
              <a:path w="2413000" h="2665729">
                <a:moveTo>
                  <a:pt x="2058669" y="2311399"/>
                </a:moveTo>
                <a:lnTo>
                  <a:pt x="2024380" y="2311399"/>
                </a:lnTo>
                <a:lnTo>
                  <a:pt x="2025650" y="2312669"/>
                </a:lnTo>
                <a:lnTo>
                  <a:pt x="2059939" y="2312669"/>
                </a:lnTo>
                <a:lnTo>
                  <a:pt x="2058669" y="2311399"/>
                </a:lnTo>
                <a:close/>
              </a:path>
              <a:path w="2413000" h="2665729">
                <a:moveTo>
                  <a:pt x="2052320" y="2305049"/>
                </a:moveTo>
                <a:lnTo>
                  <a:pt x="2018030" y="2305049"/>
                </a:lnTo>
                <a:lnTo>
                  <a:pt x="2023110" y="2310129"/>
                </a:lnTo>
                <a:lnTo>
                  <a:pt x="2057400" y="2310129"/>
                </a:lnTo>
                <a:lnTo>
                  <a:pt x="2052320" y="2305049"/>
                </a:lnTo>
                <a:close/>
              </a:path>
              <a:path w="2413000" h="2665729">
                <a:moveTo>
                  <a:pt x="2045970" y="2298699"/>
                </a:moveTo>
                <a:lnTo>
                  <a:pt x="2011679" y="2298699"/>
                </a:lnTo>
                <a:lnTo>
                  <a:pt x="2016760" y="2303779"/>
                </a:lnTo>
                <a:lnTo>
                  <a:pt x="2051050" y="2303779"/>
                </a:lnTo>
                <a:lnTo>
                  <a:pt x="2045970" y="2298699"/>
                </a:lnTo>
                <a:close/>
              </a:path>
              <a:path w="2413000" h="2665729">
                <a:moveTo>
                  <a:pt x="2039620" y="2292349"/>
                </a:moveTo>
                <a:lnTo>
                  <a:pt x="2005330" y="2292349"/>
                </a:lnTo>
                <a:lnTo>
                  <a:pt x="2010410" y="2297429"/>
                </a:lnTo>
                <a:lnTo>
                  <a:pt x="2044700" y="2297429"/>
                </a:lnTo>
                <a:lnTo>
                  <a:pt x="2039620" y="2292349"/>
                </a:lnTo>
                <a:close/>
              </a:path>
              <a:path w="2413000" h="2665729">
                <a:moveTo>
                  <a:pt x="2033270" y="2285999"/>
                </a:moveTo>
                <a:lnTo>
                  <a:pt x="1998980" y="2285999"/>
                </a:lnTo>
                <a:lnTo>
                  <a:pt x="2004060" y="2291079"/>
                </a:lnTo>
                <a:lnTo>
                  <a:pt x="2038350" y="2291079"/>
                </a:lnTo>
                <a:lnTo>
                  <a:pt x="2033270" y="2285999"/>
                </a:lnTo>
                <a:close/>
              </a:path>
              <a:path w="2413000" h="2665729">
                <a:moveTo>
                  <a:pt x="2026919" y="2279649"/>
                </a:moveTo>
                <a:lnTo>
                  <a:pt x="1992629" y="2279649"/>
                </a:lnTo>
                <a:lnTo>
                  <a:pt x="1997710" y="2284730"/>
                </a:lnTo>
                <a:lnTo>
                  <a:pt x="2032000" y="2284730"/>
                </a:lnTo>
                <a:lnTo>
                  <a:pt x="2026919" y="2279649"/>
                </a:lnTo>
                <a:close/>
              </a:path>
              <a:path w="2413000" h="2665729">
                <a:moveTo>
                  <a:pt x="2020570" y="2273299"/>
                </a:moveTo>
                <a:lnTo>
                  <a:pt x="1986279" y="2273299"/>
                </a:lnTo>
                <a:lnTo>
                  <a:pt x="1991360" y="2278379"/>
                </a:lnTo>
                <a:lnTo>
                  <a:pt x="2025650" y="2278379"/>
                </a:lnTo>
                <a:lnTo>
                  <a:pt x="2020570" y="2273299"/>
                </a:lnTo>
                <a:close/>
              </a:path>
              <a:path w="2413000" h="2665729">
                <a:moveTo>
                  <a:pt x="2014220" y="2266949"/>
                </a:moveTo>
                <a:lnTo>
                  <a:pt x="1979929" y="2266949"/>
                </a:lnTo>
                <a:lnTo>
                  <a:pt x="1985010" y="2272029"/>
                </a:lnTo>
                <a:lnTo>
                  <a:pt x="2019300" y="2272029"/>
                </a:lnTo>
                <a:lnTo>
                  <a:pt x="2014220" y="2266949"/>
                </a:lnTo>
                <a:close/>
              </a:path>
              <a:path w="2413000" h="2665729">
                <a:moveTo>
                  <a:pt x="2009140" y="2261869"/>
                </a:moveTo>
                <a:lnTo>
                  <a:pt x="1974850" y="2261869"/>
                </a:lnTo>
                <a:lnTo>
                  <a:pt x="1978660" y="2265679"/>
                </a:lnTo>
                <a:lnTo>
                  <a:pt x="2012950" y="2265679"/>
                </a:lnTo>
                <a:lnTo>
                  <a:pt x="2009140" y="2261869"/>
                </a:lnTo>
                <a:close/>
              </a:path>
              <a:path w="2413000" h="2665729">
                <a:moveTo>
                  <a:pt x="2002790" y="2255520"/>
                </a:moveTo>
                <a:lnTo>
                  <a:pt x="1968500" y="2255520"/>
                </a:lnTo>
                <a:lnTo>
                  <a:pt x="1973580" y="2260599"/>
                </a:lnTo>
                <a:lnTo>
                  <a:pt x="2007870" y="2260599"/>
                </a:lnTo>
                <a:lnTo>
                  <a:pt x="2002790" y="2255520"/>
                </a:lnTo>
                <a:close/>
              </a:path>
              <a:path w="2413000" h="2665729">
                <a:moveTo>
                  <a:pt x="1996440" y="2249169"/>
                </a:moveTo>
                <a:lnTo>
                  <a:pt x="1962150" y="2249169"/>
                </a:lnTo>
                <a:lnTo>
                  <a:pt x="1967230" y="2254249"/>
                </a:lnTo>
                <a:lnTo>
                  <a:pt x="2001520" y="2254249"/>
                </a:lnTo>
                <a:lnTo>
                  <a:pt x="1996440" y="2249169"/>
                </a:lnTo>
                <a:close/>
              </a:path>
              <a:path w="2413000" h="2665729">
                <a:moveTo>
                  <a:pt x="1990089" y="2242819"/>
                </a:moveTo>
                <a:lnTo>
                  <a:pt x="1955800" y="2242819"/>
                </a:lnTo>
                <a:lnTo>
                  <a:pt x="1960880" y="2247899"/>
                </a:lnTo>
                <a:lnTo>
                  <a:pt x="1995170" y="2247899"/>
                </a:lnTo>
                <a:lnTo>
                  <a:pt x="1990089" y="2242819"/>
                </a:lnTo>
                <a:close/>
              </a:path>
              <a:path w="2413000" h="2665729">
                <a:moveTo>
                  <a:pt x="1983740" y="2236469"/>
                </a:moveTo>
                <a:lnTo>
                  <a:pt x="1949450" y="2236469"/>
                </a:lnTo>
                <a:lnTo>
                  <a:pt x="1954530" y="2241549"/>
                </a:lnTo>
                <a:lnTo>
                  <a:pt x="1988820" y="2241549"/>
                </a:lnTo>
                <a:lnTo>
                  <a:pt x="1983740" y="2236469"/>
                </a:lnTo>
                <a:close/>
              </a:path>
              <a:path w="2413000" h="2665729">
                <a:moveTo>
                  <a:pt x="1977389" y="2230119"/>
                </a:moveTo>
                <a:lnTo>
                  <a:pt x="1943100" y="2230119"/>
                </a:lnTo>
                <a:lnTo>
                  <a:pt x="1948179" y="2235199"/>
                </a:lnTo>
                <a:lnTo>
                  <a:pt x="1982469" y="2235199"/>
                </a:lnTo>
                <a:lnTo>
                  <a:pt x="1977389" y="2230119"/>
                </a:lnTo>
                <a:close/>
              </a:path>
              <a:path w="2413000" h="2665729">
                <a:moveTo>
                  <a:pt x="1971040" y="2223770"/>
                </a:moveTo>
                <a:lnTo>
                  <a:pt x="1936750" y="2223770"/>
                </a:lnTo>
                <a:lnTo>
                  <a:pt x="1941830" y="2228849"/>
                </a:lnTo>
                <a:lnTo>
                  <a:pt x="1976120" y="2228849"/>
                </a:lnTo>
                <a:lnTo>
                  <a:pt x="1971040" y="2223770"/>
                </a:lnTo>
                <a:close/>
              </a:path>
              <a:path w="2413000" h="2665729">
                <a:moveTo>
                  <a:pt x="1964690" y="2217420"/>
                </a:moveTo>
                <a:lnTo>
                  <a:pt x="1930400" y="2217420"/>
                </a:lnTo>
                <a:lnTo>
                  <a:pt x="1935480" y="2222499"/>
                </a:lnTo>
                <a:lnTo>
                  <a:pt x="1969770" y="2222499"/>
                </a:lnTo>
                <a:lnTo>
                  <a:pt x="1964690" y="2217420"/>
                </a:lnTo>
                <a:close/>
              </a:path>
              <a:path w="2413000" h="2665729">
                <a:moveTo>
                  <a:pt x="1958340" y="2211069"/>
                </a:moveTo>
                <a:lnTo>
                  <a:pt x="1924050" y="2211069"/>
                </a:lnTo>
                <a:lnTo>
                  <a:pt x="1929130" y="2216149"/>
                </a:lnTo>
                <a:lnTo>
                  <a:pt x="1963420" y="2216149"/>
                </a:lnTo>
                <a:lnTo>
                  <a:pt x="1958340" y="2211069"/>
                </a:lnTo>
                <a:close/>
              </a:path>
              <a:path w="2413000" h="2665729">
                <a:moveTo>
                  <a:pt x="1951990" y="2204720"/>
                </a:moveTo>
                <a:lnTo>
                  <a:pt x="1917700" y="2204720"/>
                </a:lnTo>
                <a:lnTo>
                  <a:pt x="1922780" y="2209799"/>
                </a:lnTo>
                <a:lnTo>
                  <a:pt x="1957070" y="2209799"/>
                </a:lnTo>
                <a:lnTo>
                  <a:pt x="1951990" y="2204720"/>
                </a:lnTo>
                <a:close/>
              </a:path>
              <a:path w="2413000" h="2665729">
                <a:moveTo>
                  <a:pt x="1945640" y="2198369"/>
                </a:moveTo>
                <a:lnTo>
                  <a:pt x="1911350" y="2198369"/>
                </a:lnTo>
                <a:lnTo>
                  <a:pt x="1916430" y="2203449"/>
                </a:lnTo>
                <a:lnTo>
                  <a:pt x="1950720" y="2203449"/>
                </a:lnTo>
                <a:lnTo>
                  <a:pt x="1945640" y="2198369"/>
                </a:lnTo>
                <a:close/>
              </a:path>
              <a:path w="2413000" h="2665729">
                <a:moveTo>
                  <a:pt x="1939290" y="2192020"/>
                </a:moveTo>
                <a:lnTo>
                  <a:pt x="1905000" y="2192020"/>
                </a:lnTo>
                <a:lnTo>
                  <a:pt x="1910080" y="2197099"/>
                </a:lnTo>
                <a:lnTo>
                  <a:pt x="1944370" y="2197099"/>
                </a:lnTo>
                <a:lnTo>
                  <a:pt x="1939290" y="2192020"/>
                </a:lnTo>
                <a:close/>
              </a:path>
              <a:path w="2413000" h="2665729">
                <a:moveTo>
                  <a:pt x="1932940" y="2185670"/>
                </a:moveTo>
                <a:lnTo>
                  <a:pt x="1898650" y="2185670"/>
                </a:lnTo>
                <a:lnTo>
                  <a:pt x="1903730" y="2190749"/>
                </a:lnTo>
                <a:lnTo>
                  <a:pt x="1938020" y="2190749"/>
                </a:lnTo>
                <a:lnTo>
                  <a:pt x="1932940" y="2185670"/>
                </a:lnTo>
                <a:close/>
              </a:path>
              <a:path w="2413000" h="2665729">
                <a:moveTo>
                  <a:pt x="1926590" y="2179319"/>
                </a:moveTo>
                <a:lnTo>
                  <a:pt x="1892300" y="2179319"/>
                </a:lnTo>
                <a:lnTo>
                  <a:pt x="1897380" y="2184399"/>
                </a:lnTo>
                <a:lnTo>
                  <a:pt x="1931670" y="2184399"/>
                </a:lnTo>
                <a:lnTo>
                  <a:pt x="1926590" y="2179319"/>
                </a:lnTo>
                <a:close/>
              </a:path>
              <a:path w="2413000" h="2665729">
                <a:moveTo>
                  <a:pt x="1920240" y="2172969"/>
                </a:moveTo>
                <a:lnTo>
                  <a:pt x="1885950" y="2172969"/>
                </a:lnTo>
                <a:lnTo>
                  <a:pt x="1891030" y="2178049"/>
                </a:lnTo>
                <a:lnTo>
                  <a:pt x="1925320" y="2178049"/>
                </a:lnTo>
                <a:lnTo>
                  <a:pt x="1920240" y="2172969"/>
                </a:lnTo>
                <a:close/>
              </a:path>
              <a:path w="2413000" h="2665729">
                <a:moveTo>
                  <a:pt x="1913889" y="2166619"/>
                </a:moveTo>
                <a:lnTo>
                  <a:pt x="1879600" y="2166619"/>
                </a:lnTo>
                <a:lnTo>
                  <a:pt x="1884680" y="2171699"/>
                </a:lnTo>
                <a:lnTo>
                  <a:pt x="1918970" y="2171699"/>
                </a:lnTo>
                <a:lnTo>
                  <a:pt x="1913889" y="2166619"/>
                </a:lnTo>
                <a:close/>
              </a:path>
              <a:path w="2413000" h="2665729">
                <a:moveTo>
                  <a:pt x="1907540" y="2160270"/>
                </a:moveTo>
                <a:lnTo>
                  <a:pt x="1873250" y="2160270"/>
                </a:lnTo>
                <a:lnTo>
                  <a:pt x="1878330" y="2165349"/>
                </a:lnTo>
                <a:lnTo>
                  <a:pt x="1912620" y="2165349"/>
                </a:lnTo>
                <a:lnTo>
                  <a:pt x="1907540" y="2160270"/>
                </a:lnTo>
                <a:close/>
              </a:path>
              <a:path w="2413000" h="2665729">
                <a:moveTo>
                  <a:pt x="1901190" y="2153919"/>
                </a:moveTo>
                <a:lnTo>
                  <a:pt x="1866900" y="2153919"/>
                </a:lnTo>
                <a:lnTo>
                  <a:pt x="1871980" y="2158999"/>
                </a:lnTo>
                <a:lnTo>
                  <a:pt x="1906270" y="2158999"/>
                </a:lnTo>
                <a:lnTo>
                  <a:pt x="1901190" y="2153919"/>
                </a:lnTo>
                <a:close/>
              </a:path>
              <a:path w="2413000" h="2665729">
                <a:moveTo>
                  <a:pt x="1894840" y="2147569"/>
                </a:moveTo>
                <a:lnTo>
                  <a:pt x="1860550" y="2147569"/>
                </a:lnTo>
                <a:lnTo>
                  <a:pt x="1865630" y="2152649"/>
                </a:lnTo>
                <a:lnTo>
                  <a:pt x="1899920" y="2152649"/>
                </a:lnTo>
                <a:lnTo>
                  <a:pt x="1894840" y="2147569"/>
                </a:lnTo>
                <a:close/>
              </a:path>
              <a:path w="2413000" h="2665729">
                <a:moveTo>
                  <a:pt x="1888490" y="2141220"/>
                </a:moveTo>
                <a:lnTo>
                  <a:pt x="1854200" y="2141220"/>
                </a:lnTo>
                <a:lnTo>
                  <a:pt x="1859280" y="2146299"/>
                </a:lnTo>
                <a:lnTo>
                  <a:pt x="1893569" y="2146299"/>
                </a:lnTo>
                <a:lnTo>
                  <a:pt x="1888490" y="2141220"/>
                </a:lnTo>
                <a:close/>
              </a:path>
              <a:path w="2413000" h="2665729">
                <a:moveTo>
                  <a:pt x="1882140" y="2134870"/>
                </a:moveTo>
                <a:lnTo>
                  <a:pt x="1847850" y="2134870"/>
                </a:lnTo>
                <a:lnTo>
                  <a:pt x="1852930" y="2139949"/>
                </a:lnTo>
                <a:lnTo>
                  <a:pt x="1887220" y="2139949"/>
                </a:lnTo>
                <a:lnTo>
                  <a:pt x="1882140" y="2134870"/>
                </a:lnTo>
                <a:close/>
              </a:path>
              <a:path w="2413000" h="2665729">
                <a:moveTo>
                  <a:pt x="1875790" y="2128520"/>
                </a:moveTo>
                <a:lnTo>
                  <a:pt x="1841500" y="2128520"/>
                </a:lnTo>
                <a:lnTo>
                  <a:pt x="1846580" y="2133599"/>
                </a:lnTo>
                <a:lnTo>
                  <a:pt x="1880870" y="2133599"/>
                </a:lnTo>
                <a:lnTo>
                  <a:pt x="1875790" y="2128520"/>
                </a:lnTo>
                <a:close/>
              </a:path>
              <a:path w="2413000" h="2665729">
                <a:moveTo>
                  <a:pt x="1869440" y="2122170"/>
                </a:moveTo>
                <a:lnTo>
                  <a:pt x="1835150" y="2122170"/>
                </a:lnTo>
                <a:lnTo>
                  <a:pt x="1840230" y="2127249"/>
                </a:lnTo>
                <a:lnTo>
                  <a:pt x="1874520" y="2127249"/>
                </a:lnTo>
                <a:lnTo>
                  <a:pt x="1869440" y="2122170"/>
                </a:lnTo>
                <a:close/>
              </a:path>
              <a:path w="2413000" h="2665729">
                <a:moveTo>
                  <a:pt x="1863090" y="2115820"/>
                </a:moveTo>
                <a:lnTo>
                  <a:pt x="1828800" y="2115820"/>
                </a:lnTo>
                <a:lnTo>
                  <a:pt x="1833880" y="2120899"/>
                </a:lnTo>
                <a:lnTo>
                  <a:pt x="1868170" y="2120899"/>
                </a:lnTo>
                <a:lnTo>
                  <a:pt x="1863090" y="2115820"/>
                </a:lnTo>
                <a:close/>
              </a:path>
              <a:path w="2413000" h="2665729">
                <a:moveTo>
                  <a:pt x="1856740" y="2109470"/>
                </a:moveTo>
                <a:lnTo>
                  <a:pt x="1822450" y="2109470"/>
                </a:lnTo>
                <a:lnTo>
                  <a:pt x="1827530" y="2114549"/>
                </a:lnTo>
                <a:lnTo>
                  <a:pt x="1861820" y="2114549"/>
                </a:lnTo>
                <a:lnTo>
                  <a:pt x="1856740" y="2109470"/>
                </a:lnTo>
                <a:close/>
              </a:path>
              <a:path w="2413000" h="2665729">
                <a:moveTo>
                  <a:pt x="1850390" y="2103119"/>
                </a:moveTo>
                <a:lnTo>
                  <a:pt x="1816100" y="2103119"/>
                </a:lnTo>
                <a:lnTo>
                  <a:pt x="1821180" y="2108199"/>
                </a:lnTo>
                <a:lnTo>
                  <a:pt x="1855470" y="2108199"/>
                </a:lnTo>
                <a:lnTo>
                  <a:pt x="1850390" y="2103119"/>
                </a:lnTo>
                <a:close/>
              </a:path>
              <a:path w="2413000" h="2665729">
                <a:moveTo>
                  <a:pt x="1844040" y="2096770"/>
                </a:moveTo>
                <a:lnTo>
                  <a:pt x="1809750" y="2096770"/>
                </a:lnTo>
                <a:lnTo>
                  <a:pt x="1814830" y="2101849"/>
                </a:lnTo>
                <a:lnTo>
                  <a:pt x="1849120" y="2101849"/>
                </a:lnTo>
                <a:lnTo>
                  <a:pt x="1844040" y="2096770"/>
                </a:lnTo>
                <a:close/>
              </a:path>
              <a:path w="2413000" h="2665729">
                <a:moveTo>
                  <a:pt x="1837690" y="2090420"/>
                </a:moveTo>
                <a:lnTo>
                  <a:pt x="1803400" y="2090420"/>
                </a:lnTo>
                <a:lnTo>
                  <a:pt x="1808480" y="2095499"/>
                </a:lnTo>
                <a:lnTo>
                  <a:pt x="1842770" y="2095499"/>
                </a:lnTo>
                <a:lnTo>
                  <a:pt x="1837690" y="2090420"/>
                </a:lnTo>
                <a:close/>
              </a:path>
              <a:path w="2413000" h="2665729">
                <a:moveTo>
                  <a:pt x="1831340" y="2084069"/>
                </a:moveTo>
                <a:lnTo>
                  <a:pt x="1797050" y="2084069"/>
                </a:lnTo>
                <a:lnTo>
                  <a:pt x="1802130" y="2089149"/>
                </a:lnTo>
                <a:lnTo>
                  <a:pt x="1836420" y="2089149"/>
                </a:lnTo>
                <a:lnTo>
                  <a:pt x="1831340" y="2084069"/>
                </a:lnTo>
                <a:close/>
              </a:path>
              <a:path w="2413000" h="2665729">
                <a:moveTo>
                  <a:pt x="1824990" y="2077720"/>
                </a:moveTo>
                <a:lnTo>
                  <a:pt x="1790700" y="2077720"/>
                </a:lnTo>
                <a:lnTo>
                  <a:pt x="1795780" y="2082799"/>
                </a:lnTo>
                <a:lnTo>
                  <a:pt x="1830070" y="2082799"/>
                </a:lnTo>
                <a:lnTo>
                  <a:pt x="1824990" y="2077720"/>
                </a:lnTo>
                <a:close/>
              </a:path>
              <a:path w="2413000" h="2665729">
                <a:moveTo>
                  <a:pt x="1818640" y="2071369"/>
                </a:moveTo>
                <a:lnTo>
                  <a:pt x="1784350" y="2071369"/>
                </a:lnTo>
                <a:lnTo>
                  <a:pt x="1789430" y="2076449"/>
                </a:lnTo>
                <a:lnTo>
                  <a:pt x="1823719" y="2076449"/>
                </a:lnTo>
                <a:lnTo>
                  <a:pt x="1818640" y="2071369"/>
                </a:lnTo>
                <a:close/>
              </a:path>
              <a:path w="2413000" h="2665729">
                <a:moveTo>
                  <a:pt x="1812290" y="2065019"/>
                </a:moveTo>
                <a:lnTo>
                  <a:pt x="1778000" y="2065019"/>
                </a:lnTo>
                <a:lnTo>
                  <a:pt x="1783080" y="2070099"/>
                </a:lnTo>
                <a:lnTo>
                  <a:pt x="1817370" y="2070099"/>
                </a:lnTo>
                <a:lnTo>
                  <a:pt x="1812290" y="2065019"/>
                </a:lnTo>
                <a:close/>
              </a:path>
              <a:path w="2413000" h="2665729">
                <a:moveTo>
                  <a:pt x="1604010" y="1856739"/>
                </a:moveTo>
                <a:lnTo>
                  <a:pt x="1569720" y="1856739"/>
                </a:lnTo>
                <a:lnTo>
                  <a:pt x="1776730" y="2063749"/>
                </a:lnTo>
                <a:lnTo>
                  <a:pt x="1811020" y="2063749"/>
                </a:lnTo>
                <a:lnTo>
                  <a:pt x="1604010" y="1856739"/>
                </a:lnTo>
                <a:close/>
              </a:path>
            </a:pathLst>
          </a:custGeom>
          <a:solidFill>
            <a:srgbClr val="ECEC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0" y="4404360"/>
            <a:ext cx="2448560" cy="2448560"/>
          </a:xfrm>
          <a:custGeom>
            <a:avLst/>
            <a:gdLst/>
            <a:ahLst/>
            <a:cxnLst/>
            <a:rect l="l" t="t" r="r" b="b"/>
            <a:pathLst>
              <a:path w="2448560" h="2448559">
                <a:moveTo>
                  <a:pt x="0" y="0"/>
                </a:moveTo>
                <a:lnTo>
                  <a:pt x="0" y="5079"/>
                </a:lnTo>
                <a:lnTo>
                  <a:pt x="5079" y="5079"/>
                </a:lnTo>
                <a:lnTo>
                  <a:pt x="0" y="0"/>
                </a:lnTo>
                <a:close/>
              </a:path>
              <a:path w="2448560" h="2448559">
                <a:moveTo>
                  <a:pt x="5080" y="5080"/>
                </a:moveTo>
                <a:lnTo>
                  <a:pt x="0" y="5080"/>
                </a:lnTo>
                <a:lnTo>
                  <a:pt x="0" y="11429"/>
                </a:lnTo>
                <a:lnTo>
                  <a:pt x="11429" y="11429"/>
                </a:lnTo>
                <a:lnTo>
                  <a:pt x="5080" y="5080"/>
                </a:lnTo>
                <a:close/>
              </a:path>
              <a:path w="2448560" h="2448559">
                <a:moveTo>
                  <a:pt x="11430" y="11430"/>
                </a:moveTo>
                <a:lnTo>
                  <a:pt x="0" y="11430"/>
                </a:lnTo>
                <a:lnTo>
                  <a:pt x="0" y="17779"/>
                </a:lnTo>
                <a:lnTo>
                  <a:pt x="17779" y="17779"/>
                </a:lnTo>
                <a:lnTo>
                  <a:pt x="11430" y="11430"/>
                </a:lnTo>
                <a:close/>
              </a:path>
              <a:path w="2448560" h="2448559">
                <a:moveTo>
                  <a:pt x="17780" y="17780"/>
                </a:moveTo>
                <a:lnTo>
                  <a:pt x="0" y="17780"/>
                </a:lnTo>
                <a:lnTo>
                  <a:pt x="0" y="24129"/>
                </a:lnTo>
                <a:lnTo>
                  <a:pt x="24129" y="24129"/>
                </a:lnTo>
                <a:lnTo>
                  <a:pt x="17780" y="17780"/>
                </a:lnTo>
                <a:close/>
              </a:path>
              <a:path w="2448560" h="2448559">
                <a:moveTo>
                  <a:pt x="24130" y="24130"/>
                </a:moveTo>
                <a:lnTo>
                  <a:pt x="0" y="24130"/>
                </a:lnTo>
                <a:lnTo>
                  <a:pt x="0" y="30479"/>
                </a:lnTo>
                <a:lnTo>
                  <a:pt x="30479" y="30479"/>
                </a:lnTo>
                <a:lnTo>
                  <a:pt x="24130" y="24130"/>
                </a:lnTo>
                <a:close/>
              </a:path>
              <a:path w="2448560" h="2448559">
                <a:moveTo>
                  <a:pt x="30480" y="30480"/>
                </a:moveTo>
                <a:lnTo>
                  <a:pt x="0" y="30480"/>
                </a:lnTo>
                <a:lnTo>
                  <a:pt x="0" y="35560"/>
                </a:lnTo>
                <a:lnTo>
                  <a:pt x="1269" y="36829"/>
                </a:lnTo>
                <a:lnTo>
                  <a:pt x="36829" y="36829"/>
                </a:lnTo>
                <a:lnTo>
                  <a:pt x="30480" y="30480"/>
                </a:lnTo>
                <a:close/>
              </a:path>
              <a:path w="2448560" h="2448559">
                <a:moveTo>
                  <a:pt x="36830" y="36830"/>
                </a:moveTo>
                <a:lnTo>
                  <a:pt x="1270" y="36830"/>
                </a:lnTo>
                <a:lnTo>
                  <a:pt x="7619" y="43179"/>
                </a:lnTo>
                <a:lnTo>
                  <a:pt x="43179" y="43179"/>
                </a:lnTo>
                <a:lnTo>
                  <a:pt x="36830" y="36830"/>
                </a:lnTo>
                <a:close/>
              </a:path>
              <a:path w="2448560" h="2448559">
                <a:moveTo>
                  <a:pt x="43180" y="43180"/>
                </a:moveTo>
                <a:lnTo>
                  <a:pt x="7620" y="43180"/>
                </a:lnTo>
                <a:lnTo>
                  <a:pt x="13969" y="49530"/>
                </a:lnTo>
                <a:lnTo>
                  <a:pt x="49530" y="49530"/>
                </a:lnTo>
                <a:lnTo>
                  <a:pt x="43180" y="43180"/>
                </a:lnTo>
                <a:close/>
              </a:path>
              <a:path w="2448560" h="2448559">
                <a:moveTo>
                  <a:pt x="49530" y="49530"/>
                </a:moveTo>
                <a:lnTo>
                  <a:pt x="13970" y="49530"/>
                </a:lnTo>
                <a:lnTo>
                  <a:pt x="20319" y="55879"/>
                </a:lnTo>
                <a:lnTo>
                  <a:pt x="55879" y="55879"/>
                </a:lnTo>
                <a:lnTo>
                  <a:pt x="49530" y="49530"/>
                </a:lnTo>
                <a:close/>
              </a:path>
              <a:path w="2448560" h="2448559">
                <a:moveTo>
                  <a:pt x="55880" y="55880"/>
                </a:moveTo>
                <a:lnTo>
                  <a:pt x="20320" y="55880"/>
                </a:lnTo>
                <a:lnTo>
                  <a:pt x="26669" y="62229"/>
                </a:lnTo>
                <a:lnTo>
                  <a:pt x="62229" y="62229"/>
                </a:lnTo>
                <a:lnTo>
                  <a:pt x="55880" y="55880"/>
                </a:lnTo>
                <a:close/>
              </a:path>
              <a:path w="2448560" h="2448559">
                <a:moveTo>
                  <a:pt x="62230" y="62230"/>
                </a:moveTo>
                <a:lnTo>
                  <a:pt x="26670" y="62230"/>
                </a:lnTo>
                <a:lnTo>
                  <a:pt x="33019" y="68579"/>
                </a:lnTo>
                <a:lnTo>
                  <a:pt x="68579" y="68579"/>
                </a:lnTo>
                <a:lnTo>
                  <a:pt x="62230" y="62230"/>
                </a:lnTo>
                <a:close/>
              </a:path>
              <a:path w="2448560" h="2448559">
                <a:moveTo>
                  <a:pt x="68580" y="68580"/>
                </a:moveTo>
                <a:lnTo>
                  <a:pt x="33020" y="68580"/>
                </a:lnTo>
                <a:lnTo>
                  <a:pt x="39369" y="74929"/>
                </a:lnTo>
                <a:lnTo>
                  <a:pt x="74929" y="74929"/>
                </a:lnTo>
                <a:lnTo>
                  <a:pt x="68580" y="68580"/>
                </a:lnTo>
                <a:close/>
              </a:path>
              <a:path w="2448560" h="2448559">
                <a:moveTo>
                  <a:pt x="74930" y="74930"/>
                </a:moveTo>
                <a:lnTo>
                  <a:pt x="39370" y="74930"/>
                </a:lnTo>
                <a:lnTo>
                  <a:pt x="52069" y="87629"/>
                </a:lnTo>
                <a:lnTo>
                  <a:pt x="87629" y="87629"/>
                </a:lnTo>
                <a:lnTo>
                  <a:pt x="74930" y="74930"/>
                </a:lnTo>
                <a:close/>
              </a:path>
              <a:path w="2448560" h="2448559">
                <a:moveTo>
                  <a:pt x="87630" y="87630"/>
                </a:moveTo>
                <a:lnTo>
                  <a:pt x="52070" y="87630"/>
                </a:lnTo>
                <a:lnTo>
                  <a:pt x="58419" y="93979"/>
                </a:lnTo>
                <a:lnTo>
                  <a:pt x="93979" y="93979"/>
                </a:lnTo>
                <a:lnTo>
                  <a:pt x="87630" y="87630"/>
                </a:lnTo>
                <a:close/>
              </a:path>
              <a:path w="2448560" h="2448559">
                <a:moveTo>
                  <a:pt x="93980" y="93980"/>
                </a:moveTo>
                <a:lnTo>
                  <a:pt x="58420" y="93980"/>
                </a:lnTo>
                <a:lnTo>
                  <a:pt x="64769" y="100329"/>
                </a:lnTo>
                <a:lnTo>
                  <a:pt x="100329" y="100329"/>
                </a:lnTo>
                <a:lnTo>
                  <a:pt x="93980" y="93980"/>
                </a:lnTo>
                <a:close/>
              </a:path>
              <a:path w="2448560" h="2448559">
                <a:moveTo>
                  <a:pt x="100330" y="100330"/>
                </a:moveTo>
                <a:lnTo>
                  <a:pt x="64770" y="100330"/>
                </a:lnTo>
                <a:lnTo>
                  <a:pt x="71119" y="106679"/>
                </a:lnTo>
                <a:lnTo>
                  <a:pt x="106679" y="106679"/>
                </a:lnTo>
                <a:lnTo>
                  <a:pt x="100330" y="100330"/>
                </a:lnTo>
                <a:close/>
              </a:path>
              <a:path w="2448560" h="2448559">
                <a:moveTo>
                  <a:pt x="106680" y="106680"/>
                </a:moveTo>
                <a:lnTo>
                  <a:pt x="71120" y="106680"/>
                </a:lnTo>
                <a:lnTo>
                  <a:pt x="77469" y="113029"/>
                </a:lnTo>
                <a:lnTo>
                  <a:pt x="113029" y="113029"/>
                </a:lnTo>
                <a:lnTo>
                  <a:pt x="106680" y="106680"/>
                </a:lnTo>
                <a:close/>
              </a:path>
              <a:path w="2448560" h="2448559">
                <a:moveTo>
                  <a:pt x="113029" y="113029"/>
                </a:moveTo>
                <a:lnTo>
                  <a:pt x="77469" y="113029"/>
                </a:lnTo>
                <a:lnTo>
                  <a:pt x="83820" y="119380"/>
                </a:lnTo>
                <a:lnTo>
                  <a:pt x="119380" y="119380"/>
                </a:lnTo>
                <a:lnTo>
                  <a:pt x="113029" y="113029"/>
                </a:lnTo>
                <a:close/>
              </a:path>
              <a:path w="2448560" h="2448559">
                <a:moveTo>
                  <a:pt x="119380" y="119380"/>
                </a:moveTo>
                <a:lnTo>
                  <a:pt x="83820" y="119380"/>
                </a:lnTo>
                <a:lnTo>
                  <a:pt x="96519" y="132079"/>
                </a:lnTo>
                <a:lnTo>
                  <a:pt x="132079" y="132079"/>
                </a:lnTo>
                <a:lnTo>
                  <a:pt x="119380" y="119380"/>
                </a:lnTo>
                <a:close/>
              </a:path>
              <a:path w="2448560" h="2448559">
                <a:moveTo>
                  <a:pt x="132080" y="132080"/>
                </a:moveTo>
                <a:lnTo>
                  <a:pt x="96520" y="132080"/>
                </a:lnTo>
                <a:lnTo>
                  <a:pt x="115569" y="151129"/>
                </a:lnTo>
                <a:lnTo>
                  <a:pt x="151129" y="151129"/>
                </a:lnTo>
                <a:lnTo>
                  <a:pt x="132080" y="132080"/>
                </a:lnTo>
                <a:close/>
              </a:path>
              <a:path w="2448560" h="2448559">
                <a:moveTo>
                  <a:pt x="151130" y="151130"/>
                </a:moveTo>
                <a:lnTo>
                  <a:pt x="115570" y="151130"/>
                </a:lnTo>
                <a:lnTo>
                  <a:pt x="128269" y="163829"/>
                </a:lnTo>
                <a:lnTo>
                  <a:pt x="163829" y="163829"/>
                </a:lnTo>
                <a:lnTo>
                  <a:pt x="151130" y="151130"/>
                </a:lnTo>
                <a:close/>
              </a:path>
              <a:path w="2448560" h="2448559">
                <a:moveTo>
                  <a:pt x="163830" y="163830"/>
                </a:moveTo>
                <a:lnTo>
                  <a:pt x="128270" y="163830"/>
                </a:lnTo>
                <a:lnTo>
                  <a:pt x="134619" y="170179"/>
                </a:lnTo>
                <a:lnTo>
                  <a:pt x="170179" y="170179"/>
                </a:lnTo>
                <a:lnTo>
                  <a:pt x="163830" y="163830"/>
                </a:lnTo>
                <a:close/>
              </a:path>
              <a:path w="2448560" h="2448559">
                <a:moveTo>
                  <a:pt x="170180" y="170180"/>
                </a:moveTo>
                <a:lnTo>
                  <a:pt x="134620" y="170180"/>
                </a:lnTo>
                <a:lnTo>
                  <a:pt x="147319" y="182879"/>
                </a:lnTo>
                <a:lnTo>
                  <a:pt x="182879" y="182879"/>
                </a:lnTo>
                <a:lnTo>
                  <a:pt x="170180" y="170180"/>
                </a:lnTo>
                <a:close/>
              </a:path>
              <a:path w="2448560" h="2448559">
                <a:moveTo>
                  <a:pt x="182880" y="182880"/>
                </a:moveTo>
                <a:lnTo>
                  <a:pt x="147320" y="182880"/>
                </a:lnTo>
                <a:lnTo>
                  <a:pt x="153669" y="189229"/>
                </a:lnTo>
                <a:lnTo>
                  <a:pt x="189229" y="189229"/>
                </a:lnTo>
                <a:lnTo>
                  <a:pt x="182880" y="182880"/>
                </a:lnTo>
                <a:close/>
              </a:path>
              <a:path w="2448560" h="2448559">
                <a:moveTo>
                  <a:pt x="189230" y="189230"/>
                </a:moveTo>
                <a:lnTo>
                  <a:pt x="153670" y="189230"/>
                </a:lnTo>
                <a:lnTo>
                  <a:pt x="160019" y="195579"/>
                </a:lnTo>
                <a:lnTo>
                  <a:pt x="195579" y="195579"/>
                </a:lnTo>
                <a:lnTo>
                  <a:pt x="189230" y="189230"/>
                </a:lnTo>
                <a:close/>
              </a:path>
              <a:path w="2448560" h="2448559">
                <a:moveTo>
                  <a:pt x="195580" y="195580"/>
                </a:moveTo>
                <a:lnTo>
                  <a:pt x="160020" y="195580"/>
                </a:lnTo>
                <a:lnTo>
                  <a:pt x="166369" y="201929"/>
                </a:lnTo>
                <a:lnTo>
                  <a:pt x="201929" y="201929"/>
                </a:lnTo>
                <a:lnTo>
                  <a:pt x="195580" y="195580"/>
                </a:lnTo>
                <a:close/>
              </a:path>
              <a:path w="2448560" h="2448559">
                <a:moveTo>
                  <a:pt x="201930" y="201930"/>
                </a:moveTo>
                <a:lnTo>
                  <a:pt x="166370" y="201930"/>
                </a:lnTo>
                <a:lnTo>
                  <a:pt x="172719" y="208280"/>
                </a:lnTo>
                <a:lnTo>
                  <a:pt x="208280" y="208280"/>
                </a:lnTo>
                <a:lnTo>
                  <a:pt x="201930" y="201930"/>
                </a:lnTo>
                <a:close/>
              </a:path>
              <a:path w="2448560" h="2448559">
                <a:moveTo>
                  <a:pt x="208280" y="208280"/>
                </a:moveTo>
                <a:lnTo>
                  <a:pt x="172720" y="208280"/>
                </a:lnTo>
                <a:lnTo>
                  <a:pt x="179069" y="214630"/>
                </a:lnTo>
                <a:lnTo>
                  <a:pt x="214630" y="214630"/>
                </a:lnTo>
                <a:lnTo>
                  <a:pt x="208280" y="208280"/>
                </a:lnTo>
                <a:close/>
              </a:path>
              <a:path w="2448560" h="2448559">
                <a:moveTo>
                  <a:pt x="214630" y="214630"/>
                </a:moveTo>
                <a:lnTo>
                  <a:pt x="179070" y="214630"/>
                </a:lnTo>
                <a:lnTo>
                  <a:pt x="185419" y="220979"/>
                </a:lnTo>
                <a:lnTo>
                  <a:pt x="220979" y="220979"/>
                </a:lnTo>
                <a:lnTo>
                  <a:pt x="214630" y="214630"/>
                </a:lnTo>
                <a:close/>
              </a:path>
              <a:path w="2448560" h="2448559">
                <a:moveTo>
                  <a:pt x="220980" y="220980"/>
                </a:moveTo>
                <a:lnTo>
                  <a:pt x="185420" y="220980"/>
                </a:lnTo>
                <a:lnTo>
                  <a:pt x="191769" y="227329"/>
                </a:lnTo>
                <a:lnTo>
                  <a:pt x="227329" y="227329"/>
                </a:lnTo>
                <a:lnTo>
                  <a:pt x="220980" y="220980"/>
                </a:lnTo>
                <a:close/>
              </a:path>
              <a:path w="2448560" h="2448559">
                <a:moveTo>
                  <a:pt x="227330" y="227330"/>
                </a:moveTo>
                <a:lnTo>
                  <a:pt x="191770" y="227330"/>
                </a:lnTo>
                <a:lnTo>
                  <a:pt x="198119" y="233679"/>
                </a:lnTo>
                <a:lnTo>
                  <a:pt x="233679" y="233679"/>
                </a:lnTo>
                <a:lnTo>
                  <a:pt x="227330" y="227330"/>
                </a:lnTo>
                <a:close/>
              </a:path>
              <a:path w="2448560" h="2448559">
                <a:moveTo>
                  <a:pt x="233680" y="233680"/>
                </a:moveTo>
                <a:lnTo>
                  <a:pt x="198120" y="233680"/>
                </a:lnTo>
                <a:lnTo>
                  <a:pt x="204469" y="240029"/>
                </a:lnTo>
                <a:lnTo>
                  <a:pt x="240029" y="240029"/>
                </a:lnTo>
                <a:lnTo>
                  <a:pt x="233680" y="233680"/>
                </a:lnTo>
                <a:close/>
              </a:path>
              <a:path w="2448560" h="2448559">
                <a:moveTo>
                  <a:pt x="240030" y="240030"/>
                </a:moveTo>
                <a:lnTo>
                  <a:pt x="204470" y="240030"/>
                </a:lnTo>
                <a:lnTo>
                  <a:pt x="210819" y="246379"/>
                </a:lnTo>
                <a:lnTo>
                  <a:pt x="246379" y="246379"/>
                </a:lnTo>
                <a:lnTo>
                  <a:pt x="240030" y="240030"/>
                </a:lnTo>
                <a:close/>
              </a:path>
              <a:path w="2448560" h="2448559">
                <a:moveTo>
                  <a:pt x="246380" y="246380"/>
                </a:moveTo>
                <a:lnTo>
                  <a:pt x="210820" y="246380"/>
                </a:lnTo>
                <a:lnTo>
                  <a:pt x="217169" y="252729"/>
                </a:lnTo>
                <a:lnTo>
                  <a:pt x="252729" y="252729"/>
                </a:lnTo>
                <a:lnTo>
                  <a:pt x="246380" y="246380"/>
                </a:lnTo>
                <a:close/>
              </a:path>
              <a:path w="2448560" h="2448559">
                <a:moveTo>
                  <a:pt x="252730" y="252730"/>
                </a:moveTo>
                <a:lnTo>
                  <a:pt x="217170" y="252730"/>
                </a:lnTo>
                <a:lnTo>
                  <a:pt x="223519" y="259079"/>
                </a:lnTo>
                <a:lnTo>
                  <a:pt x="259079" y="259079"/>
                </a:lnTo>
                <a:lnTo>
                  <a:pt x="252730" y="252730"/>
                </a:lnTo>
                <a:close/>
              </a:path>
              <a:path w="2448560" h="2448559">
                <a:moveTo>
                  <a:pt x="259080" y="259080"/>
                </a:moveTo>
                <a:lnTo>
                  <a:pt x="223520" y="259080"/>
                </a:lnTo>
                <a:lnTo>
                  <a:pt x="229869" y="265429"/>
                </a:lnTo>
                <a:lnTo>
                  <a:pt x="265429" y="265429"/>
                </a:lnTo>
                <a:lnTo>
                  <a:pt x="259080" y="259080"/>
                </a:lnTo>
                <a:close/>
              </a:path>
              <a:path w="2448560" h="2448559">
                <a:moveTo>
                  <a:pt x="265430" y="265430"/>
                </a:moveTo>
                <a:lnTo>
                  <a:pt x="229870" y="265430"/>
                </a:lnTo>
                <a:lnTo>
                  <a:pt x="236219" y="271780"/>
                </a:lnTo>
                <a:lnTo>
                  <a:pt x="271780" y="271780"/>
                </a:lnTo>
                <a:lnTo>
                  <a:pt x="265430" y="265430"/>
                </a:lnTo>
                <a:close/>
              </a:path>
              <a:path w="2448560" h="2448559">
                <a:moveTo>
                  <a:pt x="271780" y="271780"/>
                </a:moveTo>
                <a:lnTo>
                  <a:pt x="236220" y="271780"/>
                </a:lnTo>
                <a:lnTo>
                  <a:pt x="242569" y="278130"/>
                </a:lnTo>
                <a:lnTo>
                  <a:pt x="278130" y="278130"/>
                </a:lnTo>
                <a:lnTo>
                  <a:pt x="271780" y="271780"/>
                </a:lnTo>
                <a:close/>
              </a:path>
              <a:path w="2448560" h="2448559">
                <a:moveTo>
                  <a:pt x="278130" y="278130"/>
                </a:moveTo>
                <a:lnTo>
                  <a:pt x="242570" y="278130"/>
                </a:lnTo>
                <a:lnTo>
                  <a:pt x="255269" y="290830"/>
                </a:lnTo>
                <a:lnTo>
                  <a:pt x="290830" y="290830"/>
                </a:lnTo>
                <a:lnTo>
                  <a:pt x="278130" y="278130"/>
                </a:lnTo>
                <a:close/>
              </a:path>
              <a:path w="2448560" h="2448559">
                <a:moveTo>
                  <a:pt x="290830" y="290830"/>
                </a:moveTo>
                <a:lnTo>
                  <a:pt x="255270" y="290830"/>
                </a:lnTo>
                <a:lnTo>
                  <a:pt x="267969" y="303529"/>
                </a:lnTo>
                <a:lnTo>
                  <a:pt x="303529" y="303529"/>
                </a:lnTo>
                <a:lnTo>
                  <a:pt x="290830" y="290830"/>
                </a:lnTo>
                <a:close/>
              </a:path>
              <a:path w="2448560" h="2448559">
                <a:moveTo>
                  <a:pt x="303530" y="303530"/>
                </a:moveTo>
                <a:lnTo>
                  <a:pt x="267970" y="303530"/>
                </a:lnTo>
                <a:lnTo>
                  <a:pt x="274320" y="309880"/>
                </a:lnTo>
                <a:lnTo>
                  <a:pt x="309880" y="309880"/>
                </a:lnTo>
                <a:lnTo>
                  <a:pt x="303530" y="303530"/>
                </a:lnTo>
                <a:close/>
              </a:path>
              <a:path w="2448560" h="2448559">
                <a:moveTo>
                  <a:pt x="309880" y="309880"/>
                </a:moveTo>
                <a:lnTo>
                  <a:pt x="274320" y="309880"/>
                </a:lnTo>
                <a:lnTo>
                  <a:pt x="287019" y="322580"/>
                </a:lnTo>
                <a:lnTo>
                  <a:pt x="322580" y="322580"/>
                </a:lnTo>
                <a:lnTo>
                  <a:pt x="309880" y="309880"/>
                </a:lnTo>
                <a:close/>
              </a:path>
              <a:path w="2448560" h="2448559">
                <a:moveTo>
                  <a:pt x="322580" y="322580"/>
                </a:moveTo>
                <a:lnTo>
                  <a:pt x="287020" y="322580"/>
                </a:lnTo>
                <a:lnTo>
                  <a:pt x="299719" y="335279"/>
                </a:lnTo>
                <a:lnTo>
                  <a:pt x="335279" y="335279"/>
                </a:lnTo>
                <a:lnTo>
                  <a:pt x="322580" y="322580"/>
                </a:lnTo>
                <a:close/>
              </a:path>
              <a:path w="2448560" h="2448559">
                <a:moveTo>
                  <a:pt x="335280" y="335280"/>
                </a:moveTo>
                <a:lnTo>
                  <a:pt x="299720" y="335280"/>
                </a:lnTo>
                <a:lnTo>
                  <a:pt x="306069" y="341629"/>
                </a:lnTo>
                <a:lnTo>
                  <a:pt x="341629" y="341629"/>
                </a:lnTo>
                <a:lnTo>
                  <a:pt x="335280" y="335280"/>
                </a:lnTo>
                <a:close/>
              </a:path>
              <a:path w="2448560" h="2448559">
                <a:moveTo>
                  <a:pt x="341630" y="341630"/>
                </a:moveTo>
                <a:lnTo>
                  <a:pt x="306070" y="341630"/>
                </a:lnTo>
                <a:lnTo>
                  <a:pt x="318769" y="354330"/>
                </a:lnTo>
                <a:lnTo>
                  <a:pt x="354330" y="354330"/>
                </a:lnTo>
                <a:lnTo>
                  <a:pt x="341630" y="341630"/>
                </a:lnTo>
                <a:close/>
              </a:path>
              <a:path w="2448560" h="2448559">
                <a:moveTo>
                  <a:pt x="354330" y="354330"/>
                </a:moveTo>
                <a:lnTo>
                  <a:pt x="318770" y="354330"/>
                </a:lnTo>
                <a:lnTo>
                  <a:pt x="331469" y="367030"/>
                </a:lnTo>
                <a:lnTo>
                  <a:pt x="367030" y="367030"/>
                </a:lnTo>
                <a:lnTo>
                  <a:pt x="354330" y="354330"/>
                </a:lnTo>
                <a:close/>
              </a:path>
              <a:path w="2448560" h="2448559">
                <a:moveTo>
                  <a:pt x="367030" y="367030"/>
                </a:moveTo>
                <a:lnTo>
                  <a:pt x="331470" y="367030"/>
                </a:lnTo>
                <a:lnTo>
                  <a:pt x="337819" y="373379"/>
                </a:lnTo>
                <a:lnTo>
                  <a:pt x="373379" y="373379"/>
                </a:lnTo>
                <a:lnTo>
                  <a:pt x="367030" y="367030"/>
                </a:lnTo>
                <a:close/>
              </a:path>
              <a:path w="2448560" h="2448559">
                <a:moveTo>
                  <a:pt x="373380" y="373380"/>
                </a:moveTo>
                <a:lnTo>
                  <a:pt x="337820" y="373380"/>
                </a:lnTo>
                <a:lnTo>
                  <a:pt x="344169" y="379730"/>
                </a:lnTo>
                <a:lnTo>
                  <a:pt x="379730" y="379730"/>
                </a:lnTo>
                <a:lnTo>
                  <a:pt x="373380" y="373380"/>
                </a:lnTo>
                <a:close/>
              </a:path>
              <a:path w="2448560" h="2448559">
                <a:moveTo>
                  <a:pt x="379730" y="379730"/>
                </a:moveTo>
                <a:lnTo>
                  <a:pt x="344170" y="379730"/>
                </a:lnTo>
                <a:lnTo>
                  <a:pt x="350519" y="386079"/>
                </a:lnTo>
                <a:lnTo>
                  <a:pt x="386079" y="386079"/>
                </a:lnTo>
                <a:lnTo>
                  <a:pt x="379730" y="379730"/>
                </a:lnTo>
                <a:close/>
              </a:path>
              <a:path w="2448560" h="2448559">
                <a:moveTo>
                  <a:pt x="386080" y="386080"/>
                </a:moveTo>
                <a:lnTo>
                  <a:pt x="350520" y="386080"/>
                </a:lnTo>
                <a:lnTo>
                  <a:pt x="356869" y="392429"/>
                </a:lnTo>
                <a:lnTo>
                  <a:pt x="392430" y="392429"/>
                </a:lnTo>
                <a:lnTo>
                  <a:pt x="386080" y="386080"/>
                </a:lnTo>
                <a:close/>
              </a:path>
              <a:path w="2448560" h="2448559">
                <a:moveTo>
                  <a:pt x="392430" y="392430"/>
                </a:moveTo>
                <a:lnTo>
                  <a:pt x="356870" y="392430"/>
                </a:lnTo>
                <a:lnTo>
                  <a:pt x="363219" y="398779"/>
                </a:lnTo>
                <a:lnTo>
                  <a:pt x="398779" y="398779"/>
                </a:lnTo>
                <a:lnTo>
                  <a:pt x="392430" y="392430"/>
                </a:lnTo>
                <a:close/>
              </a:path>
              <a:path w="2448560" h="2448559">
                <a:moveTo>
                  <a:pt x="398780" y="398780"/>
                </a:moveTo>
                <a:lnTo>
                  <a:pt x="363220" y="398780"/>
                </a:lnTo>
                <a:lnTo>
                  <a:pt x="369569" y="405129"/>
                </a:lnTo>
                <a:lnTo>
                  <a:pt x="405129" y="405129"/>
                </a:lnTo>
                <a:lnTo>
                  <a:pt x="398780" y="398780"/>
                </a:lnTo>
                <a:close/>
              </a:path>
              <a:path w="2448560" h="2448559">
                <a:moveTo>
                  <a:pt x="405130" y="405130"/>
                </a:moveTo>
                <a:lnTo>
                  <a:pt x="369570" y="405130"/>
                </a:lnTo>
                <a:lnTo>
                  <a:pt x="375919" y="411479"/>
                </a:lnTo>
                <a:lnTo>
                  <a:pt x="411479" y="411479"/>
                </a:lnTo>
                <a:lnTo>
                  <a:pt x="405130" y="405130"/>
                </a:lnTo>
                <a:close/>
              </a:path>
              <a:path w="2448560" h="2448559">
                <a:moveTo>
                  <a:pt x="411480" y="411480"/>
                </a:moveTo>
                <a:lnTo>
                  <a:pt x="375920" y="411480"/>
                </a:lnTo>
                <a:lnTo>
                  <a:pt x="382269" y="417829"/>
                </a:lnTo>
                <a:lnTo>
                  <a:pt x="417829" y="417829"/>
                </a:lnTo>
                <a:lnTo>
                  <a:pt x="411480" y="411480"/>
                </a:lnTo>
                <a:close/>
              </a:path>
              <a:path w="2448560" h="2448559">
                <a:moveTo>
                  <a:pt x="417830" y="417830"/>
                </a:moveTo>
                <a:lnTo>
                  <a:pt x="382270" y="417830"/>
                </a:lnTo>
                <a:lnTo>
                  <a:pt x="388619" y="424179"/>
                </a:lnTo>
                <a:lnTo>
                  <a:pt x="424179" y="424179"/>
                </a:lnTo>
                <a:lnTo>
                  <a:pt x="417830" y="417830"/>
                </a:lnTo>
                <a:close/>
              </a:path>
              <a:path w="2448560" h="2448559">
                <a:moveTo>
                  <a:pt x="424180" y="424180"/>
                </a:moveTo>
                <a:lnTo>
                  <a:pt x="388620" y="424180"/>
                </a:lnTo>
                <a:lnTo>
                  <a:pt x="394969" y="430529"/>
                </a:lnTo>
                <a:lnTo>
                  <a:pt x="430529" y="430529"/>
                </a:lnTo>
                <a:lnTo>
                  <a:pt x="424180" y="424180"/>
                </a:lnTo>
                <a:close/>
              </a:path>
              <a:path w="2448560" h="2448559">
                <a:moveTo>
                  <a:pt x="430530" y="430530"/>
                </a:moveTo>
                <a:lnTo>
                  <a:pt x="394970" y="430530"/>
                </a:lnTo>
                <a:lnTo>
                  <a:pt x="401319" y="436879"/>
                </a:lnTo>
                <a:lnTo>
                  <a:pt x="436879" y="436879"/>
                </a:lnTo>
                <a:lnTo>
                  <a:pt x="430530" y="430530"/>
                </a:lnTo>
                <a:close/>
              </a:path>
              <a:path w="2448560" h="2448559">
                <a:moveTo>
                  <a:pt x="436880" y="436880"/>
                </a:moveTo>
                <a:lnTo>
                  <a:pt x="401320" y="436880"/>
                </a:lnTo>
                <a:lnTo>
                  <a:pt x="407669" y="443230"/>
                </a:lnTo>
                <a:lnTo>
                  <a:pt x="443230" y="443230"/>
                </a:lnTo>
                <a:lnTo>
                  <a:pt x="436880" y="436880"/>
                </a:lnTo>
                <a:close/>
              </a:path>
              <a:path w="2448560" h="2448559">
                <a:moveTo>
                  <a:pt x="443230" y="443230"/>
                </a:moveTo>
                <a:lnTo>
                  <a:pt x="407670" y="443230"/>
                </a:lnTo>
                <a:lnTo>
                  <a:pt x="414019" y="449579"/>
                </a:lnTo>
                <a:lnTo>
                  <a:pt x="449580" y="449579"/>
                </a:lnTo>
                <a:lnTo>
                  <a:pt x="443230" y="443230"/>
                </a:lnTo>
                <a:close/>
              </a:path>
              <a:path w="2448560" h="2448559">
                <a:moveTo>
                  <a:pt x="449580" y="449580"/>
                </a:moveTo>
                <a:lnTo>
                  <a:pt x="414020" y="449580"/>
                </a:lnTo>
                <a:lnTo>
                  <a:pt x="420369" y="455929"/>
                </a:lnTo>
                <a:lnTo>
                  <a:pt x="455929" y="455929"/>
                </a:lnTo>
                <a:lnTo>
                  <a:pt x="449580" y="449580"/>
                </a:lnTo>
                <a:close/>
              </a:path>
              <a:path w="2448560" h="2448559">
                <a:moveTo>
                  <a:pt x="455930" y="455930"/>
                </a:moveTo>
                <a:lnTo>
                  <a:pt x="420370" y="455930"/>
                </a:lnTo>
                <a:lnTo>
                  <a:pt x="433069" y="468629"/>
                </a:lnTo>
                <a:lnTo>
                  <a:pt x="468629" y="468629"/>
                </a:lnTo>
                <a:lnTo>
                  <a:pt x="455930" y="455930"/>
                </a:lnTo>
                <a:close/>
              </a:path>
              <a:path w="2448560" h="2448559">
                <a:moveTo>
                  <a:pt x="468630" y="468630"/>
                </a:moveTo>
                <a:lnTo>
                  <a:pt x="433070" y="468630"/>
                </a:lnTo>
                <a:lnTo>
                  <a:pt x="439419" y="474979"/>
                </a:lnTo>
                <a:lnTo>
                  <a:pt x="474979" y="474979"/>
                </a:lnTo>
                <a:lnTo>
                  <a:pt x="468630" y="468630"/>
                </a:lnTo>
                <a:close/>
              </a:path>
              <a:path w="2448560" h="2448559">
                <a:moveTo>
                  <a:pt x="474980" y="474980"/>
                </a:moveTo>
                <a:lnTo>
                  <a:pt x="439420" y="474980"/>
                </a:lnTo>
                <a:lnTo>
                  <a:pt x="445769" y="481329"/>
                </a:lnTo>
                <a:lnTo>
                  <a:pt x="481329" y="481329"/>
                </a:lnTo>
                <a:lnTo>
                  <a:pt x="474980" y="474980"/>
                </a:lnTo>
                <a:close/>
              </a:path>
              <a:path w="2448560" h="2448559">
                <a:moveTo>
                  <a:pt x="481330" y="481330"/>
                </a:moveTo>
                <a:lnTo>
                  <a:pt x="445770" y="481330"/>
                </a:lnTo>
                <a:lnTo>
                  <a:pt x="452119" y="487679"/>
                </a:lnTo>
                <a:lnTo>
                  <a:pt x="487679" y="487679"/>
                </a:lnTo>
                <a:lnTo>
                  <a:pt x="481330" y="481330"/>
                </a:lnTo>
                <a:close/>
              </a:path>
              <a:path w="2448560" h="2448559">
                <a:moveTo>
                  <a:pt x="487680" y="487680"/>
                </a:moveTo>
                <a:lnTo>
                  <a:pt x="452120" y="487680"/>
                </a:lnTo>
                <a:lnTo>
                  <a:pt x="458469" y="494029"/>
                </a:lnTo>
                <a:lnTo>
                  <a:pt x="494029" y="494029"/>
                </a:lnTo>
                <a:lnTo>
                  <a:pt x="487680" y="487680"/>
                </a:lnTo>
                <a:close/>
              </a:path>
              <a:path w="2448560" h="2448559">
                <a:moveTo>
                  <a:pt x="494030" y="494030"/>
                </a:moveTo>
                <a:lnTo>
                  <a:pt x="458469" y="494030"/>
                </a:lnTo>
                <a:lnTo>
                  <a:pt x="464819" y="500379"/>
                </a:lnTo>
                <a:lnTo>
                  <a:pt x="500380" y="500379"/>
                </a:lnTo>
                <a:lnTo>
                  <a:pt x="494030" y="494030"/>
                </a:lnTo>
                <a:close/>
              </a:path>
              <a:path w="2448560" h="2448559">
                <a:moveTo>
                  <a:pt x="500380" y="500380"/>
                </a:moveTo>
                <a:lnTo>
                  <a:pt x="464820" y="500380"/>
                </a:lnTo>
                <a:lnTo>
                  <a:pt x="471169" y="506729"/>
                </a:lnTo>
                <a:lnTo>
                  <a:pt x="506729" y="506729"/>
                </a:lnTo>
                <a:lnTo>
                  <a:pt x="500380" y="500380"/>
                </a:lnTo>
                <a:close/>
              </a:path>
              <a:path w="2448560" h="2448559">
                <a:moveTo>
                  <a:pt x="506730" y="506730"/>
                </a:moveTo>
                <a:lnTo>
                  <a:pt x="471170" y="506730"/>
                </a:lnTo>
                <a:lnTo>
                  <a:pt x="477519" y="513079"/>
                </a:lnTo>
                <a:lnTo>
                  <a:pt x="513080" y="513079"/>
                </a:lnTo>
                <a:lnTo>
                  <a:pt x="506730" y="506730"/>
                </a:lnTo>
                <a:close/>
              </a:path>
              <a:path w="2448560" h="2448559">
                <a:moveTo>
                  <a:pt x="513080" y="513080"/>
                </a:moveTo>
                <a:lnTo>
                  <a:pt x="477520" y="513080"/>
                </a:lnTo>
                <a:lnTo>
                  <a:pt x="483869" y="519430"/>
                </a:lnTo>
                <a:lnTo>
                  <a:pt x="519430" y="519430"/>
                </a:lnTo>
                <a:lnTo>
                  <a:pt x="513080" y="513080"/>
                </a:lnTo>
                <a:close/>
              </a:path>
              <a:path w="2448560" h="2448559">
                <a:moveTo>
                  <a:pt x="519430" y="519430"/>
                </a:moveTo>
                <a:lnTo>
                  <a:pt x="483870" y="519430"/>
                </a:lnTo>
                <a:lnTo>
                  <a:pt x="490219" y="525779"/>
                </a:lnTo>
                <a:lnTo>
                  <a:pt x="525779" y="525779"/>
                </a:lnTo>
                <a:lnTo>
                  <a:pt x="519430" y="519430"/>
                </a:lnTo>
                <a:close/>
              </a:path>
              <a:path w="2448560" h="2448559">
                <a:moveTo>
                  <a:pt x="525780" y="525780"/>
                </a:moveTo>
                <a:lnTo>
                  <a:pt x="490220" y="525780"/>
                </a:lnTo>
                <a:lnTo>
                  <a:pt x="496569" y="532129"/>
                </a:lnTo>
                <a:lnTo>
                  <a:pt x="532129" y="532129"/>
                </a:lnTo>
                <a:lnTo>
                  <a:pt x="525780" y="525780"/>
                </a:lnTo>
                <a:close/>
              </a:path>
              <a:path w="2448560" h="2448559">
                <a:moveTo>
                  <a:pt x="532130" y="532130"/>
                </a:moveTo>
                <a:lnTo>
                  <a:pt x="496570" y="532130"/>
                </a:lnTo>
                <a:lnTo>
                  <a:pt x="502919" y="538480"/>
                </a:lnTo>
                <a:lnTo>
                  <a:pt x="538480" y="538480"/>
                </a:lnTo>
                <a:lnTo>
                  <a:pt x="532130" y="532130"/>
                </a:lnTo>
                <a:close/>
              </a:path>
              <a:path w="2448560" h="2448559">
                <a:moveTo>
                  <a:pt x="538480" y="538480"/>
                </a:moveTo>
                <a:lnTo>
                  <a:pt x="502920" y="538480"/>
                </a:lnTo>
                <a:lnTo>
                  <a:pt x="509269" y="544829"/>
                </a:lnTo>
                <a:lnTo>
                  <a:pt x="544829" y="544829"/>
                </a:lnTo>
                <a:lnTo>
                  <a:pt x="538480" y="538480"/>
                </a:lnTo>
                <a:close/>
              </a:path>
              <a:path w="2448560" h="2448559">
                <a:moveTo>
                  <a:pt x="544830" y="544830"/>
                </a:moveTo>
                <a:lnTo>
                  <a:pt x="509270" y="544830"/>
                </a:lnTo>
                <a:lnTo>
                  <a:pt x="515619" y="551179"/>
                </a:lnTo>
                <a:lnTo>
                  <a:pt x="551179" y="551179"/>
                </a:lnTo>
                <a:lnTo>
                  <a:pt x="544830" y="544830"/>
                </a:lnTo>
                <a:close/>
              </a:path>
              <a:path w="2448560" h="2448559">
                <a:moveTo>
                  <a:pt x="551180" y="551180"/>
                </a:moveTo>
                <a:lnTo>
                  <a:pt x="515620" y="551180"/>
                </a:lnTo>
                <a:lnTo>
                  <a:pt x="521969" y="557529"/>
                </a:lnTo>
                <a:lnTo>
                  <a:pt x="557529" y="557529"/>
                </a:lnTo>
                <a:lnTo>
                  <a:pt x="551180" y="551180"/>
                </a:lnTo>
                <a:close/>
              </a:path>
              <a:path w="2448560" h="2448559">
                <a:moveTo>
                  <a:pt x="557530" y="557530"/>
                </a:moveTo>
                <a:lnTo>
                  <a:pt x="521970" y="557530"/>
                </a:lnTo>
                <a:lnTo>
                  <a:pt x="528319" y="563879"/>
                </a:lnTo>
                <a:lnTo>
                  <a:pt x="563880" y="563879"/>
                </a:lnTo>
                <a:lnTo>
                  <a:pt x="557530" y="557530"/>
                </a:lnTo>
                <a:close/>
              </a:path>
              <a:path w="2448560" h="2448559">
                <a:moveTo>
                  <a:pt x="563880" y="563880"/>
                </a:moveTo>
                <a:lnTo>
                  <a:pt x="528320" y="563880"/>
                </a:lnTo>
                <a:lnTo>
                  <a:pt x="534669" y="570229"/>
                </a:lnTo>
                <a:lnTo>
                  <a:pt x="570230" y="570229"/>
                </a:lnTo>
                <a:lnTo>
                  <a:pt x="563880" y="563880"/>
                </a:lnTo>
                <a:close/>
              </a:path>
              <a:path w="2448560" h="2448559">
                <a:moveTo>
                  <a:pt x="570230" y="570230"/>
                </a:moveTo>
                <a:lnTo>
                  <a:pt x="534670" y="570230"/>
                </a:lnTo>
                <a:lnTo>
                  <a:pt x="541019" y="576579"/>
                </a:lnTo>
                <a:lnTo>
                  <a:pt x="576579" y="576579"/>
                </a:lnTo>
                <a:lnTo>
                  <a:pt x="570230" y="570230"/>
                </a:lnTo>
                <a:close/>
              </a:path>
              <a:path w="2448560" h="2448559">
                <a:moveTo>
                  <a:pt x="576580" y="576580"/>
                </a:moveTo>
                <a:lnTo>
                  <a:pt x="541020" y="576580"/>
                </a:lnTo>
                <a:lnTo>
                  <a:pt x="547369" y="582930"/>
                </a:lnTo>
                <a:lnTo>
                  <a:pt x="582930" y="582930"/>
                </a:lnTo>
                <a:lnTo>
                  <a:pt x="576580" y="576580"/>
                </a:lnTo>
                <a:close/>
              </a:path>
              <a:path w="2448560" h="2448559">
                <a:moveTo>
                  <a:pt x="582930" y="582930"/>
                </a:moveTo>
                <a:lnTo>
                  <a:pt x="547370" y="582930"/>
                </a:lnTo>
                <a:lnTo>
                  <a:pt x="553719" y="589279"/>
                </a:lnTo>
                <a:lnTo>
                  <a:pt x="589279" y="589279"/>
                </a:lnTo>
                <a:lnTo>
                  <a:pt x="582930" y="582930"/>
                </a:lnTo>
                <a:close/>
              </a:path>
              <a:path w="2448560" h="2448559">
                <a:moveTo>
                  <a:pt x="589280" y="589280"/>
                </a:moveTo>
                <a:lnTo>
                  <a:pt x="553719" y="589280"/>
                </a:lnTo>
                <a:lnTo>
                  <a:pt x="560069" y="595629"/>
                </a:lnTo>
                <a:lnTo>
                  <a:pt x="595629" y="595629"/>
                </a:lnTo>
                <a:lnTo>
                  <a:pt x="589280" y="589280"/>
                </a:lnTo>
                <a:close/>
              </a:path>
              <a:path w="2448560" h="2448559">
                <a:moveTo>
                  <a:pt x="595630" y="595630"/>
                </a:moveTo>
                <a:lnTo>
                  <a:pt x="560070" y="595630"/>
                </a:lnTo>
                <a:lnTo>
                  <a:pt x="566419" y="601980"/>
                </a:lnTo>
                <a:lnTo>
                  <a:pt x="601980" y="601980"/>
                </a:lnTo>
                <a:lnTo>
                  <a:pt x="595630" y="595630"/>
                </a:lnTo>
                <a:close/>
              </a:path>
              <a:path w="2448560" h="2448559">
                <a:moveTo>
                  <a:pt x="601980" y="601980"/>
                </a:moveTo>
                <a:lnTo>
                  <a:pt x="566420" y="601980"/>
                </a:lnTo>
                <a:lnTo>
                  <a:pt x="572769" y="608329"/>
                </a:lnTo>
                <a:lnTo>
                  <a:pt x="608330" y="608329"/>
                </a:lnTo>
                <a:lnTo>
                  <a:pt x="601980" y="601980"/>
                </a:lnTo>
                <a:close/>
              </a:path>
              <a:path w="2448560" h="2448559">
                <a:moveTo>
                  <a:pt x="608330" y="608330"/>
                </a:moveTo>
                <a:lnTo>
                  <a:pt x="572770" y="608330"/>
                </a:lnTo>
                <a:lnTo>
                  <a:pt x="579119" y="614679"/>
                </a:lnTo>
                <a:lnTo>
                  <a:pt x="614680" y="614679"/>
                </a:lnTo>
                <a:lnTo>
                  <a:pt x="608330" y="608330"/>
                </a:lnTo>
                <a:close/>
              </a:path>
              <a:path w="2448560" h="2448559">
                <a:moveTo>
                  <a:pt x="614680" y="614680"/>
                </a:moveTo>
                <a:lnTo>
                  <a:pt x="579120" y="614680"/>
                </a:lnTo>
                <a:lnTo>
                  <a:pt x="591819" y="627379"/>
                </a:lnTo>
                <a:lnTo>
                  <a:pt x="627380" y="627379"/>
                </a:lnTo>
                <a:lnTo>
                  <a:pt x="614680" y="614680"/>
                </a:lnTo>
                <a:close/>
              </a:path>
              <a:path w="2448560" h="2448559">
                <a:moveTo>
                  <a:pt x="627380" y="627380"/>
                </a:moveTo>
                <a:lnTo>
                  <a:pt x="591820" y="627380"/>
                </a:lnTo>
                <a:lnTo>
                  <a:pt x="598169" y="633729"/>
                </a:lnTo>
                <a:lnTo>
                  <a:pt x="633730" y="633729"/>
                </a:lnTo>
                <a:lnTo>
                  <a:pt x="627380" y="627380"/>
                </a:lnTo>
                <a:close/>
              </a:path>
              <a:path w="2448560" h="2448559">
                <a:moveTo>
                  <a:pt x="633730" y="633730"/>
                </a:moveTo>
                <a:lnTo>
                  <a:pt x="598170" y="633730"/>
                </a:lnTo>
                <a:lnTo>
                  <a:pt x="604519" y="640079"/>
                </a:lnTo>
                <a:lnTo>
                  <a:pt x="640080" y="640079"/>
                </a:lnTo>
                <a:lnTo>
                  <a:pt x="633730" y="633730"/>
                </a:lnTo>
                <a:close/>
              </a:path>
              <a:path w="2448560" h="2448559">
                <a:moveTo>
                  <a:pt x="640080" y="640080"/>
                </a:moveTo>
                <a:lnTo>
                  <a:pt x="604520" y="640080"/>
                </a:lnTo>
                <a:lnTo>
                  <a:pt x="610869" y="646429"/>
                </a:lnTo>
                <a:lnTo>
                  <a:pt x="646429" y="646429"/>
                </a:lnTo>
                <a:lnTo>
                  <a:pt x="640080" y="640080"/>
                </a:lnTo>
                <a:close/>
              </a:path>
              <a:path w="2448560" h="2448559">
                <a:moveTo>
                  <a:pt x="646430" y="646430"/>
                </a:moveTo>
                <a:lnTo>
                  <a:pt x="610870" y="646430"/>
                </a:lnTo>
                <a:lnTo>
                  <a:pt x="617219" y="652779"/>
                </a:lnTo>
                <a:lnTo>
                  <a:pt x="652780" y="652779"/>
                </a:lnTo>
                <a:lnTo>
                  <a:pt x="646430" y="646430"/>
                </a:lnTo>
                <a:close/>
              </a:path>
              <a:path w="2448560" h="2448559">
                <a:moveTo>
                  <a:pt x="652780" y="652780"/>
                </a:moveTo>
                <a:lnTo>
                  <a:pt x="617220" y="652780"/>
                </a:lnTo>
                <a:lnTo>
                  <a:pt x="623569" y="659129"/>
                </a:lnTo>
                <a:lnTo>
                  <a:pt x="659130" y="659129"/>
                </a:lnTo>
                <a:lnTo>
                  <a:pt x="652780" y="652780"/>
                </a:lnTo>
                <a:close/>
              </a:path>
              <a:path w="2448560" h="2448559">
                <a:moveTo>
                  <a:pt x="659130" y="659130"/>
                </a:moveTo>
                <a:lnTo>
                  <a:pt x="623570" y="659130"/>
                </a:lnTo>
                <a:lnTo>
                  <a:pt x="636269" y="671829"/>
                </a:lnTo>
                <a:lnTo>
                  <a:pt x="671829" y="671829"/>
                </a:lnTo>
                <a:lnTo>
                  <a:pt x="659130" y="659130"/>
                </a:lnTo>
                <a:close/>
              </a:path>
              <a:path w="2448560" h="2448559">
                <a:moveTo>
                  <a:pt x="671830" y="671830"/>
                </a:moveTo>
                <a:lnTo>
                  <a:pt x="636270" y="671830"/>
                </a:lnTo>
                <a:lnTo>
                  <a:pt x="642619" y="678180"/>
                </a:lnTo>
                <a:lnTo>
                  <a:pt x="678180" y="678180"/>
                </a:lnTo>
                <a:lnTo>
                  <a:pt x="671830" y="671830"/>
                </a:lnTo>
                <a:close/>
              </a:path>
              <a:path w="2448560" h="2448559">
                <a:moveTo>
                  <a:pt x="678180" y="678180"/>
                </a:moveTo>
                <a:lnTo>
                  <a:pt x="642620" y="678180"/>
                </a:lnTo>
                <a:lnTo>
                  <a:pt x="648969" y="684529"/>
                </a:lnTo>
                <a:lnTo>
                  <a:pt x="684529" y="684529"/>
                </a:lnTo>
                <a:lnTo>
                  <a:pt x="678180" y="678180"/>
                </a:lnTo>
                <a:close/>
              </a:path>
              <a:path w="2448560" h="2448559">
                <a:moveTo>
                  <a:pt x="684530" y="684530"/>
                </a:moveTo>
                <a:lnTo>
                  <a:pt x="648970" y="684530"/>
                </a:lnTo>
                <a:lnTo>
                  <a:pt x="655319" y="690879"/>
                </a:lnTo>
                <a:lnTo>
                  <a:pt x="690880" y="690879"/>
                </a:lnTo>
                <a:lnTo>
                  <a:pt x="684530" y="684530"/>
                </a:lnTo>
                <a:close/>
              </a:path>
              <a:path w="2448560" h="2448559">
                <a:moveTo>
                  <a:pt x="690880" y="690880"/>
                </a:moveTo>
                <a:lnTo>
                  <a:pt x="655320" y="690880"/>
                </a:lnTo>
                <a:lnTo>
                  <a:pt x="661669" y="697230"/>
                </a:lnTo>
                <a:lnTo>
                  <a:pt x="697230" y="697230"/>
                </a:lnTo>
                <a:lnTo>
                  <a:pt x="690880" y="690880"/>
                </a:lnTo>
                <a:close/>
              </a:path>
              <a:path w="2448560" h="2448559">
                <a:moveTo>
                  <a:pt x="697230" y="697230"/>
                </a:moveTo>
                <a:lnTo>
                  <a:pt x="661670" y="697230"/>
                </a:lnTo>
                <a:lnTo>
                  <a:pt x="668019" y="703579"/>
                </a:lnTo>
                <a:lnTo>
                  <a:pt x="703579" y="703579"/>
                </a:lnTo>
                <a:lnTo>
                  <a:pt x="697230" y="697230"/>
                </a:lnTo>
                <a:close/>
              </a:path>
              <a:path w="2448560" h="2448559">
                <a:moveTo>
                  <a:pt x="703580" y="703580"/>
                </a:moveTo>
                <a:lnTo>
                  <a:pt x="668020" y="703580"/>
                </a:lnTo>
                <a:lnTo>
                  <a:pt x="674369" y="709929"/>
                </a:lnTo>
                <a:lnTo>
                  <a:pt x="709929" y="709929"/>
                </a:lnTo>
                <a:lnTo>
                  <a:pt x="703580" y="703580"/>
                </a:lnTo>
                <a:close/>
              </a:path>
              <a:path w="2448560" h="2448559">
                <a:moveTo>
                  <a:pt x="709930" y="709930"/>
                </a:moveTo>
                <a:lnTo>
                  <a:pt x="674370" y="709930"/>
                </a:lnTo>
                <a:lnTo>
                  <a:pt x="680719" y="716279"/>
                </a:lnTo>
                <a:lnTo>
                  <a:pt x="716279" y="716279"/>
                </a:lnTo>
                <a:lnTo>
                  <a:pt x="709930" y="709930"/>
                </a:lnTo>
                <a:close/>
              </a:path>
              <a:path w="2448560" h="2448559">
                <a:moveTo>
                  <a:pt x="716280" y="716280"/>
                </a:moveTo>
                <a:lnTo>
                  <a:pt x="680720" y="716280"/>
                </a:lnTo>
                <a:lnTo>
                  <a:pt x="687069" y="722629"/>
                </a:lnTo>
                <a:lnTo>
                  <a:pt x="722630" y="722629"/>
                </a:lnTo>
                <a:lnTo>
                  <a:pt x="716280" y="716280"/>
                </a:lnTo>
                <a:close/>
              </a:path>
              <a:path w="2448560" h="2448559">
                <a:moveTo>
                  <a:pt x="722630" y="722630"/>
                </a:moveTo>
                <a:lnTo>
                  <a:pt x="687070" y="722630"/>
                </a:lnTo>
                <a:lnTo>
                  <a:pt x="693419" y="728979"/>
                </a:lnTo>
                <a:lnTo>
                  <a:pt x="728980" y="728979"/>
                </a:lnTo>
                <a:lnTo>
                  <a:pt x="722630" y="722630"/>
                </a:lnTo>
                <a:close/>
              </a:path>
              <a:path w="2448560" h="2448559">
                <a:moveTo>
                  <a:pt x="728980" y="728980"/>
                </a:moveTo>
                <a:lnTo>
                  <a:pt x="693420" y="728980"/>
                </a:lnTo>
                <a:lnTo>
                  <a:pt x="699769" y="735329"/>
                </a:lnTo>
                <a:lnTo>
                  <a:pt x="735329" y="735329"/>
                </a:lnTo>
                <a:lnTo>
                  <a:pt x="728980" y="728980"/>
                </a:lnTo>
                <a:close/>
              </a:path>
              <a:path w="2448560" h="2448559">
                <a:moveTo>
                  <a:pt x="735330" y="735330"/>
                </a:moveTo>
                <a:lnTo>
                  <a:pt x="699770" y="735330"/>
                </a:lnTo>
                <a:lnTo>
                  <a:pt x="706119" y="741679"/>
                </a:lnTo>
                <a:lnTo>
                  <a:pt x="741680" y="741679"/>
                </a:lnTo>
                <a:lnTo>
                  <a:pt x="735330" y="735330"/>
                </a:lnTo>
                <a:close/>
              </a:path>
              <a:path w="2448560" h="2448559">
                <a:moveTo>
                  <a:pt x="741680" y="741680"/>
                </a:moveTo>
                <a:lnTo>
                  <a:pt x="706120" y="741680"/>
                </a:lnTo>
                <a:lnTo>
                  <a:pt x="712469" y="748029"/>
                </a:lnTo>
                <a:lnTo>
                  <a:pt x="748029" y="748029"/>
                </a:lnTo>
                <a:lnTo>
                  <a:pt x="741680" y="741680"/>
                </a:lnTo>
                <a:close/>
              </a:path>
              <a:path w="2448560" h="2448559">
                <a:moveTo>
                  <a:pt x="748030" y="748030"/>
                </a:moveTo>
                <a:lnTo>
                  <a:pt x="712470" y="748030"/>
                </a:lnTo>
                <a:lnTo>
                  <a:pt x="718819" y="754379"/>
                </a:lnTo>
                <a:lnTo>
                  <a:pt x="754379" y="754379"/>
                </a:lnTo>
                <a:lnTo>
                  <a:pt x="748030" y="748030"/>
                </a:lnTo>
                <a:close/>
              </a:path>
              <a:path w="2448560" h="2448559">
                <a:moveTo>
                  <a:pt x="754380" y="754380"/>
                </a:moveTo>
                <a:lnTo>
                  <a:pt x="718820" y="754380"/>
                </a:lnTo>
                <a:lnTo>
                  <a:pt x="725169" y="760730"/>
                </a:lnTo>
                <a:lnTo>
                  <a:pt x="760730" y="760730"/>
                </a:lnTo>
                <a:lnTo>
                  <a:pt x="754380" y="754380"/>
                </a:lnTo>
                <a:close/>
              </a:path>
              <a:path w="2448560" h="2448559">
                <a:moveTo>
                  <a:pt x="760730" y="760730"/>
                </a:moveTo>
                <a:lnTo>
                  <a:pt x="725170" y="760730"/>
                </a:lnTo>
                <a:lnTo>
                  <a:pt x="731519" y="767079"/>
                </a:lnTo>
                <a:lnTo>
                  <a:pt x="767080" y="767079"/>
                </a:lnTo>
                <a:lnTo>
                  <a:pt x="760730" y="760730"/>
                </a:lnTo>
                <a:close/>
              </a:path>
              <a:path w="2448560" h="2448559">
                <a:moveTo>
                  <a:pt x="767080" y="767080"/>
                </a:moveTo>
                <a:lnTo>
                  <a:pt x="731520" y="767080"/>
                </a:lnTo>
                <a:lnTo>
                  <a:pt x="737869" y="773430"/>
                </a:lnTo>
                <a:lnTo>
                  <a:pt x="773430" y="773430"/>
                </a:lnTo>
                <a:lnTo>
                  <a:pt x="767080" y="767080"/>
                </a:lnTo>
                <a:close/>
              </a:path>
              <a:path w="2448560" h="2448559">
                <a:moveTo>
                  <a:pt x="773430" y="773430"/>
                </a:moveTo>
                <a:lnTo>
                  <a:pt x="737870" y="773430"/>
                </a:lnTo>
                <a:lnTo>
                  <a:pt x="750569" y="786129"/>
                </a:lnTo>
                <a:lnTo>
                  <a:pt x="786129" y="786129"/>
                </a:lnTo>
                <a:lnTo>
                  <a:pt x="773430" y="773430"/>
                </a:lnTo>
                <a:close/>
              </a:path>
              <a:path w="2448560" h="2448559">
                <a:moveTo>
                  <a:pt x="786130" y="786130"/>
                </a:moveTo>
                <a:lnTo>
                  <a:pt x="750570" y="786130"/>
                </a:lnTo>
                <a:lnTo>
                  <a:pt x="756919" y="792479"/>
                </a:lnTo>
                <a:lnTo>
                  <a:pt x="792479" y="792479"/>
                </a:lnTo>
                <a:lnTo>
                  <a:pt x="786130" y="786130"/>
                </a:lnTo>
                <a:close/>
              </a:path>
              <a:path w="2448560" h="2448559">
                <a:moveTo>
                  <a:pt x="792480" y="792480"/>
                </a:moveTo>
                <a:lnTo>
                  <a:pt x="756920" y="792480"/>
                </a:lnTo>
                <a:lnTo>
                  <a:pt x="763269" y="798829"/>
                </a:lnTo>
                <a:lnTo>
                  <a:pt x="798830" y="798829"/>
                </a:lnTo>
                <a:lnTo>
                  <a:pt x="792480" y="792480"/>
                </a:lnTo>
                <a:close/>
              </a:path>
              <a:path w="2448560" h="2448559">
                <a:moveTo>
                  <a:pt x="798830" y="798830"/>
                </a:moveTo>
                <a:lnTo>
                  <a:pt x="763270" y="798830"/>
                </a:lnTo>
                <a:lnTo>
                  <a:pt x="769619" y="805179"/>
                </a:lnTo>
                <a:lnTo>
                  <a:pt x="805179" y="805179"/>
                </a:lnTo>
                <a:lnTo>
                  <a:pt x="798830" y="798830"/>
                </a:lnTo>
                <a:close/>
              </a:path>
              <a:path w="2448560" h="2448559">
                <a:moveTo>
                  <a:pt x="805180" y="805180"/>
                </a:moveTo>
                <a:lnTo>
                  <a:pt x="769620" y="805180"/>
                </a:lnTo>
                <a:lnTo>
                  <a:pt x="775969" y="811529"/>
                </a:lnTo>
                <a:lnTo>
                  <a:pt x="811529" y="811529"/>
                </a:lnTo>
                <a:lnTo>
                  <a:pt x="805180" y="805180"/>
                </a:lnTo>
                <a:close/>
              </a:path>
              <a:path w="2448560" h="2448559">
                <a:moveTo>
                  <a:pt x="811530" y="811530"/>
                </a:moveTo>
                <a:lnTo>
                  <a:pt x="775970" y="811530"/>
                </a:lnTo>
                <a:lnTo>
                  <a:pt x="782319" y="817879"/>
                </a:lnTo>
                <a:lnTo>
                  <a:pt x="817880" y="817879"/>
                </a:lnTo>
                <a:lnTo>
                  <a:pt x="811530" y="811530"/>
                </a:lnTo>
                <a:close/>
              </a:path>
              <a:path w="2448560" h="2448559">
                <a:moveTo>
                  <a:pt x="817880" y="817880"/>
                </a:moveTo>
                <a:lnTo>
                  <a:pt x="782320" y="817880"/>
                </a:lnTo>
                <a:lnTo>
                  <a:pt x="788669" y="824229"/>
                </a:lnTo>
                <a:lnTo>
                  <a:pt x="824229" y="824229"/>
                </a:lnTo>
                <a:lnTo>
                  <a:pt x="817880" y="817880"/>
                </a:lnTo>
                <a:close/>
              </a:path>
              <a:path w="2448560" h="2448559">
                <a:moveTo>
                  <a:pt x="824230" y="824230"/>
                </a:moveTo>
                <a:lnTo>
                  <a:pt x="788670" y="824230"/>
                </a:lnTo>
                <a:lnTo>
                  <a:pt x="850900" y="886459"/>
                </a:lnTo>
                <a:lnTo>
                  <a:pt x="886460" y="886459"/>
                </a:lnTo>
                <a:lnTo>
                  <a:pt x="824230" y="824230"/>
                </a:lnTo>
                <a:close/>
              </a:path>
              <a:path w="2448560" h="2448559">
                <a:moveTo>
                  <a:pt x="886460" y="886460"/>
                </a:moveTo>
                <a:lnTo>
                  <a:pt x="850900" y="886460"/>
                </a:lnTo>
                <a:lnTo>
                  <a:pt x="882649" y="918209"/>
                </a:lnTo>
                <a:lnTo>
                  <a:pt x="918210" y="918209"/>
                </a:lnTo>
                <a:lnTo>
                  <a:pt x="886460" y="886460"/>
                </a:lnTo>
                <a:close/>
              </a:path>
              <a:path w="2448560" h="2448559">
                <a:moveTo>
                  <a:pt x="918210" y="918210"/>
                </a:moveTo>
                <a:lnTo>
                  <a:pt x="882650" y="918210"/>
                </a:lnTo>
                <a:lnTo>
                  <a:pt x="929639" y="965199"/>
                </a:lnTo>
                <a:lnTo>
                  <a:pt x="965200" y="965199"/>
                </a:lnTo>
                <a:lnTo>
                  <a:pt x="918210" y="918210"/>
                </a:lnTo>
                <a:close/>
              </a:path>
              <a:path w="2448560" h="2448559">
                <a:moveTo>
                  <a:pt x="965200" y="965200"/>
                </a:moveTo>
                <a:lnTo>
                  <a:pt x="929640" y="965200"/>
                </a:lnTo>
                <a:lnTo>
                  <a:pt x="939800" y="975359"/>
                </a:lnTo>
                <a:lnTo>
                  <a:pt x="975360" y="975359"/>
                </a:lnTo>
                <a:lnTo>
                  <a:pt x="965200" y="965200"/>
                </a:lnTo>
                <a:close/>
              </a:path>
              <a:path w="2448560" h="2448559">
                <a:moveTo>
                  <a:pt x="975360" y="975360"/>
                </a:moveTo>
                <a:lnTo>
                  <a:pt x="939800" y="975360"/>
                </a:lnTo>
                <a:lnTo>
                  <a:pt x="942340" y="977900"/>
                </a:lnTo>
                <a:lnTo>
                  <a:pt x="977900" y="977900"/>
                </a:lnTo>
                <a:lnTo>
                  <a:pt x="975360" y="975360"/>
                </a:lnTo>
                <a:close/>
              </a:path>
              <a:path w="2448560" h="2448559">
                <a:moveTo>
                  <a:pt x="977900" y="977900"/>
                </a:moveTo>
                <a:lnTo>
                  <a:pt x="942340" y="977900"/>
                </a:lnTo>
                <a:lnTo>
                  <a:pt x="948690" y="984250"/>
                </a:lnTo>
                <a:lnTo>
                  <a:pt x="984250" y="984250"/>
                </a:lnTo>
                <a:lnTo>
                  <a:pt x="977900" y="977900"/>
                </a:lnTo>
                <a:close/>
              </a:path>
              <a:path w="2448560" h="2448559">
                <a:moveTo>
                  <a:pt x="984250" y="984250"/>
                </a:moveTo>
                <a:lnTo>
                  <a:pt x="948690" y="984250"/>
                </a:lnTo>
                <a:lnTo>
                  <a:pt x="965199" y="1000759"/>
                </a:lnTo>
                <a:lnTo>
                  <a:pt x="1000760" y="1000759"/>
                </a:lnTo>
                <a:lnTo>
                  <a:pt x="984250" y="984250"/>
                </a:lnTo>
                <a:close/>
              </a:path>
              <a:path w="2448560" h="2448559">
                <a:moveTo>
                  <a:pt x="1000760" y="1000760"/>
                </a:moveTo>
                <a:lnTo>
                  <a:pt x="965200" y="1000760"/>
                </a:lnTo>
                <a:lnTo>
                  <a:pt x="971549" y="1007109"/>
                </a:lnTo>
                <a:lnTo>
                  <a:pt x="1007110" y="1007109"/>
                </a:lnTo>
                <a:lnTo>
                  <a:pt x="1000760" y="1000760"/>
                </a:lnTo>
                <a:close/>
              </a:path>
              <a:path w="2448560" h="2448559">
                <a:moveTo>
                  <a:pt x="1007110" y="1007110"/>
                </a:moveTo>
                <a:lnTo>
                  <a:pt x="971550" y="1007110"/>
                </a:lnTo>
                <a:lnTo>
                  <a:pt x="977899" y="1013459"/>
                </a:lnTo>
                <a:lnTo>
                  <a:pt x="1013460" y="1013459"/>
                </a:lnTo>
                <a:lnTo>
                  <a:pt x="1007110" y="1007110"/>
                </a:lnTo>
                <a:close/>
              </a:path>
              <a:path w="2448560" h="2448559">
                <a:moveTo>
                  <a:pt x="1013460" y="1013460"/>
                </a:moveTo>
                <a:lnTo>
                  <a:pt x="977900" y="1013460"/>
                </a:lnTo>
                <a:lnTo>
                  <a:pt x="980439" y="1016000"/>
                </a:lnTo>
                <a:lnTo>
                  <a:pt x="1016000" y="1016000"/>
                </a:lnTo>
                <a:lnTo>
                  <a:pt x="1013460" y="1013460"/>
                </a:lnTo>
                <a:close/>
              </a:path>
              <a:path w="2448560" h="2448559">
                <a:moveTo>
                  <a:pt x="1016000" y="1016000"/>
                </a:moveTo>
                <a:lnTo>
                  <a:pt x="980440" y="1016000"/>
                </a:lnTo>
                <a:lnTo>
                  <a:pt x="986789" y="1022350"/>
                </a:lnTo>
                <a:lnTo>
                  <a:pt x="1022350" y="1022350"/>
                </a:lnTo>
                <a:lnTo>
                  <a:pt x="1016000" y="1016000"/>
                </a:lnTo>
                <a:close/>
              </a:path>
              <a:path w="2448560" h="2448559">
                <a:moveTo>
                  <a:pt x="1022350" y="1022350"/>
                </a:moveTo>
                <a:lnTo>
                  <a:pt x="986790" y="1022350"/>
                </a:lnTo>
                <a:lnTo>
                  <a:pt x="1003299" y="1038859"/>
                </a:lnTo>
                <a:lnTo>
                  <a:pt x="1038860" y="1038859"/>
                </a:lnTo>
                <a:lnTo>
                  <a:pt x="1022350" y="1022350"/>
                </a:lnTo>
                <a:close/>
              </a:path>
              <a:path w="2448560" h="2448559">
                <a:moveTo>
                  <a:pt x="1038860" y="1038860"/>
                </a:moveTo>
                <a:lnTo>
                  <a:pt x="1003300" y="1038860"/>
                </a:lnTo>
                <a:lnTo>
                  <a:pt x="1009650" y="1045209"/>
                </a:lnTo>
                <a:lnTo>
                  <a:pt x="1045210" y="1045209"/>
                </a:lnTo>
                <a:lnTo>
                  <a:pt x="1038860" y="1038860"/>
                </a:lnTo>
                <a:close/>
              </a:path>
              <a:path w="2448560" h="2448559">
                <a:moveTo>
                  <a:pt x="1045210" y="1045210"/>
                </a:moveTo>
                <a:lnTo>
                  <a:pt x="1009650" y="1045210"/>
                </a:lnTo>
                <a:lnTo>
                  <a:pt x="1012190" y="1047749"/>
                </a:lnTo>
                <a:lnTo>
                  <a:pt x="1047750" y="1047749"/>
                </a:lnTo>
                <a:lnTo>
                  <a:pt x="1045210" y="1045210"/>
                </a:lnTo>
                <a:close/>
              </a:path>
              <a:path w="2448560" h="2448559">
                <a:moveTo>
                  <a:pt x="1047750" y="1047750"/>
                </a:moveTo>
                <a:lnTo>
                  <a:pt x="1012190" y="1047750"/>
                </a:lnTo>
                <a:lnTo>
                  <a:pt x="1018540" y="1054099"/>
                </a:lnTo>
                <a:lnTo>
                  <a:pt x="1054100" y="1054099"/>
                </a:lnTo>
                <a:lnTo>
                  <a:pt x="1047750" y="1047750"/>
                </a:lnTo>
                <a:close/>
              </a:path>
              <a:path w="2448560" h="2448559">
                <a:moveTo>
                  <a:pt x="1054100" y="1054100"/>
                </a:moveTo>
                <a:lnTo>
                  <a:pt x="1018540" y="1054100"/>
                </a:lnTo>
                <a:lnTo>
                  <a:pt x="1022350" y="1057909"/>
                </a:lnTo>
                <a:lnTo>
                  <a:pt x="1057910" y="1057909"/>
                </a:lnTo>
                <a:lnTo>
                  <a:pt x="1054100" y="1054100"/>
                </a:lnTo>
                <a:close/>
              </a:path>
              <a:path w="2448560" h="2448559">
                <a:moveTo>
                  <a:pt x="1057910" y="1057910"/>
                </a:moveTo>
                <a:lnTo>
                  <a:pt x="1022350" y="1057910"/>
                </a:lnTo>
                <a:lnTo>
                  <a:pt x="1028700" y="1064259"/>
                </a:lnTo>
                <a:lnTo>
                  <a:pt x="1064260" y="1064259"/>
                </a:lnTo>
                <a:lnTo>
                  <a:pt x="1057910" y="1057910"/>
                </a:lnTo>
                <a:close/>
              </a:path>
              <a:path w="2448560" h="2448559">
                <a:moveTo>
                  <a:pt x="1064260" y="1064260"/>
                </a:moveTo>
                <a:lnTo>
                  <a:pt x="1028700" y="1064260"/>
                </a:lnTo>
                <a:lnTo>
                  <a:pt x="1031240" y="1066799"/>
                </a:lnTo>
                <a:lnTo>
                  <a:pt x="1066800" y="1066799"/>
                </a:lnTo>
                <a:lnTo>
                  <a:pt x="1064260" y="1064260"/>
                </a:lnTo>
                <a:close/>
              </a:path>
              <a:path w="2448560" h="2448559">
                <a:moveTo>
                  <a:pt x="1066800" y="1066800"/>
                </a:moveTo>
                <a:lnTo>
                  <a:pt x="1031240" y="1066800"/>
                </a:lnTo>
                <a:lnTo>
                  <a:pt x="1037590" y="1073150"/>
                </a:lnTo>
                <a:lnTo>
                  <a:pt x="1073150" y="1073150"/>
                </a:lnTo>
                <a:lnTo>
                  <a:pt x="1066800" y="1066800"/>
                </a:lnTo>
                <a:close/>
              </a:path>
              <a:path w="2448560" h="2448559">
                <a:moveTo>
                  <a:pt x="1073150" y="1073150"/>
                </a:moveTo>
                <a:lnTo>
                  <a:pt x="1037590" y="1073150"/>
                </a:lnTo>
                <a:lnTo>
                  <a:pt x="1043939" y="1079499"/>
                </a:lnTo>
                <a:lnTo>
                  <a:pt x="1079500" y="1079499"/>
                </a:lnTo>
                <a:lnTo>
                  <a:pt x="1073150" y="1073150"/>
                </a:lnTo>
                <a:close/>
              </a:path>
              <a:path w="2448560" h="2448559">
                <a:moveTo>
                  <a:pt x="1079500" y="1079500"/>
                </a:moveTo>
                <a:lnTo>
                  <a:pt x="1043939" y="1079500"/>
                </a:lnTo>
                <a:lnTo>
                  <a:pt x="1050289" y="1085849"/>
                </a:lnTo>
                <a:lnTo>
                  <a:pt x="1085850" y="1085849"/>
                </a:lnTo>
                <a:lnTo>
                  <a:pt x="1079500" y="1079500"/>
                </a:lnTo>
                <a:close/>
              </a:path>
              <a:path w="2448560" h="2448559">
                <a:moveTo>
                  <a:pt x="1085850" y="1085850"/>
                </a:moveTo>
                <a:lnTo>
                  <a:pt x="1050289" y="1085850"/>
                </a:lnTo>
                <a:lnTo>
                  <a:pt x="1054100" y="1089660"/>
                </a:lnTo>
                <a:lnTo>
                  <a:pt x="1089660" y="1089660"/>
                </a:lnTo>
                <a:lnTo>
                  <a:pt x="1085850" y="1085850"/>
                </a:lnTo>
                <a:close/>
              </a:path>
              <a:path w="2448560" h="2448559">
                <a:moveTo>
                  <a:pt x="1089660" y="1089660"/>
                </a:moveTo>
                <a:lnTo>
                  <a:pt x="1054100" y="1089660"/>
                </a:lnTo>
                <a:lnTo>
                  <a:pt x="1066800" y="1102360"/>
                </a:lnTo>
                <a:lnTo>
                  <a:pt x="1102360" y="1102360"/>
                </a:lnTo>
                <a:lnTo>
                  <a:pt x="1089660" y="1089660"/>
                </a:lnTo>
                <a:close/>
              </a:path>
              <a:path w="2448560" h="2448559">
                <a:moveTo>
                  <a:pt x="1102360" y="1102360"/>
                </a:moveTo>
                <a:lnTo>
                  <a:pt x="1066800" y="1102360"/>
                </a:lnTo>
                <a:lnTo>
                  <a:pt x="1069340" y="1104900"/>
                </a:lnTo>
                <a:lnTo>
                  <a:pt x="1104900" y="1104900"/>
                </a:lnTo>
                <a:lnTo>
                  <a:pt x="1102360" y="1102360"/>
                </a:lnTo>
                <a:close/>
              </a:path>
              <a:path w="2448560" h="2448559">
                <a:moveTo>
                  <a:pt x="1104900" y="1104900"/>
                </a:moveTo>
                <a:lnTo>
                  <a:pt x="1069340" y="1104900"/>
                </a:lnTo>
                <a:lnTo>
                  <a:pt x="1075689" y="1111249"/>
                </a:lnTo>
                <a:lnTo>
                  <a:pt x="1111250" y="1111249"/>
                </a:lnTo>
                <a:lnTo>
                  <a:pt x="1104900" y="1104900"/>
                </a:lnTo>
                <a:close/>
              </a:path>
              <a:path w="2448560" h="2448559">
                <a:moveTo>
                  <a:pt x="1111250" y="1111250"/>
                </a:moveTo>
                <a:lnTo>
                  <a:pt x="1075690" y="1111250"/>
                </a:lnTo>
                <a:lnTo>
                  <a:pt x="1082039" y="1117599"/>
                </a:lnTo>
                <a:lnTo>
                  <a:pt x="1117600" y="1117599"/>
                </a:lnTo>
                <a:lnTo>
                  <a:pt x="1111250" y="1111250"/>
                </a:lnTo>
                <a:close/>
              </a:path>
              <a:path w="2448560" h="2448559">
                <a:moveTo>
                  <a:pt x="1117600" y="1117600"/>
                </a:moveTo>
                <a:lnTo>
                  <a:pt x="1082040" y="1117600"/>
                </a:lnTo>
                <a:lnTo>
                  <a:pt x="1094739" y="1130299"/>
                </a:lnTo>
                <a:lnTo>
                  <a:pt x="1130300" y="1130299"/>
                </a:lnTo>
                <a:lnTo>
                  <a:pt x="1117600" y="1117600"/>
                </a:lnTo>
                <a:close/>
              </a:path>
              <a:path w="2448560" h="2448559">
                <a:moveTo>
                  <a:pt x="1130300" y="1130300"/>
                </a:moveTo>
                <a:lnTo>
                  <a:pt x="1094740" y="1130300"/>
                </a:lnTo>
                <a:lnTo>
                  <a:pt x="1098549" y="1134109"/>
                </a:lnTo>
                <a:lnTo>
                  <a:pt x="1134109" y="1134109"/>
                </a:lnTo>
                <a:lnTo>
                  <a:pt x="1130300" y="1130300"/>
                </a:lnTo>
                <a:close/>
              </a:path>
              <a:path w="2448560" h="2448559">
                <a:moveTo>
                  <a:pt x="1134110" y="1134110"/>
                </a:moveTo>
                <a:lnTo>
                  <a:pt x="1098550" y="1134110"/>
                </a:lnTo>
                <a:lnTo>
                  <a:pt x="1113789" y="1149349"/>
                </a:lnTo>
                <a:lnTo>
                  <a:pt x="1149350" y="1149349"/>
                </a:lnTo>
                <a:lnTo>
                  <a:pt x="1134110" y="1134110"/>
                </a:lnTo>
                <a:close/>
              </a:path>
              <a:path w="2448560" h="2448559">
                <a:moveTo>
                  <a:pt x="1149350" y="1149350"/>
                </a:moveTo>
                <a:lnTo>
                  <a:pt x="1113790" y="1149350"/>
                </a:lnTo>
                <a:lnTo>
                  <a:pt x="1136649" y="1172209"/>
                </a:lnTo>
                <a:lnTo>
                  <a:pt x="1172210" y="1172209"/>
                </a:lnTo>
                <a:lnTo>
                  <a:pt x="1149350" y="1149350"/>
                </a:lnTo>
                <a:close/>
              </a:path>
              <a:path w="2448560" h="2448559">
                <a:moveTo>
                  <a:pt x="1172210" y="1172210"/>
                </a:moveTo>
                <a:lnTo>
                  <a:pt x="1136650" y="1172210"/>
                </a:lnTo>
                <a:lnTo>
                  <a:pt x="1168399" y="1203959"/>
                </a:lnTo>
                <a:lnTo>
                  <a:pt x="1203960" y="1203959"/>
                </a:lnTo>
                <a:lnTo>
                  <a:pt x="1172210" y="1172210"/>
                </a:lnTo>
                <a:close/>
              </a:path>
              <a:path w="2448560" h="2448559">
                <a:moveTo>
                  <a:pt x="1203960" y="1203960"/>
                </a:moveTo>
                <a:lnTo>
                  <a:pt x="1168400" y="1203960"/>
                </a:lnTo>
                <a:lnTo>
                  <a:pt x="1170939" y="1206499"/>
                </a:lnTo>
                <a:lnTo>
                  <a:pt x="1206500" y="1206499"/>
                </a:lnTo>
                <a:lnTo>
                  <a:pt x="1203960" y="1203960"/>
                </a:lnTo>
                <a:close/>
              </a:path>
              <a:path w="2448560" h="2448559">
                <a:moveTo>
                  <a:pt x="1206500" y="1206500"/>
                </a:moveTo>
                <a:lnTo>
                  <a:pt x="1170940" y="1206500"/>
                </a:lnTo>
                <a:lnTo>
                  <a:pt x="1212849" y="1248409"/>
                </a:lnTo>
                <a:lnTo>
                  <a:pt x="1248409" y="1248409"/>
                </a:lnTo>
                <a:lnTo>
                  <a:pt x="1206500" y="1206500"/>
                </a:lnTo>
                <a:close/>
              </a:path>
              <a:path w="2448560" h="2448559">
                <a:moveTo>
                  <a:pt x="1248410" y="1248410"/>
                </a:moveTo>
                <a:lnTo>
                  <a:pt x="1212850" y="1248410"/>
                </a:lnTo>
                <a:lnTo>
                  <a:pt x="1221739" y="1257299"/>
                </a:lnTo>
                <a:lnTo>
                  <a:pt x="1257300" y="1257299"/>
                </a:lnTo>
                <a:lnTo>
                  <a:pt x="1248410" y="1248410"/>
                </a:lnTo>
                <a:close/>
              </a:path>
              <a:path w="2448560" h="2448559">
                <a:moveTo>
                  <a:pt x="1257300" y="1257300"/>
                </a:moveTo>
                <a:lnTo>
                  <a:pt x="1221740" y="1257300"/>
                </a:lnTo>
                <a:lnTo>
                  <a:pt x="1234439" y="1269999"/>
                </a:lnTo>
                <a:lnTo>
                  <a:pt x="1270000" y="1269999"/>
                </a:lnTo>
                <a:lnTo>
                  <a:pt x="1257300" y="1257300"/>
                </a:lnTo>
                <a:close/>
              </a:path>
              <a:path w="2448560" h="2448559">
                <a:moveTo>
                  <a:pt x="1270000" y="1270000"/>
                </a:moveTo>
                <a:lnTo>
                  <a:pt x="1234440" y="1270000"/>
                </a:lnTo>
                <a:lnTo>
                  <a:pt x="1253489" y="1289049"/>
                </a:lnTo>
                <a:lnTo>
                  <a:pt x="1289050" y="1289049"/>
                </a:lnTo>
                <a:lnTo>
                  <a:pt x="1270000" y="1270000"/>
                </a:lnTo>
                <a:close/>
              </a:path>
              <a:path w="2448560" h="2448559">
                <a:moveTo>
                  <a:pt x="1289050" y="1289050"/>
                </a:moveTo>
                <a:lnTo>
                  <a:pt x="1253490" y="1289050"/>
                </a:lnTo>
                <a:lnTo>
                  <a:pt x="1266190" y="1301750"/>
                </a:lnTo>
                <a:lnTo>
                  <a:pt x="1301750" y="1301750"/>
                </a:lnTo>
                <a:lnTo>
                  <a:pt x="1289050" y="1289050"/>
                </a:lnTo>
                <a:close/>
              </a:path>
              <a:path w="2448560" h="2448559">
                <a:moveTo>
                  <a:pt x="1301750" y="1301750"/>
                </a:moveTo>
                <a:lnTo>
                  <a:pt x="1266190" y="1301750"/>
                </a:lnTo>
                <a:lnTo>
                  <a:pt x="1278889" y="1314449"/>
                </a:lnTo>
                <a:lnTo>
                  <a:pt x="1314450" y="1314449"/>
                </a:lnTo>
                <a:lnTo>
                  <a:pt x="1301750" y="1301750"/>
                </a:lnTo>
                <a:close/>
              </a:path>
              <a:path w="2448560" h="2448559">
                <a:moveTo>
                  <a:pt x="1314450" y="1314450"/>
                </a:moveTo>
                <a:lnTo>
                  <a:pt x="1278890" y="1314450"/>
                </a:lnTo>
                <a:lnTo>
                  <a:pt x="1336040" y="1371600"/>
                </a:lnTo>
                <a:lnTo>
                  <a:pt x="1371600" y="1371600"/>
                </a:lnTo>
                <a:lnTo>
                  <a:pt x="1314450" y="1314450"/>
                </a:lnTo>
                <a:close/>
              </a:path>
              <a:path w="2448560" h="2448559">
                <a:moveTo>
                  <a:pt x="1371600" y="1371600"/>
                </a:moveTo>
                <a:lnTo>
                  <a:pt x="1336040" y="1371600"/>
                </a:lnTo>
                <a:lnTo>
                  <a:pt x="1339849" y="1375409"/>
                </a:lnTo>
                <a:lnTo>
                  <a:pt x="1375410" y="1375409"/>
                </a:lnTo>
                <a:lnTo>
                  <a:pt x="1371600" y="1371600"/>
                </a:lnTo>
                <a:close/>
              </a:path>
              <a:path w="2448560" h="2448559">
                <a:moveTo>
                  <a:pt x="1375410" y="1375410"/>
                </a:moveTo>
                <a:lnTo>
                  <a:pt x="1339850" y="1375410"/>
                </a:lnTo>
                <a:lnTo>
                  <a:pt x="1358900" y="1394459"/>
                </a:lnTo>
                <a:lnTo>
                  <a:pt x="1394459" y="1394459"/>
                </a:lnTo>
                <a:lnTo>
                  <a:pt x="1375410" y="1375410"/>
                </a:lnTo>
                <a:close/>
              </a:path>
              <a:path w="2448560" h="2448559">
                <a:moveTo>
                  <a:pt x="1394460" y="1394460"/>
                </a:moveTo>
                <a:lnTo>
                  <a:pt x="1358900" y="1394460"/>
                </a:lnTo>
                <a:lnTo>
                  <a:pt x="1371599" y="1407159"/>
                </a:lnTo>
                <a:lnTo>
                  <a:pt x="1407159" y="1407159"/>
                </a:lnTo>
                <a:lnTo>
                  <a:pt x="1394460" y="1394460"/>
                </a:lnTo>
                <a:close/>
              </a:path>
              <a:path w="2448560" h="2448559">
                <a:moveTo>
                  <a:pt x="1407160" y="1407160"/>
                </a:moveTo>
                <a:lnTo>
                  <a:pt x="1371600" y="1407160"/>
                </a:lnTo>
                <a:lnTo>
                  <a:pt x="1422400" y="1457960"/>
                </a:lnTo>
                <a:lnTo>
                  <a:pt x="1457960" y="1457960"/>
                </a:lnTo>
                <a:lnTo>
                  <a:pt x="1407160" y="1407160"/>
                </a:lnTo>
                <a:close/>
              </a:path>
              <a:path w="2448560" h="2448559">
                <a:moveTo>
                  <a:pt x="1457960" y="1457960"/>
                </a:moveTo>
                <a:lnTo>
                  <a:pt x="1422400" y="1457960"/>
                </a:lnTo>
                <a:lnTo>
                  <a:pt x="1454150" y="1489710"/>
                </a:lnTo>
                <a:lnTo>
                  <a:pt x="1489710" y="1489710"/>
                </a:lnTo>
                <a:lnTo>
                  <a:pt x="1457960" y="1457960"/>
                </a:lnTo>
                <a:close/>
              </a:path>
              <a:path w="2448560" h="2448559">
                <a:moveTo>
                  <a:pt x="1489710" y="1489710"/>
                </a:moveTo>
                <a:lnTo>
                  <a:pt x="1454150" y="1489710"/>
                </a:lnTo>
                <a:lnTo>
                  <a:pt x="1482089" y="1517649"/>
                </a:lnTo>
                <a:lnTo>
                  <a:pt x="1517650" y="1517649"/>
                </a:lnTo>
                <a:lnTo>
                  <a:pt x="1489710" y="1489710"/>
                </a:lnTo>
                <a:close/>
              </a:path>
              <a:path w="2448560" h="2448559">
                <a:moveTo>
                  <a:pt x="1517650" y="1517650"/>
                </a:moveTo>
                <a:lnTo>
                  <a:pt x="1482090" y="1517650"/>
                </a:lnTo>
                <a:lnTo>
                  <a:pt x="1485899" y="1521459"/>
                </a:lnTo>
                <a:lnTo>
                  <a:pt x="1521460" y="1521459"/>
                </a:lnTo>
                <a:lnTo>
                  <a:pt x="1517650" y="1517650"/>
                </a:lnTo>
                <a:close/>
              </a:path>
              <a:path w="2448560" h="2448559">
                <a:moveTo>
                  <a:pt x="1521460" y="1521460"/>
                </a:moveTo>
                <a:lnTo>
                  <a:pt x="1485900" y="1521460"/>
                </a:lnTo>
                <a:lnTo>
                  <a:pt x="1498599" y="1534159"/>
                </a:lnTo>
                <a:lnTo>
                  <a:pt x="1534160" y="1534159"/>
                </a:lnTo>
                <a:lnTo>
                  <a:pt x="1521460" y="1521460"/>
                </a:lnTo>
                <a:close/>
              </a:path>
              <a:path w="2448560" h="2448559">
                <a:moveTo>
                  <a:pt x="1534160" y="1534160"/>
                </a:moveTo>
                <a:lnTo>
                  <a:pt x="1498600" y="1534160"/>
                </a:lnTo>
                <a:lnTo>
                  <a:pt x="1513840" y="1549400"/>
                </a:lnTo>
                <a:lnTo>
                  <a:pt x="1549400" y="1549400"/>
                </a:lnTo>
                <a:lnTo>
                  <a:pt x="1534160" y="1534160"/>
                </a:lnTo>
                <a:close/>
              </a:path>
              <a:path w="2448560" h="2448559">
                <a:moveTo>
                  <a:pt x="1549400" y="1549400"/>
                </a:moveTo>
                <a:lnTo>
                  <a:pt x="1513840" y="1549400"/>
                </a:lnTo>
                <a:lnTo>
                  <a:pt x="1517649" y="1553209"/>
                </a:lnTo>
                <a:lnTo>
                  <a:pt x="1553210" y="1553209"/>
                </a:lnTo>
                <a:lnTo>
                  <a:pt x="1549400" y="1549400"/>
                </a:lnTo>
                <a:close/>
              </a:path>
              <a:path w="2448560" h="2448559">
                <a:moveTo>
                  <a:pt x="1553210" y="1553210"/>
                </a:moveTo>
                <a:lnTo>
                  <a:pt x="1517650" y="1553210"/>
                </a:lnTo>
                <a:lnTo>
                  <a:pt x="1532889" y="1568449"/>
                </a:lnTo>
                <a:lnTo>
                  <a:pt x="1568449" y="1568449"/>
                </a:lnTo>
                <a:lnTo>
                  <a:pt x="1553210" y="1553210"/>
                </a:lnTo>
                <a:close/>
              </a:path>
              <a:path w="2448560" h="2448559">
                <a:moveTo>
                  <a:pt x="1568450" y="1568450"/>
                </a:moveTo>
                <a:lnTo>
                  <a:pt x="1532890" y="1568450"/>
                </a:lnTo>
                <a:lnTo>
                  <a:pt x="1555750" y="1591309"/>
                </a:lnTo>
                <a:lnTo>
                  <a:pt x="1591309" y="1591309"/>
                </a:lnTo>
                <a:lnTo>
                  <a:pt x="1568450" y="1568450"/>
                </a:lnTo>
                <a:close/>
              </a:path>
              <a:path w="2448560" h="2448559">
                <a:moveTo>
                  <a:pt x="1591310" y="1591310"/>
                </a:moveTo>
                <a:lnTo>
                  <a:pt x="1555750" y="1591310"/>
                </a:lnTo>
                <a:lnTo>
                  <a:pt x="1570989" y="1606549"/>
                </a:lnTo>
                <a:lnTo>
                  <a:pt x="1606550" y="1606549"/>
                </a:lnTo>
                <a:lnTo>
                  <a:pt x="1591310" y="1591310"/>
                </a:lnTo>
                <a:close/>
              </a:path>
              <a:path w="2448560" h="2448559">
                <a:moveTo>
                  <a:pt x="1606550" y="1606550"/>
                </a:moveTo>
                <a:lnTo>
                  <a:pt x="1570990" y="1606550"/>
                </a:lnTo>
                <a:lnTo>
                  <a:pt x="1583689" y="1619249"/>
                </a:lnTo>
                <a:lnTo>
                  <a:pt x="1619250" y="1619249"/>
                </a:lnTo>
                <a:lnTo>
                  <a:pt x="1606550" y="1606550"/>
                </a:lnTo>
                <a:close/>
              </a:path>
              <a:path w="2448560" h="2448559">
                <a:moveTo>
                  <a:pt x="1619250" y="1619250"/>
                </a:moveTo>
                <a:lnTo>
                  <a:pt x="1583690" y="1619250"/>
                </a:lnTo>
                <a:lnTo>
                  <a:pt x="1587499" y="1623059"/>
                </a:lnTo>
                <a:lnTo>
                  <a:pt x="1623060" y="1623059"/>
                </a:lnTo>
                <a:lnTo>
                  <a:pt x="1619250" y="1619250"/>
                </a:lnTo>
                <a:close/>
              </a:path>
              <a:path w="2448560" h="2448559">
                <a:moveTo>
                  <a:pt x="1623060" y="1623060"/>
                </a:moveTo>
                <a:lnTo>
                  <a:pt x="1587500" y="1623060"/>
                </a:lnTo>
                <a:lnTo>
                  <a:pt x="1590039" y="1625599"/>
                </a:lnTo>
                <a:lnTo>
                  <a:pt x="1625600" y="1625599"/>
                </a:lnTo>
                <a:lnTo>
                  <a:pt x="1623060" y="1623060"/>
                </a:lnTo>
                <a:close/>
              </a:path>
              <a:path w="2448560" h="2448559">
                <a:moveTo>
                  <a:pt x="1625600" y="1625600"/>
                </a:moveTo>
                <a:lnTo>
                  <a:pt x="1590040" y="1625600"/>
                </a:lnTo>
                <a:lnTo>
                  <a:pt x="1602739" y="1638299"/>
                </a:lnTo>
                <a:lnTo>
                  <a:pt x="1638300" y="1638299"/>
                </a:lnTo>
                <a:lnTo>
                  <a:pt x="1625600" y="1625600"/>
                </a:lnTo>
                <a:close/>
              </a:path>
              <a:path w="2448560" h="2448559">
                <a:moveTo>
                  <a:pt x="2249170" y="2249170"/>
                </a:moveTo>
                <a:lnTo>
                  <a:pt x="2213610" y="2249170"/>
                </a:lnTo>
                <a:lnTo>
                  <a:pt x="2413000" y="2448560"/>
                </a:lnTo>
                <a:lnTo>
                  <a:pt x="2448560" y="2448560"/>
                </a:lnTo>
                <a:lnTo>
                  <a:pt x="2249170" y="2249170"/>
                </a:lnTo>
                <a:close/>
              </a:path>
              <a:path w="2448560" h="2448559">
                <a:moveTo>
                  <a:pt x="2246630" y="2246629"/>
                </a:moveTo>
                <a:lnTo>
                  <a:pt x="2211070" y="2246629"/>
                </a:lnTo>
                <a:lnTo>
                  <a:pt x="2212340" y="2247900"/>
                </a:lnTo>
                <a:lnTo>
                  <a:pt x="2247900" y="2247900"/>
                </a:lnTo>
                <a:lnTo>
                  <a:pt x="2246630" y="2246629"/>
                </a:lnTo>
                <a:close/>
              </a:path>
              <a:path w="2448560" h="2448559">
                <a:moveTo>
                  <a:pt x="2242820" y="2242820"/>
                </a:moveTo>
                <a:lnTo>
                  <a:pt x="2207260" y="2242820"/>
                </a:lnTo>
                <a:lnTo>
                  <a:pt x="2209800" y="2245360"/>
                </a:lnTo>
                <a:lnTo>
                  <a:pt x="2245360" y="2245360"/>
                </a:lnTo>
                <a:lnTo>
                  <a:pt x="2242820" y="2242820"/>
                </a:lnTo>
                <a:close/>
              </a:path>
              <a:path w="2448560" h="2448559">
                <a:moveTo>
                  <a:pt x="2240280" y="2240280"/>
                </a:moveTo>
                <a:lnTo>
                  <a:pt x="2204720" y="2240280"/>
                </a:lnTo>
                <a:lnTo>
                  <a:pt x="2205990" y="2241550"/>
                </a:lnTo>
                <a:lnTo>
                  <a:pt x="2241550" y="2241550"/>
                </a:lnTo>
                <a:lnTo>
                  <a:pt x="2240280" y="2240280"/>
                </a:lnTo>
                <a:close/>
              </a:path>
              <a:path w="2448560" h="2448559">
                <a:moveTo>
                  <a:pt x="2236470" y="2236470"/>
                </a:moveTo>
                <a:lnTo>
                  <a:pt x="2200910" y="2236470"/>
                </a:lnTo>
                <a:lnTo>
                  <a:pt x="2203450" y="2239010"/>
                </a:lnTo>
                <a:lnTo>
                  <a:pt x="2239010" y="2239010"/>
                </a:lnTo>
                <a:lnTo>
                  <a:pt x="2236470" y="2236470"/>
                </a:lnTo>
                <a:close/>
              </a:path>
              <a:path w="2448560" h="2448559">
                <a:moveTo>
                  <a:pt x="2233930" y="2233930"/>
                </a:moveTo>
                <a:lnTo>
                  <a:pt x="2198370" y="2233930"/>
                </a:lnTo>
                <a:lnTo>
                  <a:pt x="2199640" y="2235200"/>
                </a:lnTo>
                <a:lnTo>
                  <a:pt x="2235200" y="2235200"/>
                </a:lnTo>
                <a:lnTo>
                  <a:pt x="2233930" y="2233930"/>
                </a:lnTo>
                <a:close/>
              </a:path>
              <a:path w="2448560" h="2448559">
                <a:moveTo>
                  <a:pt x="2230120" y="2230120"/>
                </a:moveTo>
                <a:lnTo>
                  <a:pt x="2194560" y="2230120"/>
                </a:lnTo>
                <a:lnTo>
                  <a:pt x="2197100" y="2232660"/>
                </a:lnTo>
                <a:lnTo>
                  <a:pt x="2232660" y="2232660"/>
                </a:lnTo>
                <a:lnTo>
                  <a:pt x="2230120" y="2230120"/>
                </a:lnTo>
                <a:close/>
              </a:path>
              <a:path w="2448560" h="2448559">
                <a:moveTo>
                  <a:pt x="2227580" y="2227580"/>
                </a:moveTo>
                <a:lnTo>
                  <a:pt x="2192020" y="2227580"/>
                </a:lnTo>
                <a:lnTo>
                  <a:pt x="2193290" y="2228850"/>
                </a:lnTo>
                <a:lnTo>
                  <a:pt x="2228850" y="2228850"/>
                </a:lnTo>
                <a:lnTo>
                  <a:pt x="2227580" y="2227580"/>
                </a:lnTo>
                <a:close/>
              </a:path>
              <a:path w="2448560" h="2448559">
                <a:moveTo>
                  <a:pt x="2223770" y="2223770"/>
                </a:moveTo>
                <a:lnTo>
                  <a:pt x="2188210" y="2223770"/>
                </a:lnTo>
                <a:lnTo>
                  <a:pt x="2190750" y="2226310"/>
                </a:lnTo>
                <a:lnTo>
                  <a:pt x="2226310" y="2226310"/>
                </a:lnTo>
                <a:lnTo>
                  <a:pt x="2223770" y="2223770"/>
                </a:lnTo>
                <a:close/>
              </a:path>
              <a:path w="2448560" h="2448559">
                <a:moveTo>
                  <a:pt x="2221230" y="2221229"/>
                </a:moveTo>
                <a:lnTo>
                  <a:pt x="2185670" y="2221229"/>
                </a:lnTo>
                <a:lnTo>
                  <a:pt x="2186940" y="2222500"/>
                </a:lnTo>
                <a:lnTo>
                  <a:pt x="2222500" y="2222500"/>
                </a:lnTo>
                <a:lnTo>
                  <a:pt x="2221230" y="2221229"/>
                </a:lnTo>
                <a:close/>
              </a:path>
              <a:path w="2448560" h="2448559">
                <a:moveTo>
                  <a:pt x="2217420" y="2217420"/>
                </a:moveTo>
                <a:lnTo>
                  <a:pt x="2181860" y="2217420"/>
                </a:lnTo>
                <a:lnTo>
                  <a:pt x="2184400" y="2219960"/>
                </a:lnTo>
                <a:lnTo>
                  <a:pt x="2219960" y="2219960"/>
                </a:lnTo>
                <a:lnTo>
                  <a:pt x="2217420" y="2217420"/>
                </a:lnTo>
                <a:close/>
              </a:path>
              <a:path w="2448560" h="2448559">
                <a:moveTo>
                  <a:pt x="2214880" y="2214879"/>
                </a:moveTo>
                <a:lnTo>
                  <a:pt x="2179320" y="2214879"/>
                </a:lnTo>
                <a:lnTo>
                  <a:pt x="2180590" y="2216150"/>
                </a:lnTo>
                <a:lnTo>
                  <a:pt x="2216150" y="2216150"/>
                </a:lnTo>
                <a:lnTo>
                  <a:pt x="2214880" y="2214879"/>
                </a:lnTo>
                <a:close/>
              </a:path>
              <a:path w="2448560" h="2448559">
                <a:moveTo>
                  <a:pt x="2211070" y="2211070"/>
                </a:moveTo>
                <a:lnTo>
                  <a:pt x="2175510" y="2211070"/>
                </a:lnTo>
                <a:lnTo>
                  <a:pt x="2178050" y="2213610"/>
                </a:lnTo>
                <a:lnTo>
                  <a:pt x="2213610" y="2213610"/>
                </a:lnTo>
                <a:lnTo>
                  <a:pt x="2211070" y="2211070"/>
                </a:lnTo>
                <a:close/>
              </a:path>
              <a:path w="2448560" h="2448559">
                <a:moveTo>
                  <a:pt x="2208530" y="2208530"/>
                </a:moveTo>
                <a:lnTo>
                  <a:pt x="2172970" y="2208530"/>
                </a:lnTo>
                <a:lnTo>
                  <a:pt x="2174240" y="2209800"/>
                </a:lnTo>
                <a:lnTo>
                  <a:pt x="2209800" y="2209800"/>
                </a:lnTo>
                <a:lnTo>
                  <a:pt x="2208530" y="2208530"/>
                </a:lnTo>
                <a:close/>
              </a:path>
              <a:path w="2448560" h="2448559">
                <a:moveTo>
                  <a:pt x="2204720" y="2204720"/>
                </a:moveTo>
                <a:lnTo>
                  <a:pt x="2169160" y="2204720"/>
                </a:lnTo>
                <a:lnTo>
                  <a:pt x="2171700" y="2207260"/>
                </a:lnTo>
                <a:lnTo>
                  <a:pt x="2207260" y="2207260"/>
                </a:lnTo>
                <a:lnTo>
                  <a:pt x="2204720" y="2204720"/>
                </a:lnTo>
                <a:close/>
              </a:path>
              <a:path w="2448560" h="2448559">
                <a:moveTo>
                  <a:pt x="2202180" y="2202179"/>
                </a:moveTo>
                <a:lnTo>
                  <a:pt x="2166620" y="2202179"/>
                </a:lnTo>
                <a:lnTo>
                  <a:pt x="2167890" y="2203450"/>
                </a:lnTo>
                <a:lnTo>
                  <a:pt x="2203450" y="2203450"/>
                </a:lnTo>
                <a:lnTo>
                  <a:pt x="2202180" y="2202179"/>
                </a:lnTo>
                <a:close/>
              </a:path>
              <a:path w="2448560" h="2448559">
                <a:moveTo>
                  <a:pt x="2198370" y="2198370"/>
                </a:moveTo>
                <a:lnTo>
                  <a:pt x="2162810" y="2198370"/>
                </a:lnTo>
                <a:lnTo>
                  <a:pt x="2165350" y="2200910"/>
                </a:lnTo>
                <a:lnTo>
                  <a:pt x="2200910" y="2200910"/>
                </a:lnTo>
                <a:lnTo>
                  <a:pt x="2198370" y="2198370"/>
                </a:lnTo>
                <a:close/>
              </a:path>
              <a:path w="2448560" h="2448559">
                <a:moveTo>
                  <a:pt x="2195830" y="2195829"/>
                </a:moveTo>
                <a:lnTo>
                  <a:pt x="2160270" y="2195829"/>
                </a:lnTo>
                <a:lnTo>
                  <a:pt x="2161540" y="2197099"/>
                </a:lnTo>
                <a:lnTo>
                  <a:pt x="2197100" y="2197099"/>
                </a:lnTo>
                <a:lnTo>
                  <a:pt x="2195830" y="2195829"/>
                </a:lnTo>
                <a:close/>
              </a:path>
              <a:path w="2448560" h="2448559">
                <a:moveTo>
                  <a:pt x="2192020" y="2192020"/>
                </a:moveTo>
                <a:lnTo>
                  <a:pt x="2156460" y="2192020"/>
                </a:lnTo>
                <a:lnTo>
                  <a:pt x="2159000" y="2194560"/>
                </a:lnTo>
                <a:lnTo>
                  <a:pt x="2194560" y="2194560"/>
                </a:lnTo>
                <a:lnTo>
                  <a:pt x="2192020" y="2192020"/>
                </a:lnTo>
                <a:close/>
              </a:path>
              <a:path w="2448560" h="2448559">
                <a:moveTo>
                  <a:pt x="2189480" y="2189479"/>
                </a:moveTo>
                <a:lnTo>
                  <a:pt x="2153920" y="2189479"/>
                </a:lnTo>
                <a:lnTo>
                  <a:pt x="2155190" y="2190750"/>
                </a:lnTo>
                <a:lnTo>
                  <a:pt x="2190750" y="2190750"/>
                </a:lnTo>
                <a:lnTo>
                  <a:pt x="2189480" y="2189479"/>
                </a:lnTo>
                <a:close/>
              </a:path>
              <a:path w="2448560" h="2448559">
                <a:moveTo>
                  <a:pt x="2185670" y="2185670"/>
                </a:moveTo>
                <a:lnTo>
                  <a:pt x="2150110" y="2185670"/>
                </a:lnTo>
                <a:lnTo>
                  <a:pt x="2152650" y="2188210"/>
                </a:lnTo>
                <a:lnTo>
                  <a:pt x="2188210" y="2188210"/>
                </a:lnTo>
                <a:lnTo>
                  <a:pt x="2185670" y="2185670"/>
                </a:lnTo>
                <a:close/>
              </a:path>
              <a:path w="2448560" h="2448559">
                <a:moveTo>
                  <a:pt x="2183130" y="2183129"/>
                </a:moveTo>
                <a:lnTo>
                  <a:pt x="2147570" y="2183129"/>
                </a:lnTo>
                <a:lnTo>
                  <a:pt x="2148840" y="2184400"/>
                </a:lnTo>
                <a:lnTo>
                  <a:pt x="2184400" y="2184400"/>
                </a:lnTo>
                <a:lnTo>
                  <a:pt x="2183130" y="2183129"/>
                </a:lnTo>
                <a:close/>
              </a:path>
              <a:path w="2448560" h="2448559">
                <a:moveTo>
                  <a:pt x="2179320" y="2179320"/>
                </a:moveTo>
                <a:lnTo>
                  <a:pt x="2143760" y="2179320"/>
                </a:lnTo>
                <a:lnTo>
                  <a:pt x="2146300" y="2181860"/>
                </a:lnTo>
                <a:lnTo>
                  <a:pt x="2181860" y="2181860"/>
                </a:lnTo>
                <a:lnTo>
                  <a:pt x="2179320" y="2179320"/>
                </a:lnTo>
                <a:close/>
              </a:path>
              <a:path w="2448560" h="2448559">
                <a:moveTo>
                  <a:pt x="2176780" y="2176779"/>
                </a:moveTo>
                <a:lnTo>
                  <a:pt x="2141220" y="2176779"/>
                </a:lnTo>
                <a:lnTo>
                  <a:pt x="2142490" y="2178050"/>
                </a:lnTo>
                <a:lnTo>
                  <a:pt x="2178050" y="2178050"/>
                </a:lnTo>
                <a:lnTo>
                  <a:pt x="2176780" y="2176779"/>
                </a:lnTo>
                <a:close/>
              </a:path>
              <a:path w="2448560" h="2448559">
                <a:moveTo>
                  <a:pt x="2172970" y="2172970"/>
                </a:moveTo>
                <a:lnTo>
                  <a:pt x="2137410" y="2172970"/>
                </a:lnTo>
                <a:lnTo>
                  <a:pt x="2139950" y="2175510"/>
                </a:lnTo>
                <a:lnTo>
                  <a:pt x="2175510" y="2175510"/>
                </a:lnTo>
                <a:lnTo>
                  <a:pt x="2172970" y="2172970"/>
                </a:lnTo>
                <a:close/>
              </a:path>
              <a:path w="2448560" h="2448559">
                <a:moveTo>
                  <a:pt x="2170430" y="2170429"/>
                </a:moveTo>
                <a:lnTo>
                  <a:pt x="2134870" y="2170429"/>
                </a:lnTo>
                <a:lnTo>
                  <a:pt x="2136140" y="2171700"/>
                </a:lnTo>
                <a:lnTo>
                  <a:pt x="2171700" y="2171700"/>
                </a:lnTo>
                <a:lnTo>
                  <a:pt x="2170430" y="2170429"/>
                </a:lnTo>
                <a:close/>
              </a:path>
              <a:path w="2448560" h="2448559">
                <a:moveTo>
                  <a:pt x="2166620" y="2166620"/>
                </a:moveTo>
                <a:lnTo>
                  <a:pt x="2131060" y="2166620"/>
                </a:lnTo>
                <a:lnTo>
                  <a:pt x="2133600" y="2169160"/>
                </a:lnTo>
                <a:lnTo>
                  <a:pt x="2169160" y="2169160"/>
                </a:lnTo>
                <a:lnTo>
                  <a:pt x="2166620" y="2166620"/>
                </a:lnTo>
                <a:close/>
              </a:path>
              <a:path w="2448560" h="2448559">
                <a:moveTo>
                  <a:pt x="2164080" y="2164080"/>
                </a:moveTo>
                <a:lnTo>
                  <a:pt x="2128520" y="2164080"/>
                </a:lnTo>
                <a:lnTo>
                  <a:pt x="2129790" y="2165349"/>
                </a:lnTo>
                <a:lnTo>
                  <a:pt x="2165350" y="2165349"/>
                </a:lnTo>
                <a:lnTo>
                  <a:pt x="2164080" y="2164080"/>
                </a:lnTo>
                <a:close/>
              </a:path>
              <a:path w="2448560" h="2448559">
                <a:moveTo>
                  <a:pt x="2160270" y="2160270"/>
                </a:moveTo>
                <a:lnTo>
                  <a:pt x="2124710" y="2160270"/>
                </a:lnTo>
                <a:lnTo>
                  <a:pt x="2127250" y="2162810"/>
                </a:lnTo>
                <a:lnTo>
                  <a:pt x="2162810" y="2162810"/>
                </a:lnTo>
                <a:lnTo>
                  <a:pt x="2160270" y="2160270"/>
                </a:lnTo>
                <a:close/>
              </a:path>
              <a:path w="2448560" h="2448559">
                <a:moveTo>
                  <a:pt x="2157729" y="2157729"/>
                </a:moveTo>
                <a:lnTo>
                  <a:pt x="2122170" y="2157729"/>
                </a:lnTo>
                <a:lnTo>
                  <a:pt x="2123440" y="2159000"/>
                </a:lnTo>
                <a:lnTo>
                  <a:pt x="2159000" y="2159000"/>
                </a:lnTo>
                <a:lnTo>
                  <a:pt x="2157729" y="2157729"/>
                </a:lnTo>
                <a:close/>
              </a:path>
              <a:path w="2448560" h="2448559">
                <a:moveTo>
                  <a:pt x="2151380" y="2151380"/>
                </a:moveTo>
                <a:lnTo>
                  <a:pt x="2115820" y="2151380"/>
                </a:lnTo>
                <a:lnTo>
                  <a:pt x="2120900" y="2156460"/>
                </a:lnTo>
                <a:lnTo>
                  <a:pt x="2156460" y="2156460"/>
                </a:lnTo>
                <a:lnTo>
                  <a:pt x="2151380" y="2151380"/>
                </a:lnTo>
                <a:close/>
              </a:path>
              <a:path w="2448560" h="2448559">
                <a:moveTo>
                  <a:pt x="2147570" y="2147570"/>
                </a:moveTo>
                <a:lnTo>
                  <a:pt x="2112010" y="2147570"/>
                </a:lnTo>
                <a:lnTo>
                  <a:pt x="2114550" y="2150110"/>
                </a:lnTo>
                <a:lnTo>
                  <a:pt x="2150110" y="2150110"/>
                </a:lnTo>
                <a:lnTo>
                  <a:pt x="2147570" y="2147570"/>
                </a:lnTo>
                <a:close/>
              </a:path>
              <a:path w="2448560" h="2448559">
                <a:moveTo>
                  <a:pt x="2145030" y="2145030"/>
                </a:moveTo>
                <a:lnTo>
                  <a:pt x="2109470" y="2145030"/>
                </a:lnTo>
                <a:lnTo>
                  <a:pt x="2110740" y="2146300"/>
                </a:lnTo>
                <a:lnTo>
                  <a:pt x="2146300" y="2146300"/>
                </a:lnTo>
                <a:lnTo>
                  <a:pt x="2145030" y="2145030"/>
                </a:lnTo>
                <a:close/>
              </a:path>
              <a:path w="2448560" h="2448559">
                <a:moveTo>
                  <a:pt x="2141220" y="2141220"/>
                </a:moveTo>
                <a:lnTo>
                  <a:pt x="2105660" y="2141220"/>
                </a:lnTo>
                <a:lnTo>
                  <a:pt x="2108200" y="2143760"/>
                </a:lnTo>
                <a:lnTo>
                  <a:pt x="2143760" y="2143760"/>
                </a:lnTo>
                <a:lnTo>
                  <a:pt x="2141220" y="2141220"/>
                </a:lnTo>
                <a:close/>
              </a:path>
              <a:path w="2448560" h="2448559">
                <a:moveTo>
                  <a:pt x="2138680" y="2138680"/>
                </a:moveTo>
                <a:lnTo>
                  <a:pt x="2103120" y="2138680"/>
                </a:lnTo>
                <a:lnTo>
                  <a:pt x="2104390" y="2139949"/>
                </a:lnTo>
                <a:lnTo>
                  <a:pt x="2139950" y="2139949"/>
                </a:lnTo>
                <a:lnTo>
                  <a:pt x="2138680" y="2138680"/>
                </a:lnTo>
                <a:close/>
              </a:path>
              <a:path w="2448560" h="2448559">
                <a:moveTo>
                  <a:pt x="2134870" y="2134870"/>
                </a:moveTo>
                <a:lnTo>
                  <a:pt x="2099310" y="2134870"/>
                </a:lnTo>
                <a:lnTo>
                  <a:pt x="2101850" y="2137410"/>
                </a:lnTo>
                <a:lnTo>
                  <a:pt x="2137410" y="2137410"/>
                </a:lnTo>
                <a:lnTo>
                  <a:pt x="2134870" y="2134870"/>
                </a:lnTo>
                <a:close/>
              </a:path>
              <a:path w="2448560" h="2448559">
                <a:moveTo>
                  <a:pt x="2132330" y="2132329"/>
                </a:moveTo>
                <a:lnTo>
                  <a:pt x="2096770" y="2132329"/>
                </a:lnTo>
                <a:lnTo>
                  <a:pt x="2098040" y="2133599"/>
                </a:lnTo>
                <a:lnTo>
                  <a:pt x="2133600" y="2133599"/>
                </a:lnTo>
                <a:lnTo>
                  <a:pt x="2132330" y="2132329"/>
                </a:lnTo>
                <a:close/>
              </a:path>
              <a:path w="2448560" h="2448559">
                <a:moveTo>
                  <a:pt x="2128520" y="2128520"/>
                </a:moveTo>
                <a:lnTo>
                  <a:pt x="2092960" y="2128520"/>
                </a:lnTo>
                <a:lnTo>
                  <a:pt x="2095500" y="2131060"/>
                </a:lnTo>
                <a:lnTo>
                  <a:pt x="2131060" y="2131060"/>
                </a:lnTo>
                <a:lnTo>
                  <a:pt x="2128520" y="2128520"/>
                </a:lnTo>
                <a:close/>
              </a:path>
              <a:path w="2448560" h="2448559">
                <a:moveTo>
                  <a:pt x="2125980" y="2125980"/>
                </a:moveTo>
                <a:lnTo>
                  <a:pt x="2090420" y="2125980"/>
                </a:lnTo>
                <a:lnTo>
                  <a:pt x="2091689" y="2127250"/>
                </a:lnTo>
                <a:lnTo>
                  <a:pt x="2127250" y="2127250"/>
                </a:lnTo>
                <a:lnTo>
                  <a:pt x="2125980" y="2125980"/>
                </a:lnTo>
                <a:close/>
              </a:path>
              <a:path w="2448560" h="2448559">
                <a:moveTo>
                  <a:pt x="2122170" y="2122170"/>
                </a:moveTo>
                <a:lnTo>
                  <a:pt x="2086610" y="2122170"/>
                </a:lnTo>
                <a:lnTo>
                  <a:pt x="2089150" y="2124710"/>
                </a:lnTo>
                <a:lnTo>
                  <a:pt x="2124710" y="2124710"/>
                </a:lnTo>
                <a:lnTo>
                  <a:pt x="2122170" y="2122170"/>
                </a:lnTo>
                <a:close/>
              </a:path>
              <a:path w="2448560" h="2448559">
                <a:moveTo>
                  <a:pt x="2119630" y="2119630"/>
                </a:moveTo>
                <a:lnTo>
                  <a:pt x="2084070" y="2119630"/>
                </a:lnTo>
                <a:lnTo>
                  <a:pt x="2085339" y="2120899"/>
                </a:lnTo>
                <a:lnTo>
                  <a:pt x="2120900" y="2120899"/>
                </a:lnTo>
                <a:lnTo>
                  <a:pt x="2119630" y="2119630"/>
                </a:lnTo>
                <a:close/>
              </a:path>
              <a:path w="2448560" h="2448559">
                <a:moveTo>
                  <a:pt x="2115820" y="2115820"/>
                </a:moveTo>
                <a:lnTo>
                  <a:pt x="2080260" y="2115820"/>
                </a:lnTo>
                <a:lnTo>
                  <a:pt x="2082800" y="2118360"/>
                </a:lnTo>
                <a:lnTo>
                  <a:pt x="2118360" y="2118360"/>
                </a:lnTo>
                <a:lnTo>
                  <a:pt x="2115820" y="2115820"/>
                </a:lnTo>
                <a:close/>
              </a:path>
              <a:path w="2448560" h="2448559">
                <a:moveTo>
                  <a:pt x="2113280" y="2113279"/>
                </a:moveTo>
                <a:lnTo>
                  <a:pt x="2077720" y="2113279"/>
                </a:lnTo>
                <a:lnTo>
                  <a:pt x="2078990" y="2114550"/>
                </a:lnTo>
                <a:lnTo>
                  <a:pt x="2114550" y="2114550"/>
                </a:lnTo>
                <a:lnTo>
                  <a:pt x="2113280" y="2113279"/>
                </a:lnTo>
                <a:close/>
              </a:path>
              <a:path w="2448560" h="2448559">
                <a:moveTo>
                  <a:pt x="2109470" y="2109470"/>
                </a:moveTo>
                <a:lnTo>
                  <a:pt x="2073910" y="2109470"/>
                </a:lnTo>
                <a:lnTo>
                  <a:pt x="2076450" y="2112010"/>
                </a:lnTo>
                <a:lnTo>
                  <a:pt x="2112010" y="2112010"/>
                </a:lnTo>
                <a:lnTo>
                  <a:pt x="2109470" y="2109470"/>
                </a:lnTo>
                <a:close/>
              </a:path>
              <a:path w="2448560" h="2448559">
                <a:moveTo>
                  <a:pt x="2106930" y="2106929"/>
                </a:moveTo>
                <a:lnTo>
                  <a:pt x="2071370" y="2106929"/>
                </a:lnTo>
                <a:lnTo>
                  <a:pt x="2072639" y="2108200"/>
                </a:lnTo>
                <a:lnTo>
                  <a:pt x="2108200" y="2108200"/>
                </a:lnTo>
                <a:lnTo>
                  <a:pt x="2106930" y="2106929"/>
                </a:lnTo>
                <a:close/>
              </a:path>
              <a:path w="2448560" h="2448559">
                <a:moveTo>
                  <a:pt x="2103120" y="2103120"/>
                </a:moveTo>
                <a:lnTo>
                  <a:pt x="2067559" y="2103120"/>
                </a:lnTo>
                <a:lnTo>
                  <a:pt x="2070100" y="2105660"/>
                </a:lnTo>
                <a:lnTo>
                  <a:pt x="2105660" y="2105660"/>
                </a:lnTo>
                <a:lnTo>
                  <a:pt x="2103120" y="2103120"/>
                </a:lnTo>
                <a:close/>
              </a:path>
              <a:path w="2448560" h="2448559">
                <a:moveTo>
                  <a:pt x="2100580" y="2100580"/>
                </a:moveTo>
                <a:lnTo>
                  <a:pt x="2065020" y="2100580"/>
                </a:lnTo>
                <a:lnTo>
                  <a:pt x="2066289" y="2101850"/>
                </a:lnTo>
                <a:lnTo>
                  <a:pt x="2101850" y="2101850"/>
                </a:lnTo>
                <a:lnTo>
                  <a:pt x="2100580" y="2100580"/>
                </a:lnTo>
                <a:close/>
              </a:path>
              <a:path w="2448560" h="2448559">
                <a:moveTo>
                  <a:pt x="2096770" y="2096770"/>
                </a:moveTo>
                <a:lnTo>
                  <a:pt x="2061210" y="2096770"/>
                </a:lnTo>
                <a:lnTo>
                  <a:pt x="2063750" y="2099310"/>
                </a:lnTo>
                <a:lnTo>
                  <a:pt x="2099310" y="2099310"/>
                </a:lnTo>
                <a:lnTo>
                  <a:pt x="2096770" y="2096770"/>
                </a:lnTo>
                <a:close/>
              </a:path>
              <a:path w="2448560" h="2448559">
                <a:moveTo>
                  <a:pt x="2094230" y="2094229"/>
                </a:moveTo>
                <a:lnTo>
                  <a:pt x="2058670" y="2094229"/>
                </a:lnTo>
                <a:lnTo>
                  <a:pt x="2059939" y="2095500"/>
                </a:lnTo>
                <a:lnTo>
                  <a:pt x="2095500" y="2095500"/>
                </a:lnTo>
                <a:lnTo>
                  <a:pt x="2094230" y="2094229"/>
                </a:lnTo>
                <a:close/>
              </a:path>
              <a:path w="2448560" h="2448559">
                <a:moveTo>
                  <a:pt x="2087880" y="2087879"/>
                </a:moveTo>
                <a:lnTo>
                  <a:pt x="2052320" y="2087879"/>
                </a:lnTo>
                <a:lnTo>
                  <a:pt x="2057400" y="2092960"/>
                </a:lnTo>
                <a:lnTo>
                  <a:pt x="2092960" y="2092960"/>
                </a:lnTo>
                <a:lnTo>
                  <a:pt x="2087880" y="2087879"/>
                </a:lnTo>
                <a:close/>
              </a:path>
              <a:path w="2448560" h="2448559">
                <a:moveTo>
                  <a:pt x="2081529" y="2081529"/>
                </a:moveTo>
                <a:lnTo>
                  <a:pt x="2045970" y="2081529"/>
                </a:lnTo>
                <a:lnTo>
                  <a:pt x="2051050" y="2086610"/>
                </a:lnTo>
                <a:lnTo>
                  <a:pt x="2086610" y="2086610"/>
                </a:lnTo>
                <a:lnTo>
                  <a:pt x="2081529" y="2081529"/>
                </a:lnTo>
                <a:close/>
              </a:path>
              <a:path w="2448560" h="2448559">
                <a:moveTo>
                  <a:pt x="2075180" y="2075180"/>
                </a:moveTo>
                <a:lnTo>
                  <a:pt x="2039620" y="2075180"/>
                </a:lnTo>
                <a:lnTo>
                  <a:pt x="2044700" y="2080260"/>
                </a:lnTo>
                <a:lnTo>
                  <a:pt x="2080260" y="2080260"/>
                </a:lnTo>
                <a:lnTo>
                  <a:pt x="2075180" y="2075180"/>
                </a:lnTo>
                <a:close/>
              </a:path>
              <a:path w="2448560" h="2448559">
                <a:moveTo>
                  <a:pt x="2068830" y="2068829"/>
                </a:moveTo>
                <a:lnTo>
                  <a:pt x="2033270" y="2068829"/>
                </a:lnTo>
                <a:lnTo>
                  <a:pt x="2038350" y="2073909"/>
                </a:lnTo>
                <a:lnTo>
                  <a:pt x="2073909" y="2073909"/>
                </a:lnTo>
                <a:lnTo>
                  <a:pt x="2068830" y="2068829"/>
                </a:lnTo>
                <a:close/>
              </a:path>
              <a:path w="2448560" h="2448559">
                <a:moveTo>
                  <a:pt x="2062480" y="2062479"/>
                </a:moveTo>
                <a:lnTo>
                  <a:pt x="2026919" y="2062479"/>
                </a:lnTo>
                <a:lnTo>
                  <a:pt x="2032000" y="2067560"/>
                </a:lnTo>
                <a:lnTo>
                  <a:pt x="2067560" y="2067560"/>
                </a:lnTo>
                <a:lnTo>
                  <a:pt x="2062480" y="2062479"/>
                </a:lnTo>
                <a:close/>
              </a:path>
              <a:path w="2448560" h="2448559">
                <a:moveTo>
                  <a:pt x="2056130" y="2056129"/>
                </a:moveTo>
                <a:lnTo>
                  <a:pt x="2020569" y="2056129"/>
                </a:lnTo>
                <a:lnTo>
                  <a:pt x="2025650" y="2061210"/>
                </a:lnTo>
                <a:lnTo>
                  <a:pt x="2061210" y="2061210"/>
                </a:lnTo>
                <a:lnTo>
                  <a:pt x="2056130" y="2056129"/>
                </a:lnTo>
                <a:close/>
              </a:path>
              <a:path w="2448560" h="2448559">
                <a:moveTo>
                  <a:pt x="2049780" y="2049779"/>
                </a:moveTo>
                <a:lnTo>
                  <a:pt x="2014220" y="2049779"/>
                </a:lnTo>
                <a:lnTo>
                  <a:pt x="2019300" y="2054860"/>
                </a:lnTo>
                <a:lnTo>
                  <a:pt x="2054860" y="2054860"/>
                </a:lnTo>
                <a:lnTo>
                  <a:pt x="2049780" y="2049779"/>
                </a:lnTo>
                <a:close/>
              </a:path>
              <a:path w="2448560" h="2448559">
                <a:moveTo>
                  <a:pt x="2044700" y="2044700"/>
                </a:moveTo>
                <a:lnTo>
                  <a:pt x="2009140" y="2044700"/>
                </a:lnTo>
                <a:lnTo>
                  <a:pt x="2012950" y="2048509"/>
                </a:lnTo>
                <a:lnTo>
                  <a:pt x="2048510" y="2048509"/>
                </a:lnTo>
                <a:lnTo>
                  <a:pt x="2044700" y="2044700"/>
                </a:lnTo>
                <a:close/>
              </a:path>
              <a:path w="2448560" h="2448559">
                <a:moveTo>
                  <a:pt x="2038350" y="2038350"/>
                </a:moveTo>
                <a:lnTo>
                  <a:pt x="2002790" y="2038350"/>
                </a:lnTo>
                <a:lnTo>
                  <a:pt x="2007870" y="2043430"/>
                </a:lnTo>
                <a:lnTo>
                  <a:pt x="2043430" y="2043430"/>
                </a:lnTo>
                <a:lnTo>
                  <a:pt x="2038350" y="2038350"/>
                </a:lnTo>
                <a:close/>
              </a:path>
              <a:path w="2448560" h="2448559">
                <a:moveTo>
                  <a:pt x="2032000" y="2031999"/>
                </a:moveTo>
                <a:lnTo>
                  <a:pt x="1996439" y="2031999"/>
                </a:lnTo>
                <a:lnTo>
                  <a:pt x="2001520" y="2037080"/>
                </a:lnTo>
                <a:lnTo>
                  <a:pt x="2037080" y="2037080"/>
                </a:lnTo>
                <a:lnTo>
                  <a:pt x="2032000" y="2031999"/>
                </a:lnTo>
                <a:close/>
              </a:path>
              <a:path w="2448560" h="2448559">
                <a:moveTo>
                  <a:pt x="2025650" y="2025650"/>
                </a:moveTo>
                <a:lnTo>
                  <a:pt x="1990089" y="2025650"/>
                </a:lnTo>
                <a:lnTo>
                  <a:pt x="1995170" y="2030729"/>
                </a:lnTo>
                <a:lnTo>
                  <a:pt x="2030730" y="2030729"/>
                </a:lnTo>
                <a:lnTo>
                  <a:pt x="2025650" y="2025650"/>
                </a:lnTo>
                <a:close/>
              </a:path>
              <a:path w="2448560" h="2448559">
                <a:moveTo>
                  <a:pt x="2019300" y="2019300"/>
                </a:moveTo>
                <a:lnTo>
                  <a:pt x="1983740" y="2019300"/>
                </a:lnTo>
                <a:lnTo>
                  <a:pt x="1988820" y="2024379"/>
                </a:lnTo>
                <a:lnTo>
                  <a:pt x="2024380" y="2024379"/>
                </a:lnTo>
                <a:lnTo>
                  <a:pt x="2019300" y="2019300"/>
                </a:lnTo>
                <a:close/>
              </a:path>
              <a:path w="2448560" h="2448559">
                <a:moveTo>
                  <a:pt x="2012950" y="2012950"/>
                </a:moveTo>
                <a:lnTo>
                  <a:pt x="1977389" y="2012950"/>
                </a:lnTo>
                <a:lnTo>
                  <a:pt x="1982469" y="2018029"/>
                </a:lnTo>
                <a:lnTo>
                  <a:pt x="2018030" y="2018029"/>
                </a:lnTo>
                <a:lnTo>
                  <a:pt x="2012950" y="2012950"/>
                </a:lnTo>
                <a:close/>
              </a:path>
              <a:path w="2448560" h="2448559">
                <a:moveTo>
                  <a:pt x="2006600" y="2006600"/>
                </a:moveTo>
                <a:lnTo>
                  <a:pt x="1971039" y="2006600"/>
                </a:lnTo>
                <a:lnTo>
                  <a:pt x="1976120" y="2011680"/>
                </a:lnTo>
                <a:lnTo>
                  <a:pt x="2011680" y="2011680"/>
                </a:lnTo>
                <a:lnTo>
                  <a:pt x="2006600" y="2006600"/>
                </a:lnTo>
                <a:close/>
              </a:path>
              <a:path w="2448560" h="2448559">
                <a:moveTo>
                  <a:pt x="2000250" y="2000250"/>
                </a:moveTo>
                <a:lnTo>
                  <a:pt x="1964689" y="2000250"/>
                </a:lnTo>
                <a:lnTo>
                  <a:pt x="1969770" y="2005329"/>
                </a:lnTo>
                <a:lnTo>
                  <a:pt x="2005330" y="2005329"/>
                </a:lnTo>
                <a:lnTo>
                  <a:pt x="2000250" y="2000250"/>
                </a:lnTo>
                <a:close/>
              </a:path>
              <a:path w="2448560" h="2448559">
                <a:moveTo>
                  <a:pt x="1993900" y="1993900"/>
                </a:moveTo>
                <a:lnTo>
                  <a:pt x="1958339" y="1993900"/>
                </a:lnTo>
                <a:lnTo>
                  <a:pt x="1963420" y="1998979"/>
                </a:lnTo>
                <a:lnTo>
                  <a:pt x="1998980" y="1998979"/>
                </a:lnTo>
                <a:lnTo>
                  <a:pt x="1993900" y="1993900"/>
                </a:lnTo>
                <a:close/>
              </a:path>
              <a:path w="2448560" h="2448559">
                <a:moveTo>
                  <a:pt x="1987550" y="1987550"/>
                </a:moveTo>
                <a:lnTo>
                  <a:pt x="1951990" y="1987550"/>
                </a:lnTo>
                <a:lnTo>
                  <a:pt x="1957070" y="1992629"/>
                </a:lnTo>
                <a:lnTo>
                  <a:pt x="1992629" y="1992629"/>
                </a:lnTo>
                <a:lnTo>
                  <a:pt x="1987550" y="1987550"/>
                </a:lnTo>
                <a:close/>
              </a:path>
              <a:path w="2448560" h="2448559">
                <a:moveTo>
                  <a:pt x="1981200" y="1981200"/>
                </a:moveTo>
                <a:lnTo>
                  <a:pt x="1945640" y="1981200"/>
                </a:lnTo>
                <a:lnTo>
                  <a:pt x="1950720" y="1986280"/>
                </a:lnTo>
                <a:lnTo>
                  <a:pt x="1986280" y="1986280"/>
                </a:lnTo>
                <a:lnTo>
                  <a:pt x="1981200" y="1981200"/>
                </a:lnTo>
                <a:close/>
              </a:path>
              <a:path w="2448560" h="2448559">
                <a:moveTo>
                  <a:pt x="1974850" y="1974850"/>
                </a:moveTo>
                <a:lnTo>
                  <a:pt x="1939289" y="1974850"/>
                </a:lnTo>
                <a:lnTo>
                  <a:pt x="1944370" y="1979930"/>
                </a:lnTo>
                <a:lnTo>
                  <a:pt x="1979930" y="1979930"/>
                </a:lnTo>
                <a:lnTo>
                  <a:pt x="1974850" y="1974850"/>
                </a:lnTo>
                <a:close/>
              </a:path>
              <a:path w="2448560" h="2448559">
                <a:moveTo>
                  <a:pt x="1968500" y="1968500"/>
                </a:moveTo>
                <a:lnTo>
                  <a:pt x="1932939" y="1968500"/>
                </a:lnTo>
                <a:lnTo>
                  <a:pt x="1938020" y="1973580"/>
                </a:lnTo>
                <a:lnTo>
                  <a:pt x="1973580" y="1973580"/>
                </a:lnTo>
                <a:lnTo>
                  <a:pt x="1968500" y="1968500"/>
                </a:lnTo>
                <a:close/>
              </a:path>
              <a:path w="2448560" h="2448559">
                <a:moveTo>
                  <a:pt x="1962150" y="1962150"/>
                </a:moveTo>
                <a:lnTo>
                  <a:pt x="1926589" y="1962150"/>
                </a:lnTo>
                <a:lnTo>
                  <a:pt x="1931670" y="1967229"/>
                </a:lnTo>
                <a:lnTo>
                  <a:pt x="1967230" y="1967229"/>
                </a:lnTo>
                <a:lnTo>
                  <a:pt x="1962150" y="1962150"/>
                </a:lnTo>
                <a:close/>
              </a:path>
              <a:path w="2448560" h="2448559">
                <a:moveTo>
                  <a:pt x="1955800" y="1955800"/>
                </a:moveTo>
                <a:lnTo>
                  <a:pt x="1920239" y="1955800"/>
                </a:lnTo>
                <a:lnTo>
                  <a:pt x="1925320" y="1960880"/>
                </a:lnTo>
                <a:lnTo>
                  <a:pt x="1960880" y="1960880"/>
                </a:lnTo>
                <a:lnTo>
                  <a:pt x="1955800" y="1955800"/>
                </a:lnTo>
                <a:close/>
              </a:path>
              <a:path w="2448560" h="2448559">
                <a:moveTo>
                  <a:pt x="1949450" y="1949450"/>
                </a:moveTo>
                <a:lnTo>
                  <a:pt x="1913889" y="1949450"/>
                </a:lnTo>
                <a:lnTo>
                  <a:pt x="1918970" y="1954530"/>
                </a:lnTo>
                <a:lnTo>
                  <a:pt x="1954530" y="1954530"/>
                </a:lnTo>
                <a:lnTo>
                  <a:pt x="1949450" y="1949450"/>
                </a:lnTo>
                <a:close/>
              </a:path>
              <a:path w="2448560" h="2448559">
                <a:moveTo>
                  <a:pt x="1943100" y="1943100"/>
                </a:moveTo>
                <a:lnTo>
                  <a:pt x="1907540" y="1943100"/>
                </a:lnTo>
                <a:lnTo>
                  <a:pt x="1912620" y="1948180"/>
                </a:lnTo>
                <a:lnTo>
                  <a:pt x="1948180" y="1948180"/>
                </a:lnTo>
                <a:lnTo>
                  <a:pt x="1943100" y="1943100"/>
                </a:lnTo>
                <a:close/>
              </a:path>
              <a:path w="2448560" h="2448559">
                <a:moveTo>
                  <a:pt x="1936750" y="1936750"/>
                </a:moveTo>
                <a:lnTo>
                  <a:pt x="1901189" y="1936750"/>
                </a:lnTo>
                <a:lnTo>
                  <a:pt x="1906270" y="1941829"/>
                </a:lnTo>
                <a:lnTo>
                  <a:pt x="1941830" y="1941829"/>
                </a:lnTo>
                <a:lnTo>
                  <a:pt x="1936750" y="1936750"/>
                </a:lnTo>
                <a:close/>
              </a:path>
              <a:path w="2448560" h="2448559">
                <a:moveTo>
                  <a:pt x="1930400" y="1930400"/>
                </a:moveTo>
                <a:lnTo>
                  <a:pt x="1894839" y="1930400"/>
                </a:lnTo>
                <a:lnTo>
                  <a:pt x="1899920" y="1935479"/>
                </a:lnTo>
                <a:lnTo>
                  <a:pt x="1935480" y="1935479"/>
                </a:lnTo>
                <a:lnTo>
                  <a:pt x="1930400" y="1930400"/>
                </a:lnTo>
                <a:close/>
              </a:path>
              <a:path w="2448560" h="2448559">
                <a:moveTo>
                  <a:pt x="1924050" y="1924050"/>
                </a:moveTo>
                <a:lnTo>
                  <a:pt x="1888489" y="1924050"/>
                </a:lnTo>
                <a:lnTo>
                  <a:pt x="1893570" y="1929129"/>
                </a:lnTo>
                <a:lnTo>
                  <a:pt x="1929130" y="1929129"/>
                </a:lnTo>
                <a:lnTo>
                  <a:pt x="1924050" y="1924050"/>
                </a:lnTo>
                <a:close/>
              </a:path>
              <a:path w="2448560" h="2448559">
                <a:moveTo>
                  <a:pt x="1917700" y="1917700"/>
                </a:moveTo>
                <a:lnTo>
                  <a:pt x="1882139" y="1917700"/>
                </a:lnTo>
                <a:lnTo>
                  <a:pt x="1887220" y="1922780"/>
                </a:lnTo>
                <a:lnTo>
                  <a:pt x="1922780" y="1922780"/>
                </a:lnTo>
                <a:lnTo>
                  <a:pt x="1917700" y="1917700"/>
                </a:lnTo>
                <a:close/>
              </a:path>
              <a:path w="2448560" h="2448559">
                <a:moveTo>
                  <a:pt x="1911350" y="1911350"/>
                </a:moveTo>
                <a:lnTo>
                  <a:pt x="1875789" y="1911350"/>
                </a:lnTo>
                <a:lnTo>
                  <a:pt x="1880869" y="1916429"/>
                </a:lnTo>
                <a:lnTo>
                  <a:pt x="1916430" y="1916429"/>
                </a:lnTo>
                <a:lnTo>
                  <a:pt x="1911350" y="1911350"/>
                </a:lnTo>
                <a:close/>
              </a:path>
              <a:path w="2448560" h="2448559">
                <a:moveTo>
                  <a:pt x="1905000" y="1905000"/>
                </a:moveTo>
                <a:lnTo>
                  <a:pt x="1869439" y="1905000"/>
                </a:lnTo>
                <a:lnTo>
                  <a:pt x="1874520" y="1910080"/>
                </a:lnTo>
                <a:lnTo>
                  <a:pt x="1910080" y="1910080"/>
                </a:lnTo>
                <a:lnTo>
                  <a:pt x="1905000" y="1905000"/>
                </a:lnTo>
                <a:close/>
              </a:path>
              <a:path w="2448560" h="2448559">
                <a:moveTo>
                  <a:pt x="1898650" y="1898650"/>
                </a:moveTo>
                <a:lnTo>
                  <a:pt x="1863089" y="1898650"/>
                </a:lnTo>
                <a:lnTo>
                  <a:pt x="1868170" y="1903730"/>
                </a:lnTo>
                <a:lnTo>
                  <a:pt x="1903730" y="1903730"/>
                </a:lnTo>
                <a:lnTo>
                  <a:pt x="1898650" y="1898650"/>
                </a:lnTo>
                <a:close/>
              </a:path>
              <a:path w="2448560" h="2448559">
                <a:moveTo>
                  <a:pt x="1892300" y="1892300"/>
                </a:moveTo>
                <a:lnTo>
                  <a:pt x="1856739" y="1892300"/>
                </a:lnTo>
                <a:lnTo>
                  <a:pt x="1861820" y="1897380"/>
                </a:lnTo>
                <a:lnTo>
                  <a:pt x="1897380" y="1897380"/>
                </a:lnTo>
                <a:lnTo>
                  <a:pt x="1892300" y="1892300"/>
                </a:lnTo>
                <a:close/>
              </a:path>
              <a:path w="2448560" h="2448559">
                <a:moveTo>
                  <a:pt x="1885950" y="1885950"/>
                </a:moveTo>
                <a:lnTo>
                  <a:pt x="1850390" y="1885950"/>
                </a:lnTo>
                <a:lnTo>
                  <a:pt x="1855470" y="1891030"/>
                </a:lnTo>
                <a:lnTo>
                  <a:pt x="1891030" y="1891030"/>
                </a:lnTo>
                <a:lnTo>
                  <a:pt x="1885950" y="1885950"/>
                </a:lnTo>
                <a:close/>
              </a:path>
              <a:path w="2448560" h="2448559">
                <a:moveTo>
                  <a:pt x="1879600" y="1879600"/>
                </a:moveTo>
                <a:lnTo>
                  <a:pt x="1844039" y="1879600"/>
                </a:lnTo>
                <a:lnTo>
                  <a:pt x="1849120" y="1884679"/>
                </a:lnTo>
                <a:lnTo>
                  <a:pt x="1884680" y="1884679"/>
                </a:lnTo>
                <a:lnTo>
                  <a:pt x="1879600" y="1879600"/>
                </a:lnTo>
                <a:close/>
              </a:path>
              <a:path w="2448560" h="2448559">
                <a:moveTo>
                  <a:pt x="1873250" y="1873250"/>
                </a:moveTo>
                <a:lnTo>
                  <a:pt x="1837689" y="1873250"/>
                </a:lnTo>
                <a:lnTo>
                  <a:pt x="1842770" y="1878329"/>
                </a:lnTo>
                <a:lnTo>
                  <a:pt x="1878330" y="1878329"/>
                </a:lnTo>
                <a:lnTo>
                  <a:pt x="1873250" y="1873250"/>
                </a:lnTo>
                <a:close/>
              </a:path>
              <a:path w="2448560" h="2448559">
                <a:moveTo>
                  <a:pt x="1866900" y="1866900"/>
                </a:moveTo>
                <a:lnTo>
                  <a:pt x="1831339" y="1866900"/>
                </a:lnTo>
                <a:lnTo>
                  <a:pt x="1836420" y="1871980"/>
                </a:lnTo>
                <a:lnTo>
                  <a:pt x="1871980" y="1871980"/>
                </a:lnTo>
                <a:lnTo>
                  <a:pt x="1866900" y="1866900"/>
                </a:lnTo>
                <a:close/>
              </a:path>
              <a:path w="2448560" h="2448559">
                <a:moveTo>
                  <a:pt x="1860550" y="1860550"/>
                </a:moveTo>
                <a:lnTo>
                  <a:pt x="1824989" y="1860550"/>
                </a:lnTo>
                <a:lnTo>
                  <a:pt x="1830070" y="1865630"/>
                </a:lnTo>
                <a:lnTo>
                  <a:pt x="1865630" y="1865630"/>
                </a:lnTo>
                <a:lnTo>
                  <a:pt x="1860550" y="1860550"/>
                </a:lnTo>
                <a:close/>
              </a:path>
              <a:path w="2448560" h="2448559">
                <a:moveTo>
                  <a:pt x="1854200" y="1854200"/>
                </a:moveTo>
                <a:lnTo>
                  <a:pt x="1818639" y="1854200"/>
                </a:lnTo>
                <a:lnTo>
                  <a:pt x="1823720" y="1859280"/>
                </a:lnTo>
                <a:lnTo>
                  <a:pt x="1859280" y="1859280"/>
                </a:lnTo>
                <a:lnTo>
                  <a:pt x="1854200" y="1854200"/>
                </a:lnTo>
                <a:close/>
              </a:path>
              <a:path w="2448560" h="2448559">
                <a:moveTo>
                  <a:pt x="1847850" y="1847850"/>
                </a:moveTo>
                <a:lnTo>
                  <a:pt x="1812289" y="1847850"/>
                </a:lnTo>
                <a:lnTo>
                  <a:pt x="1817370" y="1852929"/>
                </a:lnTo>
                <a:lnTo>
                  <a:pt x="1852930" y="1852929"/>
                </a:lnTo>
                <a:lnTo>
                  <a:pt x="1847850" y="1847850"/>
                </a:lnTo>
                <a:close/>
              </a:path>
              <a:path w="2448560" h="2448559">
                <a:moveTo>
                  <a:pt x="1639570" y="1639570"/>
                </a:moveTo>
                <a:lnTo>
                  <a:pt x="1604010" y="1639570"/>
                </a:lnTo>
                <a:lnTo>
                  <a:pt x="1811020" y="1846580"/>
                </a:lnTo>
                <a:lnTo>
                  <a:pt x="1846580" y="1846580"/>
                </a:lnTo>
                <a:lnTo>
                  <a:pt x="1639570" y="1639570"/>
                </a:lnTo>
                <a:close/>
              </a:path>
            </a:pathLst>
          </a:custGeom>
          <a:solidFill>
            <a:srgbClr val="ED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0" y="4370070"/>
            <a:ext cx="2482850" cy="2482850"/>
          </a:xfrm>
          <a:custGeom>
            <a:avLst/>
            <a:gdLst/>
            <a:ahLst/>
            <a:cxnLst/>
            <a:rect l="l" t="t" r="r" b="b"/>
            <a:pathLst>
              <a:path w="2482850" h="2482850">
                <a:moveTo>
                  <a:pt x="0" y="0"/>
                </a:moveTo>
                <a:lnTo>
                  <a:pt x="0" y="1269"/>
                </a:lnTo>
                <a:lnTo>
                  <a:pt x="1269" y="1269"/>
                </a:lnTo>
                <a:lnTo>
                  <a:pt x="0" y="0"/>
                </a:lnTo>
                <a:close/>
              </a:path>
              <a:path w="2482850" h="2482850">
                <a:moveTo>
                  <a:pt x="1270" y="1270"/>
                </a:moveTo>
                <a:lnTo>
                  <a:pt x="0" y="1270"/>
                </a:lnTo>
                <a:lnTo>
                  <a:pt x="0" y="7619"/>
                </a:lnTo>
                <a:lnTo>
                  <a:pt x="7619" y="7619"/>
                </a:lnTo>
                <a:lnTo>
                  <a:pt x="1270" y="1270"/>
                </a:lnTo>
                <a:close/>
              </a:path>
              <a:path w="2482850" h="2482850">
                <a:moveTo>
                  <a:pt x="7620" y="7620"/>
                </a:moveTo>
                <a:lnTo>
                  <a:pt x="0" y="7620"/>
                </a:lnTo>
                <a:lnTo>
                  <a:pt x="0" y="13970"/>
                </a:lnTo>
                <a:lnTo>
                  <a:pt x="13970" y="13970"/>
                </a:lnTo>
                <a:lnTo>
                  <a:pt x="7620" y="7620"/>
                </a:lnTo>
                <a:close/>
              </a:path>
              <a:path w="2482850" h="2482850">
                <a:moveTo>
                  <a:pt x="13970" y="13970"/>
                </a:moveTo>
                <a:lnTo>
                  <a:pt x="0" y="13970"/>
                </a:lnTo>
                <a:lnTo>
                  <a:pt x="0" y="20319"/>
                </a:lnTo>
                <a:lnTo>
                  <a:pt x="20319" y="20319"/>
                </a:lnTo>
                <a:lnTo>
                  <a:pt x="13970" y="13970"/>
                </a:lnTo>
                <a:close/>
              </a:path>
              <a:path w="2482850" h="2482850">
                <a:moveTo>
                  <a:pt x="20320" y="20320"/>
                </a:moveTo>
                <a:lnTo>
                  <a:pt x="0" y="20320"/>
                </a:lnTo>
                <a:lnTo>
                  <a:pt x="0" y="26669"/>
                </a:lnTo>
                <a:lnTo>
                  <a:pt x="26669" y="26669"/>
                </a:lnTo>
                <a:lnTo>
                  <a:pt x="20320" y="20320"/>
                </a:lnTo>
                <a:close/>
              </a:path>
              <a:path w="2482850" h="2482850">
                <a:moveTo>
                  <a:pt x="26670" y="26670"/>
                </a:moveTo>
                <a:lnTo>
                  <a:pt x="0" y="26670"/>
                </a:lnTo>
                <a:lnTo>
                  <a:pt x="0" y="33019"/>
                </a:lnTo>
                <a:lnTo>
                  <a:pt x="33019" y="33019"/>
                </a:lnTo>
                <a:lnTo>
                  <a:pt x="26670" y="26670"/>
                </a:lnTo>
                <a:close/>
              </a:path>
              <a:path w="2482850" h="2482850">
                <a:moveTo>
                  <a:pt x="33020" y="33020"/>
                </a:moveTo>
                <a:lnTo>
                  <a:pt x="0" y="33020"/>
                </a:lnTo>
                <a:lnTo>
                  <a:pt x="0" y="34289"/>
                </a:lnTo>
                <a:lnTo>
                  <a:pt x="5079" y="39369"/>
                </a:lnTo>
                <a:lnTo>
                  <a:pt x="39369" y="39369"/>
                </a:lnTo>
                <a:lnTo>
                  <a:pt x="33020" y="33020"/>
                </a:lnTo>
                <a:close/>
              </a:path>
              <a:path w="2482850" h="2482850">
                <a:moveTo>
                  <a:pt x="39370" y="39370"/>
                </a:moveTo>
                <a:lnTo>
                  <a:pt x="5080" y="39370"/>
                </a:lnTo>
                <a:lnTo>
                  <a:pt x="11430" y="45719"/>
                </a:lnTo>
                <a:lnTo>
                  <a:pt x="45720" y="45719"/>
                </a:lnTo>
                <a:lnTo>
                  <a:pt x="39370" y="39370"/>
                </a:lnTo>
                <a:close/>
              </a:path>
              <a:path w="2482850" h="2482850">
                <a:moveTo>
                  <a:pt x="45720" y="45720"/>
                </a:moveTo>
                <a:lnTo>
                  <a:pt x="11430" y="45720"/>
                </a:lnTo>
                <a:lnTo>
                  <a:pt x="17779" y="52069"/>
                </a:lnTo>
                <a:lnTo>
                  <a:pt x="52069" y="52069"/>
                </a:lnTo>
                <a:lnTo>
                  <a:pt x="45720" y="45720"/>
                </a:lnTo>
                <a:close/>
              </a:path>
              <a:path w="2482850" h="2482850">
                <a:moveTo>
                  <a:pt x="52070" y="52070"/>
                </a:moveTo>
                <a:lnTo>
                  <a:pt x="17780" y="52070"/>
                </a:lnTo>
                <a:lnTo>
                  <a:pt x="24130" y="58419"/>
                </a:lnTo>
                <a:lnTo>
                  <a:pt x="58420" y="58419"/>
                </a:lnTo>
                <a:lnTo>
                  <a:pt x="52070" y="52070"/>
                </a:lnTo>
                <a:close/>
              </a:path>
              <a:path w="2482850" h="2482850">
                <a:moveTo>
                  <a:pt x="58420" y="58420"/>
                </a:moveTo>
                <a:lnTo>
                  <a:pt x="24130" y="58420"/>
                </a:lnTo>
                <a:lnTo>
                  <a:pt x="30479" y="64769"/>
                </a:lnTo>
                <a:lnTo>
                  <a:pt x="64769" y="64769"/>
                </a:lnTo>
                <a:lnTo>
                  <a:pt x="58420" y="58420"/>
                </a:lnTo>
                <a:close/>
              </a:path>
              <a:path w="2482850" h="2482850">
                <a:moveTo>
                  <a:pt x="64770" y="64770"/>
                </a:moveTo>
                <a:lnTo>
                  <a:pt x="30480" y="64770"/>
                </a:lnTo>
                <a:lnTo>
                  <a:pt x="36829" y="71119"/>
                </a:lnTo>
                <a:lnTo>
                  <a:pt x="71119" y="71119"/>
                </a:lnTo>
                <a:lnTo>
                  <a:pt x="64770" y="64770"/>
                </a:lnTo>
                <a:close/>
              </a:path>
              <a:path w="2482850" h="2482850">
                <a:moveTo>
                  <a:pt x="71120" y="71120"/>
                </a:moveTo>
                <a:lnTo>
                  <a:pt x="36830" y="71120"/>
                </a:lnTo>
                <a:lnTo>
                  <a:pt x="43179" y="77469"/>
                </a:lnTo>
                <a:lnTo>
                  <a:pt x="77469" y="77469"/>
                </a:lnTo>
                <a:lnTo>
                  <a:pt x="71120" y="71120"/>
                </a:lnTo>
                <a:close/>
              </a:path>
              <a:path w="2482850" h="2482850">
                <a:moveTo>
                  <a:pt x="77470" y="77470"/>
                </a:moveTo>
                <a:lnTo>
                  <a:pt x="43180" y="77470"/>
                </a:lnTo>
                <a:lnTo>
                  <a:pt x="49529" y="83819"/>
                </a:lnTo>
                <a:lnTo>
                  <a:pt x="83819" y="83819"/>
                </a:lnTo>
                <a:lnTo>
                  <a:pt x="77470" y="77470"/>
                </a:lnTo>
                <a:close/>
              </a:path>
              <a:path w="2482850" h="2482850">
                <a:moveTo>
                  <a:pt x="83820" y="83820"/>
                </a:moveTo>
                <a:lnTo>
                  <a:pt x="49530" y="83820"/>
                </a:lnTo>
                <a:lnTo>
                  <a:pt x="55879" y="90169"/>
                </a:lnTo>
                <a:lnTo>
                  <a:pt x="90169" y="90169"/>
                </a:lnTo>
                <a:lnTo>
                  <a:pt x="83820" y="83820"/>
                </a:lnTo>
                <a:close/>
              </a:path>
              <a:path w="2482850" h="2482850">
                <a:moveTo>
                  <a:pt x="90170" y="90170"/>
                </a:moveTo>
                <a:lnTo>
                  <a:pt x="55880" y="90170"/>
                </a:lnTo>
                <a:lnTo>
                  <a:pt x="62229" y="96519"/>
                </a:lnTo>
                <a:lnTo>
                  <a:pt x="96519" y="96519"/>
                </a:lnTo>
                <a:lnTo>
                  <a:pt x="90170" y="90170"/>
                </a:lnTo>
                <a:close/>
              </a:path>
              <a:path w="2482850" h="2482850">
                <a:moveTo>
                  <a:pt x="96520" y="96520"/>
                </a:moveTo>
                <a:lnTo>
                  <a:pt x="62230" y="96520"/>
                </a:lnTo>
                <a:lnTo>
                  <a:pt x="68579" y="102869"/>
                </a:lnTo>
                <a:lnTo>
                  <a:pt x="102869" y="102869"/>
                </a:lnTo>
                <a:lnTo>
                  <a:pt x="96520" y="96520"/>
                </a:lnTo>
                <a:close/>
              </a:path>
              <a:path w="2482850" h="2482850">
                <a:moveTo>
                  <a:pt x="102870" y="102870"/>
                </a:moveTo>
                <a:lnTo>
                  <a:pt x="68580" y="102870"/>
                </a:lnTo>
                <a:lnTo>
                  <a:pt x="74929" y="109219"/>
                </a:lnTo>
                <a:lnTo>
                  <a:pt x="109219" y="109219"/>
                </a:lnTo>
                <a:lnTo>
                  <a:pt x="102870" y="102870"/>
                </a:lnTo>
                <a:close/>
              </a:path>
              <a:path w="2482850" h="2482850">
                <a:moveTo>
                  <a:pt x="109220" y="109220"/>
                </a:moveTo>
                <a:lnTo>
                  <a:pt x="74930" y="109220"/>
                </a:lnTo>
                <a:lnTo>
                  <a:pt x="87630" y="121919"/>
                </a:lnTo>
                <a:lnTo>
                  <a:pt x="121920" y="121919"/>
                </a:lnTo>
                <a:lnTo>
                  <a:pt x="109220" y="109220"/>
                </a:lnTo>
                <a:close/>
              </a:path>
              <a:path w="2482850" h="2482850">
                <a:moveTo>
                  <a:pt x="121920" y="121920"/>
                </a:moveTo>
                <a:lnTo>
                  <a:pt x="87630" y="121920"/>
                </a:lnTo>
                <a:lnTo>
                  <a:pt x="93979" y="128269"/>
                </a:lnTo>
                <a:lnTo>
                  <a:pt x="128269" y="128269"/>
                </a:lnTo>
                <a:lnTo>
                  <a:pt x="121920" y="121920"/>
                </a:lnTo>
                <a:close/>
              </a:path>
              <a:path w="2482850" h="2482850">
                <a:moveTo>
                  <a:pt x="128270" y="128270"/>
                </a:moveTo>
                <a:lnTo>
                  <a:pt x="93980" y="128270"/>
                </a:lnTo>
                <a:lnTo>
                  <a:pt x="100329" y="134619"/>
                </a:lnTo>
                <a:lnTo>
                  <a:pt x="134619" y="134619"/>
                </a:lnTo>
                <a:lnTo>
                  <a:pt x="128270" y="128270"/>
                </a:lnTo>
                <a:close/>
              </a:path>
              <a:path w="2482850" h="2482850">
                <a:moveTo>
                  <a:pt x="134620" y="134620"/>
                </a:moveTo>
                <a:lnTo>
                  <a:pt x="100330" y="134620"/>
                </a:lnTo>
                <a:lnTo>
                  <a:pt x="106679" y="140969"/>
                </a:lnTo>
                <a:lnTo>
                  <a:pt x="140969" y="140969"/>
                </a:lnTo>
                <a:lnTo>
                  <a:pt x="134620" y="134620"/>
                </a:lnTo>
                <a:close/>
              </a:path>
              <a:path w="2482850" h="2482850">
                <a:moveTo>
                  <a:pt x="140970" y="140970"/>
                </a:moveTo>
                <a:lnTo>
                  <a:pt x="106680" y="140970"/>
                </a:lnTo>
                <a:lnTo>
                  <a:pt x="113029" y="147319"/>
                </a:lnTo>
                <a:lnTo>
                  <a:pt x="147319" y="147319"/>
                </a:lnTo>
                <a:lnTo>
                  <a:pt x="140970" y="140970"/>
                </a:lnTo>
                <a:close/>
              </a:path>
              <a:path w="2482850" h="2482850">
                <a:moveTo>
                  <a:pt x="147320" y="147319"/>
                </a:moveTo>
                <a:lnTo>
                  <a:pt x="113029" y="147319"/>
                </a:lnTo>
                <a:lnTo>
                  <a:pt x="119380" y="153670"/>
                </a:lnTo>
                <a:lnTo>
                  <a:pt x="153670" y="153670"/>
                </a:lnTo>
                <a:lnTo>
                  <a:pt x="147320" y="147319"/>
                </a:lnTo>
                <a:close/>
              </a:path>
              <a:path w="2482850" h="2482850">
                <a:moveTo>
                  <a:pt x="153670" y="153670"/>
                </a:moveTo>
                <a:lnTo>
                  <a:pt x="119380" y="153670"/>
                </a:lnTo>
                <a:lnTo>
                  <a:pt x="132079" y="166369"/>
                </a:lnTo>
                <a:lnTo>
                  <a:pt x="166369" y="166369"/>
                </a:lnTo>
                <a:lnTo>
                  <a:pt x="153670" y="153670"/>
                </a:lnTo>
                <a:close/>
              </a:path>
              <a:path w="2482850" h="2482850">
                <a:moveTo>
                  <a:pt x="166370" y="166370"/>
                </a:moveTo>
                <a:lnTo>
                  <a:pt x="132080" y="166370"/>
                </a:lnTo>
                <a:lnTo>
                  <a:pt x="138429" y="172719"/>
                </a:lnTo>
                <a:lnTo>
                  <a:pt x="172719" y="172719"/>
                </a:lnTo>
                <a:lnTo>
                  <a:pt x="166370" y="166370"/>
                </a:lnTo>
                <a:close/>
              </a:path>
              <a:path w="2482850" h="2482850">
                <a:moveTo>
                  <a:pt x="172720" y="172720"/>
                </a:moveTo>
                <a:lnTo>
                  <a:pt x="138430" y="172720"/>
                </a:lnTo>
                <a:lnTo>
                  <a:pt x="151130" y="185419"/>
                </a:lnTo>
                <a:lnTo>
                  <a:pt x="185420" y="185419"/>
                </a:lnTo>
                <a:lnTo>
                  <a:pt x="172720" y="172720"/>
                </a:lnTo>
                <a:close/>
              </a:path>
              <a:path w="2482850" h="2482850">
                <a:moveTo>
                  <a:pt x="185420" y="185420"/>
                </a:moveTo>
                <a:lnTo>
                  <a:pt x="151130" y="185420"/>
                </a:lnTo>
                <a:lnTo>
                  <a:pt x="163829" y="198119"/>
                </a:lnTo>
                <a:lnTo>
                  <a:pt x="198119" y="198119"/>
                </a:lnTo>
                <a:lnTo>
                  <a:pt x="185420" y="185420"/>
                </a:lnTo>
                <a:close/>
              </a:path>
              <a:path w="2482850" h="2482850">
                <a:moveTo>
                  <a:pt x="198120" y="198120"/>
                </a:moveTo>
                <a:lnTo>
                  <a:pt x="163830" y="198120"/>
                </a:lnTo>
                <a:lnTo>
                  <a:pt x="170180" y="204469"/>
                </a:lnTo>
                <a:lnTo>
                  <a:pt x="204470" y="204469"/>
                </a:lnTo>
                <a:lnTo>
                  <a:pt x="198120" y="198120"/>
                </a:lnTo>
                <a:close/>
              </a:path>
              <a:path w="2482850" h="2482850">
                <a:moveTo>
                  <a:pt x="204470" y="204470"/>
                </a:moveTo>
                <a:lnTo>
                  <a:pt x="170180" y="204470"/>
                </a:lnTo>
                <a:lnTo>
                  <a:pt x="182880" y="217169"/>
                </a:lnTo>
                <a:lnTo>
                  <a:pt x="217170" y="217169"/>
                </a:lnTo>
                <a:lnTo>
                  <a:pt x="204470" y="204470"/>
                </a:lnTo>
                <a:close/>
              </a:path>
              <a:path w="2482850" h="2482850">
                <a:moveTo>
                  <a:pt x="217170" y="217170"/>
                </a:moveTo>
                <a:lnTo>
                  <a:pt x="182880" y="217170"/>
                </a:lnTo>
                <a:lnTo>
                  <a:pt x="189229" y="223519"/>
                </a:lnTo>
                <a:lnTo>
                  <a:pt x="223519" y="223519"/>
                </a:lnTo>
                <a:lnTo>
                  <a:pt x="217170" y="217170"/>
                </a:lnTo>
                <a:close/>
              </a:path>
              <a:path w="2482850" h="2482850">
                <a:moveTo>
                  <a:pt x="223520" y="223520"/>
                </a:moveTo>
                <a:lnTo>
                  <a:pt x="189230" y="223520"/>
                </a:lnTo>
                <a:lnTo>
                  <a:pt x="195580" y="229869"/>
                </a:lnTo>
                <a:lnTo>
                  <a:pt x="229870" y="229869"/>
                </a:lnTo>
                <a:lnTo>
                  <a:pt x="223520" y="223520"/>
                </a:lnTo>
                <a:close/>
              </a:path>
              <a:path w="2482850" h="2482850">
                <a:moveTo>
                  <a:pt x="229870" y="229870"/>
                </a:moveTo>
                <a:lnTo>
                  <a:pt x="195580" y="229870"/>
                </a:lnTo>
                <a:lnTo>
                  <a:pt x="201930" y="236219"/>
                </a:lnTo>
                <a:lnTo>
                  <a:pt x="236219" y="236219"/>
                </a:lnTo>
                <a:lnTo>
                  <a:pt x="229870" y="229870"/>
                </a:lnTo>
                <a:close/>
              </a:path>
              <a:path w="2482850" h="2482850">
                <a:moveTo>
                  <a:pt x="236220" y="236220"/>
                </a:moveTo>
                <a:lnTo>
                  <a:pt x="201930" y="236220"/>
                </a:lnTo>
                <a:lnTo>
                  <a:pt x="208280" y="242569"/>
                </a:lnTo>
                <a:lnTo>
                  <a:pt x="242569" y="242569"/>
                </a:lnTo>
                <a:lnTo>
                  <a:pt x="236220" y="236220"/>
                </a:lnTo>
                <a:close/>
              </a:path>
              <a:path w="2482850" h="2482850">
                <a:moveTo>
                  <a:pt x="242570" y="242570"/>
                </a:moveTo>
                <a:lnTo>
                  <a:pt x="208280" y="242570"/>
                </a:lnTo>
                <a:lnTo>
                  <a:pt x="214630" y="248919"/>
                </a:lnTo>
                <a:lnTo>
                  <a:pt x="248920" y="248919"/>
                </a:lnTo>
                <a:lnTo>
                  <a:pt x="242570" y="242570"/>
                </a:lnTo>
                <a:close/>
              </a:path>
              <a:path w="2482850" h="2482850">
                <a:moveTo>
                  <a:pt x="248920" y="248920"/>
                </a:moveTo>
                <a:lnTo>
                  <a:pt x="214630" y="248920"/>
                </a:lnTo>
                <a:lnTo>
                  <a:pt x="220979" y="255269"/>
                </a:lnTo>
                <a:lnTo>
                  <a:pt x="255269" y="255269"/>
                </a:lnTo>
                <a:lnTo>
                  <a:pt x="248920" y="248920"/>
                </a:lnTo>
                <a:close/>
              </a:path>
              <a:path w="2482850" h="2482850">
                <a:moveTo>
                  <a:pt x="255270" y="255270"/>
                </a:moveTo>
                <a:lnTo>
                  <a:pt x="220980" y="255270"/>
                </a:lnTo>
                <a:lnTo>
                  <a:pt x="227329" y="261619"/>
                </a:lnTo>
                <a:lnTo>
                  <a:pt x="261619" y="261619"/>
                </a:lnTo>
                <a:lnTo>
                  <a:pt x="255270" y="255270"/>
                </a:lnTo>
                <a:close/>
              </a:path>
              <a:path w="2482850" h="2482850">
                <a:moveTo>
                  <a:pt x="261620" y="261620"/>
                </a:moveTo>
                <a:lnTo>
                  <a:pt x="227330" y="261620"/>
                </a:lnTo>
                <a:lnTo>
                  <a:pt x="233679" y="267969"/>
                </a:lnTo>
                <a:lnTo>
                  <a:pt x="267969" y="267969"/>
                </a:lnTo>
                <a:lnTo>
                  <a:pt x="261620" y="261620"/>
                </a:lnTo>
                <a:close/>
              </a:path>
              <a:path w="2482850" h="2482850">
                <a:moveTo>
                  <a:pt x="267970" y="267970"/>
                </a:moveTo>
                <a:lnTo>
                  <a:pt x="233680" y="267970"/>
                </a:lnTo>
                <a:lnTo>
                  <a:pt x="240030" y="274319"/>
                </a:lnTo>
                <a:lnTo>
                  <a:pt x="274320" y="274319"/>
                </a:lnTo>
                <a:lnTo>
                  <a:pt x="267970" y="267970"/>
                </a:lnTo>
                <a:close/>
              </a:path>
              <a:path w="2482850" h="2482850">
                <a:moveTo>
                  <a:pt x="274320" y="274320"/>
                </a:moveTo>
                <a:lnTo>
                  <a:pt x="240030" y="274320"/>
                </a:lnTo>
                <a:lnTo>
                  <a:pt x="246379" y="280669"/>
                </a:lnTo>
                <a:lnTo>
                  <a:pt x="280669" y="280669"/>
                </a:lnTo>
                <a:lnTo>
                  <a:pt x="274320" y="274320"/>
                </a:lnTo>
                <a:close/>
              </a:path>
              <a:path w="2482850" h="2482850">
                <a:moveTo>
                  <a:pt x="280670" y="280670"/>
                </a:moveTo>
                <a:lnTo>
                  <a:pt x="246380" y="280670"/>
                </a:lnTo>
                <a:lnTo>
                  <a:pt x="252729" y="287019"/>
                </a:lnTo>
                <a:lnTo>
                  <a:pt x="287019" y="287019"/>
                </a:lnTo>
                <a:lnTo>
                  <a:pt x="280670" y="280670"/>
                </a:lnTo>
                <a:close/>
              </a:path>
              <a:path w="2482850" h="2482850">
                <a:moveTo>
                  <a:pt x="287020" y="287020"/>
                </a:moveTo>
                <a:lnTo>
                  <a:pt x="252730" y="287020"/>
                </a:lnTo>
                <a:lnTo>
                  <a:pt x="259079" y="293369"/>
                </a:lnTo>
                <a:lnTo>
                  <a:pt x="293369" y="293369"/>
                </a:lnTo>
                <a:lnTo>
                  <a:pt x="287020" y="287020"/>
                </a:lnTo>
                <a:close/>
              </a:path>
              <a:path w="2482850" h="2482850">
                <a:moveTo>
                  <a:pt x="293370" y="293370"/>
                </a:moveTo>
                <a:lnTo>
                  <a:pt x="259080" y="293370"/>
                </a:lnTo>
                <a:lnTo>
                  <a:pt x="265429" y="299719"/>
                </a:lnTo>
                <a:lnTo>
                  <a:pt x="299719" y="299719"/>
                </a:lnTo>
                <a:lnTo>
                  <a:pt x="293370" y="293370"/>
                </a:lnTo>
                <a:close/>
              </a:path>
              <a:path w="2482850" h="2482850">
                <a:moveTo>
                  <a:pt x="299720" y="299720"/>
                </a:moveTo>
                <a:lnTo>
                  <a:pt x="265430" y="299720"/>
                </a:lnTo>
                <a:lnTo>
                  <a:pt x="271780" y="306069"/>
                </a:lnTo>
                <a:lnTo>
                  <a:pt x="306070" y="306069"/>
                </a:lnTo>
                <a:lnTo>
                  <a:pt x="299720" y="299720"/>
                </a:lnTo>
                <a:close/>
              </a:path>
              <a:path w="2482850" h="2482850">
                <a:moveTo>
                  <a:pt x="306070" y="306070"/>
                </a:moveTo>
                <a:lnTo>
                  <a:pt x="271780" y="306070"/>
                </a:lnTo>
                <a:lnTo>
                  <a:pt x="278130" y="312419"/>
                </a:lnTo>
                <a:lnTo>
                  <a:pt x="312420" y="312419"/>
                </a:lnTo>
                <a:lnTo>
                  <a:pt x="306070" y="306070"/>
                </a:lnTo>
                <a:close/>
              </a:path>
              <a:path w="2482850" h="2482850">
                <a:moveTo>
                  <a:pt x="312420" y="312420"/>
                </a:moveTo>
                <a:lnTo>
                  <a:pt x="278130" y="312420"/>
                </a:lnTo>
                <a:lnTo>
                  <a:pt x="290830" y="325119"/>
                </a:lnTo>
                <a:lnTo>
                  <a:pt x="325119" y="325119"/>
                </a:lnTo>
                <a:lnTo>
                  <a:pt x="312420" y="312420"/>
                </a:lnTo>
                <a:close/>
              </a:path>
              <a:path w="2482850" h="2482850">
                <a:moveTo>
                  <a:pt x="325120" y="325120"/>
                </a:moveTo>
                <a:lnTo>
                  <a:pt x="290830" y="325120"/>
                </a:lnTo>
                <a:lnTo>
                  <a:pt x="303529" y="337819"/>
                </a:lnTo>
                <a:lnTo>
                  <a:pt x="337819" y="337819"/>
                </a:lnTo>
                <a:lnTo>
                  <a:pt x="325120" y="325120"/>
                </a:lnTo>
                <a:close/>
              </a:path>
              <a:path w="2482850" h="2482850">
                <a:moveTo>
                  <a:pt x="337820" y="337820"/>
                </a:moveTo>
                <a:lnTo>
                  <a:pt x="303530" y="337820"/>
                </a:lnTo>
                <a:lnTo>
                  <a:pt x="328930" y="363219"/>
                </a:lnTo>
                <a:lnTo>
                  <a:pt x="363220" y="363219"/>
                </a:lnTo>
                <a:lnTo>
                  <a:pt x="337820" y="337820"/>
                </a:lnTo>
                <a:close/>
              </a:path>
              <a:path w="2482850" h="2482850">
                <a:moveTo>
                  <a:pt x="363220" y="363220"/>
                </a:moveTo>
                <a:lnTo>
                  <a:pt x="328930" y="363220"/>
                </a:lnTo>
                <a:lnTo>
                  <a:pt x="341629" y="375919"/>
                </a:lnTo>
                <a:lnTo>
                  <a:pt x="375919" y="375919"/>
                </a:lnTo>
                <a:lnTo>
                  <a:pt x="363220" y="363220"/>
                </a:lnTo>
                <a:close/>
              </a:path>
              <a:path w="2482850" h="2482850">
                <a:moveTo>
                  <a:pt x="375920" y="375920"/>
                </a:moveTo>
                <a:lnTo>
                  <a:pt x="341630" y="375920"/>
                </a:lnTo>
                <a:lnTo>
                  <a:pt x="347980" y="382269"/>
                </a:lnTo>
                <a:lnTo>
                  <a:pt x="382270" y="382269"/>
                </a:lnTo>
                <a:lnTo>
                  <a:pt x="375920" y="375920"/>
                </a:lnTo>
                <a:close/>
              </a:path>
              <a:path w="2482850" h="2482850">
                <a:moveTo>
                  <a:pt x="382270" y="382270"/>
                </a:moveTo>
                <a:lnTo>
                  <a:pt x="347980" y="382270"/>
                </a:lnTo>
                <a:lnTo>
                  <a:pt x="367030" y="401319"/>
                </a:lnTo>
                <a:lnTo>
                  <a:pt x="401319" y="401319"/>
                </a:lnTo>
                <a:lnTo>
                  <a:pt x="382270" y="382270"/>
                </a:lnTo>
                <a:close/>
              </a:path>
              <a:path w="2482850" h="2482850">
                <a:moveTo>
                  <a:pt x="401320" y="401320"/>
                </a:moveTo>
                <a:lnTo>
                  <a:pt x="367030" y="401320"/>
                </a:lnTo>
                <a:lnTo>
                  <a:pt x="373380" y="407669"/>
                </a:lnTo>
                <a:lnTo>
                  <a:pt x="407669" y="407669"/>
                </a:lnTo>
                <a:lnTo>
                  <a:pt x="401320" y="401320"/>
                </a:lnTo>
                <a:close/>
              </a:path>
              <a:path w="2482850" h="2482850">
                <a:moveTo>
                  <a:pt x="407670" y="407670"/>
                </a:moveTo>
                <a:lnTo>
                  <a:pt x="373380" y="407670"/>
                </a:lnTo>
                <a:lnTo>
                  <a:pt x="379730" y="414019"/>
                </a:lnTo>
                <a:lnTo>
                  <a:pt x="414019" y="414019"/>
                </a:lnTo>
                <a:lnTo>
                  <a:pt x="407670" y="407670"/>
                </a:lnTo>
                <a:close/>
              </a:path>
              <a:path w="2482850" h="2482850">
                <a:moveTo>
                  <a:pt x="414020" y="414020"/>
                </a:moveTo>
                <a:lnTo>
                  <a:pt x="379730" y="414020"/>
                </a:lnTo>
                <a:lnTo>
                  <a:pt x="386079" y="420369"/>
                </a:lnTo>
                <a:lnTo>
                  <a:pt x="420369" y="420369"/>
                </a:lnTo>
                <a:lnTo>
                  <a:pt x="414020" y="414020"/>
                </a:lnTo>
                <a:close/>
              </a:path>
              <a:path w="2482850" h="2482850">
                <a:moveTo>
                  <a:pt x="420370" y="420370"/>
                </a:moveTo>
                <a:lnTo>
                  <a:pt x="386080" y="420370"/>
                </a:lnTo>
                <a:lnTo>
                  <a:pt x="392429" y="426719"/>
                </a:lnTo>
                <a:lnTo>
                  <a:pt x="426720" y="426719"/>
                </a:lnTo>
                <a:lnTo>
                  <a:pt x="420370" y="420370"/>
                </a:lnTo>
                <a:close/>
              </a:path>
              <a:path w="2482850" h="2482850">
                <a:moveTo>
                  <a:pt x="426720" y="426720"/>
                </a:moveTo>
                <a:lnTo>
                  <a:pt x="392430" y="426720"/>
                </a:lnTo>
                <a:lnTo>
                  <a:pt x="398779" y="433069"/>
                </a:lnTo>
                <a:lnTo>
                  <a:pt x="433069" y="433069"/>
                </a:lnTo>
                <a:lnTo>
                  <a:pt x="426720" y="426720"/>
                </a:lnTo>
                <a:close/>
              </a:path>
              <a:path w="2482850" h="2482850">
                <a:moveTo>
                  <a:pt x="433070" y="433070"/>
                </a:moveTo>
                <a:lnTo>
                  <a:pt x="398780" y="433070"/>
                </a:lnTo>
                <a:lnTo>
                  <a:pt x="405129" y="439419"/>
                </a:lnTo>
                <a:lnTo>
                  <a:pt x="439419" y="439419"/>
                </a:lnTo>
                <a:lnTo>
                  <a:pt x="433070" y="433070"/>
                </a:lnTo>
                <a:close/>
              </a:path>
              <a:path w="2482850" h="2482850">
                <a:moveTo>
                  <a:pt x="439420" y="439420"/>
                </a:moveTo>
                <a:lnTo>
                  <a:pt x="405130" y="439420"/>
                </a:lnTo>
                <a:lnTo>
                  <a:pt x="411479" y="445769"/>
                </a:lnTo>
                <a:lnTo>
                  <a:pt x="445770" y="445769"/>
                </a:lnTo>
                <a:lnTo>
                  <a:pt x="439420" y="439420"/>
                </a:lnTo>
                <a:close/>
              </a:path>
              <a:path w="2482850" h="2482850">
                <a:moveTo>
                  <a:pt x="445770" y="445770"/>
                </a:moveTo>
                <a:lnTo>
                  <a:pt x="411480" y="445770"/>
                </a:lnTo>
                <a:lnTo>
                  <a:pt x="417829" y="452119"/>
                </a:lnTo>
                <a:lnTo>
                  <a:pt x="452120" y="452119"/>
                </a:lnTo>
                <a:lnTo>
                  <a:pt x="445770" y="445770"/>
                </a:lnTo>
                <a:close/>
              </a:path>
              <a:path w="2482850" h="2482850">
                <a:moveTo>
                  <a:pt x="452120" y="452120"/>
                </a:moveTo>
                <a:lnTo>
                  <a:pt x="417830" y="452120"/>
                </a:lnTo>
                <a:lnTo>
                  <a:pt x="424179" y="458469"/>
                </a:lnTo>
                <a:lnTo>
                  <a:pt x="458470" y="458469"/>
                </a:lnTo>
                <a:lnTo>
                  <a:pt x="452120" y="452120"/>
                </a:lnTo>
                <a:close/>
              </a:path>
              <a:path w="2482850" h="2482850">
                <a:moveTo>
                  <a:pt x="458470" y="458470"/>
                </a:moveTo>
                <a:lnTo>
                  <a:pt x="424180" y="458470"/>
                </a:lnTo>
                <a:lnTo>
                  <a:pt x="430530" y="464819"/>
                </a:lnTo>
                <a:lnTo>
                  <a:pt x="464820" y="464819"/>
                </a:lnTo>
                <a:lnTo>
                  <a:pt x="458470" y="458470"/>
                </a:lnTo>
                <a:close/>
              </a:path>
              <a:path w="2482850" h="2482850">
                <a:moveTo>
                  <a:pt x="464820" y="464820"/>
                </a:moveTo>
                <a:lnTo>
                  <a:pt x="430530" y="464820"/>
                </a:lnTo>
                <a:lnTo>
                  <a:pt x="436879" y="471169"/>
                </a:lnTo>
                <a:lnTo>
                  <a:pt x="471169" y="471169"/>
                </a:lnTo>
                <a:lnTo>
                  <a:pt x="464820" y="464820"/>
                </a:lnTo>
                <a:close/>
              </a:path>
              <a:path w="2482850" h="2482850">
                <a:moveTo>
                  <a:pt x="471170" y="471170"/>
                </a:moveTo>
                <a:lnTo>
                  <a:pt x="436880" y="471170"/>
                </a:lnTo>
                <a:lnTo>
                  <a:pt x="443230" y="477519"/>
                </a:lnTo>
                <a:lnTo>
                  <a:pt x="477520" y="477519"/>
                </a:lnTo>
                <a:lnTo>
                  <a:pt x="471170" y="471170"/>
                </a:lnTo>
                <a:close/>
              </a:path>
              <a:path w="2482850" h="2482850">
                <a:moveTo>
                  <a:pt x="477520" y="477520"/>
                </a:moveTo>
                <a:lnTo>
                  <a:pt x="443230" y="477520"/>
                </a:lnTo>
                <a:lnTo>
                  <a:pt x="449579" y="483869"/>
                </a:lnTo>
                <a:lnTo>
                  <a:pt x="483870" y="483869"/>
                </a:lnTo>
                <a:lnTo>
                  <a:pt x="477520" y="477520"/>
                </a:lnTo>
                <a:close/>
              </a:path>
              <a:path w="2482850" h="2482850">
                <a:moveTo>
                  <a:pt x="483870" y="483870"/>
                </a:moveTo>
                <a:lnTo>
                  <a:pt x="449580" y="483870"/>
                </a:lnTo>
                <a:lnTo>
                  <a:pt x="455930" y="490219"/>
                </a:lnTo>
                <a:lnTo>
                  <a:pt x="490219" y="490219"/>
                </a:lnTo>
                <a:lnTo>
                  <a:pt x="483870" y="483870"/>
                </a:lnTo>
                <a:close/>
              </a:path>
              <a:path w="2482850" h="2482850">
                <a:moveTo>
                  <a:pt x="490220" y="490220"/>
                </a:moveTo>
                <a:lnTo>
                  <a:pt x="455930" y="490220"/>
                </a:lnTo>
                <a:lnTo>
                  <a:pt x="462280" y="496569"/>
                </a:lnTo>
                <a:lnTo>
                  <a:pt x="496569" y="496569"/>
                </a:lnTo>
                <a:lnTo>
                  <a:pt x="490220" y="490220"/>
                </a:lnTo>
                <a:close/>
              </a:path>
              <a:path w="2482850" h="2482850">
                <a:moveTo>
                  <a:pt x="496570" y="496570"/>
                </a:moveTo>
                <a:lnTo>
                  <a:pt x="462280" y="496570"/>
                </a:lnTo>
                <a:lnTo>
                  <a:pt x="468630" y="502919"/>
                </a:lnTo>
                <a:lnTo>
                  <a:pt x="502919" y="502919"/>
                </a:lnTo>
                <a:lnTo>
                  <a:pt x="496570" y="496570"/>
                </a:lnTo>
                <a:close/>
              </a:path>
              <a:path w="2482850" h="2482850">
                <a:moveTo>
                  <a:pt x="502920" y="502920"/>
                </a:moveTo>
                <a:lnTo>
                  <a:pt x="468630" y="502920"/>
                </a:lnTo>
                <a:lnTo>
                  <a:pt x="474980" y="509269"/>
                </a:lnTo>
                <a:lnTo>
                  <a:pt x="509269" y="509269"/>
                </a:lnTo>
                <a:lnTo>
                  <a:pt x="502920" y="502920"/>
                </a:lnTo>
                <a:close/>
              </a:path>
              <a:path w="2482850" h="2482850">
                <a:moveTo>
                  <a:pt x="509270" y="509270"/>
                </a:moveTo>
                <a:lnTo>
                  <a:pt x="474980" y="509270"/>
                </a:lnTo>
                <a:lnTo>
                  <a:pt x="481329" y="515619"/>
                </a:lnTo>
                <a:lnTo>
                  <a:pt x="515619" y="515619"/>
                </a:lnTo>
                <a:lnTo>
                  <a:pt x="509270" y="509270"/>
                </a:lnTo>
                <a:close/>
              </a:path>
              <a:path w="2482850" h="2482850">
                <a:moveTo>
                  <a:pt x="515620" y="515620"/>
                </a:moveTo>
                <a:lnTo>
                  <a:pt x="481330" y="515620"/>
                </a:lnTo>
                <a:lnTo>
                  <a:pt x="487679" y="521969"/>
                </a:lnTo>
                <a:lnTo>
                  <a:pt x="521969" y="521969"/>
                </a:lnTo>
                <a:lnTo>
                  <a:pt x="515620" y="515620"/>
                </a:lnTo>
                <a:close/>
              </a:path>
              <a:path w="2482850" h="2482850">
                <a:moveTo>
                  <a:pt x="521970" y="521970"/>
                </a:moveTo>
                <a:lnTo>
                  <a:pt x="487680" y="521970"/>
                </a:lnTo>
                <a:lnTo>
                  <a:pt x="494029" y="528319"/>
                </a:lnTo>
                <a:lnTo>
                  <a:pt x="528319" y="528319"/>
                </a:lnTo>
                <a:lnTo>
                  <a:pt x="521970" y="521970"/>
                </a:lnTo>
                <a:close/>
              </a:path>
              <a:path w="2482850" h="2482850">
                <a:moveTo>
                  <a:pt x="528320" y="528320"/>
                </a:moveTo>
                <a:lnTo>
                  <a:pt x="494030" y="528320"/>
                </a:lnTo>
                <a:lnTo>
                  <a:pt x="500379" y="534669"/>
                </a:lnTo>
                <a:lnTo>
                  <a:pt x="534669" y="534669"/>
                </a:lnTo>
                <a:lnTo>
                  <a:pt x="528320" y="528320"/>
                </a:lnTo>
                <a:close/>
              </a:path>
              <a:path w="2482850" h="2482850">
                <a:moveTo>
                  <a:pt x="534670" y="534670"/>
                </a:moveTo>
                <a:lnTo>
                  <a:pt x="500380" y="534670"/>
                </a:lnTo>
                <a:lnTo>
                  <a:pt x="506729" y="541019"/>
                </a:lnTo>
                <a:lnTo>
                  <a:pt x="541019" y="541019"/>
                </a:lnTo>
                <a:lnTo>
                  <a:pt x="534670" y="534670"/>
                </a:lnTo>
                <a:close/>
              </a:path>
              <a:path w="2482850" h="2482850">
                <a:moveTo>
                  <a:pt x="541020" y="541020"/>
                </a:moveTo>
                <a:lnTo>
                  <a:pt x="506730" y="541020"/>
                </a:lnTo>
                <a:lnTo>
                  <a:pt x="513079" y="547369"/>
                </a:lnTo>
                <a:lnTo>
                  <a:pt x="547370" y="547369"/>
                </a:lnTo>
                <a:lnTo>
                  <a:pt x="541020" y="541020"/>
                </a:lnTo>
                <a:close/>
              </a:path>
              <a:path w="2482850" h="2482850">
                <a:moveTo>
                  <a:pt x="547370" y="547370"/>
                </a:moveTo>
                <a:lnTo>
                  <a:pt x="513080" y="547370"/>
                </a:lnTo>
                <a:lnTo>
                  <a:pt x="519430" y="553719"/>
                </a:lnTo>
                <a:lnTo>
                  <a:pt x="553720" y="553719"/>
                </a:lnTo>
                <a:lnTo>
                  <a:pt x="547370" y="547370"/>
                </a:lnTo>
                <a:close/>
              </a:path>
              <a:path w="2482850" h="2482850">
                <a:moveTo>
                  <a:pt x="553720" y="553720"/>
                </a:moveTo>
                <a:lnTo>
                  <a:pt x="519430" y="553720"/>
                </a:lnTo>
                <a:lnTo>
                  <a:pt x="525779" y="560069"/>
                </a:lnTo>
                <a:lnTo>
                  <a:pt x="560069" y="560069"/>
                </a:lnTo>
                <a:lnTo>
                  <a:pt x="553720" y="553720"/>
                </a:lnTo>
                <a:close/>
              </a:path>
              <a:path w="2482850" h="2482850">
                <a:moveTo>
                  <a:pt x="560070" y="560069"/>
                </a:moveTo>
                <a:lnTo>
                  <a:pt x="525780" y="560069"/>
                </a:lnTo>
                <a:lnTo>
                  <a:pt x="532129" y="566419"/>
                </a:lnTo>
                <a:lnTo>
                  <a:pt x="566419" y="566419"/>
                </a:lnTo>
                <a:lnTo>
                  <a:pt x="560070" y="560069"/>
                </a:lnTo>
                <a:close/>
              </a:path>
              <a:path w="2482850" h="2482850">
                <a:moveTo>
                  <a:pt x="566420" y="566420"/>
                </a:moveTo>
                <a:lnTo>
                  <a:pt x="532130" y="566420"/>
                </a:lnTo>
                <a:lnTo>
                  <a:pt x="538480" y="572769"/>
                </a:lnTo>
                <a:lnTo>
                  <a:pt x="572770" y="572769"/>
                </a:lnTo>
                <a:lnTo>
                  <a:pt x="566420" y="566420"/>
                </a:lnTo>
                <a:close/>
              </a:path>
              <a:path w="2482850" h="2482850">
                <a:moveTo>
                  <a:pt x="572770" y="572770"/>
                </a:moveTo>
                <a:lnTo>
                  <a:pt x="538480" y="572770"/>
                </a:lnTo>
                <a:lnTo>
                  <a:pt x="544830" y="579119"/>
                </a:lnTo>
                <a:lnTo>
                  <a:pt x="579119" y="579119"/>
                </a:lnTo>
                <a:lnTo>
                  <a:pt x="572770" y="572770"/>
                </a:lnTo>
                <a:close/>
              </a:path>
              <a:path w="2482850" h="2482850">
                <a:moveTo>
                  <a:pt x="579120" y="579119"/>
                </a:moveTo>
                <a:lnTo>
                  <a:pt x="544830" y="579119"/>
                </a:lnTo>
                <a:lnTo>
                  <a:pt x="551179" y="585469"/>
                </a:lnTo>
                <a:lnTo>
                  <a:pt x="585470" y="585469"/>
                </a:lnTo>
                <a:lnTo>
                  <a:pt x="579120" y="579119"/>
                </a:lnTo>
                <a:close/>
              </a:path>
              <a:path w="2482850" h="2482850">
                <a:moveTo>
                  <a:pt x="585470" y="585470"/>
                </a:moveTo>
                <a:lnTo>
                  <a:pt x="551180" y="585470"/>
                </a:lnTo>
                <a:lnTo>
                  <a:pt x="557529" y="591819"/>
                </a:lnTo>
                <a:lnTo>
                  <a:pt x="591819" y="591819"/>
                </a:lnTo>
                <a:lnTo>
                  <a:pt x="585470" y="585470"/>
                </a:lnTo>
                <a:close/>
              </a:path>
              <a:path w="2482850" h="2482850">
                <a:moveTo>
                  <a:pt x="591820" y="591820"/>
                </a:moveTo>
                <a:lnTo>
                  <a:pt x="557530" y="591820"/>
                </a:lnTo>
                <a:lnTo>
                  <a:pt x="563879" y="598169"/>
                </a:lnTo>
                <a:lnTo>
                  <a:pt x="598170" y="598169"/>
                </a:lnTo>
                <a:lnTo>
                  <a:pt x="591820" y="591820"/>
                </a:lnTo>
                <a:close/>
              </a:path>
              <a:path w="2482850" h="2482850">
                <a:moveTo>
                  <a:pt x="598170" y="598170"/>
                </a:moveTo>
                <a:lnTo>
                  <a:pt x="563880" y="598170"/>
                </a:lnTo>
                <a:lnTo>
                  <a:pt x="570229" y="604519"/>
                </a:lnTo>
                <a:lnTo>
                  <a:pt x="604519" y="604519"/>
                </a:lnTo>
                <a:lnTo>
                  <a:pt x="598170" y="598170"/>
                </a:lnTo>
                <a:close/>
              </a:path>
              <a:path w="2482850" h="2482850">
                <a:moveTo>
                  <a:pt x="604520" y="604520"/>
                </a:moveTo>
                <a:lnTo>
                  <a:pt x="570230" y="604520"/>
                </a:lnTo>
                <a:lnTo>
                  <a:pt x="576579" y="610869"/>
                </a:lnTo>
                <a:lnTo>
                  <a:pt x="610869" y="610869"/>
                </a:lnTo>
                <a:lnTo>
                  <a:pt x="604520" y="604520"/>
                </a:lnTo>
                <a:close/>
              </a:path>
              <a:path w="2482850" h="2482850">
                <a:moveTo>
                  <a:pt x="610870" y="610870"/>
                </a:moveTo>
                <a:lnTo>
                  <a:pt x="576580" y="610870"/>
                </a:lnTo>
                <a:lnTo>
                  <a:pt x="582930" y="617219"/>
                </a:lnTo>
                <a:lnTo>
                  <a:pt x="617220" y="617219"/>
                </a:lnTo>
                <a:lnTo>
                  <a:pt x="610870" y="610870"/>
                </a:lnTo>
                <a:close/>
              </a:path>
              <a:path w="2482850" h="2482850">
                <a:moveTo>
                  <a:pt x="617220" y="617220"/>
                </a:moveTo>
                <a:lnTo>
                  <a:pt x="582930" y="617220"/>
                </a:lnTo>
                <a:lnTo>
                  <a:pt x="595629" y="629919"/>
                </a:lnTo>
                <a:lnTo>
                  <a:pt x="629919" y="629919"/>
                </a:lnTo>
                <a:lnTo>
                  <a:pt x="617220" y="617220"/>
                </a:lnTo>
                <a:close/>
              </a:path>
              <a:path w="2482850" h="2482850">
                <a:moveTo>
                  <a:pt x="629920" y="629920"/>
                </a:moveTo>
                <a:lnTo>
                  <a:pt x="595630" y="629920"/>
                </a:lnTo>
                <a:lnTo>
                  <a:pt x="608329" y="642619"/>
                </a:lnTo>
                <a:lnTo>
                  <a:pt x="642619" y="642619"/>
                </a:lnTo>
                <a:lnTo>
                  <a:pt x="629920" y="629920"/>
                </a:lnTo>
                <a:close/>
              </a:path>
              <a:path w="2482850" h="2482850">
                <a:moveTo>
                  <a:pt x="642620" y="642620"/>
                </a:moveTo>
                <a:lnTo>
                  <a:pt x="608330" y="642620"/>
                </a:lnTo>
                <a:lnTo>
                  <a:pt x="614679" y="648969"/>
                </a:lnTo>
                <a:lnTo>
                  <a:pt x="648969" y="648969"/>
                </a:lnTo>
                <a:lnTo>
                  <a:pt x="642620" y="642620"/>
                </a:lnTo>
                <a:close/>
              </a:path>
              <a:path w="2482850" h="2482850">
                <a:moveTo>
                  <a:pt x="648970" y="648970"/>
                </a:moveTo>
                <a:lnTo>
                  <a:pt x="614680" y="648970"/>
                </a:lnTo>
                <a:lnTo>
                  <a:pt x="621030" y="655319"/>
                </a:lnTo>
                <a:lnTo>
                  <a:pt x="655319" y="655319"/>
                </a:lnTo>
                <a:lnTo>
                  <a:pt x="648970" y="648970"/>
                </a:lnTo>
                <a:close/>
              </a:path>
              <a:path w="2482850" h="2482850">
                <a:moveTo>
                  <a:pt x="655320" y="655320"/>
                </a:moveTo>
                <a:lnTo>
                  <a:pt x="621030" y="655320"/>
                </a:lnTo>
                <a:lnTo>
                  <a:pt x="627380" y="661669"/>
                </a:lnTo>
                <a:lnTo>
                  <a:pt x="661669" y="661669"/>
                </a:lnTo>
                <a:lnTo>
                  <a:pt x="655320" y="655320"/>
                </a:lnTo>
                <a:close/>
              </a:path>
              <a:path w="2482850" h="2482850">
                <a:moveTo>
                  <a:pt x="661670" y="661670"/>
                </a:moveTo>
                <a:lnTo>
                  <a:pt x="627380" y="661670"/>
                </a:lnTo>
                <a:lnTo>
                  <a:pt x="633730" y="668019"/>
                </a:lnTo>
                <a:lnTo>
                  <a:pt x="668019" y="668019"/>
                </a:lnTo>
                <a:lnTo>
                  <a:pt x="661670" y="661670"/>
                </a:lnTo>
                <a:close/>
              </a:path>
              <a:path w="2482850" h="2482850">
                <a:moveTo>
                  <a:pt x="668020" y="668020"/>
                </a:moveTo>
                <a:lnTo>
                  <a:pt x="633730" y="668020"/>
                </a:lnTo>
                <a:lnTo>
                  <a:pt x="640080" y="674369"/>
                </a:lnTo>
                <a:lnTo>
                  <a:pt x="674369" y="674369"/>
                </a:lnTo>
                <a:lnTo>
                  <a:pt x="668020" y="668020"/>
                </a:lnTo>
                <a:close/>
              </a:path>
              <a:path w="2482850" h="2482850">
                <a:moveTo>
                  <a:pt x="674370" y="674369"/>
                </a:moveTo>
                <a:lnTo>
                  <a:pt x="640080" y="674369"/>
                </a:lnTo>
                <a:lnTo>
                  <a:pt x="646429" y="680719"/>
                </a:lnTo>
                <a:lnTo>
                  <a:pt x="680719" y="680719"/>
                </a:lnTo>
                <a:lnTo>
                  <a:pt x="674370" y="674369"/>
                </a:lnTo>
                <a:close/>
              </a:path>
              <a:path w="2482850" h="2482850">
                <a:moveTo>
                  <a:pt x="680720" y="680720"/>
                </a:moveTo>
                <a:lnTo>
                  <a:pt x="646430" y="680720"/>
                </a:lnTo>
                <a:lnTo>
                  <a:pt x="652779" y="687069"/>
                </a:lnTo>
                <a:lnTo>
                  <a:pt x="687069" y="687069"/>
                </a:lnTo>
                <a:lnTo>
                  <a:pt x="680720" y="680720"/>
                </a:lnTo>
                <a:close/>
              </a:path>
              <a:path w="2482850" h="2482850">
                <a:moveTo>
                  <a:pt x="687070" y="687070"/>
                </a:moveTo>
                <a:lnTo>
                  <a:pt x="652780" y="687070"/>
                </a:lnTo>
                <a:lnTo>
                  <a:pt x="659129" y="693419"/>
                </a:lnTo>
                <a:lnTo>
                  <a:pt x="693419" y="693419"/>
                </a:lnTo>
                <a:lnTo>
                  <a:pt x="687070" y="687070"/>
                </a:lnTo>
                <a:close/>
              </a:path>
              <a:path w="2482850" h="2482850">
                <a:moveTo>
                  <a:pt x="693420" y="693420"/>
                </a:moveTo>
                <a:lnTo>
                  <a:pt x="659130" y="693420"/>
                </a:lnTo>
                <a:lnTo>
                  <a:pt x="671829" y="706119"/>
                </a:lnTo>
                <a:lnTo>
                  <a:pt x="706119" y="706119"/>
                </a:lnTo>
                <a:lnTo>
                  <a:pt x="693420" y="693420"/>
                </a:lnTo>
                <a:close/>
              </a:path>
              <a:path w="2482850" h="2482850">
                <a:moveTo>
                  <a:pt x="706120" y="706120"/>
                </a:moveTo>
                <a:lnTo>
                  <a:pt x="671830" y="706120"/>
                </a:lnTo>
                <a:lnTo>
                  <a:pt x="678180" y="712469"/>
                </a:lnTo>
                <a:lnTo>
                  <a:pt x="712470" y="712469"/>
                </a:lnTo>
                <a:lnTo>
                  <a:pt x="706120" y="706120"/>
                </a:lnTo>
                <a:close/>
              </a:path>
              <a:path w="2482850" h="2482850">
                <a:moveTo>
                  <a:pt x="712470" y="712470"/>
                </a:moveTo>
                <a:lnTo>
                  <a:pt x="678180" y="712470"/>
                </a:lnTo>
                <a:lnTo>
                  <a:pt x="684529" y="718819"/>
                </a:lnTo>
                <a:lnTo>
                  <a:pt x="718819" y="718819"/>
                </a:lnTo>
                <a:lnTo>
                  <a:pt x="712470" y="712470"/>
                </a:lnTo>
                <a:close/>
              </a:path>
              <a:path w="2482850" h="2482850">
                <a:moveTo>
                  <a:pt x="718820" y="718820"/>
                </a:moveTo>
                <a:lnTo>
                  <a:pt x="684530" y="718820"/>
                </a:lnTo>
                <a:lnTo>
                  <a:pt x="690879" y="725169"/>
                </a:lnTo>
                <a:lnTo>
                  <a:pt x="725169" y="725169"/>
                </a:lnTo>
                <a:lnTo>
                  <a:pt x="718820" y="718820"/>
                </a:lnTo>
                <a:close/>
              </a:path>
              <a:path w="2482850" h="2482850">
                <a:moveTo>
                  <a:pt x="725170" y="725170"/>
                </a:moveTo>
                <a:lnTo>
                  <a:pt x="690880" y="725170"/>
                </a:lnTo>
                <a:lnTo>
                  <a:pt x="697230" y="731519"/>
                </a:lnTo>
                <a:lnTo>
                  <a:pt x="731519" y="731519"/>
                </a:lnTo>
                <a:lnTo>
                  <a:pt x="725170" y="725170"/>
                </a:lnTo>
                <a:close/>
              </a:path>
              <a:path w="2482850" h="2482850">
                <a:moveTo>
                  <a:pt x="731520" y="731520"/>
                </a:moveTo>
                <a:lnTo>
                  <a:pt x="697230" y="731520"/>
                </a:lnTo>
                <a:lnTo>
                  <a:pt x="703580" y="737869"/>
                </a:lnTo>
                <a:lnTo>
                  <a:pt x="737869" y="737869"/>
                </a:lnTo>
                <a:lnTo>
                  <a:pt x="731520" y="731520"/>
                </a:lnTo>
                <a:close/>
              </a:path>
              <a:path w="2482850" h="2482850">
                <a:moveTo>
                  <a:pt x="737870" y="737870"/>
                </a:moveTo>
                <a:lnTo>
                  <a:pt x="703580" y="737870"/>
                </a:lnTo>
                <a:lnTo>
                  <a:pt x="709930" y="744219"/>
                </a:lnTo>
                <a:lnTo>
                  <a:pt x="744219" y="744219"/>
                </a:lnTo>
                <a:lnTo>
                  <a:pt x="737870" y="737870"/>
                </a:lnTo>
                <a:close/>
              </a:path>
              <a:path w="2482850" h="2482850">
                <a:moveTo>
                  <a:pt x="744220" y="744220"/>
                </a:moveTo>
                <a:lnTo>
                  <a:pt x="709930" y="744220"/>
                </a:lnTo>
                <a:lnTo>
                  <a:pt x="716280" y="750569"/>
                </a:lnTo>
                <a:lnTo>
                  <a:pt x="750569" y="750569"/>
                </a:lnTo>
                <a:lnTo>
                  <a:pt x="744220" y="744220"/>
                </a:lnTo>
                <a:close/>
              </a:path>
              <a:path w="2482850" h="2482850">
                <a:moveTo>
                  <a:pt x="750570" y="750570"/>
                </a:moveTo>
                <a:lnTo>
                  <a:pt x="716280" y="750570"/>
                </a:lnTo>
                <a:lnTo>
                  <a:pt x="722630" y="756919"/>
                </a:lnTo>
                <a:lnTo>
                  <a:pt x="756919" y="756919"/>
                </a:lnTo>
                <a:lnTo>
                  <a:pt x="750570" y="750570"/>
                </a:lnTo>
                <a:close/>
              </a:path>
              <a:path w="2482850" h="2482850">
                <a:moveTo>
                  <a:pt x="756920" y="756920"/>
                </a:moveTo>
                <a:lnTo>
                  <a:pt x="722630" y="756920"/>
                </a:lnTo>
                <a:lnTo>
                  <a:pt x="728979" y="763269"/>
                </a:lnTo>
                <a:lnTo>
                  <a:pt x="763269" y="763269"/>
                </a:lnTo>
                <a:lnTo>
                  <a:pt x="756920" y="756920"/>
                </a:lnTo>
                <a:close/>
              </a:path>
              <a:path w="2482850" h="2482850">
                <a:moveTo>
                  <a:pt x="763270" y="763270"/>
                </a:moveTo>
                <a:lnTo>
                  <a:pt x="728980" y="763270"/>
                </a:lnTo>
                <a:lnTo>
                  <a:pt x="735329" y="769619"/>
                </a:lnTo>
                <a:lnTo>
                  <a:pt x="769619" y="769619"/>
                </a:lnTo>
                <a:lnTo>
                  <a:pt x="763270" y="763270"/>
                </a:lnTo>
                <a:close/>
              </a:path>
              <a:path w="2482850" h="2482850">
                <a:moveTo>
                  <a:pt x="769620" y="769620"/>
                </a:moveTo>
                <a:lnTo>
                  <a:pt x="735330" y="769620"/>
                </a:lnTo>
                <a:lnTo>
                  <a:pt x="741680" y="775969"/>
                </a:lnTo>
                <a:lnTo>
                  <a:pt x="775970" y="775969"/>
                </a:lnTo>
                <a:lnTo>
                  <a:pt x="769620" y="769620"/>
                </a:lnTo>
                <a:close/>
              </a:path>
              <a:path w="2482850" h="2482850">
                <a:moveTo>
                  <a:pt x="775970" y="775970"/>
                </a:moveTo>
                <a:lnTo>
                  <a:pt x="741680" y="775970"/>
                </a:lnTo>
                <a:lnTo>
                  <a:pt x="754379" y="788669"/>
                </a:lnTo>
                <a:lnTo>
                  <a:pt x="788669" y="788669"/>
                </a:lnTo>
                <a:lnTo>
                  <a:pt x="775970" y="775970"/>
                </a:lnTo>
                <a:close/>
              </a:path>
              <a:path w="2482850" h="2482850">
                <a:moveTo>
                  <a:pt x="788670" y="788670"/>
                </a:moveTo>
                <a:lnTo>
                  <a:pt x="754380" y="788670"/>
                </a:lnTo>
                <a:lnTo>
                  <a:pt x="760730" y="795019"/>
                </a:lnTo>
                <a:lnTo>
                  <a:pt x="795020" y="795019"/>
                </a:lnTo>
                <a:lnTo>
                  <a:pt x="788670" y="788670"/>
                </a:lnTo>
                <a:close/>
              </a:path>
              <a:path w="2482850" h="2482850">
                <a:moveTo>
                  <a:pt x="795020" y="795020"/>
                </a:moveTo>
                <a:lnTo>
                  <a:pt x="760730" y="795020"/>
                </a:lnTo>
                <a:lnTo>
                  <a:pt x="767079" y="801369"/>
                </a:lnTo>
                <a:lnTo>
                  <a:pt x="801369" y="801369"/>
                </a:lnTo>
                <a:lnTo>
                  <a:pt x="795020" y="795020"/>
                </a:lnTo>
                <a:close/>
              </a:path>
              <a:path w="2482850" h="2482850">
                <a:moveTo>
                  <a:pt x="801370" y="801370"/>
                </a:moveTo>
                <a:lnTo>
                  <a:pt x="767080" y="801370"/>
                </a:lnTo>
                <a:lnTo>
                  <a:pt x="773430" y="807719"/>
                </a:lnTo>
                <a:lnTo>
                  <a:pt x="807720" y="807719"/>
                </a:lnTo>
                <a:lnTo>
                  <a:pt x="801370" y="801370"/>
                </a:lnTo>
                <a:close/>
              </a:path>
              <a:path w="2482850" h="2482850">
                <a:moveTo>
                  <a:pt x="807720" y="807720"/>
                </a:moveTo>
                <a:lnTo>
                  <a:pt x="773430" y="807720"/>
                </a:lnTo>
                <a:lnTo>
                  <a:pt x="779780" y="814069"/>
                </a:lnTo>
                <a:lnTo>
                  <a:pt x="814069" y="814069"/>
                </a:lnTo>
                <a:lnTo>
                  <a:pt x="807720" y="807720"/>
                </a:lnTo>
                <a:close/>
              </a:path>
              <a:path w="2482850" h="2482850">
                <a:moveTo>
                  <a:pt x="814070" y="814069"/>
                </a:moveTo>
                <a:lnTo>
                  <a:pt x="779780" y="814069"/>
                </a:lnTo>
                <a:lnTo>
                  <a:pt x="786129" y="820419"/>
                </a:lnTo>
                <a:lnTo>
                  <a:pt x="820419" y="820419"/>
                </a:lnTo>
                <a:lnTo>
                  <a:pt x="814070" y="814069"/>
                </a:lnTo>
                <a:close/>
              </a:path>
              <a:path w="2482850" h="2482850">
                <a:moveTo>
                  <a:pt x="820420" y="820420"/>
                </a:moveTo>
                <a:lnTo>
                  <a:pt x="786130" y="820420"/>
                </a:lnTo>
                <a:lnTo>
                  <a:pt x="792480" y="826769"/>
                </a:lnTo>
                <a:lnTo>
                  <a:pt x="826769" y="826769"/>
                </a:lnTo>
                <a:lnTo>
                  <a:pt x="820420" y="820420"/>
                </a:lnTo>
                <a:close/>
              </a:path>
              <a:path w="2482850" h="2482850">
                <a:moveTo>
                  <a:pt x="826770" y="826770"/>
                </a:moveTo>
                <a:lnTo>
                  <a:pt x="792480" y="826770"/>
                </a:lnTo>
                <a:lnTo>
                  <a:pt x="798830" y="833119"/>
                </a:lnTo>
                <a:lnTo>
                  <a:pt x="833119" y="833119"/>
                </a:lnTo>
                <a:lnTo>
                  <a:pt x="826770" y="826770"/>
                </a:lnTo>
                <a:close/>
              </a:path>
              <a:path w="2482850" h="2482850">
                <a:moveTo>
                  <a:pt x="833120" y="833120"/>
                </a:moveTo>
                <a:lnTo>
                  <a:pt x="798830" y="833120"/>
                </a:lnTo>
                <a:lnTo>
                  <a:pt x="805179" y="839469"/>
                </a:lnTo>
                <a:lnTo>
                  <a:pt x="839469" y="839469"/>
                </a:lnTo>
                <a:lnTo>
                  <a:pt x="833120" y="833120"/>
                </a:lnTo>
                <a:close/>
              </a:path>
              <a:path w="2482850" h="2482850">
                <a:moveTo>
                  <a:pt x="839470" y="839470"/>
                </a:moveTo>
                <a:lnTo>
                  <a:pt x="805180" y="839470"/>
                </a:lnTo>
                <a:lnTo>
                  <a:pt x="811529" y="845819"/>
                </a:lnTo>
                <a:lnTo>
                  <a:pt x="845819" y="845819"/>
                </a:lnTo>
                <a:lnTo>
                  <a:pt x="839470" y="839470"/>
                </a:lnTo>
                <a:close/>
              </a:path>
              <a:path w="2482850" h="2482850">
                <a:moveTo>
                  <a:pt x="845820" y="845820"/>
                </a:moveTo>
                <a:lnTo>
                  <a:pt x="811530" y="845820"/>
                </a:lnTo>
                <a:lnTo>
                  <a:pt x="817879" y="852169"/>
                </a:lnTo>
                <a:lnTo>
                  <a:pt x="852169" y="852169"/>
                </a:lnTo>
                <a:lnTo>
                  <a:pt x="845820" y="845820"/>
                </a:lnTo>
                <a:close/>
              </a:path>
              <a:path w="2482850" h="2482850">
                <a:moveTo>
                  <a:pt x="852170" y="852170"/>
                </a:moveTo>
                <a:lnTo>
                  <a:pt x="817880" y="852170"/>
                </a:lnTo>
                <a:lnTo>
                  <a:pt x="824229" y="858519"/>
                </a:lnTo>
                <a:lnTo>
                  <a:pt x="858519" y="858519"/>
                </a:lnTo>
                <a:lnTo>
                  <a:pt x="852170" y="852170"/>
                </a:lnTo>
                <a:close/>
              </a:path>
              <a:path w="2482850" h="2482850">
                <a:moveTo>
                  <a:pt x="858520" y="858520"/>
                </a:moveTo>
                <a:lnTo>
                  <a:pt x="824230" y="858520"/>
                </a:lnTo>
                <a:lnTo>
                  <a:pt x="876300" y="910589"/>
                </a:lnTo>
                <a:lnTo>
                  <a:pt x="910590" y="910589"/>
                </a:lnTo>
                <a:lnTo>
                  <a:pt x="858520" y="858520"/>
                </a:lnTo>
                <a:close/>
              </a:path>
              <a:path w="2482850" h="2482850">
                <a:moveTo>
                  <a:pt x="910590" y="910590"/>
                </a:moveTo>
                <a:lnTo>
                  <a:pt x="876300" y="910590"/>
                </a:lnTo>
                <a:lnTo>
                  <a:pt x="908049" y="942339"/>
                </a:lnTo>
                <a:lnTo>
                  <a:pt x="942340" y="942339"/>
                </a:lnTo>
                <a:lnTo>
                  <a:pt x="910590" y="910590"/>
                </a:lnTo>
                <a:close/>
              </a:path>
              <a:path w="2482850" h="2482850">
                <a:moveTo>
                  <a:pt x="942340" y="942339"/>
                </a:moveTo>
                <a:lnTo>
                  <a:pt x="908050" y="942339"/>
                </a:lnTo>
                <a:lnTo>
                  <a:pt x="927099" y="961389"/>
                </a:lnTo>
                <a:lnTo>
                  <a:pt x="961390" y="961389"/>
                </a:lnTo>
                <a:lnTo>
                  <a:pt x="942340" y="942339"/>
                </a:lnTo>
                <a:close/>
              </a:path>
              <a:path w="2482850" h="2482850">
                <a:moveTo>
                  <a:pt x="961390" y="961390"/>
                </a:moveTo>
                <a:lnTo>
                  <a:pt x="927100" y="961390"/>
                </a:lnTo>
                <a:lnTo>
                  <a:pt x="949960" y="984249"/>
                </a:lnTo>
                <a:lnTo>
                  <a:pt x="984250" y="984249"/>
                </a:lnTo>
                <a:lnTo>
                  <a:pt x="961390" y="961390"/>
                </a:lnTo>
                <a:close/>
              </a:path>
              <a:path w="2482850" h="2482850">
                <a:moveTo>
                  <a:pt x="984250" y="984250"/>
                </a:moveTo>
                <a:lnTo>
                  <a:pt x="949960" y="984250"/>
                </a:lnTo>
                <a:lnTo>
                  <a:pt x="958850" y="993139"/>
                </a:lnTo>
                <a:lnTo>
                  <a:pt x="993139" y="993139"/>
                </a:lnTo>
                <a:lnTo>
                  <a:pt x="984250" y="984250"/>
                </a:lnTo>
                <a:close/>
              </a:path>
              <a:path w="2482850" h="2482850">
                <a:moveTo>
                  <a:pt x="993140" y="993139"/>
                </a:moveTo>
                <a:lnTo>
                  <a:pt x="958850" y="993139"/>
                </a:lnTo>
                <a:lnTo>
                  <a:pt x="975360" y="1009649"/>
                </a:lnTo>
                <a:lnTo>
                  <a:pt x="1009649" y="1009649"/>
                </a:lnTo>
                <a:lnTo>
                  <a:pt x="993140" y="993139"/>
                </a:lnTo>
                <a:close/>
              </a:path>
              <a:path w="2482850" h="2482850">
                <a:moveTo>
                  <a:pt x="1009650" y="1009650"/>
                </a:moveTo>
                <a:lnTo>
                  <a:pt x="975360" y="1009650"/>
                </a:lnTo>
                <a:lnTo>
                  <a:pt x="977899" y="1012189"/>
                </a:lnTo>
                <a:lnTo>
                  <a:pt x="1012190" y="1012189"/>
                </a:lnTo>
                <a:lnTo>
                  <a:pt x="1009650" y="1009650"/>
                </a:lnTo>
                <a:close/>
              </a:path>
              <a:path w="2482850" h="2482850">
                <a:moveTo>
                  <a:pt x="1012190" y="1012190"/>
                </a:moveTo>
                <a:lnTo>
                  <a:pt x="977900" y="1012190"/>
                </a:lnTo>
                <a:lnTo>
                  <a:pt x="990599" y="1024889"/>
                </a:lnTo>
                <a:lnTo>
                  <a:pt x="1024890" y="1024889"/>
                </a:lnTo>
                <a:lnTo>
                  <a:pt x="1012190" y="1012190"/>
                </a:lnTo>
                <a:close/>
              </a:path>
              <a:path w="2482850" h="2482850">
                <a:moveTo>
                  <a:pt x="1024890" y="1024889"/>
                </a:moveTo>
                <a:lnTo>
                  <a:pt x="990600" y="1024889"/>
                </a:lnTo>
                <a:lnTo>
                  <a:pt x="996949" y="1031239"/>
                </a:lnTo>
                <a:lnTo>
                  <a:pt x="1031240" y="1031239"/>
                </a:lnTo>
                <a:lnTo>
                  <a:pt x="1024890" y="1024889"/>
                </a:lnTo>
                <a:close/>
              </a:path>
              <a:path w="2482850" h="2482850">
                <a:moveTo>
                  <a:pt x="1031240" y="1031240"/>
                </a:moveTo>
                <a:lnTo>
                  <a:pt x="996950" y="1031240"/>
                </a:lnTo>
                <a:lnTo>
                  <a:pt x="1000759" y="1035049"/>
                </a:lnTo>
                <a:lnTo>
                  <a:pt x="1035050" y="1035049"/>
                </a:lnTo>
                <a:lnTo>
                  <a:pt x="1031240" y="1031240"/>
                </a:lnTo>
                <a:close/>
              </a:path>
              <a:path w="2482850" h="2482850">
                <a:moveTo>
                  <a:pt x="1035050" y="1035050"/>
                </a:moveTo>
                <a:lnTo>
                  <a:pt x="1000760" y="1035050"/>
                </a:lnTo>
                <a:lnTo>
                  <a:pt x="1022350" y="1056639"/>
                </a:lnTo>
                <a:lnTo>
                  <a:pt x="1056640" y="1056639"/>
                </a:lnTo>
                <a:lnTo>
                  <a:pt x="1035050" y="1035050"/>
                </a:lnTo>
                <a:close/>
              </a:path>
              <a:path w="2482850" h="2482850">
                <a:moveTo>
                  <a:pt x="1056640" y="1056640"/>
                </a:moveTo>
                <a:lnTo>
                  <a:pt x="1022350" y="1056640"/>
                </a:lnTo>
                <a:lnTo>
                  <a:pt x="1038860" y="1073149"/>
                </a:lnTo>
                <a:lnTo>
                  <a:pt x="1073150" y="1073149"/>
                </a:lnTo>
                <a:lnTo>
                  <a:pt x="1056640" y="1056640"/>
                </a:lnTo>
                <a:close/>
              </a:path>
              <a:path w="2482850" h="2482850">
                <a:moveTo>
                  <a:pt x="1073150" y="1073150"/>
                </a:moveTo>
                <a:lnTo>
                  <a:pt x="1038860" y="1073150"/>
                </a:lnTo>
                <a:lnTo>
                  <a:pt x="1047750" y="1082039"/>
                </a:lnTo>
                <a:lnTo>
                  <a:pt x="1082039" y="1082039"/>
                </a:lnTo>
                <a:lnTo>
                  <a:pt x="1073150" y="1073150"/>
                </a:lnTo>
                <a:close/>
              </a:path>
              <a:path w="2482850" h="2482850">
                <a:moveTo>
                  <a:pt x="1082040" y="1082039"/>
                </a:moveTo>
                <a:lnTo>
                  <a:pt x="1047750" y="1082039"/>
                </a:lnTo>
                <a:lnTo>
                  <a:pt x="1060449" y="1094739"/>
                </a:lnTo>
                <a:lnTo>
                  <a:pt x="1094740" y="1094739"/>
                </a:lnTo>
                <a:lnTo>
                  <a:pt x="1082040" y="1082039"/>
                </a:lnTo>
                <a:close/>
              </a:path>
              <a:path w="2482850" h="2482850">
                <a:moveTo>
                  <a:pt x="1094740" y="1094739"/>
                </a:moveTo>
                <a:lnTo>
                  <a:pt x="1060450" y="1094739"/>
                </a:lnTo>
                <a:lnTo>
                  <a:pt x="1079500" y="1113789"/>
                </a:lnTo>
                <a:lnTo>
                  <a:pt x="1113790" y="1113789"/>
                </a:lnTo>
                <a:lnTo>
                  <a:pt x="1094740" y="1094739"/>
                </a:lnTo>
                <a:close/>
              </a:path>
              <a:path w="2482850" h="2482850">
                <a:moveTo>
                  <a:pt x="1113790" y="1113789"/>
                </a:moveTo>
                <a:lnTo>
                  <a:pt x="1079500" y="1113789"/>
                </a:lnTo>
                <a:lnTo>
                  <a:pt x="1098549" y="1132839"/>
                </a:lnTo>
                <a:lnTo>
                  <a:pt x="1132839" y="1132839"/>
                </a:lnTo>
                <a:lnTo>
                  <a:pt x="1113790" y="1113789"/>
                </a:lnTo>
                <a:close/>
              </a:path>
              <a:path w="2482850" h="2482850">
                <a:moveTo>
                  <a:pt x="1132840" y="1132839"/>
                </a:moveTo>
                <a:lnTo>
                  <a:pt x="1098550" y="1132839"/>
                </a:lnTo>
                <a:lnTo>
                  <a:pt x="1102360" y="1136650"/>
                </a:lnTo>
                <a:lnTo>
                  <a:pt x="1136650" y="1136650"/>
                </a:lnTo>
                <a:lnTo>
                  <a:pt x="1132840" y="1132839"/>
                </a:lnTo>
                <a:close/>
              </a:path>
              <a:path w="2482850" h="2482850">
                <a:moveTo>
                  <a:pt x="1136650" y="1136650"/>
                </a:moveTo>
                <a:lnTo>
                  <a:pt x="1102360" y="1136650"/>
                </a:lnTo>
                <a:lnTo>
                  <a:pt x="1104900" y="1139189"/>
                </a:lnTo>
                <a:lnTo>
                  <a:pt x="1139190" y="1139189"/>
                </a:lnTo>
                <a:lnTo>
                  <a:pt x="1136650" y="1136650"/>
                </a:lnTo>
                <a:close/>
              </a:path>
              <a:path w="2482850" h="2482850">
                <a:moveTo>
                  <a:pt x="1139190" y="1139190"/>
                </a:moveTo>
                <a:lnTo>
                  <a:pt x="1104900" y="1139190"/>
                </a:lnTo>
                <a:lnTo>
                  <a:pt x="1111250" y="1145539"/>
                </a:lnTo>
                <a:lnTo>
                  <a:pt x="1145540" y="1145539"/>
                </a:lnTo>
                <a:lnTo>
                  <a:pt x="1139190" y="1139190"/>
                </a:lnTo>
                <a:close/>
              </a:path>
              <a:path w="2482850" h="2482850">
                <a:moveTo>
                  <a:pt x="1145540" y="1145540"/>
                </a:moveTo>
                <a:lnTo>
                  <a:pt x="1111250" y="1145540"/>
                </a:lnTo>
                <a:lnTo>
                  <a:pt x="1123950" y="1158239"/>
                </a:lnTo>
                <a:lnTo>
                  <a:pt x="1158240" y="1158239"/>
                </a:lnTo>
                <a:lnTo>
                  <a:pt x="1145540" y="1145540"/>
                </a:lnTo>
                <a:close/>
              </a:path>
              <a:path w="2482850" h="2482850">
                <a:moveTo>
                  <a:pt x="1158240" y="1158239"/>
                </a:moveTo>
                <a:lnTo>
                  <a:pt x="1123950" y="1158239"/>
                </a:lnTo>
                <a:lnTo>
                  <a:pt x="1134109" y="1168399"/>
                </a:lnTo>
                <a:lnTo>
                  <a:pt x="1168399" y="1168399"/>
                </a:lnTo>
                <a:lnTo>
                  <a:pt x="1158240" y="1158239"/>
                </a:lnTo>
                <a:close/>
              </a:path>
              <a:path w="2482850" h="2482850">
                <a:moveTo>
                  <a:pt x="1168400" y="1168399"/>
                </a:moveTo>
                <a:lnTo>
                  <a:pt x="1134110" y="1168399"/>
                </a:lnTo>
                <a:lnTo>
                  <a:pt x="1155700" y="1189989"/>
                </a:lnTo>
                <a:lnTo>
                  <a:pt x="1189990" y="1189989"/>
                </a:lnTo>
                <a:lnTo>
                  <a:pt x="1168400" y="1168399"/>
                </a:lnTo>
                <a:close/>
              </a:path>
              <a:path w="2482850" h="2482850">
                <a:moveTo>
                  <a:pt x="1189990" y="1189989"/>
                </a:moveTo>
                <a:lnTo>
                  <a:pt x="1155700" y="1189989"/>
                </a:lnTo>
                <a:lnTo>
                  <a:pt x="1206499" y="1240789"/>
                </a:lnTo>
                <a:lnTo>
                  <a:pt x="1240789" y="1240789"/>
                </a:lnTo>
                <a:lnTo>
                  <a:pt x="1189990" y="1189989"/>
                </a:lnTo>
                <a:close/>
              </a:path>
              <a:path w="2482850" h="2482850">
                <a:moveTo>
                  <a:pt x="1240790" y="1240789"/>
                </a:moveTo>
                <a:lnTo>
                  <a:pt x="1206500" y="1240789"/>
                </a:lnTo>
                <a:lnTo>
                  <a:pt x="1212850" y="1247139"/>
                </a:lnTo>
                <a:lnTo>
                  <a:pt x="1247140" y="1247139"/>
                </a:lnTo>
                <a:lnTo>
                  <a:pt x="1240790" y="1240789"/>
                </a:lnTo>
                <a:close/>
              </a:path>
              <a:path w="2482850" h="2482850">
                <a:moveTo>
                  <a:pt x="1247140" y="1247140"/>
                </a:moveTo>
                <a:lnTo>
                  <a:pt x="1212850" y="1247140"/>
                </a:lnTo>
                <a:lnTo>
                  <a:pt x="1301750" y="1336040"/>
                </a:lnTo>
                <a:lnTo>
                  <a:pt x="1336040" y="1336040"/>
                </a:lnTo>
                <a:lnTo>
                  <a:pt x="1247140" y="1247140"/>
                </a:lnTo>
                <a:close/>
              </a:path>
              <a:path w="2482850" h="2482850">
                <a:moveTo>
                  <a:pt x="1336040" y="1336040"/>
                </a:moveTo>
                <a:lnTo>
                  <a:pt x="1301750" y="1336040"/>
                </a:lnTo>
                <a:lnTo>
                  <a:pt x="1320800" y="1355089"/>
                </a:lnTo>
                <a:lnTo>
                  <a:pt x="1355090" y="1355089"/>
                </a:lnTo>
                <a:lnTo>
                  <a:pt x="1336040" y="1336040"/>
                </a:lnTo>
                <a:close/>
              </a:path>
              <a:path w="2482850" h="2482850">
                <a:moveTo>
                  <a:pt x="1355090" y="1355090"/>
                </a:moveTo>
                <a:lnTo>
                  <a:pt x="1320800" y="1355090"/>
                </a:lnTo>
                <a:lnTo>
                  <a:pt x="1333500" y="1367789"/>
                </a:lnTo>
                <a:lnTo>
                  <a:pt x="1367790" y="1367789"/>
                </a:lnTo>
                <a:lnTo>
                  <a:pt x="1355090" y="1355090"/>
                </a:lnTo>
                <a:close/>
              </a:path>
              <a:path w="2482850" h="2482850">
                <a:moveTo>
                  <a:pt x="1367790" y="1367790"/>
                </a:moveTo>
                <a:lnTo>
                  <a:pt x="1333500" y="1367790"/>
                </a:lnTo>
                <a:lnTo>
                  <a:pt x="1339850" y="1374139"/>
                </a:lnTo>
                <a:lnTo>
                  <a:pt x="1374140" y="1374139"/>
                </a:lnTo>
                <a:lnTo>
                  <a:pt x="1367790" y="1367790"/>
                </a:lnTo>
                <a:close/>
              </a:path>
              <a:path w="2482850" h="2482850">
                <a:moveTo>
                  <a:pt x="1374140" y="1374140"/>
                </a:moveTo>
                <a:lnTo>
                  <a:pt x="1339850" y="1374140"/>
                </a:lnTo>
                <a:lnTo>
                  <a:pt x="1343659" y="1377949"/>
                </a:lnTo>
                <a:lnTo>
                  <a:pt x="1377949" y="1377949"/>
                </a:lnTo>
                <a:lnTo>
                  <a:pt x="1374140" y="1374140"/>
                </a:lnTo>
                <a:close/>
              </a:path>
              <a:path w="2482850" h="2482850">
                <a:moveTo>
                  <a:pt x="1377950" y="1377950"/>
                </a:moveTo>
                <a:lnTo>
                  <a:pt x="1343660" y="1377950"/>
                </a:lnTo>
                <a:lnTo>
                  <a:pt x="1390650" y="1424939"/>
                </a:lnTo>
                <a:lnTo>
                  <a:pt x="1424940" y="1424939"/>
                </a:lnTo>
                <a:lnTo>
                  <a:pt x="1377950" y="1377950"/>
                </a:lnTo>
                <a:close/>
              </a:path>
              <a:path w="2482850" h="2482850">
                <a:moveTo>
                  <a:pt x="1424940" y="1424940"/>
                </a:moveTo>
                <a:lnTo>
                  <a:pt x="1390650" y="1424940"/>
                </a:lnTo>
                <a:lnTo>
                  <a:pt x="1454150" y="1488439"/>
                </a:lnTo>
                <a:lnTo>
                  <a:pt x="1488439" y="1488439"/>
                </a:lnTo>
                <a:lnTo>
                  <a:pt x="1424940" y="1424940"/>
                </a:lnTo>
                <a:close/>
              </a:path>
              <a:path w="2482850" h="2482850">
                <a:moveTo>
                  <a:pt x="1627505" y="1645284"/>
                </a:moveTo>
                <a:lnTo>
                  <a:pt x="1611584" y="1645874"/>
                </a:lnTo>
                <a:lnTo>
                  <a:pt x="1619250" y="1653539"/>
                </a:lnTo>
                <a:lnTo>
                  <a:pt x="1653539" y="1653539"/>
                </a:lnTo>
                <a:lnTo>
                  <a:pt x="1647190" y="1647190"/>
                </a:lnTo>
                <a:lnTo>
                  <a:pt x="1644650" y="1645920"/>
                </a:lnTo>
                <a:lnTo>
                  <a:pt x="1627505" y="1645284"/>
                </a:lnTo>
                <a:close/>
              </a:path>
              <a:path w="2482850" h="2482850">
                <a:moveTo>
                  <a:pt x="1640840" y="1640839"/>
                </a:moveTo>
                <a:lnTo>
                  <a:pt x="1606550" y="1642109"/>
                </a:lnTo>
                <a:lnTo>
                  <a:pt x="1610360" y="1645920"/>
                </a:lnTo>
                <a:lnTo>
                  <a:pt x="1611584" y="1645874"/>
                </a:lnTo>
                <a:lnTo>
                  <a:pt x="1610360" y="1644650"/>
                </a:lnTo>
                <a:lnTo>
                  <a:pt x="1644650" y="1644650"/>
                </a:lnTo>
                <a:lnTo>
                  <a:pt x="1640840" y="1640839"/>
                </a:lnTo>
                <a:close/>
              </a:path>
              <a:path w="2482850" h="2482850">
                <a:moveTo>
                  <a:pt x="1644650" y="1644650"/>
                </a:moveTo>
                <a:lnTo>
                  <a:pt x="1610360" y="1644650"/>
                </a:lnTo>
                <a:lnTo>
                  <a:pt x="1627505" y="1645284"/>
                </a:lnTo>
                <a:lnTo>
                  <a:pt x="1644650" y="1644650"/>
                </a:lnTo>
                <a:close/>
              </a:path>
              <a:path w="2482850" h="2482850">
                <a:moveTo>
                  <a:pt x="1638300" y="1638300"/>
                </a:moveTo>
                <a:lnTo>
                  <a:pt x="1605234" y="1639524"/>
                </a:lnTo>
                <a:lnTo>
                  <a:pt x="1606550" y="1640839"/>
                </a:lnTo>
                <a:lnTo>
                  <a:pt x="1640839" y="1640839"/>
                </a:lnTo>
                <a:lnTo>
                  <a:pt x="1638300" y="1638300"/>
                </a:lnTo>
                <a:close/>
              </a:path>
              <a:path w="2482850" h="2482850">
                <a:moveTo>
                  <a:pt x="1634490" y="1634489"/>
                </a:moveTo>
                <a:lnTo>
                  <a:pt x="1600200" y="1635759"/>
                </a:lnTo>
                <a:lnTo>
                  <a:pt x="1604010" y="1639570"/>
                </a:lnTo>
                <a:lnTo>
                  <a:pt x="1605234" y="1639524"/>
                </a:lnTo>
                <a:lnTo>
                  <a:pt x="1604010" y="1638300"/>
                </a:lnTo>
                <a:lnTo>
                  <a:pt x="1638300" y="1638300"/>
                </a:lnTo>
                <a:lnTo>
                  <a:pt x="1634490" y="1634489"/>
                </a:lnTo>
                <a:close/>
              </a:path>
              <a:path w="2482850" h="2482850">
                <a:moveTo>
                  <a:pt x="1614805" y="1632584"/>
                </a:moveTo>
                <a:lnTo>
                  <a:pt x="1598884" y="1633174"/>
                </a:lnTo>
                <a:lnTo>
                  <a:pt x="1600200" y="1634489"/>
                </a:lnTo>
                <a:lnTo>
                  <a:pt x="1634489" y="1634489"/>
                </a:lnTo>
                <a:lnTo>
                  <a:pt x="1631950" y="1633220"/>
                </a:lnTo>
                <a:lnTo>
                  <a:pt x="1614805" y="1632584"/>
                </a:lnTo>
                <a:close/>
              </a:path>
              <a:path w="2482850" h="2482850">
                <a:moveTo>
                  <a:pt x="1628140" y="1629409"/>
                </a:moveTo>
                <a:lnTo>
                  <a:pt x="1593850" y="1629409"/>
                </a:lnTo>
                <a:lnTo>
                  <a:pt x="1597660" y="1633220"/>
                </a:lnTo>
                <a:lnTo>
                  <a:pt x="1598884" y="1633174"/>
                </a:lnTo>
                <a:lnTo>
                  <a:pt x="1597660" y="1631950"/>
                </a:lnTo>
                <a:lnTo>
                  <a:pt x="1631950" y="1631950"/>
                </a:lnTo>
                <a:lnTo>
                  <a:pt x="1628140" y="1629409"/>
                </a:lnTo>
                <a:close/>
              </a:path>
              <a:path w="2482850" h="2482850">
                <a:moveTo>
                  <a:pt x="1631950" y="1631950"/>
                </a:moveTo>
                <a:lnTo>
                  <a:pt x="1597660" y="1631950"/>
                </a:lnTo>
                <a:lnTo>
                  <a:pt x="1614805" y="1632584"/>
                </a:lnTo>
                <a:lnTo>
                  <a:pt x="1631950" y="1631950"/>
                </a:lnTo>
                <a:close/>
              </a:path>
              <a:path w="2482850" h="2482850">
                <a:moveTo>
                  <a:pt x="1619249" y="1619249"/>
                </a:moveTo>
                <a:lnTo>
                  <a:pt x="1586184" y="1620474"/>
                </a:lnTo>
                <a:lnTo>
                  <a:pt x="1593850" y="1628139"/>
                </a:lnTo>
                <a:lnTo>
                  <a:pt x="1628140" y="1629409"/>
                </a:lnTo>
                <a:lnTo>
                  <a:pt x="1625600" y="1625600"/>
                </a:lnTo>
                <a:lnTo>
                  <a:pt x="1619249" y="1619249"/>
                </a:lnTo>
                <a:close/>
              </a:path>
              <a:path w="2482850" h="2482850">
                <a:moveTo>
                  <a:pt x="1612900" y="1614170"/>
                </a:moveTo>
                <a:lnTo>
                  <a:pt x="1578610" y="1614170"/>
                </a:lnTo>
                <a:lnTo>
                  <a:pt x="1581150" y="1615440"/>
                </a:lnTo>
                <a:lnTo>
                  <a:pt x="1584960" y="1620520"/>
                </a:lnTo>
                <a:lnTo>
                  <a:pt x="1586184" y="1620474"/>
                </a:lnTo>
                <a:lnTo>
                  <a:pt x="1584959" y="1619249"/>
                </a:lnTo>
                <a:lnTo>
                  <a:pt x="1619249" y="1619249"/>
                </a:lnTo>
                <a:lnTo>
                  <a:pt x="1615440" y="1615440"/>
                </a:lnTo>
                <a:lnTo>
                  <a:pt x="1612900" y="1614170"/>
                </a:lnTo>
                <a:close/>
              </a:path>
              <a:path w="2482850" h="2482850">
                <a:moveTo>
                  <a:pt x="1609090" y="1609089"/>
                </a:moveTo>
                <a:lnTo>
                  <a:pt x="1574800" y="1610359"/>
                </a:lnTo>
                <a:lnTo>
                  <a:pt x="1578610" y="1614170"/>
                </a:lnTo>
                <a:lnTo>
                  <a:pt x="1612900" y="1612899"/>
                </a:lnTo>
                <a:lnTo>
                  <a:pt x="1609090" y="1609089"/>
                </a:lnTo>
                <a:close/>
              </a:path>
              <a:path w="2482850" h="2482850">
                <a:moveTo>
                  <a:pt x="1589405" y="1607184"/>
                </a:moveTo>
                <a:lnTo>
                  <a:pt x="1573484" y="1607774"/>
                </a:lnTo>
                <a:lnTo>
                  <a:pt x="1574800" y="1609089"/>
                </a:lnTo>
                <a:lnTo>
                  <a:pt x="1609090" y="1609089"/>
                </a:lnTo>
                <a:lnTo>
                  <a:pt x="1606550" y="1607820"/>
                </a:lnTo>
                <a:lnTo>
                  <a:pt x="1589405" y="1607184"/>
                </a:lnTo>
                <a:close/>
              </a:path>
              <a:path w="2482850" h="2482850">
                <a:moveTo>
                  <a:pt x="1602740" y="1602739"/>
                </a:moveTo>
                <a:lnTo>
                  <a:pt x="1568450" y="1604009"/>
                </a:lnTo>
                <a:lnTo>
                  <a:pt x="1572260" y="1607820"/>
                </a:lnTo>
                <a:lnTo>
                  <a:pt x="1573484" y="1607774"/>
                </a:lnTo>
                <a:lnTo>
                  <a:pt x="1572260" y="1606549"/>
                </a:lnTo>
                <a:lnTo>
                  <a:pt x="1606550" y="1606549"/>
                </a:lnTo>
                <a:lnTo>
                  <a:pt x="1602740" y="1602739"/>
                </a:lnTo>
                <a:close/>
              </a:path>
              <a:path w="2482850" h="2482850">
                <a:moveTo>
                  <a:pt x="1606550" y="1606549"/>
                </a:moveTo>
                <a:lnTo>
                  <a:pt x="1572260" y="1606549"/>
                </a:lnTo>
                <a:lnTo>
                  <a:pt x="1589405" y="1607184"/>
                </a:lnTo>
                <a:lnTo>
                  <a:pt x="1606550" y="1606549"/>
                </a:lnTo>
                <a:close/>
              </a:path>
              <a:path w="2482850" h="2482850">
                <a:moveTo>
                  <a:pt x="1593850" y="1593849"/>
                </a:moveTo>
                <a:lnTo>
                  <a:pt x="1592897" y="1593849"/>
                </a:lnTo>
                <a:lnTo>
                  <a:pt x="1593850" y="1595120"/>
                </a:lnTo>
                <a:lnTo>
                  <a:pt x="1560830" y="1595120"/>
                </a:lnTo>
                <a:lnTo>
                  <a:pt x="1568450" y="1602739"/>
                </a:lnTo>
                <a:lnTo>
                  <a:pt x="1602739" y="1602739"/>
                </a:lnTo>
                <a:lnTo>
                  <a:pt x="1593850" y="1593849"/>
                </a:lnTo>
                <a:close/>
              </a:path>
              <a:path w="2482850" h="2482850">
                <a:moveTo>
                  <a:pt x="1587500" y="1587499"/>
                </a:moveTo>
                <a:lnTo>
                  <a:pt x="1553210" y="1588770"/>
                </a:lnTo>
                <a:lnTo>
                  <a:pt x="1555750" y="1590040"/>
                </a:lnTo>
                <a:lnTo>
                  <a:pt x="1559560" y="1595120"/>
                </a:lnTo>
                <a:lnTo>
                  <a:pt x="1560830" y="1595120"/>
                </a:lnTo>
                <a:lnTo>
                  <a:pt x="1559560" y="1593849"/>
                </a:lnTo>
                <a:lnTo>
                  <a:pt x="1592897" y="1593849"/>
                </a:lnTo>
                <a:lnTo>
                  <a:pt x="1590040" y="1590040"/>
                </a:lnTo>
                <a:lnTo>
                  <a:pt x="1587500" y="1587499"/>
                </a:lnTo>
                <a:close/>
              </a:path>
              <a:path w="2482850" h="2482850">
                <a:moveTo>
                  <a:pt x="1583690" y="1583689"/>
                </a:moveTo>
                <a:lnTo>
                  <a:pt x="1549400" y="1584959"/>
                </a:lnTo>
                <a:lnTo>
                  <a:pt x="1553209" y="1587499"/>
                </a:lnTo>
                <a:lnTo>
                  <a:pt x="1587500" y="1587499"/>
                </a:lnTo>
                <a:lnTo>
                  <a:pt x="1583690" y="1583689"/>
                </a:lnTo>
                <a:close/>
              </a:path>
              <a:path w="2482850" h="2482850">
                <a:moveTo>
                  <a:pt x="1581150" y="1581150"/>
                </a:moveTo>
                <a:lnTo>
                  <a:pt x="1548084" y="1582374"/>
                </a:lnTo>
                <a:lnTo>
                  <a:pt x="1549400" y="1583689"/>
                </a:lnTo>
                <a:lnTo>
                  <a:pt x="1583690" y="1583689"/>
                </a:lnTo>
                <a:lnTo>
                  <a:pt x="1581150" y="1581150"/>
                </a:lnTo>
                <a:close/>
              </a:path>
              <a:path w="2482850" h="2482850">
                <a:moveTo>
                  <a:pt x="1577340" y="1578609"/>
                </a:moveTo>
                <a:lnTo>
                  <a:pt x="1544002" y="1578609"/>
                </a:lnTo>
                <a:lnTo>
                  <a:pt x="1546860" y="1582420"/>
                </a:lnTo>
                <a:lnTo>
                  <a:pt x="1548084" y="1582374"/>
                </a:lnTo>
                <a:lnTo>
                  <a:pt x="1546860" y="1581150"/>
                </a:lnTo>
                <a:lnTo>
                  <a:pt x="1581150" y="1581150"/>
                </a:lnTo>
                <a:lnTo>
                  <a:pt x="1577340" y="1578609"/>
                </a:lnTo>
                <a:close/>
              </a:path>
              <a:path w="2482850" h="2482850">
                <a:moveTo>
                  <a:pt x="1557655" y="1575434"/>
                </a:moveTo>
                <a:lnTo>
                  <a:pt x="1541336" y="1576039"/>
                </a:lnTo>
                <a:lnTo>
                  <a:pt x="1543050" y="1578609"/>
                </a:lnTo>
                <a:lnTo>
                  <a:pt x="1544002" y="1578609"/>
                </a:lnTo>
                <a:lnTo>
                  <a:pt x="1543050" y="1577339"/>
                </a:lnTo>
                <a:lnTo>
                  <a:pt x="1576070" y="1577339"/>
                </a:lnTo>
                <a:lnTo>
                  <a:pt x="1574800" y="1576070"/>
                </a:lnTo>
                <a:lnTo>
                  <a:pt x="1557655" y="1575434"/>
                </a:lnTo>
                <a:close/>
              </a:path>
              <a:path w="2482850" h="2482850">
                <a:moveTo>
                  <a:pt x="1576070" y="1577339"/>
                </a:moveTo>
                <a:lnTo>
                  <a:pt x="1543050" y="1577339"/>
                </a:lnTo>
                <a:lnTo>
                  <a:pt x="1577340" y="1578609"/>
                </a:lnTo>
                <a:lnTo>
                  <a:pt x="1576070" y="1577339"/>
                </a:lnTo>
                <a:close/>
              </a:path>
              <a:path w="2482850" h="2482850">
                <a:moveTo>
                  <a:pt x="1570990" y="1570989"/>
                </a:moveTo>
                <a:lnTo>
                  <a:pt x="1537626" y="1572225"/>
                </a:lnTo>
                <a:lnTo>
                  <a:pt x="1540510" y="1576070"/>
                </a:lnTo>
                <a:lnTo>
                  <a:pt x="1541336" y="1576039"/>
                </a:lnTo>
                <a:lnTo>
                  <a:pt x="1540510" y="1574799"/>
                </a:lnTo>
                <a:lnTo>
                  <a:pt x="1574800" y="1574799"/>
                </a:lnTo>
                <a:lnTo>
                  <a:pt x="1570990" y="1570989"/>
                </a:lnTo>
                <a:close/>
              </a:path>
              <a:path w="2482850" h="2482850">
                <a:moveTo>
                  <a:pt x="1574800" y="1574799"/>
                </a:moveTo>
                <a:lnTo>
                  <a:pt x="1540510" y="1574799"/>
                </a:lnTo>
                <a:lnTo>
                  <a:pt x="1557655" y="1575434"/>
                </a:lnTo>
                <a:lnTo>
                  <a:pt x="1574800" y="1574799"/>
                </a:lnTo>
                <a:close/>
              </a:path>
              <a:path w="2482850" h="2482850">
                <a:moveTo>
                  <a:pt x="1534159" y="1568449"/>
                </a:moveTo>
                <a:lnTo>
                  <a:pt x="1536700" y="1572259"/>
                </a:lnTo>
                <a:lnTo>
                  <a:pt x="1537626" y="1572225"/>
                </a:lnTo>
                <a:lnTo>
                  <a:pt x="1536700" y="1570989"/>
                </a:lnTo>
                <a:lnTo>
                  <a:pt x="1570990" y="1570989"/>
                </a:lnTo>
                <a:lnTo>
                  <a:pt x="1568450" y="1569720"/>
                </a:lnTo>
                <a:lnTo>
                  <a:pt x="1534159" y="1568449"/>
                </a:lnTo>
                <a:close/>
              </a:path>
              <a:path w="2482850" h="2482850">
                <a:moveTo>
                  <a:pt x="1562100" y="1563370"/>
                </a:moveTo>
                <a:lnTo>
                  <a:pt x="1529080" y="1563370"/>
                </a:lnTo>
                <a:lnTo>
                  <a:pt x="1534159" y="1568449"/>
                </a:lnTo>
                <a:lnTo>
                  <a:pt x="1568450" y="1568449"/>
                </a:lnTo>
                <a:lnTo>
                  <a:pt x="1564640" y="1564639"/>
                </a:lnTo>
                <a:lnTo>
                  <a:pt x="1562100" y="1563370"/>
                </a:lnTo>
                <a:close/>
              </a:path>
              <a:path w="2482850" h="2482850">
                <a:moveTo>
                  <a:pt x="1555750" y="1555749"/>
                </a:moveTo>
                <a:lnTo>
                  <a:pt x="1521460" y="1557020"/>
                </a:lnTo>
                <a:lnTo>
                  <a:pt x="1524000" y="1558290"/>
                </a:lnTo>
                <a:lnTo>
                  <a:pt x="1527810" y="1563370"/>
                </a:lnTo>
                <a:lnTo>
                  <a:pt x="1529080" y="1563370"/>
                </a:lnTo>
                <a:lnTo>
                  <a:pt x="1527810" y="1562099"/>
                </a:lnTo>
                <a:lnTo>
                  <a:pt x="1561147" y="1562099"/>
                </a:lnTo>
                <a:lnTo>
                  <a:pt x="1558290" y="1558290"/>
                </a:lnTo>
                <a:lnTo>
                  <a:pt x="1555750" y="1555749"/>
                </a:lnTo>
                <a:close/>
              </a:path>
              <a:path w="2482850" h="2482850">
                <a:moveTo>
                  <a:pt x="1561147" y="1562099"/>
                </a:moveTo>
                <a:lnTo>
                  <a:pt x="1527810" y="1562099"/>
                </a:lnTo>
                <a:lnTo>
                  <a:pt x="1562100" y="1563370"/>
                </a:lnTo>
                <a:lnTo>
                  <a:pt x="1561147" y="1562099"/>
                </a:lnTo>
                <a:close/>
              </a:path>
              <a:path w="2482850" h="2482850">
                <a:moveTo>
                  <a:pt x="1551940" y="1551939"/>
                </a:moveTo>
                <a:lnTo>
                  <a:pt x="1517650" y="1553209"/>
                </a:lnTo>
                <a:lnTo>
                  <a:pt x="1521459" y="1555749"/>
                </a:lnTo>
                <a:lnTo>
                  <a:pt x="1555749" y="1555749"/>
                </a:lnTo>
                <a:lnTo>
                  <a:pt x="1551940" y="1551939"/>
                </a:lnTo>
                <a:close/>
              </a:path>
              <a:path w="2482850" h="2482850">
                <a:moveTo>
                  <a:pt x="1549399" y="1549399"/>
                </a:moveTo>
                <a:lnTo>
                  <a:pt x="1516334" y="1550624"/>
                </a:lnTo>
                <a:lnTo>
                  <a:pt x="1517650" y="1551939"/>
                </a:lnTo>
                <a:lnTo>
                  <a:pt x="1551940" y="1551939"/>
                </a:lnTo>
                <a:lnTo>
                  <a:pt x="1549399" y="1549399"/>
                </a:lnTo>
                <a:close/>
              </a:path>
              <a:path w="2482850" h="2482850">
                <a:moveTo>
                  <a:pt x="1545590" y="1545589"/>
                </a:moveTo>
                <a:lnTo>
                  <a:pt x="1544320" y="1545589"/>
                </a:lnTo>
                <a:lnTo>
                  <a:pt x="1545590" y="1546859"/>
                </a:lnTo>
                <a:lnTo>
                  <a:pt x="1512252" y="1546859"/>
                </a:lnTo>
                <a:lnTo>
                  <a:pt x="1515110" y="1550670"/>
                </a:lnTo>
                <a:lnTo>
                  <a:pt x="1516334" y="1550624"/>
                </a:lnTo>
                <a:lnTo>
                  <a:pt x="1515109" y="1549399"/>
                </a:lnTo>
                <a:lnTo>
                  <a:pt x="1549399" y="1549399"/>
                </a:lnTo>
                <a:lnTo>
                  <a:pt x="1545590" y="1545589"/>
                </a:lnTo>
                <a:close/>
              </a:path>
              <a:path w="2482850" h="2482850">
                <a:moveTo>
                  <a:pt x="1543050" y="1544320"/>
                </a:moveTo>
                <a:lnTo>
                  <a:pt x="1509606" y="1544320"/>
                </a:lnTo>
                <a:lnTo>
                  <a:pt x="1511300" y="1546859"/>
                </a:lnTo>
                <a:lnTo>
                  <a:pt x="1512252" y="1546859"/>
                </a:lnTo>
                <a:lnTo>
                  <a:pt x="1511300" y="1545589"/>
                </a:lnTo>
                <a:lnTo>
                  <a:pt x="1544320" y="1545589"/>
                </a:lnTo>
                <a:lnTo>
                  <a:pt x="1543050" y="1544320"/>
                </a:lnTo>
                <a:close/>
              </a:path>
              <a:path w="2482850" h="2482850">
                <a:moveTo>
                  <a:pt x="1539240" y="1539239"/>
                </a:moveTo>
                <a:lnTo>
                  <a:pt x="1505876" y="1540475"/>
                </a:lnTo>
                <a:lnTo>
                  <a:pt x="1508760" y="1544320"/>
                </a:lnTo>
                <a:lnTo>
                  <a:pt x="1509606" y="1544320"/>
                </a:lnTo>
                <a:lnTo>
                  <a:pt x="1508760" y="1543049"/>
                </a:lnTo>
                <a:lnTo>
                  <a:pt x="1542097" y="1543049"/>
                </a:lnTo>
                <a:lnTo>
                  <a:pt x="1539240" y="1539239"/>
                </a:lnTo>
                <a:close/>
              </a:path>
              <a:path w="2482850" h="2482850">
                <a:moveTo>
                  <a:pt x="1542097" y="1543049"/>
                </a:moveTo>
                <a:lnTo>
                  <a:pt x="1508760" y="1543049"/>
                </a:lnTo>
                <a:lnTo>
                  <a:pt x="1543050" y="1544320"/>
                </a:lnTo>
                <a:lnTo>
                  <a:pt x="1542097" y="1543049"/>
                </a:lnTo>
                <a:close/>
              </a:path>
              <a:path w="2482850" h="2482850">
                <a:moveTo>
                  <a:pt x="1502410" y="1536700"/>
                </a:moveTo>
                <a:lnTo>
                  <a:pt x="1504950" y="1540509"/>
                </a:lnTo>
                <a:lnTo>
                  <a:pt x="1505876" y="1540475"/>
                </a:lnTo>
                <a:lnTo>
                  <a:pt x="1504950" y="1539239"/>
                </a:lnTo>
                <a:lnTo>
                  <a:pt x="1539240" y="1539239"/>
                </a:lnTo>
                <a:lnTo>
                  <a:pt x="1536700" y="1537970"/>
                </a:lnTo>
                <a:lnTo>
                  <a:pt x="1502410" y="1536700"/>
                </a:lnTo>
                <a:close/>
              </a:path>
              <a:path w="2482850" h="2482850">
                <a:moveTo>
                  <a:pt x="1492250" y="1526539"/>
                </a:moveTo>
                <a:lnTo>
                  <a:pt x="1502410" y="1536700"/>
                </a:lnTo>
                <a:lnTo>
                  <a:pt x="1536700" y="1536700"/>
                </a:lnTo>
                <a:lnTo>
                  <a:pt x="1527810" y="1527809"/>
                </a:lnTo>
                <a:lnTo>
                  <a:pt x="1526540" y="1527809"/>
                </a:lnTo>
                <a:lnTo>
                  <a:pt x="1492250" y="1526539"/>
                </a:lnTo>
                <a:close/>
              </a:path>
              <a:path w="2482850" h="2482850">
                <a:moveTo>
                  <a:pt x="1526540" y="1526539"/>
                </a:moveTo>
                <a:lnTo>
                  <a:pt x="1525693" y="1526539"/>
                </a:lnTo>
                <a:lnTo>
                  <a:pt x="1526540" y="1527809"/>
                </a:lnTo>
                <a:lnTo>
                  <a:pt x="1527810" y="1527809"/>
                </a:lnTo>
                <a:lnTo>
                  <a:pt x="1526540" y="1526539"/>
                </a:lnTo>
                <a:close/>
              </a:path>
              <a:path w="2482850" h="2482850">
                <a:moveTo>
                  <a:pt x="1524000" y="1523999"/>
                </a:moveTo>
                <a:lnTo>
                  <a:pt x="1490934" y="1525224"/>
                </a:lnTo>
                <a:lnTo>
                  <a:pt x="1492250" y="1526539"/>
                </a:lnTo>
                <a:lnTo>
                  <a:pt x="1525693" y="1526539"/>
                </a:lnTo>
                <a:lnTo>
                  <a:pt x="1524000" y="1523999"/>
                </a:lnTo>
                <a:close/>
              </a:path>
              <a:path w="2482850" h="2482850">
                <a:moveTo>
                  <a:pt x="1517650" y="1517649"/>
                </a:moveTo>
                <a:lnTo>
                  <a:pt x="1484584" y="1518874"/>
                </a:lnTo>
                <a:lnTo>
                  <a:pt x="1485900" y="1520190"/>
                </a:lnTo>
                <a:lnTo>
                  <a:pt x="1489710" y="1525270"/>
                </a:lnTo>
                <a:lnTo>
                  <a:pt x="1490934" y="1525224"/>
                </a:lnTo>
                <a:lnTo>
                  <a:pt x="1489710" y="1523999"/>
                </a:lnTo>
                <a:lnTo>
                  <a:pt x="1524000" y="1523999"/>
                </a:lnTo>
                <a:lnTo>
                  <a:pt x="1517650" y="1517649"/>
                </a:lnTo>
                <a:close/>
              </a:path>
              <a:path w="2482850" h="2482850">
                <a:moveTo>
                  <a:pt x="1513840" y="1513839"/>
                </a:moveTo>
                <a:lnTo>
                  <a:pt x="1512993" y="1513839"/>
                </a:lnTo>
                <a:lnTo>
                  <a:pt x="1513840" y="1515109"/>
                </a:lnTo>
                <a:lnTo>
                  <a:pt x="1480502" y="1515109"/>
                </a:lnTo>
                <a:lnTo>
                  <a:pt x="1483360" y="1518920"/>
                </a:lnTo>
                <a:lnTo>
                  <a:pt x="1484584" y="1518874"/>
                </a:lnTo>
                <a:lnTo>
                  <a:pt x="1483359" y="1517649"/>
                </a:lnTo>
                <a:lnTo>
                  <a:pt x="1517650" y="1517649"/>
                </a:lnTo>
                <a:lnTo>
                  <a:pt x="1513840" y="1513839"/>
                </a:lnTo>
                <a:close/>
              </a:path>
              <a:path w="2482850" h="2482850">
                <a:moveTo>
                  <a:pt x="1477009" y="1511299"/>
                </a:moveTo>
                <a:lnTo>
                  <a:pt x="1479550" y="1515109"/>
                </a:lnTo>
                <a:lnTo>
                  <a:pt x="1480502" y="1515109"/>
                </a:lnTo>
                <a:lnTo>
                  <a:pt x="1479550" y="1513839"/>
                </a:lnTo>
                <a:lnTo>
                  <a:pt x="1512993" y="1513839"/>
                </a:lnTo>
                <a:lnTo>
                  <a:pt x="1512146" y="1512570"/>
                </a:lnTo>
                <a:lnTo>
                  <a:pt x="1511300" y="1512570"/>
                </a:lnTo>
                <a:lnTo>
                  <a:pt x="1477009" y="1511299"/>
                </a:lnTo>
                <a:close/>
              </a:path>
              <a:path w="2482850" h="2482850">
                <a:moveTo>
                  <a:pt x="1511300" y="1511299"/>
                </a:moveTo>
                <a:lnTo>
                  <a:pt x="1510347" y="1511299"/>
                </a:lnTo>
                <a:lnTo>
                  <a:pt x="1511300" y="1512570"/>
                </a:lnTo>
                <a:lnTo>
                  <a:pt x="1512146" y="1512570"/>
                </a:lnTo>
                <a:lnTo>
                  <a:pt x="1511300" y="1511299"/>
                </a:lnTo>
                <a:close/>
              </a:path>
              <a:path w="2482850" h="2482850">
                <a:moveTo>
                  <a:pt x="1507490" y="1507489"/>
                </a:moveTo>
                <a:lnTo>
                  <a:pt x="1473200" y="1508759"/>
                </a:lnTo>
                <a:lnTo>
                  <a:pt x="1477009" y="1511299"/>
                </a:lnTo>
                <a:lnTo>
                  <a:pt x="1510347" y="1511299"/>
                </a:lnTo>
                <a:lnTo>
                  <a:pt x="1507490" y="1507489"/>
                </a:lnTo>
                <a:close/>
              </a:path>
              <a:path w="2482850" h="2482850">
                <a:moveTo>
                  <a:pt x="1460500" y="1494790"/>
                </a:moveTo>
                <a:lnTo>
                  <a:pt x="1470660" y="1504950"/>
                </a:lnTo>
                <a:lnTo>
                  <a:pt x="1473200" y="1508759"/>
                </a:lnTo>
                <a:lnTo>
                  <a:pt x="1507490" y="1507489"/>
                </a:lnTo>
                <a:lnTo>
                  <a:pt x="1496060" y="1496059"/>
                </a:lnTo>
                <a:lnTo>
                  <a:pt x="1494790" y="1496059"/>
                </a:lnTo>
                <a:lnTo>
                  <a:pt x="1460500" y="1494790"/>
                </a:lnTo>
                <a:close/>
              </a:path>
              <a:path w="2482850" h="2482850">
                <a:moveTo>
                  <a:pt x="1494790" y="1494790"/>
                </a:moveTo>
                <a:lnTo>
                  <a:pt x="1493943" y="1494790"/>
                </a:lnTo>
                <a:lnTo>
                  <a:pt x="1494790" y="1496059"/>
                </a:lnTo>
                <a:lnTo>
                  <a:pt x="1496060" y="1496059"/>
                </a:lnTo>
                <a:lnTo>
                  <a:pt x="1494790" y="1494790"/>
                </a:lnTo>
                <a:close/>
              </a:path>
              <a:path w="2482850" h="2482850">
                <a:moveTo>
                  <a:pt x="1492250" y="1492249"/>
                </a:moveTo>
                <a:lnTo>
                  <a:pt x="1457960" y="1493520"/>
                </a:lnTo>
                <a:lnTo>
                  <a:pt x="1460500" y="1494790"/>
                </a:lnTo>
                <a:lnTo>
                  <a:pt x="1493943" y="1494790"/>
                </a:lnTo>
                <a:lnTo>
                  <a:pt x="1492250" y="1492249"/>
                </a:lnTo>
                <a:close/>
              </a:path>
              <a:path w="2482850" h="2482850">
                <a:moveTo>
                  <a:pt x="1488440" y="1488439"/>
                </a:moveTo>
                <a:lnTo>
                  <a:pt x="1454150" y="1489709"/>
                </a:lnTo>
                <a:lnTo>
                  <a:pt x="1457960" y="1493520"/>
                </a:lnTo>
                <a:lnTo>
                  <a:pt x="1492250" y="1492249"/>
                </a:lnTo>
                <a:lnTo>
                  <a:pt x="1488440" y="1488439"/>
                </a:lnTo>
                <a:close/>
              </a:path>
              <a:path w="2482850" h="2482850">
                <a:moveTo>
                  <a:pt x="1653540" y="1653540"/>
                </a:moveTo>
                <a:lnTo>
                  <a:pt x="1619250" y="1653540"/>
                </a:lnTo>
                <a:lnTo>
                  <a:pt x="1638300" y="1672589"/>
                </a:lnTo>
                <a:lnTo>
                  <a:pt x="1672590" y="1672589"/>
                </a:lnTo>
                <a:lnTo>
                  <a:pt x="1653540" y="1653540"/>
                </a:lnTo>
                <a:close/>
              </a:path>
              <a:path w="2482850" h="2482850">
                <a:moveTo>
                  <a:pt x="2283460" y="2283460"/>
                </a:moveTo>
                <a:lnTo>
                  <a:pt x="2249170" y="2283460"/>
                </a:lnTo>
                <a:lnTo>
                  <a:pt x="2448560" y="2482850"/>
                </a:lnTo>
                <a:lnTo>
                  <a:pt x="2482850" y="2482850"/>
                </a:lnTo>
                <a:lnTo>
                  <a:pt x="2283460" y="2283460"/>
                </a:lnTo>
                <a:close/>
              </a:path>
              <a:path w="2482850" h="2482850">
                <a:moveTo>
                  <a:pt x="2280920" y="2280919"/>
                </a:moveTo>
                <a:lnTo>
                  <a:pt x="2246630" y="2280919"/>
                </a:lnTo>
                <a:lnTo>
                  <a:pt x="2247900" y="2282190"/>
                </a:lnTo>
                <a:lnTo>
                  <a:pt x="2282190" y="2282190"/>
                </a:lnTo>
                <a:lnTo>
                  <a:pt x="2280920" y="2280919"/>
                </a:lnTo>
                <a:close/>
              </a:path>
              <a:path w="2482850" h="2482850">
                <a:moveTo>
                  <a:pt x="2277110" y="2277110"/>
                </a:moveTo>
                <a:lnTo>
                  <a:pt x="2242820" y="2277110"/>
                </a:lnTo>
                <a:lnTo>
                  <a:pt x="2245360" y="2279649"/>
                </a:lnTo>
                <a:lnTo>
                  <a:pt x="2279650" y="2279649"/>
                </a:lnTo>
                <a:lnTo>
                  <a:pt x="2277110" y="2277110"/>
                </a:lnTo>
                <a:close/>
              </a:path>
              <a:path w="2482850" h="2482850">
                <a:moveTo>
                  <a:pt x="2274570" y="2274570"/>
                </a:moveTo>
                <a:lnTo>
                  <a:pt x="2240280" y="2274570"/>
                </a:lnTo>
                <a:lnTo>
                  <a:pt x="2241550" y="2275840"/>
                </a:lnTo>
                <a:lnTo>
                  <a:pt x="2275840" y="2275840"/>
                </a:lnTo>
                <a:lnTo>
                  <a:pt x="2274570" y="2274570"/>
                </a:lnTo>
                <a:close/>
              </a:path>
              <a:path w="2482850" h="2482850">
                <a:moveTo>
                  <a:pt x="2270760" y="2270760"/>
                </a:moveTo>
                <a:lnTo>
                  <a:pt x="2236470" y="2270760"/>
                </a:lnTo>
                <a:lnTo>
                  <a:pt x="2239010" y="2273299"/>
                </a:lnTo>
                <a:lnTo>
                  <a:pt x="2273300" y="2273299"/>
                </a:lnTo>
                <a:lnTo>
                  <a:pt x="2270760" y="2270760"/>
                </a:lnTo>
                <a:close/>
              </a:path>
              <a:path w="2482850" h="2482850">
                <a:moveTo>
                  <a:pt x="2268220" y="2268219"/>
                </a:moveTo>
                <a:lnTo>
                  <a:pt x="2233930" y="2268219"/>
                </a:lnTo>
                <a:lnTo>
                  <a:pt x="2235200" y="2269490"/>
                </a:lnTo>
                <a:lnTo>
                  <a:pt x="2269490" y="2269490"/>
                </a:lnTo>
                <a:lnTo>
                  <a:pt x="2268220" y="2268219"/>
                </a:lnTo>
                <a:close/>
              </a:path>
              <a:path w="2482850" h="2482850">
                <a:moveTo>
                  <a:pt x="2264410" y="2264410"/>
                </a:moveTo>
                <a:lnTo>
                  <a:pt x="2230120" y="2264410"/>
                </a:lnTo>
                <a:lnTo>
                  <a:pt x="2232660" y="2266950"/>
                </a:lnTo>
                <a:lnTo>
                  <a:pt x="2266950" y="2266950"/>
                </a:lnTo>
                <a:lnTo>
                  <a:pt x="2264410" y="2264410"/>
                </a:lnTo>
                <a:close/>
              </a:path>
              <a:path w="2482850" h="2482850">
                <a:moveTo>
                  <a:pt x="2261870" y="2261870"/>
                </a:moveTo>
                <a:lnTo>
                  <a:pt x="2227580" y="2261870"/>
                </a:lnTo>
                <a:lnTo>
                  <a:pt x="2228850" y="2263140"/>
                </a:lnTo>
                <a:lnTo>
                  <a:pt x="2263140" y="2263140"/>
                </a:lnTo>
                <a:lnTo>
                  <a:pt x="2261870" y="2261870"/>
                </a:lnTo>
                <a:close/>
              </a:path>
              <a:path w="2482850" h="2482850">
                <a:moveTo>
                  <a:pt x="2258060" y="2258060"/>
                </a:moveTo>
                <a:lnTo>
                  <a:pt x="2223770" y="2258060"/>
                </a:lnTo>
                <a:lnTo>
                  <a:pt x="2226310" y="2260600"/>
                </a:lnTo>
                <a:lnTo>
                  <a:pt x="2260600" y="2260600"/>
                </a:lnTo>
                <a:lnTo>
                  <a:pt x="2258060" y="2258060"/>
                </a:lnTo>
                <a:close/>
              </a:path>
              <a:path w="2482850" h="2482850">
                <a:moveTo>
                  <a:pt x="2255520" y="2255519"/>
                </a:moveTo>
                <a:lnTo>
                  <a:pt x="2221230" y="2255519"/>
                </a:lnTo>
                <a:lnTo>
                  <a:pt x="2222500" y="2256790"/>
                </a:lnTo>
                <a:lnTo>
                  <a:pt x="2256790" y="2256790"/>
                </a:lnTo>
                <a:lnTo>
                  <a:pt x="2255520" y="2255519"/>
                </a:lnTo>
                <a:close/>
              </a:path>
              <a:path w="2482850" h="2482850">
                <a:moveTo>
                  <a:pt x="2251710" y="2251710"/>
                </a:moveTo>
                <a:lnTo>
                  <a:pt x="2217420" y="2251710"/>
                </a:lnTo>
                <a:lnTo>
                  <a:pt x="2219960" y="2254249"/>
                </a:lnTo>
                <a:lnTo>
                  <a:pt x="2254250" y="2254249"/>
                </a:lnTo>
                <a:lnTo>
                  <a:pt x="2251710" y="2251710"/>
                </a:lnTo>
                <a:close/>
              </a:path>
              <a:path w="2482850" h="2482850">
                <a:moveTo>
                  <a:pt x="2249170" y="2249169"/>
                </a:moveTo>
                <a:lnTo>
                  <a:pt x="2214880" y="2249169"/>
                </a:lnTo>
                <a:lnTo>
                  <a:pt x="2216150" y="2250440"/>
                </a:lnTo>
                <a:lnTo>
                  <a:pt x="2250440" y="2250440"/>
                </a:lnTo>
                <a:lnTo>
                  <a:pt x="2249170" y="2249169"/>
                </a:lnTo>
                <a:close/>
              </a:path>
              <a:path w="2482850" h="2482850">
                <a:moveTo>
                  <a:pt x="2245360" y="2245360"/>
                </a:moveTo>
                <a:lnTo>
                  <a:pt x="2211070" y="2245360"/>
                </a:lnTo>
                <a:lnTo>
                  <a:pt x="2213610" y="2247900"/>
                </a:lnTo>
                <a:lnTo>
                  <a:pt x="2247900" y="2247900"/>
                </a:lnTo>
                <a:lnTo>
                  <a:pt x="2245360" y="2245360"/>
                </a:lnTo>
                <a:close/>
              </a:path>
              <a:path w="2482850" h="2482850">
                <a:moveTo>
                  <a:pt x="2242820" y="2242820"/>
                </a:moveTo>
                <a:lnTo>
                  <a:pt x="2208530" y="2242820"/>
                </a:lnTo>
                <a:lnTo>
                  <a:pt x="2209800" y="2244090"/>
                </a:lnTo>
                <a:lnTo>
                  <a:pt x="2244090" y="2244090"/>
                </a:lnTo>
                <a:lnTo>
                  <a:pt x="2242820" y="2242820"/>
                </a:lnTo>
                <a:close/>
              </a:path>
              <a:path w="2482850" h="2482850">
                <a:moveTo>
                  <a:pt x="2239010" y="2239010"/>
                </a:moveTo>
                <a:lnTo>
                  <a:pt x="2204720" y="2239010"/>
                </a:lnTo>
                <a:lnTo>
                  <a:pt x="2207260" y="2241549"/>
                </a:lnTo>
                <a:lnTo>
                  <a:pt x="2241550" y="2241549"/>
                </a:lnTo>
                <a:lnTo>
                  <a:pt x="2239010" y="2239010"/>
                </a:lnTo>
                <a:close/>
              </a:path>
              <a:path w="2482850" h="2482850">
                <a:moveTo>
                  <a:pt x="2236470" y="2236469"/>
                </a:moveTo>
                <a:lnTo>
                  <a:pt x="2202180" y="2236469"/>
                </a:lnTo>
                <a:lnTo>
                  <a:pt x="2203450" y="2237740"/>
                </a:lnTo>
                <a:lnTo>
                  <a:pt x="2237740" y="2237740"/>
                </a:lnTo>
                <a:lnTo>
                  <a:pt x="2236470" y="2236469"/>
                </a:lnTo>
                <a:close/>
              </a:path>
              <a:path w="2482850" h="2482850">
                <a:moveTo>
                  <a:pt x="2232660" y="2232660"/>
                </a:moveTo>
                <a:lnTo>
                  <a:pt x="2198370" y="2232660"/>
                </a:lnTo>
                <a:lnTo>
                  <a:pt x="2200910" y="2235200"/>
                </a:lnTo>
                <a:lnTo>
                  <a:pt x="2235200" y="2235200"/>
                </a:lnTo>
                <a:lnTo>
                  <a:pt x="2232660" y="2232660"/>
                </a:lnTo>
                <a:close/>
              </a:path>
              <a:path w="2482850" h="2482850">
                <a:moveTo>
                  <a:pt x="2230120" y="2230119"/>
                </a:moveTo>
                <a:lnTo>
                  <a:pt x="2195830" y="2230119"/>
                </a:lnTo>
                <a:lnTo>
                  <a:pt x="2197100" y="2231390"/>
                </a:lnTo>
                <a:lnTo>
                  <a:pt x="2231390" y="2231390"/>
                </a:lnTo>
                <a:lnTo>
                  <a:pt x="2230120" y="2230119"/>
                </a:lnTo>
                <a:close/>
              </a:path>
              <a:path w="2482850" h="2482850">
                <a:moveTo>
                  <a:pt x="2226310" y="2226310"/>
                </a:moveTo>
                <a:lnTo>
                  <a:pt x="2192020" y="2226310"/>
                </a:lnTo>
                <a:lnTo>
                  <a:pt x="2194560" y="2228850"/>
                </a:lnTo>
                <a:lnTo>
                  <a:pt x="2228850" y="2228850"/>
                </a:lnTo>
                <a:lnTo>
                  <a:pt x="2226310" y="2226310"/>
                </a:lnTo>
                <a:close/>
              </a:path>
              <a:path w="2482850" h="2482850">
                <a:moveTo>
                  <a:pt x="2223770" y="2223769"/>
                </a:moveTo>
                <a:lnTo>
                  <a:pt x="2189480" y="2223769"/>
                </a:lnTo>
                <a:lnTo>
                  <a:pt x="2190750" y="2225040"/>
                </a:lnTo>
                <a:lnTo>
                  <a:pt x="2225040" y="2225040"/>
                </a:lnTo>
                <a:lnTo>
                  <a:pt x="2223770" y="2223769"/>
                </a:lnTo>
                <a:close/>
              </a:path>
              <a:path w="2482850" h="2482850">
                <a:moveTo>
                  <a:pt x="2219960" y="2219960"/>
                </a:moveTo>
                <a:lnTo>
                  <a:pt x="2185670" y="2219960"/>
                </a:lnTo>
                <a:lnTo>
                  <a:pt x="2188210" y="2222500"/>
                </a:lnTo>
                <a:lnTo>
                  <a:pt x="2222500" y="2222500"/>
                </a:lnTo>
                <a:lnTo>
                  <a:pt x="2219960" y="2219960"/>
                </a:lnTo>
                <a:close/>
              </a:path>
              <a:path w="2482850" h="2482850">
                <a:moveTo>
                  <a:pt x="2217420" y="2217419"/>
                </a:moveTo>
                <a:lnTo>
                  <a:pt x="2183130" y="2217419"/>
                </a:lnTo>
                <a:lnTo>
                  <a:pt x="2184400" y="2218690"/>
                </a:lnTo>
                <a:lnTo>
                  <a:pt x="2218690" y="2218690"/>
                </a:lnTo>
                <a:lnTo>
                  <a:pt x="2217420" y="2217419"/>
                </a:lnTo>
                <a:close/>
              </a:path>
              <a:path w="2482850" h="2482850">
                <a:moveTo>
                  <a:pt x="2213610" y="2213610"/>
                </a:moveTo>
                <a:lnTo>
                  <a:pt x="2179320" y="2213610"/>
                </a:lnTo>
                <a:lnTo>
                  <a:pt x="2181860" y="2216150"/>
                </a:lnTo>
                <a:lnTo>
                  <a:pt x="2216150" y="2216150"/>
                </a:lnTo>
                <a:lnTo>
                  <a:pt x="2213610" y="2213610"/>
                </a:lnTo>
                <a:close/>
              </a:path>
              <a:path w="2482850" h="2482850">
                <a:moveTo>
                  <a:pt x="2211070" y="2211069"/>
                </a:moveTo>
                <a:lnTo>
                  <a:pt x="2176780" y="2211069"/>
                </a:lnTo>
                <a:lnTo>
                  <a:pt x="2178050" y="2212340"/>
                </a:lnTo>
                <a:lnTo>
                  <a:pt x="2212340" y="2212340"/>
                </a:lnTo>
                <a:lnTo>
                  <a:pt x="2211070" y="2211069"/>
                </a:lnTo>
                <a:close/>
              </a:path>
              <a:path w="2482850" h="2482850">
                <a:moveTo>
                  <a:pt x="2207260" y="2207260"/>
                </a:moveTo>
                <a:lnTo>
                  <a:pt x="2172970" y="2207260"/>
                </a:lnTo>
                <a:lnTo>
                  <a:pt x="2175510" y="2209799"/>
                </a:lnTo>
                <a:lnTo>
                  <a:pt x="2209800" y="2209799"/>
                </a:lnTo>
                <a:lnTo>
                  <a:pt x="2207260" y="2207260"/>
                </a:lnTo>
                <a:close/>
              </a:path>
              <a:path w="2482850" h="2482850">
                <a:moveTo>
                  <a:pt x="2204720" y="2204719"/>
                </a:moveTo>
                <a:lnTo>
                  <a:pt x="2170430" y="2204719"/>
                </a:lnTo>
                <a:lnTo>
                  <a:pt x="2171700" y="2205990"/>
                </a:lnTo>
                <a:lnTo>
                  <a:pt x="2205990" y="2205990"/>
                </a:lnTo>
                <a:lnTo>
                  <a:pt x="2204720" y="2204719"/>
                </a:lnTo>
                <a:close/>
              </a:path>
              <a:path w="2482850" h="2482850">
                <a:moveTo>
                  <a:pt x="2200910" y="2200910"/>
                </a:moveTo>
                <a:lnTo>
                  <a:pt x="2166620" y="2200910"/>
                </a:lnTo>
                <a:lnTo>
                  <a:pt x="2169160" y="2203450"/>
                </a:lnTo>
                <a:lnTo>
                  <a:pt x="2203450" y="2203450"/>
                </a:lnTo>
                <a:lnTo>
                  <a:pt x="2200910" y="2200910"/>
                </a:lnTo>
                <a:close/>
              </a:path>
              <a:path w="2482850" h="2482850">
                <a:moveTo>
                  <a:pt x="2198370" y="2198370"/>
                </a:moveTo>
                <a:lnTo>
                  <a:pt x="2164080" y="2198370"/>
                </a:lnTo>
                <a:lnTo>
                  <a:pt x="2165350" y="2199640"/>
                </a:lnTo>
                <a:lnTo>
                  <a:pt x="2199640" y="2199640"/>
                </a:lnTo>
                <a:lnTo>
                  <a:pt x="2198370" y="2198370"/>
                </a:lnTo>
                <a:close/>
              </a:path>
              <a:path w="2482850" h="2482850">
                <a:moveTo>
                  <a:pt x="2194560" y="2194560"/>
                </a:moveTo>
                <a:lnTo>
                  <a:pt x="2160270" y="2194560"/>
                </a:lnTo>
                <a:lnTo>
                  <a:pt x="2162810" y="2197100"/>
                </a:lnTo>
                <a:lnTo>
                  <a:pt x="2197100" y="2197100"/>
                </a:lnTo>
                <a:lnTo>
                  <a:pt x="2194560" y="2194560"/>
                </a:lnTo>
                <a:close/>
              </a:path>
              <a:path w="2482850" h="2482850">
                <a:moveTo>
                  <a:pt x="2192020" y="2192019"/>
                </a:moveTo>
                <a:lnTo>
                  <a:pt x="2157730" y="2192019"/>
                </a:lnTo>
                <a:lnTo>
                  <a:pt x="2159000" y="2193290"/>
                </a:lnTo>
                <a:lnTo>
                  <a:pt x="2193290" y="2193290"/>
                </a:lnTo>
                <a:lnTo>
                  <a:pt x="2192020" y="2192019"/>
                </a:lnTo>
                <a:close/>
              </a:path>
              <a:path w="2482850" h="2482850">
                <a:moveTo>
                  <a:pt x="2185670" y="2185669"/>
                </a:moveTo>
                <a:lnTo>
                  <a:pt x="2151380" y="2185669"/>
                </a:lnTo>
                <a:lnTo>
                  <a:pt x="2156460" y="2190750"/>
                </a:lnTo>
                <a:lnTo>
                  <a:pt x="2190750" y="2190750"/>
                </a:lnTo>
                <a:lnTo>
                  <a:pt x="2185670" y="2185669"/>
                </a:lnTo>
                <a:close/>
              </a:path>
              <a:path w="2482850" h="2482850">
                <a:moveTo>
                  <a:pt x="2181860" y="2181860"/>
                </a:moveTo>
                <a:lnTo>
                  <a:pt x="2147570" y="2181860"/>
                </a:lnTo>
                <a:lnTo>
                  <a:pt x="2150110" y="2184400"/>
                </a:lnTo>
                <a:lnTo>
                  <a:pt x="2184400" y="2184400"/>
                </a:lnTo>
                <a:lnTo>
                  <a:pt x="2181860" y="2181860"/>
                </a:lnTo>
                <a:close/>
              </a:path>
              <a:path w="2482850" h="2482850">
                <a:moveTo>
                  <a:pt x="2179320" y="2179320"/>
                </a:moveTo>
                <a:lnTo>
                  <a:pt x="2145030" y="2179320"/>
                </a:lnTo>
                <a:lnTo>
                  <a:pt x="2146300" y="2180590"/>
                </a:lnTo>
                <a:lnTo>
                  <a:pt x="2180590" y="2180590"/>
                </a:lnTo>
                <a:lnTo>
                  <a:pt x="2179320" y="2179320"/>
                </a:lnTo>
                <a:close/>
              </a:path>
              <a:path w="2482850" h="2482850">
                <a:moveTo>
                  <a:pt x="2175510" y="2175510"/>
                </a:moveTo>
                <a:lnTo>
                  <a:pt x="2141220" y="2175510"/>
                </a:lnTo>
                <a:lnTo>
                  <a:pt x="2143760" y="2178050"/>
                </a:lnTo>
                <a:lnTo>
                  <a:pt x="2178050" y="2178050"/>
                </a:lnTo>
                <a:lnTo>
                  <a:pt x="2175510" y="2175510"/>
                </a:lnTo>
                <a:close/>
              </a:path>
              <a:path w="2482850" h="2482850">
                <a:moveTo>
                  <a:pt x="2172970" y="2172969"/>
                </a:moveTo>
                <a:lnTo>
                  <a:pt x="2138680" y="2172969"/>
                </a:lnTo>
                <a:lnTo>
                  <a:pt x="2139950" y="2174240"/>
                </a:lnTo>
                <a:lnTo>
                  <a:pt x="2174240" y="2174240"/>
                </a:lnTo>
                <a:lnTo>
                  <a:pt x="2172970" y="2172969"/>
                </a:lnTo>
                <a:close/>
              </a:path>
              <a:path w="2482850" h="2482850">
                <a:moveTo>
                  <a:pt x="2169160" y="2169160"/>
                </a:moveTo>
                <a:lnTo>
                  <a:pt x="2134870" y="2169160"/>
                </a:lnTo>
                <a:lnTo>
                  <a:pt x="2137410" y="2171700"/>
                </a:lnTo>
                <a:lnTo>
                  <a:pt x="2171700" y="2171700"/>
                </a:lnTo>
                <a:lnTo>
                  <a:pt x="2169160" y="2169160"/>
                </a:lnTo>
                <a:close/>
              </a:path>
              <a:path w="2482850" h="2482850">
                <a:moveTo>
                  <a:pt x="2166620" y="2166619"/>
                </a:moveTo>
                <a:lnTo>
                  <a:pt x="2132330" y="2166619"/>
                </a:lnTo>
                <a:lnTo>
                  <a:pt x="2133600" y="2167890"/>
                </a:lnTo>
                <a:lnTo>
                  <a:pt x="2167890" y="2167890"/>
                </a:lnTo>
                <a:lnTo>
                  <a:pt x="2166620" y="2166619"/>
                </a:lnTo>
                <a:close/>
              </a:path>
              <a:path w="2482850" h="2482850">
                <a:moveTo>
                  <a:pt x="2162810" y="2162810"/>
                </a:moveTo>
                <a:lnTo>
                  <a:pt x="2128520" y="2162810"/>
                </a:lnTo>
                <a:lnTo>
                  <a:pt x="2131060" y="2165350"/>
                </a:lnTo>
                <a:lnTo>
                  <a:pt x="2165350" y="2165350"/>
                </a:lnTo>
                <a:lnTo>
                  <a:pt x="2162810" y="2162810"/>
                </a:lnTo>
                <a:close/>
              </a:path>
              <a:path w="2482850" h="2482850">
                <a:moveTo>
                  <a:pt x="2160270" y="2160269"/>
                </a:moveTo>
                <a:lnTo>
                  <a:pt x="2125980" y="2160269"/>
                </a:lnTo>
                <a:lnTo>
                  <a:pt x="2127250" y="2161540"/>
                </a:lnTo>
                <a:lnTo>
                  <a:pt x="2161540" y="2161540"/>
                </a:lnTo>
                <a:lnTo>
                  <a:pt x="2160270" y="2160269"/>
                </a:lnTo>
                <a:close/>
              </a:path>
              <a:path w="2482850" h="2482850">
                <a:moveTo>
                  <a:pt x="2156460" y="2156460"/>
                </a:moveTo>
                <a:lnTo>
                  <a:pt x="2122170" y="2156460"/>
                </a:lnTo>
                <a:lnTo>
                  <a:pt x="2124710" y="2159000"/>
                </a:lnTo>
                <a:lnTo>
                  <a:pt x="2159000" y="2159000"/>
                </a:lnTo>
                <a:lnTo>
                  <a:pt x="2156460" y="2156460"/>
                </a:lnTo>
                <a:close/>
              </a:path>
              <a:path w="2482850" h="2482850">
                <a:moveTo>
                  <a:pt x="2153920" y="2153919"/>
                </a:moveTo>
                <a:lnTo>
                  <a:pt x="2119630" y="2153919"/>
                </a:lnTo>
                <a:lnTo>
                  <a:pt x="2120900" y="2155190"/>
                </a:lnTo>
                <a:lnTo>
                  <a:pt x="2155190" y="2155190"/>
                </a:lnTo>
                <a:lnTo>
                  <a:pt x="2153920" y="2153919"/>
                </a:lnTo>
                <a:close/>
              </a:path>
              <a:path w="2482850" h="2482850">
                <a:moveTo>
                  <a:pt x="2150110" y="2150110"/>
                </a:moveTo>
                <a:lnTo>
                  <a:pt x="2115820" y="2150110"/>
                </a:lnTo>
                <a:lnTo>
                  <a:pt x="2118360" y="2152650"/>
                </a:lnTo>
                <a:lnTo>
                  <a:pt x="2152650" y="2152650"/>
                </a:lnTo>
                <a:lnTo>
                  <a:pt x="2150110" y="2150110"/>
                </a:lnTo>
                <a:close/>
              </a:path>
              <a:path w="2482850" h="2482850">
                <a:moveTo>
                  <a:pt x="2147570" y="2147570"/>
                </a:moveTo>
                <a:lnTo>
                  <a:pt x="2113280" y="2147570"/>
                </a:lnTo>
                <a:lnTo>
                  <a:pt x="2114550" y="2148840"/>
                </a:lnTo>
                <a:lnTo>
                  <a:pt x="2148840" y="2148840"/>
                </a:lnTo>
                <a:lnTo>
                  <a:pt x="2147570" y="2147570"/>
                </a:lnTo>
                <a:close/>
              </a:path>
              <a:path w="2482850" h="2482850">
                <a:moveTo>
                  <a:pt x="2143760" y="2143760"/>
                </a:moveTo>
                <a:lnTo>
                  <a:pt x="2109470" y="2143760"/>
                </a:lnTo>
                <a:lnTo>
                  <a:pt x="2112010" y="2146300"/>
                </a:lnTo>
                <a:lnTo>
                  <a:pt x="2146300" y="2146300"/>
                </a:lnTo>
                <a:lnTo>
                  <a:pt x="2143760" y="2143760"/>
                </a:lnTo>
                <a:close/>
              </a:path>
              <a:path w="2482850" h="2482850">
                <a:moveTo>
                  <a:pt x="2141220" y="2141219"/>
                </a:moveTo>
                <a:lnTo>
                  <a:pt x="2106930" y="2141219"/>
                </a:lnTo>
                <a:lnTo>
                  <a:pt x="2108200" y="2142490"/>
                </a:lnTo>
                <a:lnTo>
                  <a:pt x="2142490" y="2142490"/>
                </a:lnTo>
                <a:lnTo>
                  <a:pt x="2141220" y="2141219"/>
                </a:lnTo>
                <a:close/>
              </a:path>
              <a:path w="2482850" h="2482850">
                <a:moveTo>
                  <a:pt x="2137410" y="2137410"/>
                </a:moveTo>
                <a:lnTo>
                  <a:pt x="2103120" y="2137410"/>
                </a:lnTo>
                <a:lnTo>
                  <a:pt x="2105660" y="2139950"/>
                </a:lnTo>
                <a:lnTo>
                  <a:pt x="2139950" y="2139950"/>
                </a:lnTo>
                <a:lnTo>
                  <a:pt x="2137410" y="2137410"/>
                </a:lnTo>
                <a:close/>
              </a:path>
              <a:path w="2482850" h="2482850">
                <a:moveTo>
                  <a:pt x="2134870" y="2134869"/>
                </a:moveTo>
                <a:lnTo>
                  <a:pt x="2100580" y="2134869"/>
                </a:lnTo>
                <a:lnTo>
                  <a:pt x="2101850" y="2136140"/>
                </a:lnTo>
                <a:lnTo>
                  <a:pt x="2136140" y="2136140"/>
                </a:lnTo>
                <a:lnTo>
                  <a:pt x="2134870" y="2134869"/>
                </a:lnTo>
                <a:close/>
              </a:path>
              <a:path w="2482850" h="2482850">
                <a:moveTo>
                  <a:pt x="2131060" y="2131060"/>
                </a:moveTo>
                <a:lnTo>
                  <a:pt x="2096770" y="2131060"/>
                </a:lnTo>
                <a:lnTo>
                  <a:pt x="2099310" y="2133600"/>
                </a:lnTo>
                <a:lnTo>
                  <a:pt x="2133600" y="2133600"/>
                </a:lnTo>
                <a:lnTo>
                  <a:pt x="2131060" y="2131060"/>
                </a:lnTo>
                <a:close/>
              </a:path>
              <a:path w="2482850" h="2482850">
                <a:moveTo>
                  <a:pt x="2128520" y="2128519"/>
                </a:moveTo>
                <a:lnTo>
                  <a:pt x="2094230" y="2128519"/>
                </a:lnTo>
                <a:lnTo>
                  <a:pt x="2095500" y="2129790"/>
                </a:lnTo>
                <a:lnTo>
                  <a:pt x="2129790" y="2129790"/>
                </a:lnTo>
                <a:lnTo>
                  <a:pt x="2128520" y="2128519"/>
                </a:lnTo>
                <a:close/>
              </a:path>
              <a:path w="2482850" h="2482850">
                <a:moveTo>
                  <a:pt x="2122169" y="2122169"/>
                </a:moveTo>
                <a:lnTo>
                  <a:pt x="2087879" y="2122169"/>
                </a:lnTo>
                <a:lnTo>
                  <a:pt x="2092960" y="2127249"/>
                </a:lnTo>
                <a:lnTo>
                  <a:pt x="2127250" y="2127249"/>
                </a:lnTo>
                <a:lnTo>
                  <a:pt x="2122169" y="2122169"/>
                </a:lnTo>
                <a:close/>
              </a:path>
              <a:path w="2482850" h="2482850">
                <a:moveTo>
                  <a:pt x="2115820" y="2115819"/>
                </a:moveTo>
                <a:lnTo>
                  <a:pt x="2081529" y="2115819"/>
                </a:lnTo>
                <a:lnTo>
                  <a:pt x="2086610" y="2120900"/>
                </a:lnTo>
                <a:lnTo>
                  <a:pt x="2120900" y="2120900"/>
                </a:lnTo>
                <a:lnTo>
                  <a:pt x="2115820" y="2115819"/>
                </a:lnTo>
                <a:close/>
              </a:path>
              <a:path w="2482850" h="2482850">
                <a:moveTo>
                  <a:pt x="2109470" y="2109469"/>
                </a:moveTo>
                <a:lnTo>
                  <a:pt x="2075180" y="2109469"/>
                </a:lnTo>
                <a:lnTo>
                  <a:pt x="2080260" y="2114550"/>
                </a:lnTo>
                <a:lnTo>
                  <a:pt x="2114550" y="2114550"/>
                </a:lnTo>
                <a:lnTo>
                  <a:pt x="2109470" y="2109469"/>
                </a:lnTo>
                <a:close/>
              </a:path>
              <a:path w="2482850" h="2482850">
                <a:moveTo>
                  <a:pt x="2103120" y="2103119"/>
                </a:moveTo>
                <a:lnTo>
                  <a:pt x="2068830" y="2103119"/>
                </a:lnTo>
                <a:lnTo>
                  <a:pt x="2073910" y="2108199"/>
                </a:lnTo>
                <a:lnTo>
                  <a:pt x="2108200" y="2108199"/>
                </a:lnTo>
                <a:lnTo>
                  <a:pt x="2103120" y="2103119"/>
                </a:lnTo>
                <a:close/>
              </a:path>
              <a:path w="2482850" h="2482850">
                <a:moveTo>
                  <a:pt x="2096770" y="2096769"/>
                </a:moveTo>
                <a:lnTo>
                  <a:pt x="2062479" y="2096769"/>
                </a:lnTo>
                <a:lnTo>
                  <a:pt x="2067560" y="2101850"/>
                </a:lnTo>
                <a:lnTo>
                  <a:pt x="2101850" y="2101850"/>
                </a:lnTo>
                <a:lnTo>
                  <a:pt x="2096770" y="2096769"/>
                </a:lnTo>
                <a:close/>
              </a:path>
              <a:path w="2482850" h="2482850">
                <a:moveTo>
                  <a:pt x="2090419" y="2090419"/>
                </a:moveTo>
                <a:lnTo>
                  <a:pt x="2056129" y="2090419"/>
                </a:lnTo>
                <a:lnTo>
                  <a:pt x="2061210" y="2095500"/>
                </a:lnTo>
                <a:lnTo>
                  <a:pt x="2095500" y="2095500"/>
                </a:lnTo>
                <a:lnTo>
                  <a:pt x="2090419" y="2090419"/>
                </a:lnTo>
                <a:close/>
              </a:path>
              <a:path w="2482850" h="2482850">
                <a:moveTo>
                  <a:pt x="2084070" y="2084069"/>
                </a:moveTo>
                <a:lnTo>
                  <a:pt x="2049780" y="2084069"/>
                </a:lnTo>
                <a:lnTo>
                  <a:pt x="2054860" y="2089150"/>
                </a:lnTo>
                <a:lnTo>
                  <a:pt x="2089150" y="2089150"/>
                </a:lnTo>
                <a:lnTo>
                  <a:pt x="2084070" y="2084069"/>
                </a:lnTo>
                <a:close/>
              </a:path>
              <a:path w="2482850" h="2482850">
                <a:moveTo>
                  <a:pt x="2078990" y="2078989"/>
                </a:moveTo>
                <a:lnTo>
                  <a:pt x="2044700" y="2078989"/>
                </a:lnTo>
                <a:lnTo>
                  <a:pt x="2048510" y="2082800"/>
                </a:lnTo>
                <a:lnTo>
                  <a:pt x="2082800" y="2082800"/>
                </a:lnTo>
                <a:lnTo>
                  <a:pt x="2078990" y="2078989"/>
                </a:lnTo>
                <a:close/>
              </a:path>
              <a:path w="2482850" h="2482850">
                <a:moveTo>
                  <a:pt x="2072640" y="2072639"/>
                </a:moveTo>
                <a:lnTo>
                  <a:pt x="2038350" y="2072639"/>
                </a:lnTo>
                <a:lnTo>
                  <a:pt x="2043430" y="2077720"/>
                </a:lnTo>
                <a:lnTo>
                  <a:pt x="2077720" y="2077720"/>
                </a:lnTo>
                <a:lnTo>
                  <a:pt x="2072640" y="2072639"/>
                </a:lnTo>
                <a:close/>
              </a:path>
              <a:path w="2482850" h="2482850">
                <a:moveTo>
                  <a:pt x="2066289" y="2066289"/>
                </a:moveTo>
                <a:lnTo>
                  <a:pt x="2032000" y="2066289"/>
                </a:lnTo>
                <a:lnTo>
                  <a:pt x="2037080" y="2071369"/>
                </a:lnTo>
                <a:lnTo>
                  <a:pt x="2071370" y="2071369"/>
                </a:lnTo>
                <a:lnTo>
                  <a:pt x="2066289" y="2066289"/>
                </a:lnTo>
                <a:close/>
              </a:path>
              <a:path w="2482850" h="2482850">
                <a:moveTo>
                  <a:pt x="2059939" y="2059939"/>
                </a:moveTo>
                <a:lnTo>
                  <a:pt x="2025650" y="2059939"/>
                </a:lnTo>
                <a:lnTo>
                  <a:pt x="2030730" y="2065019"/>
                </a:lnTo>
                <a:lnTo>
                  <a:pt x="2065020" y="2065019"/>
                </a:lnTo>
                <a:lnTo>
                  <a:pt x="2059939" y="2059939"/>
                </a:lnTo>
                <a:close/>
              </a:path>
              <a:path w="2482850" h="2482850">
                <a:moveTo>
                  <a:pt x="2053590" y="2053589"/>
                </a:moveTo>
                <a:lnTo>
                  <a:pt x="2019300" y="2053589"/>
                </a:lnTo>
                <a:lnTo>
                  <a:pt x="2024380" y="2058669"/>
                </a:lnTo>
                <a:lnTo>
                  <a:pt x="2058670" y="2058669"/>
                </a:lnTo>
                <a:lnTo>
                  <a:pt x="2053590" y="2053589"/>
                </a:lnTo>
                <a:close/>
              </a:path>
              <a:path w="2482850" h="2482850">
                <a:moveTo>
                  <a:pt x="2047240" y="2047239"/>
                </a:moveTo>
                <a:lnTo>
                  <a:pt x="2012950" y="2047239"/>
                </a:lnTo>
                <a:lnTo>
                  <a:pt x="2018029" y="2052319"/>
                </a:lnTo>
                <a:lnTo>
                  <a:pt x="2052320" y="2052319"/>
                </a:lnTo>
                <a:lnTo>
                  <a:pt x="2047240" y="2047239"/>
                </a:lnTo>
                <a:close/>
              </a:path>
              <a:path w="2482850" h="2482850">
                <a:moveTo>
                  <a:pt x="2040889" y="2040889"/>
                </a:moveTo>
                <a:lnTo>
                  <a:pt x="2006600" y="2040889"/>
                </a:lnTo>
                <a:lnTo>
                  <a:pt x="2011680" y="2045970"/>
                </a:lnTo>
                <a:lnTo>
                  <a:pt x="2045970" y="2045970"/>
                </a:lnTo>
                <a:lnTo>
                  <a:pt x="2040889" y="2040889"/>
                </a:lnTo>
                <a:close/>
              </a:path>
              <a:path w="2482850" h="2482850">
                <a:moveTo>
                  <a:pt x="2034540" y="2034539"/>
                </a:moveTo>
                <a:lnTo>
                  <a:pt x="2000250" y="2034539"/>
                </a:lnTo>
                <a:lnTo>
                  <a:pt x="2005330" y="2039619"/>
                </a:lnTo>
                <a:lnTo>
                  <a:pt x="2039620" y="2039619"/>
                </a:lnTo>
                <a:lnTo>
                  <a:pt x="2034540" y="2034539"/>
                </a:lnTo>
                <a:close/>
              </a:path>
              <a:path w="2482850" h="2482850">
                <a:moveTo>
                  <a:pt x="2028189" y="2028189"/>
                </a:moveTo>
                <a:lnTo>
                  <a:pt x="1993900" y="2028189"/>
                </a:lnTo>
                <a:lnTo>
                  <a:pt x="1998980" y="2033269"/>
                </a:lnTo>
                <a:lnTo>
                  <a:pt x="2033270" y="2033269"/>
                </a:lnTo>
                <a:lnTo>
                  <a:pt x="2028189" y="2028189"/>
                </a:lnTo>
                <a:close/>
              </a:path>
              <a:path w="2482850" h="2482850">
                <a:moveTo>
                  <a:pt x="2021840" y="2021839"/>
                </a:moveTo>
                <a:lnTo>
                  <a:pt x="1987550" y="2021839"/>
                </a:lnTo>
                <a:lnTo>
                  <a:pt x="1992630" y="2026919"/>
                </a:lnTo>
                <a:lnTo>
                  <a:pt x="2026920" y="2026919"/>
                </a:lnTo>
                <a:lnTo>
                  <a:pt x="2021840" y="2021839"/>
                </a:lnTo>
                <a:close/>
              </a:path>
              <a:path w="2482850" h="2482850">
                <a:moveTo>
                  <a:pt x="2015490" y="2015489"/>
                </a:moveTo>
                <a:lnTo>
                  <a:pt x="1981200" y="2015489"/>
                </a:lnTo>
                <a:lnTo>
                  <a:pt x="1986280" y="2020570"/>
                </a:lnTo>
                <a:lnTo>
                  <a:pt x="2020570" y="2020570"/>
                </a:lnTo>
                <a:lnTo>
                  <a:pt x="2015490" y="2015489"/>
                </a:lnTo>
                <a:close/>
              </a:path>
              <a:path w="2482850" h="2482850">
                <a:moveTo>
                  <a:pt x="2009139" y="2009139"/>
                </a:moveTo>
                <a:lnTo>
                  <a:pt x="1974850" y="2009139"/>
                </a:lnTo>
                <a:lnTo>
                  <a:pt x="1979930" y="2014220"/>
                </a:lnTo>
                <a:lnTo>
                  <a:pt x="2014220" y="2014220"/>
                </a:lnTo>
                <a:lnTo>
                  <a:pt x="2009139" y="2009139"/>
                </a:lnTo>
                <a:close/>
              </a:path>
              <a:path w="2482850" h="2482850">
                <a:moveTo>
                  <a:pt x="2002790" y="2002789"/>
                </a:moveTo>
                <a:lnTo>
                  <a:pt x="1968500" y="2002789"/>
                </a:lnTo>
                <a:lnTo>
                  <a:pt x="1973580" y="2007869"/>
                </a:lnTo>
                <a:lnTo>
                  <a:pt x="2007870" y="2007869"/>
                </a:lnTo>
                <a:lnTo>
                  <a:pt x="2002790" y="2002789"/>
                </a:lnTo>
                <a:close/>
              </a:path>
              <a:path w="2482850" h="2482850">
                <a:moveTo>
                  <a:pt x="1996439" y="1996439"/>
                </a:moveTo>
                <a:lnTo>
                  <a:pt x="1962150" y="1996439"/>
                </a:lnTo>
                <a:lnTo>
                  <a:pt x="1967230" y="2001520"/>
                </a:lnTo>
                <a:lnTo>
                  <a:pt x="2001520" y="2001520"/>
                </a:lnTo>
                <a:lnTo>
                  <a:pt x="1996439" y="1996439"/>
                </a:lnTo>
                <a:close/>
              </a:path>
              <a:path w="2482850" h="2482850">
                <a:moveTo>
                  <a:pt x="1990090" y="1990089"/>
                </a:moveTo>
                <a:lnTo>
                  <a:pt x="1955800" y="1990089"/>
                </a:lnTo>
                <a:lnTo>
                  <a:pt x="1960880" y="1995169"/>
                </a:lnTo>
                <a:lnTo>
                  <a:pt x="1995170" y="1995169"/>
                </a:lnTo>
                <a:lnTo>
                  <a:pt x="1990090" y="1990089"/>
                </a:lnTo>
                <a:close/>
              </a:path>
              <a:path w="2482850" h="2482850">
                <a:moveTo>
                  <a:pt x="1983740" y="1983739"/>
                </a:moveTo>
                <a:lnTo>
                  <a:pt x="1949450" y="1983739"/>
                </a:lnTo>
                <a:lnTo>
                  <a:pt x="1954530" y="1988820"/>
                </a:lnTo>
                <a:lnTo>
                  <a:pt x="1988820" y="1988820"/>
                </a:lnTo>
                <a:lnTo>
                  <a:pt x="1983740" y="1983739"/>
                </a:lnTo>
                <a:close/>
              </a:path>
              <a:path w="2482850" h="2482850">
                <a:moveTo>
                  <a:pt x="1977390" y="1977389"/>
                </a:moveTo>
                <a:lnTo>
                  <a:pt x="1943100" y="1977389"/>
                </a:lnTo>
                <a:lnTo>
                  <a:pt x="1948180" y="1982470"/>
                </a:lnTo>
                <a:lnTo>
                  <a:pt x="1982470" y="1982470"/>
                </a:lnTo>
                <a:lnTo>
                  <a:pt x="1977390" y="1977389"/>
                </a:lnTo>
                <a:close/>
              </a:path>
              <a:path w="2482850" h="2482850">
                <a:moveTo>
                  <a:pt x="1971039" y="1971039"/>
                </a:moveTo>
                <a:lnTo>
                  <a:pt x="1936750" y="1971039"/>
                </a:lnTo>
                <a:lnTo>
                  <a:pt x="1941829" y="1976119"/>
                </a:lnTo>
                <a:lnTo>
                  <a:pt x="1976120" y="1976119"/>
                </a:lnTo>
                <a:lnTo>
                  <a:pt x="1971039" y="1971039"/>
                </a:lnTo>
                <a:close/>
              </a:path>
              <a:path w="2482850" h="2482850">
                <a:moveTo>
                  <a:pt x="1964689" y="1964689"/>
                </a:moveTo>
                <a:lnTo>
                  <a:pt x="1930400" y="1964689"/>
                </a:lnTo>
                <a:lnTo>
                  <a:pt x="1935480" y="1969770"/>
                </a:lnTo>
                <a:lnTo>
                  <a:pt x="1969770" y="1969770"/>
                </a:lnTo>
                <a:lnTo>
                  <a:pt x="1964689" y="1964689"/>
                </a:lnTo>
                <a:close/>
              </a:path>
              <a:path w="2482850" h="2482850">
                <a:moveTo>
                  <a:pt x="1958340" y="1958339"/>
                </a:moveTo>
                <a:lnTo>
                  <a:pt x="1924050" y="1958339"/>
                </a:lnTo>
                <a:lnTo>
                  <a:pt x="1929130" y="1963419"/>
                </a:lnTo>
                <a:lnTo>
                  <a:pt x="1963420" y="1963419"/>
                </a:lnTo>
                <a:lnTo>
                  <a:pt x="1958340" y="1958339"/>
                </a:lnTo>
                <a:close/>
              </a:path>
              <a:path w="2482850" h="2482850">
                <a:moveTo>
                  <a:pt x="1951990" y="1951989"/>
                </a:moveTo>
                <a:lnTo>
                  <a:pt x="1917700" y="1951989"/>
                </a:lnTo>
                <a:lnTo>
                  <a:pt x="1922780" y="1957070"/>
                </a:lnTo>
                <a:lnTo>
                  <a:pt x="1957070" y="1957070"/>
                </a:lnTo>
                <a:lnTo>
                  <a:pt x="1951990" y="1951989"/>
                </a:lnTo>
                <a:close/>
              </a:path>
              <a:path w="2482850" h="2482850">
                <a:moveTo>
                  <a:pt x="1945640" y="1945639"/>
                </a:moveTo>
                <a:lnTo>
                  <a:pt x="1911350" y="1945639"/>
                </a:lnTo>
                <a:lnTo>
                  <a:pt x="1916429" y="1950719"/>
                </a:lnTo>
                <a:lnTo>
                  <a:pt x="1950720" y="1950719"/>
                </a:lnTo>
                <a:lnTo>
                  <a:pt x="1945640" y="1945639"/>
                </a:lnTo>
                <a:close/>
              </a:path>
              <a:path w="2482850" h="2482850">
                <a:moveTo>
                  <a:pt x="1939290" y="1939289"/>
                </a:moveTo>
                <a:lnTo>
                  <a:pt x="1905000" y="1939289"/>
                </a:lnTo>
                <a:lnTo>
                  <a:pt x="1910080" y="1944370"/>
                </a:lnTo>
                <a:lnTo>
                  <a:pt x="1944370" y="1944370"/>
                </a:lnTo>
                <a:lnTo>
                  <a:pt x="1939290" y="1939289"/>
                </a:lnTo>
                <a:close/>
              </a:path>
              <a:path w="2482850" h="2482850">
                <a:moveTo>
                  <a:pt x="1932939" y="1932939"/>
                </a:moveTo>
                <a:lnTo>
                  <a:pt x="1898650" y="1932939"/>
                </a:lnTo>
                <a:lnTo>
                  <a:pt x="1903730" y="1938020"/>
                </a:lnTo>
                <a:lnTo>
                  <a:pt x="1938020" y="1938020"/>
                </a:lnTo>
                <a:lnTo>
                  <a:pt x="1932939" y="1932939"/>
                </a:lnTo>
                <a:close/>
              </a:path>
              <a:path w="2482850" h="2482850">
                <a:moveTo>
                  <a:pt x="1926590" y="1926589"/>
                </a:moveTo>
                <a:lnTo>
                  <a:pt x="1892300" y="1926589"/>
                </a:lnTo>
                <a:lnTo>
                  <a:pt x="1897380" y="1931669"/>
                </a:lnTo>
                <a:lnTo>
                  <a:pt x="1931670" y="1931669"/>
                </a:lnTo>
                <a:lnTo>
                  <a:pt x="1926590" y="1926589"/>
                </a:lnTo>
                <a:close/>
              </a:path>
              <a:path w="2482850" h="2482850">
                <a:moveTo>
                  <a:pt x="1920240" y="1920239"/>
                </a:moveTo>
                <a:lnTo>
                  <a:pt x="1885950" y="1920239"/>
                </a:lnTo>
                <a:lnTo>
                  <a:pt x="1891030" y="1925320"/>
                </a:lnTo>
                <a:lnTo>
                  <a:pt x="1925320" y="1925320"/>
                </a:lnTo>
                <a:lnTo>
                  <a:pt x="1920240" y="1920239"/>
                </a:lnTo>
                <a:close/>
              </a:path>
              <a:path w="2482850" h="2482850">
                <a:moveTo>
                  <a:pt x="1913890" y="1913889"/>
                </a:moveTo>
                <a:lnTo>
                  <a:pt x="1879600" y="1913889"/>
                </a:lnTo>
                <a:lnTo>
                  <a:pt x="1884680" y="1918970"/>
                </a:lnTo>
                <a:lnTo>
                  <a:pt x="1918970" y="1918970"/>
                </a:lnTo>
                <a:lnTo>
                  <a:pt x="1913890" y="1913889"/>
                </a:lnTo>
                <a:close/>
              </a:path>
              <a:path w="2482850" h="2482850">
                <a:moveTo>
                  <a:pt x="1907540" y="1907539"/>
                </a:moveTo>
                <a:lnTo>
                  <a:pt x="1873250" y="1907539"/>
                </a:lnTo>
                <a:lnTo>
                  <a:pt x="1878330" y="1912620"/>
                </a:lnTo>
                <a:lnTo>
                  <a:pt x="1912620" y="1912620"/>
                </a:lnTo>
                <a:lnTo>
                  <a:pt x="1907540" y="1907539"/>
                </a:lnTo>
                <a:close/>
              </a:path>
              <a:path w="2482850" h="2482850">
                <a:moveTo>
                  <a:pt x="1901190" y="1901189"/>
                </a:moveTo>
                <a:lnTo>
                  <a:pt x="1866900" y="1901189"/>
                </a:lnTo>
                <a:lnTo>
                  <a:pt x="1871980" y="1906270"/>
                </a:lnTo>
                <a:lnTo>
                  <a:pt x="1906270" y="1906270"/>
                </a:lnTo>
                <a:lnTo>
                  <a:pt x="1901190" y="1901189"/>
                </a:lnTo>
                <a:close/>
              </a:path>
              <a:path w="2482850" h="2482850">
                <a:moveTo>
                  <a:pt x="1894840" y="1894839"/>
                </a:moveTo>
                <a:lnTo>
                  <a:pt x="1860550" y="1894839"/>
                </a:lnTo>
                <a:lnTo>
                  <a:pt x="1865630" y="1899920"/>
                </a:lnTo>
                <a:lnTo>
                  <a:pt x="1899920" y="1899920"/>
                </a:lnTo>
                <a:lnTo>
                  <a:pt x="1894840" y="1894839"/>
                </a:lnTo>
                <a:close/>
              </a:path>
              <a:path w="2482850" h="2482850">
                <a:moveTo>
                  <a:pt x="1888490" y="1888489"/>
                </a:moveTo>
                <a:lnTo>
                  <a:pt x="1854200" y="1888489"/>
                </a:lnTo>
                <a:lnTo>
                  <a:pt x="1859280" y="1893570"/>
                </a:lnTo>
                <a:lnTo>
                  <a:pt x="1893570" y="1893570"/>
                </a:lnTo>
                <a:lnTo>
                  <a:pt x="1888490" y="1888489"/>
                </a:lnTo>
                <a:close/>
              </a:path>
              <a:path w="2482850" h="2482850">
                <a:moveTo>
                  <a:pt x="1882139" y="1882139"/>
                </a:moveTo>
                <a:lnTo>
                  <a:pt x="1847850" y="1882139"/>
                </a:lnTo>
                <a:lnTo>
                  <a:pt x="1852929" y="1887219"/>
                </a:lnTo>
                <a:lnTo>
                  <a:pt x="1887220" y="1887219"/>
                </a:lnTo>
                <a:lnTo>
                  <a:pt x="1882139" y="1882139"/>
                </a:lnTo>
                <a:close/>
              </a:path>
              <a:path w="2482850" h="2482850">
                <a:moveTo>
                  <a:pt x="1673860" y="1673860"/>
                </a:moveTo>
                <a:lnTo>
                  <a:pt x="1639570" y="1673860"/>
                </a:lnTo>
                <a:lnTo>
                  <a:pt x="1846580" y="1880870"/>
                </a:lnTo>
                <a:lnTo>
                  <a:pt x="1880870" y="1880870"/>
                </a:lnTo>
                <a:lnTo>
                  <a:pt x="1673860" y="1673860"/>
                </a:lnTo>
                <a:close/>
              </a:path>
            </a:pathLst>
          </a:custGeom>
          <a:solidFill>
            <a:srgbClr val="EEEE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0" y="4335780"/>
            <a:ext cx="2517140" cy="2517140"/>
          </a:xfrm>
          <a:custGeom>
            <a:avLst/>
            <a:gdLst/>
            <a:ahLst/>
            <a:cxnLst/>
            <a:rect l="l" t="t" r="r" b="b"/>
            <a:pathLst>
              <a:path w="2517140" h="2517140">
                <a:moveTo>
                  <a:pt x="0" y="0"/>
                </a:moveTo>
                <a:lnTo>
                  <a:pt x="0" y="3810"/>
                </a:lnTo>
                <a:lnTo>
                  <a:pt x="3809" y="3810"/>
                </a:lnTo>
                <a:lnTo>
                  <a:pt x="0" y="0"/>
                </a:lnTo>
                <a:close/>
              </a:path>
              <a:path w="2517140" h="2517140">
                <a:moveTo>
                  <a:pt x="3810" y="3810"/>
                </a:moveTo>
                <a:lnTo>
                  <a:pt x="0" y="3810"/>
                </a:lnTo>
                <a:lnTo>
                  <a:pt x="0" y="10160"/>
                </a:lnTo>
                <a:lnTo>
                  <a:pt x="10159" y="10160"/>
                </a:lnTo>
                <a:lnTo>
                  <a:pt x="3810" y="3810"/>
                </a:lnTo>
                <a:close/>
              </a:path>
              <a:path w="2517140" h="2517140">
                <a:moveTo>
                  <a:pt x="10160" y="10160"/>
                </a:moveTo>
                <a:lnTo>
                  <a:pt x="0" y="10160"/>
                </a:lnTo>
                <a:lnTo>
                  <a:pt x="0" y="16510"/>
                </a:lnTo>
                <a:lnTo>
                  <a:pt x="16509" y="16510"/>
                </a:lnTo>
                <a:lnTo>
                  <a:pt x="10160" y="10160"/>
                </a:lnTo>
                <a:close/>
              </a:path>
              <a:path w="2517140" h="2517140">
                <a:moveTo>
                  <a:pt x="16510" y="16510"/>
                </a:moveTo>
                <a:lnTo>
                  <a:pt x="0" y="16510"/>
                </a:lnTo>
                <a:lnTo>
                  <a:pt x="0" y="29210"/>
                </a:lnTo>
                <a:lnTo>
                  <a:pt x="29210" y="29210"/>
                </a:lnTo>
                <a:lnTo>
                  <a:pt x="16510" y="16510"/>
                </a:lnTo>
                <a:close/>
              </a:path>
              <a:path w="2517140" h="2517140">
                <a:moveTo>
                  <a:pt x="29210" y="29210"/>
                </a:moveTo>
                <a:lnTo>
                  <a:pt x="0" y="29210"/>
                </a:lnTo>
                <a:lnTo>
                  <a:pt x="0" y="34290"/>
                </a:lnTo>
                <a:lnTo>
                  <a:pt x="1270" y="35560"/>
                </a:lnTo>
                <a:lnTo>
                  <a:pt x="35560" y="35560"/>
                </a:lnTo>
                <a:lnTo>
                  <a:pt x="29210" y="29210"/>
                </a:lnTo>
                <a:close/>
              </a:path>
              <a:path w="2517140" h="2517140">
                <a:moveTo>
                  <a:pt x="35560" y="35560"/>
                </a:moveTo>
                <a:lnTo>
                  <a:pt x="1270" y="35560"/>
                </a:lnTo>
                <a:lnTo>
                  <a:pt x="7619" y="41910"/>
                </a:lnTo>
                <a:lnTo>
                  <a:pt x="41909" y="41910"/>
                </a:lnTo>
                <a:lnTo>
                  <a:pt x="35560" y="35560"/>
                </a:lnTo>
                <a:close/>
              </a:path>
              <a:path w="2517140" h="2517140">
                <a:moveTo>
                  <a:pt x="41910" y="41910"/>
                </a:moveTo>
                <a:lnTo>
                  <a:pt x="7620" y="41910"/>
                </a:lnTo>
                <a:lnTo>
                  <a:pt x="13970" y="48260"/>
                </a:lnTo>
                <a:lnTo>
                  <a:pt x="48260" y="48260"/>
                </a:lnTo>
                <a:lnTo>
                  <a:pt x="41910" y="41910"/>
                </a:lnTo>
                <a:close/>
              </a:path>
              <a:path w="2517140" h="2517140">
                <a:moveTo>
                  <a:pt x="48260" y="48260"/>
                </a:moveTo>
                <a:lnTo>
                  <a:pt x="13970" y="48260"/>
                </a:lnTo>
                <a:lnTo>
                  <a:pt x="20319" y="54610"/>
                </a:lnTo>
                <a:lnTo>
                  <a:pt x="54610" y="54610"/>
                </a:lnTo>
                <a:lnTo>
                  <a:pt x="48260" y="48260"/>
                </a:lnTo>
                <a:close/>
              </a:path>
              <a:path w="2517140" h="2517140">
                <a:moveTo>
                  <a:pt x="54610" y="54610"/>
                </a:moveTo>
                <a:lnTo>
                  <a:pt x="20320" y="54610"/>
                </a:lnTo>
                <a:lnTo>
                  <a:pt x="26669" y="60960"/>
                </a:lnTo>
                <a:lnTo>
                  <a:pt x="60960" y="60960"/>
                </a:lnTo>
                <a:lnTo>
                  <a:pt x="54610" y="54610"/>
                </a:lnTo>
                <a:close/>
              </a:path>
              <a:path w="2517140" h="2517140">
                <a:moveTo>
                  <a:pt x="60960" y="60960"/>
                </a:moveTo>
                <a:lnTo>
                  <a:pt x="26670" y="60960"/>
                </a:lnTo>
                <a:lnTo>
                  <a:pt x="33019" y="67310"/>
                </a:lnTo>
                <a:lnTo>
                  <a:pt x="67310" y="67310"/>
                </a:lnTo>
                <a:lnTo>
                  <a:pt x="60960" y="60960"/>
                </a:lnTo>
                <a:close/>
              </a:path>
              <a:path w="2517140" h="2517140">
                <a:moveTo>
                  <a:pt x="67310" y="67310"/>
                </a:moveTo>
                <a:lnTo>
                  <a:pt x="33020" y="67310"/>
                </a:lnTo>
                <a:lnTo>
                  <a:pt x="39369" y="73660"/>
                </a:lnTo>
                <a:lnTo>
                  <a:pt x="73659" y="73660"/>
                </a:lnTo>
                <a:lnTo>
                  <a:pt x="67310" y="67310"/>
                </a:lnTo>
                <a:close/>
              </a:path>
              <a:path w="2517140" h="2517140">
                <a:moveTo>
                  <a:pt x="73660" y="73660"/>
                </a:moveTo>
                <a:lnTo>
                  <a:pt x="39370" y="73660"/>
                </a:lnTo>
                <a:lnTo>
                  <a:pt x="45719" y="80010"/>
                </a:lnTo>
                <a:lnTo>
                  <a:pt x="80009" y="80010"/>
                </a:lnTo>
                <a:lnTo>
                  <a:pt x="73660" y="73660"/>
                </a:lnTo>
                <a:close/>
              </a:path>
              <a:path w="2517140" h="2517140">
                <a:moveTo>
                  <a:pt x="80010" y="80010"/>
                </a:moveTo>
                <a:lnTo>
                  <a:pt x="45720" y="80010"/>
                </a:lnTo>
                <a:lnTo>
                  <a:pt x="52069" y="86359"/>
                </a:lnTo>
                <a:lnTo>
                  <a:pt x="86359" y="86359"/>
                </a:lnTo>
                <a:lnTo>
                  <a:pt x="80010" y="80010"/>
                </a:lnTo>
                <a:close/>
              </a:path>
              <a:path w="2517140" h="2517140">
                <a:moveTo>
                  <a:pt x="86360" y="86360"/>
                </a:moveTo>
                <a:lnTo>
                  <a:pt x="52070" y="86360"/>
                </a:lnTo>
                <a:lnTo>
                  <a:pt x="58419" y="92710"/>
                </a:lnTo>
                <a:lnTo>
                  <a:pt x="92710" y="92710"/>
                </a:lnTo>
                <a:lnTo>
                  <a:pt x="86360" y="86360"/>
                </a:lnTo>
                <a:close/>
              </a:path>
              <a:path w="2517140" h="2517140">
                <a:moveTo>
                  <a:pt x="92710" y="92710"/>
                </a:moveTo>
                <a:lnTo>
                  <a:pt x="58420" y="92710"/>
                </a:lnTo>
                <a:lnTo>
                  <a:pt x="64769" y="99060"/>
                </a:lnTo>
                <a:lnTo>
                  <a:pt x="99059" y="99060"/>
                </a:lnTo>
                <a:lnTo>
                  <a:pt x="92710" y="92710"/>
                </a:lnTo>
                <a:close/>
              </a:path>
              <a:path w="2517140" h="2517140">
                <a:moveTo>
                  <a:pt x="99060" y="99060"/>
                </a:moveTo>
                <a:lnTo>
                  <a:pt x="64770" y="99060"/>
                </a:lnTo>
                <a:lnTo>
                  <a:pt x="71119" y="105409"/>
                </a:lnTo>
                <a:lnTo>
                  <a:pt x="105409" y="105409"/>
                </a:lnTo>
                <a:lnTo>
                  <a:pt x="99060" y="99060"/>
                </a:lnTo>
                <a:close/>
              </a:path>
              <a:path w="2517140" h="2517140">
                <a:moveTo>
                  <a:pt x="105410" y="105410"/>
                </a:moveTo>
                <a:lnTo>
                  <a:pt x="71120" y="105410"/>
                </a:lnTo>
                <a:lnTo>
                  <a:pt x="77469" y="111760"/>
                </a:lnTo>
                <a:lnTo>
                  <a:pt x="111760" y="111760"/>
                </a:lnTo>
                <a:lnTo>
                  <a:pt x="105410" y="105410"/>
                </a:lnTo>
                <a:close/>
              </a:path>
              <a:path w="2517140" h="2517140">
                <a:moveTo>
                  <a:pt x="111760" y="111760"/>
                </a:moveTo>
                <a:lnTo>
                  <a:pt x="77470" y="111760"/>
                </a:lnTo>
                <a:lnTo>
                  <a:pt x="83819" y="118110"/>
                </a:lnTo>
                <a:lnTo>
                  <a:pt x="118109" y="118110"/>
                </a:lnTo>
                <a:lnTo>
                  <a:pt x="111760" y="111760"/>
                </a:lnTo>
                <a:close/>
              </a:path>
              <a:path w="2517140" h="2517140">
                <a:moveTo>
                  <a:pt x="118110" y="118110"/>
                </a:moveTo>
                <a:lnTo>
                  <a:pt x="83820" y="118110"/>
                </a:lnTo>
                <a:lnTo>
                  <a:pt x="90169" y="124459"/>
                </a:lnTo>
                <a:lnTo>
                  <a:pt x="124459" y="124459"/>
                </a:lnTo>
                <a:lnTo>
                  <a:pt x="118110" y="118110"/>
                </a:lnTo>
                <a:close/>
              </a:path>
              <a:path w="2517140" h="2517140">
                <a:moveTo>
                  <a:pt x="124460" y="124460"/>
                </a:moveTo>
                <a:lnTo>
                  <a:pt x="90170" y="124460"/>
                </a:lnTo>
                <a:lnTo>
                  <a:pt x="96519" y="130810"/>
                </a:lnTo>
                <a:lnTo>
                  <a:pt x="130809" y="130810"/>
                </a:lnTo>
                <a:lnTo>
                  <a:pt x="124460" y="124460"/>
                </a:lnTo>
                <a:close/>
              </a:path>
              <a:path w="2517140" h="2517140">
                <a:moveTo>
                  <a:pt x="130810" y="130810"/>
                </a:moveTo>
                <a:lnTo>
                  <a:pt x="96520" y="130810"/>
                </a:lnTo>
                <a:lnTo>
                  <a:pt x="102869" y="137159"/>
                </a:lnTo>
                <a:lnTo>
                  <a:pt x="137159" y="137159"/>
                </a:lnTo>
                <a:lnTo>
                  <a:pt x="130810" y="130810"/>
                </a:lnTo>
                <a:close/>
              </a:path>
              <a:path w="2517140" h="2517140">
                <a:moveTo>
                  <a:pt x="137160" y="137160"/>
                </a:moveTo>
                <a:lnTo>
                  <a:pt x="102870" y="137160"/>
                </a:lnTo>
                <a:lnTo>
                  <a:pt x="109219" y="143510"/>
                </a:lnTo>
                <a:lnTo>
                  <a:pt x="143510" y="143510"/>
                </a:lnTo>
                <a:lnTo>
                  <a:pt x="137160" y="137160"/>
                </a:lnTo>
                <a:close/>
              </a:path>
              <a:path w="2517140" h="2517140">
                <a:moveTo>
                  <a:pt x="143510" y="143510"/>
                </a:moveTo>
                <a:lnTo>
                  <a:pt x="109220" y="143510"/>
                </a:lnTo>
                <a:lnTo>
                  <a:pt x="115569" y="149860"/>
                </a:lnTo>
                <a:lnTo>
                  <a:pt x="149859" y="149860"/>
                </a:lnTo>
                <a:lnTo>
                  <a:pt x="143510" y="143510"/>
                </a:lnTo>
                <a:close/>
              </a:path>
              <a:path w="2517140" h="2517140">
                <a:moveTo>
                  <a:pt x="149860" y="149860"/>
                </a:moveTo>
                <a:lnTo>
                  <a:pt x="115570" y="149860"/>
                </a:lnTo>
                <a:lnTo>
                  <a:pt x="121919" y="156210"/>
                </a:lnTo>
                <a:lnTo>
                  <a:pt x="156209" y="156210"/>
                </a:lnTo>
                <a:lnTo>
                  <a:pt x="149860" y="149860"/>
                </a:lnTo>
                <a:close/>
              </a:path>
              <a:path w="2517140" h="2517140">
                <a:moveTo>
                  <a:pt x="156210" y="156210"/>
                </a:moveTo>
                <a:lnTo>
                  <a:pt x="121920" y="156210"/>
                </a:lnTo>
                <a:lnTo>
                  <a:pt x="134619" y="168910"/>
                </a:lnTo>
                <a:lnTo>
                  <a:pt x="168910" y="168910"/>
                </a:lnTo>
                <a:lnTo>
                  <a:pt x="156210" y="156210"/>
                </a:lnTo>
                <a:close/>
              </a:path>
              <a:path w="2517140" h="2517140">
                <a:moveTo>
                  <a:pt x="168910" y="168910"/>
                </a:moveTo>
                <a:lnTo>
                  <a:pt x="134620" y="168910"/>
                </a:lnTo>
                <a:lnTo>
                  <a:pt x="140969" y="175260"/>
                </a:lnTo>
                <a:lnTo>
                  <a:pt x="175260" y="175260"/>
                </a:lnTo>
                <a:lnTo>
                  <a:pt x="168910" y="168910"/>
                </a:lnTo>
                <a:close/>
              </a:path>
              <a:path w="2517140" h="2517140">
                <a:moveTo>
                  <a:pt x="175260" y="175260"/>
                </a:moveTo>
                <a:lnTo>
                  <a:pt x="140970" y="175260"/>
                </a:lnTo>
                <a:lnTo>
                  <a:pt x="147319" y="181609"/>
                </a:lnTo>
                <a:lnTo>
                  <a:pt x="181609" y="181609"/>
                </a:lnTo>
                <a:lnTo>
                  <a:pt x="175260" y="175260"/>
                </a:lnTo>
                <a:close/>
              </a:path>
              <a:path w="2517140" h="2517140">
                <a:moveTo>
                  <a:pt x="181610" y="181610"/>
                </a:moveTo>
                <a:lnTo>
                  <a:pt x="147320" y="181610"/>
                </a:lnTo>
                <a:lnTo>
                  <a:pt x="153670" y="187960"/>
                </a:lnTo>
                <a:lnTo>
                  <a:pt x="187960" y="187960"/>
                </a:lnTo>
                <a:lnTo>
                  <a:pt x="181610" y="181610"/>
                </a:lnTo>
                <a:close/>
              </a:path>
              <a:path w="2517140" h="2517140">
                <a:moveTo>
                  <a:pt x="187960" y="187960"/>
                </a:moveTo>
                <a:lnTo>
                  <a:pt x="153670" y="187960"/>
                </a:lnTo>
                <a:lnTo>
                  <a:pt x="166369" y="200660"/>
                </a:lnTo>
                <a:lnTo>
                  <a:pt x="200660" y="200660"/>
                </a:lnTo>
                <a:lnTo>
                  <a:pt x="187960" y="187960"/>
                </a:lnTo>
                <a:close/>
              </a:path>
              <a:path w="2517140" h="2517140">
                <a:moveTo>
                  <a:pt x="200660" y="200660"/>
                </a:moveTo>
                <a:lnTo>
                  <a:pt x="166370" y="200660"/>
                </a:lnTo>
                <a:lnTo>
                  <a:pt x="172719" y="207010"/>
                </a:lnTo>
                <a:lnTo>
                  <a:pt x="207010" y="207010"/>
                </a:lnTo>
                <a:lnTo>
                  <a:pt x="200660" y="200660"/>
                </a:lnTo>
                <a:close/>
              </a:path>
              <a:path w="2517140" h="2517140">
                <a:moveTo>
                  <a:pt x="207010" y="207010"/>
                </a:moveTo>
                <a:lnTo>
                  <a:pt x="172720" y="207010"/>
                </a:lnTo>
                <a:lnTo>
                  <a:pt x="179069" y="213359"/>
                </a:lnTo>
                <a:lnTo>
                  <a:pt x="213359" y="213359"/>
                </a:lnTo>
                <a:lnTo>
                  <a:pt x="207010" y="207010"/>
                </a:lnTo>
                <a:close/>
              </a:path>
              <a:path w="2517140" h="2517140">
                <a:moveTo>
                  <a:pt x="213360" y="213360"/>
                </a:moveTo>
                <a:lnTo>
                  <a:pt x="179070" y="213360"/>
                </a:lnTo>
                <a:lnTo>
                  <a:pt x="185419" y="219710"/>
                </a:lnTo>
                <a:lnTo>
                  <a:pt x="219710" y="219710"/>
                </a:lnTo>
                <a:lnTo>
                  <a:pt x="213360" y="213360"/>
                </a:lnTo>
                <a:close/>
              </a:path>
              <a:path w="2517140" h="2517140">
                <a:moveTo>
                  <a:pt x="219710" y="219710"/>
                </a:moveTo>
                <a:lnTo>
                  <a:pt x="185420" y="219710"/>
                </a:lnTo>
                <a:lnTo>
                  <a:pt x="198120" y="232410"/>
                </a:lnTo>
                <a:lnTo>
                  <a:pt x="232410" y="232410"/>
                </a:lnTo>
                <a:lnTo>
                  <a:pt x="219710" y="219710"/>
                </a:lnTo>
                <a:close/>
              </a:path>
              <a:path w="2517140" h="2517140">
                <a:moveTo>
                  <a:pt x="232410" y="232410"/>
                </a:moveTo>
                <a:lnTo>
                  <a:pt x="198120" y="232410"/>
                </a:lnTo>
                <a:lnTo>
                  <a:pt x="210819" y="245109"/>
                </a:lnTo>
                <a:lnTo>
                  <a:pt x="245109" y="245109"/>
                </a:lnTo>
                <a:lnTo>
                  <a:pt x="232410" y="232410"/>
                </a:lnTo>
                <a:close/>
              </a:path>
              <a:path w="2517140" h="2517140">
                <a:moveTo>
                  <a:pt x="245110" y="245110"/>
                </a:moveTo>
                <a:lnTo>
                  <a:pt x="210820" y="245110"/>
                </a:lnTo>
                <a:lnTo>
                  <a:pt x="217169" y="251460"/>
                </a:lnTo>
                <a:lnTo>
                  <a:pt x="251460" y="251460"/>
                </a:lnTo>
                <a:lnTo>
                  <a:pt x="245110" y="245110"/>
                </a:lnTo>
                <a:close/>
              </a:path>
              <a:path w="2517140" h="2517140">
                <a:moveTo>
                  <a:pt x="251460" y="251460"/>
                </a:moveTo>
                <a:lnTo>
                  <a:pt x="217170" y="251460"/>
                </a:lnTo>
                <a:lnTo>
                  <a:pt x="223519" y="257810"/>
                </a:lnTo>
                <a:lnTo>
                  <a:pt x="257810" y="257810"/>
                </a:lnTo>
                <a:lnTo>
                  <a:pt x="251460" y="251460"/>
                </a:lnTo>
                <a:close/>
              </a:path>
              <a:path w="2517140" h="2517140">
                <a:moveTo>
                  <a:pt x="257810" y="257810"/>
                </a:moveTo>
                <a:lnTo>
                  <a:pt x="223520" y="257810"/>
                </a:lnTo>
                <a:lnTo>
                  <a:pt x="229870" y="264160"/>
                </a:lnTo>
                <a:lnTo>
                  <a:pt x="264160" y="264160"/>
                </a:lnTo>
                <a:lnTo>
                  <a:pt x="257810" y="257810"/>
                </a:lnTo>
                <a:close/>
              </a:path>
              <a:path w="2517140" h="2517140">
                <a:moveTo>
                  <a:pt x="264160" y="264160"/>
                </a:moveTo>
                <a:lnTo>
                  <a:pt x="229870" y="264160"/>
                </a:lnTo>
                <a:lnTo>
                  <a:pt x="236219" y="270510"/>
                </a:lnTo>
                <a:lnTo>
                  <a:pt x="270509" y="270510"/>
                </a:lnTo>
                <a:lnTo>
                  <a:pt x="264160" y="264160"/>
                </a:lnTo>
                <a:close/>
              </a:path>
              <a:path w="2517140" h="2517140">
                <a:moveTo>
                  <a:pt x="270510" y="270510"/>
                </a:moveTo>
                <a:lnTo>
                  <a:pt x="236220" y="270510"/>
                </a:lnTo>
                <a:lnTo>
                  <a:pt x="242569" y="276860"/>
                </a:lnTo>
                <a:lnTo>
                  <a:pt x="276859" y="276860"/>
                </a:lnTo>
                <a:lnTo>
                  <a:pt x="270510" y="270510"/>
                </a:lnTo>
                <a:close/>
              </a:path>
              <a:path w="2517140" h="2517140">
                <a:moveTo>
                  <a:pt x="276860" y="276860"/>
                </a:moveTo>
                <a:lnTo>
                  <a:pt x="242570" y="276860"/>
                </a:lnTo>
                <a:lnTo>
                  <a:pt x="248919" y="283210"/>
                </a:lnTo>
                <a:lnTo>
                  <a:pt x="283210" y="283210"/>
                </a:lnTo>
                <a:lnTo>
                  <a:pt x="276860" y="276860"/>
                </a:lnTo>
                <a:close/>
              </a:path>
              <a:path w="2517140" h="2517140">
                <a:moveTo>
                  <a:pt x="283210" y="283210"/>
                </a:moveTo>
                <a:lnTo>
                  <a:pt x="248920" y="283210"/>
                </a:lnTo>
                <a:lnTo>
                  <a:pt x="255270" y="289560"/>
                </a:lnTo>
                <a:lnTo>
                  <a:pt x="289560" y="289560"/>
                </a:lnTo>
                <a:lnTo>
                  <a:pt x="283210" y="283210"/>
                </a:lnTo>
                <a:close/>
              </a:path>
              <a:path w="2517140" h="2517140">
                <a:moveTo>
                  <a:pt x="289560" y="289560"/>
                </a:moveTo>
                <a:lnTo>
                  <a:pt x="255270" y="289560"/>
                </a:lnTo>
                <a:lnTo>
                  <a:pt x="261619" y="295909"/>
                </a:lnTo>
                <a:lnTo>
                  <a:pt x="295909" y="295909"/>
                </a:lnTo>
                <a:lnTo>
                  <a:pt x="289560" y="289560"/>
                </a:lnTo>
                <a:close/>
              </a:path>
              <a:path w="2517140" h="2517140">
                <a:moveTo>
                  <a:pt x="295910" y="295910"/>
                </a:moveTo>
                <a:lnTo>
                  <a:pt x="261620" y="295910"/>
                </a:lnTo>
                <a:lnTo>
                  <a:pt x="267969" y="302260"/>
                </a:lnTo>
                <a:lnTo>
                  <a:pt x="302260" y="302260"/>
                </a:lnTo>
                <a:lnTo>
                  <a:pt x="295910" y="295910"/>
                </a:lnTo>
                <a:close/>
              </a:path>
              <a:path w="2517140" h="2517140">
                <a:moveTo>
                  <a:pt x="302260" y="302260"/>
                </a:moveTo>
                <a:lnTo>
                  <a:pt x="267970" y="302260"/>
                </a:lnTo>
                <a:lnTo>
                  <a:pt x="274320" y="308610"/>
                </a:lnTo>
                <a:lnTo>
                  <a:pt x="308610" y="308610"/>
                </a:lnTo>
                <a:lnTo>
                  <a:pt x="302260" y="302260"/>
                </a:lnTo>
                <a:close/>
              </a:path>
              <a:path w="2517140" h="2517140">
                <a:moveTo>
                  <a:pt x="308610" y="308610"/>
                </a:moveTo>
                <a:lnTo>
                  <a:pt x="274320" y="308610"/>
                </a:lnTo>
                <a:lnTo>
                  <a:pt x="280669" y="314960"/>
                </a:lnTo>
                <a:lnTo>
                  <a:pt x="314959" y="314960"/>
                </a:lnTo>
                <a:lnTo>
                  <a:pt x="308610" y="308610"/>
                </a:lnTo>
                <a:close/>
              </a:path>
              <a:path w="2517140" h="2517140">
                <a:moveTo>
                  <a:pt x="314960" y="314960"/>
                </a:moveTo>
                <a:lnTo>
                  <a:pt x="280670" y="314960"/>
                </a:lnTo>
                <a:lnTo>
                  <a:pt x="287019" y="321310"/>
                </a:lnTo>
                <a:lnTo>
                  <a:pt x="321310" y="321310"/>
                </a:lnTo>
                <a:lnTo>
                  <a:pt x="314960" y="314960"/>
                </a:lnTo>
                <a:close/>
              </a:path>
              <a:path w="2517140" h="2517140">
                <a:moveTo>
                  <a:pt x="321310" y="321310"/>
                </a:moveTo>
                <a:lnTo>
                  <a:pt x="287020" y="321310"/>
                </a:lnTo>
                <a:lnTo>
                  <a:pt x="293369" y="327660"/>
                </a:lnTo>
                <a:lnTo>
                  <a:pt x="327659" y="327660"/>
                </a:lnTo>
                <a:lnTo>
                  <a:pt x="321310" y="321310"/>
                </a:lnTo>
                <a:close/>
              </a:path>
              <a:path w="2517140" h="2517140">
                <a:moveTo>
                  <a:pt x="327660" y="327660"/>
                </a:moveTo>
                <a:lnTo>
                  <a:pt x="293370" y="327660"/>
                </a:lnTo>
                <a:lnTo>
                  <a:pt x="299719" y="334010"/>
                </a:lnTo>
                <a:lnTo>
                  <a:pt x="334009" y="334010"/>
                </a:lnTo>
                <a:lnTo>
                  <a:pt x="327660" y="327660"/>
                </a:lnTo>
                <a:close/>
              </a:path>
              <a:path w="2517140" h="2517140">
                <a:moveTo>
                  <a:pt x="334010" y="334010"/>
                </a:moveTo>
                <a:lnTo>
                  <a:pt x="299720" y="334010"/>
                </a:lnTo>
                <a:lnTo>
                  <a:pt x="306069" y="340360"/>
                </a:lnTo>
                <a:lnTo>
                  <a:pt x="340359" y="340360"/>
                </a:lnTo>
                <a:lnTo>
                  <a:pt x="334010" y="334010"/>
                </a:lnTo>
                <a:close/>
              </a:path>
              <a:path w="2517140" h="2517140">
                <a:moveTo>
                  <a:pt x="340360" y="340360"/>
                </a:moveTo>
                <a:lnTo>
                  <a:pt x="306070" y="340360"/>
                </a:lnTo>
                <a:lnTo>
                  <a:pt x="312420" y="346710"/>
                </a:lnTo>
                <a:lnTo>
                  <a:pt x="346710" y="346710"/>
                </a:lnTo>
                <a:lnTo>
                  <a:pt x="340360" y="340360"/>
                </a:lnTo>
                <a:close/>
              </a:path>
              <a:path w="2517140" h="2517140">
                <a:moveTo>
                  <a:pt x="346710" y="346710"/>
                </a:moveTo>
                <a:lnTo>
                  <a:pt x="312420" y="346710"/>
                </a:lnTo>
                <a:lnTo>
                  <a:pt x="325120" y="359410"/>
                </a:lnTo>
                <a:lnTo>
                  <a:pt x="359410" y="359410"/>
                </a:lnTo>
                <a:lnTo>
                  <a:pt x="346710" y="346710"/>
                </a:lnTo>
                <a:close/>
              </a:path>
              <a:path w="2517140" h="2517140">
                <a:moveTo>
                  <a:pt x="359410" y="359410"/>
                </a:moveTo>
                <a:lnTo>
                  <a:pt x="325120" y="359410"/>
                </a:lnTo>
                <a:lnTo>
                  <a:pt x="337819" y="372109"/>
                </a:lnTo>
                <a:lnTo>
                  <a:pt x="372109" y="372109"/>
                </a:lnTo>
                <a:lnTo>
                  <a:pt x="359410" y="359410"/>
                </a:lnTo>
                <a:close/>
              </a:path>
              <a:path w="2517140" h="2517140">
                <a:moveTo>
                  <a:pt x="372110" y="372110"/>
                </a:moveTo>
                <a:lnTo>
                  <a:pt x="337820" y="372110"/>
                </a:lnTo>
                <a:lnTo>
                  <a:pt x="344170" y="378460"/>
                </a:lnTo>
                <a:lnTo>
                  <a:pt x="378460" y="378460"/>
                </a:lnTo>
                <a:lnTo>
                  <a:pt x="372110" y="372110"/>
                </a:lnTo>
                <a:close/>
              </a:path>
              <a:path w="2517140" h="2517140">
                <a:moveTo>
                  <a:pt x="378460" y="378460"/>
                </a:moveTo>
                <a:lnTo>
                  <a:pt x="344170" y="378460"/>
                </a:lnTo>
                <a:lnTo>
                  <a:pt x="356870" y="391160"/>
                </a:lnTo>
                <a:lnTo>
                  <a:pt x="391160" y="391160"/>
                </a:lnTo>
                <a:lnTo>
                  <a:pt x="378460" y="378460"/>
                </a:lnTo>
                <a:close/>
              </a:path>
              <a:path w="2517140" h="2517140">
                <a:moveTo>
                  <a:pt x="391160" y="391160"/>
                </a:moveTo>
                <a:lnTo>
                  <a:pt x="356870" y="391160"/>
                </a:lnTo>
                <a:lnTo>
                  <a:pt x="363220" y="397510"/>
                </a:lnTo>
                <a:lnTo>
                  <a:pt x="397510" y="397510"/>
                </a:lnTo>
                <a:lnTo>
                  <a:pt x="391160" y="391160"/>
                </a:lnTo>
                <a:close/>
              </a:path>
              <a:path w="2517140" h="2517140">
                <a:moveTo>
                  <a:pt x="397510" y="397510"/>
                </a:moveTo>
                <a:lnTo>
                  <a:pt x="363220" y="397510"/>
                </a:lnTo>
                <a:lnTo>
                  <a:pt x="369569" y="403860"/>
                </a:lnTo>
                <a:lnTo>
                  <a:pt x="403859" y="403860"/>
                </a:lnTo>
                <a:lnTo>
                  <a:pt x="397510" y="397510"/>
                </a:lnTo>
                <a:close/>
              </a:path>
              <a:path w="2517140" h="2517140">
                <a:moveTo>
                  <a:pt x="403860" y="403860"/>
                </a:moveTo>
                <a:lnTo>
                  <a:pt x="369570" y="403860"/>
                </a:lnTo>
                <a:lnTo>
                  <a:pt x="375919" y="410210"/>
                </a:lnTo>
                <a:lnTo>
                  <a:pt x="410209" y="410210"/>
                </a:lnTo>
                <a:lnTo>
                  <a:pt x="403860" y="403860"/>
                </a:lnTo>
                <a:close/>
              </a:path>
              <a:path w="2517140" h="2517140">
                <a:moveTo>
                  <a:pt x="410210" y="410210"/>
                </a:moveTo>
                <a:lnTo>
                  <a:pt x="375920" y="410210"/>
                </a:lnTo>
                <a:lnTo>
                  <a:pt x="394970" y="429260"/>
                </a:lnTo>
                <a:lnTo>
                  <a:pt x="429260" y="429260"/>
                </a:lnTo>
                <a:lnTo>
                  <a:pt x="410210" y="410210"/>
                </a:lnTo>
                <a:close/>
              </a:path>
              <a:path w="2517140" h="2517140">
                <a:moveTo>
                  <a:pt x="429260" y="429260"/>
                </a:moveTo>
                <a:lnTo>
                  <a:pt x="394970" y="429260"/>
                </a:lnTo>
                <a:lnTo>
                  <a:pt x="401319" y="435610"/>
                </a:lnTo>
                <a:lnTo>
                  <a:pt x="435609" y="435610"/>
                </a:lnTo>
                <a:lnTo>
                  <a:pt x="429260" y="429260"/>
                </a:lnTo>
                <a:close/>
              </a:path>
              <a:path w="2517140" h="2517140">
                <a:moveTo>
                  <a:pt x="435610" y="435610"/>
                </a:moveTo>
                <a:lnTo>
                  <a:pt x="401320" y="435610"/>
                </a:lnTo>
                <a:lnTo>
                  <a:pt x="407669" y="441960"/>
                </a:lnTo>
                <a:lnTo>
                  <a:pt x="441959" y="441960"/>
                </a:lnTo>
                <a:lnTo>
                  <a:pt x="435610" y="435610"/>
                </a:lnTo>
                <a:close/>
              </a:path>
              <a:path w="2517140" h="2517140">
                <a:moveTo>
                  <a:pt x="441960" y="441960"/>
                </a:moveTo>
                <a:lnTo>
                  <a:pt x="407670" y="441960"/>
                </a:lnTo>
                <a:lnTo>
                  <a:pt x="414019" y="448310"/>
                </a:lnTo>
                <a:lnTo>
                  <a:pt x="448309" y="448310"/>
                </a:lnTo>
                <a:lnTo>
                  <a:pt x="441960" y="441960"/>
                </a:lnTo>
                <a:close/>
              </a:path>
              <a:path w="2517140" h="2517140">
                <a:moveTo>
                  <a:pt x="448310" y="448310"/>
                </a:moveTo>
                <a:lnTo>
                  <a:pt x="414020" y="448310"/>
                </a:lnTo>
                <a:lnTo>
                  <a:pt x="420369" y="454659"/>
                </a:lnTo>
                <a:lnTo>
                  <a:pt x="454659" y="454659"/>
                </a:lnTo>
                <a:lnTo>
                  <a:pt x="448310" y="448310"/>
                </a:lnTo>
                <a:close/>
              </a:path>
              <a:path w="2517140" h="2517140">
                <a:moveTo>
                  <a:pt x="454660" y="454660"/>
                </a:moveTo>
                <a:lnTo>
                  <a:pt x="420370" y="454660"/>
                </a:lnTo>
                <a:lnTo>
                  <a:pt x="426719" y="461010"/>
                </a:lnTo>
                <a:lnTo>
                  <a:pt x="461009" y="461010"/>
                </a:lnTo>
                <a:lnTo>
                  <a:pt x="454660" y="454660"/>
                </a:lnTo>
                <a:close/>
              </a:path>
              <a:path w="2517140" h="2517140">
                <a:moveTo>
                  <a:pt x="461010" y="461010"/>
                </a:moveTo>
                <a:lnTo>
                  <a:pt x="426720" y="461010"/>
                </a:lnTo>
                <a:lnTo>
                  <a:pt x="433069" y="467360"/>
                </a:lnTo>
                <a:lnTo>
                  <a:pt x="467359" y="467360"/>
                </a:lnTo>
                <a:lnTo>
                  <a:pt x="461010" y="461010"/>
                </a:lnTo>
                <a:close/>
              </a:path>
              <a:path w="2517140" h="2517140">
                <a:moveTo>
                  <a:pt x="467360" y="467360"/>
                </a:moveTo>
                <a:lnTo>
                  <a:pt x="433070" y="467360"/>
                </a:lnTo>
                <a:lnTo>
                  <a:pt x="439419" y="473709"/>
                </a:lnTo>
                <a:lnTo>
                  <a:pt x="473709" y="473709"/>
                </a:lnTo>
                <a:lnTo>
                  <a:pt x="467360" y="467360"/>
                </a:lnTo>
                <a:close/>
              </a:path>
              <a:path w="2517140" h="2517140">
                <a:moveTo>
                  <a:pt x="473710" y="473710"/>
                </a:moveTo>
                <a:lnTo>
                  <a:pt x="439420" y="473710"/>
                </a:lnTo>
                <a:lnTo>
                  <a:pt x="445769" y="480060"/>
                </a:lnTo>
                <a:lnTo>
                  <a:pt x="480059" y="480060"/>
                </a:lnTo>
                <a:lnTo>
                  <a:pt x="473710" y="473710"/>
                </a:lnTo>
                <a:close/>
              </a:path>
              <a:path w="2517140" h="2517140">
                <a:moveTo>
                  <a:pt x="480060" y="480060"/>
                </a:moveTo>
                <a:lnTo>
                  <a:pt x="445770" y="480060"/>
                </a:lnTo>
                <a:lnTo>
                  <a:pt x="452119" y="486410"/>
                </a:lnTo>
                <a:lnTo>
                  <a:pt x="486409" y="486410"/>
                </a:lnTo>
                <a:lnTo>
                  <a:pt x="480060" y="480060"/>
                </a:lnTo>
                <a:close/>
              </a:path>
              <a:path w="2517140" h="2517140">
                <a:moveTo>
                  <a:pt x="486410" y="486410"/>
                </a:moveTo>
                <a:lnTo>
                  <a:pt x="452120" y="486410"/>
                </a:lnTo>
                <a:lnTo>
                  <a:pt x="458469" y="492760"/>
                </a:lnTo>
                <a:lnTo>
                  <a:pt x="492759" y="492760"/>
                </a:lnTo>
                <a:lnTo>
                  <a:pt x="486410" y="486410"/>
                </a:lnTo>
                <a:close/>
              </a:path>
              <a:path w="2517140" h="2517140">
                <a:moveTo>
                  <a:pt x="492760" y="492760"/>
                </a:moveTo>
                <a:lnTo>
                  <a:pt x="458470" y="492760"/>
                </a:lnTo>
                <a:lnTo>
                  <a:pt x="464819" y="499110"/>
                </a:lnTo>
                <a:lnTo>
                  <a:pt x="499109" y="499110"/>
                </a:lnTo>
                <a:lnTo>
                  <a:pt x="492760" y="492760"/>
                </a:lnTo>
                <a:close/>
              </a:path>
              <a:path w="2517140" h="2517140">
                <a:moveTo>
                  <a:pt x="499110" y="499110"/>
                </a:moveTo>
                <a:lnTo>
                  <a:pt x="464820" y="499110"/>
                </a:lnTo>
                <a:lnTo>
                  <a:pt x="471169" y="505459"/>
                </a:lnTo>
                <a:lnTo>
                  <a:pt x="505459" y="505459"/>
                </a:lnTo>
                <a:lnTo>
                  <a:pt x="499110" y="499110"/>
                </a:lnTo>
                <a:close/>
              </a:path>
              <a:path w="2517140" h="2517140">
                <a:moveTo>
                  <a:pt x="505460" y="505460"/>
                </a:moveTo>
                <a:lnTo>
                  <a:pt x="471170" y="505460"/>
                </a:lnTo>
                <a:lnTo>
                  <a:pt x="477519" y="511810"/>
                </a:lnTo>
                <a:lnTo>
                  <a:pt x="511809" y="511810"/>
                </a:lnTo>
                <a:lnTo>
                  <a:pt x="505460" y="505460"/>
                </a:lnTo>
                <a:close/>
              </a:path>
              <a:path w="2517140" h="2517140">
                <a:moveTo>
                  <a:pt x="511810" y="511810"/>
                </a:moveTo>
                <a:lnTo>
                  <a:pt x="477520" y="511810"/>
                </a:lnTo>
                <a:lnTo>
                  <a:pt x="483869" y="518160"/>
                </a:lnTo>
                <a:lnTo>
                  <a:pt x="518159" y="518160"/>
                </a:lnTo>
                <a:lnTo>
                  <a:pt x="511810" y="511810"/>
                </a:lnTo>
                <a:close/>
              </a:path>
              <a:path w="2517140" h="2517140">
                <a:moveTo>
                  <a:pt x="518160" y="518160"/>
                </a:moveTo>
                <a:lnTo>
                  <a:pt x="483870" y="518160"/>
                </a:lnTo>
                <a:lnTo>
                  <a:pt x="490219" y="524509"/>
                </a:lnTo>
                <a:lnTo>
                  <a:pt x="524509" y="524509"/>
                </a:lnTo>
                <a:lnTo>
                  <a:pt x="518160" y="518160"/>
                </a:lnTo>
                <a:close/>
              </a:path>
              <a:path w="2517140" h="2517140">
                <a:moveTo>
                  <a:pt x="524510" y="524510"/>
                </a:moveTo>
                <a:lnTo>
                  <a:pt x="490220" y="524510"/>
                </a:lnTo>
                <a:lnTo>
                  <a:pt x="496569" y="530860"/>
                </a:lnTo>
                <a:lnTo>
                  <a:pt x="530859" y="530860"/>
                </a:lnTo>
                <a:lnTo>
                  <a:pt x="524510" y="524510"/>
                </a:lnTo>
                <a:close/>
              </a:path>
              <a:path w="2517140" h="2517140">
                <a:moveTo>
                  <a:pt x="530860" y="530860"/>
                </a:moveTo>
                <a:lnTo>
                  <a:pt x="496570" y="530860"/>
                </a:lnTo>
                <a:lnTo>
                  <a:pt x="502920" y="537210"/>
                </a:lnTo>
                <a:lnTo>
                  <a:pt x="537210" y="537210"/>
                </a:lnTo>
                <a:lnTo>
                  <a:pt x="530860" y="530860"/>
                </a:lnTo>
                <a:close/>
              </a:path>
              <a:path w="2517140" h="2517140">
                <a:moveTo>
                  <a:pt x="537210" y="537210"/>
                </a:moveTo>
                <a:lnTo>
                  <a:pt x="502920" y="537210"/>
                </a:lnTo>
                <a:lnTo>
                  <a:pt x="509269" y="543560"/>
                </a:lnTo>
                <a:lnTo>
                  <a:pt x="543559" y="543560"/>
                </a:lnTo>
                <a:lnTo>
                  <a:pt x="537210" y="537210"/>
                </a:lnTo>
                <a:close/>
              </a:path>
              <a:path w="2517140" h="2517140">
                <a:moveTo>
                  <a:pt x="543560" y="543560"/>
                </a:moveTo>
                <a:lnTo>
                  <a:pt x="509270" y="543560"/>
                </a:lnTo>
                <a:lnTo>
                  <a:pt x="515619" y="549910"/>
                </a:lnTo>
                <a:lnTo>
                  <a:pt x="549910" y="549910"/>
                </a:lnTo>
                <a:lnTo>
                  <a:pt x="543560" y="543560"/>
                </a:lnTo>
                <a:close/>
              </a:path>
              <a:path w="2517140" h="2517140">
                <a:moveTo>
                  <a:pt x="549910" y="549910"/>
                </a:moveTo>
                <a:lnTo>
                  <a:pt x="515620" y="549910"/>
                </a:lnTo>
                <a:lnTo>
                  <a:pt x="521969" y="556260"/>
                </a:lnTo>
                <a:lnTo>
                  <a:pt x="556260" y="556260"/>
                </a:lnTo>
                <a:lnTo>
                  <a:pt x="549910" y="549910"/>
                </a:lnTo>
                <a:close/>
              </a:path>
              <a:path w="2517140" h="2517140">
                <a:moveTo>
                  <a:pt x="556260" y="556260"/>
                </a:moveTo>
                <a:lnTo>
                  <a:pt x="521970" y="556260"/>
                </a:lnTo>
                <a:lnTo>
                  <a:pt x="528319" y="562610"/>
                </a:lnTo>
                <a:lnTo>
                  <a:pt x="562610" y="562610"/>
                </a:lnTo>
                <a:lnTo>
                  <a:pt x="556260" y="556260"/>
                </a:lnTo>
                <a:close/>
              </a:path>
              <a:path w="2517140" h="2517140">
                <a:moveTo>
                  <a:pt x="562610" y="562610"/>
                </a:moveTo>
                <a:lnTo>
                  <a:pt x="528320" y="562610"/>
                </a:lnTo>
                <a:lnTo>
                  <a:pt x="534669" y="568960"/>
                </a:lnTo>
                <a:lnTo>
                  <a:pt x="568959" y="568960"/>
                </a:lnTo>
                <a:lnTo>
                  <a:pt x="562610" y="562610"/>
                </a:lnTo>
                <a:close/>
              </a:path>
              <a:path w="2517140" h="2517140">
                <a:moveTo>
                  <a:pt x="568960" y="568960"/>
                </a:moveTo>
                <a:lnTo>
                  <a:pt x="534670" y="568960"/>
                </a:lnTo>
                <a:lnTo>
                  <a:pt x="541019" y="575310"/>
                </a:lnTo>
                <a:lnTo>
                  <a:pt x="575309" y="575310"/>
                </a:lnTo>
                <a:lnTo>
                  <a:pt x="568960" y="568960"/>
                </a:lnTo>
                <a:close/>
              </a:path>
              <a:path w="2517140" h="2517140">
                <a:moveTo>
                  <a:pt x="575310" y="575310"/>
                </a:moveTo>
                <a:lnTo>
                  <a:pt x="541020" y="575310"/>
                </a:lnTo>
                <a:lnTo>
                  <a:pt x="547369" y="581660"/>
                </a:lnTo>
                <a:lnTo>
                  <a:pt x="581660" y="581660"/>
                </a:lnTo>
                <a:lnTo>
                  <a:pt x="575310" y="575310"/>
                </a:lnTo>
                <a:close/>
              </a:path>
              <a:path w="2517140" h="2517140">
                <a:moveTo>
                  <a:pt x="581660" y="581660"/>
                </a:moveTo>
                <a:lnTo>
                  <a:pt x="547370" y="581660"/>
                </a:lnTo>
                <a:lnTo>
                  <a:pt x="553719" y="588010"/>
                </a:lnTo>
                <a:lnTo>
                  <a:pt x="588010" y="588010"/>
                </a:lnTo>
                <a:lnTo>
                  <a:pt x="581660" y="581660"/>
                </a:lnTo>
                <a:close/>
              </a:path>
              <a:path w="2517140" h="2517140">
                <a:moveTo>
                  <a:pt x="588010" y="588010"/>
                </a:moveTo>
                <a:lnTo>
                  <a:pt x="553720" y="588010"/>
                </a:lnTo>
                <a:lnTo>
                  <a:pt x="560069" y="594360"/>
                </a:lnTo>
                <a:lnTo>
                  <a:pt x="594359" y="594360"/>
                </a:lnTo>
                <a:lnTo>
                  <a:pt x="588010" y="588010"/>
                </a:lnTo>
                <a:close/>
              </a:path>
              <a:path w="2517140" h="2517140">
                <a:moveTo>
                  <a:pt x="594360" y="594360"/>
                </a:moveTo>
                <a:lnTo>
                  <a:pt x="560070" y="594360"/>
                </a:lnTo>
                <a:lnTo>
                  <a:pt x="566419" y="600710"/>
                </a:lnTo>
                <a:lnTo>
                  <a:pt x="600709" y="600710"/>
                </a:lnTo>
                <a:lnTo>
                  <a:pt x="594360" y="594360"/>
                </a:lnTo>
                <a:close/>
              </a:path>
              <a:path w="2517140" h="2517140">
                <a:moveTo>
                  <a:pt x="600710" y="600710"/>
                </a:moveTo>
                <a:lnTo>
                  <a:pt x="566420" y="600710"/>
                </a:lnTo>
                <a:lnTo>
                  <a:pt x="572769" y="607060"/>
                </a:lnTo>
                <a:lnTo>
                  <a:pt x="607060" y="607060"/>
                </a:lnTo>
                <a:lnTo>
                  <a:pt x="600710" y="600710"/>
                </a:lnTo>
                <a:close/>
              </a:path>
              <a:path w="2517140" h="2517140">
                <a:moveTo>
                  <a:pt x="607060" y="607060"/>
                </a:moveTo>
                <a:lnTo>
                  <a:pt x="572770" y="607060"/>
                </a:lnTo>
                <a:lnTo>
                  <a:pt x="579119" y="613409"/>
                </a:lnTo>
                <a:lnTo>
                  <a:pt x="613409" y="613409"/>
                </a:lnTo>
                <a:lnTo>
                  <a:pt x="607060" y="607060"/>
                </a:lnTo>
                <a:close/>
              </a:path>
              <a:path w="2517140" h="2517140">
                <a:moveTo>
                  <a:pt x="613410" y="613410"/>
                </a:moveTo>
                <a:lnTo>
                  <a:pt x="579120" y="613410"/>
                </a:lnTo>
                <a:lnTo>
                  <a:pt x="585469" y="619760"/>
                </a:lnTo>
                <a:lnTo>
                  <a:pt x="619760" y="619760"/>
                </a:lnTo>
                <a:lnTo>
                  <a:pt x="613410" y="613410"/>
                </a:lnTo>
                <a:close/>
              </a:path>
              <a:path w="2517140" h="2517140">
                <a:moveTo>
                  <a:pt x="619760" y="619760"/>
                </a:moveTo>
                <a:lnTo>
                  <a:pt x="585470" y="619760"/>
                </a:lnTo>
                <a:lnTo>
                  <a:pt x="591819" y="626110"/>
                </a:lnTo>
                <a:lnTo>
                  <a:pt x="626109" y="626110"/>
                </a:lnTo>
                <a:lnTo>
                  <a:pt x="619760" y="619760"/>
                </a:lnTo>
                <a:close/>
              </a:path>
              <a:path w="2517140" h="2517140">
                <a:moveTo>
                  <a:pt x="626110" y="626110"/>
                </a:moveTo>
                <a:lnTo>
                  <a:pt x="591820" y="626110"/>
                </a:lnTo>
                <a:lnTo>
                  <a:pt x="598170" y="632460"/>
                </a:lnTo>
                <a:lnTo>
                  <a:pt x="632460" y="632460"/>
                </a:lnTo>
                <a:lnTo>
                  <a:pt x="626110" y="626110"/>
                </a:lnTo>
                <a:close/>
              </a:path>
              <a:path w="2517140" h="2517140">
                <a:moveTo>
                  <a:pt x="632460" y="632460"/>
                </a:moveTo>
                <a:lnTo>
                  <a:pt x="598170" y="632460"/>
                </a:lnTo>
                <a:lnTo>
                  <a:pt x="610869" y="645160"/>
                </a:lnTo>
                <a:lnTo>
                  <a:pt x="645159" y="645160"/>
                </a:lnTo>
                <a:lnTo>
                  <a:pt x="632460" y="632460"/>
                </a:lnTo>
                <a:close/>
              </a:path>
              <a:path w="2517140" h="2517140">
                <a:moveTo>
                  <a:pt x="645160" y="645160"/>
                </a:moveTo>
                <a:lnTo>
                  <a:pt x="610870" y="645160"/>
                </a:lnTo>
                <a:lnTo>
                  <a:pt x="617219" y="651510"/>
                </a:lnTo>
                <a:lnTo>
                  <a:pt x="651510" y="651510"/>
                </a:lnTo>
                <a:lnTo>
                  <a:pt x="645160" y="645160"/>
                </a:lnTo>
                <a:close/>
              </a:path>
              <a:path w="2517140" h="2517140">
                <a:moveTo>
                  <a:pt x="651510" y="651510"/>
                </a:moveTo>
                <a:lnTo>
                  <a:pt x="617220" y="651510"/>
                </a:lnTo>
                <a:lnTo>
                  <a:pt x="623569" y="657860"/>
                </a:lnTo>
                <a:lnTo>
                  <a:pt x="657859" y="657860"/>
                </a:lnTo>
                <a:lnTo>
                  <a:pt x="651510" y="651510"/>
                </a:lnTo>
                <a:close/>
              </a:path>
              <a:path w="2517140" h="2517140">
                <a:moveTo>
                  <a:pt x="657860" y="657860"/>
                </a:moveTo>
                <a:lnTo>
                  <a:pt x="623570" y="657860"/>
                </a:lnTo>
                <a:lnTo>
                  <a:pt x="629919" y="664210"/>
                </a:lnTo>
                <a:lnTo>
                  <a:pt x="664209" y="664210"/>
                </a:lnTo>
                <a:lnTo>
                  <a:pt x="657860" y="657860"/>
                </a:lnTo>
                <a:close/>
              </a:path>
              <a:path w="2517140" h="2517140">
                <a:moveTo>
                  <a:pt x="664210" y="664210"/>
                </a:moveTo>
                <a:lnTo>
                  <a:pt x="629920" y="664210"/>
                </a:lnTo>
                <a:lnTo>
                  <a:pt x="636269" y="670560"/>
                </a:lnTo>
                <a:lnTo>
                  <a:pt x="670560" y="670560"/>
                </a:lnTo>
                <a:lnTo>
                  <a:pt x="664210" y="664210"/>
                </a:lnTo>
                <a:close/>
              </a:path>
              <a:path w="2517140" h="2517140">
                <a:moveTo>
                  <a:pt x="670560" y="670560"/>
                </a:moveTo>
                <a:lnTo>
                  <a:pt x="636270" y="670560"/>
                </a:lnTo>
                <a:lnTo>
                  <a:pt x="642619" y="676910"/>
                </a:lnTo>
                <a:lnTo>
                  <a:pt x="676909" y="676910"/>
                </a:lnTo>
                <a:lnTo>
                  <a:pt x="670560" y="670560"/>
                </a:lnTo>
                <a:close/>
              </a:path>
              <a:path w="2517140" h="2517140">
                <a:moveTo>
                  <a:pt x="676910" y="676910"/>
                </a:moveTo>
                <a:lnTo>
                  <a:pt x="642620" y="676910"/>
                </a:lnTo>
                <a:lnTo>
                  <a:pt x="648969" y="683260"/>
                </a:lnTo>
                <a:lnTo>
                  <a:pt x="683259" y="683260"/>
                </a:lnTo>
                <a:lnTo>
                  <a:pt x="676910" y="676910"/>
                </a:lnTo>
                <a:close/>
              </a:path>
              <a:path w="2517140" h="2517140">
                <a:moveTo>
                  <a:pt x="683260" y="683260"/>
                </a:moveTo>
                <a:lnTo>
                  <a:pt x="648970" y="683260"/>
                </a:lnTo>
                <a:lnTo>
                  <a:pt x="661669" y="695960"/>
                </a:lnTo>
                <a:lnTo>
                  <a:pt x="695959" y="695960"/>
                </a:lnTo>
                <a:lnTo>
                  <a:pt x="683260" y="683260"/>
                </a:lnTo>
                <a:close/>
              </a:path>
              <a:path w="2517140" h="2517140">
                <a:moveTo>
                  <a:pt x="695960" y="695960"/>
                </a:moveTo>
                <a:lnTo>
                  <a:pt x="661670" y="695960"/>
                </a:lnTo>
                <a:lnTo>
                  <a:pt x="668019" y="702310"/>
                </a:lnTo>
                <a:lnTo>
                  <a:pt x="702310" y="702310"/>
                </a:lnTo>
                <a:lnTo>
                  <a:pt x="695960" y="695960"/>
                </a:lnTo>
                <a:close/>
              </a:path>
              <a:path w="2517140" h="2517140">
                <a:moveTo>
                  <a:pt x="702310" y="702310"/>
                </a:moveTo>
                <a:lnTo>
                  <a:pt x="668020" y="702310"/>
                </a:lnTo>
                <a:lnTo>
                  <a:pt x="674369" y="708660"/>
                </a:lnTo>
                <a:lnTo>
                  <a:pt x="708659" y="708660"/>
                </a:lnTo>
                <a:lnTo>
                  <a:pt x="702310" y="702310"/>
                </a:lnTo>
                <a:close/>
              </a:path>
              <a:path w="2517140" h="2517140">
                <a:moveTo>
                  <a:pt x="708660" y="708660"/>
                </a:moveTo>
                <a:lnTo>
                  <a:pt x="674370" y="708660"/>
                </a:lnTo>
                <a:lnTo>
                  <a:pt x="680719" y="715010"/>
                </a:lnTo>
                <a:lnTo>
                  <a:pt x="715009" y="715010"/>
                </a:lnTo>
                <a:lnTo>
                  <a:pt x="708660" y="708660"/>
                </a:lnTo>
                <a:close/>
              </a:path>
              <a:path w="2517140" h="2517140">
                <a:moveTo>
                  <a:pt x="715010" y="715010"/>
                </a:moveTo>
                <a:lnTo>
                  <a:pt x="680720" y="715010"/>
                </a:lnTo>
                <a:lnTo>
                  <a:pt x="687069" y="721360"/>
                </a:lnTo>
                <a:lnTo>
                  <a:pt x="721359" y="721360"/>
                </a:lnTo>
                <a:lnTo>
                  <a:pt x="715010" y="715010"/>
                </a:lnTo>
                <a:close/>
              </a:path>
              <a:path w="2517140" h="2517140">
                <a:moveTo>
                  <a:pt x="721360" y="721360"/>
                </a:moveTo>
                <a:lnTo>
                  <a:pt x="687070" y="721360"/>
                </a:lnTo>
                <a:lnTo>
                  <a:pt x="693420" y="727710"/>
                </a:lnTo>
                <a:lnTo>
                  <a:pt x="727710" y="727710"/>
                </a:lnTo>
                <a:lnTo>
                  <a:pt x="721360" y="721360"/>
                </a:lnTo>
                <a:close/>
              </a:path>
              <a:path w="2517140" h="2517140">
                <a:moveTo>
                  <a:pt x="727710" y="727710"/>
                </a:moveTo>
                <a:lnTo>
                  <a:pt x="693420" y="727710"/>
                </a:lnTo>
                <a:lnTo>
                  <a:pt x="706119" y="740410"/>
                </a:lnTo>
                <a:lnTo>
                  <a:pt x="740409" y="740410"/>
                </a:lnTo>
                <a:lnTo>
                  <a:pt x="727710" y="727710"/>
                </a:lnTo>
                <a:close/>
              </a:path>
              <a:path w="2517140" h="2517140">
                <a:moveTo>
                  <a:pt x="740410" y="740410"/>
                </a:moveTo>
                <a:lnTo>
                  <a:pt x="706120" y="740410"/>
                </a:lnTo>
                <a:lnTo>
                  <a:pt x="712469" y="746760"/>
                </a:lnTo>
                <a:lnTo>
                  <a:pt x="746759" y="746760"/>
                </a:lnTo>
                <a:lnTo>
                  <a:pt x="740410" y="740410"/>
                </a:lnTo>
                <a:close/>
              </a:path>
              <a:path w="2517140" h="2517140">
                <a:moveTo>
                  <a:pt x="746760" y="746760"/>
                </a:moveTo>
                <a:lnTo>
                  <a:pt x="712470" y="746760"/>
                </a:lnTo>
                <a:lnTo>
                  <a:pt x="718819" y="753110"/>
                </a:lnTo>
                <a:lnTo>
                  <a:pt x="753110" y="753110"/>
                </a:lnTo>
                <a:lnTo>
                  <a:pt x="746760" y="746760"/>
                </a:lnTo>
                <a:close/>
              </a:path>
              <a:path w="2517140" h="2517140">
                <a:moveTo>
                  <a:pt x="753110" y="753110"/>
                </a:moveTo>
                <a:lnTo>
                  <a:pt x="718820" y="753110"/>
                </a:lnTo>
                <a:lnTo>
                  <a:pt x="725170" y="759460"/>
                </a:lnTo>
                <a:lnTo>
                  <a:pt x="759460" y="759460"/>
                </a:lnTo>
                <a:lnTo>
                  <a:pt x="753110" y="753110"/>
                </a:lnTo>
                <a:close/>
              </a:path>
              <a:path w="2517140" h="2517140">
                <a:moveTo>
                  <a:pt x="759460" y="759460"/>
                </a:moveTo>
                <a:lnTo>
                  <a:pt x="725170" y="759460"/>
                </a:lnTo>
                <a:lnTo>
                  <a:pt x="731519" y="765810"/>
                </a:lnTo>
                <a:lnTo>
                  <a:pt x="765809" y="765810"/>
                </a:lnTo>
                <a:lnTo>
                  <a:pt x="759460" y="759460"/>
                </a:lnTo>
                <a:close/>
              </a:path>
              <a:path w="2517140" h="2517140">
                <a:moveTo>
                  <a:pt x="765810" y="765810"/>
                </a:moveTo>
                <a:lnTo>
                  <a:pt x="731520" y="765810"/>
                </a:lnTo>
                <a:lnTo>
                  <a:pt x="737869" y="772160"/>
                </a:lnTo>
                <a:lnTo>
                  <a:pt x="772159" y="772160"/>
                </a:lnTo>
                <a:lnTo>
                  <a:pt x="765810" y="765810"/>
                </a:lnTo>
                <a:close/>
              </a:path>
              <a:path w="2517140" h="2517140">
                <a:moveTo>
                  <a:pt x="772160" y="772160"/>
                </a:moveTo>
                <a:lnTo>
                  <a:pt x="737870" y="772160"/>
                </a:lnTo>
                <a:lnTo>
                  <a:pt x="744219" y="778510"/>
                </a:lnTo>
                <a:lnTo>
                  <a:pt x="778510" y="778510"/>
                </a:lnTo>
                <a:lnTo>
                  <a:pt x="772160" y="772160"/>
                </a:lnTo>
                <a:close/>
              </a:path>
              <a:path w="2517140" h="2517140">
                <a:moveTo>
                  <a:pt x="778510" y="778510"/>
                </a:moveTo>
                <a:lnTo>
                  <a:pt x="744220" y="778510"/>
                </a:lnTo>
                <a:lnTo>
                  <a:pt x="750569" y="784859"/>
                </a:lnTo>
                <a:lnTo>
                  <a:pt x="784859" y="784859"/>
                </a:lnTo>
                <a:lnTo>
                  <a:pt x="778510" y="778510"/>
                </a:lnTo>
                <a:close/>
              </a:path>
              <a:path w="2517140" h="2517140">
                <a:moveTo>
                  <a:pt x="784860" y="784860"/>
                </a:moveTo>
                <a:lnTo>
                  <a:pt x="750570" y="784860"/>
                </a:lnTo>
                <a:lnTo>
                  <a:pt x="756919" y="791210"/>
                </a:lnTo>
                <a:lnTo>
                  <a:pt x="791209" y="791210"/>
                </a:lnTo>
                <a:lnTo>
                  <a:pt x="784860" y="784860"/>
                </a:lnTo>
                <a:close/>
              </a:path>
              <a:path w="2517140" h="2517140">
                <a:moveTo>
                  <a:pt x="791210" y="791210"/>
                </a:moveTo>
                <a:lnTo>
                  <a:pt x="756920" y="791210"/>
                </a:lnTo>
                <a:lnTo>
                  <a:pt x="763269" y="797560"/>
                </a:lnTo>
                <a:lnTo>
                  <a:pt x="797559" y="797560"/>
                </a:lnTo>
                <a:lnTo>
                  <a:pt x="791210" y="791210"/>
                </a:lnTo>
                <a:close/>
              </a:path>
              <a:path w="2517140" h="2517140">
                <a:moveTo>
                  <a:pt x="797560" y="797560"/>
                </a:moveTo>
                <a:lnTo>
                  <a:pt x="763270" y="797560"/>
                </a:lnTo>
                <a:lnTo>
                  <a:pt x="769619" y="803910"/>
                </a:lnTo>
                <a:lnTo>
                  <a:pt x="803909" y="803910"/>
                </a:lnTo>
                <a:lnTo>
                  <a:pt x="797560" y="797560"/>
                </a:lnTo>
                <a:close/>
              </a:path>
              <a:path w="2517140" h="2517140">
                <a:moveTo>
                  <a:pt x="803910" y="803910"/>
                </a:moveTo>
                <a:lnTo>
                  <a:pt x="769620" y="803910"/>
                </a:lnTo>
                <a:lnTo>
                  <a:pt x="775969" y="810260"/>
                </a:lnTo>
                <a:lnTo>
                  <a:pt x="810260" y="810260"/>
                </a:lnTo>
                <a:lnTo>
                  <a:pt x="803910" y="803910"/>
                </a:lnTo>
                <a:close/>
              </a:path>
              <a:path w="2517140" h="2517140">
                <a:moveTo>
                  <a:pt x="810260" y="810260"/>
                </a:moveTo>
                <a:lnTo>
                  <a:pt x="775970" y="810260"/>
                </a:lnTo>
                <a:lnTo>
                  <a:pt x="782319" y="816610"/>
                </a:lnTo>
                <a:lnTo>
                  <a:pt x="816609" y="816610"/>
                </a:lnTo>
                <a:lnTo>
                  <a:pt x="810260" y="810260"/>
                </a:lnTo>
                <a:close/>
              </a:path>
              <a:path w="2517140" h="2517140">
                <a:moveTo>
                  <a:pt x="816610" y="816610"/>
                </a:moveTo>
                <a:lnTo>
                  <a:pt x="782320" y="816610"/>
                </a:lnTo>
                <a:lnTo>
                  <a:pt x="788669" y="822960"/>
                </a:lnTo>
                <a:lnTo>
                  <a:pt x="822959" y="822960"/>
                </a:lnTo>
                <a:lnTo>
                  <a:pt x="816610" y="816610"/>
                </a:lnTo>
                <a:close/>
              </a:path>
              <a:path w="2517140" h="2517140">
                <a:moveTo>
                  <a:pt x="822960" y="822960"/>
                </a:moveTo>
                <a:lnTo>
                  <a:pt x="788670" y="822960"/>
                </a:lnTo>
                <a:lnTo>
                  <a:pt x="795019" y="829310"/>
                </a:lnTo>
                <a:lnTo>
                  <a:pt x="829309" y="829310"/>
                </a:lnTo>
                <a:lnTo>
                  <a:pt x="822960" y="822960"/>
                </a:lnTo>
                <a:close/>
              </a:path>
              <a:path w="2517140" h="2517140">
                <a:moveTo>
                  <a:pt x="829310" y="829310"/>
                </a:moveTo>
                <a:lnTo>
                  <a:pt x="795020" y="829310"/>
                </a:lnTo>
                <a:lnTo>
                  <a:pt x="801369" y="835660"/>
                </a:lnTo>
                <a:lnTo>
                  <a:pt x="835659" y="835660"/>
                </a:lnTo>
                <a:lnTo>
                  <a:pt x="829310" y="829310"/>
                </a:lnTo>
                <a:close/>
              </a:path>
              <a:path w="2517140" h="2517140">
                <a:moveTo>
                  <a:pt x="835660" y="835660"/>
                </a:moveTo>
                <a:lnTo>
                  <a:pt x="801370" y="835660"/>
                </a:lnTo>
                <a:lnTo>
                  <a:pt x="807719" y="842010"/>
                </a:lnTo>
                <a:lnTo>
                  <a:pt x="842009" y="842010"/>
                </a:lnTo>
                <a:lnTo>
                  <a:pt x="835660" y="835660"/>
                </a:lnTo>
                <a:close/>
              </a:path>
              <a:path w="2517140" h="2517140">
                <a:moveTo>
                  <a:pt x="842010" y="842010"/>
                </a:moveTo>
                <a:lnTo>
                  <a:pt x="807720" y="842010"/>
                </a:lnTo>
                <a:lnTo>
                  <a:pt x="814069" y="848360"/>
                </a:lnTo>
                <a:lnTo>
                  <a:pt x="848359" y="848360"/>
                </a:lnTo>
                <a:lnTo>
                  <a:pt x="842010" y="842010"/>
                </a:lnTo>
                <a:close/>
              </a:path>
              <a:path w="2517140" h="2517140">
                <a:moveTo>
                  <a:pt x="848360" y="848360"/>
                </a:moveTo>
                <a:lnTo>
                  <a:pt x="814070" y="848360"/>
                </a:lnTo>
                <a:lnTo>
                  <a:pt x="820419" y="854710"/>
                </a:lnTo>
                <a:lnTo>
                  <a:pt x="854709" y="854710"/>
                </a:lnTo>
                <a:lnTo>
                  <a:pt x="848360" y="848360"/>
                </a:lnTo>
                <a:close/>
              </a:path>
              <a:path w="2517140" h="2517140">
                <a:moveTo>
                  <a:pt x="854710" y="854710"/>
                </a:moveTo>
                <a:lnTo>
                  <a:pt x="820420" y="854710"/>
                </a:lnTo>
                <a:lnTo>
                  <a:pt x="826769" y="861060"/>
                </a:lnTo>
                <a:lnTo>
                  <a:pt x="861059" y="861060"/>
                </a:lnTo>
                <a:lnTo>
                  <a:pt x="854710" y="854710"/>
                </a:lnTo>
                <a:close/>
              </a:path>
              <a:path w="2517140" h="2517140">
                <a:moveTo>
                  <a:pt x="861060" y="861060"/>
                </a:moveTo>
                <a:lnTo>
                  <a:pt x="826770" y="861060"/>
                </a:lnTo>
                <a:lnTo>
                  <a:pt x="833119" y="867410"/>
                </a:lnTo>
                <a:lnTo>
                  <a:pt x="867410" y="867410"/>
                </a:lnTo>
                <a:lnTo>
                  <a:pt x="861060" y="861060"/>
                </a:lnTo>
                <a:close/>
              </a:path>
              <a:path w="2517140" h="2517140">
                <a:moveTo>
                  <a:pt x="867410" y="867410"/>
                </a:moveTo>
                <a:lnTo>
                  <a:pt x="833120" y="867410"/>
                </a:lnTo>
                <a:lnTo>
                  <a:pt x="839469" y="873759"/>
                </a:lnTo>
                <a:lnTo>
                  <a:pt x="873759" y="873759"/>
                </a:lnTo>
                <a:lnTo>
                  <a:pt x="867410" y="867410"/>
                </a:lnTo>
                <a:close/>
              </a:path>
              <a:path w="2517140" h="2517140">
                <a:moveTo>
                  <a:pt x="873760" y="873760"/>
                </a:moveTo>
                <a:lnTo>
                  <a:pt x="839470" y="873760"/>
                </a:lnTo>
                <a:lnTo>
                  <a:pt x="845819" y="880110"/>
                </a:lnTo>
                <a:lnTo>
                  <a:pt x="880109" y="880110"/>
                </a:lnTo>
                <a:lnTo>
                  <a:pt x="873760" y="873760"/>
                </a:lnTo>
                <a:close/>
              </a:path>
              <a:path w="2517140" h="2517140">
                <a:moveTo>
                  <a:pt x="880110" y="880110"/>
                </a:moveTo>
                <a:lnTo>
                  <a:pt x="845820" y="880110"/>
                </a:lnTo>
                <a:lnTo>
                  <a:pt x="852170" y="886460"/>
                </a:lnTo>
                <a:lnTo>
                  <a:pt x="886460" y="886460"/>
                </a:lnTo>
                <a:lnTo>
                  <a:pt x="880110" y="880110"/>
                </a:lnTo>
                <a:close/>
              </a:path>
              <a:path w="2517140" h="2517140">
                <a:moveTo>
                  <a:pt x="886460" y="886460"/>
                </a:moveTo>
                <a:lnTo>
                  <a:pt x="852170" y="886460"/>
                </a:lnTo>
                <a:lnTo>
                  <a:pt x="858519" y="892810"/>
                </a:lnTo>
                <a:lnTo>
                  <a:pt x="892809" y="892810"/>
                </a:lnTo>
                <a:lnTo>
                  <a:pt x="886460" y="886460"/>
                </a:lnTo>
                <a:close/>
              </a:path>
              <a:path w="2517140" h="2517140">
                <a:moveTo>
                  <a:pt x="892810" y="892810"/>
                </a:moveTo>
                <a:lnTo>
                  <a:pt x="858520" y="892810"/>
                </a:lnTo>
                <a:lnTo>
                  <a:pt x="872489" y="906780"/>
                </a:lnTo>
                <a:lnTo>
                  <a:pt x="906780" y="906780"/>
                </a:lnTo>
                <a:lnTo>
                  <a:pt x="892810" y="892810"/>
                </a:lnTo>
                <a:close/>
              </a:path>
              <a:path w="2517140" h="2517140">
                <a:moveTo>
                  <a:pt x="906780" y="906780"/>
                </a:moveTo>
                <a:lnTo>
                  <a:pt x="872490" y="906780"/>
                </a:lnTo>
                <a:lnTo>
                  <a:pt x="878839" y="913130"/>
                </a:lnTo>
                <a:lnTo>
                  <a:pt x="913129" y="913130"/>
                </a:lnTo>
                <a:lnTo>
                  <a:pt x="906780" y="906780"/>
                </a:lnTo>
                <a:close/>
              </a:path>
              <a:path w="2517140" h="2517140">
                <a:moveTo>
                  <a:pt x="913130" y="913130"/>
                </a:moveTo>
                <a:lnTo>
                  <a:pt x="878840" y="913130"/>
                </a:lnTo>
                <a:lnTo>
                  <a:pt x="885189" y="919480"/>
                </a:lnTo>
                <a:lnTo>
                  <a:pt x="919479" y="919480"/>
                </a:lnTo>
                <a:lnTo>
                  <a:pt x="913130" y="913130"/>
                </a:lnTo>
                <a:close/>
              </a:path>
              <a:path w="2517140" h="2517140">
                <a:moveTo>
                  <a:pt x="919480" y="919480"/>
                </a:moveTo>
                <a:lnTo>
                  <a:pt x="885190" y="919480"/>
                </a:lnTo>
                <a:lnTo>
                  <a:pt x="904239" y="938530"/>
                </a:lnTo>
                <a:lnTo>
                  <a:pt x="938529" y="938530"/>
                </a:lnTo>
                <a:lnTo>
                  <a:pt x="919480" y="919480"/>
                </a:lnTo>
                <a:close/>
              </a:path>
              <a:path w="2517140" h="2517140">
                <a:moveTo>
                  <a:pt x="938530" y="938530"/>
                </a:moveTo>
                <a:lnTo>
                  <a:pt x="904240" y="938530"/>
                </a:lnTo>
                <a:lnTo>
                  <a:pt x="942339" y="976630"/>
                </a:lnTo>
                <a:lnTo>
                  <a:pt x="976629" y="976630"/>
                </a:lnTo>
                <a:lnTo>
                  <a:pt x="938530" y="938530"/>
                </a:lnTo>
                <a:close/>
              </a:path>
              <a:path w="2517140" h="2517140">
                <a:moveTo>
                  <a:pt x="976630" y="976630"/>
                </a:moveTo>
                <a:lnTo>
                  <a:pt x="942340" y="976630"/>
                </a:lnTo>
                <a:lnTo>
                  <a:pt x="1009649" y="1043940"/>
                </a:lnTo>
                <a:lnTo>
                  <a:pt x="1043939" y="1043940"/>
                </a:lnTo>
                <a:lnTo>
                  <a:pt x="976630" y="976630"/>
                </a:lnTo>
                <a:close/>
              </a:path>
              <a:path w="2517140" h="2517140">
                <a:moveTo>
                  <a:pt x="1043940" y="1043940"/>
                </a:moveTo>
                <a:lnTo>
                  <a:pt x="1009650" y="1043940"/>
                </a:lnTo>
                <a:lnTo>
                  <a:pt x="1018539" y="1052830"/>
                </a:lnTo>
                <a:lnTo>
                  <a:pt x="1052830" y="1052830"/>
                </a:lnTo>
                <a:lnTo>
                  <a:pt x="1043940" y="1043940"/>
                </a:lnTo>
                <a:close/>
              </a:path>
              <a:path w="2517140" h="2517140">
                <a:moveTo>
                  <a:pt x="1052830" y="1052830"/>
                </a:moveTo>
                <a:lnTo>
                  <a:pt x="1018540" y="1052830"/>
                </a:lnTo>
                <a:lnTo>
                  <a:pt x="1024889" y="1059180"/>
                </a:lnTo>
                <a:lnTo>
                  <a:pt x="1059180" y="1059180"/>
                </a:lnTo>
                <a:lnTo>
                  <a:pt x="1052830" y="1052830"/>
                </a:lnTo>
                <a:close/>
              </a:path>
              <a:path w="2517140" h="2517140">
                <a:moveTo>
                  <a:pt x="1059180" y="1059180"/>
                </a:moveTo>
                <a:lnTo>
                  <a:pt x="1024890" y="1059180"/>
                </a:lnTo>
                <a:lnTo>
                  <a:pt x="1031239" y="1065530"/>
                </a:lnTo>
                <a:lnTo>
                  <a:pt x="1065530" y="1065530"/>
                </a:lnTo>
                <a:lnTo>
                  <a:pt x="1059180" y="1059180"/>
                </a:lnTo>
                <a:close/>
              </a:path>
              <a:path w="2517140" h="2517140">
                <a:moveTo>
                  <a:pt x="1065530" y="1065530"/>
                </a:moveTo>
                <a:lnTo>
                  <a:pt x="1031240" y="1065530"/>
                </a:lnTo>
                <a:lnTo>
                  <a:pt x="1041399" y="1075690"/>
                </a:lnTo>
                <a:lnTo>
                  <a:pt x="1075689" y="1075690"/>
                </a:lnTo>
                <a:lnTo>
                  <a:pt x="1065530" y="1065530"/>
                </a:lnTo>
                <a:close/>
              </a:path>
              <a:path w="2517140" h="2517140">
                <a:moveTo>
                  <a:pt x="1075690" y="1075690"/>
                </a:moveTo>
                <a:lnTo>
                  <a:pt x="1041400" y="1075690"/>
                </a:lnTo>
                <a:lnTo>
                  <a:pt x="1047750" y="1082040"/>
                </a:lnTo>
                <a:lnTo>
                  <a:pt x="1082040" y="1082040"/>
                </a:lnTo>
                <a:lnTo>
                  <a:pt x="1075690" y="1075690"/>
                </a:lnTo>
                <a:close/>
              </a:path>
              <a:path w="2517140" h="2517140">
                <a:moveTo>
                  <a:pt x="1082040" y="1082040"/>
                </a:moveTo>
                <a:lnTo>
                  <a:pt x="1047750" y="1082040"/>
                </a:lnTo>
                <a:lnTo>
                  <a:pt x="1056640" y="1090930"/>
                </a:lnTo>
                <a:lnTo>
                  <a:pt x="1090930" y="1090930"/>
                </a:lnTo>
                <a:lnTo>
                  <a:pt x="1082040" y="1082040"/>
                </a:lnTo>
                <a:close/>
              </a:path>
              <a:path w="2517140" h="2517140">
                <a:moveTo>
                  <a:pt x="1090930" y="1090930"/>
                </a:moveTo>
                <a:lnTo>
                  <a:pt x="1056640" y="1090930"/>
                </a:lnTo>
                <a:lnTo>
                  <a:pt x="1062989" y="1097280"/>
                </a:lnTo>
                <a:lnTo>
                  <a:pt x="1097280" y="1097280"/>
                </a:lnTo>
                <a:lnTo>
                  <a:pt x="1090930" y="1090930"/>
                </a:lnTo>
                <a:close/>
              </a:path>
              <a:path w="2517140" h="2517140">
                <a:moveTo>
                  <a:pt x="1097280" y="1097280"/>
                </a:moveTo>
                <a:lnTo>
                  <a:pt x="1062990" y="1097280"/>
                </a:lnTo>
                <a:lnTo>
                  <a:pt x="1079499" y="1113790"/>
                </a:lnTo>
                <a:lnTo>
                  <a:pt x="1113789" y="1113790"/>
                </a:lnTo>
                <a:lnTo>
                  <a:pt x="1097280" y="1097280"/>
                </a:lnTo>
                <a:close/>
              </a:path>
              <a:path w="2517140" h="2517140">
                <a:moveTo>
                  <a:pt x="1113790" y="1113790"/>
                </a:moveTo>
                <a:lnTo>
                  <a:pt x="1079500" y="1113790"/>
                </a:lnTo>
                <a:lnTo>
                  <a:pt x="1082039" y="1116330"/>
                </a:lnTo>
                <a:lnTo>
                  <a:pt x="1116330" y="1116330"/>
                </a:lnTo>
                <a:lnTo>
                  <a:pt x="1113790" y="1113790"/>
                </a:lnTo>
                <a:close/>
              </a:path>
              <a:path w="2517140" h="2517140">
                <a:moveTo>
                  <a:pt x="1116330" y="1116330"/>
                </a:moveTo>
                <a:lnTo>
                  <a:pt x="1082040" y="1116330"/>
                </a:lnTo>
                <a:lnTo>
                  <a:pt x="1088390" y="1122680"/>
                </a:lnTo>
                <a:lnTo>
                  <a:pt x="1122680" y="1122680"/>
                </a:lnTo>
                <a:lnTo>
                  <a:pt x="1116330" y="1116330"/>
                </a:lnTo>
                <a:close/>
              </a:path>
              <a:path w="2517140" h="2517140">
                <a:moveTo>
                  <a:pt x="1122680" y="1122680"/>
                </a:moveTo>
                <a:lnTo>
                  <a:pt x="1088390" y="1122680"/>
                </a:lnTo>
                <a:lnTo>
                  <a:pt x="1092199" y="1126490"/>
                </a:lnTo>
                <a:lnTo>
                  <a:pt x="1126489" y="1126490"/>
                </a:lnTo>
                <a:lnTo>
                  <a:pt x="1122680" y="1122680"/>
                </a:lnTo>
                <a:close/>
              </a:path>
              <a:path w="2517140" h="2517140">
                <a:moveTo>
                  <a:pt x="1126490" y="1126490"/>
                </a:moveTo>
                <a:lnTo>
                  <a:pt x="1092200" y="1126490"/>
                </a:lnTo>
                <a:lnTo>
                  <a:pt x="1094739" y="1129030"/>
                </a:lnTo>
                <a:lnTo>
                  <a:pt x="1129030" y="1129030"/>
                </a:lnTo>
                <a:lnTo>
                  <a:pt x="1126490" y="1126490"/>
                </a:lnTo>
                <a:close/>
              </a:path>
              <a:path w="2517140" h="2517140">
                <a:moveTo>
                  <a:pt x="1129030" y="1129030"/>
                </a:moveTo>
                <a:lnTo>
                  <a:pt x="1094740" y="1129030"/>
                </a:lnTo>
                <a:lnTo>
                  <a:pt x="1101089" y="1135380"/>
                </a:lnTo>
                <a:lnTo>
                  <a:pt x="1135380" y="1135380"/>
                </a:lnTo>
                <a:lnTo>
                  <a:pt x="1129030" y="1129030"/>
                </a:lnTo>
                <a:close/>
              </a:path>
              <a:path w="2517140" h="2517140">
                <a:moveTo>
                  <a:pt x="1135380" y="1135380"/>
                </a:moveTo>
                <a:lnTo>
                  <a:pt x="1101090" y="1135380"/>
                </a:lnTo>
                <a:lnTo>
                  <a:pt x="1104900" y="1139190"/>
                </a:lnTo>
                <a:lnTo>
                  <a:pt x="1139190" y="1139190"/>
                </a:lnTo>
                <a:lnTo>
                  <a:pt x="1135380" y="1135380"/>
                </a:lnTo>
                <a:close/>
              </a:path>
              <a:path w="2517140" h="2517140">
                <a:moveTo>
                  <a:pt x="1139190" y="1139190"/>
                </a:moveTo>
                <a:lnTo>
                  <a:pt x="1104900" y="1139190"/>
                </a:lnTo>
                <a:lnTo>
                  <a:pt x="1107440" y="1141730"/>
                </a:lnTo>
                <a:lnTo>
                  <a:pt x="1141730" y="1141730"/>
                </a:lnTo>
                <a:lnTo>
                  <a:pt x="1139190" y="1139190"/>
                </a:lnTo>
                <a:close/>
              </a:path>
              <a:path w="2517140" h="2517140">
                <a:moveTo>
                  <a:pt x="1141730" y="1141730"/>
                </a:moveTo>
                <a:lnTo>
                  <a:pt x="1107440" y="1141730"/>
                </a:lnTo>
                <a:lnTo>
                  <a:pt x="1113789" y="1148080"/>
                </a:lnTo>
                <a:lnTo>
                  <a:pt x="1148080" y="1148080"/>
                </a:lnTo>
                <a:lnTo>
                  <a:pt x="1141730" y="1141730"/>
                </a:lnTo>
                <a:close/>
              </a:path>
              <a:path w="2517140" h="2517140">
                <a:moveTo>
                  <a:pt x="1148080" y="1148080"/>
                </a:moveTo>
                <a:lnTo>
                  <a:pt x="1113790" y="1148080"/>
                </a:lnTo>
                <a:lnTo>
                  <a:pt x="1120139" y="1154430"/>
                </a:lnTo>
                <a:lnTo>
                  <a:pt x="1154430" y="1154430"/>
                </a:lnTo>
                <a:lnTo>
                  <a:pt x="1148080" y="1148080"/>
                </a:lnTo>
                <a:close/>
              </a:path>
              <a:path w="2517140" h="2517140">
                <a:moveTo>
                  <a:pt x="1154430" y="1154430"/>
                </a:moveTo>
                <a:lnTo>
                  <a:pt x="1120140" y="1154430"/>
                </a:lnTo>
                <a:lnTo>
                  <a:pt x="1130299" y="1164590"/>
                </a:lnTo>
                <a:lnTo>
                  <a:pt x="1164589" y="1164590"/>
                </a:lnTo>
                <a:lnTo>
                  <a:pt x="1154430" y="1154430"/>
                </a:lnTo>
                <a:close/>
              </a:path>
              <a:path w="2517140" h="2517140">
                <a:moveTo>
                  <a:pt x="1164590" y="1164590"/>
                </a:moveTo>
                <a:lnTo>
                  <a:pt x="1130300" y="1164590"/>
                </a:lnTo>
                <a:lnTo>
                  <a:pt x="1132839" y="1167130"/>
                </a:lnTo>
                <a:lnTo>
                  <a:pt x="1167129" y="1167130"/>
                </a:lnTo>
                <a:lnTo>
                  <a:pt x="1164590" y="1164590"/>
                </a:lnTo>
                <a:close/>
              </a:path>
              <a:path w="2517140" h="2517140">
                <a:moveTo>
                  <a:pt x="1167130" y="1167130"/>
                </a:moveTo>
                <a:lnTo>
                  <a:pt x="1132840" y="1167130"/>
                </a:lnTo>
                <a:lnTo>
                  <a:pt x="1136650" y="1170940"/>
                </a:lnTo>
                <a:lnTo>
                  <a:pt x="1170940" y="1170940"/>
                </a:lnTo>
                <a:lnTo>
                  <a:pt x="1167130" y="1167130"/>
                </a:lnTo>
                <a:close/>
              </a:path>
              <a:path w="2517140" h="2517140">
                <a:moveTo>
                  <a:pt x="1170940" y="1170940"/>
                </a:moveTo>
                <a:lnTo>
                  <a:pt x="1136650" y="1170940"/>
                </a:lnTo>
                <a:lnTo>
                  <a:pt x="1139190" y="1173480"/>
                </a:lnTo>
                <a:lnTo>
                  <a:pt x="1173480" y="1173480"/>
                </a:lnTo>
                <a:lnTo>
                  <a:pt x="1170940" y="1170940"/>
                </a:lnTo>
                <a:close/>
              </a:path>
              <a:path w="2517140" h="2517140">
                <a:moveTo>
                  <a:pt x="1173480" y="1173480"/>
                </a:moveTo>
                <a:lnTo>
                  <a:pt x="1139190" y="1173480"/>
                </a:lnTo>
                <a:lnTo>
                  <a:pt x="1142999" y="1177290"/>
                </a:lnTo>
                <a:lnTo>
                  <a:pt x="1177289" y="1177290"/>
                </a:lnTo>
                <a:lnTo>
                  <a:pt x="1173480" y="1173480"/>
                </a:lnTo>
                <a:close/>
              </a:path>
              <a:path w="2517140" h="2517140">
                <a:moveTo>
                  <a:pt x="1177290" y="1177290"/>
                </a:moveTo>
                <a:lnTo>
                  <a:pt x="1143000" y="1177290"/>
                </a:lnTo>
                <a:lnTo>
                  <a:pt x="1145539" y="1179830"/>
                </a:lnTo>
                <a:lnTo>
                  <a:pt x="1179830" y="1179830"/>
                </a:lnTo>
                <a:lnTo>
                  <a:pt x="1177290" y="1177290"/>
                </a:lnTo>
                <a:close/>
              </a:path>
              <a:path w="2517140" h="2517140">
                <a:moveTo>
                  <a:pt x="1179830" y="1179830"/>
                </a:moveTo>
                <a:lnTo>
                  <a:pt x="1145540" y="1179830"/>
                </a:lnTo>
                <a:lnTo>
                  <a:pt x="1158239" y="1192530"/>
                </a:lnTo>
                <a:lnTo>
                  <a:pt x="1192530" y="1192530"/>
                </a:lnTo>
                <a:lnTo>
                  <a:pt x="1179830" y="1179830"/>
                </a:lnTo>
                <a:close/>
              </a:path>
              <a:path w="2517140" h="2517140">
                <a:moveTo>
                  <a:pt x="1192530" y="1192530"/>
                </a:moveTo>
                <a:lnTo>
                  <a:pt x="1158240" y="1192530"/>
                </a:lnTo>
                <a:lnTo>
                  <a:pt x="1164589" y="1198880"/>
                </a:lnTo>
                <a:lnTo>
                  <a:pt x="1198880" y="1198880"/>
                </a:lnTo>
                <a:lnTo>
                  <a:pt x="1192530" y="1192530"/>
                </a:lnTo>
                <a:close/>
              </a:path>
              <a:path w="2517140" h="2517140">
                <a:moveTo>
                  <a:pt x="1198880" y="1198880"/>
                </a:moveTo>
                <a:lnTo>
                  <a:pt x="1164590" y="1198880"/>
                </a:lnTo>
                <a:lnTo>
                  <a:pt x="1168399" y="1202690"/>
                </a:lnTo>
                <a:lnTo>
                  <a:pt x="1202689" y="1202690"/>
                </a:lnTo>
                <a:lnTo>
                  <a:pt x="1198880" y="1198880"/>
                </a:lnTo>
                <a:close/>
              </a:path>
              <a:path w="2517140" h="2517140">
                <a:moveTo>
                  <a:pt x="1202690" y="1202690"/>
                </a:moveTo>
                <a:lnTo>
                  <a:pt x="1168400" y="1202690"/>
                </a:lnTo>
                <a:lnTo>
                  <a:pt x="1174749" y="1209040"/>
                </a:lnTo>
                <a:lnTo>
                  <a:pt x="1209039" y="1209040"/>
                </a:lnTo>
                <a:lnTo>
                  <a:pt x="1202690" y="1202690"/>
                </a:lnTo>
                <a:close/>
              </a:path>
              <a:path w="2517140" h="2517140">
                <a:moveTo>
                  <a:pt x="1209040" y="1209040"/>
                </a:moveTo>
                <a:lnTo>
                  <a:pt x="1174750" y="1209040"/>
                </a:lnTo>
                <a:lnTo>
                  <a:pt x="1177290" y="1211580"/>
                </a:lnTo>
                <a:lnTo>
                  <a:pt x="1211580" y="1211580"/>
                </a:lnTo>
                <a:lnTo>
                  <a:pt x="1209040" y="1209040"/>
                </a:lnTo>
                <a:close/>
              </a:path>
              <a:path w="2517140" h="2517140">
                <a:moveTo>
                  <a:pt x="1211580" y="1211580"/>
                </a:moveTo>
                <a:lnTo>
                  <a:pt x="1177290" y="1211580"/>
                </a:lnTo>
                <a:lnTo>
                  <a:pt x="1206499" y="1240790"/>
                </a:lnTo>
                <a:lnTo>
                  <a:pt x="1240789" y="1240790"/>
                </a:lnTo>
                <a:lnTo>
                  <a:pt x="1211580" y="1211580"/>
                </a:lnTo>
                <a:close/>
              </a:path>
              <a:path w="2517140" h="2517140">
                <a:moveTo>
                  <a:pt x="1240790" y="1240790"/>
                </a:moveTo>
                <a:lnTo>
                  <a:pt x="1206500" y="1240790"/>
                </a:lnTo>
                <a:lnTo>
                  <a:pt x="1221739" y="1256030"/>
                </a:lnTo>
                <a:lnTo>
                  <a:pt x="1256030" y="1256030"/>
                </a:lnTo>
                <a:lnTo>
                  <a:pt x="1240790" y="1240790"/>
                </a:lnTo>
                <a:close/>
              </a:path>
              <a:path w="2517140" h="2517140">
                <a:moveTo>
                  <a:pt x="1256030" y="1256030"/>
                </a:moveTo>
                <a:lnTo>
                  <a:pt x="1221740" y="1256030"/>
                </a:lnTo>
                <a:lnTo>
                  <a:pt x="1240789" y="1275080"/>
                </a:lnTo>
                <a:lnTo>
                  <a:pt x="1275080" y="1275080"/>
                </a:lnTo>
                <a:lnTo>
                  <a:pt x="1256030" y="1256030"/>
                </a:lnTo>
                <a:close/>
              </a:path>
              <a:path w="2517140" h="2517140">
                <a:moveTo>
                  <a:pt x="1275080" y="1275080"/>
                </a:moveTo>
                <a:lnTo>
                  <a:pt x="1240790" y="1275080"/>
                </a:lnTo>
                <a:lnTo>
                  <a:pt x="1247140" y="1281430"/>
                </a:lnTo>
                <a:lnTo>
                  <a:pt x="1281430" y="1281430"/>
                </a:lnTo>
                <a:lnTo>
                  <a:pt x="1275080" y="1275080"/>
                </a:lnTo>
                <a:close/>
              </a:path>
              <a:path w="2517140" h="2517140">
                <a:moveTo>
                  <a:pt x="1281430" y="1281430"/>
                </a:moveTo>
                <a:lnTo>
                  <a:pt x="1247140" y="1281430"/>
                </a:lnTo>
                <a:lnTo>
                  <a:pt x="1253489" y="1287780"/>
                </a:lnTo>
                <a:lnTo>
                  <a:pt x="1287780" y="1287780"/>
                </a:lnTo>
                <a:lnTo>
                  <a:pt x="1281430" y="1281430"/>
                </a:lnTo>
                <a:close/>
              </a:path>
              <a:path w="2517140" h="2517140">
                <a:moveTo>
                  <a:pt x="1287780" y="1287780"/>
                </a:moveTo>
                <a:lnTo>
                  <a:pt x="1253490" y="1287780"/>
                </a:lnTo>
                <a:lnTo>
                  <a:pt x="1269999" y="1304290"/>
                </a:lnTo>
                <a:lnTo>
                  <a:pt x="1304289" y="1304290"/>
                </a:lnTo>
                <a:lnTo>
                  <a:pt x="1287780" y="1287780"/>
                </a:lnTo>
                <a:close/>
              </a:path>
              <a:path w="2517140" h="2517140">
                <a:moveTo>
                  <a:pt x="1304290" y="1304290"/>
                </a:moveTo>
                <a:lnTo>
                  <a:pt x="1270000" y="1304290"/>
                </a:lnTo>
                <a:lnTo>
                  <a:pt x="1272539" y="1306830"/>
                </a:lnTo>
                <a:lnTo>
                  <a:pt x="1306830" y="1306830"/>
                </a:lnTo>
                <a:lnTo>
                  <a:pt x="1304290" y="1304290"/>
                </a:lnTo>
                <a:close/>
              </a:path>
              <a:path w="2517140" h="2517140">
                <a:moveTo>
                  <a:pt x="1306830" y="1306830"/>
                </a:moveTo>
                <a:lnTo>
                  <a:pt x="1272540" y="1306830"/>
                </a:lnTo>
                <a:lnTo>
                  <a:pt x="1367789" y="1402080"/>
                </a:lnTo>
                <a:lnTo>
                  <a:pt x="1402080" y="1402080"/>
                </a:lnTo>
                <a:lnTo>
                  <a:pt x="1306830" y="1306830"/>
                </a:lnTo>
                <a:close/>
              </a:path>
              <a:path w="2517140" h="2517140">
                <a:moveTo>
                  <a:pt x="1402080" y="1402080"/>
                </a:moveTo>
                <a:lnTo>
                  <a:pt x="1367790" y="1402080"/>
                </a:lnTo>
                <a:lnTo>
                  <a:pt x="1396999" y="1431290"/>
                </a:lnTo>
                <a:lnTo>
                  <a:pt x="1431289" y="1431290"/>
                </a:lnTo>
                <a:lnTo>
                  <a:pt x="1402080" y="1402080"/>
                </a:lnTo>
                <a:close/>
              </a:path>
              <a:path w="2517140" h="2517140">
                <a:moveTo>
                  <a:pt x="1431290" y="1431290"/>
                </a:moveTo>
                <a:lnTo>
                  <a:pt x="1397000" y="1431290"/>
                </a:lnTo>
                <a:lnTo>
                  <a:pt x="1399539" y="1433830"/>
                </a:lnTo>
                <a:lnTo>
                  <a:pt x="1433830" y="1433830"/>
                </a:lnTo>
                <a:lnTo>
                  <a:pt x="1431290" y="1431290"/>
                </a:lnTo>
                <a:close/>
              </a:path>
              <a:path w="2517140" h="2517140">
                <a:moveTo>
                  <a:pt x="1433830" y="1433830"/>
                </a:moveTo>
                <a:lnTo>
                  <a:pt x="1399540" y="1433830"/>
                </a:lnTo>
                <a:lnTo>
                  <a:pt x="1428749" y="1463040"/>
                </a:lnTo>
                <a:lnTo>
                  <a:pt x="1463039" y="1463040"/>
                </a:lnTo>
                <a:lnTo>
                  <a:pt x="1433830" y="1433830"/>
                </a:lnTo>
                <a:close/>
              </a:path>
              <a:path w="2517140" h="2517140">
                <a:moveTo>
                  <a:pt x="1463040" y="1463040"/>
                </a:moveTo>
                <a:lnTo>
                  <a:pt x="1428750" y="1463040"/>
                </a:lnTo>
                <a:lnTo>
                  <a:pt x="1441449" y="1475740"/>
                </a:lnTo>
                <a:lnTo>
                  <a:pt x="1475739" y="1475740"/>
                </a:lnTo>
                <a:lnTo>
                  <a:pt x="1463040" y="1463040"/>
                </a:lnTo>
                <a:close/>
              </a:path>
              <a:path w="2517140" h="2517140">
                <a:moveTo>
                  <a:pt x="1475740" y="1475740"/>
                </a:moveTo>
                <a:lnTo>
                  <a:pt x="1441450" y="1475740"/>
                </a:lnTo>
                <a:lnTo>
                  <a:pt x="1456689" y="1490980"/>
                </a:lnTo>
                <a:lnTo>
                  <a:pt x="1490979" y="1490980"/>
                </a:lnTo>
                <a:lnTo>
                  <a:pt x="1475740" y="1475740"/>
                </a:lnTo>
                <a:close/>
              </a:path>
              <a:path w="2517140" h="2517140">
                <a:moveTo>
                  <a:pt x="1490980" y="1490980"/>
                </a:moveTo>
                <a:lnTo>
                  <a:pt x="1456690" y="1490980"/>
                </a:lnTo>
                <a:lnTo>
                  <a:pt x="1460499" y="1494790"/>
                </a:lnTo>
                <a:lnTo>
                  <a:pt x="1494789" y="1494790"/>
                </a:lnTo>
                <a:lnTo>
                  <a:pt x="1490980" y="1490980"/>
                </a:lnTo>
                <a:close/>
              </a:path>
              <a:path w="2517140" h="2517140">
                <a:moveTo>
                  <a:pt x="1494790" y="1494790"/>
                </a:moveTo>
                <a:lnTo>
                  <a:pt x="1460500" y="1494790"/>
                </a:lnTo>
                <a:lnTo>
                  <a:pt x="1473199" y="1507490"/>
                </a:lnTo>
                <a:lnTo>
                  <a:pt x="1507490" y="1507490"/>
                </a:lnTo>
                <a:lnTo>
                  <a:pt x="1494790" y="1494790"/>
                </a:lnTo>
                <a:close/>
              </a:path>
              <a:path w="2517140" h="2517140">
                <a:moveTo>
                  <a:pt x="1507490" y="1507490"/>
                </a:moveTo>
                <a:lnTo>
                  <a:pt x="1473200" y="1507490"/>
                </a:lnTo>
                <a:lnTo>
                  <a:pt x="1488440" y="1522730"/>
                </a:lnTo>
                <a:lnTo>
                  <a:pt x="1522730" y="1522730"/>
                </a:lnTo>
                <a:lnTo>
                  <a:pt x="1507490" y="1507490"/>
                </a:lnTo>
                <a:close/>
              </a:path>
              <a:path w="2517140" h="2517140">
                <a:moveTo>
                  <a:pt x="1522730" y="1522730"/>
                </a:moveTo>
                <a:lnTo>
                  <a:pt x="1488440" y="1522730"/>
                </a:lnTo>
                <a:lnTo>
                  <a:pt x="1492250" y="1526540"/>
                </a:lnTo>
                <a:lnTo>
                  <a:pt x="1526540" y="1526540"/>
                </a:lnTo>
                <a:lnTo>
                  <a:pt x="1522730" y="1522730"/>
                </a:lnTo>
                <a:close/>
              </a:path>
              <a:path w="2517140" h="2517140">
                <a:moveTo>
                  <a:pt x="1526540" y="1526540"/>
                </a:moveTo>
                <a:lnTo>
                  <a:pt x="1492250" y="1526540"/>
                </a:lnTo>
                <a:lnTo>
                  <a:pt x="1504949" y="1539240"/>
                </a:lnTo>
                <a:lnTo>
                  <a:pt x="1539240" y="1539240"/>
                </a:lnTo>
                <a:lnTo>
                  <a:pt x="1526540" y="1526540"/>
                </a:lnTo>
                <a:close/>
              </a:path>
              <a:path w="2517140" h="2517140">
                <a:moveTo>
                  <a:pt x="1539240" y="1539240"/>
                </a:moveTo>
                <a:lnTo>
                  <a:pt x="1504950" y="1539240"/>
                </a:lnTo>
                <a:lnTo>
                  <a:pt x="1507490" y="1541780"/>
                </a:lnTo>
                <a:lnTo>
                  <a:pt x="1541780" y="1541780"/>
                </a:lnTo>
                <a:lnTo>
                  <a:pt x="1539240" y="1539240"/>
                </a:lnTo>
                <a:close/>
              </a:path>
              <a:path w="2517140" h="2517140">
                <a:moveTo>
                  <a:pt x="1541780" y="1541780"/>
                </a:moveTo>
                <a:lnTo>
                  <a:pt x="1507490" y="1541780"/>
                </a:lnTo>
                <a:lnTo>
                  <a:pt x="1524000" y="1558290"/>
                </a:lnTo>
                <a:lnTo>
                  <a:pt x="1558289" y="1558290"/>
                </a:lnTo>
                <a:lnTo>
                  <a:pt x="1541780" y="1541780"/>
                </a:lnTo>
                <a:close/>
              </a:path>
              <a:path w="2517140" h="2517140">
                <a:moveTo>
                  <a:pt x="1558290" y="1558290"/>
                </a:moveTo>
                <a:lnTo>
                  <a:pt x="1524000" y="1558290"/>
                </a:lnTo>
                <a:lnTo>
                  <a:pt x="1536699" y="1570990"/>
                </a:lnTo>
                <a:lnTo>
                  <a:pt x="1570989" y="1570990"/>
                </a:lnTo>
                <a:lnTo>
                  <a:pt x="1558290" y="1558290"/>
                </a:lnTo>
                <a:close/>
              </a:path>
              <a:path w="2517140" h="2517140">
                <a:moveTo>
                  <a:pt x="1570990" y="1570990"/>
                </a:moveTo>
                <a:lnTo>
                  <a:pt x="1536700" y="1570990"/>
                </a:lnTo>
                <a:lnTo>
                  <a:pt x="1539240" y="1573530"/>
                </a:lnTo>
                <a:lnTo>
                  <a:pt x="1573530" y="1573530"/>
                </a:lnTo>
                <a:lnTo>
                  <a:pt x="1570990" y="1570990"/>
                </a:lnTo>
                <a:close/>
              </a:path>
              <a:path w="2517140" h="2517140">
                <a:moveTo>
                  <a:pt x="1573530" y="1573530"/>
                </a:moveTo>
                <a:lnTo>
                  <a:pt x="1539240" y="1573530"/>
                </a:lnTo>
                <a:lnTo>
                  <a:pt x="1555749" y="1590040"/>
                </a:lnTo>
                <a:lnTo>
                  <a:pt x="1590039" y="1590040"/>
                </a:lnTo>
                <a:lnTo>
                  <a:pt x="1573530" y="1573530"/>
                </a:lnTo>
                <a:close/>
              </a:path>
              <a:path w="2517140" h="2517140">
                <a:moveTo>
                  <a:pt x="1590040" y="1590040"/>
                </a:moveTo>
                <a:lnTo>
                  <a:pt x="1555750" y="1590040"/>
                </a:lnTo>
                <a:lnTo>
                  <a:pt x="1568449" y="1602740"/>
                </a:lnTo>
                <a:lnTo>
                  <a:pt x="1602740" y="1602740"/>
                </a:lnTo>
                <a:lnTo>
                  <a:pt x="1590040" y="1590040"/>
                </a:lnTo>
                <a:close/>
              </a:path>
              <a:path w="2517140" h="2517140">
                <a:moveTo>
                  <a:pt x="1602740" y="1602740"/>
                </a:moveTo>
                <a:lnTo>
                  <a:pt x="1568450" y="1602740"/>
                </a:lnTo>
                <a:lnTo>
                  <a:pt x="1574799" y="1609090"/>
                </a:lnTo>
                <a:lnTo>
                  <a:pt x="1609090" y="1609090"/>
                </a:lnTo>
                <a:lnTo>
                  <a:pt x="1602740" y="1602740"/>
                </a:lnTo>
                <a:close/>
              </a:path>
              <a:path w="2517140" h="2517140">
                <a:moveTo>
                  <a:pt x="1609090" y="1609090"/>
                </a:moveTo>
                <a:lnTo>
                  <a:pt x="1574800" y="1609090"/>
                </a:lnTo>
                <a:lnTo>
                  <a:pt x="1583690" y="1617980"/>
                </a:lnTo>
                <a:lnTo>
                  <a:pt x="1617980" y="1617980"/>
                </a:lnTo>
                <a:lnTo>
                  <a:pt x="1609090" y="1609090"/>
                </a:lnTo>
                <a:close/>
              </a:path>
              <a:path w="2517140" h="2517140">
                <a:moveTo>
                  <a:pt x="1617980" y="1617980"/>
                </a:moveTo>
                <a:lnTo>
                  <a:pt x="1583690" y="1617980"/>
                </a:lnTo>
                <a:lnTo>
                  <a:pt x="1587499" y="1621790"/>
                </a:lnTo>
                <a:lnTo>
                  <a:pt x="1621790" y="1621790"/>
                </a:lnTo>
                <a:lnTo>
                  <a:pt x="1617980" y="1617980"/>
                </a:lnTo>
                <a:close/>
              </a:path>
              <a:path w="2517140" h="2517140">
                <a:moveTo>
                  <a:pt x="1621790" y="1621790"/>
                </a:moveTo>
                <a:lnTo>
                  <a:pt x="1587500" y="1621790"/>
                </a:lnTo>
                <a:lnTo>
                  <a:pt x="1602739" y="1637030"/>
                </a:lnTo>
                <a:lnTo>
                  <a:pt x="1637029" y="1637030"/>
                </a:lnTo>
                <a:lnTo>
                  <a:pt x="1621790" y="1621790"/>
                </a:lnTo>
                <a:close/>
              </a:path>
              <a:path w="2517140" h="2517140">
                <a:moveTo>
                  <a:pt x="1637030" y="1637030"/>
                </a:moveTo>
                <a:lnTo>
                  <a:pt x="1602740" y="1637030"/>
                </a:lnTo>
                <a:lnTo>
                  <a:pt x="1625599" y="1659890"/>
                </a:lnTo>
                <a:lnTo>
                  <a:pt x="1659889" y="1659890"/>
                </a:lnTo>
                <a:lnTo>
                  <a:pt x="1637030" y="1637030"/>
                </a:lnTo>
                <a:close/>
              </a:path>
              <a:path w="2517140" h="2517140">
                <a:moveTo>
                  <a:pt x="1659890" y="1659890"/>
                </a:moveTo>
                <a:lnTo>
                  <a:pt x="1625600" y="1659890"/>
                </a:lnTo>
                <a:lnTo>
                  <a:pt x="1634489" y="1668780"/>
                </a:lnTo>
                <a:lnTo>
                  <a:pt x="1668780" y="1668780"/>
                </a:lnTo>
                <a:lnTo>
                  <a:pt x="1659890" y="1659890"/>
                </a:lnTo>
                <a:close/>
              </a:path>
              <a:path w="2517140" h="2517140">
                <a:moveTo>
                  <a:pt x="1668780" y="1668780"/>
                </a:moveTo>
                <a:lnTo>
                  <a:pt x="1634490" y="1668780"/>
                </a:lnTo>
                <a:lnTo>
                  <a:pt x="1640839" y="1675130"/>
                </a:lnTo>
                <a:lnTo>
                  <a:pt x="1675129" y="1675130"/>
                </a:lnTo>
                <a:lnTo>
                  <a:pt x="1668780" y="1668780"/>
                </a:lnTo>
                <a:close/>
              </a:path>
              <a:path w="2517140" h="2517140">
                <a:moveTo>
                  <a:pt x="1675130" y="1675130"/>
                </a:moveTo>
                <a:lnTo>
                  <a:pt x="1640840" y="1675130"/>
                </a:lnTo>
                <a:lnTo>
                  <a:pt x="1644650" y="1678940"/>
                </a:lnTo>
                <a:lnTo>
                  <a:pt x="1678939" y="1678940"/>
                </a:lnTo>
                <a:lnTo>
                  <a:pt x="1675130" y="1675130"/>
                </a:lnTo>
                <a:close/>
              </a:path>
              <a:path w="2517140" h="2517140">
                <a:moveTo>
                  <a:pt x="1678940" y="1678940"/>
                </a:moveTo>
                <a:lnTo>
                  <a:pt x="1644650" y="1678940"/>
                </a:lnTo>
                <a:lnTo>
                  <a:pt x="1647189" y="1681480"/>
                </a:lnTo>
                <a:lnTo>
                  <a:pt x="1681480" y="1681480"/>
                </a:lnTo>
                <a:lnTo>
                  <a:pt x="1678940" y="1678940"/>
                </a:lnTo>
                <a:close/>
              </a:path>
              <a:path w="2517140" h="2517140">
                <a:moveTo>
                  <a:pt x="1681480" y="1681480"/>
                </a:moveTo>
                <a:lnTo>
                  <a:pt x="1647189" y="1681480"/>
                </a:lnTo>
                <a:lnTo>
                  <a:pt x="1653539" y="1687830"/>
                </a:lnTo>
                <a:lnTo>
                  <a:pt x="1687830" y="1687830"/>
                </a:lnTo>
                <a:lnTo>
                  <a:pt x="1681480" y="1681480"/>
                </a:lnTo>
                <a:close/>
              </a:path>
              <a:path w="2517140" h="2517140">
                <a:moveTo>
                  <a:pt x="1687830" y="1687830"/>
                </a:moveTo>
                <a:lnTo>
                  <a:pt x="1653540" y="1687830"/>
                </a:lnTo>
                <a:lnTo>
                  <a:pt x="1657349" y="1691640"/>
                </a:lnTo>
                <a:lnTo>
                  <a:pt x="1691640" y="1691640"/>
                </a:lnTo>
                <a:lnTo>
                  <a:pt x="1687830" y="1687830"/>
                </a:lnTo>
                <a:close/>
              </a:path>
              <a:path w="2517140" h="2517140">
                <a:moveTo>
                  <a:pt x="1691640" y="1691640"/>
                </a:moveTo>
                <a:lnTo>
                  <a:pt x="1657350" y="1691640"/>
                </a:lnTo>
                <a:lnTo>
                  <a:pt x="1659889" y="1694180"/>
                </a:lnTo>
                <a:lnTo>
                  <a:pt x="1694180" y="1694180"/>
                </a:lnTo>
                <a:lnTo>
                  <a:pt x="1691640" y="1691640"/>
                </a:lnTo>
                <a:close/>
              </a:path>
              <a:path w="2517140" h="2517140">
                <a:moveTo>
                  <a:pt x="1694180" y="1694180"/>
                </a:moveTo>
                <a:lnTo>
                  <a:pt x="1659889" y="1694180"/>
                </a:lnTo>
                <a:lnTo>
                  <a:pt x="1666239" y="1700530"/>
                </a:lnTo>
                <a:lnTo>
                  <a:pt x="1700530" y="1700530"/>
                </a:lnTo>
                <a:lnTo>
                  <a:pt x="1694180" y="1694180"/>
                </a:lnTo>
                <a:close/>
              </a:path>
              <a:path w="2517140" h="2517140">
                <a:moveTo>
                  <a:pt x="1700530" y="1700530"/>
                </a:moveTo>
                <a:lnTo>
                  <a:pt x="1666240" y="1700530"/>
                </a:lnTo>
                <a:lnTo>
                  <a:pt x="1672589" y="1706880"/>
                </a:lnTo>
                <a:lnTo>
                  <a:pt x="1706880" y="1706880"/>
                </a:lnTo>
                <a:lnTo>
                  <a:pt x="1700530" y="1700530"/>
                </a:lnTo>
                <a:close/>
              </a:path>
              <a:path w="2517140" h="2517140">
                <a:moveTo>
                  <a:pt x="2317750" y="2317750"/>
                </a:moveTo>
                <a:lnTo>
                  <a:pt x="2283460" y="2317750"/>
                </a:lnTo>
                <a:lnTo>
                  <a:pt x="2482850" y="2517140"/>
                </a:lnTo>
                <a:lnTo>
                  <a:pt x="2517140" y="2517140"/>
                </a:lnTo>
                <a:lnTo>
                  <a:pt x="2317750" y="2317750"/>
                </a:lnTo>
                <a:close/>
              </a:path>
              <a:path w="2517140" h="2517140">
                <a:moveTo>
                  <a:pt x="2315210" y="2315210"/>
                </a:moveTo>
                <a:lnTo>
                  <a:pt x="2280920" y="2315210"/>
                </a:lnTo>
                <a:lnTo>
                  <a:pt x="2282190" y="2316480"/>
                </a:lnTo>
                <a:lnTo>
                  <a:pt x="2316480" y="2316480"/>
                </a:lnTo>
                <a:lnTo>
                  <a:pt x="2315210" y="2315210"/>
                </a:lnTo>
                <a:close/>
              </a:path>
              <a:path w="2517140" h="2517140">
                <a:moveTo>
                  <a:pt x="2311400" y="2311400"/>
                </a:moveTo>
                <a:lnTo>
                  <a:pt x="2277110" y="2311400"/>
                </a:lnTo>
                <a:lnTo>
                  <a:pt x="2279650" y="2313940"/>
                </a:lnTo>
                <a:lnTo>
                  <a:pt x="2313940" y="2313940"/>
                </a:lnTo>
                <a:lnTo>
                  <a:pt x="2311400" y="2311400"/>
                </a:lnTo>
                <a:close/>
              </a:path>
              <a:path w="2517140" h="2517140">
                <a:moveTo>
                  <a:pt x="2308860" y="2308860"/>
                </a:moveTo>
                <a:lnTo>
                  <a:pt x="2274570" y="2308860"/>
                </a:lnTo>
                <a:lnTo>
                  <a:pt x="2275840" y="2310130"/>
                </a:lnTo>
                <a:lnTo>
                  <a:pt x="2310130" y="2310130"/>
                </a:lnTo>
                <a:lnTo>
                  <a:pt x="2308860" y="2308860"/>
                </a:lnTo>
                <a:close/>
              </a:path>
              <a:path w="2517140" h="2517140">
                <a:moveTo>
                  <a:pt x="2305050" y="2305050"/>
                </a:moveTo>
                <a:lnTo>
                  <a:pt x="2270760" y="2305050"/>
                </a:lnTo>
                <a:lnTo>
                  <a:pt x="2273300" y="2307590"/>
                </a:lnTo>
                <a:lnTo>
                  <a:pt x="2307590" y="2307590"/>
                </a:lnTo>
                <a:lnTo>
                  <a:pt x="2305050" y="2305050"/>
                </a:lnTo>
                <a:close/>
              </a:path>
              <a:path w="2517140" h="2517140">
                <a:moveTo>
                  <a:pt x="2302510" y="2302510"/>
                </a:moveTo>
                <a:lnTo>
                  <a:pt x="2268220" y="2302510"/>
                </a:lnTo>
                <a:lnTo>
                  <a:pt x="2269490" y="2303780"/>
                </a:lnTo>
                <a:lnTo>
                  <a:pt x="2303780" y="2303780"/>
                </a:lnTo>
                <a:lnTo>
                  <a:pt x="2302510" y="2302510"/>
                </a:lnTo>
                <a:close/>
              </a:path>
              <a:path w="2517140" h="2517140">
                <a:moveTo>
                  <a:pt x="2298700" y="2298700"/>
                </a:moveTo>
                <a:lnTo>
                  <a:pt x="2264410" y="2298700"/>
                </a:lnTo>
                <a:lnTo>
                  <a:pt x="2266950" y="2301240"/>
                </a:lnTo>
                <a:lnTo>
                  <a:pt x="2301240" y="2301240"/>
                </a:lnTo>
                <a:lnTo>
                  <a:pt x="2298700" y="2298700"/>
                </a:lnTo>
                <a:close/>
              </a:path>
              <a:path w="2517140" h="2517140">
                <a:moveTo>
                  <a:pt x="2296160" y="2296160"/>
                </a:moveTo>
                <a:lnTo>
                  <a:pt x="2261870" y="2296160"/>
                </a:lnTo>
                <a:lnTo>
                  <a:pt x="2263140" y="2297430"/>
                </a:lnTo>
                <a:lnTo>
                  <a:pt x="2297430" y="2297430"/>
                </a:lnTo>
                <a:lnTo>
                  <a:pt x="2296160" y="2296160"/>
                </a:lnTo>
                <a:close/>
              </a:path>
              <a:path w="2517140" h="2517140">
                <a:moveTo>
                  <a:pt x="2292350" y="2292350"/>
                </a:moveTo>
                <a:lnTo>
                  <a:pt x="2258060" y="2292350"/>
                </a:lnTo>
                <a:lnTo>
                  <a:pt x="2260600" y="2294890"/>
                </a:lnTo>
                <a:lnTo>
                  <a:pt x="2294890" y="2294890"/>
                </a:lnTo>
                <a:lnTo>
                  <a:pt x="2292350" y="2292350"/>
                </a:lnTo>
                <a:close/>
              </a:path>
              <a:path w="2517140" h="2517140">
                <a:moveTo>
                  <a:pt x="2289810" y="2289810"/>
                </a:moveTo>
                <a:lnTo>
                  <a:pt x="2255520" y="2289810"/>
                </a:lnTo>
                <a:lnTo>
                  <a:pt x="2256790" y="2291080"/>
                </a:lnTo>
                <a:lnTo>
                  <a:pt x="2291080" y="2291080"/>
                </a:lnTo>
                <a:lnTo>
                  <a:pt x="2289810" y="2289810"/>
                </a:lnTo>
                <a:close/>
              </a:path>
              <a:path w="2517140" h="2517140">
                <a:moveTo>
                  <a:pt x="2286000" y="2286000"/>
                </a:moveTo>
                <a:lnTo>
                  <a:pt x="2251710" y="2286000"/>
                </a:lnTo>
                <a:lnTo>
                  <a:pt x="2254250" y="2288540"/>
                </a:lnTo>
                <a:lnTo>
                  <a:pt x="2288540" y="2288540"/>
                </a:lnTo>
                <a:lnTo>
                  <a:pt x="2286000" y="2286000"/>
                </a:lnTo>
                <a:close/>
              </a:path>
              <a:path w="2517140" h="2517140">
                <a:moveTo>
                  <a:pt x="2283460" y="2283460"/>
                </a:moveTo>
                <a:lnTo>
                  <a:pt x="2249170" y="2283460"/>
                </a:lnTo>
                <a:lnTo>
                  <a:pt x="2250440" y="2284730"/>
                </a:lnTo>
                <a:lnTo>
                  <a:pt x="2284730" y="2284730"/>
                </a:lnTo>
                <a:lnTo>
                  <a:pt x="2283460" y="2283460"/>
                </a:lnTo>
                <a:close/>
              </a:path>
              <a:path w="2517140" h="2517140">
                <a:moveTo>
                  <a:pt x="2279650" y="2279650"/>
                </a:moveTo>
                <a:lnTo>
                  <a:pt x="2245360" y="2279650"/>
                </a:lnTo>
                <a:lnTo>
                  <a:pt x="2247900" y="2282190"/>
                </a:lnTo>
                <a:lnTo>
                  <a:pt x="2282190" y="2282190"/>
                </a:lnTo>
                <a:lnTo>
                  <a:pt x="2279650" y="2279650"/>
                </a:lnTo>
                <a:close/>
              </a:path>
              <a:path w="2517140" h="2517140">
                <a:moveTo>
                  <a:pt x="2277110" y="2277110"/>
                </a:moveTo>
                <a:lnTo>
                  <a:pt x="2242820" y="2277110"/>
                </a:lnTo>
                <a:lnTo>
                  <a:pt x="2244090" y="2278380"/>
                </a:lnTo>
                <a:lnTo>
                  <a:pt x="2278380" y="2278380"/>
                </a:lnTo>
                <a:lnTo>
                  <a:pt x="2277110" y="2277110"/>
                </a:lnTo>
                <a:close/>
              </a:path>
              <a:path w="2517140" h="2517140">
                <a:moveTo>
                  <a:pt x="2273300" y="2273300"/>
                </a:moveTo>
                <a:lnTo>
                  <a:pt x="2239010" y="2273300"/>
                </a:lnTo>
                <a:lnTo>
                  <a:pt x="2241550" y="2275840"/>
                </a:lnTo>
                <a:lnTo>
                  <a:pt x="2275840" y="2275840"/>
                </a:lnTo>
                <a:lnTo>
                  <a:pt x="2273300" y="2273300"/>
                </a:lnTo>
                <a:close/>
              </a:path>
              <a:path w="2517140" h="2517140">
                <a:moveTo>
                  <a:pt x="2270760" y="2270760"/>
                </a:moveTo>
                <a:lnTo>
                  <a:pt x="2236470" y="2270760"/>
                </a:lnTo>
                <a:lnTo>
                  <a:pt x="2237740" y="2272030"/>
                </a:lnTo>
                <a:lnTo>
                  <a:pt x="2272030" y="2272030"/>
                </a:lnTo>
                <a:lnTo>
                  <a:pt x="2270760" y="2270760"/>
                </a:lnTo>
                <a:close/>
              </a:path>
              <a:path w="2517140" h="2517140">
                <a:moveTo>
                  <a:pt x="2266950" y="2266950"/>
                </a:moveTo>
                <a:lnTo>
                  <a:pt x="2232660" y="2266950"/>
                </a:lnTo>
                <a:lnTo>
                  <a:pt x="2235200" y="2269490"/>
                </a:lnTo>
                <a:lnTo>
                  <a:pt x="2269490" y="2269490"/>
                </a:lnTo>
                <a:lnTo>
                  <a:pt x="2266950" y="2266950"/>
                </a:lnTo>
                <a:close/>
              </a:path>
              <a:path w="2517140" h="2517140">
                <a:moveTo>
                  <a:pt x="2264410" y="2264410"/>
                </a:moveTo>
                <a:lnTo>
                  <a:pt x="2230120" y="2264410"/>
                </a:lnTo>
                <a:lnTo>
                  <a:pt x="2231390" y="2265680"/>
                </a:lnTo>
                <a:lnTo>
                  <a:pt x="2265680" y="2265680"/>
                </a:lnTo>
                <a:lnTo>
                  <a:pt x="2264410" y="2264410"/>
                </a:lnTo>
                <a:close/>
              </a:path>
              <a:path w="2517140" h="2517140">
                <a:moveTo>
                  <a:pt x="2260600" y="2260600"/>
                </a:moveTo>
                <a:lnTo>
                  <a:pt x="2226310" y="2260600"/>
                </a:lnTo>
                <a:lnTo>
                  <a:pt x="2228850" y="2263140"/>
                </a:lnTo>
                <a:lnTo>
                  <a:pt x="2263140" y="2263140"/>
                </a:lnTo>
                <a:lnTo>
                  <a:pt x="2260600" y="2260600"/>
                </a:lnTo>
                <a:close/>
              </a:path>
              <a:path w="2517140" h="2517140">
                <a:moveTo>
                  <a:pt x="2258060" y="2258060"/>
                </a:moveTo>
                <a:lnTo>
                  <a:pt x="2223770" y="2258060"/>
                </a:lnTo>
                <a:lnTo>
                  <a:pt x="2225040" y="2259330"/>
                </a:lnTo>
                <a:lnTo>
                  <a:pt x="2259330" y="2259330"/>
                </a:lnTo>
                <a:lnTo>
                  <a:pt x="2258060" y="2258060"/>
                </a:lnTo>
                <a:close/>
              </a:path>
              <a:path w="2517140" h="2517140">
                <a:moveTo>
                  <a:pt x="2254250" y="2254250"/>
                </a:moveTo>
                <a:lnTo>
                  <a:pt x="2219960" y="2254250"/>
                </a:lnTo>
                <a:lnTo>
                  <a:pt x="2222500" y="2256790"/>
                </a:lnTo>
                <a:lnTo>
                  <a:pt x="2256790" y="2256790"/>
                </a:lnTo>
                <a:lnTo>
                  <a:pt x="2254250" y="2254250"/>
                </a:lnTo>
                <a:close/>
              </a:path>
              <a:path w="2517140" h="2517140">
                <a:moveTo>
                  <a:pt x="2251710" y="2251710"/>
                </a:moveTo>
                <a:lnTo>
                  <a:pt x="2217420" y="2251710"/>
                </a:lnTo>
                <a:lnTo>
                  <a:pt x="2218690" y="2252980"/>
                </a:lnTo>
                <a:lnTo>
                  <a:pt x="2252980" y="2252980"/>
                </a:lnTo>
                <a:lnTo>
                  <a:pt x="2251710" y="2251710"/>
                </a:lnTo>
                <a:close/>
              </a:path>
              <a:path w="2517140" h="2517140">
                <a:moveTo>
                  <a:pt x="2247900" y="2247900"/>
                </a:moveTo>
                <a:lnTo>
                  <a:pt x="2213610" y="2247900"/>
                </a:lnTo>
                <a:lnTo>
                  <a:pt x="2216150" y="2250440"/>
                </a:lnTo>
                <a:lnTo>
                  <a:pt x="2250440" y="2250440"/>
                </a:lnTo>
                <a:lnTo>
                  <a:pt x="2247900" y="2247900"/>
                </a:lnTo>
                <a:close/>
              </a:path>
              <a:path w="2517140" h="2517140">
                <a:moveTo>
                  <a:pt x="2245360" y="2245360"/>
                </a:moveTo>
                <a:lnTo>
                  <a:pt x="2211070" y="2245360"/>
                </a:lnTo>
                <a:lnTo>
                  <a:pt x="2212340" y="2246630"/>
                </a:lnTo>
                <a:lnTo>
                  <a:pt x="2246630" y="2246630"/>
                </a:lnTo>
                <a:lnTo>
                  <a:pt x="2245360" y="2245360"/>
                </a:lnTo>
                <a:close/>
              </a:path>
              <a:path w="2517140" h="2517140">
                <a:moveTo>
                  <a:pt x="2241550" y="2241550"/>
                </a:moveTo>
                <a:lnTo>
                  <a:pt x="2207260" y="2241550"/>
                </a:lnTo>
                <a:lnTo>
                  <a:pt x="2209800" y="2244090"/>
                </a:lnTo>
                <a:lnTo>
                  <a:pt x="2244090" y="2244090"/>
                </a:lnTo>
                <a:lnTo>
                  <a:pt x="2241550" y="2241550"/>
                </a:lnTo>
                <a:close/>
              </a:path>
              <a:path w="2517140" h="2517140">
                <a:moveTo>
                  <a:pt x="2239010" y="2239010"/>
                </a:moveTo>
                <a:lnTo>
                  <a:pt x="2204720" y="2239010"/>
                </a:lnTo>
                <a:lnTo>
                  <a:pt x="2205990" y="2240280"/>
                </a:lnTo>
                <a:lnTo>
                  <a:pt x="2240280" y="2240280"/>
                </a:lnTo>
                <a:lnTo>
                  <a:pt x="2239010" y="2239010"/>
                </a:lnTo>
                <a:close/>
              </a:path>
              <a:path w="2517140" h="2517140">
                <a:moveTo>
                  <a:pt x="2235200" y="2235200"/>
                </a:moveTo>
                <a:lnTo>
                  <a:pt x="2200910" y="2235200"/>
                </a:lnTo>
                <a:lnTo>
                  <a:pt x="2203450" y="2237740"/>
                </a:lnTo>
                <a:lnTo>
                  <a:pt x="2237740" y="2237740"/>
                </a:lnTo>
                <a:lnTo>
                  <a:pt x="2235200" y="2235200"/>
                </a:lnTo>
                <a:close/>
              </a:path>
              <a:path w="2517140" h="2517140">
                <a:moveTo>
                  <a:pt x="2232660" y="2232660"/>
                </a:moveTo>
                <a:lnTo>
                  <a:pt x="2198370" y="2232660"/>
                </a:lnTo>
                <a:lnTo>
                  <a:pt x="2199640" y="2233930"/>
                </a:lnTo>
                <a:lnTo>
                  <a:pt x="2233930" y="2233930"/>
                </a:lnTo>
                <a:lnTo>
                  <a:pt x="2232660" y="2232660"/>
                </a:lnTo>
                <a:close/>
              </a:path>
              <a:path w="2517140" h="2517140">
                <a:moveTo>
                  <a:pt x="2228850" y="2228850"/>
                </a:moveTo>
                <a:lnTo>
                  <a:pt x="2194560" y="2228850"/>
                </a:lnTo>
                <a:lnTo>
                  <a:pt x="2197100" y="2231390"/>
                </a:lnTo>
                <a:lnTo>
                  <a:pt x="2231390" y="2231390"/>
                </a:lnTo>
                <a:lnTo>
                  <a:pt x="2228850" y="2228850"/>
                </a:lnTo>
                <a:close/>
              </a:path>
              <a:path w="2517140" h="2517140">
                <a:moveTo>
                  <a:pt x="2226310" y="2226310"/>
                </a:moveTo>
                <a:lnTo>
                  <a:pt x="2192020" y="2226310"/>
                </a:lnTo>
                <a:lnTo>
                  <a:pt x="2193290" y="2227580"/>
                </a:lnTo>
                <a:lnTo>
                  <a:pt x="2227580" y="2227580"/>
                </a:lnTo>
                <a:lnTo>
                  <a:pt x="2226310" y="2226310"/>
                </a:lnTo>
                <a:close/>
              </a:path>
              <a:path w="2517140" h="2517140">
                <a:moveTo>
                  <a:pt x="2219960" y="2219960"/>
                </a:moveTo>
                <a:lnTo>
                  <a:pt x="2185670" y="2219960"/>
                </a:lnTo>
                <a:lnTo>
                  <a:pt x="2190750" y="2225040"/>
                </a:lnTo>
                <a:lnTo>
                  <a:pt x="2225040" y="2225040"/>
                </a:lnTo>
                <a:lnTo>
                  <a:pt x="2219960" y="2219960"/>
                </a:lnTo>
                <a:close/>
              </a:path>
              <a:path w="2517140" h="2517140">
                <a:moveTo>
                  <a:pt x="2216150" y="2216150"/>
                </a:moveTo>
                <a:lnTo>
                  <a:pt x="2181860" y="2216150"/>
                </a:lnTo>
                <a:lnTo>
                  <a:pt x="2184400" y="2218690"/>
                </a:lnTo>
                <a:lnTo>
                  <a:pt x="2218690" y="2218690"/>
                </a:lnTo>
                <a:lnTo>
                  <a:pt x="2216150" y="2216150"/>
                </a:lnTo>
                <a:close/>
              </a:path>
              <a:path w="2517140" h="2517140">
                <a:moveTo>
                  <a:pt x="2213610" y="2213610"/>
                </a:moveTo>
                <a:lnTo>
                  <a:pt x="2179320" y="2213610"/>
                </a:lnTo>
                <a:lnTo>
                  <a:pt x="2180590" y="2214880"/>
                </a:lnTo>
                <a:lnTo>
                  <a:pt x="2214880" y="2214880"/>
                </a:lnTo>
                <a:lnTo>
                  <a:pt x="2213610" y="2213610"/>
                </a:lnTo>
                <a:close/>
              </a:path>
              <a:path w="2517140" h="2517140">
                <a:moveTo>
                  <a:pt x="2209799" y="2209800"/>
                </a:moveTo>
                <a:lnTo>
                  <a:pt x="2175510" y="2209800"/>
                </a:lnTo>
                <a:lnTo>
                  <a:pt x="2178050" y="2212340"/>
                </a:lnTo>
                <a:lnTo>
                  <a:pt x="2212340" y="2212340"/>
                </a:lnTo>
                <a:lnTo>
                  <a:pt x="2209799" y="2209800"/>
                </a:lnTo>
                <a:close/>
              </a:path>
              <a:path w="2517140" h="2517140">
                <a:moveTo>
                  <a:pt x="2207260" y="2207260"/>
                </a:moveTo>
                <a:lnTo>
                  <a:pt x="2172970" y="2207260"/>
                </a:lnTo>
                <a:lnTo>
                  <a:pt x="2174240" y="2208530"/>
                </a:lnTo>
                <a:lnTo>
                  <a:pt x="2208529" y="2208530"/>
                </a:lnTo>
                <a:lnTo>
                  <a:pt x="2207260" y="2207260"/>
                </a:lnTo>
                <a:close/>
              </a:path>
              <a:path w="2517140" h="2517140">
                <a:moveTo>
                  <a:pt x="2203450" y="2203450"/>
                </a:moveTo>
                <a:lnTo>
                  <a:pt x="2169160" y="2203450"/>
                </a:lnTo>
                <a:lnTo>
                  <a:pt x="2171700" y="2205990"/>
                </a:lnTo>
                <a:lnTo>
                  <a:pt x="2205990" y="2205990"/>
                </a:lnTo>
                <a:lnTo>
                  <a:pt x="2203450" y="2203450"/>
                </a:lnTo>
                <a:close/>
              </a:path>
              <a:path w="2517140" h="2517140">
                <a:moveTo>
                  <a:pt x="2200910" y="2200910"/>
                </a:moveTo>
                <a:lnTo>
                  <a:pt x="2166620" y="2200910"/>
                </a:lnTo>
                <a:lnTo>
                  <a:pt x="2167890" y="2202180"/>
                </a:lnTo>
                <a:lnTo>
                  <a:pt x="2202179" y="2202180"/>
                </a:lnTo>
                <a:lnTo>
                  <a:pt x="2200910" y="2200910"/>
                </a:lnTo>
                <a:close/>
              </a:path>
              <a:path w="2517140" h="2517140">
                <a:moveTo>
                  <a:pt x="2197100" y="2197100"/>
                </a:moveTo>
                <a:lnTo>
                  <a:pt x="2162810" y="2197100"/>
                </a:lnTo>
                <a:lnTo>
                  <a:pt x="2165350" y="2199640"/>
                </a:lnTo>
                <a:lnTo>
                  <a:pt x="2199640" y="2199640"/>
                </a:lnTo>
                <a:lnTo>
                  <a:pt x="2197100" y="2197100"/>
                </a:lnTo>
                <a:close/>
              </a:path>
              <a:path w="2517140" h="2517140">
                <a:moveTo>
                  <a:pt x="2194560" y="2194560"/>
                </a:moveTo>
                <a:lnTo>
                  <a:pt x="2160270" y="2194560"/>
                </a:lnTo>
                <a:lnTo>
                  <a:pt x="2161540" y="2195830"/>
                </a:lnTo>
                <a:lnTo>
                  <a:pt x="2195830" y="2195830"/>
                </a:lnTo>
                <a:lnTo>
                  <a:pt x="2194560" y="2194560"/>
                </a:lnTo>
                <a:close/>
              </a:path>
              <a:path w="2517140" h="2517140">
                <a:moveTo>
                  <a:pt x="2190750" y="2190750"/>
                </a:moveTo>
                <a:lnTo>
                  <a:pt x="2156460" y="2190750"/>
                </a:lnTo>
                <a:lnTo>
                  <a:pt x="2159000" y="2193290"/>
                </a:lnTo>
                <a:lnTo>
                  <a:pt x="2193290" y="2193290"/>
                </a:lnTo>
                <a:lnTo>
                  <a:pt x="2190750" y="2190750"/>
                </a:lnTo>
                <a:close/>
              </a:path>
              <a:path w="2517140" h="2517140">
                <a:moveTo>
                  <a:pt x="2188210" y="2188210"/>
                </a:moveTo>
                <a:lnTo>
                  <a:pt x="2153920" y="2188210"/>
                </a:lnTo>
                <a:lnTo>
                  <a:pt x="2155190" y="2189480"/>
                </a:lnTo>
                <a:lnTo>
                  <a:pt x="2189480" y="2189480"/>
                </a:lnTo>
                <a:lnTo>
                  <a:pt x="2188210" y="2188210"/>
                </a:lnTo>
                <a:close/>
              </a:path>
              <a:path w="2517140" h="2517140">
                <a:moveTo>
                  <a:pt x="2184400" y="2184400"/>
                </a:moveTo>
                <a:lnTo>
                  <a:pt x="2150110" y="2184400"/>
                </a:lnTo>
                <a:lnTo>
                  <a:pt x="2152650" y="2186940"/>
                </a:lnTo>
                <a:lnTo>
                  <a:pt x="2186940" y="2186940"/>
                </a:lnTo>
                <a:lnTo>
                  <a:pt x="2184400" y="2184400"/>
                </a:lnTo>
                <a:close/>
              </a:path>
              <a:path w="2517140" h="2517140">
                <a:moveTo>
                  <a:pt x="2181860" y="2181860"/>
                </a:moveTo>
                <a:lnTo>
                  <a:pt x="2147570" y="2181860"/>
                </a:lnTo>
                <a:lnTo>
                  <a:pt x="2148840" y="2183130"/>
                </a:lnTo>
                <a:lnTo>
                  <a:pt x="2183130" y="2183130"/>
                </a:lnTo>
                <a:lnTo>
                  <a:pt x="2181860" y="2181860"/>
                </a:lnTo>
                <a:close/>
              </a:path>
              <a:path w="2517140" h="2517140">
                <a:moveTo>
                  <a:pt x="2178050" y="2178050"/>
                </a:moveTo>
                <a:lnTo>
                  <a:pt x="2143760" y="2178050"/>
                </a:lnTo>
                <a:lnTo>
                  <a:pt x="2146300" y="2180590"/>
                </a:lnTo>
                <a:lnTo>
                  <a:pt x="2180590" y="2180590"/>
                </a:lnTo>
                <a:lnTo>
                  <a:pt x="2178050" y="2178050"/>
                </a:lnTo>
                <a:close/>
              </a:path>
              <a:path w="2517140" h="2517140">
                <a:moveTo>
                  <a:pt x="2175510" y="2175510"/>
                </a:moveTo>
                <a:lnTo>
                  <a:pt x="2141220" y="2175510"/>
                </a:lnTo>
                <a:lnTo>
                  <a:pt x="2142490" y="2176780"/>
                </a:lnTo>
                <a:lnTo>
                  <a:pt x="2176780" y="2176780"/>
                </a:lnTo>
                <a:lnTo>
                  <a:pt x="2175510" y="2175510"/>
                </a:lnTo>
                <a:close/>
              </a:path>
              <a:path w="2517140" h="2517140">
                <a:moveTo>
                  <a:pt x="2171700" y="2171700"/>
                </a:moveTo>
                <a:lnTo>
                  <a:pt x="2137410" y="2171700"/>
                </a:lnTo>
                <a:lnTo>
                  <a:pt x="2139950" y="2174240"/>
                </a:lnTo>
                <a:lnTo>
                  <a:pt x="2174240" y="2174240"/>
                </a:lnTo>
                <a:lnTo>
                  <a:pt x="2171700" y="2171700"/>
                </a:lnTo>
                <a:close/>
              </a:path>
              <a:path w="2517140" h="2517140">
                <a:moveTo>
                  <a:pt x="2169160" y="2169160"/>
                </a:moveTo>
                <a:lnTo>
                  <a:pt x="2134870" y="2169160"/>
                </a:lnTo>
                <a:lnTo>
                  <a:pt x="2136140" y="2170430"/>
                </a:lnTo>
                <a:lnTo>
                  <a:pt x="2170429" y="2170430"/>
                </a:lnTo>
                <a:lnTo>
                  <a:pt x="2169160" y="2169160"/>
                </a:lnTo>
                <a:close/>
              </a:path>
              <a:path w="2517140" h="2517140">
                <a:moveTo>
                  <a:pt x="2165350" y="2165350"/>
                </a:moveTo>
                <a:lnTo>
                  <a:pt x="2131060" y="2165350"/>
                </a:lnTo>
                <a:lnTo>
                  <a:pt x="2133600" y="2167890"/>
                </a:lnTo>
                <a:lnTo>
                  <a:pt x="2167890" y="2167890"/>
                </a:lnTo>
                <a:lnTo>
                  <a:pt x="2165350" y="2165350"/>
                </a:lnTo>
                <a:close/>
              </a:path>
              <a:path w="2517140" h="2517140">
                <a:moveTo>
                  <a:pt x="2162810" y="2162810"/>
                </a:moveTo>
                <a:lnTo>
                  <a:pt x="2128520" y="2162810"/>
                </a:lnTo>
                <a:lnTo>
                  <a:pt x="2129790" y="2164080"/>
                </a:lnTo>
                <a:lnTo>
                  <a:pt x="2164080" y="2164080"/>
                </a:lnTo>
                <a:lnTo>
                  <a:pt x="2162810" y="2162810"/>
                </a:lnTo>
                <a:close/>
              </a:path>
              <a:path w="2517140" h="2517140">
                <a:moveTo>
                  <a:pt x="2156460" y="2156460"/>
                </a:moveTo>
                <a:lnTo>
                  <a:pt x="2122169" y="2156460"/>
                </a:lnTo>
                <a:lnTo>
                  <a:pt x="2127250" y="2161540"/>
                </a:lnTo>
                <a:lnTo>
                  <a:pt x="2161540" y="2161540"/>
                </a:lnTo>
                <a:lnTo>
                  <a:pt x="2156460" y="2156460"/>
                </a:lnTo>
                <a:close/>
              </a:path>
              <a:path w="2517140" h="2517140">
                <a:moveTo>
                  <a:pt x="2150110" y="2150110"/>
                </a:moveTo>
                <a:lnTo>
                  <a:pt x="2115819" y="2150110"/>
                </a:lnTo>
                <a:lnTo>
                  <a:pt x="2120900" y="2155190"/>
                </a:lnTo>
                <a:lnTo>
                  <a:pt x="2155190" y="2155190"/>
                </a:lnTo>
                <a:lnTo>
                  <a:pt x="2150110" y="2150110"/>
                </a:lnTo>
                <a:close/>
              </a:path>
              <a:path w="2517140" h="2517140">
                <a:moveTo>
                  <a:pt x="2143760" y="2143760"/>
                </a:moveTo>
                <a:lnTo>
                  <a:pt x="2109470" y="2143760"/>
                </a:lnTo>
                <a:lnTo>
                  <a:pt x="2114550" y="2148840"/>
                </a:lnTo>
                <a:lnTo>
                  <a:pt x="2148840" y="2148840"/>
                </a:lnTo>
                <a:lnTo>
                  <a:pt x="2143760" y="2143760"/>
                </a:lnTo>
                <a:close/>
              </a:path>
              <a:path w="2517140" h="2517140">
                <a:moveTo>
                  <a:pt x="2137410" y="2137410"/>
                </a:moveTo>
                <a:lnTo>
                  <a:pt x="2103120" y="2137410"/>
                </a:lnTo>
                <a:lnTo>
                  <a:pt x="2108200" y="2142490"/>
                </a:lnTo>
                <a:lnTo>
                  <a:pt x="2142490" y="2142490"/>
                </a:lnTo>
                <a:lnTo>
                  <a:pt x="2137410" y="2137410"/>
                </a:lnTo>
                <a:close/>
              </a:path>
              <a:path w="2517140" h="2517140">
                <a:moveTo>
                  <a:pt x="2131060" y="2131060"/>
                </a:moveTo>
                <a:lnTo>
                  <a:pt x="2096769" y="2131060"/>
                </a:lnTo>
                <a:lnTo>
                  <a:pt x="2101850" y="2136140"/>
                </a:lnTo>
                <a:lnTo>
                  <a:pt x="2136140" y="2136140"/>
                </a:lnTo>
                <a:lnTo>
                  <a:pt x="2131060" y="2131060"/>
                </a:lnTo>
                <a:close/>
              </a:path>
              <a:path w="2517140" h="2517140">
                <a:moveTo>
                  <a:pt x="2124710" y="2124710"/>
                </a:moveTo>
                <a:lnTo>
                  <a:pt x="2090419" y="2124710"/>
                </a:lnTo>
                <a:lnTo>
                  <a:pt x="2095500" y="2129790"/>
                </a:lnTo>
                <a:lnTo>
                  <a:pt x="2129790" y="2129790"/>
                </a:lnTo>
                <a:lnTo>
                  <a:pt x="2124710" y="2124710"/>
                </a:lnTo>
                <a:close/>
              </a:path>
              <a:path w="2517140" h="2517140">
                <a:moveTo>
                  <a:pt x="2118360" y="2118360"/>
                </a:moveTo>
                <a:lnTo>
                  <a:pt x="2084069" y="2118360"/>
                </a:lnTo>
                <a:lnTo>
                  <a:pt x="2089150" y="2123440"/>
                </a:lnTo>
                <a:lnTo>
                  <a:pt x="2123440" y="2123440"/>
                </a:lnTo>
                <a:lnTo>
                  <a:pt x="2118360" y="2118360"/>
                </a:lnTo>
                <a:close/>
              </a:path>
              <a:path w="2517140" h="2517140">
                <a:moveTo>
                  <a:pt x="2113280" y="2113280"/>
                </a:moveTo>
                <a:lnTo>
                  <a:pt x="2078990" y="2113280"/>
                </a:lnTo>
                <a:lnTo>
                  <a:pt x="2082800" y="2117090"/>
                </a:lnTo>
                <a:lnTo>
                  <a:pt x="2117090" y="2117090"/>
                </a:lnTo>
                <a:lnTo>
                  <a:pt x="2113280" y="2113280"/>
                </a:lnTo>
                <a:close/>
              </a:path>
              <a:path w="2517140" h="2517140">
                <a:moveTo>
                  <a:pt x="2106930" y="2106930"/>
                </a:moveTo>
                <a:lnTo>
                  <a:pt x="2072639" y="2106930"/>
                </a:lnTo>
                <a:lnTo>
                  <a:pt x="2077720" y="2112010"/>
                </a:lnTo>
                <a:lnTo>
                  <a:pt x="2112010" y="2112010"/>
                </a:lnTo>
                <a:lnTo>
                  <a:pt x="2106930" y="2106930"/>
                </a:lnTo>
                <a:close/>
              </a:path>
              <a:path w="2517140" h="2517140">
                <a:moveTo>
                  <a:pt x="2100580" y="2100580"/>
                </a:moveTo>
                <a:lnTo>
                  <a:pt x="2066290" y="2100580"/>
                </a:lnTo>
                <a:lnTo>
                  <a:pt x="2071370" y="2105660"/>
                </a:lnTo>
                <a:lnTo>
                  <a:pt x="2105660" y="2105660"/>
                </a:lnTo>
                <a:lnTo>
                  <a:pt x="2100580" y="2100580"/>
                </a:lnTo>
                <a:close/>
              </a:path>
              <a:path w="2517140" h="2517140">
                <a:moveTo>
                  <a:pt x="2094230" y="2094230"/>
                </a:moveTo>
                <a:lnTo>
                  <a:pt x="2059940" y="2094230"/>
                </a:lnTo>
                <a:lnTo>
                  <a:pt x="2065020" y="2099310"/>
                </a:lnTo>
                <a:lnTo>
                  <a:pt x="2099310" y="2099310"/>
                </a:lnTo>
                <a:lnTo>
                  <a:pt x="2094230" y="2094230"/>
                </a:lnTo>
                <a:close/>
              </a:path>
              <a:path w="2517140" h="2517140">
                <a:moveTo>
                  <a:pt x="2087880" y="2087880"/>
                </a:moveTo>
                <a:lnTo>
                  <a:pt x="2053590" y="2087880"/>
                </a:lnTo>
                <a:lnTo>
                  <a:pt x="2058670" y="2092960"/>
                </a:lnTo>
                <a:lnTo>
                  <a:pt x="2092960" y="2092960"/>
                </a:lnTo>
                <a:lnTo>
                  <a:pt x="2087880" y="2087880"/>
                </a:lnTo>
                <a:close/>
              </a:path>
              <a:path w="2517140" h="2517140">
                <a:moveTo>
                  <a:pt x="2081530" y="2081530"/>
                </a:moveTo>
                <a:lnTo>
                  <a:pt x="2047240" y="2081530"/>
                </a:lnTo>
                <a:lnTo>
                  <a:pt x="2052319" y="2086610"/>
                </a:lnTo>
                <a:lnTo>
                  <a:pt x="2086609" y="2086610"/>
                </a:lnTo>
                <a:lnTo>
                  <a:pt x="2081530" y="2081530"/>
                </a:lnTo>
                <a:close/>
              </a:path>
              <a:path w="2517140" h="2517140">
                <a:moveTo>
                  <a:pt x="2075180" y="2075180"/>
                </a:moveTo>
                <a:lnTo>
                  <a:pt x="2040890" y="2075180"/>
                </a:lnTo>
                <a:lnTo>
                  <a:pt x="2045970" y="2080260"/>
                </a:lnTo>
                <a:lnTo>
                  <a:pt x="2080260" y="2080260"/>
                </a:lnTo>
                <a:lnTo>
                  <a:pt x="2075180" y="2075180"/>
                </a:lnTo>
                <a:close/>
              </a:path>
              <a:path w="2517140" h="2517140">
                <a:moveTo>
                  <a:pt x="2068830" y="2068830"/>
                </a:moveTo>
                <a:lnTo>
                  <a:pt x="2034540" y="2068830"/>
                </a:lnTo>
                <a:lnTo>
                  <a:pt x="2039620" y="2073910"/>
                </a:lnTo>
                <a:lnTo>
                  <a:pt x="2073910" y="2073910"/>
                </a:lnTo>
                <a:lnTo>
                  <a:pt x="2068830" y="2068830"/>
                </a:lnTo>
                <a:close/>
              </a:path>
              <a:path w="2517140" h="2517140">
                <a:moveTo>
                  <a:pt x="2062479" y="2062480"/>
                </a:moveTo>
                <a:lnTo>
                  <a:pt x="2028189" y="2062480"/>
                </a:lnTo>
                <a:lnTo>
                  <a:pt x="2033270" y="2067560"/>
                </a:lnTo>
                <a:lnTo>
                  <a:pt x="2067560" y="2067560"/>
                </a:lnTo>
                <a:lnTo>
                  <a:pt x="2062479" y="2062480"/>
                </a:lnTo>
                <a:close/>
              </a:path>
              <a:path w="2517140" h="2517140">
                <a:moveTo>
                  <a:pt x="2056130" y="2056130"/>
                </a:moveTo>
                <a:lnTo>
                  <a:pt x="2021840" y="2056130"/>
                </a:lnTo>
                <a:lnTo>
                  <a:pt x="2026920" y="2061210"/>
                </a:lnTo>
                <a:lnTo>
                  <a:pt x="2061210" y="2061210"/>
                </a:lnTo>
                <a:lnTo>
                  <a:pt x="2056130" y="2056130"/>
                </a:lnTo>
                <a:close/>
              </a:path>
              <a:path w="2517140" h="2517140">
                <a:moveTo>
                  <a:pt x="2049780" y="2049780"/>
                </a:moveTo>
                <a:lnTo>
                  <a:pt x="2015490" y="2049780"/>
                </a:lnTo>
                <a:lnTo>
                  <a:pt x="2020570" y="2054860"/>
                </a:lnTo>
                <a:lnTo>
                  <a:pt x="2054859" y="2054860"/>
                </a:lnTo>
                <a:lnTo>
                  <a:pt x="2049780" y="2049780"/>
                </a:lnTo>
                <a:close/>
              </a:path>
              <a:path w="2517140" h="2517140">
                <a:moveTo>
                  <a:pt x="2043430" y="2043430"/>
                </a:moveTo>
                <a:lnTo>
                  <a:pt x="2009140" y="2043430"/>
                </a:lnTo>
                <a:lnTo>
                  <a:pt x="2014220" y="2048510"/>
                </a:lnTo>
                <a:lnTo>
                  <a:pt x="2048510" y="2048510"/>
                </a:lnTo>
                <a:lnTo>
                  <a:pt x="2043430" y="2043430"/>
                </a:lnTo>
                <a:close/>
              </a:path>
              <a:path w="2517140" h="2517140">
                <a:moveTo>
                  <a:pt x="2037080" y="2037080"/>
                </a:moveTo>
                <a:lnTo>
                  <a:pt x="2002790" y="2037080"/>
                </a:lnTo>
                <a:lnTo>
                  <a:pt x="2007870" y="2042160"/>
                </a:lnTo>
                <a:lnTo>
                  <a:pt x="2042160" y="2042160"/>
                </a:lnTo>
                <a:lnTo>
                  <a:pt x="2037080" y="2037080"/>
                </a:lnTo>
                <a:close/>
              </a:path>
              <a:path w="2517140" h="2517140">
                <a:moveTo>
                  <a:pt x="2030730" y="2030730"/>
                </a:moveTo>
                <a:lnTo>
                  <a:pt x="1996439" y="2030730"/>
                </a:lnTo>
                <a:lnTo>
                  <a:pt x="2001520" y="2035810"/>
                </a:lnTo>
                <a:lnTo>
                  <a:pt x="2035810" y="2035810"/>
                </a:lnTo>
                <a:lnTo>
                  <a:pt x="2030730" y="2030730"/>
                </a:lnTo>
                <a:close/>
              </a:path>
              <a:path w="2517140" h="2517140">
                <a:moveTo>
                  <a:pt x="2024380" y="2024380"/>
                </a:moveTo>
                <a:lnTo>
                  <a:pt x="1990090" y="2024380"/>
                </a:lnTo>
                <a:lnTo>
                  <a:pt x="1995170" y="2029460"/>
                </a:lnTo>
                <a:lnTo>
                  <a:pt x="2029460" y="2029460"/>
                </a:lnTo>
                <a:lnTo>
                  <a:pt x="2024380" y="2024380"/>
                </a:lnTo>
                <a:close/>
              </a:path>
              <a:path w="2517140" h="2517140">
                <a:moveTo>
                  <a:pt x="2018030" y="2018030"/>
                </a:moveTo>
                <a:lnTo>
                  <a:pt x="1983740" y="2018030"/>
                </a:lnTo>
                <a:lnTo>
                  <a:pt x="1988820" y="2023110"/>
                </a:lnTo>
                <a:lnTo>
                  <a:pt x="2023110" y="2023110"/>
                </a:lnTo>
                <a:lnTo>
                  <a:pt x="2018030" y="2018030"/>
                </a:lnTo>
                <a:close/>
              </a:path>
              <a:path w="2517140" h="2517140">
                <a:moveTo>
                  <a:pt x="2011680" y="2011680"/>
                </a:moveTo>
                <a:lnTo>
                  <a:pt x="1977389" y="2011680"/>
                </a:lnTo>
                <a:lnTo>
                  <a:pt x="1982470" y="2016760"/>
                </a:lnTo>
                <a:lnTo>
                  <a:pt x="2016760" y="2016760"/>
                </a:lnTo>
                <a:lnTo>
                  <a:pt x="2011680" y="2011680"/>
                </a:lnTo>
                <a:close/>
              </a:path>
              <a:path w="2517140" h="2517140">
                <a:moveTo>
                  <a:pt x="2005330" y="2005330"/>
                </a:moveTo>
                <a:lnTo>
                  <a:pt x="1971040" y="2005330"/>
                </a:lnTo>
                <a:lnTo>
                  <a:pt x="1976119" y="2010410"/>
                </a:lnTo>
                <a:lnTo>
                  <a:pt x="2010409" y="2010410"/>
                </a:lnTo>
                <a:lnTo>
                  <a:pt x="2005330" y="2005330"/>
                </a:lnTo>
                <a:close/>
              </a:path>
              <a:path w="2517140" h="2517140">
                <a:moveTo>
                  <a:pt x="1998979" y="1998980"/>
                </a:moveTo>
                <a:lnTo>
                  <a:pt x="1964689" y="1998980"/>
                </a:lnTo>
                <a:lnTo>
                  <a:pt x="1969770" y="2004060"/>
                </a:lnTo>
                <a:lnTo>
                  <a:pt x="2004060" y="2004060"/>
                </a:lnTo>
                <a:lnTo>
                  <a:pt x="1998979" y="1998980"/>
                </a:lnTo>
                <a:close/>
              </a:path>
              <a:path w="2517140" h="2517140">
                <a:moveTo>
                  <a:pt x="1992630" y="1992630"/>
                </a:moveTo>
                <a:lnTo>
                  <a:pt x="1958339" y="1992630"/>
                </a:lnTo>
                <a:lnTo>
                  <a:pt x="1963420" y="1997710"/>
                </a:lnTo>
                <a:lnTo>
                  <a:pt x="1997710" y="1997710"/>
                </a:lnTo>
                <a:lnTo>
                  <a:pt x="1992630" y="1992630"/>
                </a:lnTo>
                <a:close/>
              </a:path>
              <a:path w="2517140" h="2517140">
                <a:moveTo>
                  <a:pt x="1986280" y="1986280"/>
                </a:moveTo>
                <a:lnTo>
                  <a:pt x="1951990" y="1986280"/>
                </a:lnTo>
                <a:lnTo>
                  <a:pt x="1957070" y="1991360"/>
                </a:lnTo>
                <a:lnTo>
                  <a:pt x="1991360" y="1991360"/>
                </a:lnTo>
                <a:lnTo>
                  <a:pt x="1986280" y="1986280"/>
                </a:lnTo>
                <a:close/>
              </a:path>
              <a:path w="2517140" h="2517140">
                <a:moveTo>
                  <a:pt x="1979930" y="1979930"/>
                </a:moveTo>
                <a:lnTo>
                  <a:pt x="1945640" y="1979930"/>
                </a:lnTo>
                <a:lnTo>
                  <a:pt x="1950720" y="1985010"/>
                </a:lnTo>
                <a:lnTo>
                  <a:pt x="1985010" y="1985010"/>
                </a:lnTo>
                <a:lnTo>
                  <a:pt x="1979930" y="1979930"/>
                </a:lnTo>
                <a:close/>
              </a:path>
              <a:path w="2517140" h="2517140">
                <a:moveTo>
                  <a:pt x="1973580" y="1973580"/>
                </a:moveTo>
                <a:lnTo>
                  <a:pt x="1939290" y="1973580"/>
                </a:lnTo>
                <a:lnTo>
                  <a:pt x="1944370" y="1978660"/>
                </a:lnTo>
                <a:lnTo>
                  <a:pt x="1978659" y="1978660"/>
                </a:lnTo>
                <a:lnTo>
                  <a:pt x="1973580" y="1973580"/>
                </a:lnTo>
                <a:close/>
              </a:path>
              <a:path w="2517140" h="2517140">
                <a:moveTo>
                  <a:pt x="1967230" y="1967230"/>
                </a:moveTo>
                <a:lnTo>
                  <a:pt x="1932940" y="1967230"/>
                </a:lnTo>
                <a:lnTo>
                  <a:pt x="1938020" y="1972310"/>
                </a:lnTo>
                <a:lnTo>
                  <a:pt x="1972310" y="1972310"/>
                </a:lnTo>
                <a:lnTo>
                  <a:pt x="1967230" y="1967230"/>
                </a:lnTo>
                <a:close/>
              </a:path>
              <a:path w="2517140" h="2517140">
                <a:moveTo>
                  <a:pt x="1960880" y="1960880"/>
                </a:moveTo>
                <a:lnTo>
                  <a:pt x="1926590" y="1960880"/>
                </a:lnTo>
                <a:lnTo>
                  <a:pt x="1931670" y="1965960"/>
                </a:lnTo>
                <a:lnTo>
                  <a:pt x="1965960" y="1965960"/>
                </a:lnTo>
                <a:lnTo>
                  <a:pt x="1960880" y="1960880"/>
                </a:lnTo>
                <a:close/>
              </a:path>
              <a:path w="2517140" h="2517140">
                <a:moveTo>
                  <a:pt x="1954530" y="1954530"/>
                </a:moveTo>
                <a:lnTo>
                  <a:pt x="1920240" y="1954530"/>
                </a:lnTo>
                <a:lnTo>
                  <a:pt x="1925320" y="1959610"/>
                </a:lnTo>
                <a:lnTo>
                  <a:pt x="1959610" y="1959610"/>
                </a:lnTo>
                <a:lnTo>
                  <a:pt x="1954530" y="1954530"/>
                </a:lnTo>
                <a:close/>
              </a:path>
              <a:path w="2517140" h="2517140">
                <a:moveTo>
                  <a:pt x="1948180" y="1948180"/>
                </a:moveTo>
                <a:lnTo>
                  <a:pt x="1913890" y="1948180"/>
                </a:lnTo>
                <a:lnTo>
                  <a:pt x="1918970" y="1953260"/>
                </a:lnTo>
                <a:lnTo>
                  <a:pt x="1953260" y="1953260"/>
                </a:lnTo>
                <a:lnTo>
                  <a:pt x="1948180" y="1948180"/>
                </a:lnTo>
                <a:close/>
              </a:path>
              <a:path w="2517140" h="2517140">
                <a:moveTo>
                  <a:pt x="1941830" y="1941830"/>
                </a:moveTo>
                <a:lnTo>
                  <a:pt x="1907540" y="1941830"/>
                </a:lnTo>
                <a:lnTo>
                  <a:pt x="1912620" y="1946910"/>
                </a:lnTo>
                <a:lnTo>
                  <a:pt x="1946910" y="1946910"/>
                </a:lnTo>
                <a:lnTo>
                  <a:pt x="1941830" y="1941830"/>
                </a:lnTo>
                <a:close/>
              </a:path>
              <a:path w="2517140" h="2517140">
                <a:moveTo>
                  <a:pt x="1935480" y="1935480"/>
                </a:moveTo>
                <a:lnTo>
                  <a:pt x="1901190" y="1935480"/>
                </a:lnTo>
                <a:lnTo>
                  <a:pt x="1906270" y="1940560"/>
                </a:lnTo>
                <a:lnTo>
                  <a:pt x="1940560" y="1940560"/>
                </a:lnTo>
                <a:lnTo>
                  <a:pt x="1935480" y="1935480"/>
                </a:lnTo>
                <a:close/>
              </a:path>
              <a:path w="2517140" h="2517140">
                <a:moveTo>
                  <a:pt x="1929130" y="1929130"/>
                </a:moveTo>
                <a:lnTo>
                  <a:pt x="1894839" y="1929130"/>
                </a:lnTo>
                <a:lnTo>
                  <a:pt x="1899920" y="1934210"/>
                </a:lnTo>
                <a:lnTo>
                  <a:pt x="1934210" y="1934210"/>
                </a:lnTo>
                <a:lnTo>
                  <a:pt x="1929130" y="1929130"/>
                </a:lnTo>
                <a:close/>
              </a:path>
              <a:path w="2517140" h="2517140">
                <a:moveTo>
                  <a:pt x="1922780" y="1922780"/>
                </a:moveTo>
                <a:lnTo>
                  <a:pt x="1888489" y="1922780"/>
                </a:lnTo>
                <a:lnTo>
                  <a:pt x="1893570" y="1927860"/>
                </a:lnTo>
                <a:lnTo>
                  <a:pt x="1927860" y="1927860"/>
                </a:lnTo>
                <a:lnTo>
                  <a:pt x="1922780" y="1922780"/>
                </a:lnTo>
                <a:close/>
              </a:path>
              <a:path w="2517140" h="2517140">
                <a:moveTo>
                  <a:pt x="1916430" y="1916430"/>
                </a:moveTo>
                <a:lnTo>
                  <a:pt x="1882140" y="1916430"/>
                </a:lnTo>
                <a:lnTo>
                  <a:pt x="1887219" y="1921510"/>
                </a:lnTo>
                <a:lnTo>
                  <a:pt x="1921509" y="1921510"/>
                </a:lnTo>
                <a:lnTo>
                  <a:pt x="1916430" y="1916430"/>
                </a:lnTo>
                <a:close/>
              </a:path>
              <a:path w="2517140" h="2517140">
                <a:moveTo>
                  <a:pt x="1708150" y="1708150"/>
                </a:moveTo>
                <a:lnTo>
                  <a:pt x="1673860" y="1708150"/>
                </a:lnTo>
                <a:lnTo>
                  <a:pt x="1880870" y="1915160"/>
                </a:lnTo>
                <a:lnTo>
                  <a:pt x="1915160" y="1915160"/>
                </a:lnTo>
                <a:lnTo>
                  <a:pt x="1708150" y="1708150"/>
                </a:lnTo>
                <a:close/>
              </a:path>
            </a:pathLst>
          </a:custGeom>
          <a:solidFill>
            <a:srgbClr val="EFEF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0" y="4117340"/>
            <a:ext cx="2550795" cy="2735580"/>
          </a:xfrm>
          <a:custGeom>
            <a:avLst/>
            <a:gdLst/>
            <a:ahLst/>
            <a:cxnLst/>
            <a:rect l="l" t="t" r="r" b="b"/>
            <a:pathLst>
              <a:path w="2550795" h="2735579">
                <a:moveTo>
                  <a:pt x="217170" y="0"/>
                </a:moveTo>
                <a:lnTo>
                  <a:pt x="0" y="0"/>
                </a:lnTo>
                <a:lnTo>
                  <a:pt x="0" y="6349"/>
                </a:lnTo>
                <a:lnTo>
                  <a:pt x="222250" y="6349"/>
                </a:lnTo>
                <a:lnTo>
                  <a:pt x="222250" y="5079"/>
                </a:lnTo>
                <a:lnTo>
                  <a:pt x="220980" y="5079"/>
                </a:lnTo>
                <a:lnTo>
                  <a:pt x="220980" y="3809"/>
                </a:lnTo>
                <a:lnTo>
                  <a:pt x="219710" y="3809"/>
                </a:lnTo>
                <a:lnTo>
                  <a:pt x="219710" y="2539"/>
                </a:lnTo>
                <a:lnTo>
                  <a:pt x="218440" y="2539"/>
                </a:lnTo>
                <a:lnTo>
                  <a:pt x="218440" y="1269"/>
                </a:lnTo>
                <a:lnTo>
                  <a:pt x="217170" y="1269"/>
                </a:lnTo>
                <a:lnTo>
                  <a:pt x="217170" y="0"/>
                </a:lnTo>
                <a:close/>
              </a:path>
              <a:path w="2550795" h="2735579">
                <a:moveTo>
                  <a:pt x="0" y="184236"/>
                </a:moveTo>
                <a:lnTo>
                  <a:pt x="0" y="190499"/>
                </a:lnTo>
                <a:lnTo>
                  <a:pt x="6260" y="190499"/>
                </a:lnTo>
                <a:lnTo>
                  <a:pt x="0" y="184236"/>
                </a:lnTo>
                <a:close/>
              </a:path>
              <a:path w="2550795" h="2735579">
                <a:moveTo>
                  <a:pt x="6260" y="190499"/>
                </a:moveTo>
                <a:lnTo>
                  <a:pt x="0" y="190499"/>
                </a:lnTo>
                <a:lnTo>
                  <a:pt x="0" y="196849"/>
                </a:lnTo>
                <a:lnTo>
                  <a:pt x="12608" y="196849"/>
                </a:lnTo>
                <a:lnTo>
                  <a:pt x="6260" y="190499"/>
                </a:lnTo>
                <a:close/>
              </a:path>
              <a:path w="2550795" h="2735579">
                <a:moveTo>
                  <a:pt x="12608" y="196850"/>
                </a:moveTo>
                <a:lnTo>
                  <a:pt x="0" y="196850"/>
                </a:lnTo>
                <a:lnTo>
                  <a:pt x="0" y="203199"/>
                </a:lnTo>
                <a:lnTo>
                  <a:pt x="18955" y="203199"/>
                </a:lnTo>
                <a:lnTo>
                  <a:pt x="12608" y="196850"/>
                </a:lnTo>
                <a:close/>
              </a:path>
              <a:path w="2550795" h="2735579">
                <a:moveTo>
                  <a:pt x="18955" y="203199"/>
                </a:moveTo>
                <a:lnTo>
                  <a:pt x="0" y="203199"/>
                </a:lnTo>
                <a:lnTo>
                  <a:pt x="0" y="209549"/>
                </a:lnTo>
                <a:lnTo>
                  <a:pt x="25302" y="209549"/>
                </a:lnTo>
                <a:lnTo>
                  <a:pt x="18955" y="203199"/>
                </a:lnTo>
                <a:close/>
              </a:path>
              <a:path w="2550795" h="2735579">
                <a:moveTo>
                  <a:pt x="25302" y="209549"/>
                </a:moveTo>
                <a:lnTo>
                  <a:pt x="0" y="209549"/>
                </a:lnTo>
                <a:lnTo>
                  <a:pt x="0" y="215899"/>
                </a:lnTo>
                <a:lnTo>
                  <a:pt x="31649" y="215899"/>
                </a:lnTo>
                <a:lnTo>
                  <a:pt x="25302" y="209549"/>
                </a:lnTo>
                <a:close/>
              </a:path>
              <a:path w="2550795" h="2735579">
                <a:moveTo>
                  <a:pt x="31649" y="215899"/>
                </a:moveTo>
                <a:lnTo>
                  <a:pt x="0" y="215899"/>
                </a:lnTo>
                <a:lnTo>
                  <a:pt x="0" y="218439"/>
                </a:lnTo>
                <a:lnTo>
                  <a:pt x="3810" y="222249"/>
                </a:lnTo>
                <a:lnTo>
                  <a:pt x="37997" y="222249"/>
                </a:lnTo>
                <a:lnTo>
                  <a:pt x="31649" y="215899"/>
                </a:lnTo>
                <a:close/>
              </a:path>
              <a:path w="2550795" h="2735579">
                <a:moveTo>
                  <a:pt x="37997" y="222249"/>
                </a:moveTo>
                <a:lnTo>
                  <a:pt x="3810" y="222249"/>
                </a:lnTo>
                <a:lnTo>
                  <a:pt x="16510" y="234949"/>
                </a:lnTo>
                <a:lnTo>
                  <a:pt x="50691" y="234949"/>
                </a:lnTo>
                <a:lnTo>
                  <a:pt x="37997" y="222249"/>
                </a:lnTo>
                <a:close/>
              </a:path>
              <a:path w="2550795" h="2735579">
                <a:moveTo>
                  <a:pt x="50691" y="234949"/>
                </a:moveTo>
                <a:lnTo>
                  <a:pt x="16510" y="234949"/>
                </a:lnTo>
                <a:lnTo>
                  <a:pt x="29210" y="247649"/>
                </a:lnTo>
                <a:lnTo>
                  <a:pt x="63386" y="247649"/>
                </a:lnTo>
                <a:lnTo>
                  <a:pt x="50691" y="234949"/>
                </a:lnTo>
                <a:close/>
              </a:path>
              <a:path w="2550795" h="2735579">
                <a:moveTo>
                  <a:pt x="63386" y="247649"/>
                </a:moveTo>
                <a:lnTo>
                  <a:pt x="29210" y="247649"/>
                </a:lnTo>
                <a:lnTo>
                  <a:pt x="35560" y="253999"/>
                </a:lnTo>
                <a:lnTo>
                  <a:pt x="69733" y="253999"/>
                </a:lnTo>
                <a:lnTo>
                  <a:pt x="63386" y="247649"/>
                </a:lnTo>
                <a:close/>
              </a:path>
              <a:path w="2550795" h="2735579">
                <a:moveTo>
                  <a:pt x="69733" y="253999"/>
                </a:moveTo>
                <a:lnTo>
                  <a:pt x="35560" y="253999"/>
                </a:lnTo>
                <a:lnTo>
                  <a:pt x="54610" y="273049"/>
                </a:lnTo>
                <a:lnTo>
                  <a:pt x="88775" y="273049"/>
                </a:lnTo>
                <a:lnTo>
                  <a:pt x="69733" y="253999"/>
                </a:lnTo>
                <a:close/>
              </a:path>
              <a:path w="2550795" h="2735579">
                <a:moveTo>
                  <a:pt x="88775" y="273049"/>
                </a:moveTo>
                <a:lnTo>
                  <a:pt x="54610" y="273049"/>
                </a:lnTo>
                <a:lnTo>
                  <a:pt x="60960" y="279399"/>
                </a:lnTo>
                <a:lnTo>
                  <a:pt x="95122" y="279399"/>
                </a:lnTo>
                <a:lnTo>
                  <a:pt x="88775" y="273049"/>
                </a:lnTo>
                <a:close/>
              </a:path>
              <a:path w="2550795" h="2735579">
                <a:moveTo>
                  <a:pt x="95122" y="279399"/>
                </a:moveTo>
                <a:lnTo>
                  <a:pt x="60960" y="279399"/>
                </a:lnTo>
                <a:lnTo>
                  <a:pt x="67310" y="285749"/>
                </a:lnTo>
                <a:lnTo>
                  <a:pt x="101469" y="285749"/>
                </a:lnTo>
                <a:lnTo>
                  <a:pt x="95122" y="279399"/>
                </a:lnTo>
                <a:close/>
              </a:path>
              <a:path w="2550795" h="2735579">
                <a:moveTo>
                  <a:pt x="101469" y="285749"/>
                </a:moveTo>
                <a:lnTo>
                  <a:pt x="67310" y="285749"/>
                </a:lnTo>
                <a:lnTo>
                  <a:pt x="73660" y="292099"/>
                </a:lnTo>
                <a:lnTo>
                  <a:pt x="107817" y="292099"/>
                </a:lnTo>
                <a:lnTo>
                  <a:pt x="101469" y="285749"/>
                </a:lnTo>
                <a:close/>
              </a:path>
              <a:path w="2550795" h="2735579">
                <a:moveTo>
                  <a:pt x="107817" y="292099"/>
                </a:moveTo>
                <a:lnTo>
                  <a:pt x="73660" y="292099"/>
                </a:lnTo>
                <a:lnTo>
                  <a:pt x="86359" y="304799"/>
                </a:lnTo>
                <a:lnTo>
                  <a:pt x="120511" y="304799"/>
                </a:lnTo>
                <a:lnTo>
                  <a:pt x="107817" y="292099"/>
                </a:lnTo>
                <a:close/>
              </a:path>
              <a:path w="2550795" h="2735579">
                <a:moveTo>
                  <a:pt x="120511" y="304799"/>
                </a:moveTo>
                <a:lnTo>
                  <a:pt x="86360" y="304799"/>
                </a:lnTo>
                <a:lnTo>
                  <a:pt x="92710" y="311149"/>
                </a:lnTo>
                <a:lnTo>
                  <a:pt x="126858" y="311149"/>
                </a:lnTo>
                <a:lnTo>
                  <a:pt x="120511" y="304799"/>
                </a:lnTo>
                <a:close/>
              </a:path>
              <a:path w="2550795" h="2735579">
                <a:moveTo>
                  <a:pt x="126858" y="311149"/>
                </a:moveTo>
                <a:lnTo>
                  <a:pt x="92710" y="311149"/>
                </a:lnTo>
                <a:lnTo>
                  <a:pt x="99060" y="317499"/>
                </a:lnTo>
                <a:lnTo>
                  <a:pt x="133206" y="317499"/>
                </a:lnTo>
                <a:lnTo>
                  <a:pt x="126858" y="311149"/>
                </a:lnTo>
                <a:close/>
              </a:path>
              <a:path w="2550795" h="2735579">
                <a:moveTo>
                  <a:pt x="133206" y="317499"/>
                </a:moveTo>
                <a:lnTo>
                  <a:pt x="99060" y="317499"/>
                </a:lnTo>
                <a:lnTo>
                  <a:pt x="105409" y="323849"/>
                </a:lnTo>
                <a:lnTo>
                  <a:pt x="139553" y="323849"/>
                </a:lnTo>
                <a:lnTo>
                  <a:pt x="133206" y="317499"/>
                </a:lnTo>
                <a:close/>
              </a:path>
              <a:path w="2550795" h="2735579">
                <a:moveTo>
                  <a:pt x="139553" y="323849"/>
                </a:moveTo>
                <a:lnTo>
                  <a:pt x="105410" y="323849"/>
                </a:lnTo>
                <a:lnTo>
                  <a:pt x="111760" y="330199"/>
                </a:lnTo>
                <a:lnTo>
                  <a:pt x="145900" y="330199"/>
                </a:lnTo>
                <a:lnTo>
                  <a:pt x="139553" y="323849"/>
                </a:lnTo>
                <a:close/>
              </a:path>
              <a:path w="2550795" h="2735579">
                <a:moveTo>
                  <a:pt x="145900" y="330199"/>
                </a:moveTo>
                <a:lnTo>
                  <a:pt x="111760" y="330199"/>
                </a:lnTo>
                <a:lnTo>
                  <a:pt x="118110" y="336549"/>
                </a:lnTo>
                <a:lnTo>
                  <a:pt x="152247" y="336549"/>
                </a:lnTo>
                <a:lnTo>
                  <a:pt x="145900" y="330199"/>
                </a:lnTo>
                <a:close/>
              </a:path>
              <a:path w="2550795" h="2735579">
                <a:moveTo>
                  <a:pt x="152247" y="336550"/>
                </a:moveTo>
                <a:lnTo>
                  <a:pt x="118110" y="336550"/>
                </a:lnTo>
                <a:lnTo>
                  <a:pt x="124460" y="342899"/>
                </a:lnTo>
                <a:lnTo>
                  <a:pt x="158595" y="342899"/>
                </a:lnTo>
                <a:lnTo>
                  <a:pt x="152247" y="336550"/>
                </a:lnTo>
                <a:close/>
              </a:path>
              <a:path w="2550795" h="2735579">
                <a:moveTo>
                  <a:pt x="158595" y="342899"/>
                </a:moveTo>
                <a:lnTo>
                  <a:pt x="124460" y="342899"/>
                </a:lnTo>
                <a:lnTo>
                  <a:pt x="130810" y="349249"/>
                </a:lnTo>
                <a:lnTo>
                  <a:pt x="164942" y="349249"/>
                </a:lnTo>
                <a:lnTo>
                  <a:pt x="158595" y="342899"/>
                </a:lnTo>
                <a:close/>
              </a:path>
              <a:path w="2550795" h="2735579">
                <a:moveTo>
                  <a:pt x="164942" y="349249"/>
                </a:moveTo>
                <a:lnTo>
                  <a:pt x="130810" y="349249"/>
                </a:lnTo>
                <a:lnTo>
                  <a:pt x="137160" y="355599"/>
                </a:lnTo>
                <a:lnTo>
                  <a:pt x="171289" y="355599"/>
                </a:lnTo>
                <a:lnTo>
                  <a:pt x="164942" y="349249"/>
                </a:lnTo>
                <a:close/>
              </a:path>
              <a:path w="2550795" h="2735579">
                <a:moveTo>
                  <a:pt x="171289" y="355599"/>
                </a:moveTo>
                <a:lnTo>
                  <a:pt x="137160" y="355599"/>
                </a:lnTo>
                <a:lnTo>
                  <a:pt x="143510" y="361949"/>
                </a:lnTo>
                <a:lnTo>
                  <a:pt x="177637" y="361949"/>
                </a:lnTo>
                <a:lnTo>
                  <a:pt x="171289" y="355599"/>
                </a:lnTo>
                <a:close/>
              </a:path>
              <a:path w="2550795" h="2735579">
                <a:moveTo>
                  <a:pt x="177637" y="361949"/>
                </a:moveTo>
                <a:lnTo>
                  <a:pt x="143510" y="361949"/>
                </a:lnTo>
                <a:lnTo>
                  <a:pt x="149860" y="368299"/>
                </a:lnTo>
                <a:lnTo>
                  <a:pt x="183984" y="368299"/>
                </a:lnTo>
                <a:lnTo>
                  <a:pt x="177637" y="361949"/>
                </a:lnTo>
                <a:close/>
              </a:path>
              <a:path w="2550795" h="2735579">
                <a:moveTo>
                  <a:pt x="183984" y="368299"/>
                </a:moveTo>
                <a:lnTo>
                  <a:pt x="149860" y="368299"/>
                </a:lnTo>
                <a:lnTo>
                  <a:pt x="156210" y="374649"/>
                </a:lnTo>
                <a:lnTo>
                  <a:pt x="190331" y="374649"/>
                </a:lnTo>
                <a:lnTo>
                  <a:pt x="183984" y="368299"/>
                </a:lnTo>
                <a:close/>
              </a:path>
              <a:path w="2550795" h="2735579">
                <a:moveTo>
                  <a:pt x="190331" y="374649"/>
                </a:moveTo>
                <a:lnTo>
                  <a:pt x="156210" y="374649"/>
                </a:lnTo>
                <a:lnTo>
                  <a:pt x="162560" y="380999"/>
                </a:lnTo>
                <a:lnTo>
                  <a:pt x="196678" y="380999"/>
                </a:lnTo>
                <a:lnTo>
                  <a:pt x="190331" y="374649"/>
                </a:lnTo>
                <a:close/>
              </a:path>
              <a:path w="2550795" h="2735579">
                <a:moveTo>
                  <a:pt x="196678" y="380999"/>
                </a:moveTo>
                <a:lnTo>
                  <a:pt x="162560" y="380999"/>
                </a:lnTo>
                <a:lnTo>
                  <a:pt x="168910" y="387349"/>
                </a:lnTo>
                <a:lnTo>
                  <a:pt x="203026" y="387349"/>
                </a:lnTo>
                <a:lnTo>
                  <a:pt x="196678" y="380999"/>
                </a:lnTo>
                <a:close/>
              </a:path>
              <a:path w="2550795" h="2735579">
                <a:moveTo>
                  <a:pt x="203026" y="387349"/>
                </a:moveTo>
                <a:lnTo>
                  <a:pt x="168910" y="387349"/>
                </a:lnTo>
                <a:lnTo>
                  <a:pt x="175260" y="393699"/>
                </a:lnTo>
                <a:lnTo>
                  <a:pt x="209373" y="393699"/>
                </a:lnTo>
                <a:lnTo>
                  <a:pt x="203026" y="387349"/>
                </a:lnTo>
                <a:close/>
              </a:path>
              <a:path w="2550795" h="2735579">
                <a:moveTo>
                  <a:pt x="209373" y="393699"/>
                </a:moveTo>
                <a:lnTo>
                  <a:pt x="175260" y="393699"/>
                </a:lnTo>
                <a:lnTo>
                  <a:pt x="181610" y="400049"/>
                </a:lnTo>
                <a:lnTo>
                  <a:pt x="215720" y="400049"/>
                </a:lnTo>
                <a:lnTo>
                  <a:pt x="209373" y="393699"/>
                </a:lnTo>
                <a:close/>
              </a:path>
              <a:path w="2550795" h="2735579">
                <a:moveTo>
                  <a:pt x="215720" y="400049"/>
                </a:moveTo>
                <a:lnTo>
                  <a:pt x="181610" y="400049"/>
                </a:lnTo>
                <a:lnTo>
                  <a:pt x="187960" y="406399"/>
                </a:lnTo>
                <a:lnTo>
                  <a:pt x="222067" y="406399"/>
                </a:lnTo>
                <a:lnTo>
                  <a:pt x="215720" y="400049"/>
                </a:lnTo>
                <a:close/>
              </a:path>
              <a:path w="2550795" h="2735579">
                <a:moveTo>
                  <a:pt x="222067" y="406399"/>
                </a:moveTo>
                <a:lnTo>
                  <a:pt x="187960" y="406399"/>
                </a:lnTo>
                <a:lnTo>
                  <a:pt x="200660" y="419099"/>
                </a:lnTo>
                <a:lnTo>
                  <a:pt x="234762" y="419099"/>
                </a:lnTo>
                <a:lnTo>
                  <a:pt x="222067" y="406399"/>
                </a:lnTo>
                <a:close/>
              </a:path>
              <a:path w="2550795" h="2735579">
                <a:moveTo>
                  <a:pt x="234762" y="419099"/>
                </a:moveTo>
                <a:lnTo>
                  <a:pt x="200660" y="419099"/>
                </a:lnTo>
                <a:lnTo>
                  <a:pt x="207010" y="425449"/>
                </a:lnTo>
                <a:lnTo>
                  <a:pt x="241109" y="425449"/>
                </a:lnTo>
                <a:lnTo>
                  <a:pt x="234762" y="419099"/>
                </a:lnTo>
                <a:close/>
              </a:path>
              <a:path w="2550795" h="2735579">
                <a:moveTo>
                  <a:pt x="241109" y="425449"/>
                </a:moveTo>
                <a:lnTo>
                  <a:pt x="207010" y="425449"/>
                </a:lnTo>
                <a:lnTo>
                  <a:pt x="219710" y="438149"/>
                </a:lnTo>
                <a:lnTo>
                  <a:pt x="253804" y="438149"/>
                </a:lnTo>
                <a:lnTo>
                  <a:pt x="241109" y="425449"/>
                </a:lnTo>
                <a:close/>
              </a:path>
              <a:path w="2550795" h="2735579">
                <a:moveTo>
                  <a:pt x="253804" y="438149"/>
                </a:moveTo>
                <a:lnTo>
                  <a:pt x="219710" y="438149"/>
                </a:lnTo>
                <a:lnTo>
                  <a:pt x="238760" y="457199"/>
                </a:lnTo>
                <a:lnTo>
                  <a:pt x="272845" y="457199"/>
                </a:lnTo>
                <a:lnTo>
                  <a:pt x="253804" y="438149"/>
                </a:lnTo>
                <a:close/>
              </a:path>
              <a:path w="2550795" h="2735579">
                <a:moveTo>
                  <a:pt x="272845" y="457199"/>
                </a:moveTo>
                <a:lnTo>
                  <a:pt x="238760" y="457199"/>
                </a:lnTo>
                <a:lnTo>
                  <a:pt x="251460" y="469899"/>
                </a:lnTo>
                <a:lnTo>
                  <a:pt x="285540" y="469899"/>
                </a:lnTo>
                <a:lnTo>
                  <a:pt x="272845" y="457199"/>
                </a:lnTo>
                <a:close/>
              </a:path>
              <a:path w="2550795" h="2735579">
                <a:moveTo>
                  <a:pt x="285540" y="469899"/>
                </a:moveTo>
                <a:lnTo>
                  <a:pt x="251460" y="469899"/>
                </a:lnTo>
                <a:lnTo>
                  <a:pt x="257810" y="476249"/>
                </a:lnTo>
                <a:lnTo>
                  <a:pt x="291887" y="476249"/>
                </a:lnTo>
                <a:lnTo>
                  <a:pt x="285540" y="469899"/>
                </a:lnTo>
                <a:close/>
              </a:path>
              <a:path w="2550795" h="2735579">
                <a:moveTo>
                  <a:pt x="291887" y="476249"/>
                </a:moveTo>
                <a:lnTo>
                  <a:pt x="257810" y="476249"/>
                </a:lnTo>
                <a:lnTo>
                  <a:pt x="264160" y="482599"/>
                </a:lnTo>
                <a:lnTo>
                  <a:pt x="298235" y="482599"/>
                </a:lnTo>
                <a:lnTo>
                  <a:pt x="291887" y="476249"/>
                </a:lnTo>
                <a:close/>
              </a:path>
              <a:path w="2550795" h="2735579">
                <a:moveTo>
                  <a:pt x="298235" y="482599"/>
                </a:moveTo>
                <a:lnTo>
                  <a:pt x="264160" y="482599"/>
                </a:lnTo>
                <a:lnTo>
                  <a:pt x="270510" y="488949"/>
                </a:lnTo>
                <a:lnTo>
                  <a:pt x="304582" y="488949"/>
                </a:lnTo>
                <a:lnTo>
                  <a:pt x="298235" y="482599"/>
                </a:lnTo>
                <a:close/>
              </a:path>
              <a:path w="2550795" h="2735579">
                <a:moveTo>
                  <a:pt x="304582" y="488949"/>
                </a:moveTo>
                <a:lnTo>
                  <a:pt x="270510" y="488949"/>
                </a:lnTo>
                <a:lnTo>
                  <a:pt x="276860" y="495299"/>
                </a:lnTo>
                <a:lnTo>
                  <a:pt x="310929" y="495299"/>
                </a:lnTo>
                <a:lnTo>
                  <a:pt x="304582" y="488949"/>
                </a:lnTo>
                <a:close/>
              </a:path>
              <a:path w="2550795" h="2735579">
                <a:moveTo>
                  <a:pt x="310929" y="495300"/>
                </a:moveTo>
                <a:lnTo>
                  <a:pt x="276860" y="495300"/>
                </a:lnTo>
                <a:lnTo>
                  <a:pt x="283210" y="501649"/>
                </a:lnTo>
                <a:lnTo>
                  <a:pt x="317276" y="501649"/>
                </a:lnTo>
                <a:lnTo>
                  <a:pt x="310929" y="495300"/>
                </a:lnTo>
                <a:close/>
              </a:path>
              <a:path w="2550795" h="2735579">
                <a:moveTo>
                  <a:pt x="317276" y="501649"/>
                </a:moveTo>
                <a:lnTo>
                  <a:pt x="283210" y="501649"/>
                </a:lnTo>
                <a:lnTo>
                  <a:pt x="289560" y="507999"/>
                </a:lnTo>
                <a:lnTo>
                  <a:pt x="323624" y="507999"/>
                </a:lnTo>
                <a:lnTo>
                  <a:pt x="317276" y="501649"/>
                </a:lnTo>
                <a:close/>
              </a:path>
              <a:path w="2550795" h="2735579">
                <a:moveTo>
                  <a:pt x="323624" y="507999"/>
                </a:moveTo>
                <a:lnTo>
                  <a:pt x="289560" y="507999"/>
                </a:lnTo>
                <a:lnTo>
                  <a:pt x="295910" y="514349"/>
                </a:lnTo>
                <a:lnTo>
                  <a:pt x="329971" y="514349"/>
                </a:lnTo>
                <a:lnTo>
                  <a:pt x="323624" y="507999"/>
                </a:lnTo>
                <a:close/>
              </a:path>
              <a:path w="2550795" h="2735579">
                <a:moveTo>
                  <a:pt x="329971" y="514350"/>
                </a:moveTo>
                <a:lnTo>
                  <a:pt x="295910" y="514350"/>
                </a:lnTo>
                <a:lnTo>
                  <a:pt x="302260" y="520699"/>
                </a:lnTo>
                <a:lnTo>
                  <a:pt x="336318" y="520699"/>
                </a:lnTo>
                <a:lnTo>
                  <a:pt x="329971" y="514350"/>
                </a:lnTo>
                <a:close/>
              </a:path>
              <a:path w="2550795" h="2735579">
                <a:moveTo>
                  <a:pt x="336318" y="520699"/>
                </a:moveTo>
                <a:lnTo>
                  <a:pt x="302260" y="520699"/>
                </a:lnTo>
                <a:lnTo>
                  <a:pt x="308610" y="527049"/>
                </a:lnTo>
                <a:lnTo>
                  <a:pt x="342665" y="527049"/>
                </a:lnTo>
                <a:lnTo>
                  <a:pt x="336318" y="520699"/>
                </a:lnTo>
                <a:close/>
              </a:path>
              <a:path w="2550795" h="2735579">
                <a:moveTo>
                  <a:pt x="342665" y="527049"/>
                </a:moveTo>
                <a:lnTo>
                  <a:pt x="308610" y="527049"/>
                </a:lnTo>
                <a:lnTo>
                  <a:pt x="314960" y="533399"/>
                </a:lnTo>
                <a:lnTo>
                  <a:pt x="349013" y="533399"/>
                </a:lnTo>
                <a:lnTo>
                  <a:pt x="342665" y="527049"/>
                </a:lnTo>
                <a:close/>
              </a:path>
              <a:path w="2550795" h="2735579">
                <a:moveTo>
                  <a:pt x="349013" y="533399"/>
                </a:moveTo>
                <a:lnTo>
                  <a:pt x="314960" y="533399"/>
                </a:lnTo>
                <a:lnTo>
                  <a:pt x="321310" y="539749"/>
                </a:lnTo>
                <a:lnTo>
                  <a:pt x="355360" y="539749"/>
                </a:lnTo>
                <a:lnTo>
                  <a:pt x="349013" y="533399"/>
                </a:lnTo>
                <a:close/>
              </a:path>
              <a:path w="2550795" h="2735579">
                <a:moveTo>
                  <a:pt x="355360" y="539749"/>
                </a:moveTo>
                <a:lnTo>
                  <a:pt x="321310" y="539749"/>
                </a:lnTo>
                <a:lnTo>
                  <a:pt x="327660" y="546099"/>
                </a:lnTo>
                <a:lnTo>
                  <a:pt x="361707" y="546099"/>
                </a:lnTo>
                <a:lnTo>
                  <a:pt x="355360" y="539749"/>
                </a:lnTo>
                <a:close/>
              </a:path>
              <a:path w="2550795" h="2735579">
                <a:moveTo>
                  <a:pt x="361707" y="546099"/>
                </a:moveTo>
                <a:lnTo>
                  <a:pt x="327660" y="546099"/>
                </a:lnTo>
                <a:lnTo>
                  <a:pt x="334010" y="552449"/>
                </a:lnTo>
                <a:lnTo>
                  <a:pt x="368054" y="552449"/>
                </a:lnTo>
                <a:lnTo>
                  <a:pt x="361707" y="546099"/>
                </a:lnTo>
                <a:close/>
              </a:path>
              <a:path w="2550795" h="2735579">
                <a:moveTo>
                  <a:pt x="368054" y="552449"/>
                </a:moveTo>
                <a:lnTo>
                  <a:pt x="334010" y="552449"/>
                </a:lnTo>
                <a:lnTo>
                  <a:pt x="340360" y="558799"/>
                </a:lnTo>
                <a:lnTo>
                  <a:pt x="374402" y="558799"/>
                </a:lnTo>
                <a:lnTo>
                  <a:pt x="368054" y="552449"/>
                </a:lnTo>
                <a:close/>
              </a:path>
              <a:path w="2550795" h="2735579">
                <a:moveTo>
                  <a:pt x="374402" y="558799"/>
                </a:moveTo>
                <a:lnTo>
                  <a:pt x="340360" y="558799"/>
                </a:lnTo>
                <a:lnTo>
                  <a:pt x="346710" y="565149"/>
                </a:lnTo>
                <a:lnTo>
                  <a:pt x="380749" y="565149"/>
                </a:lnTo>
                <a:lnTo>
                  <a:pt x="374402" y="558799"/>
                </a:lnTo>
                <a:close/>
              </a:path>
              <a:path w="2550795" h="2735579">
                <a:moveTo>
                  <a:pt x="380749" y="565149"/>
                </a:moveTo>
                <a:lnTo>
                  <a:pt x="346710" y="565149"/>
                </a:lnTo>
                <a:lnTo>
                  <a:pt x="359410" y="577849"/>
                </a:lnTo>
                <a:lnTo>
                  <a:pt x="393444" y="577849"/>
                </a:lnTo>
                <a:lnTo>
                  <a:pt x="380749" y="565149"/>
                </a:lnTo>
                <a:close/>
              </a:path>
              <a:path w="2550795" h="2735579">
                <a:moveTo>
                  <a:pt x="393444" y="577849"/>
                </a:moveTo>
                <a:lnTo>
                  <a:pt x="359410" y="577849"/>
                </a:lnTo>
                <a:lnTo>
                  <a:pt x="365760" y="584199"/>
                </a:lnTo>
                <a:lnTo>
                  <a:pt x="399791" y="584199"/>
                </a:lnTo>
                <a:lnTo>
                  <a:pt x="393444" y="577849"/>
                </a:lnTo>
                <a:close/>
              </a:path>
              <a:path w="2550795" h="2735579">
                <a:moveTo>
                  <a:pt x="399791" y="584199"/>
                </a:moveTo>
                <a:lnTo>
                  <a:pt x="365760" y="584199"/>
                </a:lnTo>
                <a:lnTo>
                  <a:pt x="372110" y="590549"/>
                </a:lnTo>
                <a:lnTo>
                  <a:pt x="406138" y="590549"/>
                </a:lnTo>
                <a:lnTo>
                  <a:pt x="399791" y="584199"/>
                </a:lnTo>
                <a:close/>
              </a:path>
              <a:path w="2550795" h="2735579">
                <a:moveTo>
                  <a:pt x="406138" y="590549"/>
                </a:moveTo>
                <a:lnTo>
                  <a:pt x="372110" y="590549"/>
                </a:lnTo>
                <a:lnTo>
                  <a:pt x="378460" y="596899"/>
                </a:lnTo>
                <a:lnTo>
                  <a:pt x="412485" y="596899"/>
                </a:lnTo>
                <a:lnTo>
                  <a:pt x="406138" y="590549"/>
                </a:lnTo>
                <a:close/>
              </a:path>
              <a:path w="2550795" h="2735579">
                <a:moveTo>
                  <a:pt x="412485" y="596899"/>
                </a:moveTo>
                <a:lnTo>
                  <a:pt x="378460" y="596899"/>
                </a:lnTo>
                <a:lnTo>
                  <a:pt x="391160" y="609599"/>
                </a:lnTo>
                <a:lnTo>
                  <a:pt x="425180" y="609599"/>
                </a:lnTo>
                <a:lnTo>
                  <a:pt x="412485" y="596899"/>
                </a:lnTo>
                <a:close/>
              </a:path>
              <a:path w="2550795" h="2735579">
                <a:moveTo>
                  <a:pt x="425180" y="609599"/>
                </a:moveTo>
                <a:lnTo>
                  <a:pt x="391160" y="609599"/>
                </a:lnTo>
                <a:lnTo>
                  <a:pt x="403860" y="622299"/>
                </a:lnTo>
                <a:lnTo>
                  <a:pt x="437874" y="622299"/>
                </a:lnTo>
                <a:lnTo>
                  <a:pt x="425180" y="609599"/>
                </a:lnTo>
                <a:close/>
              </a:path>
              <a:path w="2550795" h="2735579">
                <a:moveTo>
                  <a:pt x="437874" y="622299"/>
                </a:moveTo>
                <a:lnTo>
                  <a:pt x="403860" y="622299"/>
                </a:lnTo>
                <a:lnTo>
                  <a:pt x="410210" y="628649"/>
                </a:lnTo>
                <a:lnTo>
                  <a:pt x="444222" y="628649"/>
                </a:lnTo>
                <a:lnTo>
                  <a:pt x="437874" y="622299"/>
                </a:lnTo>
                <a:close/>
              </a:path>
              <a:path w="2550795" h="2735579">
                <a:moveTo>
                  <a:pt x="444222" y="628649"/>
                </a:moveTo>
                <a:lnTo>
                  <a:pt x="410210" y="628649"/>
                </a:lnTo>
                <a:lnTo>
                  <a:pt x="422910" y="641349"/>
                </a:lnTo>
                <a:lnTo>
                  <a:pt x="456916" y="641349"/>
                </a:lnTo>
                <a:lnTo>
                  <a:pt x="444222" y="628649"/>
                </a:lnTo>
                <a:close/>
              </a:path>
              <a:path w="2550795" h="2735579">
                <a:moveTo>
                  <a:pt x="456916" y="641349"/>
                </a:moveTo>
                <a:lnTo>
                  <a:pt x="422910" y="641349"/>
                </a:lnTo>
                <a:lnTo>
                  <a:pt x="435610" y="654049"/>
                </a:lnTo>
                <a:lnTo>
                  <a:pt x="469611" y="654049"/>
                </a:lnTo>
                <a:lnTo>
                  <a:pt x="456916" y="641349"/>
                </a:lnTo>
                <a:close/>
              </a:path>
              <a:path w="2550795" h="2735579">
                <a:moveTo>
                  <a:pt x="469611" y="654049"/>
                </a:moveTo>
                <a:lnTo>
                  <a:pt x="435610" y="654049"/>
                </a:lnTo>
                <a:lnTo>
                  <a:pt x="441960" y="660399"/>
                </a:lnTo>
                <a:lnTo>
                  <a:pt x="475958" y="660399"/>
                </a:lnTo>
                <a:lnTo>
                  <a:pt x="469611" y="654049"/>
                </a:lnTo>
                <a:close/>
              </a:path>
              <a:path w="2550795" h="2735579">
                <a:moveTo>
                  <a:pt x="475958" y="660399"/>
                </a:moveTo>
                <a:lnTo>
                  <a:pt x="441960" y="660399"/>
                </a:lnTo>
                <a:lnTo>
                  <a:pt x="448310" y="666749"/>
                </a:lnTo>
                <a:lnTo>
                  <a:pt x="482305" y="666749"/>
                </a:lnTo>
                <a:lnTo>
                  <a:pt x="475958" y="660399"/>
                </a:lnTo>
                <a:close/>
              </a:path>
              <a:path w="2550795" h="2735579">
                <a:moveTo>
                  <a:pt x="482305" y="666749"/>
                </a:moveTo>
                <a:lnTo>
                  <a:pt x="448310" y="666749"/>
                </a:lnTo>
                <a:lnTo>
                  <a:pt x="454660" y="673099"/>
                </a:lnTo>
                <a:lnTo>
                  <a:pt x="488653" y="673099"/>
                </a:lnTo>
                <a:lnTo>
                  <a:pt x="482305" y="666749"/>
                </a:lnTo>
                <a:close/>
              </a:path>
              <a:path w="2550795" h="2735579">
                <a:moveTo>
                  <a:pt x="488653" y="673099"/>
                </a:moveTo>
                <a:lnTo>
                  <a:pt x="454660" y="673099"/>
                </a:lnTo>
                <a:lnTo>
                  <a:pt x="461010" y="679449"/>
                </a:lnTo>
                <a:lnTo>
                  <a:pt x="495000" y="679449"/>
                </a:lnTo>
                <a:lnTo>
                  <a:pt x="488653" y="673099"/>
                </a:lnTo>
                <a:close/>
              </a:path>
              <a:path w="2550795" h="2735579">
                <a:moveTo>
                  <a:pt x="495000" y="679449"/>
                </a:moveTo>
                <a:lnTo>
                  <a:pt x="461010" y="679449"/>
                </a:lnTo>
                <a:lnTo>
                  <a:pt x="467360" y="685799"/>
                </a:lnTo>
                <a:lnTo>
                  <a:pt x="501347" y="685799"/>
                </a:lnTo>
                <a:lnTo>
                  <a:pt x="495000" y="679449"/>
                </a:lnTo>
                <a:close/>
              </a:path>
              <a:path w="2550795" h="2735579">
                <a:moveTo>
                  <a:pt x="501347" y="685799"/>
                </a:moveTo>
                <a:lnTo>
                  <a:pt x="467360" y="685799"/>
                </a:lnTo>
                <a:lnTo>
                  <a:pt x="473710" y="692149"/>
                </a:lnTo>
                <a:lnTo>
                  <a:pt x="507694" y="692149"/>
                </a:lnTo>
                <a:lnTo>
                  <a:pt x="501347" y="685799"/>
                </a:lnTo>
                <a:close/>
              </a:path>
              <a:path w="2550795" h="2735579">
                <a:moveTo>
                  <a:pt x="507694" y="692149"/>
                </a:moveTo>
                <a:lnTo>
                  <a:pt x="473710" y="692149"/>
                </a:lnTo>
                <a:lnTo>
                  <a:pt x="480060" y="698499"/>
                </a:lnTo>
                <a:lnTo>
                  <a:pt x="514042" y="698499"/>
                </a:lnTo>
                <a:lnTo>
                  <a:pt x="507694" y="692149"/>
                </a:lnTo>
                <a:close/>
              </a:path>
              <a:path w="2550795" h="2735579">
                <a:moveTo>
                  <a:pt x="514042" y="698499"/>
                </a:moveTo>
                <a:lnTo>
                  <a:pt x="480060" y="698499"/>
                </a:lnTo>
                <a:lnTo>
                  <a:pt x="492759" y="711199"/>
                </a:lnTo>
                <a:lnTo>
                  <a:pt x="526736" y="711199"/>
                </a:lnTo>
                <a:lnTo>
                  <a:pt x="514042" y="698499"/>
                </a:lnTo>
                <a:close/>
              </a:path>
              <a:path w="2550795" h="2735579">
                <a:moveTo>
                  <a:pt x="526736" y="711199"/>
                </a:moveTo>
                <a:lnTo>
                  <a:pt x="492760" y="711199"/>
                </a:lnTo>
                <a:lnTo>
                  <a:pt x="499110" y="717549"/>
                </a:lnTo>
                <a:lnTo>
                  <a:pt x="533083" y="717549"/>
                </a:lnTo>
                <a:lnTo>
                  <a:pt x="526736" y="711199"/>
                </a:lnTo>
                <a:close/>
              </a:path>
              <a:path w="2550795" h="2735579">
                <a:moveTo>
                  <a:pt x="533083" y="717549"/>
                </a:moveTo>
                <a:lnTo>
                  <a:pt x="499110" y="717549"/>
                </a:lnTo>
                <a:lnTo>
                  <a:pt x="505460" y="723899"/>
                </a:lnTo>
                <a:lnTo>
                  <a:pt x="539431" y="723899"/>
                </a:lnTo>
                <a:lnTo>
                  <a:pt x="533083" y="717549"/>
                </a:lnTo>
                <a:close/>
              </a:path>
              <a:path w="2550795" h="2735579">
                <a:moveTo>
                  <a:pt x="539431" y="723899"/>
                </a:moveTo>
                <a:lnTo>
                  <a:pt x="505460" y="723899"/>
                </a:lnTo>
                <a:lnTo>
                  <a:pt x="511810" y="730249"/>
                </a:lnTo>
                <a:lnTo>
                  <a:pt x="545778" y="730249"/>
                </a:lnTo>
                <a:lnTo>
                  <a:pt x="539431" y="723899"/>
                </a:lnTo>
                <a:close/>
              </a:path>
              <a:path w="2550795" h="2735579">
                <a:moveTo>
                  <a:pt x="545778" y="730249"/>
                </a:moveTo>
                <a:lnTo>
                  <a:pt x="511810" y="730249"/>
                </a:lnTo>
                <a:lnTo>
                  <a:pt x="518160" y="736599"/>
                </a:lnTo>
                <a:lnTo>
                  <a:pt x="552125" y="736599"/>
                </a:lnTo>
                <a:lnTo>
                  <a:pt x="545778" y="730249"/>
                </a:lnTo>
                <a:close/>
              </a:path>
              <a:path w="2550795" h="2735579">
                <a:moveTo>
                  <a:pt x="552125" y="736599"/>
                </a:moveTo>
                <a:lnTo>
                  <a:pt x="518160" y="736599"/>
                </a:lnTo>
                <a:lnTo>
                  <a:pt x="524510" y="742949"/>
                </a:lnTo>
                <a:lnTo>
                  <a:pt x="558472" y="742949"/>
                </a:lnTo>
                <a:lnTo>
                  <a:pt x="552125" y="736599"/>
                </a:lnTo>
                <a:close/>
              </a:path>
              <a:path w="2550795" h="2735579">
                <a:moveTo>
                  <a:pt x="558472" y="742949"/>
                </a:moveTo>
                <a:lnTo>
                  <a:pt x="524510" y="742949"/>
                </a:lnTo>
                <a:lnTo>
                  <a:pt x="530860" y="749299"/>
                </a:lnTo>
                <a:lnTo>
                  <a:pt x="564820" y="749299"/>
                </a:lnTo>
                <a:lnTo>
                  <a:pt x="558472" y="742949"/>
                </a:lnTo>
                <a:close/>
              </a:path>
              <a:path w="2550795" h="2735579">
                <a:moveTo>
                  <a:pt x="564820" y="749299"/>
                </a:moveTo>
                <a:lnTo>
                  <a:pt x="530860" y="749299"/>
                </a:lnTo>
                <a:lnTo>
                  <a:pt x="537210" y="755649"/>
                </a:lnTo>
                <a:lnTo>
                  <a:pt x="571167" y="755649"/>
                </a:lnTo>
                <a:lnTo>
                  <a:pt x="564820" y="749299"/>
                </a:lnTo>
                <a:close/>
              </a:path>
              <a:path w="2550795" h="2735579">
                <a:moveTo>
                  <a:pt x="571167" y="755649"/>
                </a:moveTo>
                <a:lnTo>
                  <a:pt x="537210" y="755649"/>
                </a:lnTo>
                <a:lnTo>
                  <a:pt x="543560" y="761999"/>
                </a:lnTo>
                <a:lnTo>
                  <a:pt x="577514" y="761999"/>
                </a:lnTo>
                <a:lnTo>
                  <a:pt x="571167" y="755649"/>
                </a:lnTo>
                <a:close/>
              </a:path>
              <a:path w="2550795" h="2735579">
                <a:moveTo>
                  <a:pt x="577514" y="761999"/>
                </a:moveTo>
                <a:lnTo>
                  <a:pt x="543560" y="761999"/>
                </a:lnTo>
                <a:lnTo>
                  <a:pt x="549910" y="768349"/>
                </a:lnTo>
                <a:lnTo>
                  <a:pt x="583861" y="768349"/>
                </a:lnTo>
                <a:lnTo>
                  <a:pt x="577514" y="761999"/>
                </a:lnTo>
                <a:close/>
              </a:path>
              <a:path w="2550795" h="2735579">
                <a:moveTo>
                  <a:pt x="583861" y="768349"/>
                </a:moveTo>
                <a:lnTo>
                  <a:pt x="549910" y="768349"/>
                </a:lnTo>
                <a:lnTo>
                  <a:pt x="556260" y="774699"/>
                </a:lnTo>
                <a:lnTo>
                  <a:pt x="590209" y="774699"/>
                </a:lnTo>
                <a:lnTo>
                  <a:pt x="583861" y="768349"/>
                </a:lnTo>
                <a:close/>
              </a:path>
              <a:path w="2550795" h="2735579">
                <a:moveTo>
                  <a:pt x="590209" y="774699"/>
                </a:moveTo>
                <a:lnTo>
                  <a:pt x="556260" y="774699"/>
                </a:lnTo>
                <a:lnTo>
                  <a:pt x="562610" y="781049"/>
                </a:lnTo>
                <a:lnTo>
                  <a:pt x="596556" y="781049"/>
                </a:lnTo>
                <a:lnTo>
                  <a:pt x="590209" y="774699"/>
                </a:lnTo>
                <a:close/>
              </a:path>
              <a:path w="2550795" h="2735579">
                <a:moveTo>
                  <a:pt x="596556" y="781049"/>
                </a:moveTo>
                <a:lnTo>
                  <a:pt x="562610" y="781049"/>
                </a:lnTo>
                <a:lnTo>
                  <a:pt x="568960" y="787399"/>
                </a:lnTo>
                <a:lnTo>
                  <a:pt x="602903" y="787399"/>
                </a:lnTo>
                <a:lnTo>
                  <a:pt x="596556" y="781049"/>
                </a:lnTo>
                <a:close/>
              </a:path>
              <a:path w="2550795" h="2735579">
                <a:moveTo>
                  <a:pt x="602903" y="787399"/>
                </a:moveTo>
                <a:lnTo>
                  <a:pt x="568960" y="787399"/>
                </a:lnTo>
                <a:lnTo>
                  <a:pt x="575309" y="793749"/>
                </a:lnTo>
                <a:lnTo>
                  <a:pt x="609251" y="793749"/>
                </a:lnTo>
                <a:lnTo>
                  <a:pt x="602903" y="787399"/>
                </a:lnTo>
                <a:close/>
              </a:path>
              <a:path w="2550795" h="2735579">
                <a:moveTo>
                  <a:pt x="609251" y="793749"/>
                </a:moveTo>
                <a:lnTo>
                  <a:pt x="575310" y="793749"/>
                </a:lnTo>
                <a:lnTo>
                  <a:pt x="581660" y="800099"/>
                </a:lnTo>
                <a:lnTo>
                  <a:pt x="615598" y="800099"/>
                </a:lnTo>
                <a:lnTo>
                  <a:pt x="609251" y="793749"/>
                </a:lnTo>
                <a:close/>
              </a:path>
              <a:path w="2550795" h="2735579">
                <a:moveTo>
                  <a:pt x="615598" y="800099"/>
                </a:moveTo>
                <a:lnTo>
                  <a:pt x="581660" y="800099"/>
                </a:lnTo>
                <a:lnTo>
                  <a:pt x="588010" y="806449"/>
                </a:lnTo>
                <a:lnTo>
                  <a:pt x="621945" y="806449"/>
                </a:lnTo>
                <a:lnTo>
                  <a:pt x="615598" y="800099"/>
                </a:lnTo>
                <a:close/>
              </a:path>
              <a:path w="2550795" h="2735579">
                <a:moveTo>
                  <a:pt x="621945" y="806449"/>
                </a:moveTo>
                <a:lnTo>
                  <a:pt x="588010" y="806449"/>
                </a:lnTo>
                <a:lnTo>
                  <a:pt x="594360" y="812799"/>
                </a:lnTo>
                <a:lnTo>
                  <a:pt x="628292" y="812799"/>
                </a:lnTo>
                <a:lnTo>
                  <a:pt x="621945" y="806449"/>
                </a:lnTo>
                <a:close/>
              </a:path>
              <a:path w="2550795" h="2735579">
                <a:moveTo>
                  <a:pt x="628292" y="812799"/>
                </a:moveTo>
                <a:lnTo>
                  <a:pt x="594360" y="812799"/>
                </a:lnTo>
                <a:lnTo>
                  <a:pt x="600710" y="819149"/>
                </a:lnTo>
                <a:lnTo>
                  <a:pt x="634640" y="819149"/>
                </a:lnTo>
                <a:lnTo>
                  <a:pt x="628292" y="812799"/>
                </a:lnTo>
                <a:close/>
              </a:path>
              <a:path w="2550795" h="2735579">
                <a:moveTo>
                  <a:pt x="634640" y="819149"/>
                </a:moveTo>
                <a:lnTo>
                  <a:pt x="600710" y="819149"/>
                </a:lnTo>
                <a:lnTo>
                  <a:pt x="607060" y="825499"/>
                </a:lnTo>
                <a:lnTo>
                  <a:pt x="640987" y="825499"/>
                </a:lnTo>
                <a:lnTo>
                  <a:pt x="634640" y="819149"/>
                </a:lnTo>
                <a:close/>
              </a:path>
              <a:path w="2550795" h="2735579">
                <a:moveTo>
                  <a:pt x="640987" y="825499"/>
                </a:moveTo>
                <a:lnTo>
                  <a:pt x="607060" y="825499"/>
                </a:lnTo>
                <a:lnTo>
                  <a:pt x="613410" y="831849"/>
                </a:lnTo>
                <a:lnTo>
                  <a:pt x="647334" y="831849"/>
                </a:lnTo>
                <a:lnTo>
                  <a:pt x="640987" y="825499"/>
                </a:lnTo>
                <a:close/>
              </a:path>
              <a:path w="2550795" h="2735579">
                <a:moveTo>
                  <a:pt x="647334" y="831849"/>
                </a:moveTo>
                <a:lnTo>
                  <a:pt x="613410" y="831849"/>
                </a:lnTo>
                <a:lnTo>
                  <a:pt x="619760" y="838199"/>
                </a:lnTo>
                <a:lnTo>
                  <a:pt x="653681" y="838199"/>
                </a:lnTo>
                <a:lnTo>
                  <a:pt x="647334" y="831849"/>
                </a:lnTo>
                <a:close/>
              </a:path>
              <a:path w="2550795" h="2735579">
                <a:moveTo>
                  <a:pt x="653681" y="838199"/>
                </a:moveTo>
                <a:lnTo>
                  <a:pt x="619760" y="838199"/>
                </a:lnTo>
                <a:lnTo>
                  <a:pt x="626110" y="844549"/>
                </a:lnTo>
                <a:lnTo>
                  <a:pt x="660029" y="844549"/>
                </a:lnTo>
                <a:lnTo>
                  <a:pt x="653681" y="838199"/>
                </a:lnTo>
                <a:close/>
              </a:path>
              <a:path w="2550795" h="2735579">
                <a:moveTo>
                  <a:pt x="660029" y="844549"/>
                </a:moveTo>
                <a:lnTo>
                  <a:pt x="626110" y="844549"/>
                </a:lnTo>
                <a:lnTo>
                  <a:pt x="632460" y="850899"/>
                </a:lnTo>
                <a:lnTo>
                  <a:pt x="666376" y="850899"/>
                </a:lnTo>
                <a:lnTo>
                  <a:pt x="660029" y="844549"/>
                </a:lnTo>
                <a:close/>
              </a:path>
              <a:path w="2550795" h="2735579">
                <a:moveTo>
                  <a:pt x="666376" y="850899"/>
                </a:moveTo>
                <a:lnTo>
                  <a:pt x="632460" y="850899"/>
                </a:lnTo>
                <a:lnTo>
                  <a:pt x="638810" y="857249"/>
                </a:lnTo>
                <a:lnTo>
                  <a:pt x="672723" y="857249"/>
                </a:lnTo>
                <a:lnTo>
                  <a:pt x="666376" y="850899"/>
                </a:lnTo>
                <a:close/>
              </a:path>
              <a:path w="2550795" h="2735579">
                <a:moveTo>
                  <a:pt x="672723" y="857249"/>
                </a:moveTo>
                <a:lnTo>
                  <a:pt x="638810" y="857249"/>
                </a:lnTo>
                <a:lnTo>
                  <a:pt x="645160" y="863599"/>
                </a:lnTo>
                <a:lnTo>
                  <a:pt x="679070" y="863599"/>
                </a:lnTo>
                <a:lnTo>
                  <a:pt x="672723" y="857249"/>
                </a:lnTo>
                <a:close/>
              </a:path>
              <a:path w="2550795" h="2735579">
                <a:moveTo>
                  <a:pt x="679070" y="863599"/>
                </a:moveTo>
                <a:lnTo>
                  <a:pt x="645160" y="863599"/>
                </a:lnTo>
                <a:lnTo>
                  <a:pt x="651510" y="869949"/>
                </a:lnTo>
                <a:lnTo>
                  <a:pt x="685418" y="869949"/>
                </a:lnTo>
                <a:lnTo>
                  <a:pt x="679070" y="863599"/>
                </a:lnTo>
                <a:close/>
              </a:path>
              <a:path w="2550795" h="2735579">
                <a:moveTo>
                  <a:pt x="685418" y="869949"/>
                </a:moveTo>
                <a:lnTo>
                  <a:pt x="651510" y="869949"/>
                </a:lnTo>
                <a:lnTo>
                  <a:pt x="657860" y="876299"/>
                </a:lnTo>
                <a:lnTo>
                  <a:pt x="691765" y="876299"/>
                </a:lnTo>
                <a:lnTo>
                  <a:pt x="685418" y="869949"/>
                </a:lnTo>
                <a:close/>
              </a:path>
              <a:path w="2550795" h="2735579">
                <a:moveTo>
                  <a:pt x="691765" y="876299"/>
                </a:moveTo>
                <a:lnTo>
                  <a:pt x="657860" y="876299"/>
                </a:lnTo>
                <a:lnTo>
                  <a:pt x="664210" y="882649"/>
                </a:lnTo>
                <a:lnTo>
                  <a:pt x="698112" y="882649"/>
                </a:lnTo>
                <a:lnTo>
                  <a:pt x="691765" y="876299"/>
                </a:lnTo>
                <a:close/>
              </a:path>
              <a:path w="2550795" h="2735579">
                <a:moveTo>
                  <a:pt x="698112" y="882649"/>
                </a:moveTo>
                <a:lnTo>
                  <a:pt x="664210" y="882649"/>
                </a:lnTo>
                <a:lnTo>
                  <a:pt x="670560" y="888999"/>
                </a:lnTo>
                <a:lnTo>
                  <a:pt x="704460" y="888999"/>
                </a:lnTo>
                <a:lnTo>
                  <a:pt x="698112" y="882649"/>
                </a:lnTo>
                <a:close/>
              </a:path>
              <a:path w="2550795" h="2735579">
                <a:moveTo>
                  <a:pt x="704460" y="888999"/>
                </a:moveTo>
                <a:lnTo>
                  <a:pt x="670560" y="888999"/>
                </a:lnTo>
                <a:lnTo>
                  <a:pt x="676910" y="895349"/>
                </a:lnTo>
                <a:lnTo>
                  <a:pt x="710807" y="895349"/>
                </a:lnTo>
                <a:lnTo>
                  <a:pt x="704460" y="888999"/>
                </a:lnTo>
                <a:close/>
              </a:path>
              <a:path w="2550795" h="2735579">
                <a:moveTo>
                  <a:pt x="710807" y="895349"/>
                </a:moveTo>
                <a:lnTo>
                  <a:pt x="676910" y="895349"/>
                </a:lnTo>
                <a:lnTo>
                  <a:pt x="683260" y="901699"/>
                </a:lnTo>
                <a:lnTo>
                  <a:pt x="717154" y="901699"/>
                </a:lnTo>
                <a:lnTo>
                  <a:pt x="710807" y="895349"/>
                </a:lnTo>
                <a:close/>
              </a:path>
              <a:path w="2550795" h="2735579">
                <a:moveTo>
                  <a:pt x="717154" y="901699"/>
                </a:moveTo>
                <a:lnTo>
                  <a:pt x="683260" y="901699"/>
                </a:lnTo>
                <a:lnTo>
                  <a:pt x="689610" y="908049"/>
                </a:lnTo>
                <a:lnTo>
                  <a:pt x="723501" y="908049"/>
                </a:lnTo>
                <a:lnTo>
                  <a:pt x="717154" y="901699"/>
                </a:lnTo>
                <a:close/>
              </a:path>
              <a:path w="2550795" h="2735579">
                <a:moveTo>
                  <a:pt x="723501" y="908049"/>
                </a:moveTo>
                <a:lnTo>
                  <a:pt x="689610" y="908049"/>
                </a:lnTo>
                <a:lnTo>
                  <a:pt x="695960" y="914399"/>
                </a:lnTo>
                <a:lnTo>
                  <a:pt x="729849" y="914399"/>
                </a:lnTo>
                <a:lnTo>
                  <a:pt x="723501" y="908049"/>
                </a:lnTo>
                <a:close/>
              </a:path>
              <a:path w="2550795" h="2735579">
                <a:moveTo>
                  <a:pt x="729849" y="914399"/>
                </a:moveTo>
                <a:lnTo>
                  <a:pt x="695960" y="914399"/>
                </a:lnTo>
                <a:lnTo>
                  <a:pt x="702310" y="920749"/>
                </a:lnTo>
                <a:lnTo>
                  <a:pt x="736196" y="920749"/>
                </a:lnTo>
                <a:lnTo>
                  <a:pt x="729849" y="914399"/>
                </a:lnTo>
                <a:close/>
              </a:path>
              <a:path w="2550795" h="2735579">
                <a:moveTo>
                  <a:pt x="736196" y="920749"/>
                </a:moveTo>
                <a:lnTo>
                  <a:pt x="702310" y="920749"/>
                </a:lnTo>
                <a:lnTo>
                  <a:pt x="708660" y="927099"/>
                </a:lnTo>
                <a:lnTo>
                  <a:pt x="742543" y="927099"/>
                </a:lnTo>
                <a:lnTo>
                  <a:pt x="736196" y="920749"/>
                </a:lnTo>
                <a:close/>
              </a:path>
              <a:path w="2550795" h="2735579">
                <a:moveTo>
                  <a:pt x="742543" y="927099"/>
                </a:moveTo>
                <a:lnTo>
                  <a:pt x="708660" y="927099"/>
                </a:lnTo>
                <a:lnTo>
                  <a:pt x="715010" y="933449"/>
                </a:lnTo>
                <a:lnTo>
                  <a:pt x="748890" y="933449"/>
                </a:lnTo>
                <a:lnTo>
                  <a:pt x="742543" y="927099"/>
                </a:lnTo>
                <a:close/>
              </a:path>
              <a:path w="2550795" h="2735579">
                <a:moveTo>
                  <a:pt x="748890" y="933449"/>
                </a:moveTo>
                <a:lnTo>
                  <a:pt x="715010" y="933449"/>
                </a:lnTo>
                <a:lnTo>
                  <a:pt x="721360" y="939799"/>
                </a:lnTo>
                <a:lnTo>
                  <a:pt x="755238" y="939799"/>
                </a:lnTo>
                <a:lnTo>
                  <a:pt x="748890" y="933449"/>
                </a:lnTo>
                <a:close/>
              </a:path>
              <a:path w="2550795" h="2735579">
                <a:moveTo>
                  <a:pt x="755238" y="939799"/>
                </a:moveTo>
                <a:lnTo>
                  <a:pt x="721360" y="939799"/>
                </a:lnTo>
                <a:lnTo>
                  <a:pt x="727710" y="946149"/>
                </a:lnTo>
                <a:lnTo>
                  <a:pt x="761585" y="946149"/>
                </a:lnTo>
                <a:lnTo>
                  <a:pt x="755238" y="939799"/>
                </a:lnTo>
                <a:close/>
              </a:path>
              <a:path w="2550795" h="2735579">
                <a:moveTo>
                  <a:pt x="761585" y="946149"/>
                </a:moveTo>
                <a:lnTo>
                  <a:pt x="727710" y="946149"/>
                </a:lnTo>
                <a:lnTo>
                  <a:pt x="740410" y="958849"/>
                </a:lnTo>
                <a:lnTo>
                  <a:pt x="774279" y="958849"/>
                </a:lnTo>
                <a:lnTo>
                  <a:pt x="761585" y="946149"/>
                </a:lnTo>
                <a:close/>
              </a:path>
              <a:path w="2550795" h="2735579">
                <a:moveTo>
                  <a:pt x="774279" y="958849"/>
                </a:moveTo>
                <a:lnTo>
                  <a:pt x="740410" y="958849"/>
                </a:lnTo>
                <a:lnTo>
                  <a:pt x="746760" y="965199"/>
                </a:lnTo>
                <a:lnTo>
                  <a:pt x="780627" y="965199"/>
                </a:lnTo>
                <a:lnTo>
                  <a:pt x="774279" y="958849"/>
                </a:lnTo>
                <a:close/>
              </a:path>
              <a:path w="2550795" h="2735579">
                <a:moveTo>
                  <a:pt x="780627" y="965199"/>
                </a:moveTo>
                <a:lnTo>
                  <a:pt x="746760" y="965199"/>
                </a:lnTo>
                <a:lnTo>
                  <a:pt x="753110" y="971549"/>
                </a:lnTo>
                <a:lnTo>
                  <a:pt x="786974" y="971549"/>
                </a:lnTo>
                <a:lnTo>
                  <a:pt x="780627" y="965199"/>
                </a:lnTo>
                <a:close/>
              </a:path>
              <a:path w="2550795" h="2735579">
                <a:moveTo>
                  <a:pt x="786974" y="971549"/>
                </a:moveTo>
                <a:lnTo>
                  <a:pt x="753110" y="971549"/>
                </a:lnTo>
                <a:lnTo>
                  <a:pt x="759460" y="977899"/>
                </a:lnTo>
                <a:lnTo>
                  <a:pt x="793321" y="977899"/>
                </a:lnTo>
                <a:lnTo>
                  <a:pt x="786974" y="971549"/>
                </a:lnTo>
                <a:close/>
              </a:path>
              <a:path w="2550795" h="2735579">
                <a:moveTo>
                  <a:pt x="793321" y="977899"/>
                </a:moveTo>
                <a:lnTo>
                  <a:pt x="759460" y="977899"/>
                </a:lnTo>
                <a:lnTo>
                  <a:pt x="765810" y="984249"/>
                </a:lnTo>
                <a:lnTo>
                  <a:pt x="799669" y="984249"/>
                </a:lnTo>
                <a:lnTo>
                  <a:pt x="793321" y="977899"/>
                </a:lnTo>
                <a:close/>
              </a:path>
              <a:path w="2550795" h="2735579">
                <a:moveTo>
                  <a:pt x="799669" y="984249"/>
                </a:moveTo>
                <a:lnTo>
                  <a:pt x="765810" y="984249"/>
                </a:lnTo>
                <a:lnTo>
                  <a:pt x="772160" y="990599"/>
                </a:lnTo>
                <a:lnTo>
                  <a:pt x="806016" y="990599"/>
                </a:lnTo>
                <a:lnTo>
                  <a:pt x="799669" y="984249"/>
                </a:lnTo>
                <a:close/>
              </a:path>
              <a:path w="2550795" h="2735579">
                <a:moveTo>
                  <a:pt x="806016" y="990599"/>
                </a:moveTo>
                <a:lnTo>
                  <a:pt x="772160" y="990599"/>
                </a:lnTo>
                <a:lnTo>
                  <a:pt x="778510" y="996949"/>
                </a:lnTo>
                <a:lnTo>
                  <a:pt x="812363" y="996949"/>
                </a:lnTo>
                <a:lnTo>
                  <a:pt x="806016" y="990599"/>
                </a:lnTo>
                <a:close/>
              </a:path>
              <a:path w="2550795" h="2735579">
                <a:moveTo>
                  <a:pt x="812363" y="996949"/>
                </a:moveTo>
                <a:lnTo>
                  <a:pt x="778510" y="996949"/>
                </a:lnTo>
                <a:lnTo>
                  <a:pt x="784860" y="1003299"/>
                </a:lnTo>
                <a:lnTo>
                  <a:pt x="818710" y="1003299"/>
                </a:lnTo>
                <a:lnTo>
                  <a:pt x="812363" y="996949"/>
                </a:lnTo>
                <a:close/>
              </a:path>
              <a:path w="2550795" h="2735579">
                <a:moveTo>
                  <a:pt x="818710" y="1003299"/>
                </a:moveTo>
                <a:lnTo>
                  <a:pt x="784860" y="1003299"/>
                </a:lnTo>
                <a:lnTo>
                  <a:pt x="791210" y="1009649"/>
                </a:lnTo>
                <a:lnTo>
                  <a:pt x="825058" y="1009649"/>
                </a:lnTo>
                <a:lnTo>
                  <a:pt x="818710" y="1003299"/>
                </a:lnTo>
                <a:close/>
              </a:path>
              <a:path w="2550795" h="2735579">
                <a:moveTo>
                  <a:pt x="825058" y="1009649"/>
                </a:moveTo>
                <a:lnTo>
                  <a:pt x="791210" y="1009649"/>
                </a:lnTo>
                <a:lnTo>
                  <a:pt x="797560" y="1015999"/>
                </a:lnTo>
                <a:lnTo>
                  <a:pt x="831405" y="1015999"/>
                </a:lnTo>
                <a:lnTo>
                  <a:pt x="825058" y="1009649"/>
                </a:lnTo>
                <a:close/>
              </a:path>
              <a:path w="2550795" h="2735579">
                <a:moveTo>
                  <a:pt x="831405" y="1015999"/>
                </a:moveTo>
                <a:lnTo>
                  <a:pt x="797560" y="1015999"/>
                </a:lnTo>
                <a:lnTo>
                  <a:pt x="803910" y="1022349"/>
                </a:lnTo>
                <a:lnTo>
                  <a:pt x="837752" y="1022349"/>
                </a:lnTo>
                <a:lnTo>
                  <a:pt x="831405" y="1015999"/>
                </a:lnTo>
                <a:close/>
              </a:path>
              <a:path w="2550795" h="2735579">
                <a:moveTo>
                  <a:pt x="837752" y="1022349"/>
                </a:moveTo>
                <a:lnTo>
                  <a:pt x="803910" y="1022349"/>
                </a:lnTo>
                <a:lnTo>
                  <a:pt x="810260" y="1028699"/>
                </a:lnTo>
                <a:lnTo>
                  <a:pt x="844099" y="1028699"/>
                </a:lnTo>
                <a:lnTo>
                  <a:pt x="837752" y="1022349"/>
                </a:lnTo>
                <a:close/>
              </a:path>
              <a:path w="2550795" h="2735579">
                <a:moveTo>
                  <a:pt x="844099" y="1028699"/>
                </a:moveTo>
                <a:lnTo>
                  <a:pt x="810260" y="1028699"/>
                </a:lnTo>
                <a:lnTo>
                  <a:pt x="816610" y="1035049"/>
                </a:lnTo>
                <a:lnTo>
                  <a:pt x="850447" y="1035049"/>
                </a:lnTo>
                <a:lnTo>
                  <a:pt x="844099" y="1028699"/>
                </a:lnTo>
                <a:close/>
              </a:path>
              <a:path w="2550795" h="2735579">
                <a:moveTo>
                  <a:pt x="850447" y="1035049"/>
                </a:moveTo>
                <a:lnTo>
                  <a:pt x="816610" y="1035049"/>
                </a:lnTo>
                <a:lnTo>
                  <a:pt x="822960" y="1041399"/>
                </a:lnTo>
                <a:lnTo>
                  <a:pt x="856794" y="1041399"/>
                </a:lnTo>
                <a:lnTo>
                  <a:pt x="850447" y="1035049"/>
                </a:lnTo>
                <a:close/>
              </a:path>
              <a:path w="2550795" h="2735579">
                <a:moveTo>
                  <a:pt x="856794" y="1041399"/>
                </a:moveTo>
                <a:lnTo>
                  <a:pt x="822960" y="1041399"/>
                </a:lnTo>
                <a:lnTo>
                  <a:pt x="835660" y="1054099"/>
                </a:lnTo>
                <a:lnTo>
                  <a:pt x="869488" y="1054099"/>
                </a:lnTo>
                <a:lnTo>
                  <a:pt x="856794" y="1041399"/>
                </a:lnTo>
                <a:close/>
              </a:path>
              <a:path w="2550795" h="2735579">
                <a:moveTo>
                  <a:pt x="869488" y="1054099"/>
                </a:moveTo>
                <a:lnTo>
                  <a:pt x="835660" y="1054099"/>
                </a:lnTo>
                <a:lnTo>
                  <a:pt x="842010" y="1060449"/>
                </a:lnTo>
                <a:lnTo>
                  <a:pt x="875836" y="1060449"/>
                </a:lnTo>
                <a:lnTo>
                  <a:pt x="869488" y="1054099"/>
                </a:lnTo>
                <a:close/>
              </a:path>
              <a:path w="2550795" h="2735579">
                <a:moveTo>
                  <a:pt x="875836" y="1060449"/>
                </a:moveTo>
                <a:lnTo>
                  <a:pt x="842010" y="1060449"/>
                </a:lnTo>
                <a:lnTo>
                  <a:pt x="848360" y="1066799"/>
                </a:lnTo>
                <a:lnTo>
                  <a:pt x="882183" y="1066799"/>
                </a:lnTo>
                <a:lnTo>
                  <a:pt x="875836" y="1060449"/>
                </a:lnTo>
                <a:close/>
              </a:path>
              <a:path w="2550795" h="2735579">
                <a:moveTo>
                  <a:pt x="882183" y="1066799"/>
                </a:moveTo>
                <a:lnTo>
                  <a:pt x="848360" y="1066799"/>
                </a:lnTo>
                <a:lnTo>
                  <a:pt x="854710" y="1073149"/>
                </a:lnTo>
                <a:lnTo>
                  <a:pt x="888530" y="1073149"/>
                </a:lnTo>
                <a:lnTo>
                  <a:pt x="882183" y="1066799"/>
                </a:lnTo>
                <a:close/>
              </a:path>
              <a:path w="2550795" h="2735579">
                <a:moveTo>
                  <a:pt x="888530" y="1073149"/>
                </a:moveTo>
                <a:lnTo>
                  <a:pt x="854710" y="1073149"/>
                </a:lnTo>
                <a:lnTo>
                  <a:pt x="861060" y="1079499"/>
                </a:lnTo>
                <a:lnTo>
                  <a:pt x="894877" y="1079499"/>
                </a:lnTo>
                <a:lnTo>
                  <a:pt x="888530" y="1073149"/>
                </a:lnTo>
                <a:close/>
              </a:path>
              <a:path w="2550795" h="2735579">
                <a:moveTo>
                  <a:pt x="894877" y="1079499"/>
                </a:moveTo>
                <a:lnTo>
                  <a:pt x="861060" y="1079499"/>
                </a:lnTo>
                <a:lnTo>
                  <a:pt x="867410" y="1085849"/>
                </a:lnTo>
                <a:lnTo>
                  <a:pt x="901225" y="1085849"/>
                </a:lnTo>
                <a:lnTo>
                  <a:pt x="894877" y="1079499"/>
                </a:lnTo>
                <a:close/>
              </a:path>
              <a:path w="2550795" h="2735579">
                <a:moveTo>
                  <a:pt x="901225" y="1085849"/>
                </a:moveTo>
                <a:lnTo>
                  <a:pt x="867410" y="1085849"/>
                </a:lnTo>
                <a:lnTo>
                  <a:pt x="873760" y="1092199"/>
                </a:lnTo>
                <a:lnTo>
                  <a:pt x="907572" y="1092199"/>
                </a:lnTo>
                <a:lnTo>
                  <a:pt x="901225" y="1085849"/>
                </a:lnTo>
                <a:close/>
              </a:path>
              <a:path w="2550795" h="2735579">
                <a:moveTo>
                  <a:pt x="907572" y="1092199"/>
                </a:moveTo>
                <a:lnTo>
                  <a:pt x="873760" y="1092199"/>
                </a:lnTo>
                <a:lnTo>
                  <a:pt x="880110" y="1098549"/>
                </a:lnTo>
                <a:lnTo>
                  <a:pt x="913919" y="1098549"/>
                </a:lnTo>
                <a:lnTo>
                  <a:pt x="907572" y="1092199"/>
                </a:lnTo>
                <a:close/>
              </a:path>
              <a:path w="2550795" h="2735579">
                <a:moveTo>
                  <a:pt x="913919" y="1098549"/>
                </a:moveTo>
                <a:lnTo>
                  <a:pt x="880110" y="1098549"/>
                </a:lnTo>
                <a:lnTo>
                  <a:pt x="886460" y="1104899"/>
                </a:lnTo>
                <a:lnTo>
                  <a:pt x="920267" y="1104899"/>
                </a:lnTo>
                <a:lnTo>
                  <a:pt x="913919" y="1098549"/>
                </a:lnTo>
                <a:close/>
              </a:path>
              <a:path w="2550795" h="2735579">
                <a:moveTo>
                  <a:pt x="920267" y="1104899"/>
                </a:moveTo>
                <a:lnTo>
                  <a:pt x="886460" y="1104899"/>
                </a:lnTo>
                <a:lnTo>
                  <a:pt x="892810" y="1111249"/>
                </a:lnTo>
                <a:lnTo>
                  <a:pt x="926614" y="1111249"/>
                </a:lnTo>
                <a:lnTo>
                  <a:pt x="920267" y="1104899"/>
                </a:lnTo>
                <a:close/>
              </a:path>
              <a:path w="2550795" h="2735579">
                <a:moveTo>
                  <a:pt x="926614" y="1111249"/>
                </a:moveTo>
                <a:lnTo>
                  <a:pt x="892810" y="1111249"/>
                </a:lnTo>
                <a:lnTo>
                  <a:pt x="919480" y="1137919"/>
                </a:lnTo>
                <a:lnTo>
                  <a:pt x="953272" y="1137919"/>
                </a:lnTo>
                <a:lnTo>
                  <a:pt x="926614" y="1111249"/>
                </a:lnTo>
                <a:close/>
              </a:path>
              <a:path w="2550795" h="2735579">
                <a:moveTo>
                  <a:pt x="953272" y="1137919"/>
                </a:moveTo>
                <a:lnTo>
                  <a:pt x="919480" y="1137919"/>
                </a:lnTo>
                <a:lnTo>
                  <a:pt x="929640" y="1148079"/>
                </a:lnTo>
                <a:lnTo>
                  <a:pt x="963428" y="1148079"/>
                </a:lnTo>
                <a:lnTo>
                  <a:pt x="953272" y="1137919"/>
                </a:lnTo>
                <a:close/>
              </a:path>
              <a:path w="2550795" h="2735579">
                <a:moveTo>
                  <a:pt x="963428" y="1148079"/>
                </a:moveTo>
                <a:lnTo>
                  <a:pt x="929640" y="1148079"/>
                </a:lnTo>
                <a:lnTo>
                  <a:pt x="938530" y="1156969"/>
                </a:lnTo>
                <a:lnTo>
                  <a:pt x="972314" y="1156969"/>
                </a:lnTo>
                <a:lnTo>
                  <a:pt x="963428" y="1148079"/>
                </a:lnTo>
                <a:close/>
              </a:path>
              <a:path w="2550795" h="2735579">
                <a:moveTo>
                  <a:pt x="972314" y="1156969"/>
                </a:moveTo>
                <a:lnTo>
                  <a:pt x="938530" y="1156969"/>
                </a:lnTo>
                <a:lnTo>
                  <a:pt x="944880" y="1163319"/>
                </a:lnTo>
                <a:lnTo>
                  <a:pt x="978661" y="1163319"/>
                </a:lnTo>
                <a:lnTo>
                  <a:pt x="972314" y="1156969"/>
                </a:lnTo>
                <a:close/>
              </a:path>
              <a:path w="2550795" h="2735579">
                <a:moveTo>
                  <a:pt x="978661" y="1163319"/>
                </a:moveTo>
                <a:lnTo>
                  <a:pt x="944880" y="1163319"/>
                </a:lnTo>
                <a:lnTo>
                  <a:pt x="976630" y="1195069"/>
                </a:lnTo>
                <a:lnTo>
                  <a:pt x="1010398" y="1195069"/>
                </a:lnTo>
                <a:lnTo>
                  <a:pt x="978661" y="1163319"/>
                </a:lnTo>
                <a:close/>
              </a:path>
              <a:path w="2550795" h="2735579">
                <a:moveTo>
                  <a:pt x="1010398" y="1195069"/>
                </a:moveTo>
                <a:lnTo>
                  <a:pt x="976630" y="1195069"/>
                </a:lnTo>
                <a:lnTo>
                  <a:pt x="986790" y="1205229"/>
                </a:lnTo>
                <a:lnTo>
                  <a:pt x="1020553" y="1205229"/>
                </a:lnTo>
                <a:lnTo>
                  <a:pt x="1010398" y="1195069"/>
                </a:lnTo>
                <a:close/>
              </a:path>
              <a:path w="2550795" h="2735579">
                <a:moveTo>
                  <a:pt x="1020553" y="1205229"/>
                </a:moveTo>
                <a:lnTo>
                  <a:pt x="986790" y="1205229"/>
                </a:lnTo>
                <a:lnTo>
                  <a:pt x="1008380" y="1226819"/>
                </a:lnTo>
                <a:lnTo>
                  <a:pt x="1042134" y="1226819"/>
                </a:lnTo>
                <a:lnTo>
                  <a:pt x="1020553" y="1205229"/>
                </a:lnTo>
                <a:close/>
              </a:path>
              <a:path w="2550795" h="2735579">
                <a:moveTo>
                  <a:pt x="1042134" y="1226819"/>
                </a:moveTo>
                <a:lnTo>
                  <a:pt x="1008380" y="1226819"/>
                </a:lnTo>
                <a:lnTo>
                  <a:pt x="1018540" y="1236979"/>
                </a:lnTo>
                <a:lnTo>
                  <a:pt x="1052290" y="1236979"/>
                </a:lnTo>
                <a:lnTo>
                  <a:pt x="1042134" y="1226819"/>
                </a:lnTo>
                <a:close/>
              </a:path>
              <a:path w="2550795" h="2735579">
                <a:moveTo>
                  <a:pt x="1052290" y="1236979"/>
                </a:moveTo>
                <a:lnTo>
                  <a:pt x="1018540" y="1236979"/>
                </a:lnTo>
                <a:lnTo>
                  <a:pt x="1024890" y="1243329"/>
                </a:lnTo>
                <a:lnTo>
                  <a:pt x="1058637" y="1243329"/>
                </a:lnTo>
                <a:lnTo>
                  <a:pt x="1052290" y="1236979"/>
                </a:lnTo>
                <a:close/>
              </a:path>
              <a:path w="2550795" h="2735579">
                <a:moveTo>
                  <a:pt x="1058637" y="1243329"/>
                </a:moveTo>
                <a:lnTo>
                  <a:pt x="1024890" y="1243329"/>
                </a:lnTo>
                <a:lnTo>
                  <a:pt x="1031240" y="1249679"/>
                </a:lnTo>
                <a:lnTo>
                  <a:pt x="1064984" y="1249679"/>
                </a:lnTo>
                <a:lnTo>
                  <a:pt x="1058637" y="1243329"/>
                </a:lnTo>
                <a:close/>
              </a:path>
              <a:path w="2550795" h="2735579">
                <a:moveTo>
                  <a:pt x="1064984" y="1249679"/>
                </a:moveTo>
                <a:lnTo>
                  <a:pt x="1031240" y="1249679"/>
                </a:lnTo>
                <a:lnTo>
                  <a:pt x="1043940" y="1262379"/>
                </a:lnTo>
                <a:lnTo>
                  <a:pt x="1077679" y="1262379"/>
                </a:lnTo>
                <a:lnTo>
                  <a:pt x="1064984" y="1249679"/>
                </a:lnTo>
                <a:close/>
              </a:path>
              <a:path w="2550795" h="2735579">
                <a:moveTo>
                  <a:pt x="1077679" y="1262379"/>
                </a:moveTo>
                <a:lnTo>
                  <a:pt x="1043940" y="1262379"/>
                </a:lnTo>
                <a:lnTo>
                  <a:pt x="1046480" y="1264919"/>
                </a:lnTo>
                <a:lnTo>
                  <a:pt x="1080218" y="1264919"/>
                </a:lnTo>
                <a:lnTo>
                  <a:pt x="1077679" y="1262379"/>
                </a:lnTo>
                <a:close/>
              </a:path>
              <a:path w="2550795" h="2735579">
                <a:moveTo>
                  <a:pt x="1080218" y="1264919"/>
                </a:moveTo>
                <a:lnTo>
                  <a:pt x="1046480" y="1264919"/>
                </a:lnTo>
                <a:lnTo>
                  <a:pt x="1059180" y="1277619"/>
                </a:lnTo>
                <a:lnTo>
                  <a:pt x="1092912" y="1277619"/>
                </a:lnTo>
                <a:lnTo>
                  <a:pt x="1080218" y="1264919"/>
                </a:lnTo>
                <a:close/>
              </a:path>
              <a:path w="2550795" h="2735579">
                <a:moveTo>
                  <a:pt x="1092912" y="1277619"/>
                </a:moveTo>
                <a:lnTo>
                  <a:pt x="1059180" y="1277619"/>
                </a:lnTo>
                <a:lnTo>
                  <a:pt x="1075690" y="1294129"/>
                </a:lnTo>
                <a:lnTo>
                  <a:pt x="1109415" y="1294129"/>
                </a:lnTo>
                <a:lnTo>
                  <a:pt x="1092912" y="1277619"/>
                </a:lnTo>
                <a:close/>
              </a:path>
              <a:path w="2550795" h="2735579">
                <a:moveTo>
                  <a:pt x="1109415" y="1294129"/>
                </a:moveTo>
                <a:lnTo>
                  <a:pt x="1075690" y="1294129"/>
                </a:lnTo>
                <a:lnTo>
                  <a:pt x="1082040" y="1300479"/>
                </a:lnTo>
                <a:lnTo>
                  <a:pt x="1115762" y="1300479"/>
                </a:lnTo>
                <a:lnTo>
                  <a:pt x="1109415" y="1294129"/>
                </a:lnTo>
                <a:close/>
              </a:path>
              <a:path w="2550795" h="2735579">
                <a:moveTo>
                  <a:pt x="1115762" y="1300479"/>
                </a:moveTo>
                <a:lnTo>
                  <a:pt x="1082040" y="1300479"/>
                </a:lnTo>
                <a:lnTo>
                  <a:pt x="1084580" y="1303019"/>
                </a:lnTo>
                <a:lnTo>
                  <a:pt x="1118301" y="1303019"/>
                </a:lnTo>
                <a:lnTo>
                  <a:pt x="1115762" y="1300479"/>
                </a:lnTo>
                <a:close/>
              </a:path>
              <a:path w="2550795" h="2735579">
                <a:moveTo>
                  <a:pt x="1118301" y="1303019"/>
                </a:moveTo>
                <a:lnTo>
                  <a:pt x="1084580" y="1303019"/>
                </a:lnTo>
                <a:lnTo>
                  <a:pt x="1094740" y="1313179"/>
                </a:lnTo>
                <a:lnTo>
                  <a:pt x="1128457" y="1313179"/>
                </a:lnTo>
                <a:lnTo>
                  <a:pt x="1118301" y="1303019"/>
                </a:lnTo>
                <a:close/>
              </a:path>
              <a:path w="2550795" h="2735579">
                <a:moveTo>
                  <a:pt x="1128457" y="1313179"/>
                </a:moveTo>
                <a:lnTo>
                  <a:pt x="1094740" y="1313179"/>
                </a:lnTo>
                <a:lnTo>
                  <a:pt x="1101090" y="1319529"/>
                </a:lnTo>
                <a:lnTo>
                  <a:pt x="1134804" y="1319529"/>
                </a:lnTo>
                <a:lnTo>
                  <a:pt x="1128457" y="1313179"/>
                </a:lnTo>
                <a:close/>
              </a:path>
              <a:path w="2550795" h="2735579">
                <a:moveTo>
                  <a:pt x="1134804" y="1319529"/>
                </a:moveTo>
                <a:lnTo>
                  <a:pt x="1101090" y="1319529"/>
                </a:lnTo>
                <a:lnTo>
                  <a:pt x="1107440" y="1325879"/>
                </a:lnTo>
                <a:lnTo>
                  <a:pt x="1141151" y="1325879"/>
                </a:lnTo>
                <a:lnTo>
                  <a:pt x="1134804" y="1319529"/>
                </a:lnTo>
                <a:close/>
              </a:path>
              <a:path w="2550795" h="2735579">
                <a:moveTo>
                  <a:pt x="1141151" y="1325879"/>
                </a:moveTo>
                <a:lnTo>
                  <a:pt x="1107440" y="1325879"/>
                </a:lnTo>
                <a:lnTo>
                  <a:pt x="1113790" y="1332229"/>
                </a:lnTo>
                <a:lnTo>
                  <a:pt x="1147499" y="1332229"/>
                </a:lnTo>
                <a:lnTo>
                  <a:pt x="1141151" y="1325879"/>
                </a:lnTo>
                <a:close/>
              </a:path>
              <a:path w="2550795" h="2735579">
                <a:moveTo>
                  <a:pt x="1147499" y="1332229"/>
                </a:moveTo>
                <a:lnTo>
                  <a:pt x="1113790" y="1332229"/>
                </a:lnTo>
                <a:lnTo>
                  <a:pt x="1116330" y="1334769"/>
                </a:lnTo>
                <a:lnTo>
                  <a:pt x="1150038" y="1334769"/>
                </a:lnTo>
                <a:lnTo>
                  <a:pt x="1147499" y="1332229"/>
                </a:lnTo>
                <a:close/>
              </a:path>
              <a:path w="2550795" h="2735579">
                <a:moveTo>
                  <a:pt x="1150038" y="1334769"/>
                </a:moveTo>
                <a:lnTo>
                  <a:pt x="1116330" y="1334769"/>
                </a:lnTo>
                <a:lnTo>
                  <a:pt x="1122680" y="1341119"/>
                </a:lnTo>
                <a:lnTo>
                  <a:pt x="1156385" y="1341119"/>
                </a:lnTo>
                <a:lnTo>
                  <a:pt x="1150038" y="1334769"/>
                </a:lnTo>
                <a:close/>
              </a:path>
              <a:path w="2550795" h="2735579">
                <a:moveTo>
                  <a:pt x="1156385" y="1341119"/>
                </a:moveTo>
                <a:lnTo>
                  <a:pt x="1122680" y="1341119"/>
                </a:lnTo>
                <a:lnTo>
                  <a:pt x="1126490" y="1344929"/>
                </a:lnTo>
                <a:lnTo>
                  <a:pt x="1160193" y="1344929"/>
                </a:lnTo>
                <a:lnTo>
                  <a:pt x="1156385" y="1341119"/>
                </a:lnTo>
                <a:close/>
              </a:path>
              <a:path w="2550795" h="2735579">
                <a:moveTo>
                  <a:pt x="1160193" y="1344929"/>
                </a:moveTo>
                <a:lnTo>
                  <a:pt x="1126490" y="1344929"/>
                </a:lnTo>
                <a:lnTo>
                  <a:pt x="1132840" y="1351279"/>
                </a:lnTo>
                <a:lnTo>
                  <a:pt x="1166540" y="1351279"/>
                </a:lnTo>
                <a:lnTo>
                  <a:pt x="1160193" y="1344929"/>
                </a:lnTo>
                <a:close/>
              </a:path>
              <a:path w="2550795" h="2735579">
                <a:moveTo>
                  <a:pt x="1166540" y="1351279"/>
                </a:moveTo>
                <a:lnTo>
                  <a:pt x="1132840" y="1351279"/>
                </a:lnTo>
                <a:lnTo>
                  <a:pt x="1141730" y="1360169"/>
                </a:lnTo>
                <a:lnTo>
                  <a:pt x="1175427" y="1360169"/>
                </a:lnTo>
                <a:lnTo>
                  <a:pt x="1166540" y="1351279"/>
                </a:lnTo>
                <a:close/>
              </a:path>
              <a:path w="2550795" h="2735579">
                <a:moveTo>
                  <a:pt x="1175427" y="1360169"/>
                </a:moveTo>
                <a:lnTo>
                  <a:pt x="1141730" y="1360169"/>
                </a:lnTo>
                <a:lnTo>
                  <a:pt x="1148080" y="1366519"/>
                </a:lnTo>
                <a:lnTo>
                  <a:pt x="1181774" y="1366519"/>
                </a:lnTo>
                <a:lnTo>
                  <a:pt x="1175427" y="1360169"/>
                </a:lnTo>
                <a:close/>
              </a:path>
              <a:path w="2550795" h="2735579">
                <a:moveTo>
                  <a:pt x="1181774" y="1366519"/>
                </a:moveTo>
                <a:lnTo>
                  <a:pt x="1148080" y="1366519"/>
                </a:lnTo>
                <a:lnTo>
                  <a:pt x="1158240" y="1376679"/>
                </a:lnTo>
                <a:lnTo>
                  <a:pt x="1191930" y="1376679"/>
                </a:lnTo>
                <a:lnTo>
                  <a:pt x="1181774" y="1366519"/>
                </a:lnTo>
                <a:close/>
              </a:path>
              <a:path w="2550795" h="2735579">
                <a:moveTo>
                  <a:pt x="1191930" y="1376679"/>
                </a:moveTo>
                <a:lnTo>
                  <a:pt x="1158240" y="1376679"/>
                </a:lnTo>
                <a:lnTo>
                  <a:pt x="1164590" y="1383029"/>
                </a:lnTo>
                <a:lnTo>
                  <a:pt x="1198277" y="1383029"/>
                </a:lnTo>
                <a:lnTo>
                  <a:pt x="1191930" y="1376679"/>
                </a:lnTo>
                <a:close/>
              </a:path>
              <a:path w="2550795" h="2735579">
                <a:moveTo>
                  <a:pt x="1198277" y="1383029"/>
                </a:moveTo>
                <a:lnTo>
                  <a:pt x="1164590" y="1383029"/>
                </a:lnTo>
                <a:lnTo>
                  <a:pt x="1173480" y="1391919"/>
                </a:lnTo>
                <a:lnTo>
                  <a:pt x="1207163" y="1391919"/>
                </a:lnTo>
                <a:lnTo>
                  <a:pt x="1198277" y="1383029"/>
                </a:lnTo>
                <a:close/>
              </a:path>
              <a:path w="2550795" h="2735579">
                <a:moveTo>
                  <a:pt x="1207163" y="1391919"/>
                </a:moveTo>
                <a:lnTo>
                  <a:pt x="1173480" y="1391919"/>
                </a:lnTo>
                <a:lnTo>
                  <a:pt x="1179830" y="1398269"/>
                </a:lnTo>
                <a:lnTo>
                  <a:pt x="1213510" y="1398269"/>
                </a:lnTo>
                <a:lnTo>
                  <a:pt x="1207163" y="1391919"/>
                </a:lnTo>
                <a:close/>
              </a:path>
              <a:path w="2550795" h="2735579">
                <a:moveTo>
                  <a:pt x="1213510" y="1398269"/>
                </a:moveTo>
                <a:lnTo>
                  <a:pt x="1179830" y="1398269"/>
                </a:lnTo>
                <a:lnTo>
                  <a:pt x="1186180" y="1404619"/>
                </a:lnTo>
                <a:lnTo>
                  <a:pt x="1219857" y="1404619"/>
                </a:lnTo>
                <a:lnTo>
                  <a:pt x="1213510" y="1398269"/>
                </a:lnTo>
                <a:close/>
              </a:path>
              <a:path w="2550795" h="2735579">
                <a:moveTo>
                  <a:pt x="1219857" y="1404619"/>
                </a:moveTo>
                <a:lnTo>
                  <a:pt x="1186180" y="1404619"/>
                </a:lnTo>
                <a:lnTo>
                  <a:pt x="1189990" y="1408429"/>
                </a:lnTo>
                <a:lnTo>
                  <a:pt x="1223666" y="1408429"/>
                </a:lnTo>
                <a:lnTo>
                  <a:pt x="1219857" y="1404619"/>
                </a:lnTo>
                <a:close/>
              </a:path>
              <a:path w="2550795" h="2735579">
                <a:moveTo>
                  <a:pt x="1223666" y="1408429"/>
                </a:moveTo>
                <a:lnTo>
                  <a:pt x="1189990" y="1408429"/>
                </a:lnTo>
                <a:lnTo>
                  <a:pt x="1196340" y="1414779"/>
                </a:lnTo>
                <a:lnTo>
                  <a:pt x="1230013" y="1414779"/>
                </a:lnTo>
                <a:lnTo>
                  <a:pt x="1223666" y="1408429"/>
                </a:lnTo>
                <a:close/>
              </a:path>
              <a:path w="2550795" h="2735579">
                <a:moveTo>
                  <a:pt x="1230013" y="1414779"/>
                </a:moveTo>
                <a:lnTo>
                  <a:pt x="1196340" y="1414779"/>
                </a:lnTo>
                <a:lnTo>
                  <a:pt x="1198880" y="1417319"/>
                </a:lnTo>
                <a:lnTo>
                  <a:pt x="1232552" y="1417319"/>
                </a:lnTo>
                <a:lnTo>
                  <a:pt x="1230013" y="1414779"/>
                </a:lnTo>
                <a:close/>
              </a:path>
              <a:path w="2550795" h="2735579">
                <a:moveTo>
                  <a:pt x="1232552" y="1417319"/>
                </a:moveTo>
                <a:lnTo>
                  <a:pt x="1198880" y="1417319"/>
                </a:lnTo>
                <a:lnTo>
                  <a:pt x="1202690" y="1421129"/>
                </a:lnTo>
                <a:lnTo>
                  <a:pt x="1236360" y="1421129"/>
                </a:lnTo>
                <a:lnTo>
                  <a:pt x="1232552" y="1417319"/>
                </a:lnTo>
                <a:close/>
              </a:path>
              <a:path w="2550795" h="2735579">
                <a:moveTo>
                  <a:pt x="1236360" y="1421129"/>
                </a:moveTo>
                <a:lnTo>
                  <a:pt x="1202690" y="1421129"/>
                </a:lnTo>
                <a:lnTo>
                  <a:pt x="1228090" y="1446529"/>
                </a:lnTo>
                <a:lnTo>
                  <a:pt x="1261749" y="1446529"/>
                </a:lnTo>
                <a:lnTo>
                  <a:pt x="1236360" y="1421129"/>
                </a:lnTo>
                <a:close/>
              </a:path>
              <a:path w="2550795" h="2735579">
                <a:moveTo>
                  <a:pt x="1261749" y="1446529"/>
                </a:moveTo>
                <a:lnTo>
                  <a:pt x="1228090" y="1446529"/>
                </a:lnTo>
                <a:lnTo>
                  <a:pt x="1259840" y="1478279"/>
                </a:lnTo>
                <a:lnTo>
                  <a:pt x="1293486" y="1478279"/>
                </a:lnTo>
                <a:lnTo>
                  <a:pt x="1261749" y="1446529"/>
                </a:lnTo>
                <a:close/>
              </a:path>
              <a:path w="2550795" h="2735579">
                <a:moveTo>
                  <a:pt x="1293486" y="1478279"/>
                </a:moveTo>
                <a:lnTo>
                  <a:pt x="1259840" y="1478279"/>
                </a:lnTo>
                <a:lnTo>
                  <a:pt x="1304290" y="1522729"/>
                </a:lnTo>
                <a:lnTo>
                  <a:pt x="1337917" y="1522729"/>
                </a:lnTo>
                <a:lnTo>
                  <a:pt x="1293486" y="1478279"/>
                </a:lnTo>
                <a:close/>
              </a:path>
              <a:path w="2550795" h="2735579">
                <a:moveTo>
                  <a:pt x="1337917" y="1522729"/>
                </a:moveTo>
                <a:lnTo>
                  <a:pt x="1304290" y="1522729"/>
                </a:lnTo>
                <a:lnTo>
                  <a:pt x="1338580" y="1557019"/>
                </a:lnTo>
                <a:lnTo>
                  <a:pt x="1372192" y="1557019"/>
                </a:lnTo>
                <a:lnTo>
                  <a:pt x="1337917" y="1522729"/>
                </a:lnTo>
                <a:close/>
              </a:path>
              <a:path w="2550795" h="2735579">
                <a:moveTo>
                  <a:pt x="1372192" y="1557019"/>
                </a:moveTo>
                <a:lnTo>
                  <a:pt x="1338580" y="1557019"/>
                </a:lnTo>
                <a:lnTo>
                  <a:pt x="1348740" y="1567179"/>
                </a:lnTo>
                <a:lnTo>
                  <a:pt x="1382347" y="1567179"/>
                </a:lnTo>
                <a:lnTo>
                  <a:pt x="1372192" y="1557019"/>
                </a:lnTo>
                <a:close/>
              </a:path>
              <a:path w="2550795" h="2735579">
                <a:moveTo>
                  <a:pt x="1382347" y="1567179"/>
                </a:moveTo>
                <a:lnTo>
                  <a:pt x="1348740" y="1567179"/>
                </a:lnTo>
                <a:lnTo>
                  <a:pt x="1383030" y="1601469"/>
                </a:lnTo>
                <a:lnTo>
                  <a:pt x="1416623" y="1601469"/>
                </a:lnTo>
                <a:lnTo>
                  <a:pt x="1382347" y="1567179"/>
                </a:lnTo>
                <a:close/>
              </a:path>
              <a:path w="2550795" h="2735579">
                <a:moveTo>
                  <a:pt x="1416623" y="1601469"/>
                </a:moveTo>
                <a:lnTo>
                  <a:pt x="1383030" y="1601469"/>
                </a:lnTo>
                <a:lnTo>
                  <a:pt x="1408430" y="1626869"/>
                </a:lnTo>
                <a:lnTo>
                  <a:pt x="1442012" y="1626869"/>
                </a:lnTo>
                <a:lnTo>
                  <a:pt x="1416623" y="1601469"/>
                </a:lnTo>
                <a:close/>
              </a:path>
              <a:path w="2550795" h="2735579">
                <a:moveTo>
                  <a:pt x="1442012" y="1626869"/>
                </a:moveTo>
                <a:lnTo>
                  <a:pt x="1408430" y="1626869"/>
                </a:lnTo>
                <a:lnTo>
                  <a:pt x="1418590" y="1637029"/>
                </a:lnTo>
                <a:lnTo>
                  <a:pt x="1452167" y="1637029"/>
                </a:lnTo>
                <a:lnTo>
                  <a:pt x="1442012" y="1626869"/>
                </a:lnTo>
                <a:close/>
              </a:path>
              <a:path w="2550795" h="2735579">
                <a:moveTo>
                  <a:pt x="1452167" y="1637029"/>
                </a:moveTo>
                <a:lnTo>
                  <a:pt x="1418590" y="1637029"/>
                </a:lnTo>
                <a:lnTo>
                  <a:pt x="1577340" y="1795779"/>
                </a:lnTo>
                <a:lnTo>
                  <a:pt x="1610849" y="1795779"/>
                </a:lnTo>
                <a:lnTo>
                  <a:pt x="1452167" y="1637029"/>
                </a:lnTo>
                <a:close/>
              </a:path>
              <a:path w="2550795" h="2735579">
                <a:moveTo>
                  <a:pt x="1610849" y="1795779"/>
                </a:moveTo>
                <a:lnTo>
                  <a:pt x="1577340" y="1795779"/>
                </a:lnTo>
                <a:lnTo>
                  <a:pt x="1621790" y="1840229"/>
                </a:lnTo>
                <a:lnTo>
                  <a:pt x="1655280" y="1840229"/>
                </a:lnTo>
                <a:lnTo>
                  <a:pt x="1610849" y="1795779"/>
                </a:lnTo>
                <a:close/>
              </a:path>
              <a:path w="2550795" h="2735579">
                <a:moveTo>
                  <a:pt x="1655280" y="1840229"/>
                </a:moveTo>
                <a:lnTo>
                  <a:pt x="1621790" y="1840229"/>
                </a:lnTo>
                <a:lnTo>
                  <a:pt x="1634490" y="1852929"/>
                </a:lnTo>
                <a:lnTo>
                  <a:pt x="1667974" y="1852929"/>
                </a:lnTo>
                <a:lnTo>
                  <a:pt x="1655280" y="1840229"/>
                </a:lnTo>
                <a:close/>
              </a:path>
              <a:path w="2550795" h="2735579">
                <a:moveTo>
                  <a:pt x="1667974" y="1852929"/>
                </a:moveTo>
                <a:lnTo>
                  <a:pt x="1634490" y="1852929"/>
                </a:lnTo>
                <a:lnTo>
                  <a:pt x="1640840" y="1859279"/>
                </a:lnTo>
                <a:lnTo>
                  <a:pt x="1674322" y="1859279"/>
                </a:lnTo>
                <a:lnTo>
                  <a:pt x="1667974" y="1852929"/>
                </a:lnTo>
                <a:close/>
              </a:path>
              <a:path w="2550795" h="2735579">
                <a:moveTo>
                  <a:pt x="1674322" y="1859279"/>
                </a:moveTo>
                <a:lnTo>
                  <a:pt x="1640840" y="1859279"/>
                </a:lnTo>
                <a:lnTo>
                  <a:pt x="1659890" y="1878329"/>
                </a:lnTo>
                <a:lnTo>
                  <a:pt x="1693363" y="1878329"/>
                </a:lnTo>
                <a:lnTo>
                  <a:pt x="1674322" y="1859279"/>
                </a:lnTo>
                <a:close/>
              </a:path>
              <a:path w="2550795" h="2735579">
                <a:moveTo>
                  <a:pt x="1693363" y="1878329"/>
                </a:moveTo>
                <a:lnTo>
                  <a:pt x="1659890" y="1878329"/>
                </a:lnTo>
                <a:lnTo>
                  <a:pt x="1666240" y="1884679"/>
                </a:lnTo>
                <a:lnTo>
                  <a:pt x="1699711" y="1884679"/>
                </a:lnTo>
                <a:lnTo>
                  <a:pt x="1693363" y="1878329"/>
                </a:lnTo>
                <a:close/>
              </a:path>
              <a:path w="2550795" h="2735579">
                <a:moveTo>
                  <a:pt x="1699711" y="1884679"/>
                </a:moveTo>
                <a:lnTo>
                  <a:pt x="1666240" y="1884679"/>
                </a:lnTo>
                <a:lnTo>
                  <a:pt x="1687830" y="1906269"/>
                </a:lnTo>
                <a:lnTo>
                  <a:pt x="1721291" y="1906269"/>
                </a:lnTo>
                <a:lnTo>
                  <a:pt x="1699711" y="1884679"/>
                </a:lnTo>
                <a:close/>
              </a:path>
              <a:path w="2550795" h="2735579">
                <a:moveTo>
                  <a:pt x="1721291" y="1906269"/>
                </a:moveTo>
                <a:lnTo>
                  <a:pt x="1687830" y="1906269"/>
                </a:lnTo>
                <a:lnTo>
                  <a:pt x="1706880" y="1925319"/>
                </a:lnTo>
                <a:lnTo>
                  <a:pt x="1740333" y="1925319"/>
                </a:lnTo>
                <a:lnTo>
                  <a:pt x="1721291" y="1906269"/>
                </a:lnTo>
                <a:close/>
              </a:path>
              <a:path w="2550795" h="2735579">
                <a:moveTo>
                  <a:pt x="2350940" y="2536189"/>
                </a:moveTo>
                <a:lnTo>
                  <a:pt x="2317750" y="2536189"/>
                </a:lnTo>
                <a:lnTo>
                  <a:pt x="2517140" y="2735579"/>
                </a:lnTo>
                <a:lnTo>
                  <a:pt x="2550244" y="2735579"/>
                </a:lnTo>
                <a:lnTo>
                  <a:pt x="2350940" y="2536189"/>
                </a:lnTo>
                <a:close/>
              </a:path>
              <a:path w="2550795" h="2735579">
                <a:moveTo>
                  <a:pt x="2348401" y="2533649"/>
                </a:moveTo>
                <a:lnTo>
                  <a:pt x="2315210" y="2533649"/>
                </a:lnTo>
                <a:lnTo>
                  <a:pt x="2316480" y="2534919"/>
                </a:lnTo>
                <a:lnTo>
                  <a:pt x="2349671" y="2534919"/>
                </a:lnTo>
                <a:lnTo>
                  <a:pt x="2348401" y="2533649"/>
                </a:lnTo>
                <a:close/>
              </a:path>
              <a:path w="2550795" h="2735579">
                <a:moveTo>
                  <a:pt x="2344593" y="2529839"/>
                </a:moveTo>
                <a:lnTo>
                  <a:pt x="2311400" y="2529839"/>
                </a:lnTo>
                <a:lnTo>
                  <a:pt x="2313940" y="2532379"/>
                </a:lnTo>
                <a:lnTo>
                  <a:pt x="2347132" y="2532379"/>
                </a:lnTo>
                <a:lnTo>
                  <a:pt x="2344593" y="2529839"/>
                </a:lnTo>
                <a:close/>
              </a:path>
              <a:path w="2550795" h="2735579">
                <a:moveTo>
                  <a:pt x="2342054" y="2527299"/>
                </a:moveTo>
                <a:lnTo>
                  <a:pt x="2308860" y="2527299"/>
                </a:lnTo>
                <a:lnTo>
                  <a:pt x="2310130" y="2528569"/>
                </a:lnTo>
                <a:lnTo>
                  <a:pt x="2343323" y="2528569"/>
                </a:lnTo>
                <a:lnTo>
                  <a:pt x="2342054" y="2527299"/>
                </a:lnTo>
                <a:close/>
              </a:path>
              <a:path w="2550795" h="2735579">
                <a:moveTo>
                  <a:pt x="2338246" y="2523489"/>
                </a:moveTo>
                <a:lnTo>
                  <a:pt x="2305050" y="2523489"/>
                </a:lnTo>
                <a:lnTo>
                  <a:pt x="2307590" y="2526029"/>
                </a:lnTo>
                <a:lnTo>
                  <a:pt x="2340785" y="2526029"/>
                </a:lnTo>
                <a:lnTo>
                  <a:pt x="2338246" y="2523489"/>
                </a:lnTo>
                <a:close/>
              </a:path>
              <a:path w="2550795" h="2735579">
                <a:moveTo>
                  <a:pt x="2335707" y="2520949"/>
                </a:moveTo>
                <a:lnTo>
                  <a:pt x="2302510" y="2520949"/>
                </a:lnTo>
                <a:lnTo>
                  <a:pt x="2303780" y="2522219"/>
                </a:lnTo>
                <a:lnTo>
                  <a:pt x="2336976" y="2522219"/>
                </a:lnTo>
                <a:lnTo>
                  <a:pt x="2335707" y="2520949"/>
                </a:lnTo>
                <a:close/>
              </a:path>
              <a:path w="2550795" h="2735579">
                <a:moveTo>
                  <a:pt x="2331898" y="2517139"/>
                </a:moveTo>
                <a:lnTo>
                  <a:pt x="2298700" y="2517139"/>
                </a:lnTo>
                <a:lnTo>
                  <a:pt x="2301240" y="2519679"/>
                </a:lnTo>
                <a:lnTo>
                  <a:pt x="2334437" y="2519679"/>
                </a:lnTo>
                <a:lnTo>
                  <a:pt x="2331898" y="2517139"/>
                </a:lnTo>
                <a:close/>
              </a:path>
              <a:path w="2550795" h="2735579">
                <a:moveTo>
                  <a:pt x="2329359" y="2514599"/>
                </a:moveTo>
                <a:lnTo>
                  <a:pt x="2296160" y="2514599"/>
                </a:lnTo>
                <a:lnTo>
                  <a:pt x="2297430" y="2515869"/>
                </a:lnTo>
                <a:lnTo>
                  <a:pt x="2330629" y="2515869"/>
                </a:lnTo>
                <a:lnTo>
                  <a:pt x="2329359" y="2514599"/>
                </a:lnTo>
                <a:close/>
              </a:path>
              <a:path w="2550795" h="2735579">
                <a:moveTo>
                  <a:pt x="2325551" y="2510789"/>
                </a:moveTo>
                <a:lnTo>
                  <a:pt x="2292350" y="2510789"/>
                </a:lnTo>
                <a:lnTo>
                  <a:pt x="2294890" y="2513329"/>
                </a:lnTo>
                <a:lnTo>
                  <a:pt x="2328090" y="2513329"/>
                </a:lnTo>
                <a:lnTo>
                  <a:pt x="2325551" y="2510789"/>
                </a:lnTo>
                <a:close/>
              </a:path>
              <a:path w="2550795" h="2735579">
                <a:moveTo>
                  <a:pt x="2323012" y="2508249"/>
                </a:moveTo>
                <a:lnTo>
                  <a:pt x="2289810" y="2508249"/>
                </a:lnTo>
                <a:lnTo>
                  <a:pt x="2291080" y="2509519"/>
                </a:lnTo>
                <a:lnTo>
                  <a:pt x="2324282" y="2509519"/>
                </a:lnTo>
                <a:lnTo>
                  <a:pt x="2323012" y="2508249"/>
                </a:lnTo>
                <a:close/>
              </a:path>
              <a:path w="2550795" h="2735579">
                <a:moveTo>
                  <a:pt x="2319204" y="2504439"/>
                </a:moveTo>
                <a:lnTo>
                  <a:pt x="2286000" y="2504439"/>
                </a:lnTo>
                <a:lnTo>
                  <a:pt x="2288540" y="2506979"/>
                </a:lnTo>
                <a:lnTo>
                  <a:pt x="2321743" y="2506979"/>
                </a:lnTo>
                <a:lnTo>
                  <a:pt x="2319204" y="2504439"/>
                </a:lnTo>
                <a:close/>
              </a:path>
              <a:path w="2550795" h="2735579">
                <a:moveTo>
                  <a:pt x="2316665" y="2501899"/>
                </a:moveTo>
                <a:lnTo>
                  <a:pt x="2283460" y="2501899"/>
                </a:lnTo>
                <a:lnTo>
                  <a:pt x="2284730" y="2503169"/>
                </a:lnTo>
                <a:lnTo>
                  <a:pt x="2317934" y="2503169"/>
                </a:lnTo>
                <a:lnTo>
                  <a:pt x="2316665" y="2501899"/>
                </a:lnTo>
                <a:close/>
              </a:path>
              <a:path w="2550795" h="2735579">
                <a:moveTo>
                  <a:pt x="2312857" y="2498089"/>
                </a:moveTo>
                <a:lnTo>
                  <a:pt x="2279650" y="2498089"/>
                </a:lnTo>
                <a:lnTo>
                  <a:pt x="2282190" y="2500629"/>
                </a:lnTo>
                <a:lnTo>
                  <a:pt x="2315395" y="2500629"/>
                </a:lnTo>
                <a:lnTo>
                  <a:pt x="2312857" y="2498089"/>
                </a:lnTo>
                <a:close/>
              </a:path>
              <a:path w="2550795" h="2735579">
                <a:moveTo>
                  <a:pt x="2310318" y="2495549"/>
                </a:moveTo>
                <a:lnTo>
                  <a:pt x="2277110" y="2495549"/>
                </a:lnTo>
                <a:lnTo>
                  <a:pt x="2278380" y="2496819"/>
                </a:lnTo>
                <a:lnTo>
                  <a:pt x="2311587" y="2496819"/>
                </a:lnTo>
                <a:lnTo>
                  <a:pt x="2310318" y="2495549"/>
                </a:lnTo>
                <a:close/>
              </a:path>
              <a:path w="2550795" h="2735579">
                <a:moveTo>
                  <a:pt x="2306509" y="2491739"/>
                </a:moveTo>
                <a:lnTo>
                  <a:pt x="2273300" y="2491739"/>
                </a:lnTo>
                <a:lnTo>
                  <a:pt x="2275840" y="2494279"/>
                </a:lnTo>
                <a:lnTo>
                  <a:pt x="2309048" y="2494279"/>
                </a:lnTo>
                <a:lnTo>
                  <a:pt x="2306509" y="2491739"/>
                </a:lnTo>
                <a:close/>
              </a:path>
              <a:path w="2550795" h="2735579">
                <a:moveTo>
                  <a:pt x="2303970" y="2489199"/>
                </a:moveTo>
                <a:lnTo>
                  <a:pt x="2270760" y="2489199"/>
                </a:lnTo>
                <a:lnTo>
                  <a:pt x="2272030" y="2490469"/>
                </a:lnTo>
                <a:lnTo>
                  <a:pt x="2305240" y="2490469"/>
                </a:lnTo>
                <a:lnTo>
                  <a:pt x="2303970" y="2489199"/>
                </a:lnTo>
                <a:close/>
              </a:path>
              <a:path w="2550795" h="2735579">
                <a:moveTo>
                  <a:pt x="2300162" y="2485389"/>
                </a:moveTo>
                <a:lnTo>
                  <a:pt x="2266950" y="2485389"/>
                </a:lnTo>
                <a:lnTo>
                  <a:pt x="2269490" y="2487929"/>
                </a:lnTo>
                <a:lnTo>
                  <a:pt x="2302701" y="2487929"/>
                </a:lnTo>
                <a:lnTo>
                  <a:pt x="2300162" y="2485389"/>
                </a:lnTo>
                <a:close/>
              </a:path>
              <a:path w="2550795" h="2735579">
                <a:moveTo>
                  <a:pt x="2297623" y="2482849"/>
                </a:moveTo>
                <a:lnTo>
                  <a:pt x="2264410" y="2482849"/>
                </a:lnTo>
                <a:lnTo>
                  <a:pt x="2265680" y="2484119"/>
                </a:lnTo>
                <a:lnTo>
                  <a:pt x="2298893" y="2484119"/>
                </a:lnTo>
                <a:lnTo>
                  <a:pt x="2297623" y="2482849"/>
                </a:lnTo>
                <a:close/>
              </a:path>
              <a:path w="2550795" h="2735579">
                <a:moveTo>
                  <a:pt x="2293815" y="2479039"/>
                </a:moveTo>
                <a:lnTo>
                  <a:pt x="2260600" y="2479039"/>
                </a:lnTo>
                <a:lnTo>
                  <a:pt x="2263140" y="2481579"/>
                </a:lnTo>
                <a:lnTo>
                  <a:pt x="2296354" y="2481579"/>
                </a:lnTo>
                <a:lnTo>
                  <a:pt x="2293815" y="2479039"/>
                </a:lnTo>
                <a:close/>
              </a:path>
              <a:path w="2550795" h="2735579">
                <a:moveTo>
                  <a:pt x="2291276" y="2476499"/>
                </a:moveTo>
                <a:lnTo>
                  <a:pt x="2258060" y="2476499"/>
                </a:lnTo>
                <a:lnTo>
                  <a:pt x="2259330" y="2477769"/>
                </a:lnTo>
                <a:lnTo>
                  <a:pt x="2292545" y="2477769"/>
                </a:lnTo>
                <a:lnTo>
                  <a:pt x="2291276" y="2476499"/>
                </a:lnTo>
                <a:close/>
              </a:path>
              <a:path w="2550795" h="2735579">
                <a:moveTo>
                  <a:pt x="2287467" y="2472689"/>
                </a:moveTo>
                <a:lnTo>
                  <a:pt x="2254250" y="2472689"/>
                </a:lnTo>
                <a:lnTo>
                  <a:pt x="2256790" y="2475229"/>
                </a:lnTo>
                <a:lnTo>
                  <a:pt x="2290006" y="2475229"/>
                </a:lnTo>
                <a:lnTo>
                  <a:pt x="2287467" y="2472689"/>
                </a:lnTo>
                <a:close/>
              </a:path>
              <a:path w="2550795" h="2735579">
                <a:moveTo>
                  <a:pt x="2284929" y="2470149"/>
                </a:moveTo>
                <a:lnTo>
                  <a:pt x="2251710" y="2470149"/>
                </a:lnTo>
                <a:lnTo>
                  <a:pt x="2252980" y="2471419"/>
                </a:lnTo>
                <a:lnTo>
                  <a:pt x="2286198" y="2471419"/>
                </a:lnTo>
                <a:lnTo>
                  <a:pt x="2284929" y="2470149"/>
                </a:lnTo>
                <a:close/>
              </a:path>
              <a:path w="2550795" h="2735579">
                <a:moveTo>
                  <a:pt x="2281120" y="2466339"/>
                </a:moveTo>
                <a:lnTo>
                  <a:pt x="2247900" y="2466339"/>
                </a:lnTo>
                <a:lnTo>
                  <a:pt x="2250440" y="2468879"/>
                </a:lnTo>
                <a:lnTo>
                  <a:pt x="2283659" y="2468879"/>
                </a:lnTo>
                <a:lnTo>
                  <a:pt x="2281120" y="2466339"/>
                </a:lnTo>
                <a:close/>
              </a:path>
              <a:path w="2550795" h="2735579">
                <a:moveTo>
                  <a:pt x="2278581" y="2463799"/>
                </a:moveTo>
                <a:lnTo>
                  <a:pt x="2245360" y="2463799"/>
                </a:lnTo>
                <a:lnTo>
                  <a:pt x="2246630" y="2465069"/>
                </a:lnTo>
                <a:lnTo>
                  <a:pt x="2279851" y="2465069"/>
                </a:lnTo>
                <a:lnTo>
                  <a:pt x="2278581" y="2463799"/>
                </a:lnTo>
                <a:close/>
              </a:path>
              <a:path w="2550795" h="2735579">
                <a:moveTo>
                  <a:pt x="2274773" y="2459989"/>
                </a:moveTo>
                <a:lnTo>
                  <a:pt x="2241550" y="2459989"/>
                </a:lnTo>
                <a:lnTo>
                  <a:pt x="2244090" y="2462529"/>
                </a:lnTo>
                <a:lnTo>
                  <a:pt x="2277312" y="2462529"/>
                </a:lnTo>
                <a:lnTo>
                  <a:pt x="2274773" y="2459989"/>
                </a:lnTo>
                <a:close/>
              </a:path>
              <a:path w="2550795" h="2735579">
                <a:moveTo>
                  <a:pt x="2272234" y="2457449"/>
                </a:moveTo>
                <a:lnTo>
                  <a:pt x="2239010" y="2457449"/>
                </a:lnTo>
                <a:lnTo>
                  <a:pt x="2240280" y="2458719"/>
                </a:lnTo>
                <a:lnTo>
                  <a:pt x="2273504" y="2458719"/>
                </a:lnTo>
                <a:lnTo>
                  <a:pt x="2272234" y="2457449"/>
                </a:lnTo>
                <a:close/>
              </a:path>
              <a:path w="2550795" h="2735579">
                <a:moveTo>
                  <a:pt x="2268426" y="2453639"/>
                </a:moveTo>
                <a:lnTo>
                  <a:pt x="2235200" y="2453639"/>
                </a:lnTo>
                <a:lnTo>
                  <a:pt x="2237740" y="2456179"/>
                </a:lnTo>
                <a:lnTo>
                  <a:pt x="2270965" y="2456179"/>
                </a:lnTo>
                <a:lnTo>
                  <a:pt x="2268426" y="2453639"/>
                </a:lnTo>
                <a:close/>
              </a:path>
              <a:path w="2550795" h="2735579">
                <a:moveTo>
                  <a:pt x="2265887" y="2451099"/>
                </a:moveTo>
                <a:lnTo>
                  <a:pt x="2232660" y="2451099"/>
                </a:lnTo>
                <a:lnTo>
                  <a:pt x="2233930" y="2452369"/>
                </a:lnTo>
                <a:lnTo>
                  <a:pt x="2267156" y="2452369"/>
                </a:lnTo>
                <a:lnTo>
                  <a:pt x="2265887" y="2451099"/>
                </a:lnTo>
                <a:close/>
              </a:path>
              <a:path w="2550795" h="2735579">
                <a:moveTo>
                  <a:pt x="2262078" y="2447289"/>
                </a:moveTo>
                <a:lnTo>
                  <a:pt x="2228850" y="2447289"/>
                </a:lnTo>
                <a:lnTo>
                  <a:pt x="2231390" y="2449829"/>
                </a:lnTo>
                <a:lnTo>
                  <a:pt x="2264617" y="2449829"/>
                </a:lnTo>
                <a:lnTo>
                  <a:pt x="2262078" y="2447289"/>
                </a:lnTo>
                <a:close/>
              </a:path>
              <a:path w="2550795" h="2735579">
                <a:moveTo>
                  <a:pt x="2259540" y="2444749"/>
                </a:moveTo>
                <a:lnTo>
                  <a:pt x="2226310" y="2444749"/>
                </a:lnTo>
                <a:lnTo>
                  <a:pt x="2227580" y="2446019"/>
                </a:lnTo>
                <a:lnTo>
                  <a:pt x="2260809" y="2446019"/>
                </a:lnTo>
                <a:lnTo>
                  <a:pt x="2259540" y="2444749"/>
                </a:lnTo>
                <a:close/>
              </a:path>
              <a:path w="2550795" h="2735579">
                <a:moveTo>
                  <a:pt x="2253192" y="2438399"/>
                </a:moveTo>
                <a:lnTo>
                  <a:pt x="2219960" y="2438399"/>
                </a:lnTo>
                <a:lnTo>
                  <a:pt x="2225040" y="2443479"/>
                </a:lnTo>
                <a:lnTo>
                  <a:pt x="2258270" y="2443479"/>
                </a:lnTo>
                <a:lnTo>
                  <a:pt x="2253192" y="2438399"/>
                </a:lnTo>
                <a:close/>
              </a:path>
              <a:path w="2550795" h="2735579">
                <a:moveTo>
                  <a:pt x="2249384" y="2434589"/>
                </a:moveTo>
                <a:lnTo>
                  <a:pt x="2216150" y="2434589"/>
                </a:lnTo>
                <a:lnTo>
                  <a:pt x="2218690" y="2437129"/>
                </a:lnTo>
                <a:lnTo>
                  <a:pt x="2251923" y="2437129"/>
                </a:lnTo>
                <a:lnTo>
                  <a:pt x="2249384" y="2434589"/>
                </a:lnTo>
                <a:close/>
              </a:path>
              <a:path w="2550795" h="2735579">
                <a:moveTo>
                  <a:pt x="2246845" y="2432049"/>
                </a:moveTo>
                <a:lnTo>
                  <a:pt x="2213610" y="2432049"/>
                </a:lnTo>
                <a:lnTo>
                  <a:pt x="2214880" y="2433319"/>
                </a:lnTo>
                <a:lnTo>
                  <a:pt x="2248114" y="2433319"/>
                </a:lnTo>
                <a:lnTo>
                  <a:pt x="2246845" y="2432049"/>
                </a:lnTo>
                <a:close/>
              </a:path>
              <a:path w="2550795" h="2735579">
                <a:moveTo>
                  <a:pt x="2243037" y="2428239"/>
                </a:moveTo>
                <a:lnTo>
                  <a:pt x="2209800" y="2428239"/>
                </a:lnTo>
                <a:lnTo>
                  <a:pt x="2212340" y="2430779"/>
                </a:lnTo>
                <a:lnTo>
                  <a:pt x="2245576" y="2430779"/>
                </a:lnTo>
                <a:lnTo>
                  <a:pt x="2243037" y="2428239"/>
                </a:lnTo>
                <a:close/>
              </a:path>
              <a:path w="2550795" h="2735579">
                <a:moveTo>
                  <a:pt x="2240498" y="2425699"/>
                </a:moveTo>
                <a:lnTo>
                  <a:pt x="2207260" y="2425699"/>
                </a:lnTo>
                <a:lnTo>
                  <a:pt x="2208530" y="2426969"/>
                </a:lnTo>
                <a:lnTo>
                  <a:pt x="2241767" y="2426969"/>
                </a:lnTo>
                <a:lnTo>
                  <a:pt x="2240498" y="2425699"/>
                </a:lnTo>
                <a:close/>
              </a:path>
              <a:path w="2550795" h="2735579">
                <a:moveTo>
                  <a:pt x="2236689" y="2421889"/>
                </a:moveTo>
                <a:lnTo>
                  <a:pt x="2203450" y="2421889"/>
                </a:lnTo>
                <a:lnTo>
                  <a:pt x="2205990" y="2424429"/>
                </a:lnTo>
                <a:lnTo>
                  <a:pt x="2239228" y="2424429"/>
                </a:lnTo>
                <a:lnTo>
                  <a:pt x="2236689" y="2421889"/>
                </a:lnTo>
                <a:close/>
              </a:path>
              <a:path w="2550795" h="2735579">
                <a:moveTo>
                  <a:pt x="2234150" y="2419349"/>
                </a:moveTo>
                <a:lnTo>
                  <a:pt x="2200910" y="2419349"/>
                </a:lnTo>
                <a:lnTo>
                  <a:pt x="2202180" y="2420619"/>
                </a:lnTo>
                <a:lnTo>
                  <a:pt x="2235420" y="2420619"/>
                </a:lnTo>
                <a:lnTo>
                  <a:pt x="2234150" y="2419349"/>
                </a:lnTo>
                <a:close/>
              </a:path>
              <a:path w="2550795" h="2735579">
                <a:moveTo>
                  <a:pt x="2230342" y="2415539"/>
                </a:moveTo>
                <a:lnTo>
                  <a:pt x="2197100" y="2415539"/>
                </a:lnTo>
                <a:lnTo>
                  <a:pt x="2199640" y="2418079"/>
                </a:lnTo>
                <a:lnTo>
                  <a:pt x="2232881" y="2418079"/>
                </a:lnTo>
                <a:lnTo>
                  <a:pt x="2230342" y="2415539"/>
                </a:lnTo>
                <a:close/>
              </a:path>
              <a:path w="2550795" h="2735579">
                <a:moveTo>
                  <a:pt x="2227803" y="2412999"/>
                </a:moveTo>
                <a:lnTo>
                  <a:pt x="2194560" y="2412999"/>
                </a:lnTo>
                <a:lnTo>
                  <a:pt x="2195830" y="2414269"/>
                </a:lnTo>
                <a:lnTo>
                  <a:pt x="2229073" y="2414269"/>
                </a:lnTo>
                <a:lnTo>
                  <a:pt x="2227803" y="2412999"/>
                </a:lnTo>
                <a:close/>
              </a:path>
              <a:path w="2550795" h="2735579">
                <a:moveTo>
                  <a:pt x="2223995" y="2409189"/>
                </a:moveTo>
                <a:lnTo>
                  <a:pt x="2190750" y="2409189"/>
                </a:lnTo>
                <a:lnTo>
                  <a:pt x="2193290" y="2411729"/>
                </a:lnTo>
                <a:lnTo>
                  <a:pt x="2226534" y="2411729"/>
                </a:lnTo>
                <a:lnTo>
                  <a:pt x="2223995" y="2409189"/>
                </a:lnTo>
                <a:close/>
              </a:path>
              <a:path w="2550795" h="2735579">
                <a:moveTo>
                  <a:pt x="2221456" y="2406649"/>
                </a:moveTo>
                <a:lnTo>
                  <a:pt x="2188210" y="2406649"/>
                </a:lnTo>
                <a:lnTo>
                  <a:pt x="2189480" y="2407919"/>
                </a:lnTo>
                <a:lnTo>
                  <a:pt x="2222725" y="2407919"/>
                </a:lnTo>
                <a:lnTo>
                  <a:pt x="2221456" y="2406649"/>
                </a:lnTo>
                <a:close/>
              </a:path>
              <a:path w="2550795" h="2735579">
                <a:moveTo>
                  <a:pt x="2217648" y="2402839"/>
                </a:moveTo>
                <a:lnTo>
                  <a:pt x="2184400" y="2402839"/>
                </a:lnTo>
                <a:lnTo>
                  <a:pt x="2186940" y="2405379"/>
                </a:lnTo>
                <a:lnTo>
                  <a:pt x="2220186" y="2405379"/>
                </a:lnTo>
                <a:lnTo>
                  <a:pt x="2217648" y="2402839"/>
                </a:lnTo>
                <a:close/>
              </a:path>
              <a:path w="2550795" h="2735579">
                <a:moveTo>
                  <a:pt x="2215109" y="2400299"/>
                </a:moveTo>
                <a:lnTo>
                  <a:pt x="2181860" y="2400299"/>
                </a:lnTo>
                <a:lnTo>
                  <a:pt x="2183130" y="2401569"/>
                </a:lnTo>
                <a:lnTo>
                  <a:pt x="2216378" y="2401569"/>
                </a:lnTo>
                <a:lnTo>
                  <a:pt x="2215109" y="2400299"/>
                </a:lnTo>
                <a:close/>
              </a:path>
              <a:path w="2550795" h="2735579">
                <a:moveTo>
                  <a:pt x="2211300" y="2396489"/>
                </a:moveTo>
                <a:lnTo>
                  <a:pt x="2178050" y="2396489"/>
                </a:lnTo>
                <a:lnTo>
                  <a:pt x="2180590" y="2399029"/>
                </a:lnTo>
                <a:lnTo>
                  <a:pt x="2213839" y="2399029"/>
                </a:lnTo>
                <a:lnTo>
                  <a:pt x="2211300" y="2396489"/>
                </a:lnTo>
                <a:close/>
              </a:path>
              <a:path w="2550795" h="2735579">
                <a:moveTo>
                  <a:pt x="2208761" y="2393949"/>
                </a:moveTo>
                <a:lnTo>
                  <a:pt x="2175510" y="2393949"/>
                </a:lnTo>
                <a:lnTo>
                  <a:pt x="2176780" y="2395219"/>
                </a:lnTo>
                <a:lnTo>
                  <a:pt x="2210031" y="2395219"/>
                </a:lnTo>
                <a:lnTo>
                  <a:pt x="2208761" y="2393949"/>
                </a:lnTo>
                <a:close/>
              </a:path>
              <a:path w="2550795" h="2735579">
                <a:moveTo>
                  <a:pt x="2204953" y="2390139"/>
                </a:moveTo>
                <a:lnTo>
                  <a:pt x="2171700" y="2390139"/>
                </a:lnTo>
                <a:lnTo>
                  <a:pt x="2174240" y="2392679"/>
                </a:lnTo>
                <a:lnTo>
                  <a:pt x="2207492" y="2392679"/>
                </a:lnTo>
                <a:lnTo>
                  <a:pt x="2204953" y="2390139"/>
                </a:lnTo>
                <a:close/>
              </a:path>
              <a:path w="2550795" h="2735579">
                <a:moveTo>
                  <a:pt x="2202414" y="2387599"/>
                </a:moveTo>
                <a:lnTo>
                  <a:pt x="2169160" y="2387599"/>
                </a:lnTo>
                <a:lnTo>
                  <a:pt x="2170430" y="2388869"/>
                </a:lnTo>
                <a:lnTo>
                  <a:pt x="2203684" y="2388869"/>
                </a:lnTo>
                <a:lnTo>
                  <a:pt x="2202414" y="2387599"/>
                </a:lnTo>
                <a:close/>
              </a:path>
              <a:path w="2550795" h="2735579">
                <a:moveTo>
                  <a:pt x="2198606" y="2383789"/>
                </a:moveTo>
                <a:lnTo>
                  <a:pt x="2165350" y="2383789"/>
                </a:lnTo>
                <a:lnTo>
                  <a:pt x="2167890" y="2386329"/>
                </a:lnTo>
                <a:lnTo>
                  <a:pt x="2201145" y="2386329"/>
                </a:lnTo>
                <a:lnTo>
                  <a:pt x="2198606" y="2383789"/>
                </a:lnTo>
                <a:close/>
              </a:path>
              <a:path w="2550795" h="2735579">
                <a:moveTo>
                  <a:pt x="2196067" y="2381249"/>
                </a:moveTo>
                <a:lnTo>
                  <a:pt x="2162810" y="2381249"/>
                </a:lnTo>
                <a:lnTo>
                  <a:pt x="2164080" y="2382519"/>
                </a:lnTo>
                <a:lnTo>
                  <a:pt x="2197336" y="2382519"/>
                </a:lnTo>
                <a:lnTo>
                  <a:pt x="2196067" y="2381249"/>
                </a:lnTo>
                <a:close/>
              </a:path>
              <a:path w="2550795" h="2735579">
                <a:moveTo>
                  <a:pt x="2189720" y="2374899"/>
                </a:moveTo>
                <a:lnTo>
                  <a:pt x="2156460" y="2374899"/>
                </a:lnTo>
                <a:lnTo>
                  <a:pt x="2161540" y="2379979"/>
                </a:lnTo>
                <a:lnTo>
                  <a:pt x="2194797" y="2379979"/>
                </a:lnTo>
                <a:lnTo>
                  <a:pt x="2189720" y="2374899"/>
                </a:lnTo>
                <a:close/>
              </a:path>
              <a:path w="2550795" h="2735579">
                <a:moveTo>
                  <a:pt x="2183372" y="2368549"/>
                </a:moveTo>
                <a:lnTo>
                  <a:pt x="2150110" y="2368549"/>
                </a:lnTo>
                <a:lnTo>
                  <a:pt x="2155190" y="2373629"/>
                </a:lnTo>
                <a:lnTo>
                  <a:pt x="2188450" y="2373629"/>
                </a:lnTo>
                <a:lnTo>
                  <a:pt x="2183372" y="2368549"/>
                </a:lnTo>
                <a:close/>
              </a:path>
              <a:path w="2550795" h="2735579">
                <a:moveTo>
                  <a:pt x="2177025" y="2362199"/>
                </a:moveTo>
                <a:lnTo>
                  <a:pt x="2143760" y="2362199"/>
                </a:lnTo>
                <a:lnTo>
                  <a:pt x="2148840" y="2367279"/>
                </a:lnTo>
                <a:lnTo>
                  <a:pt x="2182103" y="2367279"/>
                </a:lnTo>
                <a:lnTo>
                  <a:pt x="2177025" y="2362199"/>
                </a:lnTo>
                <a:close/>
              </a:path>
              <a:path w="2550795" h="2735579">
                <a:moveTo>
                  <a:pt x="2170678" y="2355849"/>
                </a:moveTo>
                <a:lnTo>
                  <a:pt x="2137410" y="2355849"/>
                </a:lnTo>
                <a:lnTo>
                  <a:pt x="2142490" y="2360929"/>
                </a:lnTo>
                <a:lnTo>
                  <a:pt x="2175756" y="2360929"/>
                </a:lnTo>
                <a:lnTo>
                  <a:pt x="2170678" y="2355849"/>
                </a:lnTo>
                <a:close/>
              </a:path>
              <a:path w="2550795" h="2735579">
                <a:moveTo>
                  <a:pt x="2164331" y="2349499"/>
                </a:moveTo>
                <a:lnTo>
                  <a:pt x="2131060" y="2349499"/>
                </a:lnTo>
                <a:lnTo>
                  <a:pt x="2136140" y="2354579"/>
                </a:lnTo>
                <a:lnTo>
                  <a:pt x="2169408" y="2354579"/>
                </a:lnTo>
                <a:lnTo>
                  <a:pt x="2164331" y="2349499"/>
                </a:lnTo>
                <a:close/>
              </a:path>
              <a:path w="2550795" h="2735579">
                <a:moveTo>
                  <a:pt x="2157983" y="2343149"/>
                </a:moveTo>
                <a:lnTo>
                  <a:pt x="2124710" y="2343149"/>
                </a:lnTo>
                <a:lnTo>
                  <a:pt x="2129790" y="2348229"/>
                </a:lnTo>
                <a:lnTo>
                  <a:pt x="2163061" y="2348229"/>
                </a:lnTo>
                <a:lnTo>
                  <a:pt x="2157983" y="2343149"/>
                </a:lnTo>
                <a:close/>
              </a:path>
              <a:path w="2550795" h="2735579">
                <a:moveTo>
                  <a:pt x="2151636" y="2336799"/>
                </a:moveTo>
                <a:lnTo>
                  <a:pt x="2118360" y="2336799"/>
                </a:lnTo>
                <a:lnTo>
                  <a:pt x="2123440" y="2341879"/>
                </a:lnTo>
                <a:lnTo>
                  <a:pt x="2156714" y="2341879"/>
                </a:lnTo>
                <a:lnTo>
                  <a:pt x="2151636" y="2336799"/>
                </a:lnTo>
                <a:close/>
              </a:path>
              <a:path w="2550795" h="2735579">
                <a:moveTo>
                  <a:pt x="2146558" y="2331719"/>
                </a:moveTo>
                <a:lnTo>
                  <a:pt x="2113280" y="2331719"/>
                </a:lnTo>
                <a:lnTo>
                  <a:pt x="2117090" y="2335529"/>
                </a:lnTo>
                <a:lnTo>
                  <a:pt x="2150367" y="2335529"/>
                </a:lnTo>
                <a:lnTo>
                  <a:pt x="2146558" y="2331719"/>
                </a:lnTo>
                <a:close/>
              </a:path>
              <a:path w="2550795" h="2735579">
                <a:moveTo>
                  <a:pt x="2140211" y="2325369"/>
                </a:moveTo>
                <a:lnTo>
                  <a:pt x="2106930" y="2325369"/>
                </a:lnTo>
                <a:lnTo>
                  <a:pt x="2112010" y="2330449"/>
                </a:lnTo>
                <a:lnTo>
                  <a:pt x="2145289" y="2330449"/>
                </a:lnTo>
                <a:lnTo>
                  <a:pt x="2140211" y="2325369"/>
                </a:lnTo>
                <a:close/>
              </a:path>
              <a:path w="2550795" h="2735579">
                <a:moveTo>
                  <a:pt x="2133864" y="2319019"/>
                </a:moveTo>
                <a:lnTo>
                  <a:pt x="2100580" y="2319019"/>
                </a:lnTo>
                <a:lnTo>
                  <a:pt x="2105660" y="2324099"/>
                </a:lnTo>
                <a:lnTo>
                  <a:pt x="2138941" y="2324099"/>
                </a:lnTo>
                <a:lnTo>
                  <a:pt x="2133864" y="2319019"/>
                </a:lnTo>
                <a:close/>
              </a:path>
              <a:path w="2550795" h="2735579">
                <a:moveTo>
                  <a:pt x="2127516" y="2312669"/>
                </a:moveTo>
                <a:lnTo>
                  <a:pt x="2094230" y="2312669"/>
                </a:lnTo>
                <a:lnTo>
                  <a:pt x="2099310" y="2317749"/>
                </a:lnTo>
                <a:lnTo>
                  <a:pt x="2132594" y="2317749"/>
                </a:lnTo>
                <a:lnTo>
                  <a:pt x="2127516" y="2312669"/>
                </a:lnTo>
                <a:close/>
              </a:path>
              <a:path w="2550795" h="2735579">
                <a:moveTo>
                  <a:pt x="2121169" y="2306319"/>
                </a:moveTo>
                <a:lnTo>
                  <a:pt x="2087880" y="2306319"/>
                </a:lnTo>
                <a:lnTo>
                  <a:pt x="2092960" y="2311399"/>
                </a:lnTo>
                <a:lnTo>
                  <a:pt x="2126247" y="2311399"/>
                </a:lnTo>
                <a:lnTo>
                  <a:pt x="2121169" y="2306319"/>
                </a:lnTo>
                <a:close/>
              </a:path>
              <a:path w="2550795" h="2735579">
                <a:moveTo>
                  <a:pt x="2114822" y="2299969"/>
                </a:moveTo>
                <a:lnTo>
                  <a:pt x="2081530" y="2299969"/>
                </a:lnTo>
                <a:lnTo>
                  <a:pt x="2086610" y="2305049"/>
                </a:lnTo>
                <a:lnTo>
                  <a:pt x="2119900" y="2305049"/>
                </a:lnTo>
                <a:lnTo>
                  <a:pt x="2114822" y="2299969"/>
                </a:lnTo>
                <a:close/>
              </a:path>
              <a:path w="2550795" h="2735579">
                <a:moveTo>
                  <a:pt x="2108475" y="2293619"/>
                </a:moveTo>
                <a:lnTo>
                  <a:pt x="2075180" y="2293619"/>
                </a:lnTo>
                <a:lnTo>
                  <a:pt x="2080260" y="2298699"/>
                </a:lnTo>
                <a:lnTo>
                  <a:pt x="2113552" y="2298699"/>
                </a:lnTo>
                <a:lnTo>
                  <a:pt x="2108475" y="2293619"/>
                </a:lnTo>
                <a:close/>
              </a:path>
              <a:path w="2550795" h="2735579">
                <a:moveTo>
                  <a:pt x="2102127" y="2287269"/>
                </a:moveTo>
                <a:lnTo>
                  <a:pt x="2068830" y="2287269"/>
                </a:lnTo>
                <a:lnTo>
                  <a:pt x="2073910" y="2292349"/>
                </a:lnTo>
                <a:lnTo>
                  <a:pt x="2107205" y="2292349"/>
                </a:lnTo>
                <a:lnTo>
                  <a:pt x="2102127" y="2287269"/>
                </a:lnTo>
                <a:close/>
              </a:path>
              <a:path w="2550795" h="2735579">
                <a:moveTo>
                  <a:pt x="2095780" y="2280919"/>
                </a:moveTo>
                <a:lnTo>
                  <a:pt x="2062480" y="2280919"/>
                </a:lnTo>
                <a:lnTo>
                  <a:pt x="2067560" y="2285999"/>
                </a:lnTo>
                <a:lnTo>
                  <a:pt x="2100858" y="2285999"/>
                </a:lnTo>
                <a:lnTo>
                  <a:pt x="2095780" y="2280919"/>
                </a:lnTo>
                <a:close/>
              </a:path>
              <a:path w="2550795" h="2735579">
                <a:moveTo>
                  <a:pt x="2089433" y="2274569"/>
                </a:moveTo>
                <a:lnTo>
                  <a:pt x="2056130" y="2274569"/>
                </a:lnTo>
                <a:lnTo>
                  <a:pt x="2061210" y="2279649"/>
                </a:lnTo>
                <a:lnTo>
                  <a:pt x="2094511" y="2279649"/>
                </a:lnTo>
                <a:lnTo>
                  <a:pt x="2089433" y="2274569"/>
                </a:lnTo>
                <a:close/>
              </a:path>
              <a:path w="2550795" h="2735579">
                <a:moveTo>
                  <a:pt x="2083086" y="2268219"/>
                </a:moveTo>
                <a:lnTo>
                  <a:pt x="2049780" y="2268219"/>
                </a:lnTo>
                <a:lnTo>
                  <a:pt x="2054860" y="2273299"/>
                </a:lnTo>
                <a:lnTo>
                  <a:pt x="2088163" y="2273299"/>
                </a:lnTo>
                <a:lnTo>
                  <a:pt x="2083086" y="2268219"/>
                </a:lnTo>
                <a:close/>
              </a:path>
              <a:path w="2550795" h="2735579">
                <a:moveTo>
                  <a:pt x="2076738" y="2261869"/>
                </a:moveTo>
                <a:lnTo>
                  <a:pt x="2043430" y="2261869"/>
                </a:lnTo>
                <a:lnTo>
                  <a:pt x="2048510" y="2266949"/>
                </a:lnTo>
                <a:lnTo>
                  <a:pt x="2081816" y="2266949"/>
                </a:lnTo>
                <a:lnTo>
                  <a:pt x="2076738" y="2261869"/>
                </a:lnTo>
                <a:close/>
              </a:path>
              <a:path w="2550795" h="2735579">
                <a:moveTo>
                  <a:pt x="2070391" y="2255519"/>
                </a:moveTo>
                <a:lnTo>
                  <a:pt x="2037080" y="2255519"/>
                </a:lnTo>
                <a:lnTo>
                  <a:pt x="2042160" y="2260599"/>
                </a:lnTo>
                <a:lnTo>
                  <a:pt x="2075469" y="2260599"/>
                </a:lnTo>
                <a:lnTo>
                  <a:pt x="2070391" y="2255519"/>
                </a:lnTo>
                <a:close/>
              </a:path>
              <a:path w="2550795" h="2735579">
                <a:moveTo>
                  <a:pt x="2064044" y="2249169"/>
                </a:moveTo>
                <a:lnTo>
                  <a:pt x="2030730" y="2249169"/>
                </a:lnTo>
                <a:lnTo>
                  <a:pt x="2035810" y="2254249"/>
                </a:lnTo>
                <a:lnTo>
                  <a:pt x="2069122" y="2254249"/>
                </a:lnTo>
                <a:lnTo>
                  <a:pt x="2064044" y="2249169"/>
                </a:lnTo>
                <a:close/>
              </a:path>
              <a:path w="2550795" h="2735579">
                <a:moveTo>
                  <a:pt x="2057696" y="2242819"/>
                </a:moveTo>
                <a:lnTo>
                  <a:pt x="2024380" y="2242819"/>
                </a:lnTo>
                <a:lnTo>
                  <a:pt x="2029460" y="2247899"/>
                </a:lnTo>
                <a:lnTo>
                  <a:pt x="2062774" y="2247899"/>
                </a:lnTo>
                <a:lnTo>
                  <a:pt x="2057696" y="2242819"/>
                </a:lnTo>
                <a:close/>
              </a:path>
              <a:path w="2550795" h="2735579">
                <a:moveTo>
                  <a:pt x="2051349" y="2236469"/>
                </a:moveTo>
                <a:lnTo>
                  <a:pt x="2018030" y="2236469"/>
                </a:lnTo>
                <a:lnTo>
                  <a:pt x="2023110" y="2241549"/>
                </a:lnTo>
                <a:lnTo>
                  <a:pt x="2056427" y="2241549"/>
                </a:lnTo>
                <a:lnTo>
                  <a:pt x="2051349" y="2236469"/>
                </a:lnTo>
                <a:close/>
              </a:path>
              <a:path w="2550795" h="2735579">
                <a:moveTo>
                  <a:pt x="2045002" y="2230119"/>
                </a:moveTo>
                <a:lnTo>
                  <a:pt x="2011680" y="2230119"/>
                </a:lnTo>
                <a:lnTo>
                  <a:pt x="2016760" y="2235199"/>
                </a:lnTo>
                <a:lnTo>
                  <a:pt x="2050080" y="2235199"/>
                </a:lnTo>
                <a:lnTo>
                  <a:pt x="2045002" y="2230119"/>
                </a:lnTo>
                <a:close/>
              </a:path>
              <a:path w="2550795" h="2735579">
                <a:moveTo>
                  <a:pt x="2038655" y="2223769"/>
                </a:moveTo>
                <a:lnTo>
                  <a:pt x="2005330" y="2223769"/>
                </a:lnTo>
                <a:lnTo>
                  <a:pt x="2010410" y="2228849"/>
                </a:lnTo>
                <a:lnTo>
                  <a:pt x="2043733" y="2228849"/>
                </a:lnTo>
                <a:lnTo>
                  <a:pt x="2038655" y="2223769"/>
                </a:lnTo>
                <a:close/>
              </a:path>
              <a:path w="2550795" h="2735579">
                <a:moveTo>
                  <a:pt x="2032307" y="2217419"/>
                </a:moveTo>
                <a:lnTo>
                  <a:pt x="1998980" y="2217419"/>
                </a:lnTo>
                <a:lnTo>
                  <a:pt x="2004060" y="2222499"/>
                </a:lnTo>
                <a:lnTo>
                  <a:pt x="2037385" y="2222499"/>
                </a:lnTo>
                <a:lnTo>
                  <a:pt x="2032307" y="2217419"/>
                </a:lnTo>
                <a:close/>
              </a:path>
              <a:path w="2550795" h="2735579">
                <a:moveTo>
                  <a:pt x="2025960" y="2211069"/>
                </a:moveTo>
                <a:lnTo>
                  <a:pt x="1992630" y="2211069"/>
                </a:lnTo>
                <a:lnTo>
                  <a:pt x="1997710" y="2216149"/>
                </a:lnTo>
                <a:lnTo>
                  <a:pt x="2031038" y="2216149"/>
                </a:lnTo>
                <a:lnTo>
                  <a:pt x="2025960" y="2211069"/>
                </a:lnTo>
                <a:close/>
              </a:path>
              <a:path w="2550795" h="2735579">
                <a:moveTo>
                  <a:pt x="2019613" y="2204719"/>
                </a:moveTo>
                <a:lnTo>
                  <a:pt x="1986280" y="2204719"/>
                </a:lnTo>
                <a:lnTo>
                  <a:pt x="1991360" y="2209799"/>
                </a:lnTo>
                <a:lnTo>
                  <a:pt x="2024691" y="2209799"/>
                </a:lnTo>
                <a:lnTo>
                  <a:pt x="2019613" y="2204719"/>
                </a:lnTo>
                <a:close/>
              </a:path>
              <a:path w="2550795" h="2735579">
                <a:moveTo>
                  <a:pt x="2013266" y="2198369"/>
                </a:moveTo>
                <a:lnTo>
                  <a:pt x="1979930" y="2198369"/>
                </a:lnTo>
                <a:lnTo>
                  <a:pt x="1985010" y="2203449"/>
                </a:lnTo>
                <a:lnTo>
                  <a:pt x="2018343" y="2203449"/>
                </a:lnTo>
                <a:lnTo>
                  <a:pt x="2013266" y="2198369"/>
                </a:lnTo>
                <a:close/>
              </a:path>
              <a:path w="2550795" h="2735579">
                <a:moveTo>
                  <a:pt x="2006918" y="2192019"/>
                </a:moveTo>
                <a:lnTo>
                  <a:pt x="1973580" y="2192019"/>
                </a:lnTo>
                <a:lnTo>
                  <a:pt x="1978660" y="2197099"/>
                </a:lnTo>
                <a:lnTo>
                  <a:pt x="2011996" y="2197099"/>
                </a:lnTo>
                <a:lnTo>
                  <a:pt x="2006918" y="2192019"/>
                </a:lnTo>
                <a:close/>
              </a:path>
              <a:path w="2550795" h="2735579">
                <a:moveTo>
                  <a:pt x="2000571" y="2185669"/>
                </a:moveTo>
                <a:lnTo>
                  <a:pt x="1967230" y="2185669"/>
                </a:lnTo>
                <a:lnTo>
                  <a:pt x="1972310" y="2190749"/>
                </a:lnTo>
                <a:lnTo>
                  <a:pt x="2005649" y="2190749"/>
                </a:lnTo>
                <a:lnTo>
                  <a:pt x="2000571" y="2185669"/>
                </a:lnTo>
                <a:close/>
              </a:path>
              <a:path w="2550795" h="2735579">
                <a:moveTo>
                  <a:pt x="1994224" y="2179319"/>
                </a:moveTo>
                <a:lnTo>
                  <a:pt x="1960880" y="2179319"/>
                </a:lnTo>
                <a:lnTo>
                  <a:pt x="1965960" y="2184399"/>
                </a:lnTo>
                <a:lnTo>
                  <a:pt x="1999302" y="2184399"/>
                </a:lnTo>
                <a:lnTo>
                  <a:pt x="1994224" y="2179319"/>
                </a:lnTo>
                <a:close/>
              </a:path>
              <a:path w="2550795" h="2735579">
                <a:moveTo>
                  <a:pt x="1987877" y="2172969"/>
                </a:moveTo>
                <a:lnTo>
                  <a:pt x="1954530" y="2172969"/>
                </a:lnTo>
                <a:lnTo>
                  <a:pt x="1959610" y="2178049"/>
                </a:lnTo>
                <a:lnTo>
                  <a:pt x="1992954" y="2178049"/>
                </a:lnTo>
                <a:lnTo>
                  <a:pt x="1987877" y="2172969"/>
                </a:lnTo>
                <a:close/>
              </a:path>
              <a:path w="2550795" h="2735579">
                <a:moveTo>
                  <a:pt x="1981529" y="2166619"/>
                </a:moveTo>
                <a:lnTo>
                  <a:pt x="1948180" y="2166619"/>
                </a:lnTo>
                <a:lnTo>
                  <a:pt x="1953260" y="2171699"/>
                </a:lnTo>
                <a:lnTo>
                  <a:pt x="1986607" y="2171699"/>
                </a:lnTo>
                <a:lnTo>
                  <a:pt x="1981529" y="2166619"/>
                </a:lnTo>
                <a:close/>
              </a:path>
              <a:path w="2550795" h="2735579">
                <a:moveTo>
                  <a:pt x="1975182" y="2160269"/>
                </a:moveTo>
                <a:lnTo>
                  <a:pt x="1941830" y="2160269"/>
                </a:lnTo>
                <a:lnTo>
                  <a:pt x="1946910" y="2165349"/>
                </a:lnTo>
                <a:lnTo>
                  <a:pt x="1980260" y="2165349"/>
                </a:lnTo>
                <a:lnTo>
                  <a:pt x="1975182" y="2160269"/>
                </a:lnTo>
                <a:close/>
              </a:path>
              <a:path w="2550795" h="2735579">
                <a:moveTo>
                  <a:pt x="1968835" y="2153919"/>
                </a:moveTo>
                <a:lnTo>
                  <a:pt x="1935480" y="2153919"/>
                </a:lnTo>
                <a:lnTo>
                  <a:pt x="1940560" y="2158999"/>
                </a:lnTo>
                <a:lnTo>
                  <a:pt x="1973913" y="2158999"/>
                </a:lnTo>
                <a:lnTo>
                  <a:pt x="1968835" y="2153919"/>
                </a:lnTo>
                <a:close/>
              </a:path>
              <a:path w="2550795" h="2735579">
                <a:moveTo>
                  <a:pt x="1962488" y="2147569"/>
                </a:moveTo>
                <a:lnTo>
                  <a:pt x="1929130" y="2147569"/>
                </a:lnTo>
                <a:lnTo>
                  <a:pt x="1934210" y="2152649"/>
                </a:lnTo>
                <a:lnTo>
                  <a:pt x="1967565" y="2152649"/>
                </a:lnTo>
                <a:lnTo>
                  <a:pt x="1962488" y="2147569"/>
                </a:lnTo>
                <a:close/>
              </a:path>
              <a:path w="2550795" h="2735579">
                <a:moveTo>
                  <a:pt x="1956140" y="2141219"/>
                </a:moveTo>
                <a:lnTo>
                  <a:pt x="1922780" y="2141219"/>
                </a:lnTo>
                <a:lnTo>
                  <a:pt x="1927860" y="2146299"/>
                </a:lnTo>
                <a:lnTo>
                  <a:pt x="1961218" y="2146299"/>
                </a:lnTo>
                <a:lnTo>
                  <a:pt x="1956140" y="2141219"/>
                </a:lnTo>
                <a:close/>
              </a:path>
              <a:path w="2550795" h="2735579">
                <a:moveTo>
                  <a:pt x="1949793" y="2134869"/>
                </a:moveTo>
                <a:lnTo>
                  <a:pt x="1916430" y="2134869"/>
                </a:lnTo>
                <a:lnTo>
                  <a:pt x="1921510" y="2139949"/>
                </a:lnTo>
                <a:lnTo>
                  <a:pt x="1954871" y="2139949"/>
                </a:lnTo>
                <a:lnTo>
                  <a:pt x="1949793" y="2134869"/>
                </a:lnTo>
                <a:close/>
              </a:path>
              <a:path w="2550795" h="2735579">
                <a:moveTo>
                  <a:pt x="1741603" y="1926589"/>
                </a:moveTo>
                <a:lnTo>
                  <a:pt x="1708150" y="1926589"/>
                </a:lnTo>
                <a:lnTo>
                  <a:pt x="1915160" y="2133599"/>
                </a:lnTo>
                <a:lnTo>
                  <a:pt x="1948524" y="2133599"/>
                </a:lnTo>
                <a:lnTo>
                  <a:pt x="1741603" y="1926589"/>
                </a:lnTo>
                <a:close/>
              </a:path>
            </a:pathLst>
          </a:custGeom>
          <a:solidFill>
            <a:srgbClr val="F0F0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0" y="4267200"/>
            <a:ext cx="2585720" cy="2585720"/>
          </a:xfrm>
          <a:custGeom>
            <a:avLst/>
            <a:gdLst/>
            <a:ahLst/>
            <a:cxnLst/>
            <a:rect l="l" t="t" r="r" b="b"/>
            <a:pathLst>
              <a:path w="2585720" h="2585720">
                <a:moveTo>
                  <a:pt x="0" y="0"/>
                </a:moveTo>
                <a:lnTo>
                  <a:pt x="0" y="2539"/>
                </a:lnTo>
                <a:lnTo>
                  <a:pt x="2539" y="2539"/>
                </a:lnTo>
                <a:lnTo>
                  <a:pt x="0" y="0"/>
                </a:lnTo>
                <a:close/>
              </a:path>
              <a:path w="2585720" h="2585720">
                <a:moveTo>
                  <a:pt x="2540" y="2540"/>
                </a:moveTo>
                <a:lnTo>
                  <a:pt x="0" y="2540"/>
                </a:lnTo>
                <a:lnTo>
                  <a:pt x="0" y="8889"/>
                </a:lnTo>
                <a:lnTo>
                  <a:pt x="8889" y="8889"/>
                </a:lnTo>
                <a:lnTo>
                  <a:pt x="2540" y="2540"/>
                </a:lnTo>
                <a:close/>
              </a:path>
              <a:path w="2585720" h="2585720">
                <a:moveTo>
                  <a:pt x="8890" y="8890"/>
                </a:moveTo>
                <a:lnTo>
                  <a:pt x="0" y="8890"/>
                </a:lnTo>
                <a:lnTo>
                  <a:pt x="0" y="15239"/>
                </a:lnTo>
                <a:lnTo>
                  <a:pt x="15239" y="15239"/>
                </a:lnTo>
                <a:lnTo>
                  <a:pt x="8890" y="8890"/>
                </a:lnTo>
                <a:close/>
              </a:path>
              <a:path w="2585720" h="2585720">
                <a:moveTo>
                  <a:pt x="15240" y="15240"/>
                </a:moveTo>
                <a:lnTo>
                  <a:pt x="0" y="15240"/>
                </a:lnTo>
                <a:lnTo>
                  <a:pt x="0" y="21589"/>
                </a:lnTo>
                <a:lnTo>
                  <a:pt x="21589" y="21589"/>
                </a:lnTo>
                <a:lnTo>
                  <a:pt x="15240" y="15240"/>
                </a:lnTo>
                <a:close/>
              </a:path>
              <a:path w="2585720" h="2585720">
                <a:moveTo>
                  <a:pt x="21590" y="21590"/>
                </a:moveTo>
                <a:lnTo>
                  <a:pt x="0" y="21590"/>
                </a:lnTo>
                <a:lnTo>
                  <a:pt x="0" y="27939"/>
                </a:lnTo>
                <a:lnTo>
                  <a:pt x="27939" y="27939"/>
                </a:lnTo>
                <a:lnTo>
                  <a:pt x="21590" y="21590"/>
                </a:lnTo>
                <a:close/>
              </a:path>
              <a:path w="2585720" h="2585720">
                <a:moveTo>
                  <a:pt x="27940" y="27940"/>
                </a:moveTo>
                <a:lnTo>
                  <a:pt x="0" y="27940"/>
                </a:lnTo>
                <a:lnTo>
                  <a:pt x="0" y="34289"/>
                </a:lnTo>
                <a:lnTo>
                  <a:pt x="34289" y="34289"/>
                </a:lnTo>
                <a:lnTo>
                  <a:pt x="27940" y="27940"/>
                </a:lnTo>
                <a:close/>
              </a:path>
              <a:path w="2585720" h="2585720">
                <a:moveTo>
                  <a:pt x="34289" y="34289"/>
                </a:moveTo>
                <a:lnTo>
                  <a:pt x="0" y="34289"/>
                </a:lnTo>
                <a:lnTo>
                  <a:pt x="6260" y="40639"/>
                </a:lnTo>
                <a:lnTo>
                  <a:pt x="40639" y="40639"/>
                </a:lnTo>
                <a:lnTo>
                  <a:pt x="34289" y="34289"/>
                </a:lnTo>
                <a:close/>
              </a:path>
              <a:path w="2585720" h="2585720">
                <a:moveTo>
                  <a:pt x="40640" y="40640"/>
                </a:moveTo>
                <a:lnTo>
                  <a:pt x="6260" y="40640"/>
                </a:lnTo>
                <a:lnTo>
                  <a:pt x="12608" y="46989"/>
                </a:lnTo>
                <a:lnTo>
                  <a:pt x="46989" y="46989"/>
                </a:lnTo>
                <a:lnTo>
                  <a:pt x="40640" y="40640"/>
                </a:lnTo>
                <a:close/>
              </a:path>
              <a:path w="2585720" h="2585720">
                <a:moveTo>
                  <a:pt x="46990" y="46990"/>
                </a:moveTo>
                <a:lnTo>
                  <a:pt x="12608" y="46990"/>
                </a:lnTo>
                <a:lnTo>
                  <a:pt x="18955" y="53339"/>
                </a:lnTo>
                <a:lnTo>
                  <a:pt x="53339" y="53339"/>
                </a:lnTo>
                <a:lnTo>
                  <a:pt x="46990" y="46990"/>
                </a:lnTo>
                <a:close/>
              </a:path>
              <a:path w="2585720" h="2585720">
                <a:moveTo>
                  <a:pt x="53340" y="53340"/>
                </a:moveTo>
                <a:lnTo>
                  <a:pt x="18955" y="53340"/>
                </a:lnTo>
                <a:lnTo>
                  <a:pt x="25302" y="59689"/>
                </a:lnTo>
                <a:lnTo>
                  <a:pt x="59689" y="59689"/>
                </a:lnTo>
                <a:lnTo>
                  <a:pt x="53340" y="53340"/>
                </a:lnTo>
                <a:close/>
              </a:path>
              <a:path w="2585720" h="2585720">
                <a:moveTo>
                  <a:pt x="59690" y="59690"/>
                </a:moveTo>
                <a:lnTo>
                  <a:pt x="25302" y="59690"/>
                </a:lnTo>
                <a:lnTo>
                  <a:pt x="31649" y="66039"/>
                </a:lnTo>
                <a:lnTo>
                  <a:pt x="66039" y="66039"/>
                </a:lnTo>
                <a:lnTo>
                  <a:pt x="59690" y="59690"/>
                </a:lnTo>
                <a:close/>
              </a:path>
              <a:path w="2585720" h="2585720">
                <a:moveTo>
                  <a:pt x="66040" y="66040"/>
                </a:moveTo>
                <a:lnTo>
                  <a:pt x="31649" y="66040"/>
                </a:lnTo>
                <a:lnTo>
                  <a:pt x="37997" y="72389"/>
                </a:lnTo>
                <a:lnTo>
                  <a:pt x="72389" y="72389"/>
                </a:lnTo>
                <a:lnTo>
                  <a:pt x="66040" y="66040"/>
                </a:lnTo>
                <a:close/>
              </a:path>
              <a:path w="2585720" h="2585720">
                <a:moveTo>
                  <a:pt x="72390" y="72390"/>
                </a:moveTo>
                <a:lnTo>
                  <a:pt x="37997" y="72390"/>
                </a:lnTo>
                <a:lnTo>
                  <a:pt x="44344" y="78739"/>
                </a:lnTo>
                <a:lnTo>
                  <a:pt x="78739" y="78739"/>
                </a:lnTo>
                <a:lnTo>
                  <a:pt x="72390" y="72390"/>
                </a:lnTo>
                <a:close/>
              </a:path>
              <a:path w="2585720" h="2585720">
                <a:moveTo>
                  <a:pt x="78740" y="78740"/>
                </a:moveTo>
                <a:lnTo>
                  <a:pt x="44344" y="78740"/>
                </a:lnTo>
                <a:lnTo>
                  <a:pt x="50691" y="85089"/>
                </a:lnTo>
                <a:lnTo>
                  <a:pt x="85089" y="85089"/>
                </a:lnTo>
                <a:lnTo>
                  <a:pt x="78740" y="78740"/>
                </a:lnTo>
                <a:close/>
              </a:path>
              <a:path w="2585720" h="2585720">
                <a:moveTo>
                  <a:pt x="85090" y="85090"/>
                </a:moveTo>
                <a:lnTo>
                  <a:pt x="50691" y="85090"/>
                </a:lnTo>
                <a:lnTo>
                  <a:pt x="63386" y="97790"/>
                </a:lnTo>
                <a:lnTo>
                  <a:pt x="97790" y="97790"/>
                </a:lnTo>
                <a:lnTo>
                  <a:pt x="85090" y="85090"/>
                </a:lnTo>
                <a:close/>
              </a:path>
              <a:path w="2585720" h="2585720">
                <a:moveTo>
                  <a:pt x="97790" y="97790"/>
                </a:moveTo>
                <a:lnTo>
                  <a:pt x="63386" y="97790"/>
                </a:lnTo>
                <a:lnTo>
                  <a:pt x="69733" y="104139"/>
                </a:lnTo>
                <a:lnTo>
                  <a:pt x="104139" y="104139"/>
                </a:lnTo>
                <a:lnTo>
                  <a:pt x="97790" y="97790"/>
                </a:lnTo>
                <a:close/>
              </a:path>
              <a:path w="2585720" h="2585720">
                <a:moveTo>
                  <a:pt x="104140" y="104140"/>
                </a:moveTo>
                <a:lnTo>
                  <a:pt x="69733" y="104140"/>
                </a:lnTo>
                <a:lnTo>
                  <a:pt x="76080" y="110489"/>
                </a:lnTo>
                <a:lnTo>
                  <a:pt x="110489" y="110489"/>
                </a:lnTo>
                <a:lnTo>
                  <a:pt x="104140" y="104140"/>
                </a:lnTo>
                <a:close/>
              </a:path>
              <a:path w="2585720" h="2585720">
                <a:moveTo>
                  <a:pt x="110490" y="110490"/>
                </a:moveTo>
                <a:lnTo>
                  <a:pt x="76080" y="110490"/>
                </a:lnTo>
                <a:lnTo>
                  <a:pt x="82428" y="116840"/>
                </a:lnTo>
                <a:lnTo>
                  <a:pt x="116840" y="116840"/>
                </a:lnTo>
                <a:lnTo>
                  <a:pt x="110490" y="110490"/>
                </a:lnTo>
                <a:close/>
              </a:path>
              <a:path w="2585720" h="2585720">
                <a:moveTo>
                  <a:pt x="116840" y="116840"/>
                </a:moveTo>
                <a:lnTo>
                  <a:pt x="82428" y="116840"/>
                </a:lnTo>
                <a:lnTo>
                  <a:pt x="88775" y="123189"/>
                </a:lnTo>
                <a:lnTo>
                  <a:pt x="123189" y="123189"/>
                </a:lnTo>
                <a:lnTo>
                  <a:pt x="116840" y="116840"/>
                </a:lnTo>
                <a:close/>
              </a:path>
              <a:path w="2585720" h="2585720">
                <a:moveTo>
                  <a:pt x="123190" y="123190"/>
                </a:moveTo>
                <a:lnTo>
                  <a:pt x="88775" y="123190"/>
                </a:lnTo>
                <a:lnTo>
                  <a:pt x="95122" y="129539"/>
                </a:lnTo>
                <a:lnTo>
                  <a:pt x="129539" y="129539"/>
                </a:lnTo>
                <a:lnTo>
                  <a:pt x="123190" y="123190"/>
                </a:lnTo>
                <a:close/>
              </a:path>
              <a:path w="2585720" h="2585720">
                <a:moveTo>
                  <a:pt x="129540" y="129540"/>
                </a:moveTo>
                <a:lnTo>
                  <a:pt x="95122" y="129540"/>
                </a:lnTo>
                <a:lnTo>
                  <a:pt x="101469" y="135889"/>
                </a:lnTo>
                <a:lnTo>
                  <a:pt x="135889" y="135889"/>
                </a:lnTo>
                <a:lnTo>
                  <a:pt x="129540" y="129540"/>
                </a:lnTo>
                <a:close/>
              </a:path>
              <a:path w="2585720" h="2585720">
                <a:moveTo>
                  <a:pt x="135890" y="135890"/>
                </a:moveTo>
                <a:lnTo>
                  <a:pt x="101469" y="135890"/>
                </a:lnTo>
                <a:lnTo>
                  <a:pt x="107817" y="142239"/>
                </a:lnTo>
                <a:lnTo>
                  <a:pt x="142239" y="142239"/>
                </a:lnTo>
                <a:lnTo>
                  <a:pt x="135890" y="135890"/>
                </a:lnTo>
                <a:close/>
              </a:path>
              <a:path w="2585720" h="2585720">
                <a:moveTo>
                  <a:pt x="142240" y="142240"/>
                </a:moveTo>
                <a:lnTo>
                  <a:pt x="107817" y="142240"/>
                </a:lnTo>
                <a:lnTo>
                  <a:pt x="114164" y="148590"/>
                </a:lnTo>
                <a:lnTo>
                  <a:pt x="148590" y="148590"/>
                </a:lnTo>
                <a:lnTo>
                  <a:pt x="142240" y="142240"/>
                </a:lnTo>
                <a:close/>
              </a:path>
              <a:path w="2585720" h="2585720">
                <a:moveTo>
                  <a:pt x="148590" y="148590"/>
                </a:moveTo>
                <a:lnTo>
                  <a:pt x="114164" y="148590"/>
                </a:lnTo>
                <a:lnTo>
                  <a:pt x="120511" y="154939"/>
                </a:lnTo>
                <a:lnTo>
                  <a:pt x="154939" y="154939"/>
                </a:lnTo>
                <a:lnTo>
                  <a:pt x="148590" y="148590"/>
                </a:lnTo>
                <a:close/>
              </a:path>
              <a:path w="2585720" h="2585720">
                <a:moveTo>
                  <a:pt x="154940" y="154940"/>
                </a:moveTo>
                <a:lnTo>
                  <a:pt x="120511" y="154940"/>
                </a:lnTo>
                <a:lnTo>
                  <a:pt x="126858" y="161290"/>
                </a:lnTo>
                <a:lnTo>
                  <a:pt x="161290" y="161290"/>
                </a:lnTo>
                <a:lnTo>
                  <a:pt x="154940" y="154940"/>
                </a:lnTo>
                <a:close/>
              </a:path>
              <a:path w="2585720" h="2585720">
                <a:moveTo>
                  <a:pt x="161290" y="161290"/>
                </a:moveTo>
                <a:lnTo>
                  <a:pt x="126858" y="161290"/>
                </a:lnTo>
                <a:lnTo>
                  <a:pt x="133206" y="167639"/>
                </a:lnTo>
                <a:lnTo>
                  <a:pt x="167639" y="167639"/>
                </a:lnTo>
                <a:lnTo>
                  <a:pt x="161290" y="161290"/>
                </a:lnTo>
                <a:close/>
              </a:path>
              <a:path w="2585720" h="2585720">
                <a:moveTo>
                  <a:pt x="167640" y="167640"/>
                </a:moveTo>
                <a:lnTo>
                  <a:pt x="133206" y="167640"/>
                </a:lnTo>
                <a:lnTo>
                  <a:pt x="139553" y="173989"/>
                </a:lnTo>
                <a:lnTo>
                  <a:pt x="173989" y="173989"/>
                </a:lnTo>
                <a:lnTo>
                  <a:pt x="167640" y="167640"/>
                </a:lnTo>
                <a:close/>
              </a:path>
              <a:path w="2585720" h="2585720">
                <a:moveTo>
                  <a:pt x="173990" y="173990"/>
                </a:moveTo>
                <a:lnTo>
                  <a:pt x="139553" y="173990"/>
                </a:lnTo>
                <a:lnTo>
                  <a:pt x="145900" y="180339"/>
                </a:lnTo>
                <a:lnTo>
                  <a:pt x="180339" y="180339"/>
                </a:lnTo>
                <a:lnTo>
                  <a:pt x="173990" y="173990"/>
                </a:lnTo>
                <a:close/>
              </a:path>
              <a:path w="2585720" h="2585720">
                <a:moveTo>
                  <a:pt x="180340" y="180340"/>
                </a:moveTo>
                <a:lnTo>
                  <a:pt x="145900" y="180340"/>
                </a:lnTo>
                <a:lnTo>
                  <a:pt x="152247" y="186690"/>
                </a:lnTo>
                <a:lnTo>
                  <a:pt x="186690" y="186690"/>
                </a:lnTo>
                <a:lnTo>
                  <a:pt x="180340" y="180340"/>
                </a:lnTo>
                <a:close/>
              </a:path>
              <a:path w="2585720" h="2585720">
                <a:moveTo>
                  <a:pt x="186690" y="186690"/>
                </a:moveTo>
                <a:lnTo>
                  <a:pt x="152247" y="186690"/>
                </a:lnTo>
                <a:lnTo>
                  <a:pt x="158595" y="193039"/>
                </a:lnTo>
                <a:lnTo>
                  <a:pt x="193039" y="193039"/>
                </a:lnTo>
                <a:lnTo>
                  <a:pt x="186690" y="186690"/>
                </a:lnTo>
                <a:close/>
              </a:path>
              <a:path w="2585720" h="2585720">
                <a:moveTo>
                  <a:pt x="193040" y="193040"/>
                </a:moveTo>
                <a:lnTo>
                  <a:pt x="158595" y="193040"/>
                </a:lnTo>
                <a:lnTo>
                  <a:pt x="171289" y="205739"/>
                </a:lnTo>
                <a:lnTo>
                  <a:pt x="205739" y="205739"/>
                </a:lnTo>
                <a:lnTo>
                  <a:pt x="193040" y="193040"/>
                </a:lnTo>
                <a:close/>
              </a:path>
              <a:path w="2585720" h="2585720">
                <a:moveTo>
                  <a:pt x="205740" y="205740"/>
                </a:moveTo>
                <a:lnTo>
                  <a:pt x="171289" y="205740"/>
                </a:lnTo>
                <a:lnTo>
                  <a:pt x="177637" y="212089"/>
                </a:lnTo>
                <a:lnTo>
                  <a:pt x="212089" y="212089"/>
                </a:lnTo>
                <a:lnTo>
                  <a:pt x="205740" y="205740"/>
                </a:lnTo>
                <a:close/>
              </a:path>
              <a:path w="2585720" h="2585720">
                <a:moveTo>
                  <a:pt x="212090" y="212090"/>
                </a:moveTo>
                <a:lnTo>
                  <a:pt x="177637" y="212090"/>
                </a:lnTo>
                <a:lnTo>
                  <a:pt x="190331" y="224790"/>
                </a:lnTo>
                <a:lnTo>
                  <a:pt x="224790" y="224790"/>
                </a:lnTo>
                <a:lnTo>
                  <a:pt x="212090" y="212090"/>
                </a:lnTo>
                <a:close/>
              </a:path>
              <a:path w="2585720" h="2585720">
                <a:moveTo>
                  <a:pt x="224790" y="224790"/>
                </a:moveTo>
                <a:lnTo>
                  <a:pt x="190331" y="224790"/>
                </a:lnTo>
                <a:lnTo>
                  <a:pt x="196678" y="231139"/>
                </a:lnTo>
                <a:lnTo>
                  <a:pt x="231139" y="231139"/>
                </a:lnTo>
                <a:lnTo>
                  <a:pt x="224790" y="224790"/>
                </a:lnTo>
                <a:close/>
              </a:path>
              <a:path w="2585720" h="2585720">
                <a:moveTo>
                  <a:pt x="231140" y="231140"/>
                </a:moveTo>
                <a:lnTo>
                  <a:pt x="196678" y="231140"/>
                </a:lnTo>
                <a:lnTo>
                  <a:pt x="203026" y="237489"/>
                </a:lnTo>
                <a:lnTo>
                  <a:pt x="237489" y="237489"/>
                </a:lnTo>
                <a:lnTo>
                  <a:pt x="231140" y="231140"/>
                </a:lnTo>
                <a:close/>
              </a:path>
              <a:path w="2585720" h="2585720">
                <a:moveTo>
                  <a:pt x="237490" y="237490"/>
                </a:moveTo>
                <a:lnTo>
                  <a:pt x="203026" y="237490"/>
                </a:lnTo>
                <a:lnTo>
                  <a:pt x="209373" y="243839"/>
                </a:lnTo>
                <a:lnTo>
                  <a:pt x="243839" y="243839"/>
                </a:lnTo>
                <a:lnTo>
                  <a:pt x="237490" y="237490"/>
                </a:lnTo>
                <a:close/>
              </a:path>
              <a:path w="2585720" h="2585720">
                <a:moveTo>
                  <a:pt x="243840" y="243840"/>
                </a:moveTo>
                <a:lnTo>
                  <a:pt x="209373" y="243840"/>
                </a:lnTo>
                <a:lnTo>
                  <a:pt x="222067" y="256540"/>
                </a:lnTo>
                <a:lnTo>
                  <a:pt x="256540" y="256540"/>
                </a:lnTo>
                <a:lnTo>
                  <a:pt x="243840" y="243840"/>
                </a:lnTo>
                <a:close/>
              </a:path>
              <a:path w="2585720" h="2585720">
                <a:moveTo>
                  <a:pt x="256540" y="256540"/>
                </a:moveTo>
                <a:lnTo>
                  <a:pt x="222067" y="256540"/>
                </a:lnTo>
                <a:lnTo>
                  <a:pt x="234762" y="269240"/>
                </a:lnTo>
                <a:lnTo>
                  <a:pt x="269240" y="269240"/>
                </a:lnTo>
                <a:lnTo>
                  <a:pt x="256540" y="256540"/>
                </a:lnTo>
                <a:close/>
              </a:path>
              <a:path w="2585720" h="2585720">
                <a:moveTo>
                  <a:pt x="269240" y="269240"/>
                </a:moveTo>
                <a:lnTo>
                  <a:pt x="234762" y="269240"/>
                </a:lnTo>
                <a:lnTo>
                  <a:pt x="241109" y="275589"/>
                </a:lnTo>
                <a:lnTo>
                  <a:pt x="275589" y="275589"/>
                </a:lnTo>
                <a:lnTo>
                  <a:pt x="269240" y="269240"/>
                </a:lnTo>
                <a:close/>
              </a:path>
              <a:path w="2585720" h="2585720">
                <a:moveTo>
                  <a:pt x="275590" y="275590"/>
                </a:moveTo>
                <a:lnTo>
                  <a:pt x="241109" y="275590"/>
                </a:lnTo>
                <a:lnTo>
                  <a:pt x="266498" y="300989"/>
                </a:lnTo>
                <a:lnTo>
                  <a:pt x="300989" y="300989"/>
                </a:lnTo>
                <a:lnTo>
                  <a:pt x="275590" y="275590"/>
                </a:lnTo>
                <a:close/>
              </a:path>
              <a:path w="2585720" h="2585720">
                <a:moveTo>
                  <a:pt x="300990" y="300990"/>
                </a:moveTo>
                <a:lnTo>
                  <a:pt x="266498" y="300990"/>
                </a:lnTo>
                <a:lnTo>
                  <a:pt x="272845" y="307339"/>
                </a:lnTo>
                <a:lnTo>
                  <a:pt x="307339" y="307339"/>
                </a:lnTo>
                <a:lnTo>
                  <a:pt x="300990" y="300990"/>
                </a:lnTo>
                <a:close/>
              </a:path>
              <a:path w="2585720" h="2585720">
                <a:moveTo>
                  <a:pt x="307340" y="307340"/>
                </a:moveTo>
                <a:lnTo>
                  <a:pt x="272845" y="307340"/>
                </a:lnTo>
                <a:lnTo>
                  <a:pt x="285540" y="320040"/>
                </a:lnTo>
                <a:lnTo>
                  <a:pt x="320040" y="320040"/>
                </a:lnTo>
                <a:lnTo>
                  <a:pt x="307340" y="307340"/>
                </a:lnTo>
                <a:close/>
              </a:path>
              <a:path w="2585720" h="2585720">
                <a:moveTo>
                  <a:pt x="320040" y="320040"/>
                </a:moveTo>
                <a:lnTo>
                  <a:pt x="285540" y="320040"/>
                </a:lnTo>
                <a:lnTo>
                  <a:pt x="291887" y="326389"/>
                </a:lnTo>
                <a:lnTo>
                  <a:pt x="326389" y="326389"/>
                </a:lnTo>
                <a:lnTo>
                  <a:pt x="320040" y="320040"/>
                </a:lnTo>
                <a:close/>
              </a:path>
              <a:path w="2585720" h="2585720">
                <a:moveTo>
                  <a:pt x="326390" y="326390"/>
                </a:moveTo>
                <a:lnTo>
                  <a:pt x="291887" y="326390"/>
                </a:lnTo>
                <a:lnTo>
                  <a:pt x="298235" y="332739"/>
                </a:lnTo>
                <a:lnTo>
                  <a:pt x="332739" y="332739"/>
                </a:lnTo>
                <a:lnTo>
                  <a:pt x="326390" y="326390"/>
                </a:lnTo>
                <a:close/>
              </a:path>
              <a:path w="2585720" h="2585720">
                <a:moveTo>
                  <a:pt x="332740" y="332740"/>
                </a:moveTo>
                <a:lnTo>
                  <a:pt x="298235" y="332740"/>
                </a:lnTo>
                <a:lnTo>
                  <a:pt x="304582" y="339089"/>
                </a:lnTo>
                <a:lnTo>
                  <a:pt x="339089" y="339089"/>
                </a:lnTo>
                <a:lnTo>
                  <a:pt x="332740" y="332740"/>
                </a:lnTo>
                <a:close/>
              </a:path>
              <a:path w="2585720" h="2585720">
                <a:moveTo>
                  <a:pt x="339090" y="339090"/>
                </a:moveTo>
                <a:lnTo>
                  <a:pt x="304582" y="339090"/>
                </a:lnTo>
                <a:lnTo>
                  <a:pt x="310929" y="345439"/>
                </a:lnTo>
                <a:lnTo>
                  <a:pt x="345439" y="345439"/>
                </a:lnTo>
                <a:lnTo>
                  <a:pt x="339090" y="339090"/>
                </a:lnTo>
                <a:close/>
              </a:path>
              <a:path w="2585720" h="2585720">
                <a:moveTo>
                  <a:pt x="345440" y="345440"/>
                </a:moveTo>
                <a:lnTo>
                  <a:pt x="310929" y="345440"/>
                </a:lnTo>
                <a:lnTo>
                  <a:pt x="317276" y="351789"/>
                </a:lnTo>
                <a:lnTo>
                  <a:pt x="351789" y="351789"/>
                </a:lnTo>
                <a:lnTo>
                  <a:pt x="345440" y="345440"/>
                </a:lnTo>
                <a:close/>
              </a:path>
              <a:path w="2585720" h="2585720">
                <a:moveTo>
                  <a:pt x="351790" y="351790"/>
                </a:moveTo>
                <a:lnTo>
                  <a:pt x="317276" y="351790"/>
                </a:lnTo>
                <a:lnTo>
                  <a:pt x="323624" y="358139"/>
                </a:lnTo>
                <a:lnTo>
                  <a:pt x="358139" y="358139"/>
                </a:lnTo>
                <a:lnTo>
                  <a:pt x="351790" y="351790"/>
                </a:lnTo>
                <a:close/>
              </a:path>
              <a:path w="2585720" h="2585720">
                <a:moveTo>
                  <a:pt x="358140" y="358140"/>
                </a:moveTo>
                <a:lnTo>
                  <a:pt x="323624" y="358140"/>
                </a:lnTo>
                <a:lnTo>
                  <a:pt x="329971" y="364489"/>
                </a:lnTo>
                <a:lnTo>
                  <a:pt x="364489" y="364489"/>
                </a:lnTo>
                <a:lnTo>
                  <a:pt x="358140" y="358140"/>
                </a:lnTo>
                <a:close/>
              </a:path>
              <a:path w="2585720" h="2585720">
                <a:moveTo>
                  <a:pt x="364490" y="364490"/>
                </a:moveTo>
                <a:lnTo>
                  <a:pt x="329971" y="364490"/>
                </a:lnTo>
                <a:lnTo>
                  <a:pt x="336318" y="370839"/>
                </a:lnTo>
                <a:lnTo>
                  <a:pt x="370839" y="370839"/>
                </a:lnTo>
                <a:lnTo>
                  <a:pt x="364490" y="364490"/>
                </a:lnTo>
                <a:close/>
              </a:path>
              <a:path w="2585720" h="2585720">
                <a:moveTo>
                  <a:pt x="370840" y="370840"/>
                </a:moveTo>
                <a:lnTo>
                  <a:pt x="336318" y="370840"/>
                </a:lnTo>
                <a:lnTo>
                  <a:pt x="342665" y="377189"/>
                </a:lnTo>
                <a:lnTo>
                  <a:pt x="377189" y="377189"/>
                </a:lnTo>
                <a:lnTo>
                  <a:pt x="370840" y="370840"/>
                </a:lnTo>
                <a:close/>
              </a:path>
              <a:path w="2585720" h="2585720">
                <a:moveTo>
                  <a:pt x="377190" y="377190"/>
                </a:moveTo>
                <a:lnTo>
                  <a:pt x="342665" y="377190"/>
                </a:lnTo>
                <a:lnTo>
                  <a:pt x="349013" y="383539"/>
                </a:lnTo>
                <a:lnTo>
                  <a:pt x="383539" y="383539"/>
                </a:lnTo>
                <a:lnTo>
                  <a:pt x="377190" y="377190"/>
                </a:lnTo>
                <a:close/>
              </a:path>
              <a:path w="2585720" h="2585720">
                <a:moveTo>
                  <a:pt x="383540" y="383540"/>
                </a:moveTo>
                <a:lnTo>
                  <a:pt x="349013" y="383540"/>
                </a:lnTo>
                <a:lnTo>
                  <a:pt x="355360" y="389889"/>
                </a:lnTo>
                <a:lnTo>
                  <a:pt x="389889" y="389889"/>
                </a:lnTo>
                <a:lnTo>
                  <a:pt x="383540" y="383540"/>
                </a:lnTo>
                <a:close/>
              </a:path>
              <a:path w="2585720" h="2585720">
                <a:moveTo>
                  <a:pt x="389890" y="389890"/>
                </a:moveTo>
                <a:lnTo>
                  <a:pt x="355360" y="389890"/>
                </a:lnTo>
                <a:lnTo>
                  <a:pt x="361707" y="396239"/>
                </a:lnTo>
                <a:lnTo>
                  <a:pt x="396239" y="396239"/>
                </a:lnTo>
                <a:lnTo>
                  <a:pt x="389890" y="389890"/>
                </a:lnTo>
                <a:close/>
              </a:path>
              <a:path w="2585720" h="2585720">
                <a:moveTo>
                  <a:pt x="396240" y="396240"/>
                </a:moveTo>
                <a:lnTo>
                  <a:pt x="361707" y="396240"/>
                </a:lnTo>
                <a:lnTo>
                  <a:pt x="368054" y="402589"/>
                </a:lnTo>
                <a:lnTo>
                  <a:pt x="402589" y="402589"/>
                </a:lnTo>
                <a:lnTo>
                  <a:pt x="396240" y="396240"/>
                </a:lnTo>
                <a:close/>
              </a:path>
              <a:path w="2585720" h="2585720">
                <a:moveTo>
                  <a:pt x="402590" y="402590"/>
                </a:moveTo>
                <a:lnTo>
                  <a:pt x="368054" y="402590"/>
                </a:lnTo>
                <a:lnTo>
                  <a:pt x="374402" y="408939"/>
                </a:lnTo>
                <a:lnTo>
                  <a:pt x="408939" y="408939"/>
                </a:lnTo>
                <a:lnTo>
                  <a:pt x="402590" y="402590"/>
                </a:lnTo>
                <a:close/>
              </a:path>
              <a:path w="2585720" h="2585720">
                <a:moveTo>
                  <a:pt x="408940" y="408940"/>
                </a:moveTo>
                <a:lnTo>
                  <a:pt x="374402" y="408940"/>
                </a:lnTo>
                <a:lnTo>
                  <a:pt x="380749" y="415290"/>
                </a:lnTo>
                <a:lnTo>
                  <a:pt x="415290" y="415290"/>
                </a:lnTo>
                <a:lnTo>
                  <a:pt x="408940" y="408940"/>
                </a:lnTo>
                <a:close/>
              </a:path>
              <a:path w="2585720" h="2585720">
                <a:moveTo>
                  <a:pt x="415290" y="415290"/>
                </a:moveTo>
                <a:lnTo>
                  <a:pt x="380749" y="415290"/>
                </a:lnTo>
                <a:lnTo>
                  <a:pt x="393444" y="427989"/>
                </a:lnTo>
                <a:lnTo>
                  <a:pt x="427989" y="427989"/>
                </a:lnTo>
                <a:lnTo>
                  <a:pt x="415290" y="415290"/>
                </a:lnTo>
                <a:close/>
              </a:path>
              <a:path w="2585720" h="2585720">
                <a:moveTo>
                  <a:pt x="427990" y="427990"/>
                </a:moveTo>
                <a:lnTo>
                  <a:pt x="393444" y="427990"/>
                </a:lnTo>
                <a:lnTo>
                  <a:pt x="406138" y="440689"/>
                </a:lnTo>
                <a:lnTo>
                  <a:pt x="440689" y="440689"/>
                </a:lnTo>
                <a:lnTo>
                  <a:pt x="427990" y="427990"/>
                </a:lnTo>
                <a:close/>
              </a:path>
              <a:path w="2585720" h="2585720">
                <a:moveTo>
                  <a:pt x="440690" y="440690"/>
                </a:moveTo>
                <a:lnTo>
                  <a:pt x="406138" y="440690"/>
                </a:lnTo>
                <a:lnTo>
                  <a:pt x="412485" y="447040"/>
                </a:lnTo>
                <a:lnTo>
                  <a:pt x="447040" y="447040"/>
                </a:lnTo>
                <a:lnTo>
                  <a:pt x="440690" y="440690"/>
                </a:lnTo>
                <a:close/>
              </a:path>
              <a:path w="2585720" h="2585720">
                <a:moveTo>
                  <a:pt x="447040" y="447040"/>
                </a:moveTo>
                <a:lnTo>
                  <a:pt x="412485" y="447040"/>
                </a:lnTo>
                <a:lnTo>
                  <a:pt x="437874" y="472439"/>
                </a:lnTo>
                <a:lnTo>
                  <a:pt x="472439" y="472439"/>
                </a:lnTo>
                <a:lnTo>
                  <a:pt x="447040" y="447040"/>
                </a:lnTo>
                <a:close/>
              </a:path>
              <a:path w="2585720" h="2585720">
                <a:moveTo>
                  <a:pt x="472440" y="472440"/>
                </a:moveTo>
                <a:lnTo>
                  <a:pt x="437874" y="472440"/>
                </a:lnTo>
                <a:lnTo>
                  <a:pt x="444222" y="478789"/>
                </a:lnTo>
                <a:lnTo>
                  <a:pt x="478789" y="478789"/>
                </a:lnTo>
                <a:lnTo>
                  <a:pt x="472440" y="472440"/>
                </a:lnTo>
                <a:close/>
              </a:path>
              <a:path w="2585720" h="2585720">
                <a:moveTo>
                  <a:pt x="478790" y="478790"/>
                </a:moveTo>
                <a:lnTo>
                  <a:pt x="444222" y="478790"/>
                </a:lnTo>
                <a:lnTo>
                  <a:pt x="456916" y="491490"/>
                </a:lnTo>
                <a:lnTo>
                  <a:pt x="491490" y="491490"/>
                </a:lnTo>
                <a:lnTo>
                  <a:pt x="478790" y="478790"/>
                </a:lnTo>
                <a:close/>
              </a:path>
              <a:path w="2585720" h="2585720">
                <a:moveTo>
                  <a:pt x="491490" y="491490"/>
                </a:moveTo>
                <a:lnTo>
                  <a:pt x="456916" y="491490"/>
                </a:lnTo>
                <a:lnTo>
                  <a:pt x="463263" y="497840"/>
                </a:lnTo>
                <a:lnTo>
                  <a:pt x="497840" y="497840"/>
                </a:lnTo>
                <a:lnTo>
                  <a:pt x="491490" y="491490"/>
                </a:lnTo>
                <a:close/>
              </a:path>
              <a:path w="2585720" h="2585720">
                <a:moveTo>
                  <a:pt x="497840" y="497840"/>
                </a:moveTo>
                <a:lnTo>
                  <a:pt x="463263" y="497840"/>
                </a:lnTo>
                <a:lnTo>
                  <a:pt x="469611" y="504190"/>
                </a:lnTo>
                <a:lnTo>
                  <a:pt x="504190" y="504190"/>
                </a:lnTo>
                <a:lnTo>
                  <a:pt x="497840" y="497840"/>
                </a:lnTo>
                <a:close/>
              </a:path>
              <a:path w="2585720" h="2585720">
                <a:moveTo>
                  <a:pt x="504190" y="504190"/>
                </a:moveTo>
                <a:lnTo>
                  <a:pt x="469611" y="504190"/>
                </a:lnTo>
                <a:lnTo>
                  <a:pt x="475958" y="510539"/>
                </a:lnTo>
                <a:lnTo>
                  <a:pt x="510539" y="510539"/>
                </a:lnTo>
                <a:lnTo>
                  <a:pt x="504190" y="504190"/>
                </a:lnTo>
                <a:close/>
              </a:path>
              <a:path w="2585720" h="2585720">
                <a:moveTo>
                  <a:pt x="510540" y="510540"/>
                </a:moveTo>
                <a:lnTo>
                  <a:pt x="475958" y="510540"/>
                </a:lnTo>
                <a:lnTo>
                  <a:pt x="482305" y="516889"/>
                </a:lnTo>
                <a:lnTo>
                  <a:pt x="516889" y="516889"/>
                </a:lnTo>
                <a:lnTo>
                  <a:pt x="510540" y="510540"/>
                </a:lnTo>
                <a:close/>
              </a:path>
              <a:path w="2585720" h="2585720">
                <a:moveTo>
                  <a:pt x="516890" y="516890"/>
                </a:moveTo>
                <a:lnTo>
                  <a:pt x="482305" y="516890"/>
                </a:lnTo>
                <a:lnTo>
                  <a:pt x="488653" y="523239"/>
                </a:lnTo>
                <a:lnTo>
                  <a:pt x="523239" y="523239"/>
                </a:lnTo>
                <a:lnTo>
                  <a:pt x="516890" y="516890"/>
                </a:lnTo>
                <a:close/>
              </a:path>
              <a:path w="2585720" h="2585720">
                <a:moveTo>
                  <a:pt x="523240" y="523240"/>
                </a:moveTo>
                <a:lnTo>
                  <a:pt x="488653" y="523240"/>
                </a:lnTo>
                <a:lnTo>
                  <a:pt x="501347" y="535939"/>
                </a:lnTo>
                <a:lnTo>
                  <a:pt x="535940" y="535939"/>
                </a:lnTo>
                <a:lnTo>
                  <a:pt x="523240" y="523240"/>
                </a:lnTo>
                <a:close/>
              </a:path>
              <a:path w="2585720" h="2585720">
                <a:moveTo>
                  <a:pt x="535940" y="535940"/>
                </a:moveTo>
                <a:lnTo>
                  <a:pt x="501347" y="535940"/>
                </a:lnTo>
                <a:lnTo>
                  <a:pt x="507694" y="542289"/>
                </a:lnTo>
                <a:lnTo>
                  <a:pt x="542289" y="542289"/>
                </a:lnTo>
                <a:lnTo>
                  <a:pt x="535940" y="535940"/>
                </a:lnTo>
                <a:close/>
              </a:path>
              <a:path w="2585720" h="2585720">
                <a:moveTo>
                  <a:pt x="542290" y="542290"/>
                </a:moveTo>
                <a:lnTo>
                  <a:pt x="507694" y="542290"/>
                </a:lnTo>
                <a:lnTo>
                  <a:pt x="514042" y="548639"/>
                </a:lnTo>
                <a:lnTo>
                  <a:pt x="548639" y="548639"/>
                </a:lnTo>
                <a:lnTo>
                  <a:pt x="542290" y="542290"/>
                </a:lnTo>
                <a:close/>
              </a:path>
              <a:path w="2585720" h="2585720">
                <a:moveTo>
                  <a:pt x="548640" y="548640"/>
                </a:moveTo>
                <a:lnTo>
                  <a:pt x="514042" y="548640"/>
                </a:lnTo>
                <a:lnTo>
                  <a:pt x="520389" y="554989"/>
                </a:lnTo>
                <a:lnTo>
                  <a:pt x="554989" y="554989"/>
                </a:lnTo>
                <a:lnTo>
                  <a:pt x="548640" y="548640"/>
                </a:lnTo>
                <a:close/>
              </a:path>
              <a:path w="2585720" h="2585720">
                <a:moveTo>
                  <a:pt x="554990" y="554990"/>
                </a:moveTo>
                <a:lnTo>
                  <a:pt x="520389" y="554990"/>
                </a:lnTo>
                <a:lnTo>
                  <a:pt x="526736" y="561339"/>
                </a:lnTo>
                <a:lnTo>
                  <a:pt x="561339" y="561339"/>
                </a:lnTo>
                <a:lnTo>
                  <a:pt x="554990" y="554990"/>
                </a:lnTo>
                <a:close/>
              </a:path>
              <a:path w="2585720" h="2585720">
                <a:moveTo>
                  <a:pt x="561340" y="561340"/>
                </a:moveTo>
                <a:lnTo>
                  <a:pt x="526736" y="561340"/>
                </a:lnTo>
                <a:lnTo>
                  <a:pt x="533083" y="567689"/>
                </a:lnTo>
                <a:lnTo>
                  <a:pt x="567689" y="567689"/>
                </a:lnTo>
                <a:lnTo>
                  <a:pt x="561340" y="561340"/>
                </a:lnTo>
                <a:close/>
              </a:path>
              <a:path w="2585720" h="2585720">
                <a:moveTo>
                  <a:pt x="567690" y="567690"/>
                </a:moveTo>
                <a:lnTo>
                  <a:pt x="533083" y="567690"/>
                </a:lnTo>
                <a:lnTo>
                  <a:pt x="539431" y="574039"/>
                </a:lnTo>
                <a:lnTo>
                  <a:pt x="574039" y="574039"/>
                </a:lnTo>
                <a:lnTo>
                  <a:pt x="567690" y="567690"/>
                </a:lnTo>
                <a:close/>
              </a:path>
              <a:path w="2585720" h="2585720">
                <a:moveTo>
                  <a:pt x="574040" y="574040"/>
                </a:moveTo>
                <a:lnTo>
                  <a:pt x="539431" y="574040"/>
                </a:lnTo>
                <a:lnTo>
                  <a:pt x="545778" y="580389"/>
                </a:lnTo>
                <a:lnTo>
                  <a:pt x="580389" y="580389"/>
                </a:lnTo>
                <a:lnTo>
                  <a:pt x="574040" y="574040"/>
                </a:lnTo>
                <a:close/>
              </a:path>
              <a:path w="2585720" h="2585720">
                <a:moveTo>
                  <a:pt x="580390" y="580390"/>
                </a:moveTo>
                <a:lnTo>
                  <a:pt x="545778" y="580390"/>
                </a:lnTo>
                <a:lnTo>
                  <a:pt x="552125" y="586739"/>
                </a:lnTo>
                <a:lnTo>
                  <a:pt x="586739" y="586739"/>
                </a:lnTo>
                <a:lnTo>
                  <a:pt x="580390" y="580390"/>
                </a:lnTo>
                <a:close/>
              </a:path>
              <a:path w="2585720" h="2585720">
                <a:moveTo>
                  <a:pt x="586740" y="586740"/>
                </a:moveTo>
                <a:lnTo>
                  <a:pt x="552125" y="586740"/>
                </a:lnTo>
                <a:lnTo>
                  <a:pt x="558472" y="593089"/>
                </a:lnTo>
                <a:lnTo>
                  <a:pt x="593089" y="593089"/>
                </a:lnTo>
                <a:lnTo>
                  <a:pt x="586740" y="586740"/>
                </a:lnTo>
                <a:close/>
              </a:path>
              <a:path w="2585720" h="2585720">
                <a:moveTo>
                  <a:pt x="593090" y="593090"/>
                </a:moveTo>
                <a:lnTo>
                  <a:pt x="558472" y="593090"/>
                </a:lnTo>
                <a:lnTo>
                  <a:pt x="564820" y="599439"/>
                </a:lnTo>
                <a:lnTo>
                  <a:pt x="599439" y="599439"/>
                </a:lnTo>
                <a:lnTo>
                  <a:pt x="593090" y="593090"/>
                </a:lnTo>
                <a:close/>
              </a:path>
              <a:path w="2585720" h="2585720">
                <a:moveTo>
                  <a:pt x="599440" y="599440"/>
                </a:moveTo>
                <a:lnTo>
                  <a:pt x="564820" y="599440"/>
                </a:lnTo>
                <a:lnTo>
                  <a:pt x="571167" y="605789"/>
                </a:lnTo>
                <a:lnTo>
                  <a:pt x="605789" y="605789"/>
                </a:lnTo>
                <a:lnTo>
                  <a:pt x="599440" y="599440"/>
                </a:lnTo>
                <a:close/>
              </a:path>
              <a:path w="2585720" h="2585720">
                <a:moveTo>
                  <a:pt x="605790" y="605790"/>
                </a:moveTo>
                <a:lnTo>
                  <a:pt x="571167" y="605790"/>
                </a:lnTo>
                <a:lnTo>
                  <a:pt x="577514" y="612139"/>
                </a:lnTo>
                <a:lnTo>
                  <a:pt x="612139" y="612139"/>
                </a:lnTo>
                <a:lnTo>
                  <a:pt x="605790" y="605790"/>
                </a:lnTo>
                <a:close/>
              </a:path>
              <a:path w="2585720" h="2585720">
                <a:moveTo>
                  <a:pt x="612140" y="612140"/>
                </a:moveTo>
                <a:lnTo>
                  <a:pt x="577514" y="612140"/>
                </a:lnTo>
                <a:lnTo>
                  <a:pt x="590209" y="624839"/>
                </a:lnTo>
                <a:lnTo>
                  <a:pt x="624839" y="624839"/>
                </a:lnTo>
                <a:lnTo>
                  <a:pt x="612140" y="612140"/>
                </a:lnTo>
                <a:close/>
              </a:path>
              <a:path w="2585720" h="2585720">
                <a:moveTo>
                  <a:pt x="624840" y="624840"/>
                </a:moveTo>
                <a:lnTo>
                  <a:pt x="590209" y="624840"/>
                </a:lnTo>
                <a:lnTo>
                  <a:pt x="596556" y="631189"/>
                </a:lnTo>
                <a:lnTo>
                  <a:pt x="631189" y="631189"/>
                </a:lnTo>
                <a:lnTo>
                  <a:pt x="624840" y="624840"/>
                </a:lnTo>
                <a:close/>
              </a:path>
              <a:path w="2585720" h="2585720">
                <a:moveTo>
                  <a:pt x="631190" y="631190"/>
                </a:moveTo>
                <a:lnTo>
                  <a:pt x="596556" y="631190"/>
                </a:lnTo>
                <a:lnTo>
                  <a:pt x="602903" y="637539"/>
                </a:lnTo>
                <a:lnTo>
                  <a:pt x="637539" y="637539"/>
                </a:lnTo>
                <a:lnTo>
                  <a:pt x="631190" y="631190"/>
                </a:lnTo>
                <a:close/>
              </a:path>
              <a:path w="2585720" h="2585720">
                <a:moveTo>
                  <a:pt x="637540" y="637540"/>
                </a:moveTo>
                <a:lnTo>
                  <a:pt x="602903" y="637540"/>
                </a:lnTo>
                <a:lnTo>
                  <a:pt x="609251" y="643889"/>
                </a:lnTo>
                <a:lnTo>
                  <a:pt x="643889" y="643889"/>
                </a:lnTo>
                <a:lnTo>
                  <a:pt x="637540" y="637540"/>
                </a:lnTo>
                <a:close/>
              </a:path>
              <a:path w="2585720" h="2585720">
                <a:moveTo>
                  <a:pt x="643890" y="643890"/>
                </a:moveTo>
                <a:lnTo>
                  <a:pt x="609251" y="643890"/>
                </a:lnTo>
                <a:lnTo>
                  <a:pt x="615598" y="650239"/>
                </a:lnTo>
                <a:lnTo>
                  <a:pt x="650239" y="650239"/>
                </a:lnTo>
                <a:lnTo>
                  <a:pt x="643890" y="643890"/>
                </a:lnTo>
                <a:close/>
              </a:path>
              <a:path w="2585720" h="2585720">
                <a:moveTo>
                  <a:pt x="650240" y="650240"/>
                </a:moveTo>
                <a:lnTo>
                  <a:pt x="615598" y="650240"/>
                </a:lnTo>
                <a:lnTo>
                  <a:pt x="621945" y="656590"/>
                </a:lnTo>
                <a:lnTo>
                  <a:pt x="656590" y="656590"/>
                </a:lnTo>
                <a:lnTo>
                  <a:pt x="650240" y="650240"/>
                </a:lnTo>
                <a:close/>
              </a:path>
              <a:path w="2585720" h="2585720">
                <a:moveTo>
                  <a:pt x="656590" y="656590"/>
                </a:moveTo>
                <a:lnTo>
                  <a:pt x="621945" y="656590"/>
                </a:lnTo>
                <a:lnTo>
                  <a:pt x="628292" y="662939"/>
                </a:lnTo>
                <a:lnTo>
                  <a:pt x="662939" y="662939"/>
                </a:lnTo>
                <a:lnTo>
                  <a:pt x="656590" y="656590"/>
                </a:lnTo>
                <a:close/>
              </a:path>
              <a:path w="2585720" h="2585720">
                <a:moveTo>
                  <a:pt x="662940" y="662940"/>
                </a:moveTo>
                <a:lnTo>
                  <a:pt x="628292" y="662940"/>
                </a:lnTo>
                <a:lnTo>
                  <a:pt x="634640" y="669289"/>
                </a:lnTo>
                <a:lnTo>
                  <a:pt x="669289" y="669289"/>
                </a:lnTo>
                <a:lnTo>
                  <a:pt x="662940" y="662940"/>
                </a:lnTo>
                <a:close/>
              </a:path>
              <a:path w="2585720" h="2585720">
                <a:moveTo>
                  <a:pt x="669290" y="669290"/>
                </a:moveTo>
                <a:lnTo>
                  <a:pt x="634640" y="669290"/>
                </a:lnTo>
                <a:lnTo>
                  <a:pt x="640987" y="675639"/>
                </a:lnTo>
                <a:lnTo>
                  <a:pt x="675639" y="675639"/>
                </a:lnTo>
                <a:lnTo>
                  <a:pt x="669290" y="669290"/>
                </a:lnTo>
                <a:close/>
              </a:path>
              <a:path w="2585720" h="2585720">
                <a:moveTo>
                  <a:pt x="675640" y="675640"/>
                </a:moveTo>
                <a:lnTo>
                  <a:pt x="640987" y="675640"/>
                </a:lnTo>
                <a:lnTo>
                  <a:pt x="647334" y="681989"/>
                </a:lnTo>
                <a:lnTo>
                  <a:pt x="681989" y="681989"/>
                </a:lnTo>
                <a:lnTo>
                  <a:pt x="675640" y="675640"/>
                </a:lnTo>
                <a:close/>
              </a:path>
              <a:path w="2585720" h="2585720">
                <a:moveTo>
                  <a:pt x="681990" y="681990"/>
                </a:moveTo>
                <a:lnTo>
                  <a:pt x="647334" y="681990"/>
                </a:lnTo>
                <a:lnTo>
                  <a:pt x="660029" y="694689"/>
                </a:lnTo>
                <a:lnTo>
                  <a:pt x="694689" y="694689"/>
                </a:lnTo>
                <a:lnTo>
                  <a:pt x="681990" y="681990"/>
                </a:lnTo>
                <a:close/>
              </a:path>
              <a:path w="2585720" h="2585720">
                <a:moveTo>
                  <a:pt x="694690" y="694690"/>
                </a:moveTo>
                <a:lnTo>
                  <a:pt x="660029" y="694690"/>
                </a:lnTo>
                <a:lnTo>
                  <a:pt x="666376" y="701039"/>
                </a:lnTo>
                <a:lnTo>
                  <a:pt x="701039" y="701039"/>
                </a:lnTo>
                <a:lnTo>
                  <a:pt x="694690" y="694690"/>
                </a:lnTo>
                <a:close/>
              </a:path>
              <a:path w="2585720" h="2585720">
                <a:moveTo>
                  <a:pt x="701040" y="701040"/>
                </a:moveTo>
                <a:lnTo>
                  <a:pt x="666376" y="701040"/>
                </a:lnTo>
                <a:lnTo>
                  <a:pt x="672723" y="707389"/>
                </a:lnTo>
                <a:lnTo>
                  <a:pt x="707389" y="707389"/>
                </a:lnTo>
                <a:lnTo>
                  <a:pt x="701040" y="701040"/>
                </a:lnTo>
                <a:close/>
              </a:path>
              <a:path w="2585720" h="2585720">
                <a:moveTo>
                  <a:pt x="707390" y="707390"/>
                </a:moveTo>
                <a:lnTo>
                  <a:pt x="672723" y="707390"/>
                </a:lnTo>
                <a:lnTo>
                  <a:pt x="679070" y="713739"/>
                </a:lnTo>
                <a:lnTo>
                  <a:pt x="713739" y="713739"/>
                </a:lnTo>
                <a:lnTo>
                  <a:pt x="707390" y="707390"/>
                </a:lnTo>
                <a:close/>
              </a:path>
              <a:path w="2585720" h="2585720">
                <a:moveTo>
                  <a:pt x="713740" y="713740"/>
                </a:moveTo>
                <a:lnTo>
                  <a:pt x="679070" y="713740"/>
                </a:lnTo>
                <a:lnTo>
                  <a:pt x="685418" y="720090"/>
                </a:lnTo>
                <a:lnTo>
                  <a:pt x="720090" y="720090"/>
                </a:lnTo>
                <a:lnTo>
                  <a:pt x="713740" y="713740"/>
                </a:lnTo>
                <a:close/>
              </a:path>
              <a:path w="2585720" h="2585720">
                <a:moveTo>
                  <a:pt x="720090" y="720090"/>
                </a:moveTo>
                <a:lnTo>
                  <a:pt x="685418" y="720090"/>
                </a:lnTo>
                <a:lnTo>
                  <a:pt x="691765" y="726439"/>
                </a:lnTo>
                <a:lnTo>
                  <a:pt x="726439" y="726439"/>
                </a:lnTo>
                <a:lnTo>
                  <a:pt x="720090" y="720090"/>
                </a:lnTo>
                <a:close/>
              </a:path>
              <a:path w="2585720" h="2585720">
                <a:moveTo>
                  <a:pt x="726440" y="726440"/>
                </a:moveTo>
                <a:lnTo>
                  <a:pt x="691765" y="726440"/>
                </a:lnTo>
                <a:lnTo>
                  <a:pt x="698112" y="732789"/>
                </a:lnTo>
                <a:lnTo>
                  <a:pt x="732789" y="732789"/>
                </a:lnTo>
                <a:lnTo>
                  <a:pt x="726440" y="726440"/>
                </a:lnTo>
                <a:close/>
              </a:path>
              <a:path w="2585720" h="2585720">
                <a:moveTo>
                  <a:pt x="732790" y="732790"/>
                </a:moveTo>
                <a:lnTo>
                  <a:pt x="698112" y="732790"/>
                </a:lnTo>
                <a:lnTo>
                  <a:pt x="704460" y="739139"/>
                </a:lnTo>
                <a:lnTo>
                  <a:pt x="739139" y="739139"/>
                </a:lnTo>
                <a:lnTo>
                  <a:pt x="732790" y="732790"/>
                </a:lnTo>
                <a:close/>
              </a:path>
              <a:path w="2585720" h="2585720">
                <a:moveTo>
                  <a:pt x="739140" y="739140"/>
                </a:moveTo>
                <a:lnTo>
                  <a:pt x="704460" y="739140"/>
                </a:lnTo>
                <a:lnTo>
                  <a:pt x="710807" y="745489"/>
                </a:lnTo>
                <a:lnTo>
                  <a:pt x="745489" y="745489"/>
                </a:lnTo>
                <a:lnTo>
                  <a:pt x="739140" y="739140"/>
                </a:lnTo>
                <a:close/>
              </a:path>
              <a:path w="2585720" h="2585720">
                <a:moveTo>
                  <a:pt x="745490" y="745490"/>
                </a:moveTo>
                <a:lnTo>
                  <a:pt x="710807" y="745490"/>
                </a:lnTo>
                <a:lnTo>
                  <a:pt x="717154" y="751839"/>
                </a:lnTo>
                <a:lnTo>
                  <a:pt x="751839" y="751839"/>
                </a:lnTo>
                <a:lnTo>
                  <a:pt x="745490" y="745490"/>
                </a:lnTo>
                <a:close/>
              </a:path>
              <a:path w="2585720" h="2585720">
                <a:moveTo>
                  <a:pt x="751840" y="751840"/>
                </a:moveTo>
                <a:lnTo>
                  <a:pt x="717154" y="751840"/>
                </a:lnTo>
                <a:lnTo>
                  <a:pt x="723501" y="758189"/>
                </a:lnTo>
                <a:lnTo>
                  <a:pt x="758189" y="758189"/>
                </a:lnTo>
                <a:lnTo>
                  <a:pt x="751840" y="751840"/>
                </a:lnTo>
                <a:close/>
              </a:path>
              <a:path w="2585720" h="2585720">
                <a:moveTo>
                  <a:pt x="758190" y="758190"/>
                </a:moveTo>
                <a:lnTo>
                  <a:pt x="723501" y="758190"/>
                </a:lnTo>
                <a:lnTo>
                  <a:pt x="729849" y="764539"/>
                </a:lnTo>
                <a:lnTo>
                  <a:pt x="764539" y="764539"/>
                </a:lnTo>
                <a:lnTo>
                  <a:pt x="758190" y="758190"/>
                </a:lnTo>
                <a:close/>
              </a:path>
              <a:path w="2585720" h="2585720">
                <a:moveTo>
                  <a:pt x="764540" y="764540"/>
                </a:moveTo>
                <a:lnTo>
                  <a:pt x="729849" y="764540"/>
                </a:lnTo>
                <a:lnTo>
                  <a:pt x="736196" y="770889"/>
                </a:lnTo>
                <a:lnTo>
                  <a:pt x="770889" y="770889"/>
                </a:lnTo>
                <a:lnTo>
                  <a:pt x="764540" y="764540"/>
                </a:lnTo>
                <a:close/>
              </a:path>
              <a:path w="2585720" h="2585720">
                <a:moveTo>
                  <a:pt x="770890" y="770890"/>
                </a:moveTo>
                <a:lnTo>
                  <a:pt x="736196" y="770890"/>
                </a:lnTo>
                <a:lnTo>
                  <a:pt x="742543" y="777239"/>
                </a:lnTo>
                <a:lnTo>
                  <a:pt x="777240" y="777239"/>
                </a:lnTo>
                <a:lnTo>
                  <a:pt x="770890" y="770890"/>
                </a:lnTo>
                <a:close/>
              </a:path>
              <a:path w="2585720" h="2585720">
                <a:moveTo>
                  <a:pt x="777240" y="777240"/>
                </a:moveTo>
                <a:lnTo>
                  <a:pt x="742543" y="777240"/>
                </a:lnTo>
                <a:lnTo>
                  <a:pt x="748890" y="783589"/>
                </a:lnTo>
                <a:lnTo>
                  <a:pt x="783589" y="783589"/>
                </a:lnTo>
                <a:lnTo>
                  <a:pt x="777240" y="777240"/>
                </a:lnTo>
                <a:close/>
              </a:path>
              <a:path w="2585720" h="2585720">
                <a:moveTo>
                  <a:pt x="783590" y="783590"/>
                </a:moveTo>
                <a:lnTo>
                  <a:pt x="748890" y="783590"/>
                </a:lnTo>
                <a:lnTo>
                  <a:pt x="755238" y="789939"/>
                </a:lnTo>
                <a:lnTo>
                  <a:pt x="789939" y="789939"/>
                </a:lnTo>
                <a:lnTo>
                  <a:pt x="783590" y="783590"/>
                </a:lnTo>
                <a:close/>
              </a:path>
              <a:path w="2585720" h="2585720">
                <a:moveTo>
                  <a:pt x="789940" y="789940"/>
                </a:moveTo>
                <a:lnTo>
                  <a:pt x="755238" y="789940"/>
                </a:lnTo>
                <a:lnTo>
                  <a:pt x="761585" y="796289"/>
                </a:lnTo>
                <a:lnTo>
                  <a:pt x="796289" y="796289"/>
                </a:lnTo>
                <a:lnTo>
                  <a:pt x="789940" y="789940"/>
                </a:lnTo>
                <a:close/>
              </a:path>
              <a:path w="2585720" h="2585720">
                <a:moveTo>
                  <a:pt x="796290" y="796290"/>
                </a:moveTo>
                <a:lnTo>
                  <a:pt x="761585" y="796290"/>
                </a:lnTo>
                <a:lnTo>
                  <a:pt x="774279" y="808989"/>
                </a:lnTo>
                <a:lnTo>
                  <a:pt x="808989" y="808989"/>
                </a:lnTo>
                <a:lnTo>
                  <a:pt x="796290" y="796290"/>
                </a:lnTo>
                <a:close/>
              </a:path>
              <a:path w="2585720" h="2585720">
                <a:moveTo>
                  <a:pt x="808990" y="808990"/>
                </a:moveTo>
                <a:lnTo>
                  <a:pt x="774279" y="808990"/>
                </a:lnTo>
                <a:lnTo>
                  <a:pt x="780627" y="815340"/>
                </a:lnTo>
                <a:lnTo>
                  <a:pt x="815340" y="815340"/>
                </a:lnTo>
                <a:lnTo>
                  <a:pt x="808990" y="808990"/>
                </a:lnTo>
                <a:close/>
              </a:path>
              <a:path w="2585720" h="2585720">
                <a:moveTo>
                  <a:pt x="815340" y="815340"/>
                </a:moveTo>
                <a:lnTo>
                  <a:pt x="780627" y="815340"/>
                </a:lnTo>
                <a:lnTo>
                  <a:pt x="786974" y="821689"/>
                </a:lnTo>
                <a:lnTo>
                  <a:pt x="821689" y="821689"/>
                </a:lnTo>
                <a:lnTo>
                  <a:pt x="815340" y="815340"/>
                </a:lnTo>
                <a:close/>
              </a:path>
              <a:path w="2585720" h="2585720">
                <a:moveTo>
                  <a:pt x="821690" y="821690"/>
                </a:moveTo>
                <a:lnTo>
                  <a:pt x="786974" y="821690"/>
                </a:lnTo>
                <a:lnTo>
                  <a:pt x="793321" y="828039"/>
                </a:lnTo>
                <a:lnTo>
                  <a:pt x="828039" y="828039"/>
                </a:lnTo>
                <a:lnTo>
                  <a:pt x="821690" y="821690"/>
                </a:lnTo>
                <a:close/>
              </a:path>
              <a:path w="2585720" h="2585720">
                <a:moveTo>
                  <a:pt x="828040" y="828040"/>
                </a:moveTo>
                <a:lnTo>
                  <a:pt x="793321" y="828040"/>
                </a:lnTo>
                <a:lnTo>
                  <a:pt x="799669" y="834389"/>
                </a:lnTo>
                <a:lnTo>
                  <a:pt x="834389" y="834389"/>
                </a:lnTo>
                <a:lnTo>
                  <a:pt x="828040" y="828040"/>
                </a:lnTo>
                <a:close/>
              </a:path>
              <a:path w="2585720" h="2585720">
                <a:moveTo>
                  <a:pt x="834390" y="834390"/>
                </a:moveTo>
                <a:lnTo>
                  <a:pt x="799669" y="834390"/>
                </a:lnTo>
                <a:lnTo>
                  <a:pt x="806016" y="840739"/>
                </a:lnTo>
                <a:lnTo>
                  <a:pt x="840739" y="840739"/>
                </a:lnTo>
                <a:lnTo>
                  <a:pt x="834390" y="834390"/>
                </a:lnTo>
                <a:close/>
              </a:path>
              <a:path w="2585720" h="2585720">
                <a:moveTo>
                  <a:pt x="840740" y="840740"/>
                </a:moveTo>
                <a:lnTo>
                  <a:pt x="806016" y="840740"/>
                </a:lnTo>
                <a:lnTo>
                  <a:pt x="812363" y="847090"/>
                </a:lnTo>
                <a:lnTo>
                  <a:pt x="847090" y="847090"/>
                </a:lnTo>
                <a:lnTo>
                  <a:pt x="840740" y="840740"/>
                </a:lnTo>
                <a:close/>
              </a:path>
              <a:path w="2585720" h="2585720">
                <a:moveTo>
                  <a:pt x="847090" y="847090"/>
                </a:moveTo>
                <a:lnTo>
                  <a:pt x="812363" y="847090"/>
                </a:lnTo>
                <a:lnTo>
                  <a:pt x="818710" y="853439"/>
                </a:lnTo>
                <a:lnTo>
                  <a:pt x="853439" y="853439"/>
                </a:lnTo>
                <a:lnTo>
                  <a:pt x="847090" y="847090"/>
                </a:lnTo>
                <a:close/>
              </a:path>
              <a:path w="2585720" h="2585720">
                <a:moveTo>
                  <a:pt x="853440" y="853440"/>
                </a:moveTo>
                <a:lnTo>
                  <a:pt x="818710" y="853440"/>
                </a:lnTo>
                <a:lnTo>
                  <a:pt x="831405" y="866139"/>
                </a:lnTo>
                <a:lnTo>
                  <a:pt x="866139" y="866139"/>
                </a:lnTo>
                <a:lnTo>
                  <a:pt x="853440" y="853440"/>
                </a:lnTo>
                <a:close/>
              </a:path>
              <a:path w="2585720" h="2585720">
                <a:moveTo>
                  <a:pt x="866140" y="866140"/>
                </a:moveTo>
                <a:lnTo>
                  <a:pt x="831405" y="866140"/>
                </a:lnTo>
                <a:lnTo>
                  <a:pt x="837752" y="872489"/>
                </a:lnTo>
                <a:lnTo>
                  <a:pt x="872489" y="872489"/>
                </a:lnTo>
                <a:lnTo>
                  <a:pt x="866140" y="866140"/>
                </a:lnTo>
                <a:close/>
              </a:path>
              <a:path w="2585720" h="2585720">
                <a:moveTo>
                  <a:pt x="872490" y="872490"/>
                </a:moveTo>
                <a:lnTo>
                  <a:pt x="837752" y="872490"/>
                </a:lnTo>
                <a:lnTo>
                  <a:pt x="844099" y="878839"/>
                </a:lnTo>
                <a:lnTo>
                  <a:pt x="878839" y="878839"/>
                </a:lnTo>
                <a:lnTo>
                  <a:pt x="872490" y="872490"/>
                </a:lnTo>
                <a:close/>
              </a:path>
              <a:path w="2585720" h="2585720">
                <a:moveTo>
                  <a:pt x="878840" y="878840"/>
                </a:moveTo>
                <a:lnTo>
                  <a:pt x="844099" y="878840"/>
                </a:lnTo>
                <a:lnTo>
                  <a:pt x="850447" y="885189"/>
                </a:lnTo>
                <a:lnTo>
                  <a:pt x="885189" y="885189"/>
                </a:lnTo>
                <a:lnTo>
                  <a:pt x="878840" y="878840"/>
                </a:lnTo>
                <a:close/>
              </a:path>
              <a:path w="2585720" h="2585720">
                <a:moveTo>
                  <a:pt x="885190" y="885190"/>
                </a:moveTo>
                <a:lnTo>
                  <a:pt x="850447" y="885190"/>
                </a:lnTo>
                <a:lnTo>
                  <a:pt x="856794" y="891539"/>
                </a:lnTo>
                <a:lnTo>
                  <a:pt x="891540" y="891539"/>
                </a:lnTo>
                <a:lnTo>
                  <a:pt x="885190" y="885190"/>
                </a:lnTo>
                <a:close/>
              </a:path>
              <a:path w="2585720" h="2585720">
                <a:moveTo>
                  <a:pt x="891540" y="891540"/>
                </a:moveTo>
                <a:lnTo>
                  <a:pt x="856794" y="891540"/>
                </a:lnTo>
                <a:lnTo>
                  <a:pt x="863141" y="897889"/>
                </a:lnTo>
                <a:lnTo>
                  <a:pt x="897889" y="897889"/>
                </a:lnTo>
                <a:lnTo>
                  <a:pt x="891540" y="891540"/>
                </a:lnTo>
                <a:close/>
              </a:path>
              <a:path w="2585720" h="2585720">
                <a:moveTo>
                  <a:pt x="897890" y="897890"/>
                </a:moveTo>
                <a:lnTo>
                  <a:pt x="863141" y="897890"/>
                </a:lnTo>
                <a:lnTo>
                  <a:pt x="869488" y="904239"/>
                </a:lnTo>
                <a:lnTo>
                  <a:pt x="904239" y="904239"/>
                </a:lnTo>
                <a:lnTo>
                  <a:pt x="897890" y="897890"/>
                </a:lnTo>
                <a:close/>
              </a:path>
              <a:path w="2585720" h="2585720">
                <a:moveTo>
                  <a:pt x="904240" y="904240"/>
                </a:moveTo>
                <a:lnTo>
                  <a:pt x="869488" y="904240"/>
                </a:lnTo>
                <a:lnTo>
                  <a:pt x="882183" y="916939"/>
                </a:lnTo>
                <a:lnTo>
                  <a:pt x="916939" y="916939"/>
                </a:lnTo>
                <a:lnTo>
                  <a:pt x="904240" y="904240"/>
                </a:lnTo>
                <a:close/>
              </a:path>
              <a:path w="2585720" h="2585720">
                <a:moveTo>
                  <a:pt x="916940" y="916940"/>
                </a:moveTo>
                <a:lnTo>
                  <a:pt x="882183" y="916940"/>
                </a:lnTo>
                <a:lnTo>
                  <a:pt x="888530" y="923289"/>
                </a:lnTo>
                <a:lnTo>
                  <a:pt x="923289" y="923289"/>
                </a:lnTo>
                <a:lnTo>
                  <a:pt x="916940" y="916940"/>
                </a:lnTo>
                <a:close/>
              </a:path>
              <a:path w="2585720" h="2585720">
                <a:moveTo>
                  <a:pt x="923290" y="923290"/>
                </a:moveTo>
                <a:lnTo>
                  <a:pt x="888530" y="923290"/>
                </a:lnTo>
                <a:lnTo>
                  <a:pt x="894877" y="929639"/>
                </a:lnTo>
                <a:lnTo>
                  <a:pt x="929639" y="929639"/>
                </a:lnTo>
                <a:lnTo>
                  <a:pt x="923290" y="923290"/>
                </a:lnTo>
                <a:close/>
              </a:path>
              <a:path w="2585720" h="2585720">
                <a:moveTo>
                  <a:pt x="929640" y="929640"/>
                </a:moveTo>
                <a:lnTo>
                  <a:pt x="894877" y="929640"/>
                </a:lnTo>
                <a:lnTo>
                  <a:pt x="901225" y="935989"/>
                </a:lnTo>
                <a:lnTo>
                  <a:pt x="935990" y="935989"/>
                </a:lnTo>
                <a:lnTo>
                  <a:pt x="929640" y="929640"/>
                </a:lnTo>
                <a:close/>
              </a:path>
              <a:path w="2585720" h="2585720">
                <a:moveTo>
                  <a:pt x="935990" y="935990"/>
                </a:moveTo>
                <a:lnTo>
                  <a:pt x="901225" y="935990"/>
                </a:lnTo>
                <a:lnTo>
                  <a:pt x="913919" y="948689"/>
                </a:lnTo>
                <a:lnTo>
                  <a:pt x="948689" y="948689"/>
                </a:lnTo>
                <a:lnTo>
                  <a:pt x="935990" y="935990"/>
                </a:lnTo>
                <a:close/>
              </a:path>
              <a:path w="2585720" h="2585720">
                <a:moveTo>
                  <a:pt x="948690" y="948690"/>
                </a:moveTo>
                <a:lnTo>
                  <a:pt x="913919" y="948690"/>
                </a:lnTo>
                <a:lnTo>
                  <a:pt x="920267" y="955039"/>
                </a:lnTo>
                <a:lnTo>
                  <a:pt x="955039" y="955039"/>
                </a:lnTo>
                <a:lnTo>
                  <a:pt x="948690" y="948690"/>
                </a:lnTo>
                <a:close/>
              </a:path>
              <a:path w="2585720" h="2585720">
                <a:moveTo>
                  <a:pt x="955040" y="955040"/>
                </a:moveTo>
                <a:lnTo>
                  <a:pt x="920267" y="955040"/>
                </a:lnTo>
                <a:lnTo>
                  <a:pt x="926614" y="961389"/>
                </a:lnTo>
                <a:lnTo>
                  <a:pt x="961389" y="961389"/>
                </a:lnTo>
                <a:lnTo>
                  <a:pt x="955040" y="955040"/>
                </a:lnTo>
                <a:close/>
              </a:path>
              <a:path w="2585720" h="2585720">
                <a:moveTo>
                  <a:pt x="961390" y="961390"/>
                </a:moveTo>
                <a:lnTo>
                  <a:pt x="926614" y="961390"/>
                </a:lnTo>
                <a:lnTo>
                  <a:pt x="946925" y="981710"/>
                </a:lnTo>
                <a:lnTo>
                  <a:pt x="981710" y="981710"/>
                </a:lnTo>
                <a:lnTo>
                  <a:pt x="961390" y="961390"/>
                </a:lnTo>
                <a:close/>
              </a:path>
              <a:path w="2585720" h="2585720">
                <a:moveTo>
                  <a:pt x="981710" y="981710"/>
                </a:moveTo>
                <a:lnTo>
                  <a:pt x="946925" y="981710"/>
                </a:lnTo>
                <a:lnTo>
                  <a:pt x="1029440" y="1064260"/>
                </a:lnTo>
                <a:lnTo>
                  <a:pt x="1064260" y="1064260"/>
                </a:lnTo>
                <a:lnTo>
                  <a:pt x="981710" y="981710"/>
                </a:lnTo>
                <a:close/>
              </a:path>
              <a:path w="2585720" h="2585720">
                <a:moveTo>
                  <a:pt x="1064260" y="1064260"/>
                </a:moveTo>
                <a:lnTo>
                  <a:pt x="1029440" y="1064260"/>
                </a:lnTo>
                <a:lnTo>
                  <a:pt x="1099259" y="1134110"/>
                </a:lnTo>
                <a:lnTo>
                  <a:pt x="1134110" y="1134110"/>
                </a:lnTo>
                <a:lnTo>
                  <a:pt x="1064260" y="1064260"/>
                </a:lnTo>
                <a:close/>
              </a:path>
              <a:path w="2585720" h="2585720">
                <a:moveTo>
                  <a:pt x="1134110" y="1134110"/>
                </a:moveTo>
                <a:lnTo>
                  <a:pt x="1099259" y="1134110"/>
                </a:lnTo>
                <a:lnTo>
                  <a:pt x="1124648" y="1159510"/>
                </a:lnTo>
                <a:lnTo>
                  <a:pt x="1159510" y="1159510"/>
                </a:lnTo>
                <a:lnTo>
                  <a:pt x="1134110" y="1134110"/>
                </a:lnTo>
                <a:close/>
              </a:path>
              <a:path w="2585720" h="2585720">
                <a:moveTo>
                  <a:pt x="1159510" y="1159510"/>
                </a:moveTo>
                <a:lnTo>
                  <a:pt x="1124648" y="1159510"/>
                </a:lnTo>
                <a:lnTo>
                  <a:pt x="1141151" y="1176020"/>
                </a:lnTo>
                <a:lnTo>
                  <a:pt x="1176020" y="1176020"/>
                </a:lnTo>
                <a:lnTo>
                  <a:pt x="1159510" y="1159510"/>
                </a:lnTo>
                <a:close/>
              </a:path>
              <a:path w="2585720" h="2585720">
                <a:moveTo>
                  <a:pt x="1176020" y="1176020"/>
                </a:moveTo>
                <a:lnTo>
                  <a:pt x="1141151" y="1176020"/>
                </a:lnTo>
                <a:lnTo>
                  <a:pt x="1147499" y="1182370"/>
                </a:lnTo>
                <a:lnTo>
                  <a:pt x="1182370" y="1182370"/>
                </a:lnTo>
                <a:lnTo>
                  <a:pt x="1176020" y="1176020"/>
                </a:lnTo>
                <a:close/>
              </a:path>
              <a:path w="2585720" h="2585720">
                <a:moveTo>
                  <a:pt x="1182370" y="1182370"/>
                </a:moveTo>
                <a:lnTo>
                  <a:pt x="1147499" y="1182370"/>
                </a:lnTo>
                <a:lnTo>
                  <a:pt x="1150038" y="1184910"/>
                </a:lnTo>
                <a:lnTo>
                  <a:pt x="1184910" y="1184910"/>
                </a:lnTo>
                <a:lnTo>
                  <a:pt x="1182370" y="1182370"/>
                </a:lnTo>
                <a:close/>
              </a:path>
              <a:path w="2585720" h="2585720">
                <a:moveTo>
                  <a:pt x="1184910" y="1184910"/>
                </a:moveTo>
                <a:lnTo>
                  <a:pt x="1150038" y="1184910"/>
                </a:lnTo>
                <a:lnTo>
                  <a:pt x="1156385" y="1191260"/>
                </a:lnTo>
                <a:lnTo>
                  <a:pt x="1191260" y="1191260"/>
                </a:lnTo>
                <a:lnTo>
                  <a:pt x="1184910" y="1184910"/>
                </a:lnTo>
                <a:close/>
              </a:path>
              <a:path w="2585720" h="2585720">
                <a:moveTo>
                  <a:pt x="1191260" y="1191260"/>
                </a:moveTo>
                <a:lnTo>
                  <a:pt x="1156385" y="1191260"/>
                </a:lnTo>
                <a:lnTo>
                  <a:pt x="1160193" y="1195070"/>
                </a:lnTo>
                <a:lnTo>
                  <a:pt x="1195070" y="1195070"/>
                </a:lnTo>
                <a:lnTo>
                  <a:pt x="1191260" y="1191260"/>
                </a:lnTo>
                <a:close/>
              </a:path>
              <a:path w="2585720" h="2585720">
                <a:moveTo>
                  <a:pt x="1195070" y="1195070"/>
                </a:moveTo>
                <a:lnTo>
                  <a:pt x="1160193" y="1195070"/>
                </a:lnTo>
                <a:lnTo>
                  <a:pt x="1162732" y="1197610"/>
                </a:lnTo>
                <a:lnTo>
                  <a:pt x="1197610" y="1197610"/>
                </a:lnTo>
                <a:lnTo>
                  <a:pt x="1195070" y="1195070"/>
                </a:lnTo>
                <a:close/>
              </a:path>
              <a:path w="2585720" h="2585720">
                <a:moveTo>
                  <a:pt x="1197610" y="1197610"/>
                </a:moveTo>
                <a:lnTo>
                  <a:pt x="1162732" y="1197610"/>
                </a:lnTo>
                <a:lnTo>
                  <a:pt x="1172888" y="1207770"/>
                </a:lnTo>
                <a:lnTo>
                  <a:pt x="1207770" y="1207770"/>
                </a:lnTo>
                <a:lnTo>
                  <a:pt x="1197610" y="1197610"/>
                </a:lnTo>
                <a:close/>
              </a:path>
              <a:path w="2585720" h="2585720">
                <a:moveTo>
                  <a:pt x="1207770" y="1207770"/>
                </a:moveTo>
                <a:lnTo>
                  <a:pt x="1172888" y="1207770"/>
                </a:lnTo>
                <a:lnTo>
                  <a:pt x="1181774" y="1216660"/>
                </a:lnTo>
                <a:lnTo>
                  <a:pt x="1216660" y="1216660"/>
                </a:lnTo>
                <a:lnTo>
                  <a:pt x="1207770" y="1207770"/>
                </a:lnTo>
                <a:close/>
              </a:path>
              <a:path w="2585720" h="2585720">
                <a:moveTo>
                  <a:pt x="1216660" y="1216660"/>
                </a:moveTo>
                <a:lnTo>
                  <a:pt x="1181774" y="1216660"/>
                </a:lnTo>
                <a:lnTo>
                  <a:pt x="1200816" y="1235709"/>
                </a:lnTo>
                <a:lnTo>
                  <a:pt x="1235709" y="1235709"/>
                </a:lnTo>
                <a:lnTo>
                  <a:pt x="1216660" y="1216660"/>
                </a:lnTo>
                <a:close/>
              </a:path>
              <a:path w="2585720" h="2585720">
                <a:moveTo>
                  <a:pt x="1235710" y="1235710"/>
                </a:moveTo>
                <a:lnTo>
                  <a:pt x="1200816" y="1235710"/>
                </a:lnTo>
                <a:lnTo>
                  <a:pt x="1207163" y="1242060"/>
                </a:lnTo>
                <a:lnTo>
                  <a:pt x="1242060" y="1242060"/>
                </a:lnTo>
                <a:lnTo>
                  <a:pt x="1235710" y="1235710"/>
                </a:lnTo>
                <a:close/>
              </a:path>
              <a:path w="2585720" h="2585720">
                <a:moveTo>
                  <a:pt x="1242060" y="1242060"/>
                </a:moveTo>
                <a:lnTo>
                  <a:pt x="1207163" y="1242060"/>
                </a:lnTo>
                <a:lnTo>
                  <a:pt x="1213510" y="1248410"/>
                </a:lnTo>
                <a:lnTo>
                  <a:pt x="1248410" y="1248410"/>
                </a:lnTo>
                <a:lnTo>
                  <a:pt x="1242060" y="1242060"/>
                </a:lnTo>
                <a:close/>
              </a:path>
              <a:path w="2585720" h="2585720">
                <a:moveTo>
                  <a:pt x="1248410" y="1248410"/>
                </a:moveTo>
                <a:lnTo>
                  <a:pt x="1213510" y="1248410"/>
                </a:lnTo>
                <a:lnTo>
                  <a:pt x="1236360" y="1271270"/>
                </a:lnTo>
                <a:lnTo>
                  <a:pt x="1271270" y="1271270"/>
                </a:lnTo>
                <a:lnTo>
                  <a:pt x="1248410" y="1248410"/>
                </a:lnTo>
                <a:close/>
              </a:path>
              <a:path w="2585720" h="2585720">
                <a:moveTo>
                  <a:pt x="1271270" y="1271270"/>
                </a:moveTo>
                <a:lnTo>
                  <a:pt x="1236360" y="1271270"/>
                </a:lnTo>
                <a:lnTo>
                  <a:pt x="1391234" y="1426210"/>
                </a:lnTo>
                <a:lnTo>
                  <a:pt x="1426210" y="1426210"/>
                </a:lnTo>
                <a:lnTo>
                  <a:pt x="1271270" y="1271270"/>
                </a:lnTo>
                <a:close/>
              </a:path>
              <a:path w="2585720" h="2585720">
                <a:moveTo>
                  <a:pt x="1426210" y="1426210"/>
                </a:moveTo>
                <a:lnTo>
                  <a:pt x="1391234" y="1426210"/>
                </a:lnTo>
                <a:lnTo>
                  <a:pt x="1420431" y="1455420"/>
                </a:lnTo>
                <a:lnTo>
                  <a:pt x="1455420" y="1455420"/>
                </a:lnTo>
                <a:lnTo>
                  <a:pt x="1426210" y="1426210"/>
                </a:lnTo>
                <a:close/>
              </a:path>
              <a:path w="2585720" h="2585720">
                <a:moveTo>
                  <a:pt x="1455420" y="1455420"/>
                </a:moveTo>
                <a:lnTo>
                  <a:pt x="1420431" y="1455420"/>
                </a:lnTo>
                <a:lnTo>
                  <a:pt x="1439473" y="1474470"/>
                </a:lnTo>
                <a:lnTo>
                  <a:pt x="1474470" y="1474470"/>
                </a:lnTo>
                <a:lnTo>
                  <a:pt x="1455420" y="1455420"/>
                </a:lnTo>
                <a:close/>
              </a:path>
              <a:path w="2585720" h="2585720">
                <a:moveTo>
                  <a:pt x="1474470" y="1474470"/>
                </a:moveTo>
                <a:lnTo>
                  <a:pt x="1439473" y="1474470"/>
                </a:lnTo>
                <a:lnTo>
                  <a:pt x="1464862" y="1499869"/>
                </a:lnTo>
                <a:lnTo>
                  <a:pt x="1499869" y="1499869"/>
                </a:lnTo>
                <a:lnTo>
                  <a:pt x="1474470" y="1474470"/>
                </a:lnTo>
                <a:close/>
              </a:path>
              <a:path w="2585720" h="2585720">
                <a:moveTo>
                  <a:pt x="1499870" y="1499870"/>
                </a:moveTo>
                <a:lnTo>
                  <a:pt x="1464862" y="1499870"/>
                </a:lnTo>
                <a:lnTo>
                  <a:pt x="1496598" y="1531620"/>
                </a:lnTo>
                <a:lnTo>
                  <a:pt x="1531620" y="1531620"/>
                </a:lnTo>
                <a:lnTo>
                  <a:pt x="1499870" y="1499870"/>
                </a:lnTo>
                <a:close/>
              </a:path>
              <a:path w="2585720" h="2585720">
                <a:moveTo>
                  <a:pt x="1531620" y="1531620"/>
                </a:moveTo>
                <a:lnTo>
                  <a:pt x="1496598" y="1531620"/>
                </a:lnTo>
                <a:lnTo>
                  <a:pt x="1502946" y="1537970"/>
                </a:lnTo>
                <a:lnTo>
                  <a:pt x="1537970" y="1537970"/>
                </a:lnTo>
                <a:lnTo>
                  <a:pt x="1531620" y="1531620"/>
                </a:lnTo>
                <a:close/>
              </a:path>
              <a:path w="2585720" h="2585720">
                <a:moveTo>
                  <a:pt x="1537970" y="1537970"/>
                </a:moveTo>
                <a:lnTo>
                  <a:pt x="1502946" y="1537970"/>
                </a:lnTo>
                <a:lnTo>
                  <a:pt x="1541029" y="1576070"/>
                </a:lnTo>
                <a:lnTo>
                  <a:pt x="1576070" y="1576070"/>
                </a:lnTo>
                <a:lnTo>
                  <a:pt x="1537970" y="1537970"/>
                </a:lnTo>
                <a:close/>
              </a:path>
              <a:path w="2585720" h="2585720">
                <a:moveTo>
                  <a:pt x="1576070" y="1576070"/>
                </a:moveTo>
                <a:lnTo>
                  <a:pt x="1541029" y="1576070"/>
                </a:lnTo>
                <a:lnTo>
                  <a:pt x="1556263" y="1591309"/>
                </a:lnTo>
                <a:lnTo>
                  <a:pt x="1591309" y="1591309"/>
                </a:lnTo>
                <a:lnTo>
                  <a:pt x="1576070" y="1576070"/>
                </a:lnTo>
                <a:close/>
              </a:path>
              <a:path w="2585720" h="2585720">
                <a:moveTo>
                  <a:pt x="1591310" y="1591310"/>
                </a:moveTo>
                <a:lnTo>
                  <a:pt x="1556263" y="1591310"/>
                </a:lnTo>
                <a:lnTo>
                  <a:pt x="1572765" y="1607820"/>
                </a:lnTo>
                <a:lnTo>
                  <a:pt x="1607820" y="1607820"/>
                </a:lnTo>
                <a:lnTo>
                  <a:pt x="1591310" y="1591310"/>
                </a:lnTo>
                <a:close/>
              </a:path>
              <a:path w="2585720" h="2585720">
                <a:moveTo>
                  <a:pt x="1607820" y="1607820"/>
                </a:moveTo>
                <a:lnTo>
                  <a:pt x="1572765" y="1607820"/>
                </a:lnTo>
                <a:lnTo>
                  <a:pt x="1579113" y="1614170"/>
                </a:lnTo>
                <a:lnTo>
                  <a:pt x="1614170" y="1614170"/>
                </a:lnTo>
                <a:lnTo>
                  <a:pt x="1607820" y="1607820"/>
                </a:lnTo>
                <a:close/>
              </a:path>
              <a:path w="2585720" h="2585720">
                <a:moveTo>
                  <a:pt x="1614170" y="1614170"/>
                </a:moveTo>
                <a:lnTo>
                  <a:pt x="1579113" y="1614170"/>
                </a:lnTo>
                <a:lnTo>
                  <a:pt x="1598154" y="1633220"/>
                </a:lnTo>
                <a:lnTo>
                  <a:pt x="1633220" y="1633220"/>
                </a:lnTo>
                <a:lnTo>
                  <a:pt x="1614170" y="1614170"/>
                </a:lnTo>
                <a:close/>
              </a:path>
              <a:path w="2585720" h="2585720">
                <a:moveTo>
                  <a:pt x="1633220" y="1633220"/>
                </a:moveTo>
                <a:lnTo>
                  <a:pt x="1598154" y="1633220"/>
                </a:lnTo>
                <a:lnTo>
                  <a:pt x="1623544" y="1658620"/>
                </a:lnTo>
                <a:lnTo>
                  <a:pt x="1658620" y="1658620"/>
                </a:lnTo>
                <a:lnTo>
                  <a:pt x="1633220" y="1633220"/>
                </a:lnTo>
                <a:close/>
              </a:path>
              <a:path w="2585720" h="2585720">
                <a:moveTo>
                  <a:pt x="1658620" y="1658620"/>
                </a:moveTo>
                <a:lnTo>
                  <a:pt x="1623544" y="1658620"/>
                </a:lnTo>
                <a:lnTo>
                  <a:pt x="1629891" y="1664970"/>
                </a:lnTo>
                <a:lnTo>
                  <a:pt x="1664970" y="1664970"/>
                </a:lnTo>
                <a:lnTo>
                  <a:pt x="1658620" y="1658620"/>
                </a:lnTo>
                <a:close/>
              </a:path>
              <a:path w="2585720" h="2585720">
                <a:moveTo>
                  <a:pt x="1664970" y="1664970"/>
                </a:moveTo>
                <a:lnTo>
                  <a:pt x="1629891" y="1664970"/>
                </a:lnTo>
                <a:lnTo>
                  <a:pt x="1636238" y="1671320"/>
                </a:lnTo>
                <a:lnTo>
                  <a:pt x="1671320" y="1671320"/>
                </a:lnTo>
                <a:lnTo>
                  <a:pt x="1664970" y="1664970"/>
                </a:lnTo>
                <a:close/>
              </a:path>
              <a:path w="2585720" h="2585720">
                <a:moveTo>
                  <a:pt x="1671320" y="1671320"/>
                </a:moveTo>
                <a:lnTo>
                  <a:pt x="1636238" y="1671320"/>
                </a:lnTo>
                <a:lnTo>
                  <a:pt x="1655280" y="1690370"/>
                </a:lnTo>
                <a:lnTo>
                  <a:pt x="1690370" y="1690370"/>
                </a:lnTo>
                <a:lnTo>
                  <a:pt x="1671320" y="1671320"/>
                </a:lnTo>
                <a:close/>
              </a:path>
              <a:path w="2585720" h="2585720">
                <a:moveTo>
                  <a:pt x="1690370" y="1690370"/>
                </a:moveTo>
                <a:lnTo>
                  <a:pt x="1655280" y="1690370"/>
                </a:lnTo>
                <a:lnTo>
                  <a:pt x="1667974" y="1703069"/>
                </a:lnTo>
                <a:lnTo>
                  <a:pt x="1703069" y="1703069"/>
                </a:lnTo>
                <a:lnTo>
                  <a:pt x="1690370" y="1690370"/>
                </a:lnTo>
                <a:close/>
              </a:path>
              <a:path w="2585720" h="2585720">
                <a:moveTo>
                  <a:pt x="1703070" y="1703070"/>
                </a:moveTo>
                <a:lnTo>
                  <a:pt x="1667974" y="1703070"/>
                </a:lnTo>
                <a:lnTo>
                  <a:pt x="1670513" y="1705609"/>
                </a:lnTo>
                <a:lnTo>
                  <a:pt x="1705609" y="1705609"/>
                </a:lnTo>
                <a:lnTo>
                  <a:pt x="1703070" y="1703070"/>
                </a:lnTo>
                <a:close/>
              </a:path>
              <a:path w="2585720" h="2585720">
                <a:moveTo>
                  <a:pt x="1705610" y="1705610"/>
                </a:moveTo>
                <a:lnTo>
                  <a:pt x="1670513" y="1705610"/>
                </a:lnTo>
                <a:lnTo>
                  <a:pt x="1689555" y="1724660"/>
                </a:lnTo>
                <a:lnTo>
                  <a:pt x="1724660" y="1724660"/>
                </a:lnTo>
                <a:lnTo>
                  <a:pt x="1705610" y="1705610"/>
                </a:lnTo>
                <a:close/>
              </a:path>
              <a:path w="2585720" h="2585720">
                <a:moveTo>
                  <a:pt x="1724660" y="1724660"/>
                </a:moveTo>
                <a:lnTo>
                  <a:pt x="1689555" y="1724660"/>
                </a:lnTo>
                <a:lnTo>
                  <a:pt x="1693363" y="1728470"/>
                </a:lnTo>
                <a:lnTo>
                  <a:pt x="1728470" y="1728470"/>
                </a:lnTo>
                <a:lnTo>
                  <a:pt x="1724660" y="1724660"/>
                </a:lnTo>
                <a:close/>
              </a:path>
              <a:path w="2585720" h="2585720">
                <a:moveTo>
                  <a:pt x="1728470" y="1728470"/>
                </a:moveTo>
                <a:lnTo>
                  <a:pt x="1693363" y="1728470"/>
                </a:lnTo>
                <a:lnTo>
                  <a:pt x="1721291" y="1756410"/>
                </a:lnTo>
                <a:lnTo>
                  <a:pt x="1756410" y="1756410"/>
                </a:lnTo>
                <a:lnTo>
                  <a:pt x="1728470" y="1728470"/>
                </a:lnTo>
                <a:close/>
              </a:path>
              <a:path w="2585720" h="2585720">
                <a:moveTo>
                  <a:pt x="1756410" y="1756410"/>
                </a:moveTo>
                <a:lnTo>
                  <a:pt x="1721291" y="1756410"/>
                </a:lnTo>
                <a:lnTo>
                  <a:pt x="1725100" y="1760219"/>
                </a:lnTo>
                <a:lnTo>
                  <a:pt x="1760219" y="1760219"/>
                </a:lnTo>
                <a:lnTo>
                  <a:pt x="1756410" y="1756410"/>
                </a:lnTo>
                <a:close/>
              </a:path>
              <a:path w="2585720" h="2585720">
                <a:moveTo>
                  <a:pt x="1760220" y="1760220"/>
                </a:moveTo>
                <a:lnTo>
                  <a:pt x="1725100" y="1760220"/>
                </a:lnTo>
                <a:lnTo>
                  <a:pt x="1740333" y="1775460"/>
                </a:lnTo>
                <a:lnTo>
                  <a:pt x="1775459" y="1775460"/>
                </a:lnTo>
                <a:lnTo>
                  <a:pt x="1760220" y="1760220"/>
                </a:lnTo>
                <a:close/>
              </a:path>
              <a:path w="2585720" h="2585720">
                <a:moveTo>
                  <a:pt x="2386330" y="2386330"/>
                </a:moveTo>
                <a:lnTo>
                  <a:pt x="2350940" y="2386330"/>
                </a:lnTo>
                <a:lnTo>
                  <a:pt x="2550244" y="2585720"/>
                </a:lnTo>
                <a:lnTo>
                  <a:pt x="2585720" y="2585720"/>
                </a:lnTo>
                <a:lnTo>
                  <a:pt x="2386330" y="2386330"/>
                </a:lnTo>
                <a:close/>
              </a:path>
              <a:path w="2585720" h="2585720">
                <a:moveTo>
                  <a:pt x="2383790" y="2383790"/>
                </a:moveTo>
                <a:lnTo>
                  <a:pt x="2348401" y="2383790"/>
                </a:lnTo>
                <a:lnTo>
                  <a:pt x="2349671" y="2385060"/>
                </a:lnTo>
                <a:lnTo>
                  <a:pt x="2385060" y="2385060"/>
                </a:lnTo>
                <a:lnTo>
                  <a:pt x="2383790" y="2383790"/>
                </a:lnTo>
                <a:close/>
              </a:path>
              <a:path w="2585720" h="2585720">
                <a:moveTo>
                  <a:pt x="2379980" y="2379980"/>
                </a:moveTo>
                <a:lnTo>
                  <a:pt x="2344593" y="2379980"/>
                </a:lnTo>
                <a:lnTo>
                  <a:pt x="2347132" y="2382520"/>
                </a:lnTo>
                <a:lnTo>
                  <a:pt x="2382520" y="2382520"/>
                </a:lnTo>
                <a:lnTo>
                  <a:pt x="2379980" y="2379980"/>
                </a:lnTo>
                <a:close/>
              </a:path>
              <a:path w="2585720" h="2585720">
                <a:moveTo>
                  <a:pt x="2377440" y="2377440"/>
                </a:moveTo>
                <a:lnTo>
                  <a:pt x="2342054" y="2377440"/>
                </a:lnTo>
                <a:lnTo>
                  <a:pt x="2343323" y="2378710"/>
                </a:lnTo>
                <a:lnTo>
                  <a:pt x="2378710" y="2378710"/>
                </a:lnTo>
                <a:lnTo>
                  <a:pt x="2377440" y="2377440"/>
                </a:lnTo>
                <a:close/>
              </a:path>
              <a:path w="2585720" h="2585720">
                <a:moveTo>
                  <a:pt x="2373630" y="2373630"/>
                </a:moveTo>
                <a:lnTo>
                  <a:pt x="2338246" y="2373630"/>
                </a:lnTo>
                <a:lnTo>
                  <a:pt x="2340785" y="2376170"/>
                </a:lnTo>
                <a:lnTo>
                  <a:pt x="2376170" y="2376170"/>
                </a:lnTo>
                <a:lnTo>
                  <a:pt x="2373630" y="2373630"/>
                </a:lnTo>
                <a:close/>
              </a:path>
              <a:path w="2585720" h="2585720">
                <a:moveTo>
                  <a:pt x="2371090" y="2371090"/>
                </a:moveTo>
                <a:lnTo>
                  <a:pt x="2335707" y="2371090"/>
                </a:lnTo>
                <a:lnTo>
                  <a:pt x="2336976" y="2372360"/>
                </a:lnTo>
                <a:lnTo>
                  <a:pt x="2372360" y="2372360"/>
                </a:lnTo>
                <a:lnTo>
                  <a:pt x="2371090" y="2371090"/>
                </a:lnTo>
                <a:close/>
              </a:path>
              <a:path w="2585720" h="2585720">
                <a:moveTo>
                  <a:pt x="2367280" y="2367280"/>
                </a:moveTo>
                <a:lnTo>
                  <a:pt x="2331898" y="2367280"/>
                </a:lnTo>
                <a:lnTo>
                  <a:pt x="2334437" y="2369820"/>
                </a:lnTo>
                <a:lnTo>
                  <a:pt x="2369820" y="2369820"/>
                </a:lnTo>
                <a:lnTo>
                  <a:pt x="2367280" y="2367280"/>
                </a:lnTo>
                <a:close/>
              </a:path>
              <a:path w="2585720" h="2585720">
                <a:moveTo>
                  <a:pt x="2364740" y="2364740"/>
                </a:moveTo>
                <a:lnTo>
                  <a:pt x="2329359" y="2364740"/>
                </a:lnTo>
                <a:lnTo>
                  <a:pt x="2330629" y="2366010"/>
                </a:lnTo>
                <a:lnTo>
                  <a:pt x="2366010" y="2366010"/>
                </a:lnTo>
                <a:lnTo>
                  <a:pt x="2364740" y="2364740"/>
                </a:lnTo>
                <a:close/>
              </a:path>
              <a:path w="2585720" h="2585720">
                <a:moveTo>
                  <a:pt x="2360930" y="2360930"/>
                </a:moveTo>
                <a:lnTo>
                  <a:pt x="2325551" y="2360930"/>
                </a:lnTo>
                <a:lnTo>
                  <a:pt x="2328090" y="2363470"/>
                </a:lnTo>
                <a:lnTo>
                  <a:pt x="2363470" y="2363470"/>
                </a:lnTo>
                <a:lnTo>
                  <a:pt x="2360930" y="2360930"/>
                </a:lnTo>
                <a:close/>
              </a:path>
              <a:path w="2585720" h="2585720">
                <a:moveTo>
                  <a:pt x="2358390" y="2358390"/>
                </a:moveTo>
                <a:lnTo>
                  <a:pt x="2323012" y="2358390"/>
                </a:lnTo>
                <a:lnTo>
                  <a:pt x="2324282" y="2359660"/>
                </a:lnTo>
                <a:lnTo>
                  <a:pt x="2359660" y="2359660"/>
                </a:lnTo>
                <a:lnTo>
                  <a:pt x="2358390" y="2358390"/>
                </a:lnTo>
                <a:close/>
              </a:path>
              <a:path w="2585720" h="2585720">
                <a:moveTo>
                  <a:pt x="2354580" y="2354580"/>
                </a:moveTo>
                <a:lnTo>
                  <a:pt x="2319204" y="2354580"/>
                </a:lnTo>
                <a:lnTo>
                  <a:pt x="2321743" y="2357120"/>
                </a:lnTo>
                <a:lnTo>
                  <a:pt x="2357120" y="2357120"/>
                </a:lnTo>
                <a:lnTo>
                  <a:pt x="2354580" y="2354580"/>
                </a:lnTo>
                <a:close/>
              </a:path>
              <a:path w="2585720" h="2585720">
                <a:moveTo>
                  <a:pt x="2352040" y="2352040"/>
                </a:moveTo>
                <a:lnTo>
                  <a:pt x="2316665" y="2352040"/>
                </a:lnTo>
                <a:lnTo>
                  <a:pt x="2317934" y="2353310"/>
                </a:lnTo>
                <a:lnTo>
                  <a:pt x="2353310" y="2353310"/>
                </a:lnTo>
                <a:lnTo>
                  <a:pt x="2352040" y="2352040"/>
                </a:lnTo>
                <a:close/>
              </a:path>
              <a:path w="2585720" h="2585720">
                <a:moveTo>
                  <a:pt x="2348230" y="2348230"/>
                </a:moveTo>
                <a:lnTo>
                  <a:pt x="2312857" y="2348230"/>
                </a:lnTo>
                <a:lnTo>
                  <a:pt x="2315395" y="2350770"/>
                </a:lnTo>
                <a:lnTo>
                  <a:pt x="2350770" y="2350770"/>
                </a:lnTo>
                <a:lnTo>
                  <a:pt x="2348230" y="2348230"/>
                </a:lnTo>
                <a:close/>
              </a:path>
              <a:path w="2585720" h="2585720">
                <a:moveTo>
                  <a:pt x="2345690" y="2345690"/>
                </a:moveTo>
                <a:lnTo>
                  <a:pt x="2310318" y="2345690"/>
                </a:lnTo>
                <a:lnTo>
                  <a:pt x="2311587" y="2346960"/>
                </a:lnTo>
                <a:lnTo>
                  <a:pt x="2346960" y="2346960"/>
                </a:lnTo>
                <a:lnTo>
                  <a:pt x="2345690" y="2345690"/>
                </a:lnTo>
                <a:close/>
              </a:path>
              <a:path w="2585720" h="2585720">
                <a:moveTo>
                  <a:pt x="2341880" y="2341880"/>
                </a:moveTo>
                <a:lnTo>
                  <a:pt x="2306509" y="2341880"/>
                </a:lnTo>
                <a:lnTo>
                  <a:pt x="2309048" y="2344420"/>
                </a:lnTo>
                <a:lnTo>
                  <a:pt x="2344420" y="2344420"/>
                </a:lnTo>
                <a:lnTo>
                  <a:pt x="2341880" y="2341880"/>
                </a:lnTo>
                <a:close/>
              </a:path>
              <a:path w="2585720" h="2585720">
                <a:moveTo>
                  <a:pt x="2339340" y="2339340"/>
                </a:moveTo>
                <a:lnTo>
                  <a:pt x="2303970" y="2339340"/>
                </a:lnTo>
                <a:lnTo>
                  <a:pt x="2305240" y="2340610"/>
                </a:lnTo>
                <a:lnTo>
                  <a:pt x="2340610" y="2340610"/>
                </a:lnTo>
                <a:lnTo>
                  <a:pt x="2339340" y="2339340"/>
                </a:lnTo>
                <a:close/>
              </a:path>
              <a:path w="2585720" h="2585720">
                <a:moveTo>
                  <a:pt x="2335530" y="2335530"/>
                </a:moveTo>
                <a:lnTo>
                  <a:pt x="2300162" y="2335530"/>
                </a:lnTo>
                <a:lnTo>
                  <a:pt x="2302701" y="2338070"/>
                </a:lnTo>
                <a:lnTo>
                  <a:pt x="2338070" y="2338070"/>
                </a:lnTo>
                <a:lnTo>
                  <a:pt x="2335530" y="2335530"/>
                </a:lnTo>
                <a:close/>
              </a:path>
              <a:path w="2585720" h="2585720">
                <a:moveTo>
                  <a:pt x="2332990" y="2332990"/>
                </a:moveTo>
                <a:lnTo>
                  <a:pt x="2297623" y="2332990"/>
                </a:lnTo>
                <a:lnTo>
                  <a:pt x="2298893" y="2334260"/>
                </a:lnTo>
                <a:lnTo>
                  <a:pt x="2334260" y="2334260"/>
                </a:lnTo>
                <a:lnTo>
                  <a:pt x="2332990" y="2332990"/>
                </a:lnTo>
                <a:close/>
              </a:path>
              <a:path w="2585720" h="2585720">
                <a:moveTo>
                  <a:pt x="2329180" y="2329180"/>
                </a:moveTo>
                <a:lnTo>
                  <a:pt x="2293815" y="2329180"/>
                </a:lnTo>
                <a:lnTo>
                  <a:pt x="2296354" y="2331720"/>
                </a:lnTo>
                <a:lnTo>
                  <a:pt x="2331720" y="2331720"/>
                </a:lnTo>
                <a:lnTo>
                  <a:pt x="2329180" y="2329180"/>
                </a:lnTo>
                <a:close/>
              </a:path>
              <a:path w="2585720" h="2585720">
                <a:moveTo>
                  <a:pt x="2326640" y="2326640"/>
                </a:moveTo>
                <a:lnTo>
                  <a:pt x="2291276" y="2326640"/>
                </a:lnTo>
                <a:lnTo>
                  <a:pt x="2292545" y="2327910"/>
                </a:lnTo>
                <a:lnTo>
                  <a:pt x="2327910" y="2327910"/>
                </a:lnTo>
                <a:lnTo>
                  <a:pt x="2326640" y="2326640"/>
                </a:lnTo>
                <a:close/>
              </a:path>
              <a:path w="2585720" h="2585720">
                <a:moveTo>
                  <a:pt x="2322830" y="2322830"/>
                </a:moveTo>
                <a:lnTo>
                  <a:pt x="2287467" y="2322830"/>
                </a:lnTo>
                <a:lnTo>
                  <a:pt x="2290006" y="2325370"/>
                </a:lnTo>
                <a:lnTo>
                  <a:pt x="2325370" y="2325370"/>
                </a:lnTo>
                <a:lnTo>
                  <a:pt x="2322830" y="2322830"/>
                </a:lnTo>
                <a:close/>
              </a:path>
              <a:path w="2585720" h="2585720">
                <a:moveTo>
                  <a:pt x="2320290" y="2320290"/>
                </a:moveTo>
                <a:lnTo>
                  <a:pt x="2284929" y="2320290"/>
                </a:lnTo>
                <a:lnTo>
                  <a:pt x="2286198" y="2321560"/>
                </a:lnTo>
                <a:lnTo>
                  <a:pt x="2321560" y="2321560"/>
                </a:lnTo>
                <a:lnTo>
                  <a:pt x="2320290" y="2320290"/>
                </a:lnTo>
                <a:close/>
              </a:path>
              <a:path w="2585720" h="2585720">
                <a:moveTo>
                  <a:pt x="2316480" y="2316480"/>
                </a:moveTo>
                <a:lnTo>
                  <a:pt x="2281120" y="2316480"/>
                </a:lnTo>
                <a:lnTo>
                  <a:pt x="2283659" y="2319020"/>
                </a:lnTo>
                <a:lnTo>
                  <a:pt x="2319020" y="2319020"/>
                </a:lnTo>
                <a:lnTo>
                  <a:pt x="2316480" y="2316480"/>
                </a:lnTo>
                <a:close/>
              </a:path>
              <a:path w="2585720" h="2585720">
                <a:moveTo>
                  <a:pt x="2313940" y="2313940"/>
                </a:moveTo>
                <a:lnTo>
                  <a:pt x="2278581" y="2313940"/>
                </a:lnTo>
                <a:lnTo>
                  <a:pt x="2279851" y="2315210"/>
                </a:lnTo>
                <a:lnTo>
                  <a:pt x="2315210" y="2315210"/>
                </a:lnTo>
                <a:lnTo>
                  <a:pt x="2313940" y="2313940"/>
                </a:lnTo>
                <a:close/>
              </a:path>
              <a:path w="2585720" h="2585720">
                <a:moveTo>
                  <a:pt x="2310130" y="2310130"/>
                </a:moveTo>
                <a:lnTo>
                  <a:pt x="2274773" y="2310130"/>
                </a:lnTo>
                <a:lnTo>
                  <a:pt x="2277312" y="2312670"/>
                </a:lnTo>
                <a:lnTo>
                  <a:pt x="2312670" y="2312670"/>
                </a:lnTo>
                <a:lnTo>
                  <a:pt x="2310130" y="2310130"/>
                </a:lnTo>
                <a:close/>
              </a:path>
              <a:path w="2585720" h="2585720">
                <a:moveTo>
                  <a:pt x="2307590" y="2307590"/>
                </a:moveTo>
                <a:lnTo>
                  <a:pt x="2272234" y="2307590"/>
                </a:lnTo>
                <a:lnTo>
                  <a:pt x="2273504" y="2308860"/>
                </a:lnTo>
                <a:lnTo>
                  <a:pt x="2308860" y="2308860"/>
                </a:lnTo>
                <a:lnTo>
                  <a:pt x="2307590" y="2307590"/>
                </a:lnTo>
                <a:close/>
              </a:path>
              <a:path w="2585720" h="2585720">
                <a:moveTo>
                  <a:pt x="2303780" y="2303780"/>
                </a:moveTo>
                <a:lnTo>
                  <a:pt x="2268426" y="2303780"/>
                </a:lnTo>
                <a:lnTo>
                  <a:pt x="2270965" y="2306320"/>
                </a:lnTo>
                <a:lnTo>
                  <a:pt x="2306320" y="2306320"/>
                </a:lnTo>
                <a:lnTo>
                  <a:pt x="2303780" y="2303780"/>
                </a:lnTo>
                <a:close/>
              </a:path>
              <a:path w="2585720" h="2585720">
                <a:moveTo>
                  <a:pt x="2301240" y="2301240"/>
                </a:moveTo>
                <a:lnTo>
                  <a:pt x="2265887" y="2301240"/>
                </a:lnTo>
                <a:lnTo>
                  <a:pt x="2267156" y="2302510"/>
                </a:lnTo>
                <a:lnTo>
                  <a:pt x="2302510" y="2302510"/>
                </a:lnTo>
                <a:lnTo>
                  <a:pt x="2301240" y="2301240"/>
                </a:lnTo>
                <a:close/>
              </a:path>
              <a:path w="2585720" h="2585720">
                <a:moveTo>
                  <a:pt x="2297430" y="2297430"/>
                </a:moveTo>
                <a:lnTo>
                  <a:pt x="2262078" y="2297430"/>
                </a:lnTo>
                <a:lnTo>
                  <a:pt x="2264617" y="2299970"/>
                </a:lnTo>
                <a:lnTo>
                  <a:pt x="2299970" y="2299970"/>
                </a:lnTo>
                <a:lnTo>
                  <a:pt x="2297430" y="2297430"/>
                </a:lnTo>
                <a:close/>
              </a:path>
              <a:path w="2585720" h="2585720">
                <a:moveTo>
                  <a:pt x="2294890" y="2294890"/>
                </a:moveTo>
                <a:lnTo>
                  <a:pt x="2259540" y="2294890"/>
                </a:lnTo>
                <a:lnTo>
                  <a:pt x="2260809" y="2296160"/>
                </a:lnTo>
                <a:lnTo>
                  <a:pt x="2296160" y="2296160"/>
                </a:lnTo>
                <a:lnTo>
                  <a:pt x="2294890" y="2294890"/>
                </a:lnTo>
                <a:close/>
              </a:path>
              <a:path w="2585720" h="2585720">
                <a:moveTo>
                  <a:pt x="2288540" y="2288540"/>
                </a:moveTo>
                <a:lnTo>
                  <a:pt x="2253192" y="2288540"/>
                </a:lnTo>
                <a:lnTo>
                  <a:pt x="2258270" y="2293620"/>
                </a:lnTo>
                <a:lnTo>
                  <a:pt x="2293620" y="2293620"/>
                </a:lnTo>
                <a:lnTo>
                  <a:pt x="2288540" y="2288540"/>
                </a:lnTo>
                <a:close/>
              </a:path>
              <a:path w="2585720" h="2585720">
                <a:moveTo>
                  <a:pt x="2284730" y="2284730"/>
                </a:moveTo>
                <a:lnTo>
                  <a:pt x="2249384" y="2284730"/>
                </a:lnTo>
                <a:lnTo>
                  <a:pt x="2251923" y="2287270"/>
                </a:lnTo>
                <a:lnTo>
                  <a:pt x="2287270" y="2287270"/>
                </a:lnTo>
                <a:lnTo>
                  <a:pt x="2284730" y="2284730"/>
                </a:lnTo>
                <a:close/>
              </a:path>
              <a:path w="2585720" h="2585720">
                <a:moveTo>
                  <a:pt x="2282190" y="2282190"/>
                </a:moveTo>
                <a:lnTo>
                  <a:pt x="2246845" y="2282190"/>
                </a:lnTo>
                <a:lnTo>
                  <a:pt x="2248114" y="2283460"/>
                </a:lnTo>
                <a:lnTo>
                  <a:pt x="2283460" y="2283460"/>
                </a:lnTo>
                <a:lnTo>
                  <a:pt x="2282190" y="2282190"/>
                </a:lnTo>
                <a:close/>
              </a:path>
              <a:path w="2585720" h="2585720">
                <a:moveTo>
                  <a:pt x="2278380" y="2278380"/>
                </a:moveTo>
                <a:lnTo>
                  <a:pt x="2243037" y="2278380"/>
                </a:lnTo>
                <a:lnTo>
                  <a:pt x="2245576" y="2280920"/>
                </a:lnTo>
                <a:lnTo>
                  <a:pt x="2280920" y="2280920"/>
                </a:lnTo>
                <a:lnTo>
                  <a:pt x="2278380" y="2278380"/>
                </a:lnTo>
                <a:close/>
              </a:path>
              <a:path w="2585720" h="2585720">
                <a:moveTo>
                  <a:pt x="2275840" y="2275840"/>
                </a:moveTo>
                <a:lnTo>
                  <a:pt x="2240498" y="2275840"/>
                </a:lnTo>
                <a:lnTo>
                  <a:pt x="2241767" y="2277110"/>
                </a:lnTo>
                <a:lnTo>
                  <a:pt x="2277110" y="2277110"/>
                </a:lnTo>
                <a:lnTo>
                  <a:pt x="2275840" y="2275840"/>
                </a:lnTo>
                <a:close/>
              </a:path>
              <a:path w="2585720" h="2585720">
                <a:moveTo>
                  <a:pt x="2272030" y="2272030"/>
                </a:moveTo>
                <a:lnTo>
                  <a:pt x="2236689" y="2272030"/>
                </a:lnTo>
                <a:lnTo>
                  <a:pt x="2239228" y="2274570"/>
                </a:lnTo>
                <a:lnTo>
                  <a:pt x="2274570" y="2274570"/>
                </a:lnTo>
                <a:lnTo>
                  <a:pt x="2272030" y="2272030"/>
                </a:lnTo>
                <a:close/>
              </a:path>
              <a:path w="2585720" h="2585720">
                <a:moveTo>
                  <a:pt x="2269490" y="2269490"/>
                </a:moveTo>
                <a:lnTo>
                  <a:pt x="2234150" y="2269490"/>
                </a:lnTo>
                <a:lnTo>
                  <a:pt x="2235420" y="2270760"/>
                </a:lnTo>
                <a:lnTo>
                  <a:pt x="2270760" y="2270760"/>
                </a:lnTo>
                <a:lnTo>
                  <a:pt x="2269490" y="2269490"/>
                </a:lnTo>
                <a:close/>
              </a:path>
              <a:path w="2585720" h="2585720">
                <a:moveTo>
                  <a:pt x="2265680" y="2265680"/>
                </a:moveTo>
                <a:lnTo>
                  <a:pt x="2230342" y="2265680"/>
                </a:lnTo>
                <a:lnTo>
                  <a:pt x="2232881" y="2268220"/>
                </a:lnTo>
                <a:lnTo>
                  <a:pt x="2268220" y="2268220"/>
                </a:lnTo>
                <a:lnTo>
                  <a:pt x="2265680" y="2265680"/>
                </a:lnTo>
                <a:close/>
              </a:path>
              <a:path w="2585720" h="2585720">
                <a:moveTo>
                  <a:pt x="2263140" y="2263140"/>
                </a:moveTo>
                <a:lnTo>
                  <a:pt x="2227803" y="2263140"/>
                </a:lnTo>
                <a:lnTo>
                  <a:pt x="2229073" y="2264410"/>
                </a:lnTo>
                <a:lnTo>
                  <a:pt x="2264410" y="2264410"/>
                </a:lnTo>
                <a:lnTo>
                  <a:pt x="2263140" y="2263140"/>
                </a:lnTo>
                <a:close/>
              </a:path>
              <a:path w="2585720" h="2585720">
                <a:moveTo>
                  <a:pt x="2259330" y="2259330"/>
                </a:moveTo>
                <a:lnTo>
                  <a:pt x="2223995" y="2259330"/>
                </a:lnTo>
                <a:lnTo>
                  <a:pt x="2226534" y="2261870"/>
                </a:lnTo>
                <a:lnTo>
                  <a:pt x="2261870" y="2261870"/>
                </a:lnTo>
                <a:lnTo>
                  <a:pt x="2259330" y="2259330"/>
                </a:lnTo>
                <a:close/>
              </a:path>
              <a:path w="2585720" h="2585720">
                <a:moveTo>
                  <a:pt x="2256790" y="2256790"/>
                </a:moveTo>
                <a:lnTo>
                  <a:pt x="2221456" y="2256790"/>
                </a:lnTo>
                <a:lnTo>
                  <a:pt x="2222725" y="2258060"/>
                </a:lnTo>
                <a:lnTo>
                  <a:pt x="2258060" y="2258060"/>
                </a:lnTo>
                <a:lnTo>
                  <a:pt x="2256790" y="2256790"/>
                </a:lnTo>
                <a:close/>
              </a:path>
              <a:path w="2585720" h="2585720">
                <a:moveTo>
                  <a:pt x="2252979" y="2252979"/>
                </a:moveTo>
                <a:lnTo>
                  <a:pt x="2217648" y="2252979"/>
                </a:lnTo>
                <a:lnTo>
                  <a:pt x="2220186" y="2255520"/>
                </a:lnTo>
                <a:lnTo>
                  <a:pt x="2255520" y="2255520"/>
                </a:lnTo>
                <a:lnTo>
                  <a:pt x="2252979" y="2252979"/>
                </a:lnTo>
                <a:close/>
              </a:path>
              <a:path w="2585720" h="2585720">
                <a:moveTo>
                  <a:pt x="2250440" y="2250440"/>
                </a:moveTo>
                <a:lnTo>
                  <a:pt x="2215109" y="2250440"/>
                </a:lnTo>
                <a:lnTo>
                  <a:pt x="2216378" y="2251710"/>
                </a:lnTo>
                <a:lnTo>
                  <a:pt x="2251710" y="2251710"/>
                </a:lnTo>
                <a:lnTo>
                  <a:pt x="2250440" y="2250440"/>
                </a:lnTo>
                <a:close/>
              </a:path>
              <a:path w="2585720" h="2585720">
                <a:moveTo>
                  <a:pt x="2246630" y="2246630"/>
                </a:moveTo>
                <a:lnTo>
                  <a:pt x="2211300" y="2246630"/>
                </a:lnTo>
                <a:lnTo>
                  <a:pt x="2213839" y="2249170"/>
                </a:lnTo>
                <a:lnTo>
                  <a:pt x="2249170" y="2249170"/>
                </a:lnTo>
                <a:lnTo>
                  <a:pt x="2246630" y="2246630"/>
                </a:lnTo>
                <a:close/>
              </a:path>
              <a:path w="2585720" h="2585720">
                <a:moveTo>
                  <a:pt x="2244090" y="2244090"/>
                </a:moveTo>
                <a:lnTo>
                  <a:pt x="2208761" y="2244090"/>
                </a:lnTo>
                <a:lnTo>
                  <a:pt x="2210031" y="2245360"/>
                </a:lnTo>
                <a:lnTo>
                  <a:pt x="2245360" y="2245360"/>
                </a:lnTo>
                <a:lnTo>
                  <a:pt x="2244090" y="2244090"/>
                </a:lnTo>
                <a:close/>
              </a:path>
              <a:path w="2585720" h="2585720">
                <a:moveTo>
                  <a:pt x="2240280" y="2240280"/>
                </a:moveTo>
                <a:lnTo>
                  <a:pt x="2204953" y="2240280"/>
                </a:lnTo>
                <a:lnTo>
                  <a:pt x="2207492" y="2242820"/>
                </a:lnTo>
                <a:lnTo>
                  <a:pt x="2242820" y="2242820"/>
                </a:lnTo>
                <a:lnTo>
                  <a:pt x="2240280" y="2240280"/>
                </a:lnTo>
                <a:close/>
              </a:path>
              <a:path w="2585720" h="2585720">
                <a:moveTo>
                  <a:pt x="2237740" y="2237740"/>
                </a:moveTo>
                <a:lnTo>
                  <a:pt x="2202414" y="2237740"/>
                </a:lnTo>
                <a:lnTo>
                  <a:pt x="2203684" y="2239010"/>
                </a:lnTo>
                <a:lnTo>
                  <a:pt x="2239010" y="2239010"/>
                </a:lnTo>
                <a:lnTo>
                  <a:pt x="2237740" y="2237740"/>
                </a:lnTo>
                <a:close/>
              </a:path>
              <a:path w="2585720" h="2585720">
                <a:moveTo>
                  <a:pt x="2233930" y="2233930"/>
                </a:moveTo>
                <a:lnTo>
                  <a:pt x="2198606" y="2233930"/>
                </a:lnTo>
                <a:lnTo>
                  <a:pt x="2201145" y="2236470"/>
                </a:lnTo>
                <a:lnTo>
                  <a:pt x="2236470" y="2236470"/>
                </a:lnTo>
                <a:lnTo>
                  <a:pt x="2233930" y="2233930"/>
                </a:lnTo>
                <a:close/>
              </a:path>
              <a:path w="2585720" h="2585720">
                <a:moveTo>
                  <a:pt x="2231390" y="2231390"/>
                </a:moveTo>
                <a:lnTo>
                  <a:pt x="2196067" y="2231390"/>
                </a:lnTo>
                <a:lnTo>
                  <a:pt x="2197336" y="2232660"/>
                </a:lnTo>
                <a:lnTo>
                  <a:pt x="2232660" y="2232660"/>
                </a:lnTo>
                <a:lnTo>
                  <a:pt x="2231390" y="2231390"/>
                </a:lnTo>
                <a:close/>
              </a:path>
              <a:path w="2585720" h="2585720">
                <a:moveTo>
                  <a:pt x="2225040" y="2225040"/>
                </a:moveTo>
                <a:lnTo>
                  <a:pt x="2189720" y="2225040"/>
                </a:lnTo>
                <a:lnTo>
                  <a:pt x="2194797" y="2230120"/>
                </a:lnTo>
                <a:lnTo>
                  <a:pt x="2230120" y="2230120"/>
                </a:lnTo>
                <a:lnTo>
                  <a:pt x="2225040" y="2225040"/>
                </a:lnTo>
                <a:close/>
              </a:path>
              <a:path w="2585720" h="2585720">
                <a:moveTo>
                  <a:pt x="2218690" y="2218690"/>
                </a:moveTo>
                <a:lnTo>
                  <a:pt x="2183372" y="2218690"/>
                </a:lnTo>
                <a:lnTo>
                  <a:pt x="2188450" y="2223770"/>
                </a:lnTo>
                <a:lnTo>
                  <a:pt x="2223770" y="2223770"/>
                </a:lnTo>
                <a:lnTo>
                  <a:pt x="2218690" y="2218690"/>
                </a:lnTo>
                <a:close/>
              </a:path>
              <a:path w="2585720" h="2585720">
                <a:moveTo>
                  <a:pt x="2212340" y="2212340"/>
                </a:moveTo>
                <a:lnTo>
                  <a:pt x="2177025" y="2212340"/>
                </a:lnTo>
                <a:lnTo>
                  <a:pt x="2182103" y="2217420"/>
                </a:lnTo>
                <a:lnTo>
                  <a:pt x="2217420" y="2217420"/>
                </a:lnTo>
                <a:lnTo>
                  <a:pt x="2212340" y="2212340"/>
                </a:lnTo>
                <a:close/>
              </a:path>
              <a:path w="2585720" h="2585720">
                <a:moveTo>
                  <a:pt x="2205990" y="2205990"/>
                </a:moveTo>
                <a:lnTo>
                  <a:pt x="2170678" y="2205990"/>
                </a:lnTo>
                <a:lnTo>
                  <a:pt x="2175756" y="2211070"/>
                </a:lnTo>
                <a:lnTo>
                  <a:pt x="2211070" y="2211070"/>
                </a:lnTo>
                <a:lnTo>
                  <a:pt x="2205990" y="2205990"/>
                </a:lnTo>
                <a:close/>
              </a:path>
              <a:path w="2585720" h="2585720">
                <a:moveTo>
                  <a:pt x="2199640" y="2199640"/>
                </a:moveTo>
                <a:lnTo>
                  <a:pt x="2164331" y="2199640"/>
                </a:lnTo>
                <a:lnTo>
                  <a:pt x="2169408" y="2204720"/>
                </a:lnTo>
                <a:lnTo>
                  <a:pt x="2204720" y="2204720"/>
                </a:lnTo>
                <a:lnTo>
                  <a:pt x="2199640" y="2199640"/>
                </a:lnTo>
                <a:close/>
              </a:path>
              <a:path w="2585720" h="2585720">
                <a:moveTo>
                  <a:pt x="2193290" y="2193290"/>
                </a:moveTo>
                <a:lnTo>
                  <a:pt x="2157983" y="2193290"/>
                </a:lnTo>
                <a:lnTo>
                  <a:pt x="2163061" y="2198370"/>
                </a:lnTo>
                <a:lnTo>
                  <a:pt x="2198370" y="2198370"/>
                </a:lnTo>
                <a:lnTo>
                  <a:pt x="2193290" y="2193290"/>
                </a:lnTo>
                <a:close/>
              </a:path>
              <a:path w="2585720" h="2585720">
                <a:moveTo>
                  <a:pt x="2186940" y="2186940"/>
                </a:moveTo>
                <a:lnTo>
                  <a:pt x="2151636" y="2186940"/>
                </a:lnTo>
                <a:lnTo>
                  <a:pt x="2156714" y="2192020"/>
                </a:lnTo>
                <a:lnTo>
                  <a:pt x="2192020" y="2192020"/>
                </a:lnTo>
                <a:lnTo>
                  <a:pt x="2186940" y="2186940"/>
                </a:lnTo>
                <a:close/>
              </a:path>
              <a:path w="2585720" h="2585720">
                <a:moveTo>
                  <a:pt x="2181860" y="2181860"/>
                </a:moveTo>
                <a:lnTo>
                  <a:pt x="2146558" y="2181860"/>
                </a:lnTo>
                <a:lnTo>
                  <a:pt x="2150367" y="2185670"/>
                </a:lnTo>
                <a:lnTo>
                  <a:pt x="2185670" y="2185670"/>
                </a:lnTo>
                <a:lnTo>
                  <a:pt x="2181860" y="2181860"/>
                </a:lnTo>
                <a:close/>
              </a:path>
              <a:path w="2585720" h="2585720">
                <a:moveTo>
                  <a:pt x="2175510" y="2175510"/>
                </a:moveTo>
                <a:lnTo>
                  <a:pt x="2140211" y="2175510"/>
                </a:lnTo>
                <a:lnTo>
                  <a:pt x="2145289" y="2180590"/>
                </a:lnTo>
                <a:lnTo>
                  <a:pt x="2180590" y="2180590"/>
                </a:lnTo>
                <a:lnTo>
                  <a:pt x="2175510" y="2175510"/>
                </a:lnTo>
                <a:close/>
              </a:path>
              <a:path w="2585720" h="2585720">
                <a:moveTo>
                  <a:pt x="2169160" y="2169160"/>
                </a:moveTo>
                <a:lnTo>
                  <a:pt x="2133864" y="2169160"/>
                </a:lnTo>
                <a:lnTo>
                  <a:pt x="2138941" y="2174240"/>
                </a:lnTo>
                <a:lnTo>
                  <a:pt x="2174240" y="2174240"/>
                </a:lnTo>
                <a:lnTo>
                  <a:pt x="2169160" y="2169160"/>
                </a:lnTo>
                <a:close/>
              </a:path>
              <a:path w="2585720" h="2585720">
                <a:moveTo>
                  <a:pt x="2162810" y="2162810"/>
                </a:moveTo>
                <a:lnTo>
                  <a:pt x="2127516" y="2162810"/>
                </a:lnTo>
                <a:lnTo>
                  <a:pt x="2132594" y="2167890"/>
                </a:lnTo>
                <a:lnTo>
                  <a:pt x="2167890" y="2167890"/>
                </a:lnTo>
                <a:lnTo>
                  <a:pt x="2162810" y="2162810"/>
                </a:lnTo>
                <a:close/>
              </a:path>
              <a:path w="2585720" h="2585720">
                <a:moveTo>
                  <a:pt x="2156460" y="2156460"/>
                </a:moveTo>
                <a:lnTo>
                  <a:pt x="2121169" y="2156460"/>
                </a:lnTo>
                <a:lnTo>
                  <a:pt x="2126247" y="2161540"/>
                </a:lnTo>
                <a:lnTo>
                  <a:pt x="2161540" y="2161540"/>
                </a:lnTo>
                <a:lnTo>
                  <a:pt x="2156460" y="2156460"/>
                </a:lnTo>
                <a:close/>
              </a:path>
              <a:path w="2585720" h="2585720">
                <a:moveTo>
                  <a:pt x="2150110" y="2150110"/>
                </a:moveTo>
                <a:lnTo>
                  <a:pt x="2114822" y="2150110"/>
                </a:lnTo>
                <a:lnTo>
                  <a:pt x="2119900" y="2155190"/>
                </a:lnTo>
                <a:lnTo>
                  <a:pt x="2155190" y="2155190"/>
                </a:lnTo>
                <a:lnTo>
                  <a:pt x="2150110" y="2150110"/>
                </a:lnTo>
                <a:close/>
              </a:path>
              <a:path w="2585720" h="2585720">
                <a:moveTo>
                  <a:pt x="2143760" y="2143760"/>
                </a:moveTo>
                <a:lnTo>
                  <a:pt x="2108475" y="2143760"/>
                </a:lnTo>
                <a:lnTo>
                  <a:pt x="2113552" y="2148840"/>
                </a:lnTo>
                <a:lnTo>
                  <a:pt x="2148840" y="2148840"/>
                </a:lnTo>
                <a:lnTo>
                  <a:pt x="2143760" y="2143760"/>
                </a:lnTo>
                <a:close/>
              </a:path>
              <a:path w="2585720" h="2585720">
                <a:moveTo>
                  <a:pt x="2137410" y="2137410"/>
                </a:moveTo>
                <a:lnTo>
                  <a:pt x="2102127" y="2137410"/>
                </a:lnTo>
                <a:lnTo>
                  <a:pt x="2107205" y="2142490"/>
                </a:lnTo>
                <a:lnTo>
                  <a:pt x="2142490" y="2142490"/>
                </a:lnTo>
                <a:lnTo>
                  <a:pt x="2137410" y="2137410"/>
                </a:lnTo>
                <a:close/>
              </a:path>
              <a:path w="2585720" h="2585720">
                <a:moveTo>
                  <a:pt x="2131060" y="2131060"/>
                </a:moveTo>
                <a:lnTo>
                  <a:pt x="2095780" y="2131060"/>
                </a:lnTo>
                <a:lnTo>
                  <a:pt x="2100858" y="2136140"/>
                </a:lnTo>
                <a:lnTo>
                  <a:pt x="2136140" y="2136140"/>
                </a:lnTo>
                <a:lnTo>
                  <a:pt x="2131060" y="2131060"/>
                </a:lnTo>
                <a:close/>
              </a:path>
              <a:path w="2585720" h="2585720">
                <a:moveTo>
                  <a:pt x="2124710" y="2124710"/>
                </a:moveTo>
                <a:lnTo>
                  <a:pt x="2089433" y="2124710"/>
                </a:lnTo>
                <a:lnTo>
                  <a:pt x="2094511" y="2129790"/>
                </a:lnTo>
                <a:lnTo>
                  <a:pt x="2129790" y="2129790"/>
                </a:lnTo>
                <a:lnTo>
                  <a:pt x="2124710" y="2124710"/>
                </a:lnTo>
                <a:close/>
              </a:path>
              <a:path w="2585720" h="2585720">
                <a:moveTo>
                  <a:pt x="2118360" y="2118360"/>
                </a:moveTo>
                <a:lnTo>
                  <a:pt x="2083086" y="2118360"/>
                </a:lnTo>
                <a:lnTo>
                  <a:pt x="2088163" y="2123440"/>
                </a:lnTo>
                <a:lnTo>
                  <a:pt x="2123440" y="2123440"/>
                </a:lnTo>
                <a:lnTo>
                  <a:pt x="2118360" y="2118360"/>
                </a:lnTo>
                <a:close/>
              </a:path>
              <a:path w="2585720" h="2585720">
                <a:moveTo>
                  <a:pt x="2112010" y="2112010"/>
                </a:moveTo>
                <a:lnTo>
                  <a:pt x="2076738" y="2112010"/>
                </a:lnTo>
                <a:lnTo>
                  <a:pt x="2081816" y="2117090"/>
                </a:lnTo>
                <a:lnTo>
                  <a:pt x="2117090" y="2117090"/>
                </a:lnTo>
                <a:lnTo>
                  <a:pt x="2112010" y="2112010"/>
                </a:lnTo>
                <a:close/>
              </a:path>
              <a:path w="2585720" h="2585720">
                <a:moveTo>
                  <a:pt x="2105660" y="2105660"/>
                </a:moveTo>
                <a:lnTo>
                  <a:pt x="2070391" y="2105660"/>
                </a:lnTo>
                <a:lnTo>
                  <a:pt x="2075469" y="2110740"/>
                </a:lnTo>
                <a:lnTo>
                  <a:pt x="2110740" y="2110740"/>
                </a:lnTo>
                <a:lnTo>
                  <a:pt x="2105660" y="2105660"/>
                </a:lnTo>
                <a:close/>
              </a:path>
              <a:path w="2585720" h="2585720">
                <a:moveTo>
                  <a:pt x="2099310" y="2099310"/>
                </a:moveTo>
                <a:lnTo>
                  <a:pt x="2064044" y="2099310"/>
                </a:lnTo>
                <a:lnTo>
                  <a:pt x="2069122" y="2104390"/>
                </a:lnTo>
                <a:lnTo>
                  <a:pt x="2104390" y="2104390"/>
                </a:lnTo>
                <a:lnTo>
                  <a:pt x="2099310" y="2099310"/>
                </a:lnTo>
                <a:close/>
              </a:path>
              <a:path w="2585720" h="2585720">
                <a:moveTo>
                  <a:pt x="2092960" y="2092960"/>
                </a:moveTo>
                <a:lnTo>
                  <a:pt x="2057696" y="2092960"/>
                </a:lnTo>
                <a:lnTo>
                  <a:pt x="2062774" y="2098040"/>
                </a:lnTo>
                <a:lnTo>
                  <a:pt x="2098040" y="2098040"/>
                </a:lnTo>
                <a:lnTo>
                  <a:pt x="2092960" y="2092960"/>
                </a:lnTo>
                <a:close/>
              </a:path>
              <a:path w="2585720" h="2585720">
                <a:moveTo>
                  <a:pt x="2086610" y="2086610"/>
                </a:moveTo>
                <a:lnTo>
                  <a:pt x="2051349" y="2086610"/>
                </a:lnTo>
                <a:lnTo>
                  <a:pt x="2056427" y="2091690"/>
                </a:lnTo>
                <a:lnTo>
                  <a:pt x="2091690" y="2091690"/>
                </a:lnTo>
                <a:lnTo>
                  <a:pt x="2086610" y="2086610"/>
                </a:lnTo>
                <a:close/>
              </a:path>
              <a:path w="2585720" h="2585720">
                <a:moveTo>
                  <a:pt x="2080260" y="2080260"/>
                </a:moveTo>
                <a:lnTo>
                  <a:pt x="2045002" y="2080260"/>
                </a:lnTo>
                <a:lnTo>
                  <a:pt x="2050080" y="2085340"/>
                </a:lnTo>
                <a:lnTo>
                  <a:pt x="2085340" y="2085340"/>
                </a:lnTo>
                <a:lnTo>
                  <a:pt x="2080260" y="2080260"/>
                </a:lnTo>
                <a:close/>
              </a:path>
              <a:path w="2585720" h="2585720">
                <a:moveTo>
                  <a:pt x="2073909" y="2073909"/>
                </a:moveTo>
                <a:lnTo>
                  <a:pt x="2038655" y="2073909"/>
                </a:lnTo>
                <a:lnTo>
                  <a:pt x="2043733" y="2078989"/>
                </a:lnTo>
                <a:lnTo>
                  <a:pt x="2078989" y="2078989"/>
                </a:lnTo>
                <a:lnTo>
                  <a:pt x="2073909" y="2073909"/>
                </a:lnTo>
                <a:close/>
              </a:path>
              <a:path w="2585720" h="2585720">
                <a:moveTo>
                  <a:pt x="2067560" y="2067560"/>
                </a:moveTo>
                <a:lnTo>
                  <a:pt x="2032307" y="2067560"/>
                </a:lnTo>
                <a:lnTo>
                  <a:pt x="2037385" y="2072640"/>
                </a:lnTo>
                <a:lnTo>
                  <a:pt x="2072640" y="2072640"/>
                </a:lnTo>
                <a:lnTo>
                  <a:pt x="2067560" y="2067560"/>
                </a:lnTo>
                <a:close/>
              </a:path>
              <a:path w="2585720" h="2585720">
                <a:moveTo>
                  <a:pt x="2061210" y="2061210"/>
                </a:moveTo>
                <a:lnTo>
                  <a:pt x="2025960" y="2061210"/>
                </a:lnTo>
                <a:lnTo>
                  <a:pt x="2031038" y="2066289"/>
                </a:lnTo>
                <a:lnTo>
                  <a:pt x="2066289" y="2066289"/>
                </a:lnTo>
                <a:lnTo>
                  <a:pt x="2061210" y="2061210"/>
                </a:lnTo>
                <a:close/>
              </a:path>
              <a:path w="2585720" h="2585720">
                <a:moveTo>
                  <a:pt x="2054860" y="2054860"/>
                </a:moveTo>
                <a:lnTo>
                  <a:pt x="2019613" y="2054860"/>
                </a:lnTo>
                <a:lnTo>
                  <a:pt x="2024691" y="2059939"/>
                </a:lnTo>
                <a:lnTo>
                  <a:pt x="2059939" y="2059939"/>
                </a:lnTo>
                <a:lnTo>
                  <a:pt x="2054860" y="2054860"/>
                </a:lnTo>
                <a:close/>
              </a:path>
              <a:path w="2585720" h="2585720">
                <a:moveTo>
                  <a:pt x="2048510" y="2048510"/>
                </a:moveTo>
                <a:lnTo>
                  <a:pt x="2013266" y="2048510"/>
                </a:lnTo>
                <a:lnTo>
                  <a:pt x="2018343" y="2053590"/>
                </a:lnTo>
                <a:lnTo>
                  <a:pt x="2053590" y="2053590"/>
                </a:lnTo>
                <a:lnTo>
                  <a:pt x="2048510" y="2048510"/>
                </a:lnTo>
                <a:close/>
              </a:path>
              <a:path w="2585720" h="2585720">
                <a:moveTo>
                  <a:pt x="2042160" y="2042160"/>
                </a:moveTo>
                <a:lnTo>
                  <a:pt x="2006918" y="2042160"/>
                </a:lnTo>
                <a:lnTo>
                  <a:pt x="2011996" y="2047240"/>
                </a:lnTo>
                <a:lnTo>
                  <a:pt x="2047240" y="2047240"/>
                </a:lnTo>
                <a:lnTo>
                  <a:pt x="2042160" y="2042160"/>
                </a:lnTo>
                <a:close/>
              </a:path>
              <a:path w="2585720" h="2585720">
                <a:moveTo>
                  <a:pt x="2035810" y="2035810"/>
                </a:moveTo>
                <a:lnTo>
                  <a:pt x="2000571" y="2035810"/>
                </a:lnTo>
                <a:lnTo>
                  <a:pt x="2005649" y="2040890"/>
                </a:lnTo>
                <a:lnTo>
                  <a:pt x="2040890" y="2040890"/>
                </a:lnTo>
                <a:lnTo>
                  <a:pt x="2035810" y="2035810"/>
                </a:lnTo>
                <a:close/>
              </a:path>
              <a:path w="2585720" h="2585720">
                <a:moveTo>
                  <a:pt x="2029460" y="2029460"/>
                </a:moveTo>
                <a:lnTo>
                  <a:pt x="1994224" y="2029460"/>
                </a:lnTo>
                <a:lnTo>
                  <a:pt x="1999302" y="2034540"/>
                </a:lnTo>
                <a:lnTo>
                  <a:pt x="2034540" y="2034540"/>
                </a:lnTo>
                <a:lnTo>
                  <a:pt x="2029460" y="2029460"/>
                </a:lnTo>
                <a:close/>
              </a:path>
              <a:path w="2585720" h="2585720">
                <a:moveTo>
                  <a:pt x="2023110" y="2023110"/>
                </a:moveTo>
                <a:lnTo>
                  <a:pt x="1987877" y="2023110"/>
                </a:lnTo>
                <a:lnTo>
                  <a:pt x="1992954" y="2028190"/>
                </a:lnTo>
                <a:lnTo>
                  <a:pt x="2028190" y="2028190"/>
                </a:lnTo>
                <a:lnTo>
                  <a:pt x="2023110" y="2023110"/>
                </a:lnTo>
                <a:close/>
              </a:path>
              <a:path w="2585720" h="2585720">
                <a:moveTo>
                  <a:pt x="2016760" y="2016760"/>
                </a:moveTo>
                <a:lnTo>
                  <a:pt x="1981529" y="2016760"/>
                </a:lnTo>
                <a:lnTo>
                  <a:pt x="1986607" y="2021839"/>
                </a:lnTo>
                <a:lnTo>
                  <a:pt x="2021840" y="2021839"/>
                </a:lnTo>
                <a:lnTo>
                  <a:pt x="2016760" y="2016760"/>
                </a:lnTo>
                <a:close/>
              </a:path>
              <a:path w="2585720" h="2585720">
                <a:moveTo>
                  <a:pt x="2010410" y="2010410"/>
                </a:moveTo>
                <a:lnTo>
                  <a:pt x="1975182" y="2010410"/>
                </a:lnTo>
                <a:lnTo>
                  <a:pt x="1980260" y="2015489"/>
                </a:lnTo>
                <a:lnTo>
                  <a:pt x="2015489" y="2015489"/>
                </a:lnTo>
                <a:lnTo>
                  <a:pt x="2010410" y="2010410"/>
                </a:lnTo>
                <a:close/>
              </a:path>
              <a:path w="2585720" h="2585720">
                <a:moveTo>
                  <a:pt x="2004060" y="2004060"/>
                </a:moveTo>
                <a:lnTo>
                  <a:pt x="1968835" y="2004060"/>
                </a:lnTo>
                <a:lnTo>
                  <a:pt x="1973913" y="2009140"/>
                </a:lnTo>
                <a:lnTo>
                  <a:pt x="2009140" y="2009140"/>
                </a:lnTo>
                <a:lnTo>
                  <a:pt x="2004060" y="2004060"/>
                </a:lnTo>
                <a:close/>
              </a:path>
              <a:path w="2585720" h="2585720">
                <a:moveTo>
                  <a:pt x="1997710" y="1997710"/>
                </a:moveTo>
                <a:lnTo>
                  <a:pt x="1962488" y="1997710"/>
                </a:lnTo>
                <a:lnTo>
                  <a:pt x="1967565" y="2002790"/>
                </a:lnTo>
                <a:lnTo>
                  <a:pt x="2002790" y="2002790"/>
                </a:lnTo>
                <a:lnTo>
                  <a:pt x="1997710" y="1997710"/>
                </a:lnTo>
                <a:close/>
              </a:path>
              <a:path w="2585720" h="2585720">
                <a:moveTo>
                  <a:pt x="1991360" y="1991360"/>
                </a:moveTo>
                <a:lnTo>
                  <a:pt x="1956140" y="1991360"/>
                </a:lnTo>
                <a:lnTo>
                  <a:pt x="1961218" y="1996440"/>
                </a:lnTo>
                <a:lnTo>
                  <a:pt x="1996440" y="1996440"/>
                </a:lnTo>
                <a:lnTo>
                  <a:pt x="1991360" y="1991360"/>
                </a:lnTo>
                <a:close/>
              </a:path>
              <a:path w="2585720" h="2585720">
                <a:moveTo>
                  <a:pt x="1985010" y="1985010"/>
                </a:moveTo>
                <a:lnTo>
                  <a:pt x="1949793" y="1985010"/>
                </a:lnTo>
                <a:lnTo>
                  <a:pt x="1954871" y="1990089"/>
                </a:lnTo>
                <a:lnTo>
                  <a:pt x="1990089" y="1990089"/>
                </a:lnTo>
                <a:lnTo>
                  <a:pt x="1985010" y="1985010"/>
                </a:lnTo>
                <a:close/>
              </a:path>
              <a:path w="2585720" h="2585720">
                <a:moveTo>
                  <a:pt x="1776730" y="1776730"/>
                </a:moveTo>
                <a:lnTo>
                  <a:pt x="1741603" y="1776730"/>
                </a:lnTo>
                <a:lnTo>
                  <a:pt x="1948524" y="1983740"/>
                </a:lnTo>
                <a:lnTo>
                  <a:pt x="1983740" y="1983740"/>
                </a:lnTo>
                <a:lnTo>
                  <a:pt x="1776730" y="1776730"/>
                </a:lnTo>
                <a:close/>
              </a:path>
            </a:pathLst>
          </a:custGeom>
          <a:solidFill>
            <a:srgbClr val="F1F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0" y="4231640"/>
            <a:ext cx="2621280" cy="2621280"/>
          </a:xfrm>
          <a:custGeom>
            <a:avLst/>
            <a:gdLst/>
            <a:ahLst/>
            <a:cxnLst/>
            <a:rect l="l" t="t" r="r" b="b"/>
            <a:pathLst>
              <a:path w="2621280" h="2621279">
                <a:moveTo>
                  <a:pt x="0" y="0"/>
                </a:moveTo>
                <a:lnTo>
                  <a:pt x="0" y="6349"/>
                </a:lnTo>
                <a:lnTo>
                  <a:pt x="6349" y="6349"/>
                </a:lnTo>
                <a:lnTo>
                  <a:pt x="0" y="0"/>
                </a:lnTo>
                <a:close/>
              </a:path>
              <a:path w="2621280" h="2621279">
                <a:moveTo>
                  <a:pt x="6350" y="6350"/>
                </a:moveTo>
                <a:lnTo>
                  <a:pt x="0" y="6350"/>
                </a:lnTo>
                <a:lnTo>
                  <a:pt x="0" y="12700"/>
                </a:lnTo>
                <a:lnTo>
                  <a:pt x="12700" y="12700"/>
                </a:lnTo>
                <a:lnTo>
                  <a:pt x="6350" y="6350"/>
                </a:lnTo>
                <a:close/>
              </a:path>
              <a:path w="2621280" h="2621279">
                <a:moveTo>
                  <a:pt x="12700" y="12700"/>
                </a:moveTo>
                <a:lnTo>
                  <a:pt x="0" y="12700"/>
                </a:lnTo>
                <a:lnTo>
                  <a:pt x="0" y="19049"/>
                </a:lnTo>
                <a:lnTo>
                  <a:pt x="19049" y="19049"/>
                </a:lnTo>
                <a:lnTo>
                  <a:pt x="12700" y="12700"/>
                </a:lnTo>
                <a:close/>
              </a:path>
              <a:path w="2621280" h="2621279">
                <a:moveTo>
                  <a:pt x="19050" y="19050"/>
                </a:moveTo>
                <a:lnTo>
                  <a:pt x="0" y="19050"/>
                </a:lnTo>
                <a:lnTo>
                  <a:pt x="0" y="25400"/>
                </a:lnTo>
                <a:lnTo>
                  <a:pt x="25400" y="25400"/>
                </a:lnTo>
                <a:lnTo>
                  <a:pt x="19050" y="19050"/>
                </a:lnTo>
                <a:close/>
              </a:path>
              <a:path w="2621280" h="2621279">
                <a:moveTo>
                  <a:pt x="25400" y="25400"/>
                </a:moveTo>
                <a:lnTo>
                  <a:pt x="0" y="25400"/>
                </a:lnTo>
                <a:lnTo>
                  <a:pt x="0" y="31749"/>
                </a:lnTo>
                <a:lnTo>
                  <a:pt x="31749" y="31749"/>
                </a:lnTo>
                <a:lnTo>
                  <a:pt x="25400" y="25400"/>
                </a:lnTo>
                <a:close/>
              </a:path>
              <a:path w="2621280" h="2621279">
                <a:moveTo>
                  <a:pt x="31750" y="31750"/>
                </a:moveTo>
                <a:lnTo>
                  <a:pt x="0" y="31750"/>
                </a:lnTo>
                <a:lnTo>
                  <a:pt x="0" y="35560"/>
                </a:lnTo>
                <a:lnTo>
                  <a:pt x="2539" y="38099"/>
                </a:lnTo>
                <a:lnTo>
                  <a:pt x="38099" y="38099"/>
                </a:lnTo>
                <a:lnTo>
                  <a:pt x="31750" y="31750"/>
                </a:lnTo>
                <a:close/>
              </a:path>
              <a:path w="2621280" h="2621279">
                <a:moveTo>
                  <a:pt x="38100" y="38100"/>
                </a:moveTo>
                <a:lnTo>
                  <a:pt x="2540" y="38100"/>
                </a:lnTo>
                <a:lnTo>
                  <a:pt x="8890" y="44450"/>
                </a:lnTo>
                <a:lnTo>
                  <a:pt x="44450" y="44450"/>
                </a:lnTo>
                <a:lnTo>
                  <a:pt x="38100" y="38100"/>
                </a:lnTo>
                <a:close/>
              </a:path>
              <a:path w="2621280" h="2621279">
                <a:moveTo>
                  <a:pt x="44450" y="44450"/>
                </a:moveTo>
                <a:lnTo>
                  <a:pt x="8890" y="44450"/>
                </a:lnTo>
                <a:lnTo>
                  <a:pt x="15239" y="50799"/>
                </a:lnTo>
                <a:lnTo>
                  <a:pt x="50799" y="50799"/>
                </a:lnTo>
                <a:lnTo>
                  <a:pt x="44450" y="44450"/>
                </a:lnTo>
                <a:close/>
              </a:path>
              <a:path w="2621280" h="2621279">
                <a:moveTo>
                  <a:pt x="50800" y="50800"/>
                </a:moveTo>
                <a:lnTo>
                  <a:pt x="15240" y="50800"/>
                </a:lnTo>
                <a:lnTo>
                  <a:pt x="21589" y="57150"/>
                </a:lnTo>
                <a:lnTo>
                  <a:pt x="57150" y="57150"/>
                </a:lnTo>
                <a:lnTo>
                  <a:pt x="50800" y="50800"/>
                </a:lnTo>
                <a:close/>
              </a:path>
              <a:path w="2621280" h="2621279">
                <a:moveTo>
                  <a:pt x="57150" y="57150"/>
                </a:moveTo>
                <a:lnTo>
                  <a:pt x="21590" y="57150"/>
                </a:lnTo>
                <a:lnTo>
                  <a:pt x="27939" y="63500"/>
                </a:lnTo>
                <a:lnTo>
                  <a:pt x="63500" y="63500"/>
                </a:lnTo>
                <a:lnTo>
                  <a:pt x="57150" y="57150"/>
                </a:lnTo>
                <a:close/>
              </a:path>
              <a:path w="2621280" h="2621279">
                <a:moveTo>
                  <a:pt x="63500" y="63500"/>
                </a:moveTo>
                <a:lnTo>
                  <a:pt x="27940" y="63500"/>
                </a:lnTo>
                <a:lnTo>
                  <a:pt x="34289" y="69849"/>
                </a:lnTo>
                <a:lnTo>
                  <a:pt x="69849" y="69849"/>
                </a:lnTo>
                <a:lnTo>
                  <a:pt x="63500" y="63500"/>
                </a:lnTo>
                <a:close/>
              </a:path>
              <a:path w="2621280" h="2621279">
                <a:moveTo>
                  <a:pt x="69850" y="69850"/>
                </a:moveTo>
                <a:lnTo>
                  <a:pt x="34289" y="69850"/>
                </a:lnTo>
                <a:lnTo>
                  <a:pt x="40639" y="76200"/>
                </a:lnTo>
                <a:lnTo>
                  <a:pt x="76200" y="76200"/>
                </a:lnTo>
                <a:lnTo>
                  <a:pt x="69850" y="69850"/>
                </a:lnTo>
                <a:close/>
              </a:path>
              <a:path w="2621280" h="2621279">
                <a:moveTo>
                  <a:pt x="76200" y="76200"/>
                </a:moveTo>
                <a:lnTo>
                  <a:pt x="40640" y="76200"/>
                </a:lnTo>
                <a:lnTo>
                  <a:pt x="46990" y="82550"/>
                </a:lnTo>
                <a:lnTo>
                  <a:pt x="82550" y="82550"/>
                </a:lnTo>
                <a:lnTo>
                  <a:pt x="76200" y="76200"/>
                </a:lnTo>
                <a:close/>
              </a:path>
              <a:path w="2621280" h="2621279">
                <a:moveTo>
                  <a:pt x="82550" y="82550"/>
                </a:moveTo>
                <a:lnTo>
                  <a:pt x="46990" y="82550"/>
                </a:lnTo>
                <a:lnTo>
                  <a:pt x="53339" y="88900"/>
                </a:lnTo>
                <a:lnTo>
                  <a:pt x="88900" y="88900"/>
                </a:lnTo>
                <a:lnTo>
                  <a:pt x="82550" y="82550"/>
                </a:lnTo>
                <a:close/>
              </a:path>
              <a:path w="2621280" h="2621279">
                <a:moveTo>
                  <a:pt x="88900" y="88900"/>
                </a:moveTo>
                <a:lnTo>
                  <a:pt x="53340" y="88900"/>
                </a:lnTo>
                <a:lnTo>
                  <a:pt x="59689" y="95250"/>
                </a:lnTo>
                <a:lnTo>
                  <a:pt x="95250" y="95250"/>
                </a:lnTo>
                <a:lnTo>
                  <a:pt x="88900" y="88900"/>
                </a:lnTo>
                <a:close/>
              </a:path>
              <a:path w="2621280" h="2621279">
                <a:moveTo>
                  <a:pt x="95250" y="95250"/>
                </a:moveTo>
                <a:lnTo>
                  <a:pt x="59690" y="95250"/>
                </a:lnTo>
                <a:lnTo>
                  <a:pt x="66039" y="101599"/>
                </a:lnTo>
                <a:lnTo>
                  <a:pt x="101599" y="101599"/>
                </a:lnTo>
                <a:lnTo>
                  <a:pt x="95250" y="95250"/>
                </a:lnTo>
                <a:close/>
              </a:path>
              <a:path w="2621280" h="2621279">
                <a:moveTo>
                  <a:pt x="101600" y="101600"/>
                </a:moveTo>
                <a:lnTo>
                  <a:pt x="66040" y="101600"/>
                </a:lnTo>
                <a:lnTo>
                  <a:pt x="72390" y="107950"/>
                </a:lnTo>
                <a:lnTo>
                  <a:pt x="107950" y="107950"/>
                </a:lnTo>
                <a:lnTo>
                  <a:pt x="101600" y="101600"/>
                </a:lnTo>
                <a:close/>
              </a:path>
              <a:path w="2621280" h="2621279">
                <a:moveTo>
                  <a:pt x="107950" y="107950"/>
                </a:moveTo>
                <a:lnTo>
                  <a:pt x="72390" y="107950"/>
                </a:lnTo>
                <a:lnTo>
                  <a:pt x="78739" y="114300"/>
                </a:lnTo>
                <a:lnTo>
                  <a:pt x="114300" y="114300"/>
                </a:lnTo>
                <a:lnTo>
                  <a:pt x="107950" y="107950"/>
                </a:lnTo>
                <a:close/>
              </a:path>
              <a:path w="2621280" h="2621279">
                <a:moveTo>
                  <a:pt x="114300" y="114300"/>
                </a:moveTo>
                <a:lnTo>
                  <a:pt x="78740" y="114300"/>
                </a:lnTo>
                <a:lnTo>
                  <a:pt x="85089" y="120650"/>
                </a:lnTo>
                <a:lnTo>
                  <a:pt x="120649" y="120650"/>
                </a:lnTo>
                <a:lnTo>
                  <a:pt x="114300" y="114300"/>
                </a:lnTo>
                <a:close/>
              </a:path>
              <a:path w="2621280" h="2621279">
                <a:moveTo>
                  <a:pt x="120650" y="120650"/>
                </a:moveTo>
                <a:lnTo>
                  <a:pt x="85090" y="120650"/>
                </a:lnTo>
                <a:lnTo>
                  <a:pt x="104139" y="139700"/>
                </a:lnTo>
                <a:lnTo>
                  <a:pt x="139700" y="139700"/>
                </a:lnTo>
                <a:lnTo>
                  <a:pt x="120650" y="120650"/>
                </a:lnTo>
                <a:close/>
              </a:path>
              <a:path w="2621280" h="2621279">
                <a:moveTo>
                  <a:pt x="139700" y="139700"/>
                </a:moveTo>
                <a:lnTo>
                  <a:pt x="104140" y="139700"/>
                </a:lnTo>
                <a:lnTo>
                  <a:pt x="110489" y="146050"/>
                </a:lnTo>
                <a:lnTo>
                  <a:pt x="146050" y="146050"/>
                </a:lnTo>
                <a:lnTo>
                  <a:pt x="139700" y="139700"/>
                </a:lnTo>
                <a:close/>
              </a:path>
              <a:path w="2621280" h="2621279">
                <a:moveTo>
                  <a:pt x="146050" y="146050"/>
                </a:moveTo>
                <a:lnTo>
                  <a:pt x="110490" y="146050"/>
                </a:lnTo>
                <a:lnTo>
                  <a:pt x="116840" y="152400"/>
                </a:lnTo>
                <a:lnTo>
                  <a:pt x="152400" y="152400"/>
                </a:lnTo>
                <a:lnTo>
                  <a:pt x="146050" y="146050"/>
                </a:lnTo>
                <a:close/>
              </a:path>
              <a:path w="2621280" h="2621279">
                <a:moveTo>
                  <a:pt x="152400" y="152400"/>
                </a:moveTo>
                <a:lnTo>
                  <a:pt x="116840" y="152400"/>
                </a:lnTo>
                <a:lnTo>
                  <a:pt x="123189" y="158750"/>
                </a:lnTo>
                <a:lnTo>
                  <a:pt x="158750" y="158750"/>
                </a:lnTo>
                <a:lnTo>
                  <a:pt x="152400" y="152400"/>
                </a:lnTo>
                <a:close/>
              </a:path>
              <a:path w="2621280" h="2621279">
                <a:moveTo>
                  <a:pt x="158750" y="158750"/>
                </a:moveTo>
                <a:lnTo>
                  <a:pt x="123190" y="158750"/>
                </a:lnTo>
                <a:lnTo>
                  <a:pt x="129539" y="165100"/>
                </a:lnTo>
                <a:lnTo>
                  <a:pt x="165100" y="165100"/>
                </a:lnTo>
                <a:lnTo>
                  <a:pt x="158750" y="158750"/>
                </a:lnTo>
                <a:close/>
              </a:path>
              <a:path w="2621280" h="2621279">
                <a:moveTo>
                  <a:pt x="165100" y="165100"/>
                </a:moveTo>
                <a:lnTo>
                  <a:pt x="129540" y="165100"/>
                </a:lnTo>
                <a:lnTo>
                  <a:pt x="135889" y="171449"/>
                </a:lnTo>
                <a:lnTo>
                  <a:pt x="171449" y="171449"/>
                </a:lnTo>
                <a:lnTo>
                  <a:pt x="165100" y="165100"/>
                </a:lnTo>
                <a:close/>
              </a:path>
              <a:path w="2621280" h="2621279">
                <a:moveTo>
                  <a:pt x="171450" y="171450"/>
                </a:moveTo>
                <a:lnTo>
                  <a:pt x="135890" y="171450"/>
                </a:lnTo>
                <a:lnTo>
                  <a:pt x="142239" y="177800"/>
                </a:lnTo>
                <a:lnTo>
                  <a:pt x="177800" y="177800"/>
                </a:lnTo>
                <a:lnTo>
                  <a:pt x="171450" y="171450"/>
                </a:lnTo>
                <a:close/>
              </a:path>
              <a:path w="2621280" h="2621279">
                <a:moveTo>
                  <a:pt x="177800" y="177800"/>
                </a:moveTo>
                <a:lnTo>
                  <a:pt x="142240" y="177800"/>
                </a:lnTo>
                <a:lnTo>
                  <a:pt x="148589" y="184150"/>
                </a:lnTo>
                <a:lnTo>
                  <a:pt x="184149" y="184150"/>
                </a:lnTo>
                <a:lnTo>
                  <a:pt x="177800" y="177800"/>
                </a:lnTo>
                <a:close/>
              </a:path>
              <a:path w="2621280" h="2621279">
                <a:moveTo>
                  <a:pt x="184150" y="184150"/>
                </a:moveTo>
                <a:lnTo>
                  <a:pt x="148590" y="184150"/>
                </a:lnTo>
                <a:lnTo>
                  <a:pt x="154939" y="190499"/>
                </a:lnTo>
                <a:lnTo>
                  <a:pt x="190499" y="190499"/>
                </a:lnTo>
                <a:lnTo>
                  <a:pt x="184150" y="184150"/>
                </a:lnTo>
                <a:close/>
              </a:path>
              <a:path w="2621280" h="2621279">
                <a:moveTo>
                  <a:pt x="190500" y="190500"/>
                </a:moveTo>
                <a:lnTo>
                  <a:pt x="154940" y="190500"/>
                </a:lnTo>
                <a:lnTo>
                  <a:pt x="161290" y="196850"/>
                </a:lnTo>
                <a:lnTo>
                  <a:pt x="196850" y="196850"/>
                </a:lnTo>
                <a:lnTo>
                  <a:pt x="190500" y="190500"/>
                </a:lnTo>
                <a:close/>
              </a:path>
              <a:path w="2621280" h="2621279">
                <a:moveTo>
                  <a:pt x="196850" y="196850"/>
                </a:moveTo>
                <a:lnTo>
                  <a:pt x="161290" y="196850"/>
                </a:lnTo>
                <a:lnTo>
                  <a:pt x="167639" y="203200"/>
                </a:lnTo>
                <a:lnTo>
                  <a:pt x="203200" y="203200"/>
                </a:lnTo>
                <a:lnTo>
                  <a:pt x="196850" y="196850"/>
                </a:lnTo>
                <a:close/>
              </a:path>
              <a:path w="2621280" h="2621279">
                <a:moveTo>
                  <a:pt x="203200" y="203200"/>
                </a:moveTo>
                <a:lnTo>
                  <a:pt x="167640" y="203200"/>
                </a:lnTo>
                <a:lnTo>
                  <a:pt x="173989" y="209549"/>
                </a:lnTo>
                <a:lnTo>
                  <a:pt x="209549" y="209549"/>
                </a:lnTo>
                <a:lnTo>
                  <a:pt x="203200" y="203200"/>
                </a:lnTo>
                <a:close/>
              </a:path>
              <a:path w="2621280" h="2621279">
                <a:moveTo>
                  <a:pt x="209550" y="209550"/>
                </a:moveTo>
                <a:lnTo>
                  <a:pt x="173990" y="209550"/>
                </a:lnTo>
                <a:lnTo>
                  <a:pt x="180339" y="215900"/>
                </a:lnTo>
                <a:lnTo>
                  <a:pt x="215899" y="215900"/>
                </a:lnTo>
                <a:lnTo>
                  <a:pt x="209550" y="209550"/>
                </a:lnTo>
                <a:close/>
              </a:path>
              <a:path w="2621280" h="2621279">
                <a:moveTo>
                  <a:pt x="215900" y="215900"/>
                </a:moveTo>
                <a:lnTo>
                  <a:pt x="180340" y="215900"/>
                </a:lnTo>
                <a:lnTo>
                  <a:pt x="186690" y="222250"/>
                </a:lnTo>
                <a:lnTo>
                  <a:pt x="222250" y="222250"/>
                </a:lnTo>
                <a:lnTo>
                  <a:pt x="215900" y="215900"/>
                </a:lnTo>
                <a:close/>
              </a:path>
              <a:path w="2621280" h="2621279">
                <a:moveTo>
                  <a:pt x="222250" y="222250"/>
                </a:moveTo>
                <a:lnTo>
                  <a:pt x="186690" y="222250"/>
                </a:lnTo>
                <a:lnTo>
                  <a:pt x="193039" y="228600"/>
                </a:lnTo>
                <a:lnTo>
                  <a:pt x="228600" y="228600"/>
                </a:lnTo>
                <a:lnTo>
                  <a:pt x="222250" y="222250"/>
                </a:lnTo>
                <a:close/>
              </a:path>
              <a:path w="2621280" h="2621279">
                <a:moveTo>
                  <a:pt x="228600" y="228600"/>
                </a:moveTo>
                <a:lnTo>
                  <a:pt x="193040" y="228600"/>
                </a:lnTo>
                <a:lnTo>
                  <a:pt x="199389" y="234950"/>
                </a:lnTo>
                <a:lnTo>
                  <a:pt x="234950" y="234950"/>
                </a:lnTo>
                <a:lnTo>
                  <a:pt x="228600" y="228600"/>
                </a:lnTo>
                <a:close/>
              </a:path>
              <a:path w="2621280" h="2621279">
                <a:moveTo>
                  <a:pt x="234950" y="234950"/>
                </a:moveTo>
                <a:lnTo>
                  <a:pt x="199390" y="234950"/>
                </a:lnTo>
                <a:lnTo>
                  <a:pt x="205739" y="241299"/>
                </a:lnTo>
                <a:lnTo>
                  <a:pt x="241299" y="241299"/>
                </a:lnTo>
                <a:lnTo>
                  <a:pt x="234950" y="234950"/>
                </a:lnTo>
                <a:close/>
              </a:path>
              <a:path w="2621280" h="2621279">
                <a:moveTo>
                  <a:pt x="241300" y="241300"/>
                </a:moveTo>
                <a:lnTo>
                  <a:pt x="205740" y="241300"/>
                </a:lnTo>
                <a:lnTo>
                  <a:pt x="212089" y="247650"/>
                </a:lnTo>
                <a:lnTo>
                  <a:pt x="247649" y="247650"/>
                </a:lnTo>
                <a:lnTo>
                  <a:pt x="241300" y="241300"/>
                </a:lnTo>
                <a:close/>
              </a:path>
              <a:path w="2621280" h="2621279">
                <a:moveTo>
                  <a:pt x="247650" y="247650"/>
                </a:moveTo>
                <a:lnTo>
                  <a:pt x="212090" y="247650"/>
                </a:lnTo>
                <a:lnTo>
                  <a:pt x="218440" y="254000"/>
                </a:lnTo>
                <a:lnTo>
                  <a:pt x="254000" y="254000"/>
                </a:lnTo>
                <a:lnTo>
                  <a:pt x="247650" y="247650"/>
                </a:lnTo>
                <a:close/>
              </a:path>
              <a:path w="2621280" h="2621279">
                <a:moveTo>
                  <a:pt x="254000" y="254000"/>
                </a:moveTo>
                <a:lnTo>
                  <a:pt x="218440" y="254000"/>
                </a:lnTo>
                <a:lnTo>
                  <a:pt x="224789" y="260350"/>
                </a:lnTo>
                <a:lnTo>
                  <a:pt x="260350" y="260350"/>
                </a:lnTo>
                <a:lnTo>
                  <a:pt x="254000" y="254000"/>
                </a:lnTo>
                <a:close/>
              </a:path>
              <a:path w="2621280" h="2621279">
                <a:moveTo>
                  <a:pt x="260350" y="260350"/>
                </a:moveTo>
                <a:lnTo>
                  <a:pt x="224790" y="260350"/>
                </a:lnTo>
                <a:lnTo>
                  <a:pt x="231139" y="266700"/>
                </a:lnTo>
                <a:lnTo>
                  <a:pt x="266700" y="266700"/>
                </a:lnTo>
                <a:lnTo>
                  <a:pt x="260350" y="260350"/>
                </a:lnTo>
                <a:close/>
              </a:path>
              <a:path w="2621280" h="2621279">
                <a:moveTo>
                  <a:pt x="266700" y="266700"/>
                </a:moveTo>
                <a:lnTo>
                  <a:pt x="231140" y="266700"/>
                </a:lnTo>
                <a:lnTo>
                  <a:pt x="237489" y="273050"/>
                </a:lnTo>
                <a:lnTo>
                  <a:pt x="273050" y="273050"/>
                </a:lnTo>
                <a:lnTo>
                  <a:pt x="266700" y="266700"/>
                </a:lnTo>
                <a:close/>
              </a:path>
              <a:path w="2621280" h="2621279">
                <a:moveTo>
                  <a:pt x="273050" y="273050"/>
                </a:moveTo>
                <a:lnTo>
                  <a:pt x="237490" y="273050"/>
                </a:lnTo>
                <a:lnTo>
                  <a:pt x="243839" y="279399"/>
                </a:lnTo>
                <a:lnTo>
                  <a:pt x="279399" y="279399"/>
                </a:lnTo>
                <a:lnTo>
                  <a:pt x="273050" y="273050"/>
                </a:lnTo>
                <a:close/>
              </a:path>
              <a:path w="2621280" h="2621279">
                <a:moveTo>
                  <a:pt x="279400" y="279400"/>
                </a:moveTo>
                <a:lnTo>
                  <a:pt x="243840" y="279400"/>
                </a:lnTo>
                <a:lnTo>
                  <a:pt x="269239" y="304800"/>
                </a:lnTo>
                <a:lnTo>
                  <a:pt x="304799" y="304800"/>
                </a:lnTo>
                <a:lnTo>
                  <a:pt x="279400" y="279400"/>
                </a:lnTo>
                <a:close/>
              </a:path>
              <a:path w="2621280" h="2621279">
                <a:moveTo>
                  <a:pt x="304800" y="304800"/>
                </a:moveTo>
                <a:lnTo>
                  <a:pt x="269240" y="304800"/>
                </a:lnTo>
                <a:lnTo>
                  <a:pt x="275589" y="311149"/>
                </a:lnTo>
                <a:lnTo>
                  <a:pt x="311149" y="311149"/>
                </a:lnTo>
                <a:lnTo>
                  <a:pt x="304800" y="304800"/>
                </a:lnTo>
                <a:close/>
              </a:path>
              <a:path w="2621280" h="2621279">
                <a:moveTo>
                  <a:pt x="311150" y="311150"/>
                </a:moveTo>
                <a:lnTo>
                  <a:pt x="275590" y="311150"/>
                </a:lnTo>
                <a:lnTo>
                  <a:pt x="281939" y="317499"/>
                </a:lnTo>
                <a:lnTo>
                  <a:pt x="317499" y="317499"/>
                </a:lnTo>
                <a:lnTo>
                  <a:pt x="311150" y="311150"/>
                </a:lnTo>
                <a:close/>
              </a:path>
              <a:path w="2621280" h="2621279">
                <a:moveTo>
                  <a:pt x="317500" y="317500"/>
                </a:moveTo>
                <a:lnTo>
                  <a:pt x="281940" y="317500"/>
                </a:lnTo>
                <a:lnTo>
                  <a:pt x="288289" y="323850"/>
                </a:lnTo>
                <a:lnTo>
                  <a:pt x="323850" y="323850"/>
                </a:lnTo>
                <a:lnTo>
                  <a:pt x="317500" y="317500"/>
                </a:lnTo>
                <a:close/>
              </a:path>
              <a:path w="2621280" h="2621279">
                <a:moveTo>
                  <a:pt x="323850" y="323850"/>
                </a:moveTo>
                <a:lnTo>
                  <a:pt x="288290" y="323850"/>
                </a:lnTo>
                <a:lnTo>
                  <a:pt x="300989" y="336550"/>
                </a:lnTo>
                <a:lnTo>
                  <a:pt x="336549" y="336550"/>
                </a:lnTo>
                <a:lnTo>
                  <a:pt x="323850" y="323850"/>
                </a:lnTo>
                <a:close/>
              </a:path>
              <a:path w="2621280" h="2621279">
                <a:moveTo>
                  <a:pt x="336550" y="336550"/>
                </a:moveTo>
                <a:lnTo>
                  <a:pt x="300990" y="336550"/>
                </a:lnTo>
                <a:lnTo>
                  <a:pt x="307339" y="342900"/>
                </a:lnTo>
                <a:lnTo>
                  <a:pt x="342899" y="342900"/>
                </a:lnTo>
                <a:lnTo>
                  <a:pt x="336550" y="336550"/>
                </a:lnTo>
                <a:close/>
              </a:path>
              <a:path w="2621280" h="2621279">
                <a:moveTo>
                  <a:pt x="342900" y="342900"/>
                </a:moveTo>
                <a:lnTo>
                  <a:pt x="307340" y="342900"/>
                </a:lnTo>
                <a:lnTo>
                  <a:pt x="320039" y="355600"/>
                </a:lnTo>
                <a:lnTo>
                  <a:pt x="355600" y="355600"/>
                </a:lnTo>
                <a:lnTo>
                  <a:pt x="342900" y="342900"/>
                </a:lnTo>
                <a:close/>
              </a:path>
              <a:path w="2621280" h="2621279">
                <a:moveTo>
                  <a:pt x="355600" y="355600"/>
                </a:moveTo>
                <a:lnTo>
                  <a:pt x="320040" y="355600"/>
                </a:lnTo>
                <a:lnTo>
                  <a:pt x="326389" y="361950"/>
                </a:lnTo>
                <a:lnTo>
                  <a:pt x="361949" y="361950"/>
                </a:lnTo>
                <a:lnTo>
                  <a:pt x="355600" y="355600"/>
                </a:lnTo>
                <a:close/>
              </a:path>
              <a:path w="2621280" h="2621279">
                <a:moveTo>
                  <a:pt x="361950" y="361950"/>
                </a:moveTo>
                <a:lnTo>
                  <a:pt x="326390" y="361950"/>
                </a:lnTo>
                <a:lnTo>
                  <a:pt x="332739" y="368300"/>
                </a:lnTo>
                <a:lnTo>
                  <a:pt x="368299" y="368300"/>
                </a:lnTo>
                <a:lnTo>
                  <a:pt x="361950" y="361950"/>
                </a:lnTo>
                <a:close/>
              </a:path>
              <a:path w="2621280" h="2621279">
                <a:moveTo>
                  <a:pt x="368300" y="368300"/>
                </a:moveTo>
                <a:lnTo>
                  <a:pt x="332740" y="368300"/>
                </a:lnTo>
                <a:lnTo>
                  <a:pt x="345440" y="381000"/>
                </a:lnTo>
                <a:lnTo>
                  <a:pt x="381000" y="381000"/>
                </a:lnTo>
                <a:lnTo>
                  <a:pt x="368300" y="368300"/>
                </a:lnTo>
                <a:close/>
              </a:path>
              <a:path w="2621280" h="2621279">
                <a:moveTo>
                  <a:pt x="381000" y="381000"/>
                </a:moveTo>
                <a:lnTo>
                  <a:pt x="345440" y="381000"/>
                </a:lnTo>
                <a:lnTo>
                  <a:pt x="351789" y="387350"/>
                </a:lnTo>
                <a:lnTo>
                  <a:pt x="387349" y="387350"/>
                </a:lnTo>
                <a:lnTo>
                  <a:pt x="381000" y="381000"/>
                </a:lnTo>
                <a:close/>
              </a:path>
              <a:path w="2621280" h="2621279">
                <a:moveTo>
                  <a:pt x="387350" y="387350"/>
                </a:moveTo>
                <a:lnTo>
                  <a:pt x="351790" y="387350"/>
                </a:lnTo>
                <a:lnTo>
                  <a:pt x="358139" y="393700"/>
                </a:lnTo>
                <a:lnTo>
                  <a:pt x="393699" y="393700"/>
                </a:lnTo>
                <a:lnTo>
                  <a:pt x="387350" y="387350"/>
                </a:lnTo>
                <a:close/>
              </a:path>
              <a:path w="2621280" h="2621279">
                <a:moveTo>
                  <a:pt x="393700" y="393700"/>
                </a:moveTo>
                <a:lnTo>
                  <a:pt x="358140" y="393700"/>
                </a:lnTo>
                <a:lnTo>
                  <a:pt x="364489" y="400050"/>
                </a:lnTo>
                <a:lnTo>
                  <a:pt x="400049" y="400050"/>
                </a:lnTo>
                <a:lnTo>
                  <a:pt x="393700" y="393700"/>
                </a:lnTo>
                <a:close/>
              </a:path>
              <a:path w="2621280" h="2621279">
                <a:moveTo>
                  <a:pt x="400050" y="400050"/>
                </a:moveTo>
                <a:lnTo>
                  <a:pt x="364490" y="400050"/>
                </a:lnTo>
                <a:lnTo>
                  <a:pt x="370839" y="406400"/>
                </a:lnTo>
                <a:lnTo>
                  <a:pt x="406399" y="406400"/>
                </a:lnTo>
                <a:lnTo>
                  <a:pt x="400050" y="400050"/>
                </a:lnTo>
                <a:close/>
              </a:path>
              <a:path w="2621280" h="2621279">
                <a:moveTo>
                  <a:pt x="406400" y="406400"/>
                </a:moveTo>
                <a:lnTo>
                  <a:pt x="370840" y="406400"/>
                </a:lnTo>
                <a:lnTo>
                  <a:pt x="377190" y="412750"/>
                </a:lnTo>
                <a:lnTo>
                  <a:pt x="412750" y="412750"/>
                </a:lnTo>
                <a:lnTo>
                  <a:pt x="406400" y="406400"/>
                </a:lnTo>
                <a:close/>
              </a:path>
              <a:path w="2621280" h="2621279">
                <a:moveTo>
                  <a:pt x="412750" y="412750"/>
                </a:moveTo>
                <a:lnTo>
                  <a:pt x="377190" y="412750"/>
                </a:lnTo>
                <a:lnTo>
                  <a:pt x="383539" y="419100"/>
                </a:lnTo>
                <a:lnTo>
                  <a:pt x="419100" y="419100"/>
                </a:lnTo>
                <a:lnTo>
                  <a:pt x="412750" y="412750"/>
                </a:lnTo>
                <a:close/>
              </a:path>
              <a:path w="2621280" h="2621279">
                <a:moveTo>
                  <a:pt x="419100" y="419100"/>
                </a:moveTo>
                <a:lnTo>
                  <a:pt x="383540" y="419100"/>
                </a:lnTo>
                <a:lnTo>
                  <a:pt x="389889" y="425450"/>
                </a:lnTo>
                <a:lnTo>
                  <a:pt x="425449" y="425450"/>
                </a:lnTo>
                <a:lnTo>
                  <a:pt x="419100" y="419100"/>
                </a:lnTo>
                <a:close/>
              </a:path>
              <a:path w="2621280" h="2621279">
                <a:moveTo>
                  <a:pt x="425450" y="425450"/>
                </a:moveTo>
                <a:lnTo>
                  <a:pt x="389890" y="425450"/>
                </a:lnTo>
                <a:lnTo>
                  <a:pt x="396239" y="431800"/>
                </a:lnTo>
                <a:lnTo>
                  <a:pt x="431799" y="431800"/>
                </a:lnTo>
                <a:lnTo>
                  <a:pt x="425450" y="425450"/>
                </a:lnTo>
                <a:close/>
              </a:path>
              <a:path w="2621280" h="2621279">
                <a:moveTo>
                  <a:pt x="431800" y="431800"/>
                </a:moveTo>
                <a:lnTo>
                  <a:pt x="396240" y="431800"/>
                </a:lnTo>
                <a:lnTo>
                  <a:pt x="402589" y="438150"/>
                </a:lnTo>
                <a:lnTo>
                  <a:pt x="438149" y="438150"/>
                </a:lnTo>
                <a:lnTo>
                  <a:pt x="431800" y="431800"/>
                </a:lnTo>
                <a:close/>
              </a:path>
              <a:path w="2621280" h="2621279">
                <a:moveTo>
                  <a:pt x="438150" y="438150"/>
                </a:moveTo>
                <a:lnTo>
                  <a:pt x="402590" y="438150"/>
                </a:lnTo>
                <a:lnTo>
                  <a:pt x="408940" y="444500"/>
                </a:lnTo>
                <a:lnTo>
                  <a:pt x="444500" y="444500"/>
                </a:lnTo>
                <a:lnTo>
                  <a:pt x="438150" y="438150"/>
                </a:lnTo>
                <a:close/>
              </a:path>
              <a:path w="2621280" h="2621279">
                <a:moveTo>
                  <a:pt x="444500" y="444500"/>
                </a:moveTo>
                <a:lnTo>
                  <a:pt x="408940" y="444500"/>
                </a:lnTo>
                <a:lnTo>
                  <a:pt x="415290" y="450850"/>
                </a:lnTo>
                <a:lnTo>
                  <a:pt x="450850" y="450850"/>
                </a:lnTo>
                <a:lnTo>
                  <a:pt x="444500" y="444500"/>
                </a:lnTo>
                <a:close/>
              </a:path>
              <a:path w="2621280" h="2621279">
                <a:moveTo>
                  <a:pt x="450850" y="450850"/>
                </a:moveTo>
                <a:lnTo>
                  <a:pt x="415290" y="450850"/>
                </a:lnTo>
                <a:lnTo>
                  <a:pt x="427989" y="463550"/>
                </a:lnTo>
                <a:lnTo>
                  <a:pt x="463549" y="463550"/>
                </a:lnTo>
                <a:lnTo>
                  <a:pt x="450850" y="450850"/>
                </a:lnTo>
                <a:close/>
              </a:path>
              <a:path w="2621280" h="2621279">
                <a:moveTo>
                  <a:pt x="463550" y="463550"/>
                </a:moveTo>
                <a:lnTo>
                  <a:pt x="427990" y="463550"/>
                </a:lnTo>
                <a:lnTo>
                  <a:pt x="440689" y="476250"/>
                </a:lnTo>
                <a:lnTo>
                  <a:pt x="476249" y="476250"/>
                </a:lnTo>
                <a:lnTo>
                  <a:pt x="463550" y="463550"/>
                </a:lnTo>
                <a:close/>
              </a:path>
              <a:path w="2621280" h="2621279">
                <a:moveTo>
                  <a:pt x="476250" y="476250"/>
                </a:moveTo>
                <a:lnTo>
                  <a:pt x="440690" y="476250"/>
                </a:lnTo>
                <a:lnTo>
                  <a:pt x="447040" y="482600"/>
                </a:lnTo>
                <a:lnTo>
                  <a:pt x="482600" y="482600"/>
                </a:lnTo>
                <a:lnTo>
                  <a:pt x="476250" y="476250"/>
                </a:lnTo>
                <a:close/>
              </a:path>
              <a:path w="2621280" h="2621279">
                <a:moveTo>
                  <a:pt x="482600" y="482600"/>
                </a:moveTo>
                <a:lnTo>
                  <a:pt x="447040" y="482600"/>
                </a:lnTo>
                <a:lnTo>
                  <a:pt x="466090" y="501650"/>
                </a:lnTo>
                <a:lnTo>
                  <a:pt x="501650" y="501650"/>
                </a:lnTo>
                <a:lnTo>
                  <a:pt x="482600" y="482600"/>
                </a:lnTo>
                <a:close/>
              </a:path>
              <a:path w="2621280" h="2621279">
                <a:moveTo>
                  <a:pt x="501650" y="501650"/>
                </a:moveTo>
                <a:lnTo>
                  <a:pt x="466090" y="501650"/>
                </a:lnTo>
                <a:lnTo>
                  <a:pt x="478789" y="514350"/>
                </a:lnTo>
                <a:lnTo>
                  <a:pt x="514350" y="514350"/>
                </a:lnTo>
                <a:lnTo>
                  <a:pt x="501650" y="501650"/>
                </a:lnTo>
                <a:close/>
              </a:path>
              <a:path w="2621280" h="2621279">
                <a:moveTo>
                  <a:pt x="514350" y="514350"/>
                </a:moveTo>
                <a:lnTo>
                  <a:pt x="478790" y="514350"/>
                </a:lnTo>
                <a:lnTo>
                  <a:pt x="504190" y="539750"/>
                </a:lnTo>
                <a:lnTo>
                  <a:pt x="539750" y="539750"/>
                </a:lnTo>
                <a:lnTo>
                  <a:pt x="514350" y="514350"/>
                </a:lnTo>
                <a:close/>
              </a:path>
              <a:path w="2621280" h="2621279">
                <a:moveTo>
                  <a:pt x="539750" y="539750"/>
                </a:moveTo>
                <a:lnTo>
                  <a:pt x="504190" y="539750"/>
                </a:lnTo>
                <a:lnTo>
                  <a:pt x="510539" y="546100"/>
                </a:lnTo>
                <a:lnTo>
                  <a:pt x="546099" y="546100"/>
                </a:lnTo>
                <a:lnTo>
                  <a:pt x="539750" y="539750"/>
                </a:lnTo>
                <a:close/>
              </a:path>
              <a:path w="2621280" h="2621279">
                <a:moveTo>
                  <a:pt x="546100" y="546100"/>
                </a:moveTo>
                <a:lnTo>
                  <a:pt x="510540" y="546100"/>
                </a:lnTo>
                <a:lnTo>
                  <a:pt x="516889" y="552450"/>
                </a:lnTo>
                <a:lnTo>
                  <a:pt x="552449" y="552450"/>
                </a:lnTo>
                <a:lnTo>
                  <a:pt x="546100" y="546100"/>
                </a:lnTo>
                <a:close/>
              </a:path>
              <a:path w="2621280" h="2621279">
                <a:moveTo>
                  <a:pt x="552450" y="552450"/>
                </a:moveTo>
                <a:lnTo>
                  <a:pt x="516890" y="552450"/>
                </a:lnTo>
                <a:lnTo>
                  <a:pt x="523239" y="558799"/>
                </a:lnTo>
                <a:lnTo>
                  <a:pt x="558799" y="558799"/>
                </a:lnTo>
                <a:lnTo>
                  <a:pt x="552450" y="552450"/>
                </a:lnTo>
                <a:close/>
              </a:path>
              <a:path w="2621280" h="2621279">
                <a:moveTo>
                  <a:pt x="558800" y="558800"/>
                </a:moveTo>
                <a:lnTo>
                  <a:pt x="523240" y="558800"/>
                </a:lnTo>
                <a:lnTo>
                  <a:pt x="529590" y="565150"/>
                </a:lnTo>
                <a:lnTo>
                  <a:pt x="565149" y="565150"/>
                </a:lnTo>
                <a:lnTo>
                  <a:pt x="558800" y="558800"/>
                </a:lnTo>
                <a:close/>
              </a:path>
              <a:path w="2621280" h="2621279">
                <a:moveTo>
                  <a:pt x="565150" y="565150"/>
                </a:moveTo>
                <a:lnTo>
                  <a:pt x="529590" y="565150"/>
                </a:lnTo>
                <a:lnTo>
                  <a:pt x="535940" y="571500"/>
                </a:lnTo>
                <a:lnTo>
                  <a:pt x="571499" y="571500"/>
                </a:lnTo>
                <a:lnTo>
                  <a:pt x="565150" y="565150"/>
                </a:lnTo>
                <a:close/>
              </a:path>
              <a:path w="2621280" h="2621279">
                <a:moveTo>
                  <a:pt x="571500" y="571500"/>
                </a:moveTo>
                <a:lnTo>
                  <a:pt x="535940" y="571500"/>
                </a:lnTo>
                <a:lnTo>
                  <a:pt x="542290" y="577850"/>
                </a:lnTo>
                <a:lnTo>
                  <a:pt x="577849" y="577850"/>
                </a:lnTo>
                <a:lnTo>
                  <a:pt x="571500" y="571500"/>
                </a:lnTo>
                <a:close/>
              </a:path>
              <a:path w="2621280" h="2621279">
                <a:moveTo>
                  <a:pt x="577850" y="577850"/>
                </a:moveTo>
                <a:lnTo>
                  <a:pt x="542290" y="577850"/>
                </a:lnTo>
                <a:lnTo>
                  <a:pt x="548640" y="584200"/>
                </a:lnTo>
                <a:lnTo>
                  <a:pt x="584199" y="584200"/>
                </a:lnTo>
                <a:lnTo>
                  <a:pt x="577850" y="577850"/>
                </a:lnTo>
                <a:close/>
              </a:path>
              <a:path w="2621280" h="2621279">
                <a:moveTo>
                  <a:pt x="584200" y="584200"/>
                </a:moveTo>
                <a:lnTo>
                  <a:pt x="548640" y="584200"/>
                </a:lnTo>
                <a:lnTo>
                  <a:pt x="554990" y="590550"/>
                </a:lnTo>
                <a:lnTo>
                  <a:pt x="590549" y="590550"/>
                </a:lnTo>
                <a:lnTo>
                  <a:pt x="584200" y="584200"/>
                </a:lnTo>
                <a:close/>
              </a:path>
              <a:path w="2621280" h="2621279">
                <a:moveTo>
                  <a:pt x="590550" y="590550"/>
                </a:moveTo>
                <a:lnTo>
                  <a:pt x="554990" y="590550"/>
                </a:lnTo>
                <a:lnTo>
                  <a:pt x="561340" y="596900"/>
                </a:lnTo>
                <a:lnTo>
                  <a:pt x="596899" y="596900"/>
                </a:lnTo>
                <a:lnTo>
                  <a:pt x="590550" y="590550"/>
                </a:lnTo>
                <a:close/>
              </a:path>
              <a:path w="2621280" h="2621279">
                <a:moveTo>
                  <a:pt x="596900" y="596900"/>
                </a:moveTo>
                <a:lnTo>
                  <a:pt x="561340" y="596900"/>
                </a:lnTo>
                <a:lnTo>
                  <a:pt x="567690" y="603250"/>
                </a:lnTo>
                <a:lnTo>
                  <a:pt x="603249" y="603250"/>
                </a:lnTo>
                <a:lnTo>
                  <a:pt x="596900" y="596900"/>
                </a:lnTo>
                <a:close/>
              </a:path>
              <a:path w="2621280" h="2621279">
                <a:moveTo>
                  <a:pt x="603250" y="603250"/>
                </a:moveTo>
                <a:lnTo>
                  <a:pt x="567690" y="603250"/>
                </a:lnTo>
                <a:lnTo>
                  <a:pt x="574040" y="609600"/>
                </a:lnTo>
                <a:lnTo>
                  <a:pt x="609599" y="609600"/>
                </a:lnTo>
                <a:lnTo>
                  <a:pt x="603250" y="603250"/>
                </a:lnTo>
                <a:close/>
              </a:path>
              <a:path w="2621280" h="2621279">
                <a:moveTo>
                  <a:pt x="609600" y="609600"/>
                </a:moveTo>
                <a:lnTo>
                  <a:pt x="574040" y="609600"/>
                </a:lnTo>
                <a:lnTo>
                  <a:pt x="580390" y="615950"/>
                </a:lnTo>
                <a:lnTo>
                  <a:pt x="615950" y="615950"/>
                </a:lnTo>
                <a:lnTo>
                  <a:pt x="609600" y="609600"/>
                </a:lnTo>
                <a:close/>
              </a:path>
              <a:path w="2621280" h="2621279">
                <a:moveTo>
                  <a:pt x="615950" y="615950"/>
                </a:moveTo>
                <a:lnTo>
                  <a:pt x="580390" y="615950"/>
                </a:lnTo>
                <a:lnTo>
                  <a:pt x="586740" y="622300"/>
                </a:lnTo>
                <a:lnTo>
                  <a:pt x="622299" y="622300"/>
                </a:lnTo>
                <a:lnTo>
                  <a:pt x="615950" y="615950"/>
                </a:lnTo>
                <a:close/>
              </a:path>
              <a:path w="2621280" h="2621279">
                <a:moveTo>
                  <a:pt x="622300" y="622300"/>
                </a:moveTo>
                <a:lnTo>
                  <a:pt x="586740" y="622300"/>
                </a:lnTo>
                <a:lnTo>
                  <a:pt x="593090" y="628650"/>
                </a:lnTo>
                <a:lnTo>
                  <a:pt x="628649" y="628650"/>
                </a:lnTo>
                <a:lnTo>
                  <a:pt x="622300" y="622300"/>
                </a:lnTo>
                <a:close/>
              </a:path>
              <a:path w="2621280" h="2621279">
                <a:moveTo>
                  <a:pt x="628650" y="628650"/>
                </a:moveTo>
                <a:lnTo>
                  <a:pt x="593090" y="628650"/>
                </a:lnTo>
                <a:lnTo>
                  <a:pt x="599440" y="635000"/>
                </a:lnTo>
                <a:lnTo>
                  <a:pt x="634999" y="635000"/>
                </a:lnTo>
                <a:lnTo>
                  <a:pt x="628650" y="628650"/>
                </a:lnTo>
                <a:close/>
              </a:path>
              <a:path w="2621280" h="2621279">
                <a:moveTo>
                  <a:pt x="635000" y="635000"/>
                </a:moveTo>
                <a:lnTo>
                  <a:pt x="599440" y="635000"/>
                </a:lnTo>
                <a:lnTo>
                  <a:pt x="605790" y="641350"/>
                </a:lnTo>
                <a:lnTo>
                  <a:pt x="641349" y="641350"/>
                </a:lnTo>
                <a:lnTo>
                  <a:pt x="635000" y="635000"/>
                </a:lnTo>
                <a:close/>
              </a:path>
              <a:path w="2621280" h="2621279">
                <a:moveTo>
                  <a:pt x="641350" y="641350"/>
                </a:moveTo>
                <a:lnTo>
                  <a:pt x="605790" y="641350"/>
                </a:lnTo>
                <a:lnTo>
                  <a:pt x="612140" y="647700"/>
                </a:lnTo>
                <a:lnTo>
                  <a:pt x="647699" y="647700"/>
                </a:lnTo>
                <a:lnTo>
                  <a:pt x="641350" y="641350"/>
                </a:lnTo>
                <a:close/>
              </a:path>
              <a:path w="2621280" h="2621279">
                <a:moveTo>
                  <a:pt x="647700" y="647700"/>
                </a:moveTo>
                <a:lnTo>
                  <a:pt x="612140" y="647700"/>
                </a:lnTo>
                <a:lnTo>
                  <a:pt x="618490" y="654050"/>
                </a:lnTo>
                <a:lnTo>
                  <a:pt x="654049" y="654050"/>
                </a:lnTo>
                <a:lnTo>
                  <a:pt x="647700" y="647700"/>
                </a:lnTo>
                <a:close/>
              </a:path>
              <a:path w="2621280" h="2621279">
                <a:moveTo>
                  <a:pt x="654050" y="654050"/>
                </a:moveTo>
                <a:lnTo>
                  <a:pt x="618490" y="654050"/>
                </a:lnTo>
                <a:lnTo>
                  <a:pt x="624840" y="660400"/>
                </a:lnTo>
                <a:lnTo>
                  <a:pt x="660400" y="660400"/>
                </a:lnTo>
                <a:lnTo>
                  <a:pt x="654050" y="654050"/>
                </a:lnTo>
                <a:close/>
              </a:path>
              <a:path w="2621280" h="2621279">
                <a:moveTo>
                  <a:pt x="660400" y="660400"/>
                </a:moveTo>
                <a:lnTo>
                  <a:pt x="624840" y="660400"/>
                </a:lnTo>
                <a:lnTo>
                  <a:pt x="631189" y="666749"/>
                </a:lnTo>
                <a:lnTo>
                  <a:pt x="666749" y="666749"/>
                </a:lnTo>
                <a:lnTo>
                  <a:pt x="660400" y="660400"/>
                </a:lnTo>
                <a:close/>
              </a:path>
              <a:path w="2621280" h="2621279">
                <a:moveTo>
                  <a:pt x="666750" y="666750"/>
                </a:moveTo>
                <a:lnTo>
                  <a:pt x="631190" y="666750"/>
                </a:lnTo>
                <a:lnTo>
                  <a:pt x="637540" y="673100"/>
                </a:lnTo>
                <a:lnTo>
                  <a:pt x="673100" y="673100"/>
                </a:lnTo>
                <a:lnTo>
                  <a:pt x="666750" y="666750"/>
                </a:lnTo>
                <a:close/>
              </a:path>
              <a:path w="2621280" h="2621279">
                <a:moveTo>
                  <a:pt x="673100" y="673100"/>
                </a:moveTo>
                <a:lnTo>
                  <a:pt x="637540" y="673100"/>
                </a:lnTo>
                <a:lnTo>
                  <a:pt x="643890" y="679450"/>
                </a:lnTo>
                <a:lnTo>
                  <a:pt x="679449" y="679450"/>
                </a:lnTo>
                <a:lnTo>
                  <a:pt x="673100" y="673100"/>
                </a:lnTo>
                <a:close/>
              </a:path>
              <a:path w="2621280" h="2621279">
                <a:moveTo>
                  <a:pt x="679450" y="679450"/>
                </a:moveTo>
                <a:lnTo>
                  <a:pt x="643890" y="679450"/>
                </a:lnTo>
                <a:lnTo>
                  <a:pt x="650240" y="685800"/>
                </a:lnTo>
                <a:lnTo>
                  <a:pt x="685799" y="685800"/>
                </a:lnTo>
                <a:lnTo>
                  <a:pt x="679450" y="679450"/>
                </a:lnTo>
                <a:close/>
              </a:path>
              <a:path w="2621280" h="2621279">
                <a:moveTo>
                  <a:pt x="685800" y="685800"/>
                </a:moveTo>
                <a:lnTo>
                  <a:pt x="650240" y="685800"/>
                </a:lnTo>
                <a:lnTo>
                  <a:pt x="656590" y="692150"/>
                </a:lnTo>
                <a:lnTo>
                  <a:pt x="692150" y="692150"/>
                </a:lnTo>
                <a:lnTo>
                  <a:pt x="685800" y="685800"/>
                </a:lnTo>
                <a:close/>
              </a:path>
              <a:path w="2621280" h="2621279">
                <a:moveTo>
                  <a:pt x="692150" y="692150"/>
                </a:moveTo>
                <a:lnTo>
                  <a:pt x="656590" y="692150"/>
                </a:lnTo>
                <a:lnTo>
                  <a:pt x="662940" y="698500"/>
                </a:lnTo>
                <a:lnTo>
                  <a:pt x="698499" y="698500"/>
                </a:lnTo>
                <a:lnTo>
                  <a:pt x="692150" y="692150"/>
                </a:lnTo>
                <a:close/>
              </a:path>
              <a:path w="2621280" h="2621279">
                <a:moveTo>
                  <a:pt x="698500" y="698500"/>
                </a:moveTo>
                <a:lnTo>
                  <a:pt x="662940" y="698500"/>
                </a:lnTo>
                <a:lnTo>
                  <a:pt x="669290" y="704850"/>
                </a:lnTo>
                <a:lnTo>
                  <a:pt x="704850" y="704850"/>
                </a:lnTo>
                <a:lnTo>
                  <a:pt x="698500" y="698500"/>
                </a:lnTo>
                <a:close/>
              </a:path>
              <a:path w="2621280" h="2621279">
                <a:moveTo>
                  <a:pt x="704850" y="704850"/>
                </a:moveTo>
                <a:lnTo>
                  <a:pt x="669290" y="704850"/>
                </a:lnTo>
                <a:lnTo>
                  <a:pt x="675640" y="711200"/>
                </a:lnTo>
                <a:lnTo>
                  <a:pt x="711200" y="711200"/>
                </a:lnTo>
                <a:lnTo>
                  <a:pt x="704850" y="704850"/>
                </a:lnTo>
                <a:close/>
              </a:path>
              <a:path w="2621280" h="2621279">
                <a:moveTo>
                  <a:pt x="711200" y="711200"/>
                </a:moveTo>
                <a:lnTo>
                  <a:pt x="675640" y="711200"/>
                </a:lnTo>
                <a:lnTo>
                  <a:pt x="681989" y="717549"/>
                </a:lnTo>
                <a:lnTo>
                  <a:pt x="717549" y="717549"/>
                </a:lnTo>
                <a:lnTo>
                  <a:pt x="711200" y="711200"/>
                </a:lnTo>
                <a:close/>
              </a:path>
              <a:path w="2621280" h="2621279">
                <a:moveTo>
                  <a:pt x="717550" y="717550"/>
                </a:moveTo>
                <a:lnTo>
                  <a:pt x="681990" y="717550"/>
                </a:lnTo>
                <a:lnTo>
                  <a:pt x="688340" y="723900"/>
                </a:lnTo>
                <a:lnTo>
                  <a:pt x="723900" y="723900"/>
                </a:lnTo>
                <a:lnTo>
                  <a:pt x="717550" y="717550"/>
                </a:lnTo>
                <a:close/>
              </a:path>
              <a:path w="2621280" h="2621279">
                <a:moveTo>
                  <a:pt x="723900" y="723900"/>
                </a:moveTo>
                <a:lnTo>
                  <a:pt x="688340" y="723900"/>
                </a:lnTo>
                <a:lnTo>
                  <a:pt x="694690" y="730250"/>
                </a:lnTo>
                <a:lnTo>
                  <a:pt x="730249" y="730250"/>
                </a:lnTo>
                <a:lnTo>
                  <a:pt x="723900" y="723900"/>
                </a:lnTo>
                <a:close/>
              </a:path>
              <a:path w="2621280" h="2621279">
                <a:moveTo>
                  <a:pt x="730250" y="730250"/>
                </a:moveTo>
                <a:lnTo>
                  <a:pt x="694690" y="730250"/>
                </a:lnTo>
                <a:lnTo>
                  <a:pt x="701040" y="736600"/>
                </a:lnTo>
                <a:lnTo>
                  <a:pt x="736599" y="736600"/>
                </a:lnTo>
                <a:lnTo>
                  <a:pt x="730250" y="730250"/>
                </a:lnTo>
                <a:close/>
              </a:path>
              <a:path w="2621280" h="2621279">
                <a:moveTo>
                  <a:pt x="736600" y="736600"/>
                </a:moveTo>
                <a:lnTo>
                  <a:pt x="701040" y="736600"/>
                </a:lnTo>
                <a:lnTo>
                  <a:pt x="707390" y="742950"/>
                </a:lnTo>
                <a:lnTo>
                  <a:pt x="742950" y="742950"/>
                </a:lnTo>
                <a:lnTo>
                  <a:pt x="736600" y="736600"/>
                </a:lnTo>
                <a:close/>
              </a:path>
              <a:path w="2621280" h="2621279">
                <a:moveTo>
                  <a:pt x="742950" y="742950"/>
                </a:moveTo>
                <a:lnTo>
                  <a:pt x="707390" y="742950"/>
                </a:lnTo>
                <a:lnTo>
                  <a:pt x="713739" y="749299"/>
                </a:lnTo>
                <a:lnTo>
                  <a:pt x="749299" y="749299"/>
                </a:lnTo>
                <a:lnTo>
                  <a:pt x="742950" y="742950"/>
                </a:lnTo>
                <a:close/>
              </a:path>
              <a:path w="2621280" h="2621279">
                <a:moveTo>
                  <a:pt x="749300" y="749300"/>
                </a:moveTo>
                <a:lnTo>
                  <a:pt x="713740" y="749300"/>
                </a:lnTo>
                <a:lnTo>
                  <a:pt x="720090" y="755650"/>
                </a:lnTo>
                <a:lnTo>
                  <a:pt x="755650" y="755650"/>
                </a:lnTo>
                <a:lnTo>
                  <a:pt x="749300" y="749300"/>
                </a:lnTo>
                <a:close/>
              </a:path>
              <a:path w="2621280" h="2621279">
                <a:moveTo>
                  <a:pt x="755650" y="755650"/>
                </a:moveTo>
                <a:lnTo>
                  <a:pt x="720090" y="755650"/>
                </a:lnTo>
                <a:lnTo>
                  <a:pt x="726440" y="762000"/>
                </a:lnTo>
                <a:lnTo>
                  <a:pt x="761999" y="762000"/>
                </a:lnTo>
                <a:lnTo>
                  <a:pt x="755650" y="755650"/>
                </a:lnTo>
                <a:close/>
              </a:path>
              <a:path w="2621280" h="2621279">
                <a:moveTo>
                  <a:pt x="762000" y="762000"/>
                </a:moveTo>
                <a:lnTo>
                  <a:pt x="726440" y="762000"/>
                </a:lnTo>
                <a:lnTo>
                  <a:pt x="732790" y="768350"/>
                </a:lnTo>
                <a:lnTo>
                  <a:pt x="768349" y="768350"/>
                </a:lnTo>
                <a:lnTo>
                  <a:pt x="762000" y="762000"/>
                </a:lnTo>
                <a:close/>
              </a:path>
              <a:path w="2621280" h="2621279">
                <a:moveTo>
                  <a:pt x="768350" y="768350"/>
                </a:moveTo>
                <a:lnTo>
                  <a:pt x="732790" y="768350"/>
                </a:lnTo>
                <a:lnTo>
                  <a:pt x="739140" y="774700"/>
                </a:lnTo>
                <a:lnTo>
                  <a:pt x="774700" y="774700"/>
                </a:lnTo>
                <a:lnTo>
                  <a:pt x="768350" y="768350"/>
                </a:lnTo>
                <a:close/>
              </a:path>
              <a:path w="2621280" h="2621279">
                <a:moveTo>
                  <a:pt x="774700" y="774700"/>
                </a:moveTo>
                <a:lnTo>
                  <a:pt x="739140" y="774700"/>
                </a:lnTo>
                <a:lnTo>
                  <a:pt x="745490" y="781050"/>
                </a:lnTo>
                <a:lnTo>
                  <a:pt x="781049" y="781050"/>
                </a:lnTo>
                <a:lnTo>
                  <a:pt x="774700" y="774700"/>
                </a:lnTo>
                <a:close/>
              </a:path>
              <a:path w="2621280" h="2621279">
                <a:moveTo>
                  <a:pt x="781050" y="781050"/>
                </a:moveTo>
                <a:lnTo>
                  <a:pt x="745490" y="781050"/>
                </a:lnTo>
                <a:lnTo>
                  <a:pt x="751840" y="787400"/>
                </a:lnTo>
                <a:lnTo>
                  <a:pt x="787399" y="787400"/>
                </a:lnTo>
                <a:lnTo>
                  <a:pt x="781050" y="781050"/>
                </a:lnTo>
                <a:close/>
              </a:path>
              <a:path w="2621280" h="2621279">
                <a:moveTo>
                  <a:pt x="787400" y="787400"/>
                </a:moveTo>
                <a:lnTo>
                  <a:pt x="751840" y="787400"/>
                </a:lnTo>
                <a:lnTo>
                  <a:pt x="758190" y="793750"/>
                </a:lnTo>
                <a:lnTo>
                  <a:pt x="793750" y="793750"/>
                </a:lnTo>
                <a:lnTo>
                  <a:pt x="787400" y="787400"/>
                </a:lnTo>
                <a:close/>
              </a:path>
              <a:path w="2621280" h="2621279">
                <a:moveTo>
                  <a:pt x="793750" y="793750"/>
                </a:moveTo>
                <a:lnTo>
                  <a:pt x="758190" y="793750"/>
                </a:lnTo>
                <a:lnTo>
                  <a:pt x="764540" y="800100"/>
                </a:lnTo>
                <a:lnTo>
                  <a:pt x="800099" y="800100"/>
                </a:lnTo>
                <a:lnTo>
                  <a:pt x="793750" y="793750"/>
                </a:lnTo>
                <a:close/>
              </a:path>
              <a:path w="2621280" h="2621279">
                <a:moveTo>
                  <a:pt x="800100" y="800100"/>
                </a:moveTo>
                <a:lnTo>
                  <a:pt x="764540" y="800100"/>
                </a:lnTo>
                <a:lnTo>
                  <a:pt x="770890" y="806450"/>
                </a:lnTo>
                <a:lnTo>
                  <a:pt x="806449" y="806450"/>
                </a:lnTo>
                <a:lnTo>
                  <a:pt x="800100" y="800100"/>
                </a:lnTo>
                <a:close/>
              </a:path>
              <a:path w="2621280" h="2621279">
                <a:moveTo>
                  <a:pt x="806450" y="806450"/>
                </a:moveTo>
                <a:lnTo>
                  <a:pt x="770890" y="806450"/>
                </a:lnTo>
                <a:lnTo>
                  <a:pt x="777240" y="812800"/>
                </a:lnTo>
                <a:lnTo>
                  <a:pt x="812799" y="812800"/>
                </a:lnTo>
                <a:lnTo>
                  <a:pt x="806450" y="806450"/>
                </a:lnTo>
                <a:close/>
              </a:path>
              <a:path w="2621280" h="2621279">
                <a:moveTo>
                  <a:pt x="812800" y="812800"/>
                </a:moveTo>
                <a:lnTo>
                  <a:pt x="777240" y="812800"/>
                </a:lnTo>
                <a:lnTo>
                  <a:pt x="783590" y="819150"/>
                </a:lnTo>
                <a:lnTo>
                  <a:pt x="819150" y="819150"/>
                </a:lnTo>
                <a:lnTo>
                  <a:pt x="812800" y="812800"/>
                </a:lnTo>
                <a:close/>
              </a:path>
              <a:path w="2621280" h="2621279">
                <a:moveTo>
                  <a:pt x="819150" y="819150"/>
                </a:moveTo>
                <a:lnTo>
                  <a:pt x="783590" y="819150"/>
                </a:lnTo>
                <a:lnTo>
                  <a:pt x="789940" y="825500"/>
                </a:lnTo>
                <a:lnTo>
                  <a:pt x="825500" y="825500"/>
                </a:lnTo>
                <a:lnTo>
                  <a:pt x="819150" y="819150"/>
                </a:lnTo>
                <a:close/>
              </a:path>
              <a:path w="2621280" h="2621279">
                <a:moveTo>
                  <a:pt x="825500" y="825500"/>
                </a:moveTo>
                <a:lnTo>
                  <a:pt x="789940" y="825500"/>
                </a:lnTo>
                <a:lnTo>
                  <a:pt x="796290" y="831850"/>
                </a:lnTo>
                <a:lnTo>
                  <a:pt x="831850" y="831850"/>
                </a:lnTo>
                <a:lnTo>
                  <a:pt x="825500" y="825500"/>
                </a:lnTo>
                <a:close/>
              </a:path>
              <a:path w="2621280" h="2621279">
                <a:moveTo>
                  <a:pt x="831850" y="831850"/>
                </a:moveTo>
                <a:lnTo>
                  <a:pt x="796290" y="831850"/>
                </a:lnTo>
                <a:lnTo>
                  <a:pt x="802640" y="838200"/>
                </a:lnTo>
                <a:lnTo>
                  <a:pt x="838200" y="838200"/>
                </a:lnTo>
                <a:lnTo>
                  <a:pt x="831850" y="831850"/>
                </a:lnTo>
                <a:close/>
              </a:path>
              <a:path w="2621280" h="2621279">
                <a:moveTo>
                  <a:pt x="838200" y="838200"/>
                </a:moveTo>
                <a:lnTo>
                  <a:pt x="802640" y="838200"/>
                </a:lnTo>
                <a:lnTo>
                  <a:pt x="808990" y="844550"/>
                </a:lnTo>
                <a:lnTo>
                  <a:pt x="844550" y="844550"/>
                </a:lnTo>
                <a:lnTo>
                  <a:pt x="838200" y="838200"/>
                </a:lnTo>
                <a:close/>
              </a:path>
              <a:path w="2621280" h="2621279">
                <a:moveTo>
                  <a:pt x="844550" y="844550"/>
                </a:moveTo>
                <a:lnTo>
                  <a:pt x="808990" y="844550"/>
                </a:lnTo>
                <a:lnTo>
                  <a:pt x="815340" y="850900"/>
                </a:lnTo>
                <a:lnTo>
                  <a:pt x="850900" y="850900"/>
                </a:lnTo>
                <a:lnTo>
                  <a:pt x="844550" y="844550"/>
                </a:lnTo>
                <a:close/>
              </a:path>
              <a:path w="2621280" h="2621279">
                <a:moveTo>
                  <a:pt x="850900" y="850900"/>
                </a:moveTo>
                <a:lnTo>
                  <a:pt x="815340" y="850900"/>
                </a:lnTo>
                <a:lnTo>
                  <a:pt x="821690" y="857250"/>
                </a:lnTo>
                <a:lnTo>
                  <a:pt x="857249" y="857250"/>
                </a:lnTo>
                <a:lnTo>
                  <a:pt x="850900" y="850900"/>
                </a:lnTo>
                <a:close/>
              </a:path>
              <a:path w="2621280" h="2621279">
                <a:moveTo>
                  <a:pt x="857250" y="857250"/>
                </a:moveTo>
                <a:lnTo>
                  <a:pt x="821690" y="857250"/>
                </a:lnTo>
                <a:lnTo>
                  <a:pt x="828040" y="863600"/>
                </a:lnTo>
                <a:lnTo>
                  <a:pt x="863600" y="863600"/>
                </a:lnTo>
                <a:lnTo>
                  <a:pt x="857250" y="857250"/>
                </a:lnTo>
                <a:close/>
              </a:path>
              <a:path w="2621280" h="2621279">
                <a:moveTo>
                  <a:pt x="863600" y="863600"/>
                </a:moveTo>
                <a:lnTo>
                  <a:pt x="828040" y="863600"/>
                </a:lnTo>
                <a:lnTo>
                  <a:pt x="834390" y="869950"/>
                </a:lnTo>
                <a:lnTo>
                  <a:pt x="869950" y="869950"/>
                </a:lnTo>
                <a:lnTo>
                  <a:pt x="863600" y="863600"/>
                </a:lnTo>
                <a:close/>
              </a:path>
              <a:path w="2621280" h="2621279">
                <a:moveTo>
                  <a:pt x="869950" y="869950"/>
                </a:moveTo>
                <a:lnTo>
                  <a:pt x="834390" y="869950"/>
                </a:lnTo>
                <a:lnTo>
                  <a:pt x="840740" y="876300"/>
                </a:lnTo>
                <a:lnTo>
                  <a:pt x="876300" y="876300"/>
                </a:lnTo>
                <a:lnTo>
                  <a:pt x="869950" y="869950"/>
                </a:lnTo>
                <a:close/>
              </a:path>
              <a:path w="2621280" h="2621279">
                <a:moveTo>
                  <a:pt x="876300" y="876300"/>
                </a:moveTo>
                <a:lnTo>
                  <a:pt x="840740" y="876300"/>
                </a:lnTo>
                <a:lnTo>
                  <a:pt x="847090" y="882650"/>
                </a:lnTo>
                <a:lnTo>
                  <a:pt x="882650" y="882650"/>
                </a:lnTo>
                <a:lnTo>
                  <a:pt x="876300" y="876300"/>
                </a:lnTo>
                <a:close/>
              </a:path>
              <a:path w="2621280" h="2621279">
                <a:moveTo>
                  <a:pt x="882650" y="882650"/>
                </a:moveTo>
                <a:lnTo>
                  <a:pt x="847090" y="882650"/>
                </a:lnTo>
                <a:lnTo>
                  <a:pt x="853440" y="889000"/>
                </a:lnTo>
                <a:lnTo>
                  <a:pt x="888999" y="889000"/>
                </a:lnTo>
                <a:lnTo>
                  <a:pt x="882650" y="882650"/>
                </a:lnTo>
                <a:close/>
              </a:path>
              <a:path w="2621280" h="2621279">
                <a:moveTo>
                  <a:pt x="889000" y="889000"/>
                </a:moveTo>
                <a:lnTo>
                  <a:pt x="853440" y="889000"/>
                </a:lnTo>
                <a:lnTo>
                  <a:pt x="859790" y="895350"/>
                </a:lnTo>
                <a:lnTo>
                  <a:pt x="895350" y="895350"/>
                </a:lnTo>
                <a:lnTo>
                  <a:pt x="889000" y="889000"/>
                </a:lnTo>
                <a:close/>
              </a:path>
              <a:path w="2621280" h="2621279">
                <a:moveTo>
                  <a:pt x="895350" y="895350"/>
                </a:moveTo>
                <a:lnTo>
                  <a:pt x="859790" y="895350"/>
                </a:lnTo>
                <a:lnTo>
                  <a:pt x="866140" y="901700"/>
                </a:lnTo>
                <a:lnTo>
                  <a:pt x="901700" y="901700"/>
                </a:lnTo>
                <a:lnTo>
                  <a:pt x="895350" y="895350"/>
                </a:lnTo>
                <a:close/>
              </a:path>
              <a:path w="2621280" h="2621279">
                <a:moveTo>
                  <a:pt x="901700" y="901700"/>
                </a:moveTo>
                <a:lnTo>
                  <a:pt x="866140" y="901700"/>
                </a:lnTo>
                <a:lnTo>
                  <a:pt x="872490" y="908050"/>
                </a:lnTo>
                <a:lnTo>
                  <a:pt x="908050" y="908050"/>
                </a:lnTo>
                <a:lnTo>
                  <a:pt x="901700" y="901700"/>
                </a:lnTo>
                <a:close/>
              </a:path>
              <a:path w="2621280" h="2621279">
                <a:moveTo>
                  <a:pt x="908050" y="908050"/>
                </a:moveTo>
                <a:lnTo>
                  <a:pt x="872490" y="908050"/>
                </a:lnTo>
                <a:lnTo>
                  <a:pt x="878840" y="914400"/>
                </a:lnTo>
                <a:lnTo>
                  <a:pt x="914400" y="914400"/>
                </a:lnTo>
                <a:lnTo>
                  <a:pt x="908050" y="908050"/>
                </a:lnTo>
                <a:close/>
              </a:path>
              <a:path w="2621280" h="2621279">
                <a:moveTo>
                  <a:pt x="914400" y="914400"/>
                </a:moveTo>
                <a:lnTo>
                  <a:pt x="878840" y="914400"/>
                </a:lnTo>
                <a:lnTo>
                  <a:pt x="885190" y="920750"/>
                </a:lnTo>
                <a:lnTo>
                  <a:pt x="920750" y="920750"/>
                </a:lnTo>
                <a:lnTo>
                  <a:pt x="914400" y="914400"/>
                </a:lnTo>
                <a:close/>
              </a:path>
              <a:path w="2621280" h="2621279">
                <a:moveTo>
                  <a:pt x="920750" y="920750"/>
                </a:moveTo>
                <a:lnTo>
                  <a:pt x="885190" y="920750"/>
                </a:lnTo>
                <a:lnTo>
                  <a:pt x="891540" y="927100"/>
                </a:lnTo>
                <a:lnTo>
                  <a:pt x="927099" y="927100"/>
                </a:lnTo>
                <a:lnTo>
                  <a:pt x="920750" y="920750"/>
                </a:lnTo>
                <a:close/>
              </a:path>
              <a:path w="2621280" h="2621279">
                <a:moveTo>
                  <a:pt x="927100" y="927100"/>
                </a:moveTo>
                <a:lnTo>
                  <a:pt x="891540" y="927100"/>
                </a:lnTo>
                <a:lnTo>
                  <a:pt x="897890" y="933450"/>
                </a:lnTo>
                <a:lnTo>
                  <a:pt x="933450" y="933450"/>
                </a:lnTo>
                <a:lnTo>
                  <a:pt x="927100" y="927100"/>
                </a:lnTo>
                <a:close/>
              </a:path>
              <a:path w="2621280" h="2621279">
                <a:moveTo>
                  <a:pt x="933450" y="933450"/>
                </a:moveTo>
                <a:lnTo>
                  <a:pt x="897890" y="933450"/>
                </a:lnTo>
                <a:lnTo>
                  <a:pt x="904240" y="939800"/>
                </a:lnTo>
                <a:lnTo>
                  <a:pt x="939800" y="939800"/>
                </a:lnTo>
                <a:lnTo>
                  <a:pt x="933450" y="933450"/>
                </a:lnTo>
                <a:close/>
              </a:path>
              <a:path w="2621280" h="2621279">
                <a:moveTo>
                  <a:pt x="939800" y="939800"/>
                </a:moveTo>
                <a:lnTo>
                  <a:pt x="904240" y="939800"/>
                </a:lnTo>
                <a:lnTo>
                  <a:pt x="916940" y="952500"/>
                </a:lnTo>
                <a:lnTo>
                  <a:pt x="952500" y="952500"/>
                </a:lnTo>
                <a:lnTo>
                  <a:pt x="939800" y="939800"/>
                </a:lnTo>
                <a:close/>
              </a:path>
              <a:path w="2621280" h="2621279">
                <a:moveTo>
                  <a:pt x="952500" y="952500"/>
                </a:moveTo>
                <a:lnTo>
                  <a:pt x="916940" y="952500"/>
                </a:lnTo>
                <a:lnTo>
                  <a:pt x="923290" y="958850"/>
                </a:lnTo>
                <a:lnTo>
                  <a:pt x="958850" y="958850"/>
                </a:lnTo>
                <a:lnTo>
                  <a:pt x="952500" y="952500"/>
                </a:lnTo>
                <a:close/>
              </a:path>
              <a:path w="2621280" h="2621279">
                <a:moveTo>
                  <a:pt x="958850" y="958850"/>
                </a:moveTo>
                <a:lnTo>
                  <a:pt x="923290" y="958850"/>
                </a:lnTo>
                <a:lnTo>
                  <a:pt x="929640" y="965200"/>
                </a:lnTo>
                <a:lnTo>
                  <a:pt x="965200" y="965200"/>
                </a:lnTo>
                <a:lnTo>
                  <a:pt x="958850" y="958850"/>
                </a:lnTo>
                <a:close/>
              </a:path>
              <a:path w="2621280" h="2621279">
                <a:moveTo>
                  <a:pt x="965200" y="965200"/>
                </a:moveTo>
                <a:lnTo>
                  <a:pt x="929640" y="965200"/>
                </a:lnTo>
                <a:lnTo>
                  <a:pt x="935990" y="971550"/>
                </a:lnTo>
                <a:lnTo>
                  <a:pt x="971550" y="971550"/>
                </a:lnTo>
                <a:lnTo>
                  <a:pt x="965200" y="965200"/>
                </a:lnTo>
                <a:close/>
              </a:path>
              <a:path w="2621280" h="2621279">
                <a:moveTo>
                  <a:pt x="971550" y="971550"/>
                </a:moveTo>
                <a:lnTo>
                  <a:pt x="935990" y="971550"/>
                </a:lnTo>
                <a:lnTo>
                  <a:pt x="942340" y="977900"/>
                </a:lnTo>
                <a:lnTo>
                  <a:pt x="977900" y="977900"/>
                </a:lnTo>
                <a:lnTo>
                  <a:pt x="971550" y="971550"/>
                </a:lnTo>
                <a:close/>
              </a:path>
              <a:path w="2621280" h="2621279">
                <a:moveTo>
                  <a:pt x="977900" y="977900"/>
                </a:moveTo>
                <a:lnTo>
                  <a:pt x="942340" y="977900"/>
                </a:lnTo>
                <a:lnTo>
                  <a:pt x="948690" y="984250"/>
                </a:lnTo>
                <a:lnTo>
                  <a:pt x="984250" y="984250"/>
                </a:lnTo>
                <a:lnTo>
                  <a:pt x="977900" y="977900"/>
                </a:lnTo>
                <a:close/>
              </a:path>
              <a:path w="2621280" h="2621279">
                <a:moveTo>
                  <a:pt x="984250" y="984250"/>
                </a:moveTo>
                <a:lnTo>
                  <a:pt x="948690" y="984250"/>
                </a:lnTo>
                <a:lnTo>
                  <a:pt x="955040" y="990600"/>
                </a:lnTo>
                <a:lnTo>
                  <a:pt x="990600" y="990600"/>
                </a:lnTo>
                <a:lnTo>
                  <a:pt x="984250" y="984250"/>
                </a:lnTo>
                <a:close/>
              </a:path>
              <a:path w="2621280" h="2621279">
                <a:moveTo>
                  <a:pt x="990600" y="990600"/>
                </a:moveTo>
                <a:lnTo>
                  <a:pt x="955040" y="990600"/>
                </a:lnTo>
                <a:lnTo>
                  <a:pt x="961390" y="996950"/>
                </a:lnTo>
                <a:lnTo>
                  <a:pt x="996950" y="996950"/>
                </a:lnTo>
                <a:lnTo>
                  <a:pt x="990600" y="990600"/>
                </a:lnTo>
                <a:close/>
              </a:path>
              <a:path w="2621280" h="2621279">
                <a:moveTo>
                  <a:pt x="996950" y="996950"/>
                </a:moveTo>
                <a:lnTo>
                  <a:pt x="961390" y="996950"/>
                </a:lnTo>
                <a:lnTo>
                  <a:pt x="1007110" y="1042670"/>
                </a:lnTo>
                <a:lnTo>
                  <a:pt x="1042670" y="1042670"/>
                </a:lnTo>
                <a:lnTo>
                  <a:pt x="996950" y="996950"/>
                </a:lnTo>
                <a:close/>
              </a:path>
              <a:path w="2621280" h="2621279">
                <a:moveTo>
                  <a:pt x="1042670" y="1042670"/>
                </a:moveTo>
                <a:lnTo>
                  <a:pt x="1007110" y="1042670"/>
                </a:lnTo>
                <a:lnTo>
                  <a:pt x="1045210" y="1080770"/>
                </a:lnTo>
                <a:lnTo>
                  <a:pt x="1080770" y="1080770"/>
                </a:lnTo>
                <a:lnTo>
                  <a:pt x="1042670" y="1042670"/>
                </a:lnTo>
                <a:close/>
              </a:path>
              <a:path w="2621280" h="2621279">
                <a:moveTo>
                  <a:pt x="1080770" y="1080770"/>
                </a:moveTo>
                <a:lnTo>
                  <a:pt x="1045210" y="1080770"/>
                </a:lnTo>
                <a:lnTo>
                  <a:pt x="1064260" y="1099820"/>
                </a:lnTo>
                <a:lnTo>
                  <a:pt x="1099820" y="1099820"/>
                </a:lnTo>
                <a:lnTo>
                  <a:pt x="1080770" y="1080770"/>
                </a:lnTo>
                <a:close/>
              </a:path>
              <a:path w="2621280" h="2621279">
                <a:moveTo>
                  <a:pt x="1099820" y="1099820"/>
                </a:moveTo>
                <a:lnTo>
                  <a:pt x="1064260" y="1099820"/>
                </a:lnTo>
                <a:lnTo>
                  <a:pt x="1102360" y="1137920"/>
                </a:lnTo>
                <a:lnTo>
                  <a:pt x="1137920" y="1137920"/>
                </a:lnTo>
                <a:lnTo>
                  <a:pt x="1099820" y="1099820"/>
                </a:lnTo>
                <a:close/>
              </a:path>
              <a:path w="2621280" h="2621279">
                <a:moveTo>
                  <a:pt x="1137920" y="1137920"/>
                </a:moveTo>
                <a:lnTo>
                  <a:pt x="1102360" y="1137920"/>
                </a:lnTo>
                <a:lnTo>
                  <a:pt x="1112520" y="1148080"/>
                </a:lnTo>
                <a:lnTo>
                  <a:pt x="1148080" y="1148080"/>
                </a:lnTo>
                <a:lnTo>
                  <a:pt x="1137920" y="1137920"/>
                </a:lnTo>
                <a:close/>
              </a:path>
              <a:path w="2621280" h="2621279">
                <a:moveTo>
                  <a:pt x="1148080" y="1148080"/>
                </a:moveTo>
                <a:lnTo>
                  <a:pt x="1112520" y="1148080"/>
                </a:lnTo>
                <a:lnTo>
                  <a:pt x="1115060" y="1150620"/>
                </a:lnTo>
                <a:lnTo>
                  <a:pt x="1150620" y="1150620"/>
                </a:lnTo>
                <a:lnTo>
                  <a:pt x="1148080" y="1148080"/>
                </a:lnTo>
                <a:close/>
              </a:path>
              <a:path w="2621280" h="2621279">
                <a:moveTo>
                  <a:pt x="1150620" y="1150620"/>
                </a:moveTo>
                <a:lnTo>
                  <a:pt x="1115060" y="1150620"/>
                </a:lnTo>
                <a:lnTo>
                  <a:pt x="1127760" y="1163320"/>
                </a:lnTo>
                <a:lnTo>
                  <a:pt x="1163320" y="1163320"/>
                </a:lnTo>
                <a:lnTo>
                  <a:pt x="1150620" y="1150620"/>
                </a:lnTo>
                <a:close/>
              </a:path>
              <a:path w="2621280" h="2621279">
                <a:moveTo>
                  <a:pt x="1163320" y="1163320"/>
                </a:moveTo>
                <a:lnTo>
                  <a:pt x="1127760" y="1163320"/>
                </a:lnTo>
                <a:lnTo>
                  <a:pt x="1144270" y="1179830"/>
                </a:lnTo>
                <a:lnTo>
                  <a:pt x="1179830" y="1179830"/>
                </a:lnTo>
                <a:lnTo>
                  <a:pt x="1163320" y="1163320"/>
                </a:lnTo>
                <a:close/>
              </a:path>
              <a:path w="2621280" h="2621279">
                <a:moveTo>
                  <a:pt x="1179830" y="1179830"/>
                </a:moveTo>
                <a:lnTo>
                  <a:pt x="1144270" y="1179830"/>
                </a:lnTo>
                <a:lnTo>
                  <a:pt x="1146810" y="1182370"/>
                </a:lnTo>
                <a:lnTo>
                  <a:pt x="1182370" y="1182370"/>
                </a:lnTo>
                <a:lnTo>
                  <a:pt x="1179830" y="1179830"/>
                </a:lnTo>
                <a:close/>
              </a:path>
              <a:path w="2621280" h="2621279">
                <a:moveTo>
                  <a:pt x="1182370" y="1182370"/>
                </a:moveTo>
                <a:lnTo>
                  <a:pt x="1146810" y="1182370"/>
                </a:lnTo>
                <a:lnTo>
                  <a:pt x="1159510" y="1195070"/>
                </a:lnTo>
                <a:lnTo>
                  <a:pt x="1195070" y="1195070"/>
                </a:lnTo>
                <a:lnTo>
                  <a:pt x="1182370" y="1182370"/>
                </a:lnTo>
                <a:close/>
              </a:path>
              <a:path w="2621280" h="2621279">
                <a:moveTo>
                  <a:pt x="1195070" y="1195070"/>
                </a:moveTo>
                <a:lnTo>
                  <a:pt x="1159510" y="1195070"/>
                </a:lnTo>
                <a:lnTo>
                  <a:pt x="1169670" y="1205230"/>
                </a:lnTo>
                <a:lnTo>
                  <a:pt x="1205230" y="1205230"/>
                </a:lnTo>
                <a:lnTo>
                  <a:pt x="1195070" y="1195070"/>
                </a:lnTo>
                <a:close/>
              </a:path>
              <a:path w="2621280" h="2621279">
                <a:moveTo>
                  <a:pt x="1205230" y="1205230"/>
                </a:moveTo>
                <a:lnTo>
                  <a:pt x="1169670" y="1205230"/>
                </a:lnTo>
                <a:lnTo>
                  <a:pt x="1176020" y="1211580"/>
                </a:lnTo>
                <a:lnTo>
                  <a:pt x="1211580" y="1211580"/>
                </a:lnTo>
                <a:lnTo>
                  <a:pt x="1205230" y="1205230"/>
                </a:lnTo>
                <a:close/>
              </a:path>
              <a:path w="2621280" h="2621279">
                <a:moveTo>
                  <a:pt x="1211580" y="1211580"/>
                </a:moveTo>
                <a:lnTo>
                  <a:pt x="1176020" y="1211580"/>
                </a:lnTo>
                <a:lnTo>
                  <a:pt x="1184909" y="1220470"/>
                </a:lnTo>
                <a:lnTo>
                  <a:pt x="1220470" y="1220470"/>
                </a:lnTo>
                <a:lnTo>
                  <a:pt x="1211580" y="1211580"/>
                </a:lnTo>
                <a:close/>
              </a:path>
              <a:path w="2621280" h="2621279">
                <a:moveTo>
                  <a:pt x="1220470" y="1220470"/>
                </a:moveTo>
                <a:lnTo>
                  <a:pt x="1184910" y="1220470"/>
                </a:lnTo>
                <a:lnTo>
                  <a:pt x="1191260" y="1226820"/>
                </a:lnTo>
                <a:lnTo>
                  <a:pt x="1226820" y="1226820"/>
                </a:lnTo>
                <a:lnTo>
                  <a:pt x="1220470" y="1220470"/>
                </a:lnTo>
                <a:close/>
              </a:path>
              <a:path w="2621280" h="2621279">
                <a:moveTo>
                  <a:pt x="1226820" y="1226820"/>
                </a:moveTo>
                <a:lnTo>
                  <a:pt x="1191260" y="1226820"/>
                </a:lnTo>
                <a:lnTo>
                  <a:pt x="1195070" y="1230630"/>
                </a:lnTo>
                <a:lnTo>
                  <a:pt x="1230630" y="1230630"/>
                </a:lnTo>
                <a:lnTo>
                  <a:pt x="1226820" y="1226820"/>
                </a:lnTo>
                <a:close/>
              </a:path>
              <a:path w="2621280" h="2621279">
                <a:moveTo>
                  <a:pt x="1230630" y="1230630"/>
                </a:moveTo>
                <a:lnTo>
                  <a:pt x="1195070" y="1230630"/>
                </a:lnTo>
                <a:lnTo>
                  <a:pt x="1197610" y="1233170"/>
                </a:lnTo>
                <a:lnTo>
                  <a:pt x="1233170" y="1233170"/>
                </a:lnTo>
                <a:lnTo>
                  <a:pt x="1230630" y="1230630"/>
                </a:lnTo>
                <a:close/>
              </a:path>
              <a:path w="2621280" h="2621279">
                <a:moveTo>
                  <a:pt x="1233170" y="1233170"/>
                </a:moveTo>
                <a:lnTo>
                  <a:pt x="1197610" y="1233170"/>
                </a:lnTo>
                <a:lnTo>
                  <a:pt x="1203960" y="1239520"/>
                </a:lnTo>
                <a:lnTo>
                  <a:pt x="1239520" y="1239520"/>
                </a:lnTo>
                <a:lnTo>
                  <a:pt x="1233170" y="1233170"/>
                </a:lnTo>
                <a:close/>
              </a:path>
              <a:path w="2621280" h="2621279">
                <a:moveTo>
                  <a:pt x="1239520" y="1239520"/>
                </a:moveTo>
                <a:lnTo>
                  <a:pt x="1203960" y="1239520"/>
                </a:lnTo>
                <a:lnTo>
                  <a:pt x="1210310" y="1245870"/>
                </a:lnTo>
                <a:lnTo>
                  <a:pt x="1245870" y="1245870"/>
                </a:lnTo>
                <a:lnTo>
                  <a:pt x="1239520" y="1239520"/>
                </a:lnTo>
                <a:close/>
              </a:path>
              <a:path w="2621280" h="2621279">
                <a:moveTo>
                  <a:pt x="1245870" y="1245870"/>
                </a:moveTo>
                <a:lnTo>
                  <a:pt x="1210310" y="1245870"/>
                </a:lnTo>
                <a:lnTo>
                  <a:pt x="1216660" y="1252220"/>
                </a:lnTo>
                <a:lnTo>
                  <a:pt x="1252220" y="1252220"/>
                </a:lnTo>
                <a:lnTo>
                  <a:pt x="1245870" y="1245870"/>
                </a:lnTo>
                <a:close/>
              </a:path>
              <a:path w="2621280" h="2621279">
                <a:moveTo>
                  <a:pt x="1252220" y="1252220"/>
                </a:moveTo>
                <a:lnTo>
                  <a:pt x="1216660" y="1252220"/>
                </a:lnTo>
                <a:lnTo>
                  <a:pt x="1223010" y="1258570"/>
                </a:lnTo>
                <a:lnTo>
                  <a:pt x="1258570" y="1258570"/>
                </a:lnTo>
                <a:lnTo>
                  <a:pt x="1252220" y="1252220"/>
                </a:lnTo>
                <a:close/>
              </a:path>
              <a:path w="2621280" h="2621279">
                <a:moveTo>
                  <a:pt x="1258570" y="1258570"/>
                </a:moveTo>
                <a:lnTo>
                  <a:pt x="1223010" y="1258570"/>
                </a:lnTo>
                <a:lnTo>
                  <a:pt x="1235710" y="1271270"/>
                </a:lnTo>
                <a:lnTo>
                  <a:pt x="1271270" y="1271270"/>
                </a:lnTo>
                <a:lnTo>
                  <a:pt x="1258570" y="1258570"/>
                </a:lnTo>
                <a:close/>
              </a:path>
              <a:path w="2621280" h="2621279">
                <a:moveTo>
                  <a:pt x="1271270" y="1271270"/>
                </a:moveTo>
                <a:lnTo>
                  <a:pt x="1235710" y="1271270"/>
                </a:lnTo>
                <a:lnTo>
                  <a:pt x="1242060" y="1277620"/>
                </a:lnTo>
                <a:lnTo>
                  <a:pt x="1277620" y="1277620"/>
                </a:lnTo>
                <a:lnTo>
                  <a:pt x="1271270" y="1271270"/>
                </a:lnTo>
                <a:close/>
              </a:path>
              <a:path w="2621280" h="2621279">
                <a:moveTo>
                  <a:pt x="1277620" y="1277620"/>
                </a:moveTo>
                <a:lnTo>
                  <a:pt x="1242060" y="1277620"/>
                </a:lnTo>
                <a:lnTo>
                  <a:pt x="1254760" y="1290320"/>
                </a:lnTo>
                <a:lnTo>
                  <a:pt x="1290320" y="1290320"/>
                </a:lnTo>
                <a:lnTo>
                  <a:pt x="1277620" y="1277620"/>
                </a:lnTo>
                <a:close/>
              </a:path>
              <a:path w="2621280" h="2621279">
                <a:moveTo>
                  <a:pt x="1290320" y="1290320"/>
                </a:moveTo>
                <a:lnTo>
                  <a:pt x="1254760" y="1290320"/>
                </a:lnTo>
                <a:lnTo>
                  <a:pt x="1261110" y="1296670"/>
                </a:lnTo>
                <a:lnTo>
                  <a:pt x="1296670" y="1296670"/>
                </a:lnTo>
                <a:lnTo>
                  <a:pt x="1290320" y="1290320"/>
                </a:lnTo>
                <a:close/>
              </a:path>
              <a:path w="2621280" h="2621279">
                <a:moveTo>
                  <a:pt x="1296670" y="1296670"/>
                </a:moveTo>
                <a:lnTo>
                  <a:pt x="1261110" y="1296670"/>
                </a:lnTo>
                <a:lnTo>
                  <a:pt x="1271270" y="1306830"/>
                </a:lnTo>
                <a:lnTo>
                  <a:pt x="1306830" y="1306830"/>
                </a:lnTo>
                <a:lnTo>
                  <a:pt x="1296670" y="1296670"/>
                </a:lnTo>
                <a:close/>
              </a:path>
              <a:path w="2621280" h="2621279">
                <a:moveTo>
                  <a:pt x="1306830" y="1306830"/>
                </a:moveTo>
                <a:lnTo>
                  <a:pt x="1271270" y="1306830"/>
                </a:lnTo>
                <a:lnTo>
                  <a:pt x="1286510" y="1322070"/>
                </a:lnTo>
                <a:lnTo>
                  <a:pt x="1322070" y="1322070"/>
                </a:lnTo>
                <a:lnTo>
                  <a:pt x="1306830" y="1306830"/>
                </a:lnTo>
                <a:close/>
              </a:path>
              <a:path w="2621280" h="2621279">
                <a:moveTo>
                  <a:pt x="1322070" y="1322070"/>
                </a:moveTo>
                <a:lnTo>
                  <a:pt x="1286510" y="1322070"/>
                </a:lnTo>
                <a:lnTo>
                  <a:pt x="1292860" y="1328420"/>
                </a:lnTo>
                <a:lnTo>
                  <a:pt x="1328420" y="1328420"/>
                </a:lnTo>
                <a:lnTo>
                  <a:pt x="1322070" y="1322070"/>
                </a:lnTo>
                <a:close/>
              </a:path>
              <a:path w="2621280" h="2621279">
                <a:moveTo>
                  <a:pt x="1328420" y="1328420"/>
                </a:moveTo>
                <a:lnTo>
                  <a:pt x="1292860" y="1328420"/>
                </a:lnTo>
                <a:lnTo>
                  <a:pt x="1303019" y="1338580"/>
                </a:lnTo>
                <a:lnTo>
                  <a:pt x="1338580" y="1338580"/>
                </a:lnTo>
                <a:lnTo>
                  <a:pt x="1328420" y="1328420"/>
                </a:lnTo>
                <a:close/>
              </a:path>
              <a:path w="2621280" h="2621279">
                <a:moveTo>
                  <a:pt x="1338580" y="1338580"/>
                </a:moveTo>
                <a:lnTo>
                  <a:pt x="1303020" y="1338580"/>
                </a:lnTo>
                <a:lnTo>
                  <a:pt x="1309370" y="1344930"/>
                </a:lnTo>
                <a:lnTo>
                  <a:pt x="1344930" y="1344930"/>
                </a:lnTo>
                <a:lnTo>
                  <a:pt x="1338580" y="1338580"/>
                </a:lnTo>
                <a:close/>
              </a:path>
              <a:path w="2621280" h="2621279">
                <a:moveTo>
                  <a:pt x="1344930" y="1344930"/>
                </a:moveTo>
                <a:lnTo>
                  <a:pt x="1309370" y="1344930"/>
                </a:lnTo>
                <a:lnTo>
                  <a:pt x="1311910" y="1347470"/>
                </a:lnTo>
                <a:lnTo>
                  <a:pt x="1347470" y="1347470"/>
                </a:lnTo>
                <a:lnTo>
                  <a:pt x="1344930" y="1344930"/>
                </a:lnTo>
                <a:close/>
              </a:path>
              <a:path w="2621280" h="2621279">
                <a:moveTo>
                  <a:pt x="1347470" y="1347470"/>
                </a:moveTo>
                <a:lnTo>
                  <a:pt x="1311910" y="1347470"/>
                </a:lnTo>
                <a:lnTo>
                  <a:pt x="1318260" y="1353820"/>
                </a:lnTo>
                <a:lnTo>
                  <a:pt x="1353820" y="1353820"/>
                </a:lnTo>
                <a:lnTo>
                  <a:pt x="1347470" y="1347470"/>
                </a:lnTo>
                <a:close/>
              </a:path>
              <a:path w="2621280" h="2621279">
                <a:moveTo>
                  <a:pt x="1353820" y="1353820"/>
                </a:moveTo>
                <a:lnTo>
                  <a:pt x="1318260" y="1353820"/>
                </a:lnTo>
                <a:lnTo>
                  <a:pt x="1334770" y="1370330"/>
                </a:lnTo>
                <a:lnTo>
                  <a:pt x="1370330" y="1370330"/>
                </a:lnTo>
                <a:lnTo>
                  <a:pt x="1353820" y="1353820"/>
                </a:lnTo>
                <a:close/>
              </a:path>
              <a:path w="2621280" h="2621279">
                <a:moveTo>
                  <a:pt x="1370330" y="1370330"/>
                </a:moveTo>
                <a:lnTo>
                  <a:pt x="1334770" y="1370330"/>
                </a:lnTo>
                <a:lnTo>
                  <a:pt x="1369060" y="1404620"/>
                </a:lnTo>
                <a:lnTo>
                  <a:pt x="1404620" y="1404620"/>
                </a:lnTo>
                <a:lnTo>
                  <a:pt x="1370330" y="1370330"/>
                </a:lnTo>
                <a:close/>
              </a:path>
              <a:path w="2621280" h="2621279">
                <a:moveTo>
                  <a:pt x="1404620" y="1404620"/>
                </a:moveTo>
                <a:lnTo>
                  <a:pt x="1369060" y="1404620"/>
                </a:lnTo>
                <a:lnTo>
                  <a:pt x="1372869" y="1408430"/>
                </a:lnTo>
                <a:lnTo>
                  <a:pt x="1408430" y="1408430"/>
                </a:lnTo>
                <a:lnTo>
                  <a:pt x="1404620" y="1404620"/>
                </a:lnTo>
                <a:close/>
              </a:path>
              <a:path w="2621280" h="2621279">
                <a:moveTo>
                  <a:pt x="1408430" y="1408430"/>
                </a:moveTo>
                <a:lnTo>
                  <a:pt x="1372870" y="1408430"/>
                </a:lnTo>
                <a:lnTo>
                  <a:pt x="1375410" y="1410970"/>
                </a:lnTo>
                <a:lnTo>
                  <a:pt x="1410970" y="1410970"/>
                </a:lnTo>
                <a:lnTo>
                  <a:pt x="1408430" y="1408430"/>
                </a:lnTo>
                <a:close/>
              </a:path>
              <a:path w="2621280" h="2621279">
                <a:moveTo>
                  <a:pt x="1410970" y="1410970"/>
                </a:moveTo>
                <a:lnTo>
                  <a:pt x="1375410" y="1410970"/>
                </a:lnTo>
                <a:lnTo>
                  <a:pt x="1426210" y="1461770"/>
                </a:lnTo>
                <a:lnTo>
                  <a:pt x="1461770" y="1461770"/>
                </a:lnTo>
                <a:lnTo>
                  <a:pt x="1410970" y="1410970"/>
                </a:lnTo>
                <a:close/>
              </a:path>
              <a:path w="2621280" h="2621279">
                <a:moveTo>
                  <a:pt x="1461770" y="1461770"/>
                </a:moveTo>
                <a:lnTo>
                  <a:pt x="1426210" y="1461770"/>
                </a:lnTo>
                <a:lnTo>
                  <a:pt x="1432560" y="1468120"/>
                </a:lnTo>
                <a:lnTo>
                  <a:pt x="1468120" y="1468120"/>
                </a:lnTo>
                <a:lnTo>
                  <a:pt x="1461770" y="1461770"/>
                </a:lnTo>
                <a:close/>
              </a:path>
              <a:path w="2621280" h="2621279">
                <a:moveTo>
                  <a:pt x="1468120" y="1468120"/>
                </a:moveTo>
                <a:lnTo>
                  <a:pt x="1432560" y="1468120"/>
                </a:lnTo>
                <a:lnTo>
                  <a:pt x="1464310" y="1499870"/>
                </a:lnTo>
                <a:lnTo>
                  <a:pt x="1499870" y="1499870"/>
                </a:lnTo>
                <a:lnTo>
                  <a:pt x="1468120" y="1468120"/>
                </a:lnTo>
                <a:close/>
              </a:path>
              <a:path w="2621280" h="2621279">
                <a:moveTo>
                  <a:pt x="1499870" y="1499870"/>
                </a:moveTo>
                <a:lnTo>
                  <a:pt x="1464310" y="1499870"/>
                </a:lnTo>
                <a:lnTo>
                  <a:pt x="1496060" y="1531620"/>
                </a:lnTo>
                <a:lnTo>
                  <a:pt x="1531620" y="1531620"/>
                </a:lnTo>
                <a:lnTo>
                  <a:pt x="1499870" y="1499870"/>
                </a:lnTo>
                <a:close/>
              </a:path>
              <a:path w="2621280" h="2621279">
                <a:moveTo>
                  <a:pt x="1531620" y="1531620"/>
                </a:moveTo>
                <a:lnTo>
                  <a:pt x="1496060" y="1531620"/>
                </a:lnTo>
                <a:lnTo>
                  <a:pt x="1499869" y="1535430"/>
                </a:lnTo>
                <a:lnTo>
                  <a:pt x="1535429" y="1535430"/>
                </a:lnTo>
                <a:lnTo>
                  <a:pt x="1531620" y="1531620"/>
                </a:lnTo>
                <a:close/>
              </a:path>
              <a:path w="2621280" h="2621279">
                <a:moveTo>
                  <a:pt x="1535430" y="1535430"/>
                </a:moveTo>
                <a:lnTo>
                  <a:pt x="1499870" y="1535430"/>
                </a:lnTo>
                <a:lnTo>
                  <a:pt x="1502410" y="1537970"/>
                </a:lnTo>
                <a:lnTo>
                  <a:pt x="1537970" y="1537970"/>
                </a:lnTo>
                <a:lnTo>
                  <a:pt x="1535430" y="1535430"/>
                </a:lnTo>
                <a:close/>
              </a:path>
              <a:path w="2621280" h="2621279">
                <a:moveTo>
                  <a:pt x="1537970" y="1537970"/>
                </a:moveTo>
                <a:lnTo>
                  <a:pt x="1502410" y="1537970"/>
                </a:lnTo>
                <a:lnTo>
                  <a:pt x="1527810" y="1563370"/>
                </a:lnTo>
                <a:lnTo>
                  <a:pt x="1563370" y="1563370"/>
                </a:lnTo>
                <a:lnTo>
                  <a:pt x="1537970" y="1537970"/>
                </a:lnTo>
                <a:close/>
              </a:path>
              <a:path w="2621280" h="2621279">
                <a:moveTo>
                  <a:pt x="1563370" y="1563370"/>
                </a:moveTo>
                <a:lnTo>
                  <a:pt x="1527810" y="1563370"/>
                </a:lnTo>
                <a:lnTo>
                  <a:pt x="1531620" y="1567180"/>
                </a:lnTo>
                <a:lnTo>
                  <a:pt x="1567180" y="1567180"/>
                </a:lnTo>
                <a:lnTo>
                  <a:pt x="1563370" y="1563370"/>
                </a:lnTo>
                <a:close/>
              </a:path>
              <a:path w="2621280" h="2621279">
                <a:moveTo>
                  <a:pt x="1567180" y="1567180"/>
                </a:moveTo>
                <a:lnTo>
                  <a:pt x="1531620" y="1567180"/>
                </a:lnTo>
                <a:lnTo>
                  <a:pt x="1559560" y="1595120"/>
                </a:lnTo>
                <a:lnTo>
                  <a:pt x="1595120" y="1595120"/>
                </a:lnTo>
                <a:lnTo>
                  <a:pt x="1567180" y="1567180"/>
                </a:lnTo>
                <a:close/>
              </a:path>
              <a:path w="2621280" h="2621279">
                <a:moveTo>
                  <a:pt x="1595120" y="1595120"/>
                </a:moveTo>
                <a:lnTo>
                  <a:pt x="1559560" y="1595120"/>
                </a:lnTo>
                <a:lnTo>
                  <a:pt x="1563369" y="1598930"/>
                </a:lnTo>
                <a:lnTo>
                  <a:pt x="1598930" y="1598930"/>
                </a:lnTo>
                <a:lnTo>
                  <a:pt x="1595120" y="1595120"/>
                </a:lnTo>
                <a:close/>
              </a:path>
              <a:path w="2621280" h="2621279">
                <a:moveTo>
                  <a:pt x="1598930" y="1598930"/>
                </a:moveTo>
                <a:lnTo>
                  <a:pt x="1563370" y="1598930"/>
                </a:lnTo>
                <a:lnTo>
                  <a:pt x="1591310" y="1626870"/>
                </a:lnTo>
                <a:lnTo>
                  <a:pt x="1626870" y="1626870"/>
                </a:lnTo>
                <a:lnTo>
                  <a:pt x="1598930" y="1598930"/>
                </a:lnTo>
                <a:close/>
              </a:path>
              <a:path w="2621280" h="2621279">
                <a:moveTo>
                  <a:pt x="1626870" y="1626870"/>
                </a:moveTo>
                <a:lnTo>
                  <a:pt x="1591310" y="1626870"/>
                </a:lnTo>
                <a:lnTo>
                  <a:pt x="1623060" y="1658620"/>
                </a:lnTo>
                <a:lnTo>
                  <a:pt x="1658620" y="1658620"/>
                </a:lnTo>
                <a:lnTo>
                  <a:pt x="1626870" y="1626870"/>
                </a:lnTo>
                <a:close/>
              </a:path>
              <a:path w="2621280" h="2621279">
                <a:moveTo>
                  <a:pt x="1658620" y="1658620"/>
                </a:moveTo>
                <a:lnTo>
                  <a:pt x="1623060" y="1658620"/>
                </a:lnTo>
                <a:lnTo>
                  <a:pt x="1626870" y="1662430"/>
                </a:lnTo>
                <a:lnTo>
                  <a:pt x="1662430" y="1662430"/>
                </a:lnTo>
                <a:lnTo>
                  <a:pt x="1658620" y="1658620"/>
                </a:lnTo>
                <a:close/>
              </a:path>
              <a:path w="2621280" h="2621279">
                <a:moveTo>
                  <a:pt x="1662430" y="1662430"/>
                </a:moveTo>
                <a:lnTo>
                  <a:pt x="1626870" y="1662430"/>
                </a:lnTo>
                <a:lnTo>
                  <a:pt x="1639570" y="1675130"/>
                </a:lnTo>
                <a:lnTo>
                  <a:pt x="1675130" y="1675130"/>
                </a:lnTo>
                <a:lnTo>
                  <a:pt x="1662430" y="1662430"/>
                </a:lnTo>
                <a:close/>
              </a:path>
              <a:path w="2621280" h="2621279">
                <a:moveTo>
                  <a:pt x="1675130" y="1675130"/>
                </a:moveTo>
                <a:lnTo>
                  <a:pt x="1639570" y="1675130"/>
                </a:lnTo>
                <a:lnTo>
                  <a:pt x="1654809" y="1690370"/>
                </a:lnTo>
                <a:lnTo>
                  <a:pt x="1690370" y="1690370"/>
                </a:lnTo>
                <a:lnTo>
                  <a:pt x="1675130" y="1675130"/>
                </a:lnTo>
                <a:close/>
              </a:path>
              <a:path w="2621280" h="2621279">
                <a:moveTo>
                  <a:pt x="1690370" y="1690370"/>
                </a:moveTo>
                <a:lnTo>
                  <a:pt x="1654810" y="1690370"/>
                </a:lnTo>
                <a:lnTo>
                  <a:pt x="1658619" y="1694180"/>
                </a:lnTo>
                <a:lnTo>
                  <a:pt x="1694179" y="1694180"/>
                </a:lnTo>
                <a:lnTo>
                  <a:pt x="1690370" y="1690370"/>
                </a:lnTo>
                <a:close/>
              </a:path>
              <a:path w="2621280" h="2621279">
                <a:moveTo>
                  <a:pt x="1694180" y="1694180"/>
                </a:moveTo>
                <a:lnTo>
                  <a:pt x="1658620" y="1694180"/>
                </a:lnTo>
                <a:lnTo>
                  <a:pt x="1664969" y="1700530"/>
                </a:lnTo>
                <a:lnTo>
                  <a:pt x="1700529" y="1700530"/>
                </a:lnTo>
                <a:lnTo>
                  <a:pt x="1694180" y="1694180"/>
                </a:lnTo>
                <a:close/>
              </a:path>
              <a:path w="2621280" h="2621279">
                <a:moveTo>
                  <a:pt x="1700530" y="1700530"/>
                </a:moveTo>
                <a:lnTo>
                  <a:pt x="1664970" y="1700530"/>
                </a:lnTo>
                <a:lnTo>
                  <a:pt x="1673860" y="1709420"/>
                </a:lnTo>
                <a:lnTo>
                  <a:pt x="1709420" y="1709420"/>
                </a:lnTo>
                <a:lnTo>
                  <a:pt x="1700530" y="1700530"/>
                </a:lnTo>
                <a:close/>
              </a:path>
              <a:path w="2621280" h="2621279">
                <a:moveTo>
                  <a:pt x="1709420" y="1709420"/>
                </a:moveTo>
                <a:lnTo>
                  <a:pt x="1673860" y="1709420"/>
                </a:lnTo>
                <a:lnTo>
                  <a:pt x="1686560" y="1722120"/>
                </a:lnTo>
                <a:lnTo>
                  <a:pt x="1722120" y="1722120"/>
                </a:lnTo>
                <a:lnTo>
                  <a:pt x="1709420" y="1709420"/>
                </a:lnTo>
                <a:close/>
              </a:path>
              <a:path w="2621280" h="2621279">
                <a:moveTo>
                  <a:pt x="1722120" y="1722120"/>
                </a:moveTo>
                <a:lnTo>
                  <a:pt x="1686560" y="1722120"/>
                </a:lnTo>
                <a:lnTo>
                  <a:pt x="1690369" y="1725930"/>
                </a:lnTo>
                <a:lnTo>
                  <a:pt x="1725929" y="1725930"/>
                </a:lnTo>
                <a:lnTo>
                  <a:pt x="1722120" y="1722120"/>
                </a:lnTo>
                <a:close/>
              </a:path>
              <a:path w="2621280" h="2621279">
                <a:moveTo>
                  <a:pt x="1725930" y="1725930"/>
                </a:moveTo>
                <a:lnTo>
                  <a:pt x="1690370" y="1725930"/>
                </a:lnTo>
                <a:lnTo>
                  <a:pt x="1705609" y="1741170"/>
                </a:lnTo>
                <a:lnTo>
                  <a:pt x="1741170" y="1741170"/>
                </a:lnTo>
                <a:lnTo>
                  <a:pt x="1725930" y="1725930"/>
                </a:lnTo>
                <a:close/>
              </a:path>
              <a:path w="2621280" h="2621279">
                <a:moveTo>
                  <a:pt x="1741170" y="1741170"/>
                </a:moveTo>
                <a:lnTo>
                  <a:pt x="1705610" y="1741170"/>
                </a:lnTo>
                <a:lnTo>
                  <a:pt x="1709420" y="1744980"/>
                </a:lnTo>
                <a:lnTo>
                  <a:pt x="1744980" y="1744980"/>
                </a:lnTo>
                <a:lnTo>
                  <a:pt x="1741170" y="1741170"/>
                </a:lnTo>
                <a:close/>
              </a:path>
              <a:path w="2621280" h="2621279">
                <a:moveTo>
                  <a:pt x="1744980" y="1744980"/>
                </a:moveTo>
                <a:lnTo>
                  <a:pt x="1709420" y="1744980"/>
                </a:lnTo>
                <a:lnTo>
                  <a:pt x="1711959" y="1747520"/>
                </a:lnTo>
                <a:lnTo>
                  <a:pt x="1747520" y="1747520"/>
                </a:lnTo>
                <a:lnTo>
                  <a:pt x="1744980" y="1744980"/>
                </a:lnTo>
                <a:close/>
              </a:path>
              <a:path w="2621280" h="2621279">
                <a:moveTo>
                  <a:pt x="1747520" y="1747520"/>
                </a:moveTo>
                <a:lnTo>
                  <a:pt x="1711960" y="1747520"/>
                </a:lnTo>
                <a:lnTo>
                  <a:pt x="1731009" y="1766570"/>
                </a:lnTo>
                <a:lnTo>
                  <a:pt x="1766569" y="1766570"/>
                </a:lnTo>
                <a:lnTo>
                  <a:pt x="1747520" y="1747520"/>
                </a:lnTo>
                <a:close/>
              </a:path>
              <a:path w="2621280" h="2621279">
                <a:moveTo>
                  <a:pt x="1766570" y="1766570"/>
                </a:moveTo>
                <a:lnTo>
                  <a:pt x="1731010" y="1766570"/>
                </a:lnTo>
                <a:lnTo>
                  <a:pt x="1737359" y="1772920"/>
                </a:lnTo>
                <a:lnTo>
                  <a:pt x="1772920" y="1772920"/>
                </a:lnTo>
                <a:lnTo>
                  <a:pt x="1766570" y="1766570"/>
                </a:lnTo>
                <a:close/>
              </a:path>
              <a:path w="2621280" h="2621279">
                <a:moveTo>
                  <a:pt x="1772920" y="1772920"/>
                </a:moveTo>
                <a:lnTo>
                  <a:pt x="1737360" y="1772920"/>
                </a:lnTo>
                <a:lnTo>
                  <a:pt x="1743709" y="1779270"/>
                </a:lnTo>
                <a:lnTo>
                  <a:pt x="1779269" y="1779270"/>
                </a:lnTo>
                <a:lnTo>
                  <a:pt x="1772920" y="1772920"/>
                </a:lnTo>
                <a:close/>
              </a:path>
              <a:path w="2621280" h="2621279">
                <a:moveTo>
                  <a:pt x="1779270" y="1779270"/>
                </a:moveTo>
                <a:lnTo>
                  <a:pt x="1743710" y="1779270"/>
                </a:lnTo>
                <a:lnTo>
                  <a:pt x="1769109" y="1804670"/>
                </a:lnTo>
                <a:lnTo>
                  <a:pt x="1804670" y="1804670"/>
                </a:lnTo>
                <a:lnTo>
                  <a:pt x="1779270" y="1779270"/>
                </a:lnTo>
                <a:close/>
              </a:path>
              <a:path w="2621280" h="2621279">
                <a:moveTo>
                  <a:pt x="1804670" y="1804670"/>
                </a:moveTo>
                <a:lnTo>
                  <a:pt x="1769110" y="1804670"/>
                </a:lnTo>
                <a:lnTo>
                  <a:pt x="1775459" y="1811020"/>
                </a:lnTo>
                <a:lnTo>
                  <a:pt x="1811019" y="1811020"/>
                </a:lnTo>
                <a:lnTo>
                  <a:pt x="1804670" y="1804670"/>
                </a:lnTo>
                <a:close/>
              </a:path>
              <a:path w="2621280" h="2621279">
                <a:moveTo>
                  <a:pt x="2421890" y="2421890"/>
                </a:moveTo>
                <a:lnTo>
                  <a:pt x="2386330" y="2421890"/>
                </a:lnTo>
                <a:lnTo>
                  <a:pt x="2585720" y="2621280"/>
                </a:lnTo>
                <a:lnTo>
                  <a:pt x="2621279" y="2621280"/>
                </a:lnTo>
                <a:lnTo>
                  <a:pt x="2421890" y="2421890"/>
                </a:lnTo>
                <a:close/>
              </a:path>
              <a:path w="2621280" h="2621279">
                <a:moveTo>
                  <a:pt x="2419350" y="2419350"/>
                </a:moveTo>
                <a:lnTo>
                  <a:pt x="2383790" y="2419350"/>
                </a:lnTo>
                <a:lnTo>
                  <a:pt x="2385060" y="2420620"/>
                </a:lnTo>
                <a:lnTo>
                  <a:pt x="2420620" y="2420620"/>
                </a:lnTo>
                <a:lnTo>
                  <a:pt x="2419350" y="2419350"/>
                </a:lnTo>
                <a:close/>
              </a:path>
              <a:path w="2621280" h="2621279">
                <a:moveTo>
                  <a:pt x="2415540" y="2415540"/>
                </a:moveTo>
                <a:lnTo>
                  <a:pt x="2379979" y="2415540"/>
                </a:lnTo>
                <a:lnTo>
                  <a:pt x="2382520" y="2418080"/>
                </a:lnTo>
                <a:lnTo>
                  <a:pt x="2418080" y="2418080"/>
                </a:lnTo>
                <a:lnTo>
                  <a:pt x="2415540" y="2415540"/>
                </a:lnTo>
                <a:close/>
              </a:path>
              <a:path w="2621280" h="2621279">
                <a:moveTo>
                  <a:pt x="2413000" y="2413000"/>
                </a:moveTo>
                <a:lnTo>
                  <a:pt x="2377440" y="2413000"/>
                </a:lnTo>
                <a:lnTo>
                  <a:pt x="2378710" y="2414270"/>
                </a:lnTo>
                <a:lnTo>
                  <a:pt x="2414270" y="2414270"/>
                </a:lnTo>
                <a:lnTo>
                  <a:pt x="2413000" y="2413000"/>
                </a:lnTo>
                <a:close/>
              </a:path>
              <a:path w="2621280" h="2621279">
                <a:moveTo>
                  <a:pt x="2409190" y="2409190"/>
                </a:moveTo>
                <a:lnTo>
                  <a:pt x="2373629" y="2409190"/>
                </a:lnTo>
                <a:lnTo>
                  <a:pt x="2376170" y="2411730"/>
                </a:lnTo>
                <a:lnTo>
                  <a:pt x="2411730" y="2411730"/>
                </a:lnTo>
                <a:lnTo>
                  <a:pt x="2409190" y="2409190"/>
                </a:lnTo>
                <a:close/>
              </a:path>
              <a:path w="2621280" h="2621279">
                <a:moveTo>
                  <a:pt x="2406649" y="2406650"/>
                </a:moveTo>
                <a:lnTo>
                  <a:pt x="2371090" y="2406650"/>
                </a:lnTo>
                <a:lnTo>
                  <a:pt x="2372360" y="2407920"/>
                </a:lnTo>
                <a:lnTo>
                  <a:pt x="2407920" y="2407920"/>
                </a:lnTo>
                <a:lnTo>
                  <a:pt x="2406649" y="2406650"/>
                </a:lnTo>
                <a:close/>
              </a:path>
              <a:path w="2621280" h="2621279">
                <a:moveTo>
                  <a:pt x="2402840" y="2402840"/>
                </a:moveTo>
                <a:lnTo>
                  <a:pt x="2367279" y="2402840"/>
                </a:lnTo>
                <a:lnTo>
                  <a:pt x="2369820" y="2405380"/>
                </a:lnTo>
                <a:lnTo>
                  <a:pt x="2405379" y="2405380"/>
                </a:lnTo>
                <a:lnTo>
                  <a:pt x="2402840" y="2402840"/>
                </a:lnTo>
                <a:close/>
              </a:path>
              <a:path w="2621280" h="2621279">
                <a:moveTo>
                  <a:pt x="2400299" y="2400300"/>
                </a:moveTo>
                <a:lnTo>
                  <a:pt x="2364740" y="2400300"/>
                </a:lnTo>
                <a:lnTo>
                  <a:pt x="2366010" y="2401570"/>
                </a:lnTo>
                <a:lnTo>
                  <a:pt x="2401570" y="2401570"/>
                </a:lnTo>
                <a:lnTo>
                  <a:pt x="2400299" y="2400300"/>
                </a:lnTo>
                <a:close/>
              </a:path>
              <a:path w="2621280" h="2621279">
                <a:moveTo>
                  <a:pt x="2396490" y="2396490"/>
                </a:moveTo>
                <a:lnTo>
                  <a:pt x="2360929" y="2396490"/>
                </a:lnTo>
                <a:lnTo>
                  <a:pt x="2363470" y="2399030"/>
                </a:lnTo>
                <a:lnTo>
                  <a:pt x="2399030" y="2399030"/>
                </a:lnTo>
                <a:lnTo>
                  <a:pt x="2396490" y="2396490"/>
                </a:lnTo>
                <a:close/>
              </a:path>
              <a:path w="2621280" h="2621279">
                <a:moveTo>
                  <a:pt x="2393949" y="2393950"/>
                </a:moveTo>
                <a:lnTo>
                  <a:pt x="2358390" y="2393950"/>
                </a:lnTo>
                <a:lnTo>
                  <a:pt x="2359660" y="2395220"/>
                </a:lnTo>
                <a:lnTo>
                  <a:pt x="2395220" y="2395220"/>
                </a:lnTo>
                <a:lnTo>
                  <a:pt x="2393949" y="2393950"/>
                </a:lnTo>
                <a:close/>
              </a:path>
              <a:path w="2621280" h="2621279">
                <a:moveTo>
                  <a:pt x="2390140" y="2390140"/>
                </a:moveTo>
                <a:lnTo>
                  <a:pt x="2354579" y="2390140"/>
                </a:lnTo>
                <a:lnTo>
                  <a:pt x="2357120" y="2392680"/>
                </a:lnTo>
                <a:lnTo>
                  <a:pt x="2392679" y="2392680"/>
                </a:lnTo>
                <a:lnTo>
                  <a:pt x="2390140" y="2390140"/>
                </a:lnTo>
                <a:close/>
              </a:path>
              <a:path w="2621280" h="2621279">
                <a:moveTo>
                  <a:pt x="2387599" y="2387600"/>
                </a:moveTo>
                <a:lnTo>
                  <a:pt x="2352040" y="2387600"/>
                </a:lnTo>
                <a:lnTo>
                  <a:pt x="2353310" y="2388870"/>
                </a:lnTo>
                <a:lnTo>
                  <a:pt x="2388870" y="2388870"/>
                </a:lnTo>
                <a:lnTo>
                  <a:pt x="2387599" y="2387600"/>
                </a:lnTo>
                <a:close/>
              </a:path>
              <a:path w="2621280" h="2621279">
                <a:moveTo>
                  <a:pt x="2383790" y="2383790"/>
                </a:moveTo>
                <a:lnTo>
                  <a:pt x="2348229" y="2383790"/>
                </a:lnTo>
                <a:lnTo>
                  <a:pt x="2350770" y="2386330"/>
                </a:lnTo>
                <a:lnTo>
                  <a:pt x="2386329" y="2386330"/>
                </a:lnTo>
                <a:lnTo>
                  <a:pt x="2383790" y="2383790"/>
                </a:lnTo>
                <a:close/>
              </a:path>
              <a:path w="2621280" h="2621279">
                <a:moveTo>
                  <a:pt x="2381250" y="2381250"/>
                </a:moveTo>
                <a:lnTo>
                  <a:pt x="2345690" y="2381250"/>
                </a:lnTo>
                <a:lnTo>
                  <a:pt x="2346960" y="2382520"/>
                </a:lnTo>
                <a:lnTo>
                  <a:pt x="2382520" y="2382520"/>
                </a:lnTo>
                <a:lnTo>
                  <a:pt x="2381250" y="2381250"/>
                </a:lnTo>
                <a:close/>
              </a:path>
              <a:path w="2621280" h="2621279">
                <a:moveTo>
                  <a:pt x="2377440" y="2377440"/>
                </a:moveTo>
                <a:lnTo>
                  <a:pt x="2341880" y="2377440"/>
                </a:lnTo>
                <a:lnTo>
                  <a:pt x="2344420" y="2379980"/>
                </a:lnTo>
                <a:lnTo>
                  <a:pt x="2379979" y="2379980"/>
                </a:lnTo>
                <a:lnTo>
                  <a:pt x="2377440" y="2377440"/>
                </a:lnTo>
                <a:close/>
              </a:path>
              <a:path w="2621280" h="2621279">
                <a:moveTo>
                  <a:pt x="2374899" y="2374900"/>
                </a:moveTo>
                <a:lnTo>
                  <a:pt x="2339340" y="2374900"/>
                </a:lnTo>
                <a:lnTo>
                  <a:pt x="2340610" y="2376170"/>
                </a:lnTo>
                <a:lnTo>
                  <a:pt x="2376170" y="2376170"/>
                </a:lnTo>
                <a:lnTo>
                  <a:pt x="2374899" y="2374900"/>
                </a:lnTo>
                <a:close/>
              </a:path>
              <a:path w="2621280" h="2621279">
                <a:moveTo>
                  <a:pt x="2371090" y="2371090"/>
                </a:moveTo>
                <a:lnTo>
                  <a:pt x="2335530" y="2371090"/>
                </a:lnTo>
                <a:lnTo>
                  <a:pt x="2338070" y="2373630"/>
                </a:lnTo>
                <a:lnTo>
                  <a:pt x="2373629" y="2373630"/>
                </a:lnTo>
                <a:lnTo>
                  <a:pt x="2371090" y="2371090"/>
                </a:lnTo>
                <a:close/>
              </a:path>
              <a:path w="2621280" h="2621279">
                <a:moveTo>
                  <a:pt x="2368549" y="2368550"/>
                </a:moveTo>
                <a:lnTo>
                  <a:pt x="2332990" y="2368550"/>
                </a:lnTo>
                <a:lnTo>
                  <a:pt x="2334260" y="2369820"/>
                </a:lnTo>
                <a:lnTo>
                  <a:pt x="2369819" y="2369820"/>
                </a:lnTo>
                <a:lnTo>
                  <a:pt x="2368549" y="2368550"/>
                </a:lnTo>
                <a:close/>
              </a:path>
              <a:path w="2621280" h="2621279">
                <a:moveTo>
                  <a:pt x="2364740" y="2364740"/>
                </a:moveTo>
                <a:lnTo>
                  <a:pt x="2329179" y="2364740"/>
                </a:lnTo>
                <a:lnTo>
                  <a:pt x="2331720" y="2367280"/>
                </a:lnTo>
                <a:lnTo>
                  <a:pt x="2367280" y="2367280"/>
                </a:lnTo>
                <a:lnTo>
                  <a:pt x="2364740" y="2364740"/>
                </a:lnTo>
                <a:close/>
              </a:path>
              <a:path w="2621280" h="2621279">
                <a:moveTo>
                  <a:pt x="2362199" y="2362200"/>
                </a:moveTo>
                <a:lnTo>
                  <a:pt x="2326640" y="2362200"/>
                </a:lnTo>
                <a:lnTo>
                  <a:pt x="2327910" y="2363470"/>
                </a:lnTo>
                <a:lnTo>
                  <a:pt x="2363469" y="2363470"/>
                </a:lnTo>
                <a:lnTo>
                  <a:pt x="2362199" y="2362200"/>
                </a:lnTo>
                <a:close/>
              </a:path>
              <a:path w="2621280" h="2621279">
                <a:moveTo>
                  <a:pt x="2358390" y="2358390"/>
                </a:moveTo>
                <a:lnTo>
                  <a:pt x="2322829" y="2358390"/>
                </a:lnTo>
                <a:lnTo>
                  <a:pt x="2325370" y="2360930"/>
                </a:lnTo>
                <a:lnTo>
                  <a:pt x="2360929" y="2360930"/>
                </a:lnTo>
                <a:lnTo>
                  <a:pt x="2358390" y="2358390"/>
                </a:lnTo>
                <a:close/>
              </a:path>
              <a:path w="2621280" h="2621279">
                <a:moveTo>
                  <a:pt x="2355849" y="2355850"/>
                </a:moveTo>
                <a:lnTo>
                  <a:pt x="2320290" y="2355850"/>
                </a:lnTo>
                <a:lnTo>
                  <a:pt x="2321560" y="2357120"/>
                </a:lnTo>
                <a:lnTo>
                  <a:pt x="2357119" y="2357120"/>
                </a:lnTo>
                <a:lnTo>
                  <a:pt x="2355849" y="2355850"/>
                </a:lnTo>
                <a:close/>
              </a:path>
              <a:path w="2621280" h="2621279">
                <a:moveTo>
                  <a:pt x="2352040" y="2352040"/>
                </a:moveTo>
                <a:lnTo>
                  <a:pt x="2316479" y="2352040"/>
                </a:lnTo>
                <a:lnTo>
                  <a:pt x="2319020" y="2354580"/>
                </a:lnTo>
                <a:lnTo>
                  <a:pt x="2354580" y="2354580"/>
                </a:lnTo>
                <a:lnTo>
                  <a:pt x="2352040" y="2352040"/>
                </a:lnTo>
                <a:close/>
              </a:path>
              <a:path w="2621280" h="2621279">
                <a:moveTo>
                  <a:pt x="2349500" y="2349500"/>
                </a:moveTo>
                <a:lnTo>
                  <a:pt x="2313940" y="2349500"/>
                </a:lnTo>
                <a:lnTo>
                  <a:pt x="2315210" y="2350770"/>
                </a:lnTo>
                <a:lnTo>
                  <a:pt x="2350770" y="2350770"/>
                </a:lnTo>
                <a:lnTo>
                  <a:pt x="2349500" y="2349500"/>
                </a:lnTo>
                <a:close/>
              </a:path>
              <a:path w="2621280" h="2621279">
                <a:moveTo>
                  <a:pt x="2345690" y="2345690"/>
                </a:moveTo>
                <a:lnTo>
                  <a:pt x="2310129" y="2345690"/>
                </a:lnTo>
                <a:lnTo>
                  <a:pt x="2312670" y="2348230"/>
                </a:lnTo>
                <a:lnTo>
                  <a:pt x="2348229" y="2348230"/>
                </a:lnTo>
                <a:lnTo>
                  <a:pt x="2345690" y="2345690"/>
                </a:lnTo>
                <a:close/>
              </a:path>
              <a:path w="2621280" h="2621279">
                <a:moveTo>
                  <a:pt x="2343150" y="2343150"/>
                </a:moveTo>
                <a:lnTo>
                  <a:pt x="2307590" y="2343150"/>
                </a:lnTo>
                <a:lnTo>
                  <a:pt x="2308860" y="2344420"/>
                </a:lnTo>
                <a:lnTo>
                  <a:pt x="2344419" y="2344420"/>
                </a:lnTo>
                <a:lnTo>
                  <a:pt x="2343150" y="2343150"/>
                </a:lnTo>
                <a:close/>
              </a:path>
              <a:path w="2621280" h="2621279">
                <a:moveTo>
                  <a:pt x="2339340" y="2339340"/>
                </a:moveTo>
                <a:lnTo>
                  <a:pt x="2303779" y="2339340"/>
                </a:lnTo>
                <a:lnTo>
                  <a:pt x="2306320" y="2341880"/>
                </a:lnTo>
                <a:lnTo>
                  <a:pt x="2341879" y="2341880"/>
                </a:lnTo>
                <a:lnTo>
                  <a:pt x="2339340" y="2339340"/>
                </a:lnTo>
                <a:close/>
              </a:path>
              <a:path w="2621280" h="2621279">
                <a:moveTo>
                  <a:pt x="2336800" y="2336800"/>
                </a:moveTo>
                <a:lnTo>
                  <a:pt x="2301240" y="2336800"/>
                </a:lnTo>
                <a:lnTo>
                  <a:pt x="2302510" y="2338070"/>
                </a:lnTo>
                <a:lnTo>
                  <a:pt x="2338070" y="2338070"/>
                </a:lnTo>
                <a:lnTo>
                  <a:pt x="2336800" y="2336800"/>
                </a:lnTo>
                <a:close/>
              </a:path>
              <a:path w="2621280" h="2621279">
                <a:moveTo>
                  <a:pt x="2332990" y="2332990"/>
                </a:moveTo>
                <a:lnTo>
                  <a:pt x="2297429" y="2332990"/>
                </a:lnTo>
                <a:lnTo>
                  <a:pt x="2299970" y="2335530"/>
                </a:lnTo>
                <a:lnTo>
                  <a:pt x="2335529" y="2335530"/>
                </a:lnTo>
                <a:lnTo>
                  <a:pt x="2332990" y="2332990"/>
                </a:lnTo>
                <a:close/>
              </a:path>
              <a:path w="2621280" h="2621279">
                <a:moveTo>
                  <a:pt x="2330450" y="2330450"/>
                </a:moveTo>
                <a:lnTo>
                  <a:pt x="2294890" y="2330450"/>
                </a:lnTo>
                <a:lnTo>
                  <a:pt x="2296160" y="2331720"/>
                </a:lnTo>
                <a:lnTo>
                  <a:pt x="2331720" y="2331720"/>
                </a:lnTo>
                <a:lnTo>
                  <a:pt x="2330450" y="2330450"/>
                </a:lnTo>
                <a:close/>
              </a:path>
              <a:path w="2621280" h="2621279">
                <a:moveTo>
                  <a:pt x="2324100" y="2324100"/>
                </a:moveTo>
                <a:lnTo>
                  <a:pt x="2288540" y="2324100"/>
                </a:lnTo>
                <a:lnTo>
                  <a:pt x="2293620" y="2329180"/>
                </a:lnTo>
                <a:lnTo>
                  <a:pt x="2329180" y="2329180"/>
                </a:lnTo>
                <a:lnTo>
                  <a:pt x="2324100" y="2324100"/>
                </a:lnTo>
                <a:close/>
              </a:path>
              <a:path w="2621280" h="2621279">
                <a:moveTo>
                  <a:pt x="2320290" y="2320290"/>
                </a:moveTo>
                <a:lnTo>
                  <a:pt x="2284729" y="2320290"/>
                </a:lnTo>
                <a:lnTo>
                  <a:pt x="2287270" y="2322830"/>
                </a:lnTo>
                <a:lnTo>
                  <a:pt x="2322830" y="2322830"/>
                </a:lnTo>
                <a:lnTo>
                  <a:pt x="2320290" y="2320290"/>
                </a:lnTo>
                <a:close/>
              </a:path>
              <a:path w="2621280" h="2621279">
                <a:moveTo>
                  <a:pt x="2317750" y="2317750"/>
                </a:moveTo>
                <a:lnTo>
                  <a:pt x="2282190" y="2317750"/>
                </a:lnTo>
                <a:lnTo>
                  <a:pt x="2283460" y="2319020"/>
                </a:lnTo>
                <a:lnTo>
                  <a:pt x="2319020" y="2319020"/>
                </a:lnTo>
                <a:lnTo>
                  <a:pt x="2317750" y="2317750"/>
                </a:lnTo>
                <a:close/>
              </a:path>
              <a:path w="2621280" h="2621279">
                <a:moveTo>
                  <a:pt x="2313940" y="2313940"/>
                </a:moveTo>
                <a:lnTo>
                  <a:pt x="2278379" y="2313940"/>
                </a:lnTo>
                <a:lnTo>
                  <a:pt x="2280920" y="2316480"/>
                </a:lnTo>
                <a:lnTo>
                  <a:pt x="2316479" y="2316480"/>
                </a:lnTo>
                <a:lnTo>
                  <a:pt x="2313940" y="2313940"/>
                </a:lnTo>
                <a:close/>
              </a:path>
              <a:path w="2621280" h="2621279">
                <a:moveTo>
                  <a:pt x="2311399" y="2311400"/>
                </a:moveTo>
                <a:lnTo>
                  <a:pt x="2275840" y="2311400"/>
                </a:lnTo>
                <a:lnTo>
                  <a:pt x="2277110" y="2312670"/>
                </a:lnTo>
                <a:lnTo>
                  <a:pt x="2312669" y="2312670"/>
                </a:lnTo>
                <a:lnTo>
                  <a:pt x="2311399" y="2311400"/>
                </a:lnTo>
                <a:close/>
              </a:path>
              <a:path w="2621280" h="2621279">
                <a:moveTo>
                  <a:pt x="2307590" y="2307590"/>
                </a:moveTo>
                <a:lnTo>
                  <a:pt x="2272029" y="2307590"/>
                </a:lnTo>
                <a:lnTo>
                  <a:pt x="2274570" y="2310130"/>
                </a:lnTo>
                <a:lnTo>
                  <a:pt x="2310130" y="2310130"/>
                </a:lnTo>
                <a:lnTo>
                  <a:pt x="2307590" y="2307590"/>
                </a:lnTo>
                <a:close/>
              </a:path>
              <a:path w="2621280" h="2621279">
                <a:moveTo>
                  <a:pt x="2305049" y="2305050"/>
                </a:moveTo>
                <a:lnTo>
                  <a:pt x="2269490" y="2305050"/>
                </a:lnTo>
                <a:lnTo>
                  <a:pt x="2270760" y="2306320"/>
                </a:lnTo>
                <a:lnTo>
                  <a:pt x="2306319" y="2306320"/>
                </a:lnTo>
                <a:lnTo>
                  <a:pt x="2305049" y="2305050"/>
                </a:lnTo>
                <a:close/>
              </a:path>
              <a:path w="2621280" h="2621279">
                <a:moveTo>
                  <a:pt x="2301240" y="2301240"/>
                </a:moveTo>
                <a:lnTo>
                  <a:pt x="2265679" y="2301240"/>
                </a:lnTo>
                <a:lnTo>
                  <a:pt x="2268220" y="2303780"/>
                </a:lnTo>
                <a:lnTo>
                  <a:pt x="2303780" y="2303780"/>
                </a:lnTo>
                <a:lnTo>
                  <a:pt x="2301240" y="2301240"/>
                </a:lnTo>
                <a:close/>
              </a:path>
              <a:path w="2621280" h="2621279">
                <a:moveTo>
                  <a:pt x="2298699" y="2298700"/>
                </a:moveTo>
                <a:lnTo>
                  <a:pt x="2263140" y="2298700"/>
                </a:lnTo>
                <a:lnTo>
                  <a:pt x="2264410" y="2299970"/>
                </a:lnTo>
                <a:lnTo>
                  <a:pt x="2299969" y="2299970"/>
                </a:lnTo>
                <a:lnTo>
                  <a:pt x="2298699" y="2298700"/>
                </a:lnTo>
                <a:close/>
              </a:path>
              <a:path w="2621280" h="2621279">
                <a:moveTo>
                  <a:pt x="2294890" y="2294890"/>
                </a:moveTo>
                <a:lnTo>
                  <a:pt x="2259330" y="2294890"/>
                </a:lnTo>
                <a:lnTo>
                  <a:pt x="2261870" y="2297430"/>
                </a:lnTo>
                <a:lnTo>
                  <a:pt x="2297430" y="2297430"/>
                </a:lnTo>
                <a:lnTo>
                  <a:pt x="2294890" y="2294890"/>
                </a:lnTo>
                <a:close/>
              </a:path>
              <a:path w="2621280" h="2621279">
                <a:moveTo>
                  <a:pt x="2292350" y="2292350"/>
                </a:moveTo>
                <a:lnTo>
                  <a:pt x="2256790" y="2292350"/>
                </a:lnTo>
                <a:lnTo>
                  <a:pt x="2258060" y="2293620"/>
                </a:lnTo>
                <a:lnTo>
                  <a:pt x="2293619" y="2293620"/>
                </a:lnTo>
                <a:lnTo>
                  <a:pt x="2292350" y="2292350"/>
                </a:lnTo>
                <a:close/>
              </a:path>
              <a:path w="2621280" h="2621279">
                <a:moveTo>
                  <a:pt x="2288540" y="2288540"/>
                </a:moveTo>
                <a:lnTo>
                  <a:pt x="2252980" y="2288540"/>
                </a:lnTo>
                <a:lnTo>
                  <a:pt x="2255520" y="2291080"/>
                </a:lnTo>
                <a:lnTo>
                  <a:pt x="2291079" y="2291080"/>
                </a:lnTo>
                <a:lnTo>
                  <a:pt x="2288540" y="2288540"/>
                </a:lnTo>
                <a:close/>
              </a:path>
              <a:path w="2621280" h="2621279">
                <a:moveTo>
                  <a:pt x="2285999" y="2286000"/>
                </a:moveTo>
                <a:lnTo>
                  <a:pt x="2250440" y="2286000"/>
                </a:lnTo>
                <a:lnTo>
                  <a:pt x="2251710" y="2287270"/>
                </a:lnTo>
                <a:lnTo>
                  <a:pt x="2287269" y="2287270"/>
                </a:lnTo>
                <a:lnTo>
                  <a:pt x="2285999" y="2286000"/>
                </a:lnTo>
                <a:close/>
              </a:path>
              <a:path w="2621280" h="2621279">
                <a:moveTo>
                  <a:pt x="2282190" y="2282190"/>
                </a:moveTo>
                <a:lnTo>
                  <a:pt x="2246630" y="2282190"/>
                </a:lnTo>
                <a:lnTo>
                  <a:pt x="2249170" y="2284730"/>
                </a:lnTo>
                <a:lnTo>
                  <a:pt x="2284729" y="2284730"/>
                </a:lnTo>
                <a:lnTo>
                  <a:pt x="2282190" y="2282190"/>
                </a:lnTo>
                <a:close/>
              </a:path>
              <a:path w="2621280" h="2621279">
                <a:moveTo>
                  <a:pt x="2279649" y="2279650"/>
                </a:moveTo>
                <a:lnTo>
                  <a:pt x="2244090" y="2279650"/>
                </a:lnTo>
                <a:lnTo>
                  <a:pt x="2245360" y="2280920"/>
                </a:lnTo>
                <a:lnTo>
                  <a:pt x="2280919" y="2280920"/>
                </a:lnTo>
                <a:lnTo>
                  <a:pt x="2279649" y="2279650"/>
                </a:lnTo>
                <a:close/>
              </a:path>
              <a:path w="2621280" h="2621279">
                <a:moveTo>
                  <a:pt x="2275840" y="2275840"/>
                </a:moveTo>
                <a:lnTo>
                  <a:pt x="2240279" y="2275840"/>
                </a:lnTo>
                <a:lnTo>
                  <a:pt x="2242820" y="2278380"/>
                </a:lnTo>
                <a:lnTo>
                  <a:pt x="2278380" y="2278380"/>
                </a:lnTo>
                <a:lnTo>
                  <a:pt x="2275840" y="2275840"/>
                </a:lnTo>
                <a:close/>
              </a:path>
              <a:path w="2621280" h="2621279">
                <a:moveTo>
                  <a:pt x="2273300" y="2273300"/>
                </a:moveTo>
                <a:lnTo>
                  <a:pt x="2237740" y="2273300"/>
                </a:lnTo>
                <a:lnTo>
                  <a:pt x="2239010" y="2274570"/>
                </a:lnTo>
                <a:lnTo>
                  <a:pt x="2274570" y="2274570"/>
                </a:lnTo>
                <a:lnTo>
                  <a:pt x="2273300" y="2273300"/>
                </a:lnTo>
                <a:close/>
              </a:path>
              <a:path w="2621280" h="2621279">
                <a:moveTo>
                  <a:pt x="2269490" y="2269490"/>
                </a:moveTo>
                <a:lnTo>
                  <a:pt x="2233930" y="2269490"/>
                </a:lnTo>
                <a:lnTo>
                  <a:pt x="2236470" y="2272030"/>
                </a:lnTo>
                <a:lnTo>
                  <a:pt x="2272029" y="2272030"/>
                </a:lnTo>
                <a:lnTo>
                  <a:pt x="2269490" y="2269490"/>
                </a:lnTo>
                <a:close/>
              </a:path>
              <a:path w="2621280" h="2621279">
                <a:moveTo>
                  <a:pt x="2266949" y="2266950"/>
                </a:moveTo>
                <a:lnTo>
                  <a:pt x="2231390" y="2266950"/>
                </a:lnTo>
                <a:lnTo>
                  <a:pt x="2232660" y="2268220"/>
                </a:lnTo>
                <a:lnTo>
                  <a:pt x="2268219" y="2268220"/>
                </a:lnTo>
                <a:lnTo>
                  <a:pt x="2266949" y="2266950"/>
                </a:lnTo>
                <a:close/>
              </a:path>
              <a:path w="2621280" h="2621279">
                <a:moveTo>
                  <a:pt x="2260599" y="2260600"/>
                </a:moveTo>
                <a:lnTo>
                  <a:pt x="2225040" y="2260600"/>
                </a:lnTo>
                <a:lnTo>
                  <a:pt x="2230120" y="2265680"/>
                </a:lnTo>
                <a:lnTo>
                  <a:pt x="2265679" y="2265680"/>
                </a:lnTo>
                <a:lnTo>
                  <a:pt x="2260599" y="2260600"/>
                </a:lnTo>
                <a:close/>
              </a:path>
              <a:path w="2621280" h="2621279">
                <a:moveTo>
                  <a:pt x="2254250" y="2254250"/>
                </a:moveTo>
                <a:lnTo>
                  <a:pt x="2218690" y="2254250"/>
                </a:lnTo>
                <a:lnTo>
                  <a:pt x="2223770" y="2259330"/>
                </a:lnTo>
                <a:lnTo>
                  <a:pt x="2259329" y="2259330"/>
                </a:lnTo>
                <a:lnTo>
                  <a:pt x="2254250" y="2254250"/>
                </a:lnTo>
                <a:close/>
              </a:path>
              <a:path w="2621280" h="2621279">
                <a:moveTo>
                  <a:pt x="2247900" y="2247900"/>
                </a:moveTo>
                <a:lnTo>
                  <a:pt x="2212340" y="2247900"/>
                </a:lnTo>
                <a:lnTo>
                  <a:pt x="2217420" y="2252980"/>
                </a:lnTo>
                <a:lnTo>
                  <a:pt x="2252979" y="2252980"/>
                </a:lnTo>
                <a:lnTo>
                  <a:pt x="2247900" y="2247900"/>
                </a:lnTo>
                <a:close/>
              </a:path>
              <a:path w="2621280" h="2621279">
                <a:moveTo>
                  <a:pt x="2241549" y="2241550"/>
                </a:moveTo>
                <a:lnTo>
                  <a:pt x="2205990" y="2241550"/>
                </a:lnTo>
                <a:lnTo>
                  <a:pt x="2211069" y="2246630"/>
                </a:lnTo>
                <a:lnTo>
                  <a:pt x="2246630" y="2246630"/>
                </a:lnTo>
                <a:lnTo>
                  <a:pt x="2241549" y="2241550"/>
                </a:lnTo>
                <a:close/>
              </a:path>
              <a:path w="2621280" h="2621279">
                <a:moveTo>
                  <a:pt x="2235199" y="2235200"/>
                </a:moveTo>
                <a:lnTo>
                  <a:pt x="2199640" y="2235200"/>
                </a:lnTo>
                <a:lnTo>
                  <a:pt x="2204720" y="2240280"/>
                </a:lnTo>
                <a:lnTo>
                  <a:pt x="2240280" y="2240280"/>
                </a:lnTo>
                <a:lnTo>
                  <a:pt x="2235199" y="2235200"/>
                </a:lnTo>
                <a:close/>
              </a:path>
              <a:path w="2621280" h="2621279">
                <a:moveTo>
                  <a:pt x="2228850" y="2228850"/>
                </a:moveTo>
                <a:lnTo>
                  <a:pt x="2193290" y="2228850"/>
                </a:lnTo>
                <a:lnTo>
                  <a:pt x="2198370" y="2233930"/>
                </a:lnTo>
                <a:lnTo>
                  <a:pt x="2233930" y="2233930"/>
                </a:lnTo>
                <a:lnTo>
                  <a:pt x="2228850" y="2228850"/>
                </a:lnTo>
                <a:close/>
              </a:path>
              <a:path w="2621280" h="2621279">
                <a:moveTo>
                  <a:pt x="2222499" y="2222500"/>
                </a:moveTo>
                <a:lnTo>
                  <a:pt x="2186940" y="2222500"/>
                </a:lnTo>
                <a:lnTo>
                  <a:pt x="2192020" y="2227580"/>
                </a:lnTo>
                <a:lnTo>
                  <a:pt x="2227579" y="2227580"/>
                </a:lnTo>
                <a:lnTo>
                  <a:pt x="2222499" y="2222500"/>
                </a:lnTo>
                <a:close/>
              </a:path>
              <a:path w="2621280" h="2621279">
                <a:moveTo>
                  <a:pt x="2217420" y="2217420"/>
                </a:moveTo>
                <a:lnTo>
                  <a:pt x="2181860" y="2217420"/>
                </a:lnTo>
                <a:lnTo>
                  <a:pt x="2185670" y="2221230"/>
                </a:lnTo>
                <a:lnTo>
                  <a:pt x="2221229" y="2221230"/>
                </a:lnTo>
                <a:lnTo>
                  <a:pt x="2217420" y="2217420"/>
                </a:lnTo>
                <a:close/>
              </a:path>
              <a:path w="2621280" h="2621279">
                <a:moveTo>
                  <a:pt x="2211069" y="2211070"/>
                </a:moveTo>
                <a:lnTo>
                  <a:pt x="2175510" y="2211070"/>
                </a:lnTo>
                <a:lnTo>
                  <a:pt x="2180590" y="2216150"/>
                </a:lnTo>
                <a:lnTo>
                  <a:pt x="2216150" y="2216150"/>
                </a:lnTo>
                <a:lnTo>
                  <a:pt x="2211069" y="2211070"/>
                </a:lnTo>
                <a:close/>
              </a:path>
              <a:path w="2621280" h="2621279">
                <a:moveTo>
                  <a:pt x="2204719" y="2204720"/>
                </a:moveTo>
                <a:lnTo>
                  <a:pt x="2169160" y="2204720"/>
                </a:lnTo>
                <a:lnTo>
                  <a:pt x="2174240" y="2209800"/>
                </a:lnTo>
                <a:lnTo>
                  <a:pt x="2209800" y="2209800"/>
                </a:lnTo>
                <a:lnTo>
                  <a:pt x="2204719" y="2204720"/>
                </a:lnTo>
                <a:close/>
              </a:path>
              <a:path w="2621280" h="2621279">
                <a:moveTo>
                  <a:pt x="2198369" y="2198370"/>
                </a:moveTo>
                <a:lnTo>
                  <a:pt x="2162810" y="2198370"/>
                </a:lnTo>
                <a:lnTo>
                  <a:pt x="2167890" y="2203450"/>
                </a:lnTo>
                <a:lnTo>
                  <a:pt x="2203450" y="2203450"/>
                </a:lnTo>
                <a:lnTo>
                  <a:pt x="2198369" y="2198370"/>
                </a:lnTo>
                <a:close/>
              </a:path>
              <a:path w="2621280" h="2621279">
                <a:moveTo>
                  <a:pt x="2192019" y="2192020"/>
                </a:moveTo>
                <a:lnTo>
                  <a:pt x="2156460" y="2192020"/>
                </a:lnTo>
                <a:lnTo>
                  <a:pt x="2161540" y="2197100"/>
                </a:lnTo>
                <a:lnTo>
                  <a:pt x="2197100" y="2197100"/>
                </a:lnTo>
                <a:lnTo>
                  <a:pt x="2192019" y="2192020"/>
                </a:lnTo>
                <a:close/>
              </a:path>
              <a:path w="2621280" h="2621279">
                <a:moveTo>
                  <a:pt x="2185669" y="2185670"/>
                </a:moveTo>
                <a:lnTo>
                  <a:pt x="2150110" y="2185670"/>
                </a:lnTo>
                <a:lnTo>
                  <a:pt x="2155190" y="2190750"/>
                </a:lnTo>
                <a:lnTo>
                  <a:pt x="2190749" y="2190750"/>
                </a:lnTo>
                <a:lnTo>
                  <a:pt x="2185669" y="2185670"/>
                </a:lnTo>
                <a:close/>
              </a:path>
              <a:path w="2621280" h="2621279">
                <a:moveTo>
                  <a:pt x="2179320" y="2179320"/>
                </a:moveTo>
                <a:lnTo>
                  <a:pt x="2143760" y="2179320"/>
                </a:lnTo>
                <a:lnTo>
                  <a:pt x="2148840" y="2184400"/>
                </a:lnTo>
                <a:lnTo>
                  <a:pt x="2184400" y="2184400"/>
                </a:lnTo>
                <a:lnTo>
                  <a:pt x="2179320" y="2179320"/>
                </a:lnTo>
                <a:close/>
              </a:path>
              <a:path w="2621280" h="2621279">
                <a:moveTo>
                  <a:pt x="2172970" y="2172970"/>
                </a:moveTo>
                <a:lnTo>
                  <a:pt x="2137410" y="2172970"/>
                </a:lnTo>
                <a:lnTo>
                  <a:pt x="2142490" y="2178050"/>
                </a:lnTo>
                <a:lnTo>
                  <a:pt x="2178049" y="2178050"/>
                </a:lnTo>
                <a:lnTo>
                  <a:pt x="2172970" y="2172970"/>
                </a:lnTo>
                <a:close/>
              </a:path>
              <a:path w="2621280" h="2621279">
                <a:moveTo>
                  <a:pt x="2166620" y="2166620"/>
                </a:moveTo>
                <a:lnTo>
                  <a:pt x="2131060" y="2166620"/>
                </a:lnTo>
                <a:lnTo>
                  <a:pt x="2136140" y="2171700"/>
                </a:lnTo>
                <a:lnTo>
                  <a:pt x="2171700" y="2171700"/>
                </a:lnTo>
                <a:lnTo>
                  <a:pt x="2166620" y="2166620"/>
                </a:lnTo>
                <a:close/>
              </a:path>
              <a:path w="2621280" h="2621279">
                <a:moveTo>
                  <a:pt x="2160270" y="2160270"/>
                </a:moveTo>
                <a:lnTo>
                  <a:pt x="2124710" y="2160270"/>
                </a:lnTo>
                <a:lnTo>
                  <a:pt x="2129790" y="2165350"/>
                </a:lnTo>
                <a:lnTo>
                  <a:pt x="2165350" y="2165350"/>
                </a:lnTo>
                <a:lnTo>
                  <a:pt x="2160270" y="2160270"/>
                </a:lnTo>
                <a:close/>
              </a:path>
              <a:path w="2621280" h="2621279">
                <a:moveTo>
                  <a:pt x="2153920" y="2153920"/>
                </a:moveTo>
                <a:lnTo>
                  <a:pt x="2118360" y="2153920"/>
                </a:lnTo>
                <a:lnTo>
                  <a:pt x="2123440" y="2159000"/>
                </a:lnTo>
                <a:lnTo>
                  <a:pt x="2159000" y="2159000"/>
                </a:lnTo>
                <a:lnTo>
                  <a:pt x="2153920" y="2153920"/>
                </a:lnTo>
                <a:close/>
              </a:path>
              <a:path w="2621280" h="2621279">
                <a:moveTo>
                  <a:pt x="2147570" y="2147570"/>
                </a:moveTo>
                <a:lnTo>
                  <a:pt x="2112010" y="2147570"/>
                </a:lnTo>
                <a:lnTo>
                  <a:pt x="2117090" y="2152650"/>
                </a:lnTo>
                <a:lnTo>
                  <a:pt x="2152650" y="2152650"/>
                </a:lnTo>
                <a:lnTo>
                  <a:pt x="2147570" y="2147570"/>
                </a:lnTo>
                <a:close/>
              </a:path>
              <a:path w="2621280" h="2621279">
                <a:moveTo>
                  <a:pt x="2141219" y="2141220"/>
                </a:moveTo>
                <a:lnTo>
                  <a:pt x="2105660" y="2141220"/>
                </a:lnTo>
                <a:lnTo>
                  <a:pt x="2110740" y="2146300"/>
                </a:lnTo>
                <a:lnTo>
                  <a:pt x="2146299" y="2146300"/>
                </a:lnTo>
                <a:lnTo>
                  <a:pt x="2141219" y="2141220"/>
                </a:lnTo>
                <a:close/>
              </a:path>
              <a:path w="2621280" h="2621279">
                <a:moveTo>
                  <a:pt x="2134869" y="2134870"/>
                </a:moveTo>
                <a:lnTo>
                  <a:pt x="2099310" y="2134870"/>
                </a:lnTo>
                <a:lnTo>
                  <a:pt x="2104390" y="2139950"/>
                </a:lnTo>
                <a:lnTo>
                  <a:pt x="2139950" y="2139950"/>
                </a:lnTo>
                <a:lnTo>
                  <a:pt x="2134869" y="2134870"/>
                </a:lnTo>
                <a:close/>
              </a:path>
              <a:path w="2621280" h="2621279">
                <a:moveTo>
                  <a:pt x="2128520" y="2128520"/>
                </a:moveTo>
                <a:lnTo>
                  <a:pt x="2092960" y="2128520"/>
                </a:lnTo>
                <a:lnTo>
                  <a:pt x="2098040" y="2133600"/>
                </a:lnTo>
                <a:lnTo>
                  <a:pt x="2133600" y="2133600"/>
                </a:lnTo>
                <a:lnTo>
                  <a:pt x="2128520" y="2128520"/>
                </a:lnTo>
                <a:close/>
              </a:path>
              <a:path w="2621280" h="2621279">
                <a:moveTo>
                  <a:pt x="2122170" y="2122170"/>
                </a:moveTo>
                <a:lnTo>
                  <a:pt x="2086610" y="2122170"/>
                </a:lnTo>
                <a:lnTo>
                  <a:pt x="2091689" y="2127250"/>
                </a:lnTo>
                <a:lnTo>
                  <a:pt x="2127250" y="2127250"/>
                </a:lnTo>
                <a:lnTo>
                  <a:pt x="2122170" y="2122170"/>
                </a:lnTo>
                <a:close/>
              </a:path>
              <a:path w="2621280" h="2621279">
                <a:moveTo>
                  <a:pt x="2115819" y="2115820"/>
                </a:moveTo>
                <a:lnTo>
                  <a:pt x="2080259" y="2115820"/>
                </a:lnTo>
                <a:lnTo>
                  <a:pt x="2085339" y="2120900"/>
                </a:lnTo>
                <a:lnTo>
                  <a:pt x="2120900" y="2120900"/>
                </a:lnTo>
                <a:lnTo>
                  <a:pt x="2115819" y="2115820"/>
                </a:lnTo>
                <a:close/>
              </a:path>
              <a:path w="2621280" h="2621279">
                <a:moveTo>
                  <a:pt x="2109469" y="2109470"/>
                </a:moveTo>
                <a:lnTo>
                  <a:pt x="2073909" y="2109470"/>
                </a:lnTo>
                <a:lnTo>
                  <a:pt x="2078990" y="2114550"/>
                </a:lnTo>
                <a:lnTo>
                  <a:pt x="2114550" y="2114550"/>
                </a:lnTo>
                <a:lnTo>
                  <a:pt x="2109469" y="2109470"/>
                </a:lnTo>
                <a:close/>
              </a:path>
              <a:path w="2621280" h="2621279">
                <a:moveTo>
                  <a:pt x="2103119" y="2103120"/>
                </a:moveTo>
                <a:lnTo>
                  <a:pt x="2067559" y="2103120"/>
                </a:lnTo>
                <a:lnTo>
                  <a:pt x="2072639" y="2108200"/>
                </a:lnTo>
                <a:lnTo>
                  <a:pt x="2108200" y="2108200"/>
                </a:lnTo>
                <a:lnTo>
                  <a:pt x="2103119" y="2103120"/>
                </a:lnTo>
                <a:close/>
              </a:path>
              <a:path w="2621280" h="2621279">
                <a:moveTo>
                  <a:pt x="2096770" y="2096770"/>
                </a:moveTo>
                <a:lnTo>
                  <a:pt x="2061209" y="2096770"/>
                </a:lnTo>
                <a:lnTo>
                  <a:pt x="2066289" y="2101850"/>
                </a:lnTo>
                <a:lnTo>
                  <a:pt x="2101850" y="2101850"/>
                </a:lnTo>
                <a:lnTo>
                  <a:pt x="2096770" y="2096770"/>
                </a:lnTo>
                <a:close/>
              </a:path>
              <a:path w="2621280" h="2621279">
                <a:moveTo>
                  <a:pt x="2090420" y="2090420"/>
                </a:moveTo>
                <a:lnTo>
                  <a:pt x="2054859" y="2090420"/>
                </a:lnTo>
                <a:lnTo>
                  <a:pt x="2059939" y="2095500"/>
                </a:lnTo>
                <a:lnTo>
                  <a:pt x="2095500" y="2095500"/>
                </a:lnTo>
                <a:lnTo>
                  <a:pt x="2090420" y="2090420"/>
                </a:lnTo>
                <a:close/>
              </a:path>
              <a:path w="2621280" h="2621279">
                <a:moveTo>
                  <a:pt x="2084070" y="2084070"/>
                </a:moveTo>
                <a:lnTo>
                  <a:pt x="2048509" y="2084070"/>
                </a:lnTo>
                <a:lnTo>
                  <a:pt x="2053589" y="2089150"/>
                </a:lnTo>
                <a:lnTo>
                  <a:pt x="2089150" y="2089150"/>
                </a:lnTo>
                <a:lnTo>
                  <a:pt x="2084070" y="2084070"/>
                </a:lnTo>
                <a:close/>
              </a:path>
              <a:path w="2621280" h="2621279">
                <a:moveTo>
                  <a:pt x="2077719" y="2077720"/>
                </a:moveTo>
                <a:lnTo>
                  <a:pt x="2042159" y="2077720"/>
                </a:lnTo>
                <a:lnTo>
                  <a:pt x="2047239" y="2082800"/>
                </a:lnTo>
                <a:lnTo>
                  <a:pt x="2082800" y="2082800"/>
                </a:lnTo>
                <a:lnTo>
                  <a:pt x="2077719" y="2077720"/>
                </a:lnTo>
                <a:close/>
              </a:path>
              <a:path w="2621280" h="2621279">
                <a:moveTo>
                  <a:pt x="2071370" y="2071370"/>
                </a:moveTo>
                <a:lnTo>
                  <a:pt x="2035809" y="2071370"/>
                </a:lnTo>
                <a:lnTo>
                  <a:pt x="2040889" y="2076450"/>
                </a:lnTo>
                <a:lnTo>
                  <a:pt x="2076450" y="2076450"/>
                </a:lnTo>
                <a:lnTo>
                  <a:pt x="2071370" y="2071370"/>
                </a:lnTo>
                <a:close/>
              </a:path>
              <a:path w="2621280" h="2621279">
                <a:moveTo>
                  <a:pt x="2065020" y="2065020"/>
                </a:moveTo>
                <a:lnTo>
                  <a:pt x="2029460" y="2065020"/>
                </a:lnTo>
                <a:lnTo>
                  <a:pt x="2034539" y="2070100"/>
                </a:lnTo>
                <a:lnTo>
                  <a:pt x="2070100" y="2070100"/>
                </a:lnTo>
                <a:lnTo>
                  <a:pt x="2065020" y="2065020"/>
                </a:lnTo>
                <a:close/>
              </a:path>
              <a:path w="2621280" h="2621279">
                <a:moveTo>
                  <a:pt x="2058670" y="2058670"/>
                </a:moveTo>
                <a:lnTo>
                  <a:pt x="2023110" y="2058670"/>
                </a:lnTo>
                <a:lnTo>
                  <a:pt x="2028189" y="2063750"/>
                </a:lnTo>
                <a:lnTo>
                  <a:pt x="2063750" y="2063750"/>
                </a:lnTo>
                <a:lnTo>
                  <a:pt x="2058670" y="2058670"/>
                </a:lnTo>
                <a:close/>
              </a:path>
              <a:path w="2621280" h="2621279">
                <a:moveTo>
                  <a:pt x="2052320" y="2052320"/>
                </a:moveTo>
                <a:lnTo>
                  <a:pt x="2016760" y="2052320"/>
                </a:lnTo>
                <a:lnTo>
                  <a:pt x="2021839" y="2057400"/>
                </a:lnTo>
                <a:lnTo>
                  <a:pt x="2057400" y="2057400"/>
                </a:lnTo>
                <a:lnTo>
                  <a:pt x="2052320" y="2052320"/>
                </a:lnTo>
                <a:close/>
              </a:path>
              <a:path w="2621280" h="2621279">
                <a:moveTo>
                  <a:pt x="2045970" y="2045970"/>
                </a:moveTo>
                <a:lnTo>
                  <a:pt x="2010410" y="2045970"/>
                </a:lnTo>
                <a:lnTo>
                  <a:pt x="2015489" y="2051050"/>
                </a:lnTo>
                <a:lnTo>
                  <a:pt x="2051050" y="2051050"/>
                </a:lnTo>
                <a:lnTo>
                  <a:pt x="2045970" y="2045970"/>
                </a:lnTo>
                <a:close/>
              </a:path>
              <a:path w="2621280" h="2621279">
                <a:moveTo>
                  <a:pt x="2039620" y="2039620"/>
                </a:moveTo>
                <a:lnTo>
                  <a:pt x="2004060" y="2039620"/>
                </a:lnTo>
                <a:lnTo>
                  <a:pt x="2009139" y="2044700"/>
                </a:lnTo>
                <a:lnTo>
                  <a:pt x="2044700" y="2044700"/>
                </a:lnTo>
                <a:lnTo>
                  <a:pt x="2039620" y="2039620"/>
                </a:lnTo>
                <a:close/>
              </a:path>
              <a:path w="2621280" h="2621279">
                <a:moveTo>
                  <a:pt x="2033270" y="2033270"/>
                </a:moveTo>
                <a:lnTo>
                  <a:pt x="1997710" y="2033270"/>
                </a:lnTo>
                <a:lnTo>
                  <a:pt x="2002789" y="2038350"/>
                </a:lnTo>
                <a:lnTo>
                  <a:pt x="2038350" y="2038350"/>
                </a:lnTo>
                <a:lnTo>
                  <a:pt x="2033270" y="2033270"/>
                </a:lnTo>
                <a:close/>
              </a:path>
              <a:path w="2621280" h="2621279">
                <a:moveTo>
                  <a:pt x="2026920" y="2026920"/>
                </a:moveTo>
                <a:lnTo>
                  <a:pt x="1991360" y="2026920"/>
                </a:lnTo>
                <a:lnTo>
                  <a:pt x="1996439" y="2032000"/>
                </a:lnTo>
                <a:lnTo>
                  <a:pt x="2032000" y="2032000"/>
                </a:lnTo>
                <a:lnTo>
                  <a:pt x="2026920" y="2026920"/>
                </a:lnTo>
                <a:close/>
              </a:path>
              <a:path w="2621280" h="2621279">
                <a:moveTo>
                  <a:pt x="2020570" y="2020570"/>
                </a:moveTo>
                <a:lnTo>
                  <a:pt x="1985010" y="2020570"/>
                </a:lnTo>
                <a:lnTo>
                  <a:pt x="1990089" y="2025650"/>
                </a:lnTo>
                <a:lnTo>
                  <a:pt x="2025649" y="2025650"/>
                </a:lnTo>
                <a:lnTo>
                  <a:pt x="2020570" y="2020570"/>
                </a:lnTo>
                <a:close/>
              </a:path>
              <a:path w="2621280" h="2621279">
                <a:moveTo>
                  <a:pt x="1812290" y="1812290"/>
                </a:moveTo>
                <a:lnTo>
                  <a:pt x="1776729" y="1812290"/>
                </a:lnTo>
                <a:lnTo>
                  <a:pt x="1983739" y="2019300"/>
                </a:lnTo>
                <a:lnTo>
                  <a:pt x="2019300" y="2019300"/>
                </a:lnTo>
                <a:lnTo>
                  <a:pt x="1812290" y="1812290"/>
                </a:lnTo>
                <a:close/>
              </a:path>
            </a:pathLst>
          </a:custGeom>
          <a:solidFill>
            <a:srgbClr val="F2F2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0" y="4198620"/>
            <a:ext cx="2654300" cy="2654300"/>
          </a:xfrm>
          <a:custGeom>
            <a:avLst/>
            <a:gdLst/>
            <a:ahLst/>
            <a:cxnLst/>
            <a:rect l="l" t="t" r="r" b="b"/>
            <a:pathLst>
              <a:path w="2654300" h="2654300">
                <a:moveTo>
                  <a:pt x="0" y="0"/>
                </a:moveTo>
                <a:lnTo>
                  <a:pt x="0" y="1269"/>
                </a:lnTo>
                <a:lnTo>
                  <a:pt x="1269" y="1269"/>
                </a:lnTo>
                <a:lnTo>
                  <a:pt x="0" y="0"/>
                </a:lnTo>
                <a:close/>
              </a:path>
              <a:path w="2654300" h="2654300">
                <a:moveTo>
                  <a:pt x="1270" y="1270"/>
                </a:moveTo>
                <a:lnTo>
                  <a:pt x="0" y="1270"/>
                </a:lnTo>
                <a:lnTo>
                  <a:pt x="0" y="7619"/>
                </a:lnTo>
                <a:lnTo>
                  <a:pt x="7619" y="7619"/>
                </a:lnTo>
                <a:lnTo>
                  <a:pt x="1270" y="1270"/>
                </a:lnTo>
                <a:close/>
              </a:path>
              <a:path w="2654300" h="2654300">
                <a:moveTo>
                  <a:pt x="7620" y="7620"/>
                </a:moveTo>
                <a:lnTo>
                  <a:pt x="0" y="7620"/>
                </a:lnTo>
                <a:lnTo>
                  <a:pt x="0" y="13969"/>
                </a:lnTo>
                <a:lnTo>
                  <a:pt x="13969" y="13969"/>
                </a:lnTo>
                <a:lnTo>
                  <a:pt x="7620" y="7620"/>
                </a:lnTo>
                <a:close/>
              </a:path>
              <a:path w="2654300" h="2654300">
                <a:moveTo>
                  <a:pt x="13970" y="13970"/>
                </a:moveTo>
                <a:lnTo>
                  <a:pt x="0" y="13970"/>
                </a:lnTo>
                <a:lnTo>
                  <a:pt x="0" y="20319"/>
                </a:lnTo>
                <a:lnTo>
                  <a:pt x="20319" y="20319"/>
                </a:lnTo>
                <a:lnTo>
                  <a:pt x="13970" y="13970"/>
                </a:lnTo>
                <a:close/>
              </a:path>
              <a:path w="2654300" h="2654300">
                <a:moveTo>
                  <a:pt x="20320" y="20320"/>
                </a:moveTo>
                <a:lnTo>
                  <a:pt x="0" y="20320"/>
                </a:lnTo>
                <a:lnTo>
                  <a:pt x="0" y="26669"/>
                </a:lnTo>
                <a:lnTo>
                  <a:pt x="26669" y="26669"/>
                </a:lnTo>
                <a:lnTo>
                  <a:pt x="20320" y="20320"/>
                </a:lnTo>
                <a:close/>
              </a:path>
              <a:path w="2654300" h="2654300">
                <a:moveTo>
                  <a:pt x="26670" y="26670"/>
                </a:moveTo>
                <a:lnTo>
                  <a:pt x="0" y="26670"/>
                </a:lnTo>
                <a:lnTo>
                  <a:pt x="0" y="33019"/>
                </a:lnTo>
                <a:lnTo>
                  <a:pt x="6349" y="39369"/>
                </a:lnTo>
                <a:lnTo>
                  <a:pt x="39369" y="39369"/>
                </a:lnTo>
                <a:lnTo>
                  <a:pt x="26670" y="26670"/>
                </a:lnTo>
                <a:close/>
              </a:path>
              <a:path w="2654300" h="2654300">
                <a:moveTo>
                  <a:pt x="39370" y="39370"/>
                </a:moveTo>
                <a:lnTo>
                  <a:pt x="6350" y="39370"/>
                </a:lnTo>
                <a:lnTo>
                  <a:pt x="12700" y="45719"/>
                </a:lnTo>
                <a:lnTo>
                  <a:pt x="45719" y="45719"/>
                </a:lnTo>
                <a:lnTo>
                  <a:pt x="39370" y="39370"/>
                </a:lnTo>
                <a:close/>
              </a:path>
              <a:path w="2654300" h="2654300">
                <a:moveTo>
                  <a:pt x="45720" y="45720"/>
                </a:moveTo>
                <a:lnTo>
                  <a:pt x="12700" y="45720"/>
                </a:lnTo>
                <a:lnTo>
                  <a:pt x="19049" y="52069"/>
                </a:lnTo>
                <a:lnTo>
                  <a:pt x="52069" y="52069"/>
                </a:lnTo>
                <a:lnTo>
                  <a:pt x="45720" y="45720"/>
                </a:lnTo>
                <a:close/>
              </a:path>
              <a:path w="2654300" h="2654300">
                <a:moveTo>
                  <a:pt x="52070" y="52070"/>
                </a:moveTo>
                <a:lnTo>
                  <a:pt x="19050" y="52070"/>
                </a:lnTo>
                <a:lnTo>
                  <a:pt x="25400" y="58419"/>
                </a:lnTo>
                <a:lnTo>
                  <a:pt x="58419" y="58419"/>
                </a:lnTo>
                <a:lnTo>
                  <a:pt x="52070" y="52070"/>
                </a:lnTo>
                <a:close/>
              </a:path>
              <a:path w="2654300" h="2654300">
                <a:moveTo>
                  <a:pt x="58420" y="58420"/>
                </a:moveTo>
                <a:lnTo>
                  <a:pt x="25400" y="58420"/>
                </a:lnTo>
                <a:lnTo>
                  <a:pt x="31749" y="64769"/>
                </a:lnTo>
                <a:lnTo>
                  <a:pt x="64769" y="64769"/>
                </a:lnTo>
                <a:lnTo>
                  <a:pt x="58420" y="58420"/>
                </a:lnTo>
                <a:close/>
              </a:path>
              <a:path w="2654300" h="2654300">
                <a:moveTo>
                  <a:pt x="64770" y="64770"/>
                </a:moveTo>
                <a:lnTo>
                  <a:pt x="31750" y="64770"/>
                </a:lnTo>
                <a:lnTo>
                  <a:pt x="38099" y="71119"/>
                </a:lnTo>
                <a:lnTo>
                  <a:pt x="71119" y="71119"/>
                </a:lnTo>
                <a:lnTo>
                  <a:pt x="64770" y="64770"/>
                </a:lnTo>
                <a:close/>
              </a:path>
              <a:path w="2654300" h="2654300">
                <a:moveTo>
                  <a:pt x="71120" y="71120"/>
                </a:moveTo>
                <a:lnTo>
                  <a:pt x="38100" y="71120"/>
                </a:lnTo>
                <a:lnTo>
                  <a:pt x="44450" y="77469"/>
                </a:lnTo>
                <a:lnTo>
                  <a:pt x="77469" y="77469"/>
                </a:lnTo>
                <a:lnTo>
                  <a:pt x="71120" y="71120"/>
                </a:lnTo>
                <a:close/>
              </a:path>
              <a:path w="2654300" h="2654300">
                <a:moveTo>
                  <a:pt x="77470" y="77470"/>
                </a:moveTo>
                <a:lnTo>
                  <a:pt x="44450" y="77470"/>
                </a:lnTo>
                <a:lnTo>
                  <a:pt x="50799" y="83819"/>
                </a:lnTo>
                <a:lnTo>
                  <a:pt x="83819" y="83819"/>
                </a:lnTo>
                <a:lnTo>
                  <a:pt x="77470" y="77470"/>
                </a:lnTo>
                <a:close/>
              </a:path>
              <a:path w="2654300" h="2654300">
                <a:moveTo>
                  <a:pt x="83820" y="83820"/>
                </a:moveTo>
                <a:lnTo>
                  <a:pt x="50800" y="83820"/>
                </a:lnTo>
                <a:lnTo>
                  <a:pt x="57150" y="90169"/>
                </a:lnTo>
                <a:lnTo>
                  <a:pt x="90169" y="90169"/>
                </a:lnTo>
                <a:lnTo>
                  <a:pt x="83820" y="83820"/>
                </a:lnTo>
                <a:close/>
              </a:path>
              <a:path w="2654300" h="2654300">
                <a:moveTo>
                  <a:pt x="90170" y="90170"/>
                </a:moveTo>
                <a:lnTo>
                  <a:pt x="57150" y="90170"/>
                </a:lnTo>
                <a:lnTo>
                  <a:pt x="63500" y="96519"/>
                </a:lnTo>
                <a:lnTo>
                  <a:pt x="96519" y="96519"/>
                </a:lnTo>
                <a:lnTo>
                  <a:pt x="90170" y="90170"/>
                </a:lnTo>
                <a:close/>
              </a:path>
              <a:path w="2654300" h="2654300">
                <a:moveTo>
                  <a:pt x="96520" y="96520"/>
                </a:moveTo>
                <a:lnTo>
                  <a:pt x="63500" y="96520"/>
                </a:lnTo>
                <a:lnTo>
                  <a:pt x="69849" y="102869"/>
                </a:lnTo>
                <a:lnTo>
                  <a:pt x="102869" y="102869"/>
                </a:lnTo>
                <a:lnTo>
                  <a:pt x="96520" y="96520"/>
                </a:lnTo>
                <a:close/>
              </a:path>
              <a:path w="2654300" h="2654300">
                <a:moveTo>
                  <a:pt x="102869" y="102869"/>
                </a:moveTo>
                <a:lnTo>
                  <a:pt x="69850" y="102869"/>
                </a:lnTo>
                <a:lnTo>
                  <a:pt x="76200" y="109219"/>
                </a:lnTo>
                <a:lnTo>
                  <a:pt x="109219" y="109219"/>
                </a:lnTo>
                <a:lnTo>
                  <a:pt x="102869" y="102869"/>
                </a:lnTo>
                <a:close/>
              </a:path>
              <a:path w="2654300" h="2654300">
                <a:moveTo>
                  <a:pt x="109220" y="109220"/>
                </a:moveTo>
                <a:lnTo>
                  <a:pt x="76200" y="109220"/>
                </a:lnTo>
                <a:lnTo>
                  <a:pt x="82550" y="115569"/>
                </a:lnTo>
                <a:lnTo>
                  <a:pt x="115569" y="115569"/>
                </a:lnTo>
                <a:lnTo>
                  <a:pt x="109220" y="109220"/>
                </a:lnTo>
                <a:close/>
              </a:path>
              <a:path w="2654300" h="2654300">
                <a:moveTo>
                  <a:pt x="115570" y="115570"/>
                </a:moveTo>
                <a:lnTo>
                  <a:pt x="82550" y="115570"/>
                </a:lnTo>
                <a:lnTo>
                  <a:pt x="88900" y="121919"/>
                </a:lnTo>
                <a:lnTo>
                  <a:pt x="121919" y="121919"/>
                </a:lnTo>
                <a:lnTo>
                  <a:pt x="115570" y="115570"/>
                </a:lnTo>
                <a:close/>
              </a:path>
              <a:path w="2654300" h="2654300">
                <a:moveTo>
                  <a:pt x="121920" y="121920"/>
                </a:moveTo>
                <a:lnTo>
                  <a:pt x="88900" y="121920"/>
                </a:lnTo>
                <a:lnTo>
                  <a:pt x="95250" y="128269"/>
                </a:lnTo>
                <a:lnTo>
                  <a:pt x="128269" y="128269"/>
                </a:lnTo>
                <a:lnTo>
                  <a:pt x="121920" y="121920"/>
                </a:lnTo>
                <a:close/>
              </a:path>
              <a:path w="2654300" h="2654300">
                <a:moveTo>
                  <a:pt x="128270" y="128270"/>
                </a:moveTo>
                <a:lnTo>
                  <a:pt x="95250" y="128270"/>
                </a:lnTo>
                <a:lnTo>
                  <a:pt x="101599" y="134619"/>
                </a:lnTo>
                <a:lnTo>
                  <a:pt x="134619" y="134619"/>
                </a:lnTo>
                <a:lnTo>
                  <a:pt x="128270" y="128270"/>
                </a:lnTo>
                <a:close/>
              </a:path>
              <a:path w="2654300" h="2654300">
                <a:moveTo>
                  <a:pt x="134620" y="134620"/>
                </a:moveTo>
                <a:lnTo>
                  <a:pt x="101600" y="134620"/>
                </a:lnTo>
                <a:lnTo>
                  <a:pt x="107950" y="140969"/>
                </a:lnTo>
                <a:lnTo>
                  <a:pt x="140969" y="140969"/>
                </a:lnTo>
                <a:lnTo>
                  <a:pt x="134620" y="134620"/>
                </a:lnTo>
                <a:close/>
              </a:path>
              <a:path w="2654300" h="2654300">
                <a:moveTo>
                  <a:pt x="140970" y="140970"/>
                </a:moveTo>
                <a:lnTo>
                  <a:pt x="107950" y="140970"/>
                </a:lnTo>
                <a:lnTo>
                  <a:pt x="114300" y="147319"/>
                </a:lnTo>
                <a:lnTo>
                  <a:pt x="147319" y="147319"/>
                </a:lnTo>
                <a:lnTo>
                  <a:pt x="140970" y="140970"/>
                </a:lnTo>
                <a:close/>
              </a:path>
              <a:path w="2654300" h="2654300">
                <a:moveTo>
                  <a:pt x="147320" y="147320"/>
                </a:moveTo>
                <a:lnTo>
                  <a:pt x="114300" y="147320"/>
                </a:lnTo>
                <a:lnTo>
                  <a:pt x="133349" y="166369"/>
                </a:lnTo>
                <a:lnTo>
                  <a:pt x="166369" y="166369"/>
                </a:lnTo>
                <a:lnTo>
                  <a:pt x="147320" y="147320"/>
                </a:lnTo>
                <a:close/>
              </a:path>
              <a:path w="2654300" h="2654300">
                <a:moveTo>
                  <a:pt x="166370" y="166370"/>
                </a:moveTo>
                <a:lnTo>
                  <a:pt x="133350" y="166370"/>
                </a:lnTo>
                <a:lnTo>
                  <a:pt x="139700" y="172719"/>
                </a:lnTo>
                <a:lnTo>
                  <a:pt x="172719" y="172719"/>
                </a:lnTo>
                <a:lnTo>
                  <a:pt x="166370" y="166370"/>
                </a:lnTo>
                <a:close/>
              </a:path>
              <a:path w="2654300" h="2654300">
                <a:moveTo>
                  <a:pt x="172720" y="172720"/>
                </a:moveTo>
                <a:lnTo>
                  <a:pt x="139700" y="172720"/>
                </a:lnTo>
                <a:lnTo>
                  <a:pt x="146050" y="179069"/>
                </a:lnTo>
                <a:lnTo>
                  <a:pt x="179069" y="179069"/>
                </a:lnTo>
                <a:lnTo>
                  <a:pt x="172720" y="172720"/>
                </a:lnTo>
                <a:close/>
              </a:path>
              <a:path w="2654300" h="2654300">
                <a:moveTo>
                  <a:pt x="179070" y="179070"/>
                </a:moveTo>
                <a:lnTo>
                  <a:pt x="146050" y="179070"/>
                </a:lnTo>
                <a:lnTo>
                  <a:pt x="152400" y="185419"/>
                </a:lnTo>
                <a:lnTo>
                  <a:pt x="185420" y="185419"/>
                </a:lnTo>
                <a:lnTo>
                  <a:pt x="179070" y="179070"/>
                </a:lnTo>
                <a:close/>
              </a:path>
              <a:path w="2654300" h="2654300">
                <a:moveTo>
                  <a:pt x="185420" y="185420"/>
                </a:moveTo>
                <a:lnTo>
                  <a:pt x="152400" y="185420"/>
                </a:lnTo>
                <a:lnTo>
                  <a:pt x="158750" y="191769"/>
                </a:lnTo>
                <a:lnTo>
                  <a:pt x="191769" y="191769"/>
                </a:lnTo>
                <a:lnTo>
                  <a:pt x="185420" y="185420"/>
                </a:lnTo>
                <a:close/>
              </a:path>
              <a:path w="2654300" h="2654300">
                <a:moveTo>
                  <a:pt x="191770" y="191770"/>
                </a:moveTo>
                <a:lnTo>
                  <a:pt x="158750" y="191770"/>
                </a:lnTo>
                <a:lnTo>
                  <a:pt x="165100" y="198119"/>
                </a:lnTo>
                <a:lnTo>
                  <a:pt x="198119" y="198119"/>
                </a:lnTo>
                <a:lnTo>
                  <a:pt x="191770" y="191770"/>
                </a:lnTo>
                <a:close/>
              </a:path>
              <a:path w="2654300" h="2654300">
                <a:moveTo>
                  <a:pt x="198120" y="198120"/>
                </a:moveTo>
                <a:lnTo>
                  <a:pt x="165100" y="198120"/>
                </a:lnTo>
                <a:lnTo>
                  <a:pt x="171449" y="204469"/>
                </a:lnTo>
                <a:lnTo>
                  <a:pt x="204469" y="204469"/>
                </a:lnTo>
                <a:lnTo>
                  <a:pt x="198120" y="198120"/>
                </a:lnTo>
                <a:close/>
              </a:path>
              <a:path w="2654300" h="2654300">
                <a:moveTo>
                  <a:pt x="204470" y="204470"/>
                </a:moveTo>
                <a:lnTo>
                  <a:pt x="171450" y="204470"/>
                </a:lnTo>
                <a:lnTo>
                  <a:pt x="177800" y="210819"/>
                </a:lnTo>
                <a:lnTo>
                  <a:pt x="210819" y="210819"/>
                </a:lnTo>
                <a:lnTo>
                  <a:pt x="204470" y="204470"/>
                </a:lnTo>
                <a:close/>
              </a:path>
              <a:path w="2654300" h="2654300">
                <a:moveTo>
                  <a:pt x="210820" y="210819"/>
                </a:moveTo>
                <a:lnTo>
                  <a:pt x="177800" y="210819"/>
                </a:lnTo>
                <a:lnTo>
                  <a:pt x="184150" y="217169"/>
                </a:lnTo>
                <a:lnTo>
                  <a:pt x="217170" y="217169"/>
                </a:lnTo>
                <a:lnTo>
                  <a:pt x="210820" y="210819"/>
                </a:lnTo>
                <a:close/>
              </a:path>
              <a:path w="2654300" h="2654300">
                <a:moveTo>
                  <a:pt x="217170" y="217170"/>
                </a:moveTo>
                <a:lnTo>
                  <a:pt x="184150" y="217170"/>
                </a:lnTo>
                <a:lnTo>
                  <a:pt x="190499" y="223519"/>
                </a:lnTo>
                <a:lnTo>
                  <a:pt x="223519" y="223519"/>
                </a:lnTo>
                <a:lnTo>
                  <a:pt x="217170" y="217170"/>
                </a:lnTo>
                <a:close/>
              </a:path>
              <a:path w="2654300" h="2654300">
                <a:moveTo>
                  <a:pt x="223520" y="223520"/>
                </a:moveTo>
                <a:lnTo>
                  <a:pt x="190500" y="223520"/>
                </a:lnTo>
                <a:lnTo>
                  <a:pt x="196850" y="229869"/>
                </a:lnTo>
                <a:lnTo>
                  <a:pt x="229869" y="229869"/>
                </a:lnTo>
                <a:lnTo>
                  <a:pt x="223520" y="223520"/>
                </a:lnTo>
                <a:close/>
              </a:path>
              <a:path w="2654300" h="2654300">
                <a:moveTo>
                  <a:pt x="229870" y="229870"/>
                </a:moveTo>
                <a:lnTo>
                  <a:pt x="196850" y="229870"/>
                </a:lnTo>
                <a:lnTo>
                  <a:pt x="203200" y="236219"/>
                </a:lnTo>
                <a:lnTo>
                  <a:pt x="236219" y="236219"/>
                </a:lnTo>
                <a:lnTo>
                  <a:pt x="229870" y="229870"/>
                </a:lnTo>
                <a:close/>
              </a:path>
              <a:path w="2654300" h="2654300">
                <a:moveTo>
                  <a:pt x="236220" y="236220"/>
                </a:moveTo>
                <a:lnTo>
                  <a:pt x="203200" y="236220"/>
                </a:lnTo>
                <a:lnTo>
                  <a:pt x="209549" y="242569"/>
                </a:lnTo>
                <a:lnTo>
                  <a:pt x="242569" y="242569"/>
                </a:lnTo>
                <a:lnTo>
                  <a:pt x="236220" y="236220"/>
                </a:lnTo>
                <a:close/>
              </a:path>
              <a:path w="2654300" h="2654300">
                <a:moveTo>
                  <a:pt x="242570" y="242569"/>
                </a:moveTo>
                <a:lnTo>
                  <a:pt x="209550" y="242569"/>
                </a:lnTo>
                <a:lnTo>
                  <a:pt x="215899" y="248919"/>
                </a:lnTo>
                <a:lnTo>
                  <a:pt x="248919" y="248919"/>
                </a:lnTo>
                <a:lnTo>
                  <a:pt x="242570" y="242569"/>
                </a:lnTo>
                <a:close/>
              </a:path>
              <a:path w="2654300" h="2654300">
                <a:moveTo>
                  <a:pt x="248920" y="248920"/>
                </a:moveTo>
                <a:lnTo>
                  <a:pt x="215900" y="248920"/>
                </a:lnTo>
                <a:lnTo>
                  <a:pt x="222250" y="255269"/>
                </a:lnTo>
                <a:lnTo>
                  <a:pt x="255269" y="255269"/>
                </a:lnTo>
                <a:lnTo>
                  <a:pt x="248920" y="248920"/>
                </a:lnTo>
                <a:close/>
              </a:path>
              <a:path w="2654300" h="2654300">
                <a:moveTo>
                  <a:pt x="255270" y="255270"/>
                </a:moveTo>
                <a:lnTo>
                  <a:pt x="222250" y="255270"/>
                </a:lnTo>
                <a:lnTo>
                  <a:pt x="228599" y="261619"/>
                </a:lnTo>
                <a:lnTo>
                  <a:pt x="261619" y="261619"/>
                </a:lnTo>
                <a:lnTo>
                  <a:pt x="255270" y="255270"/>
                </a:lnTo>
                <a:close/>
              </a:path>
              <a:path w="2654300" h="2654300">
                <a:moveTo>
                  <a:pt x="261620" y="261620"/>
                </a:moveTo>
                <a:lnTo>
                  <a:pt x="228600" y="261620"/>
                </a:lnTo>
                <a:lnTo>
                  <a:pt x="234950" y="267969"/>
                </a:lnTo>
                <a:lnTo>
                  <a:pt x="267969" y="267969"/>
                </a:lnTo>
                <a:lnTo>
                  <a:pt x="261620" y="261620"/>
                </a:lnTo>
                <a:close/>
              </a:path>
              <a:path w="2654300" h="2654300">
                <a:moveTo>
                  <a:pt x="267970" y="267970"/>
                </a:moveTo>
                <a:lnTo>
                  <a:pt x="234950" y="267970"/>
                </a:lnTo>
                <a:lnTo>
                  <a:pt x="241299" y="274319"/>
                </a:lnTo>
                <a:lnTo>
                  <a:pt x="274319" y="274319"/>
                </a:lnTo>
                <a:lnTo>
                  <a:pt x="267970" y="267970"/>
                </a:lnTo>
                <a:close/>
              </a:path>
              <a:path w="2654300" h="2654300">
                <a:moveTo>
                  <a:pt x="274320" y="274319"/>
                </a:moveTo>
                <a:lnTo>
                  <a:pt x="241300" y="274319"/>
                </a:lnTo>
                <a:lnTo>
                  <a:pt x="247649" y="280669"/>
                </a:lnTo>
                <a:lnTo>
                  <a:pt x="280669" y="280669"/>
                </a:lnTo>
                <a:lnTo>
                  <a:pt x="274320" y="274319"/>
                </a:lnTo>
                <a:close/>
              </a:path>
              <a:path w="2654300" h="2654300">
                <a:moveTo>
                  <a:pt x="280670" y="280670"/>
                </a:moveTo>
                <a:lnTo>
                  <a:pt x="247650" y="280670"/>
                </a:lnTo>
                <a:lnTo>
                  <a:pt x="254000" y="287019"/>
                </a:lnTo>
                <a:lnTo>
                  <a:pt x="287019" y="287019"/>
                </a:lnTo>
                <a:lnTo>
                  <a:pt x="280670" y="280670"/>
                </a:lnTo>
                <a:close/>
              </a:path>
              <a:path w="2654300" h="2654300">
                <a:moveTo>
                  <a:pt x="287020" y="287020"/>
                </a:moveTo>
                <a:lnTo>
                  <a:pt x="254000" y="287020"/>
                </a:lnTo>
                <a:lnTo>
                  <a:pt x="260350" y="293369"/>
                </a:lnTo>
                <a:lnTo>
                  <a:pt x="293369" y="293369"/>
                </a:lnTo>
                <a:lnTo>
                  <a:pt x="287020" y="287020"/>
                </a:lnTo>
                <a:close/>
              </a:path>
              <a:path w="2654300" h="2654300">
                <a:moveTo>
                  <a:pt x="293370" y="293370"/>
                </a:moveTo>
                <a:lnTo>
                  <a:pt x="260350" y="293370"/>
                </a:lnTo>
                <a:lnTo>
                  <a:pt x="266700" y="299719"/>
                </a:lnTo>
                <a:lnTo>
                  <a:pt x="299719" y="299719"/>
                </a:lnTo>
                <a:lnTo>
                  <a:pt x="293370" y="293370"/>
                </a:lnTo>
                <a:close/>
              </a:path>
              <a:path w="2654300" h="2654300">
                <a:moveTo>
                  <a:pt x="299720" y="299720"/>
                </a:moveTo>
                <a:lnTo>
                  <a:pt x="266700" y="299720"/>
                </a:lnTo>
                <a:lnTo>
                  <a:pt x="273050" y="306069"/>
                </a:lnTo>
                <a:lnTo>
                  <a:pt x="306069" y="306069"/>
                </a:lnTo>
                <a:lnTo>
                  <a:pt x="299720" y="299720"/>
                </a:lnTo>
                <a:close/>
              </a:path>
              <a:path w="2654300" h="2654300">
                <a:moveTo>
                  <a:pt x="306070" y="306070"/>
                </a:moveTo>
                <a:lnTo>
                  <a:pt x="273050" y="306070"/>
                </a:lnTo>
                <a:lnTo>
                  <a:pt x="279400" y="312419"/>
                </a:lnTo>
                <a:lnTo>
                  <a:pt x="312419" y="312419"/>
                </a:lnTo>
                <a:lnTo>
                  <a:pt x="306070" y="306070"/>
                </a:lnTo>
                <a:close/>
              </a:path>
              <a:path w="2654300" h="2654300">
                <a:moveTo>
                  <a:pt x="312420" y="312420"/>
                </a:moveTo>
                <a:lnTo>
                  <a:pt x="279400" y="312420"/>
                </a:lnTo>
                <a:lnTo>
                  <a:pt x="292100" y="325119"/>
                </a:lnTo>
                <a:lnTo>
                  <a:pt x="325120" y="325119"/>
                </a:lnTo>
                <a:lnTo>
                  <a:pt x="312420" y="312420"/>
                </a:lnTo>
                <a:close/>
              </a:path>
              <a:path w="2654300" h="2654300">
                <a:moveTo>
                  <a:pt x="325120" y="325120"/>
                </a:moveTo>
                <a:lnTo>
                  <a:pt x="292100" y="325120"/>
                </a:lnTo>
                <a:lnTo>
                  <a:pt x="304800" y="337819"/>
                </a:lnTo>
                <a:lnTo>
                  <a:pt x="337819" y="337819"/>
                </a:lnTo>
                <a:lnTo>
                  <a:pt x="325120" y="325120"/>
                </a:lnTo>
                <a:close/>
              </a:path>
              <a:path w="2654300" h="2654300">
                <a:moveTo>
                  <a:pt x="337820" y="337820"/>
                </a:moveTo>
                <a:lnTo>
                  <a:pt x="304800" y="337820"/>
                </a:lnTo>
                <a:lnTo>
                  <a:pt x="311149" y="344169"/>
                </a:lnTo>
                <a:lnTo>
                  <a:pt x="344169" y="344169"/>
                </a:lnTo>
                <a:lnTo>
                  <a:pt x="337820" y="337820"/>
                </a:lnTo>
                <a:close/>
              </a:path>
              <a:path w="2654300" h="2654300">
                <a:moveTo>
                  <a:pt x="344170" y="344170"/>
                </a:moveTo>
                <a:lnTo>
                  <a:pt x="311150" y="344170"/>
                </a:lnTo>
                <a:lnTo>
                  <a:pt x="317499" y="350519"/>
                </a:lnTo>
                <a:lnTo>
                  <a:pt x="350519" y="350519"/>
                </a:lnTo>
                <a:lnTo>
                  <a:pt x="344170" y="344170"/>
                </a:lnTo>
                <a:close/>
              </a:path>
              <a:path w="2654300" h="2654300">
                <a:moveTo>
                  <a:pt x="350520" y="350519"/>
                </a:moveTo>
                <a:lnTo>
                  <a:pt x="317500" y="350519"/>
                </a:lnTo>
                <a:lnTo>
                  <a:pt x="323850" y="356869"/>
                </a:lnTo>
                <a:lnTo>
                  <a:pt x="356869" y="356869"/>
                </a:lnTo>
                <a:lnTo>
                  <a:pt x="350520" y="350519"/>
                </a:lnTo>
                <a:close/>
              </a:path>
              <a:path w="2654300" h="2654300">
                <a:moveTo>
                  <a:pt x="356870" y="356870"/>
                </a:moveTo>
                <a:lnTo>
                  <a:pt x="323850" y="356870"/>
                </a:lnTo>
                <a:lnTo>
                  <a:pt x="336550" y="369569"/>
                </a:lnTo>
                <a:lnTo>
                  <a:pt x="369569" y="369569"/>
                </a:lnTo>
                <a:lnTo>
                  <a:pt x="356870" y="356870"/>
                </a:lnTo>
                <a:close/>
              </a:path>
              <a:path w="2654300" h="2654300">
                <a:moveTo>
                  <a:pt x="369570" y="369569"/>
                </a:moveTo>
                <a:lnTo>
                  <a:pt x="336550" y="369569"/>
                </a:lnTo>
                <a:lnTo>
                  <a:pt x="342900" y="375919"/>
                </a:lnTo>
                <a:lnTo>
                  <a:pt x="375920" y="375919"/>
                </a:lnTo>
                <a:lnTo>
                  <a:pt x="369570" y="369569"/>
                </a:lnTo>
                <a:close/>
              </a:path>
              <a:path w="2654300" h="2654300">
                <a:moveTo>
                  <a:pt x="375920" y="375920"/>
                </a:moveTo>
                <a:lnTo>
                  <a:pt x="342900" y="375920"/>
                </a:lnTo>
                <a:lnTo>
                  <a:pt x="355600" y="388619"/>
                </a:lnTo>
                <a:lnTo>
                  <a:pt x="388619" y="388619"/>
                </a:lnTo>
                <a:lnTo>
                  <a:pt x="375920" y="375920"/>
                </a:lnTo>
                <a:close/>
              </a:path>
              <a:path w="2654300" h="2654300">
                <a:moveTo>
                  <a:pt x="388620" y="388620"/>
                </a:moveTo>
                <a:lnTo>
                  <a:pt x="355600" y="388620"/>
                </a:lnTo>
                <a:lnTo>
                  <a:pt x="361950" y="394969"/>
                </a:lnTo>
                <a:lnTo>
                  <a:pt x="394969" y="394969"/>
                </a:lnTo>
                <a:lnTo>
                  <a:pt x="388620" y="388620"/>
                </a:lnTo>
                <a:close/>
              </a:path>
              <a:path w="2654300" h="2654300">
                <a:moveTo>
                  <a:pt x="394970" y="394970"/>
                </a:moveTo>
                <a:lnTo>
                  <a:pt x="361950" y="394970"/>
                </a:lnTo>
                <a:lnTo>
                  <a:pt x="368300" y="401319"/>
                </a:lnTo>
                <a:lnTo>
                  <a:pt x="401319" y="401319"/>
                </a:lnTo>
                <a:lnTo>
                  <a:pt x="394970" y="394970"/>
                </a:lnTo>
                <a:close/>
              </a:path>
              <a:path w="2654300" h="2654300">
                <a:moveTo>
                  <a:pt x="401320" y="401320"/>
                </a:moveTo>
                <a:lnTo>
                  <a:pt x="368300" y="401320"/>
                </a:lnTo>
                <a:lnTo>
                  <a:pt x="381000" y="414019"/>
                </a:lnTo>
                <a:lnTo>
                  <a:pt x="414019" y="414019"/>
                </a:lnTo>
                <a:lnTo>
                  <a:pt x="401320" y="401320"/>
                </a:lnTo>
                <a:close/>
              </a:path>
              <a:path w="2654300" h="2654300">
                <a:moveTo>
                  <a:pt x="414020" y="414020"/>
                </a:moveTo>
                <a:lnTo>
                  <a:pt x="381000" y="414020"/>
                </a:lnTo>
                <a:lnTo>
                  <a:pt x="387349" y="420369"/>
                </a:lnTo>
                <a:lnTo>
                  <a:pt x="420369" y="420369"/>
                </a:lnTo>
                <a:lnTo>
                  <a:pt x="414020" y="414020"/>
                </a:lnTo>
                <a:close/>
              </a:path>
              <a:path w="2654300" h="2654300">
                <a:moveTo>
                  <a:pt x="420370" y="420369"/>
                </a:moveTo>
                <a:lnTo>
                  <a:pt x="387350" y="420369"/>
                </a:lnTo>
                <a:lnTo>
                  <a:pt x="393700" y="426719"/>
                </a:lnTo>
                <a:lnTo>
                  <a:pt x="426719" y="426719"/>
                </a:lnTo>
                <a:lnTo>
                  <a:pt x="420370" y="420369"/>
                </a:lnTo>
                <a:close/>
              </a:path>
              <a:path w="2654300" h="2654300">
                <a:moveTo>
                  <a:pt x="426720" y="426720"/>
                </a:moveTo>
                <a:lnTo>
                  <a:pt x="393700" y="426720"/>
                </a:lnTo>
                <a:lnTo>
                  <a:pt x="400050" y="433069"/>
                </a:lnTo>
                <a:lnTo>
                  <a:pt x="433069" y="433069"/>
                </a:lnTo>
                <a:lnTo>
                  <a:pt x="426720" y="426720"/>
                </a:lnTo>
                <a:close/>
              </a:path>
              <a:path w="2654300" h="2654300">
                <a:moveTo>
                  <a:pt x="433070" y="433070"/>
                </a:moveTo>
                <a:lnTo>
                  <a:pt x="400050" y="433070"/>
                </a:lnTo>
                <a:lnTo>
                  <a:pt x="419100" y="452119"/>
                </a:lnTo>
                <a:lnTo>
                  <a:pt x="452119" y="452119"/>
                </a:lnTo>
                <a:lnTo>
                  <a:pt x="433070" y="433070"/>
                </a:lnTo>
                <a:close/>
              </a:path>
              <a:path w="2654300" h="2654300">
                <a:moveTo>
                  <a:pt x="452120" y="452119"/>
                </a:moveTo>
                <a:lnTo>
                  <a:pt x="419100" y="452119"/>
                </a:lnTo>
                <a:lnTo>
                  <a:pt x="425450" y="458469"/>
                </a:lnTo>
                <a:lnTo>
                  <a:pt x="458469" y="458469"/>
                </a:lnTo>
                <a:lnTo>
                  <a:pt x="452120" y="452119"/>
                </a:lnTo>
                <a:close/>
              </a:path>
              <a:path w="2654300" h="2654300">
                <a:moveTo>
                  <a:pt x="458470" y="458470"/>
                </a:moveTo>
                <a:lnTo>
                  <a:pt x="425450" y="458470"/>
                </a:lnTo>
                <a:lnTo>
                  <a:pt x="431800" y="464819"/>
                </a:lnTo>
                <a:lnTo>
                  <a:pt x="464819" y="464819"/>
                </a:lnTo>
                <a:lnTo>
                  <a:pt x="458470" y="458470"/>
                </a:lnTo>
                <a:close/>
              </a:path>
              <a:path w="2654300" h="2654300">
                <a:moveTo>
                  <a:pt x="464820" y="464820"/>
                </a:moveTo>
                <a:lnTo>
                  <a:pt x="431800" y="464820"/>
                </a:lnTo>
                <a:lnTo>
                  <a:pt x="438150" y="471169"/>
                </a:lnTo>
                <a:lnTo>
                  <a:pt x="471169" y="471169"/>
                </a:lnTo>
                <a:lnTo>
                  <a:pt x="464820" y="464820"/>
                </a:lnTo>
                <a:close/>
              </a:path>
              <a:path w="2654300" h="2654300">
                <a:moveTo>
                  <a:pt x="471170" y="471170"/>
                </a:moveTo>
                <a:lnTo>
                  <a:pt x="438150" y="471170"/>
                </a:lnTo>
                <a:lnTo>
                  <a:pt x="444500" y="477519"/>
                </a:lnTo>
                <a:lnTo>
                  <a:pt x="477520" y="477519"/>
                </a:lnTo>
                <a:lnTo>
                  <a:pt x="471170" y="471170"/>
                </a:lnTo>
                <a:close/>
              </a:path>
              <a:path w="2654300" h="2654300">
                <a:moveTo>
                  <a:pt x="477520" y="477520"/>
                </a:moveTo>
                <a:lnTo>
                  <a:pt x="444500" y="477520"/>
                </a:lnTo>
                <a:lnTo>
                  <a:pt x="450850" y="483869"/>
                </a:lnTo>
                <a:lnTo>
                  <a:pt x="483870" y="483869"/>
                </a:lnTo>
                <a:lnTo>
                  <a:pt x="477520" y="477520"/>
                </a:lnTo>
                <a:close/>
              </a:path>
              <a:path w="2654300" h="2654300">
                <a:moveTo>
                  <a:pt x="483870" y="483870"/>
                </a:moveTo>
                <a:lnTo>
                  <a:pt x="450850" y="483870"/>
                </a:lnTo>
                <a:lnTo>
                  <a:pt x="463549" y="496569"/>
                </a:lnTo>
                <a:lnTo>
                  <a:pt x="496569" y="496569"/>
                </a:lnTo>
                <a:lnTo>
                  <a:pt x="483870" y="483870"/>
                </a:lnTo>
                <a:close/>
              </a:path>
              <a:path w="2654300" h="2654300">
                <a:moveTo>
                  <a:pt x="496570" y="496570"/>
                </a:moveTo>
                <a:lnTo>
                  <a:pt x="463550" y="496570"/>
                </a:lnTo>
                <a:lnTo>
                  <a:pt x="476250" y="509269"/>
                </a:lnTo>
                <a:lnTo>
                  <a:pt x="509269" y="509269"/>
                </a:lnTo>
                <a:lnTo>
                  <a:pt x="496570" y="496570"/>
                </a:lnTo>
                <a:close/>
              </a:path>
              <a:path w="2654300" h="2654300">
                <a:moveTo>
                  <a:pt x="509270" y="509270"/>
                </a:moveTo>
                <a:lnTo>
                  <a:pt x="476250" y="509270"/>
                </a:lnTo>
                <a:lnTo>
                  <a:pt x="508000" y="541019"/>
                </a:lnTo>
                <a:lnTo>
                  <a:pt x="541019" y="541019"/>
                </a:lnTo>
                <a:lnTo>
                  <a:pt x="509270" y="509270"/>
                </a:lnTo>
                <a:close/>
              </a:path>
              <a:path w="2654300" h="2654300">
                <a:moveTo>
                  <a:pt x="541020" y="541020"/>
                </a:moveTo>
                <a:lnTo>
                  <a:pt x="508000" y="541020"/>
                </a:lnTo>
                <a:lnTo>
                  <a:pt x="514350" y="547369"/>
                </a:lnTo>
                <a:lnTo>
                  <a:pt x="547369" y="547369"/>
                </a:lnTo>
                <a:lnTo>
                  <a:pt x="541020" y="541020"/>
                </a:lnTo>
                <a:close/>
              </a:path>
              <a:path w="2654300" h="2654300">
                <a:moveTo>
                  <a:pt x="547370" y="547370"/>
                </a:moveTo>
                <a:lnTo>
                  <a:pt x="514350" y="547370"/>
                </a:lnTo>
                <a:lnTo>
                  <a:pt x="539750" y="572769"/>
                </a:lnTo>
                <a:lnTo>
                  <a:pt x="572770" y="572769"/>
                </a:lnTo>
                <a:lnTo>
                  <a:pt x="547370" y="547370"/>
                </a:lnTo>
                <a:close/>
              </a:path>
              <a:path w="2654300" h="2654300">
                <a:moveTo>
                  <a:pt x="572770" y="572770"/>
                </a:moveTo>
                <a:lnTo>
                  <a:pt x="539750" y="572770"/>
                </a:lnTo>
                <a:lnTo>
                  <a:pt x="546099" y="579119"/>
                </a:lnTo>
                <a:lnTo>
                  <a:pt x="579119" y="579119"/>
                </a:lnTo>
                <a:lnTo>
                  <a:pt x="572770" y="572770"/>
                </a:lnTo>
                <a:close/>
              </a:path>
              <a:path w="2654300" h="2654300">
                <a:moveTo>
                  <a:pt x="579120" y="579120"/>
                </a:moveTo>
                <a:lnTo>
                  <a:pt x="546100" y="579120"/>
                </a:lnTo>
                <a:lnTo>
                  <a:pt x="552449" y="585469"/>
                </a:lnTo>
                <a:lnTo>
                  <a:pt x="585469" y="585469"/>
                </a:lnTo>
                <a:lnTo>
                  <a:pt x="579120" y="579120"/>
                </a:lnTo>
                <a:close/>
              </a:path>
              <a:path w="2654300" h="2654300">
                <a:moveTo>
                  <a:pt x="585470" y="585470"/>
                </a:moveTo>
                <a:lnTo>
                  <a:pt x="552450" y="585470"/>
                </a:lnTo>
                <a:lnTo>
                  <a:pt x="558800" y="591819"/>
                </a:lnTo>
                <a:lnTo>
                  <a:pt x="591819" y="591819"/>
                </a:lnTo>
                <a:lnTo>
                  <a:pt x="585470" y="585470"/>
                </a:lnTo>
                <a:close/>
              </a:path>
              <a:path w="2654300" h="2654300">
                <a:moveTo>
                  <a:pt x="591820" y="591820"/>
                </a:moveTo>
                <a:lnTo>
                  <a:pt x="558800" y="591820"/>
                </a:lnTo>
                <a:lnTo>
                  <a:pt x="565150" y="598169"/>
                </a:lnTo>
                <a:lnTo>
                  <a:pt x="598169" y="598169"/>
                </a:lnTo>
                <a:lnTo>
                  <a:pt x="591820" y="591820"/>
                </a:lnTo>
                <a:close/>
              </a:path>
              <a:path w="2654300" h="2654300">
                <a:moveTo>
                  <a:pt x="598170" y="598170"/>
                </a:moveTo>
                <a:lnTo>
                  <a:pt x="565150" y="598170"/>
                </a:lnTo>
                <a:lnTo>
                  <a:pt x="571500" y="604519"/>
                </a:lnTo>
                <a:lnTo>
                  <a:pt x="604520" y="604519"/>
                </a:lnTo>
                <a:lnTo>
                  <a:pt x="598170" y="598170"/>
                </a:lnTo>
                <a:close/>
              </a:path>
              <a:path w="2654300" h="2654300">
                <a:moveTo>
                  <a:pt x="604520" y="604520"/>
                </a:moveTo>
                <a:lnTo>
                  <a:pt x="571500" y="604520"/>
                </a:lnTo>
                <a:lnTo>
                  <a:pt x="577850" y="610869"/>
                </a:lnTo>
                <a:lnTo>
                  <a:pt x="610869" y="610869"/>
                </a:lnTo>
                <a:lnTo>
                  <a:pt x="604520" y="604520"/>
                </a:lnTo>
                <a:close/>
              </a:path>
              <a:path w="2654300" h="2654300">
                <a:moveTo>
                  <a:pt x="610870" y="610869"/>
                </a:moveTo>
                <a:lnTo>
                  <a:pt x="577850" y="610869"/>
                </a:lnTo>
                <a:lnTo>
                  <a:pt x="584200" y="617219"/>
                </a:lnTo>
                <a:lnTo>
                  <a:pt x="617219" y="617219"/>
                </a:lnTo>
                <a:lnTo>
                  <a:pt x="610870" y="610869"/>
                </a:lnTo>
                <a:close/>
              </a:path>
              <a:path w="2654300" h="2654300">
                <a:moveTo>
                  <a:pt x="617220" y="617220"/>
                </a:moveTo>
                <a:lnTo>
                  <a:pt x="584200" y="617220"/>
                </a:lnTo>
                <a:lnTo>
                  <a:pt x="590550" y="623569"/>
                </a:lnTo>
                <a:lnTo>
                  <a:pt x="623569" y="623569"/>
                </a:lnTo>
                <a:lnTo>
                  <a:pt x="617220" y="617220"/>
                </a:lnTo>
                <a:close/>
              </a:path>
              <a:path w="2654300" h="2654300">
                <a:moveTo>
                  <a:pt x="623570" y="623570"/>
                </a:moveTo>
                <a:lnTo>
                  <a:pt x="590550" y="623570"/>
                </a:lnTo>
                <a:lnTo>
                  <a:pt x="596899" y="629919"/>
                </a:lnTo>
                <a:lnTo>
                  <a:pt x="629919" y="629919"/>
                </a:lnTo>
                <a:lnTo>
                  <a:pt x="623570" y="623570"/>
                </a:lnTo>
                <a:close/>
              </a:path>
              <a:path w="2654300" h="2654300">
                <a:moveTo>
                  <a:pt x="629920" y="629920"/>
                </a:moveTo>
                <a:lnTo>
                  <a:pt x="596900" y="629920"/>
                </a:lnTo>
                <a:lnTo>
                  <a:pt x="603250" y="636269"/>
                </a:lnTo>
                <a:lnTo>
                  <a:pt x="636270" y="636269"/>
                </a:lnTo>
                <a:lnTo>
                  <a:pt x="629920" y="629920"/>
                </a:lnTo>
                <a:close/>
              </a:path>
              <a:path w="2654300" h="2654300">
                <a:moveTo>
                  <a:pt x="636270" y="636270"/>
                </a:moveTo>
                <a:lnTo>
                  <a:pt x="603250" y="636270"/>
                </a:lnTo>
                <a:lnTo>
                  <a:pt x="609600" y="642619"/>
                </a:lnTo>
                <a:lnTo>
                  <a:pt x="642619" y="642619"/>
                </a:lnTo>
                <a:lnTo>
                  <a:pt x="636270" y="636270"/>
                </a:lnTo>
                <a:close/>
              </a:path>
              <a:path w="2654300" h="2654300">
                <a:moveTo>
                  <a:pt x="642620" y="642620"/>
                </a:moveTo>
                <a:lnTo>
                  <a:pt x="609600" y="642620"/>
                </a:lnTo>
                <a:lnTo>
                  <a:pt x="615950" y="648969"/>
                </a:lnTo>
                <a:lnTo>
                  <a:pt x="648969" y="648969"/>
                </a:lnTo>
                <a:lnTo>
                  <a:pt x="642620" y="642620"/>
                </a:lnTo>
                <a:close/>
              </a:path>
              <a:path w="2654300" h="2654300">
                <a:moveTo>
                  <a:pt x="648970" y="648970"/>
                </a:moveTo>
                <a:lnTo>
                  <a:pt x="615950" y="648970"/>
                </a:lnTo>
                <a:lnTo>
                  <a:pt x="622300" y="655319"/>
                </a:lnTo>
                <a:lnTo>
                  <a:pt x="655320" y="655319"/>
                </a:lnTo>
                <a:lnTo>
                  <a:pt x="648970" y="648970"/>
                </a:lnTo>
                <a:close/>
              </a:path>
              <a:path w="2654300" h="2654300">
                <a:moveTo>
                  <a:pt x="655320" y="655320"/>
                </a:moveTo>
                <a:lnTo>
                  <a:pt x="622300" y="655320"/>
                </a:lnTo>
                <a:lnTo>
                  <a:pt x="628649" y="661669"/>
                </a:lnTo>
                <a:lnTo>
                  <a:pt x="661669" y="661669"/>
                </a:lnTo>
                <a:lnTo>
                  <a:pt x="655320" y="655320"/>
                </a:lnTo>
                <a:close/>
              </a:path>
              <a:path w="2654300" h="2654300">
                <a:moveTo>
                  <a:pt x="661670" y="661669"/>
                </a:moveTo>
                <a:lnTo>
                  <a:pt x="628650" y="661669"/>
                </a:lnTo>
                <a:lnTo>
                  <a:pt x="635000" y="668019"/>
                </a:lnTo>
                <a:lnTo>
                  <a:pt x="668019" y="668019"/>
                </a:lnTo>
                <a:lnTo>
                  <a:pt x="661670" y="661669"/>
                </a:lnTo>
                <a:close/>
              </a:path>
              <a:path w="2654300" h="2654300">
                <a:moveTo>
                  <a:pt x="668020" y="668020"/>
                </a:moveTo>
                <a:lnTo>
                  <a:pt x="635000" y="668020"/>
                </a:lnTo>
                <a:lnTo>
                  <a:pt x="641349" y="674369"/>
                </a:lnTo>
                <a:lnTo>
                  <a:pt x="674369" y="674369"/>
                </a:lnTo>
                <a:lnTo>
                  <a:pt x="668020" y="668020"/>
                </a:lnTo>
                <a:close/>
              </a:path>
              <a:path w="2654300" h="2654300">
                <a:moveTo>
                  <a:pt x="674370" y="674369"/>
                </a:moveTo>
                <a:lnTo>
                  <a:pt x="641350" y="674369"/>
                </a:lnTo>
                <a:lnTo>
                  <a:pt x="647699" y="680719"/>
                </a:lnTo>
                <a:lnTo>
                  <a:pt x="680719" y="680719"/>
                </a:lnTo>
                <a:lnTo>
                  <a:pt x="674370" y="674369"/>
                </a:lnTo>
                <a:close/>
              </a:path>
              <a:path w="2654300" h="2654300">
                <a:moveTo>
                  <a:pt x="680720" y="680720"/>
                </a:moveTo>
                <a:lnTo>
                  <a:pt x="647700" y="680720"/>
                </a:lnTo>
                <a:lnTo>
                  <a:pt x="654050" y="687069"/>
                </a:lnTo>
                <a:lnTo>
                  <a:pt x="687069" y="687069"/>
                </a:lnTo>
                <a:lnTo>
                  <a:pt x="680720" y="680720"/>
                </a:lnTo>
                <a:close/>
              </a:path>
              <a:path w="2654300" h="2654300">
                <a:moveTo>
                  <a:pt x="687070" y="687070"/>
                </a:moveTo>
                <a:lnTo>
                  <a:pt x="654050" y="687070"/>
                </a:lnTo>
                <a:lnTo>
                  <a:pt x="660400" y="693419"/>
                </a:lnTo>
                <a:lnTo>
                  <a:pt x="693419" y="693419"/>
                </a:lnTo>
                <a:lnTo>
                  <a:pt x="687070" y="687070"/>
                </a:lnTo>
                <a:close/>
              </a:path>
              <a:path w="2654300" h="2654300">
                <a:moveTo>
                  <a:pt x="693420" y="693420"/>
                </a:moveTo>
                <a:lnTo>
                  <a:pt x="660400" y="693420"/>
                </a:lnTo>
                <a:lnTo>
                  <a:pt x="666750" y="699769"/>
                </a:lnTo>
                <a:lnTo>
                  <a:pt x="699769" y="699769"/>
                </a:lnTo>
                <a:lnTo>
                  <a:pt x="693420" y="693420"/>
                </a:lnTo>
                <a:close/>
              </a:path>
              <a:path w="2654300" h="2654300">
                <a:moveTo>
                  <a:pt x="699770" y="699770"/>
                </a:moveTo>
                <a:lnTo>
                  <a:pt x="666750" y="699770"/>
                </a:lnTo>
                <a:lnTo>
                  <a:pt x="673100" y="706119"/>
                </a:lnTo>
                <a:lnTo>
                  <a:pt x="706119" y="706119"/>
                </a:lnTo>
                <a:lnTo>
                  <a:pt x="699770" y="699770"/>
                </a:lnTo>
                <a:close/>
              </a:path>
              <a:path w="2654300" h="2654300">
                <a:moveTo>
                  <a:pt x="706120" y="706120"/>
                </a:moveTo>
                <a:lnTo>
                  <a:pt x="673100" y="706120"/>
                </a:lnTo>
                <a:lnTo>
                  <a:pt x="679450" y="712469"/>
                </a:lnTo>
                <a:lnTo>
                  <a:pt x="712469" y="712469"/>
                </a:lnTo>
                <a:lnTo>
                  <a:pt x="706120" y="706120"/>
                </a:lnTo>
                <a:close/>
              </a:path>
              <a:path w="2654300" h="2654300">
                <a:moveTo>
                  <a:pt x="712470" y="712470"/>
                </a:moveTo>
                <a:lnTo>
                  <a:pt x="679450" y="712470"/>
                </a:lnTo>
                <a:lnTo>
                  <a:pt x="685800" y="718819"/>
                </a:lnTo>
                <a:lnTo>
                  <a:pt x="718819" y="718819"/>
                </a:lnTo>
                <a:lnTo>
                  <a:pt x="712470" y="712470"/>
                </a:lnTo>
                <a:close/>
              </a:path>
              <a:path w="2654300" h="2654300">
                <a:moveTo>
                  <a:pt x="718820" y="718820"/>
                </a:moveTo>
                <a:lnTo>
                  <a:pt x="685800" y="718820"/>
                </a:lnTo>
                <a:lnTo>
                  <a:pt x="692150" y="725169"/>
                </a:lnTo>
                <a:lnTo>
                  <a:pt x="725169" y="725169"/>
                </a:lnTo>
                <a:lnTo>
                  <a:pt x="718820" y="718820"/>
                </a:lnTo>
                <a:close/>
              </a:path>
              <a:path w="2654300" h="2654300">
                <a:moveTo>
                  <a:pt x="725170" y="725170"/>
                </a:moveTo>
                <a:lnTo>
                  <a:pt x="692150" y="725170"/>
                </a:lnTo>
                <a:lnTo>
                  <a:pt x="698500" y="731519"/>
                </a:lnTo>
                <a:lnTo>
                  <a:pt x="731519" y="731519"/>
                </a:lnTo>
                <a:lnTo>
                  <a:pt x="725170" y="725170"/>
                </a:lnTo>
                <a:close/>
              </a:path>
              <a:path w="2654300" h="2654300">
                <a:moveTo>
                  <a:pt x="731520" y="731520"/>
                </a:moveTo>
                <a:lnTo>
                  <a:pt x="698500" y="731520"/>
                </a:lnTo>
                <a:lnTo>
                  <a:pt x="704849" y="737869"/>
                </a:lnTo>
                <a:lnTo>
                  <a:pt x="737869" y="737869"/>
                </a:lnTo>
                <a:lnTo>
                  <a:pt x="731520" y="731520"/>
                </a:lnTo>
                <a:close/>
              </a:path>
              <a:path w="2654300" h="2654300">
                <a:moveTo>
                  <a:pt x="737870" y="737870"/>
                </a:moveTo>
                <a:lnTo>
                  <a:pt x="704850" y="737870"/>
                </a:lnTo>
                <a:lnTo>
                  <a:pt x="711199" y="744219"/>
                </a:lnTo>
                <a:lnTo>
                  <a:pt x="744219" y="744219"/>
                </a:lnTo>
                <a:lnTo>
                  <a:pt x="737870" y="737870"/>
                </a:lnTo>
                <a:close/>
              </a:path>
              <a:path w="2654300" h="2654300">
                <a:moveTo>
                  <a:pt x="744220" y="744220"/>
                </a:moveTo>
                <a:lnTo>
                  <a:pt x="711200" y="744220"/>
                </a:lnTo>
                <a:lnTo>
                  <a:pt x="717549" y="750569"/>
                </a:lnTo>
                <a:lnTo>
                  <a:pt x="750569" y="750569"/>
                </a:lnTo>
                <a:lnTo>
                  <a:pt x="744220" y="744220"/>
                </a:lnTo>
                <a:close/>
              </a:path>
              <a:path w="2654300" h="2654300">
                <a:moveTo>
                  <a:pt x="750570" y="750570"/>
                </a:moveTo>
                <a:lnTo>
                  <a:pt x="717550" y="750570"/>
                </a:lnTo>
                <a:lnTo>
                  <a:pt x="723899" y="756919"/>
                </a:lnTo>
                <a:lnTo>
                  <a:pt x="756919" y="756919"/>
                </a:lnTo>
                <a:lnTo>
                  <a:pt x="750570" y="750570"/>
                </a:lnTo>
                <a:close/>
              </a:path>
              <a:path w="2654300" h="2654300">
                <a:moveTo>
                  <a:pt x="756920" y="756920"/>
                </a:moveTo>
                <a:lnTo>
                  <a:pt x="723900" y="756920"/>
                </a:lnTo>
                <a:lnTo>
                  <a:pt x="730250" y="763269"/>
                </a:lnTo>
                <a:lnTo>
                  <a:pt x="763269" y="763269"/>
                </a:lnTo>
                <a:lnTo>
                  <a:pt x="756920" y="756920"/>
                </a:lnTo>
                <a:close/>
              </a:path>
              <a:path w="2654300" h="2654300">
                <a:moveTo>
                  <a:pt x="763270" y="763270"/>
                </a:moveTo>
                <a:lnTo>
                  <a:pt x="730250" y="763270"/>
                </a:lnTo>
                <a:lnTo>
                  <a:pt x="736600" y="769619"/>
                </a:lnTo>
                <a:lnTo>
                  <a:pt x="769619" y="769619"/>
                </a:lnTo>
                <a:lnTo>
                  <a:pt x="763270" y="763270"/>
                </a:lnTo>
                <a:close/>
              </a:path>
              <a:path w="2654300" h="2654300">
                <a:moveTo>
                  <a:pt x="769620" y="769619"/>
                </a:moveTo>
                <a:lnTo>
                  <a:pt x="736600" y="769619"/>
                </a:lnTo>
                <a:lnTo>
                  <a:pt x="742950" y="775969"/>
                </a:lnTo>
                <a:lnTo>
                  <a:pt x="775969" y="775969"/>
                </a:lnTo>
                <a:lnTo>
                  <a:pt x="769620" y="769619"/>
                </a:lnTo>
                <a:close/>
              </a:path>
              <a:path w="2654300" h="2654300">
                <a:moveTo>
                  <a:pt x="775970" y="775969"/>
                </a:moveTo>
                <a:lnTo>
                  <a:pt x="742950" y="775969"/>
                </a:lnTo>
                <a:lnTo>
                  <a:pt x="749300" y="782319"/>
                </a:lnTo>
                <a:lnTo>
                  <a:pt x="782319" y="782319"/>
                </a:lnTo>
                <a:lnTo>
                  <a:pt x="775970" y="775969"/>
                </a:lnTo>
                <a:close/>
              </a:path>
              <a:path w="2654300" h="2654300">
                <a:moveTo>
                  <a:pt x="782320" y="782320"/>
                </a:moveTo>
                <a:lnTo>
                  <a:pt x="749300" y="782320"/>
                </a:lnTo>
                <a:lnTo>
                  <a:pt x="755650" y="788669"/>
                </a:lnTo>
                <a:lnTo>
                  <a:pt x="788669" y="788669"/>
                </a:lnTo>
                <a:lnTo>
                  <a:pt x="782320" y="782320"/>
                </a:lnTo>
                <a:close/>
              </a:path>
              <a:path w="2654300" h="2654300">
                <a:moveTo>
                  <a:pt x="788670" y="788670"/>
                </a:moveTo>
                <a:lnTo>
                  <a:pt x="755650" y="788670"/>
                </a:lnTo>
                <a:lnTo>
                  <a:pt x="762000" y="795019"/>
                </a:lnTo>
                <a:lnTo>
                  <a:pt x="795020" y="795019"/>
                </a:lnTo>
                <a:lnTo>
                  <a:pt x="788670" y="788670"/>
                </a:lnTo>
                <a:close/>
              </a:path>
              <a:path w="2654300" h="2654300">
                <a:moveTo>
                  <a:pt x="795020" y="795020"/>
                </a:moveTo>
                <a:lnTo>
                  <a:pt x="762000" y="795020"/>
                </a:lnTo>
                <a:lnTo>
                  <a:pt x="768350" y="801369"/>
                </a:lnTo>
                <a:lnTo>
                  <a:pt x="801369" y="801369"/>
                </a:lnTo>
                <a:lnTo>
                  <a:pt x="795020" y="795020"/>
                </a:lnTo>
                <a:close/>
              </a:path>
              <a:path w="2654300" h="2654300">
                <a:moveTo>
                  <a:pt x="801370" y="801369"/>
                </a:moveTo>
                <a:lnTo>
                  <a:pt x="768350" y="801369"/>
                </a:lnTo>
                <a:lnTo>
                  <a:pt x="774700" y="807719"/>
                </a:lnTo>
                <a:lnTo>
                  <a:pt x="807719" y="807719"/>
                </a:lnTo>
                <a:lnTo>
                  <a:pt x="801370" y="801369"/>
                </a:lnTo>
                <a:close/>
              </a:path>
              <a:path w="2654300" h="2654300">
                <a:moveTo>
                  <a:pt x="807720" y="807720"/>
                </a:moveTo>
                <a:lnTo>
                  <a:pt x="774700" y="807720"/>
                </a:lnTo>
                <a:lnTo>
                  <a:pt x="781049" y="814069"/>
                </a:lnTo>
                <a:lnTo>
                  <a:pt x="814069" y="814069"/>
                </a:lnTo>
                <a:lnTo>
                  <a:pt x="807720" y="807720"/>
                </a:lnTo>
                <a:close/>
              </a:path>
              <a:path w="2654300" h="2654300">
                <a:moveTo>
                  <a:pt x="814070" y="814070"/>
                </a:moveTo>
                <a:lnTo>
                  <a:pt x="781050" y="814070"/>
                </a:lnTo>
                <a:lnTo>
                  <a:pt x="787400" y="820419"/>
                </a:lnTo>
                <a:lnTo>
                  <a:pt x="820419" y="820419"/>
                </a:lnTo>
                <a:lnTo>
                  <a:pt x="814070" y="814070"/>
                </a:lnTo>
                <a:close/>
              </a:path>
              <a:path w="2654300" h="2654300">
                <a:moveTo>
                  <a:pt x="820420" y="820420"/>
                </a:moveTo>
                <a:lnTo>
                  <a:pt x="787400" y="820420"/>
                </a:lnTo>
                <a:lnTo>
                  <a:pt x="800099" y="833119"/>
                </a:lnTo>
                <a:lnTo>
                  <a:pt x="833120" y="833119"/>
                </a:lnTo>
                <a:lnTo>
                  <a:pt x="820420" y="820420"/>
                </a:lnTo>
                <a:close/>
              </a:path>
              <a:path w="2654300" h="2654300">
                <a:moveTo>
                  <a:pt x="833120" y="833120"/>
                </a:moveTo>
                <a:lnTo>
                  <a:pt x="800100" y="833120"/>
                </a:lnTo>
                <a:lnTo>
                  <a:pt x="806449" y="839469"/>
                </a:lnTo>
                <a:lnTo>
                  <a:pt x="839469" y="839469"/>
                </a:lnTo>
                <a:lnTo>
                  <a:pt x="833120" y="833120"/>
                </a:lnTo>
                <a:close/>
              </a:path>
              <a:path w="2654300" h="2654300">
                <a:moveTo>
                  <a:pt x="839470" y="839470"/>
                </a:moveTo>
                <a:lnTo>
                  <a:pt x="806450" y="839470"/>
                </a:lnTo>
                <a:lnTo>
                  <a:pt x="812800" y="845819"/>
                </a:lnTo>
                <a:lnTo>
                  <a:pt x="845819" y="845819"/>
                </a:lnTo>
                <a:lnTo>
                  <a:pt x="839470" y="839470"/>
                </a:lnTo>
                <a:close/>
              </a:path>
              <a:path w="2654300" h="2654300">
                <a:moveTo>
                  <a:pt x="845820" y="845820"/>
                </a:moveTo>
                <a:lnTo>
                  <a:pt x="812800" y="845820"/>
                </a:lnTo>
                <a:lnTo>
                  <a:pt x="819150" y="852169"/>
                </a:lnTo>
                <a:lnTo>
                  <a:pt x="852169" y="852169"/>
                </a:lnTo>
                <a:lnTo>
                  <a:pt x="845820" y="845820"/>
                </a:lnTo>
                <a:close/>
              </a:path>
              <a:path w="2654300" h="2654300">
                <a:moveTo>
                  <a:pt x="852170" y="852170"/>
                </a:moveTo>
                <a:lnTo>
                  <a:pt x="819150" y="852170"/>
                </a:lnTo>
                <a:lnTo>
                  <a:pt x="825500" y="858519"/>
                </a:lnTo>
                <a:lnTo>
                  <a:pt x="858519" y="858519"/>
                </a:lnTo>
                <a:lnTo>
                  <a:pt x="852170" y="852170"/>
                </a:lnTo>
                <a:close/>
              </a:path>
              <a:path w="2654300" h="2654300">
                <a:moveTo>
                  <a:pt x="858520" y="858519"/>
                </a:moveTo>
                <a:lnTo>
                  <a:pt x="825500" y="858519"/>
                </a:lnTo>
                <a:lnTo>
                  <a:pt x="831850" y="864869"/>
                </a:lnTo>
                <a:lnTo>
                  <a:pt x="864869" y="864869"/>
                </a:lnTo>
                <a:lnTo>
                  <a:pt x="858520" y="858519"/>
                </a:lnTo>
                <a:close/>
              </a:path>
              <a:path w="2654300" h="2654300">
                <a:moveTo>
                  <a:pt x="864870" y="864870"/>
                </a:moveTo>
                <a:lnTo>
                  <a:pt x="831850" y="864870"/>
                </a:lnTo>
                <a:lnTo>
                  <a:pt x="838199" y="871219"/>
                </a:lnTo>
                <a:lnTo>
                  <a:pt x="871219" y="871219"/>
                </a:lnTo>
                <a:lnTo>
                  <a:pt x="864870" y="864870"/>
                </a:lnTo>
                <a:close/>
              </a:path>
              <a:path w="2654300" h="2654300">
                <a:moveTo>
                  <a:pt x="871220" y="871219"/>
                </a:moveTo>
                <a:lnTo>
                  <a:pt x="838200" y="871219"/>
                </a:lnTo>
                <a:lnTo>
                  <a:pt x="844550" y="877569"/>
                </a:lnTo>
                <a:lnTo>
                  <a:pt x="877569" y="877569"/>
                </a:lnTo>
                <a:lnTo>
                  <a:pt x="871220" y="871219"/>
                </a:lnTo>
                <a:close/>
              </a:path>
              <a:path w="2654300" h="2654300">
                <a:moveTo>
                  <a:pt x="877570" y="877570"/>
                </a:moveTo>
                <a:lnTo>
                  <a:pt x="844550" y="877570"/>
                </a:lnTo>
                <a:lnTo>
                  <a:pt x="850900" y="883919"/>
                </a:lnTo>
                <a:lnTo>
                  <a:pt x="883919" y="883919"/>
                </a:lnTo>
                <a:lnTo>
                  <a:pt x="877570" y="877570"/>
                </a:lnTo>
                <a:close/>
              </a:path>
              <a:path w="2654300" h="2654300">
                <a:moveTo>
                  <a:pt x="883920" y="883920"/>
                </a:moveTo>
                <a:lnTo>
                  <a:pt x="850900" y="883920"/>
                </a:lnTo>
                <a:lnTo>
                  <a:pt x="857250" y="890269"/>
                </a:lnTo>
                <a:lnTo>
                  <a:pt x="890269" y="890269"/>
                </a:lnTo>
                <a:lnTo>
                  <a:pt x="883920" y="883920"/>
                </a:lnTo>
                <a:close/>
              </a:path>
              <a:path w="2654300" h="2654300">
                <a:moveTo>
                  <a:pt x="890270" y="890270"/>
                </a:moveTo>
                <a:lnTo>
                  <a:pt x="857250" y="890270"/>
                </a:lnTo>
                <a:lnTo>
                  <a:pt x="863599" y="896619"/>
                </a:lnTo>
                <a:lnTo>
                  <a:pt x="896619" y="896619"/>
                </a:lnTo>
                <a:lnTo>
                  <a:pt x="890270" y="890270"/>
                </a:lnTo>
                <a:close/>
              </a:path>
              <a:path w="2654300" h="2654300">
                <a:moveTo>
                  <a:pt x="896620" y="896620"/>
                </a:moveTo>
                <a:lnTo>
                  <a:pt x="863600" y="896620"/>
                </a:lnTo>
                <a:lnTo>
                  <a:pt x="882649" y="915669"/>
                </a:lnTo>
                <a:lnTo>
                  <a:pt x="915669" y="915669"/>
                </a:lnTo>
                <a:lnTo>
                  <a:pt x="896620" y="896620"/>
                </a:lnTo>
                <a:close/>
              </a:path>
              <a:path w="2654300" h="2654300">
                <a:moveTo>
                  <a:pt x="915670" y="915670"/>
                </a:moveTo>
                <a:lnTo>
                  <a:pt x="882650" y="915670"/>
                </a:lnTo>
                <a:lnTo>
                  <a:pt x="888999" y="922019"/>
                </a:lnTo>
                <a:lnTo>
                  <a:pt x="922019" y="922019"/>
                </a:lnTo>
                <a:lnTo>
                  <a:pt x="915670" y="915670"/>
                </a:lnTo>
                <a:close/>
              </a:path>
              <a:path w="2654300" h="2654300">
                <a:moveTo>
                  <a:pt x="922020" y="922020"/>
                </a:moveTo>
                <a:lnTo>
                  <a:pt x="889000" y="922020"/>
                </a:lnTo>
                <a:lnTo>
                  <a:pt x="895350" y="928369"/>
                </a:lnTo>
                <a:lnTo>
                  <a:pt x="928369" y="928369"/>
                </a:lnTo>
                <a:lnTo>
                  <a:pt x="922020" y="922020"/>
                </a:lnTo>
                <a:close/>
              </a:path>
              <a:path w="2654300" h="2654300">
                <a:moveTo>
                  <a:pt x="928370" y="928369"/>
                </a:moveTo>
                <a:lnTo>
                  <a:pt x="895350" y="928369"/>
                </a:lnTo>
                <a:lnTo>
                  <a:pt x="901700" y="934719"/>
                </a:lnTo>
                <a:lnTo>
                  <a:pt x="934719" y="934719"/>
                </a:lnTo>
                <a:lnTo>
                  <a:pt x="928370" y="928369"/>
                </a:lnTo>
                <a:close/>
              </a:path>
              <a:path w="2654300" h="2654300">
                <a:moveTo>
                  <a:pt x="934720" y="934720"/>
                </a:moveTo>
                <a:lnTo>
                  <a:pt x="901700" y="934720"/>
                </a:lnTo>
                <a:lnTo>
                  <a:pt x="908050" y="941069"/>
                </a:lnTo>
                <a:lnTo>
                  <a:pt x="941069" y="941069"/>
                </a:lnTo>
                <a:lnTo>
                  <a:pt x="934720" y="934720"/>
                </a:lnTo>
                <a:close/>
              </a:path>
              <a:path w="2654300" h="2654300">
                <a:moveTo>
                  <a:pt x="941070" y="941070"/>
                </a:moveTo>
                <a:lnTo>
                  <a:pt x="908050" y="941070"/>
                </a:lnTo>
                <a:lnTo>
                  <a:pt x="914400" y="947419"/>
                </a:lnTo>
                <a:lnTo>
                  <a:pt x="947419" y="947419"/>
                </a:lnTo>
                <a:lnTo>
                  <a:pt x="941070" y="941070"/>
                </a:lnTo>
                <a:close/>
              </a:path>
              <a:path w="2654300" h="2654300">
                <a:moveTo>
                  <a:pt x="947420" y="947420"/>
                </a:moveTo>
                <a:lnTo>
                  <a:pt x="914400" y="947420"/>
                </a:lnTo>
                <a:lnTo>
                  <a:pt x="920750" y="953769"/>
                </a:lnTo>
                <a:lnTo>
                  <a:pt x="953769" y="953769"/>
                </a:lnTo>
                <a:lnTo>
                  <a:pt x="947420" y="947420"/>
                </a:lnTo>
                <a:close/>
              </a:path>
              <a:path w="2654300" h="2654300">
                <a:moveTo>
                  <a:pt x="953770" y="953770"/>
                </a:moveTo>
                <a:lnTo>
                  <a:pt x="920750" y="953770"/>
                </a:lnTo>
                <a:lnTo>
                  <a:pt x="927100" y="960119"/>
                </a:lnTo>
                <a:lnTo>
                  <a:pt x="960119" y="960119"/>
                </a:lnTo>
                <a:lnTo>
                  <a:pt x="953770" y="953770"/>
                </a:lnTo>
                <a:close/>
              </a:path>
              <a:path w="2654300" h="2654300">
                <a:moveTo>
                  <a:pt x="960120" y="960119"/>
                </a:moveTo>
                <a:lnTo>
                  <a:pt x="927100" y="960119"/>
                </a:lnTo>
                <a:lnTo>
                  <a:pt x="933450" y="966469"/>
                </a:lnTo>
                <a:lnTo>
                  <a:pt x="966469" y="966469"/>
                </a:lnTo>
                <a:lnTo>
                  <a:pt x="960120" y="960119"/>
                </a:lnTo>
                <a:close/>
              </a:path>
              <a:path w="2654300" h="2654300">
                <a:moveTo>
                  <a:pt x="966470" y="966470"/>
                </a:moveTo>
                <a:lnTo>
                  <a:pt x="933450" y="966470"/>
                </a:lnTo>
                <a:lnTo>
                  <a:pt x="939800" y="972819"/>
                </a:lnTo>
                <a:lnTo>
                  <a:pt x="972819" y="972819"/>
                </a:lnTo>
                <a:lnTo>
                  <a:pt x="966470" y="966470"/>
                </a:lnTo>
                <a:close/>
              </a:path>
              <a:path w="2654300" h="2654300">
                <a:moveTo>
                  <a:pt x="972820" y="972820"/>
                </a:moveTo>
                <a:lnTo>
                  <a:pt x="939800" y="972820"/>
                </a:lnTo>
                <a:lnTo>
                  <a:pt x="946149" y="979169"/>
                </a:lnTo>
                <a:lnTo>
                  <a:pt x="979169" y="979169"/>
                </a:lnTo>
                <a:lnTo>
                  <a:pt x="972820" y="972820"/>
                </a:lnTo>
                <a:close/>
              </a:path>
              <a:path w="2654300" h="2654300">
                <a:moveTo>
                  <a:pt x="979170" y="979170"/>
                </a:moveTo>
                <a:lnTo>
                  <a:pt x="946150" y="979170"/>
                </a:lnTo>
                <a:lnTo>
                  <a:pt x="952499" y="985519"/>
                </a:lnTo>
                <a:lnTo>
                  <a:pt x="985519" y="985519"/>
                </a:lnTo>
                <a:lnTo>
                  <a:pt x="979170" y="979170"/>
                </a:lnTo>
                <a:close/>
              </a:path>
              <a:path w="2654300" h="2654300">
                <a:moveTo>
                  <a:pt x="985520" y="985520"/>
                </a:moveTo>
                <a:lnTo>
                  <a:pt x="952500" y="985520"/>
                </a:lnTo>
                <a:lnTo>
                  <a:pt x="958849" y="991869"/>
                </a:lnTo>
                <a:lnTo>
                  <a:pt x="991869" y="991869"/>
                </a:lnTo>
                <a:lnTo>
                  <a:pt x="985520" y="985520"/>
                </a:lnTo>
                <a:close/>
              </a:path>
              <a:path w="2654300" h="2654300">
                <a:moveTo>
                  <a:pt x="991870" y="991870"/>
                </a:moveTo>
                <a:lnTo>
                  <a:pt x="958850" y="991870"/>
                </a:lnTo>
                <a:lnTo>
                  <a:pt x="965200" y="998219"/>
                </a:lnTo>
                <a:lnTo>
                  <a:pt x="998220" y="998219"/>
                </a:lnTo>
                <a:lnTo>
                  <a:pt x="991870" y="991870"/>
                </a:lnTo>
                <a:close/>
              </a:path>
              <a:path w="2654300" h="2654300">
                <a:moveTo>
                  <a:pt x="998220" y="998220"/>
                </a:moveTo>
                <a:lnTo>
                  <a:pt x="965200" y="998220"/>
                </a:lnTo>
                <a:lnTo>
                  <a:pt x="971550" y="1004569"/>
                </a:lnTo>
                <a:lnTo>
                  <a:pt x="1004570" y="1004569"/>
                </a:lnTo>
                <a:lnTo>
                  <a:pt x="998220" y="998220"/>
                </a:lnTo>
                <a:close/>
              </a:path>
              <a:path w="2654300" h="2654300">
                <a:moveTo>
                  <a:pt x="1004570" y="1004570"/>
                </a:moveTo>
                <a:lnTo>
                  <a:pt x="971550" y="1004570"/>
                </a:lnTo>
                <a:lnTo>
                  <a:pt x="977899" y="1010919"/>
                </a:lnTo>
                <a:lnTo>
                  <a:pt x="1010919" y="1010919"/>
                </a:lnTo>
                <a:lnTo>
                  <a:pt x="1004570" y="1004570"/>
                </a:lnTo>
                <a:close/>
              </a:path>
              <a:path w="2654300" h="2654300">
                <a:moveTo>
                  <a:pt x="1010920" y="1010920"/>
                </a:moveTo>
                <a:lnTo>
                  <a:pt x="977900" y="1010920"/>
                </a:lnTo>
                <a:lnTo>
                  <a:pt x="984250" y="1017269"/>
                </a:lnTo>
                <a:lnTo>
                  <a:pt x="1017269" y="1017269"/>
                </a:lnTo>
                <a:lnTo>
                  <a:pt x="1010920" y="1010920"/>
                </a:lnTo>
                <a:close/>
              </a:path>
              <a:path w="2654300" h="2654300">
                <a:moveTo>
                  <a:pt x="1017270" y="1017269"/>
                </a:moveTo>
                <a:lnTo>
                  <a:pt x="984250" y="1017269"/>
                </a:lnTo>
                <a:lnTo>
                  <a:pt x="990600" y="1023619"/>
                </a:lnTo>
                <a:lnTo>
                  <a:pt x="1023619" y="1023619"/>
                </a:lnTo>
                <a:lnTo>
                  <a:pt x="1017270" y="1017269"/>
                </a:lnTo>
                <a:close/>
              </a:path>
              <a:path w="2654300" h="2654300">
                <a:moveTo>
                  <a:pt x="1023620" y="1023619"/>
                </a:moveTo>
                <a:lnTo>
                  <a:pt x="990600" y="1023619"/>
                </a:lnTo>
                <a:lnTo>
                  <a:pt x="996950" y="1029969"/>
                </a:lnTo>
                <a:lnTo>
                  <a:pt x="1029969" y="1029969"/>
                </a:lnTo>
                <a:lnTo>
                  <a:pt x="1023620" y="1023619"/>
                </a:lnTo>
                <a:close/>
              </a:path>
              <a:path w="2654300" h="2654300">
                <a:moveTo>
                  <a:pt x="1029970" y="1029970"/>
                </a:moveTo>
                <a:lnTo>
                  <a:pt x="996950" y="1029970"/>
                </a:lnTo>
                <a:lnTo>
                  <a:pt x="1055370" y="1088389"/>
                </a:lnTo>
                <a:lnTo>
                  <a:pt x="1088390" y="1088389"/>
                </a:lnTo>
                <a:lnTo>
                  <a:pt x="1029970" y="1029970"/>
                </a:lnTo>
                <a:close/>
              </a:path>
              <a:path w="2654300" h="2654300">
                <a:moveTo>
                  <a:pt x="1088390" y="1088390"/>
                </a:moveTo>
                <a:lnTo>
                  <a:pt x="1055370" y="1088390"/>
                </a:lnTo>
                <a:lnTo>
                  <a:pt x="1074420" y="1107439"/>
                </a:lnTo>
                <a:lnTo>
                  <a:pt x="1107440" y="1107439"/>
                </a:lnTo>
                <a:lnTo>
                  <a:pt x="1088390" y="1088390"/>
                </a:lnTo>
                <a:close/>
              </a:path>
              <a:path w="2654300" h="2654300">
                <a:moveTo>
                  <a:pt x="1107440" y="1107440"/>
                </a:moveTo>
                <a:lnTo>
                  <a:pt x="1074420" y="1107440"/>
                </a:lnTo>
                <a:lnTo>
                  <a:pt x="1087120" y="1120139"/>
                </a:lnTo>
                <a:lnTo>
                  <a:pt x="1120140" y="1120139"/>
                </a:lnTo>
                <a:lnTo>
                  <a:pt x="1107440" y="1107440"/>
                </a:lnTo>
                <a:close/>
              </a:path>
              <a:path w="2654300" h="2654300">
                <a:moveTo>
                  <a:pt x="1120140" y="1120140"/>
                </a:moveTo>
                <a:lnTo>
                  <a:pt x="1087120" y="1120140"/>
                </a:lnTo>
                <a:lnTo>
                  <a:pt x="1090930" y="1123949"/>
                </a:lnTo>
                <a:lnTo>
                  <a:pt x="1123950" y="1123949"/>
                </a:lnTo>
                <a:lnTo>
                  <a:pt x="1120140" y="1120140"/>
                </a:lnTo>
                <a:close/>
              </a:path>
              <a:path w="2654300" h="2654300">
                <a:moveTo>
                  <a:pt x="1123950" y="1123949"/>
                </a:moveTo>
                <a:lnTo>
                  <a:pt x="1090930" y="1123949"/>
                </a:lnTo>
                <a:lnTo>
                  <a:pt x="1148080" y="1181099"/>
                </a:lnTo>
                <a:lnTo>
                  <a:pt x="1181100" y="1181099"/>
                </a:lnTo>
                <a:lnTo>
                  <a:pt x="1123950" y="1123949"/>
                </a:lnTo>
                <a:close/>
              </a:path>
              <a:path w="2654300" h="2654300">
                <a:moveTo>
                  <a:pt x="1181100" y="1181100"/>
                </a:moveTo>
                <a:lnTo>
                  <a:pt x="1148080" y="1181100"/>
                </a:lnTo>
                <a:lnTo>
                  <a:pt x="1154430" y="1187449"/>
                </a:lnTo>
                <a:lnTo>
                  <a:pt x="1187450" y="1187449"/>
                </a:lnTo>
                <a:lnTo>
                  <a:pt x="1181100" y="1181100"/>
                </a:lnTo>
                <a:close/>
              </a:path>
              <a:path w="2654300" h="2654300">
                <a:moveTo>
                  <a:pt x="1187450" y="1187449"/>
                </a:moveTo>
                <a:lnTo>
                  <a:pt x="1154430" y="1187449"/>
                </a:lnTo>
                <a:lnTo>
                  <a:pt x="1156970" y="1189989"/>
                </a:lnTo>
                <a:lnTo>
                  <a:pt x="1189990" y="1189989"/>
                </a:lnTo>
                <a:lnTo>
                  <a:pt x="1187450" y="1187449"/>
                </a:lnTo>
                <a:close/>
              </a:path>
              <a:path w="2654300" h="2654300">
                <a:moveTo>
                  <a:pt x="1189990" y="1189990"/>
                </a:moveTo>
                <a:lnTo>
                  <a:pt x="1156970" y="1189990"/>
                </a:lnTo>
                <a:lnTo>
                  <a:pt x="1163320" y="1196339"/>
                </a:lnTo>
                <a:lnTo>
                  <a:pt x="1196340" y="1196339"/>
                </a:lnTo>
                <a:lnTo>
                  <a:pt x="1189990" y="1189990"/>
                </a:lnTo>
                <a:close/>
              </a:path>
              <a:path w="2654300" h="2654300">
                <a:moveTo>
                  <a:pt x="1196340" y="1196340"/>
                </a:moveTo>
                <a:lnTo>
                  <a:pt x="1163320" y="1196340"/>
                </a:lnTo>
                <a:lnTo>
                  <a:pt x="1176020" y="1209039"/>
                </a:lnTo>
                <a:lnTo>
                  <a:pt x="1209040" y="1209039"/>
                </a:lnTo>
                <a:lnTo>
                  <a:pt x="1196340" y="1196340"/>
                </a:lnTo>
                <a:close/>
              </a:path>
              <a:path w="2654300" h="2654300">
                <a:moveTo>
                  <a:pt x="1209040" y="1209040"/>
                </a:moveTo>
                <a:lnTo>
                  <a:pt x="1176020" y="1209040"/>
                </a:lnTo>
                <a:lnTo>
                  <a:pt x="1179830" y="1212849"/>
                </a:lnTo>
                <a:lnTo>
                  <a:pt x="1212849" y="1212849"/>
                </a:lnTo>
                <a:lnTo>
                  <a:pt x="1209040" y="1209040"/>
                </a:lnTo>
                <a:close/>
              </a:path>
              <a:path w="2654300" h="2654300">
                <a:moveTo>
                  <a:pt x="1212850" y="1212850"/>
                </a:moveTo>
                <a:lnTo>
                  <a:pt x="1179830" y="1212850"/>
                </a:lnTo>
                <a:lnTo>
                  <a:pt x="1188720" y="1221739"/>
                </a:lnTo>
                <a:lnTo>
                  <a:pt x="1221740" y="1221739"/>
                </a:lnTo>
                <a:lnTo>
                  <a:pt x="1212850" y="1212850"/>
                </a:lnTo>
                <a:close/>
              </a:path>
              <a:path w="2654300" h="2654300">
                <a:moveTo>
                  <a:pt x="1221740" y="1221740"/>
                </a:moveTo>
                <a:lnTo>
                  <a:pt x="1188720" y="1221740"/>
                </a:lnTo>
                <a:lnTo>
                  <a:pt x="1195070" y="1228089"/>
                </a:lnTo>
                <a:lnTo>
                  <a:pt x="1228090" y="1228089"/>
                </a:lnTo>
                <a:lnTo>
                  <a:pt x="1221740" y="1221740"/>
                </a:lnTo>
                <a:close/>
              </a:path>
              <a:path w="2654300" h="2654300">
                <a:moveTo>
                  <a:pt x="1228090" y="1228090"/>
                </a:moveTo>
                <a:lnTo>
                  <a:pt x="1195070" y="1228090"/>
                </a:lnTo>
                <a:lnTo>
                  <a:pt x="1205230" y="1238249"/>
                </a:lnTo>
                <a:lnTo>
                  <a:pt x="1238250" y="1238249"/>
                </a:lnTo>
                <a:lnTo>
                  <a:pt x="1228090" y="1228090"/>
                </a:lnTo>
                <a:close/>
              </a:path>
              <a:path w="2654300" h="2654300">
                <a:moveTo>
                  <a:pt x="1238250" y="1238250"/>
                </a:moveTo>
                <a:lnTo>
                  <a:pt x="1205230" y="1238250"/>
                </a:lnTo>
                <a:lnTo>
                  <a:pt x="1211580" y="1244599"/>
                </a:lnTo>
                <a:lnTo>
                  <a:pt x="1244599" y="1244599"/>
                </a:lnTo>
                <a:lnTo>
                  <a:pt x="1238250" y="1238250"/>
                </a:lnTo>
                <a:close/>
              </a:path>
              <a:path w="2654300" h="2654300">
                <a:moveTo>
                  <a:pt x="1244600" y="1244600"/>
                </a:moveTo>
                <a:lnTo>
                  <a:pt x="1211580" y="1244600"/>
                </a:lnTo>
                <a:lnTo>
                  <a:pt x="1220470" y="1253489"/>
                </a:lnTo>
                <a:lnTo>
                  <a:pt x="1253490" y="1253489"/>
                </a:lnTo>
                <a:lnTo>
                  <a:pt x="1244600" y="1244600"/>
                </a:lnTo>
                <a:close/>
              </a:path>
              <a:path w="2654300" h="2654300">
                <a:moveTo>
                  <a:pt x="1253490" y="1253489"/>
                </a:moveTo>
                <a:lnTo>
                  <a:pt x="1220470" y="1253489"/>
                </a:lnTo>
                <a:lnTo>
                  <a:pt x="1224280" y="1257299"/>
                </a:lnTo>
                <a:lnTo>
                  <a:pt x="1257300" y="1257299"/>
                </a:lnTo>
                <a:lnTo>
                  <a:pt x="1253490" y="1253489"/>
                </a:lnTo>
                <a:close/>
              </a:path>
              <a:path w="2654300" h="2654300">
                <a:moveTo>
                  <a:pt x="1257300" y="1257300"/>
                </a:moveTo>
                <a:lnTo>
                  <a:pt x="1224280" y="1257300"/>
                </a:lnTo>
                <a:lnTo>
                  <a:pt x="1226820" y="1259839"/>
                </a:lnTo>
                <a:lnTo>
                  <a:pt x="1259840" y="1259839"/>
                </a:lnTo>
                <a:lnTo>
                  <a:pt x="1257300" y="1257300"/>
                </a:lnTo>
                <a:close/>
              </a:path>
              <a:path w="2654300" h="2654300">
                <a:moveTo>
                  <a:pt x="1259840" y="1259840"/>
                </a:moveTo>
                <a:lnTo>
                  <a:pt x="1226820" y="1259840"/>
                </a:lnTo>
                <a:lnTo>
                  <a:pt x="1230630" y="1263649"/>
                </a:lnTo>
                <a:lnTo>
                  <a:pt x="1263650" y="1263649"/>
                </a:lnTo>
                <a:lnTo>
                  <a:pt x="1259840" y="1259840"/>
                </a:lnTo>
                <a:close/>
              </a:path>
              <a:path w="2654300" h="2654300">
                <a:moveTo>
                  <a:pt x="1263650" y="1263650"/>
                </a:moveTo>
                <a:lnTo>
                  <a:pt x="1230630" y="1263650"/>
                </a:lnTo>
                <a:lnTo>
                  <a:pt x="1245870" y="1278889"/>
                </a:lnTo>
                <a:lnTo>
                  <a:pt x="1278890" y="1278889"/>
                </a:lnTo>
                <a:lnTo>
                  <a:pt x="1263650" y="1263650"/>
                </a:lnTo>
                <a:close/>
              </a:path>
              <a:path w="2654300" h="2654300">
                <a:moveTo>
                  <a:pt x="1278890" y="1278890"/>
                </a:moveTo>
                <a:lnTo>
                  <a:pt x="1245870" y="1278890"/>
                </a:lnTo>
                <a:lnTo>
                  <a:pt x="1252220" y="1285239"/>
                </a:lnTo>
                <a:lnTo>
                  <a:pt x="1285239" y="1285239"/>
                </a:lnTo>
                <a:lnTo>
                  <a:pt x="1278890" y="1278890"/>
                </a:lnTo>
                <a:close/>
              </a:path>
              <a:path w="2654300" h="2654300">
                <a:moveTo>
                  <a:pt x="1285240" y="1285240"/>
                </a:moveTo>
                <a:lnTo>
                  <a:pt x="1252220" y="1285240"/>
                </a:lnTo>
                <a:lnTo>
                  <a:pt x="1258570" y="1291589"/>
                </a:lnTo>
                <a:lnTo>
                  <a:pt x="1291590" y="1291589"/>
                </a:lnTo>
                <a:lnTo>
                  <a:pt x="1285240" y="1285240"/>
                </a:lnTo>
                <a:close/>
              </a:path>
              <a:path w="2654300" h="2654300">
                <a:moveTo>
                  <a:pt x="1291590" y="1291590"/>
                </a:moveTo>
                <a:lnTo>
                  <a:pt x="1258570" y="1291590"/>
                </a:lnTo>
                <a:lnTo>
                  <a:pt x="1262380" y="1295399"/>
                </a:lnTo>
                <a:lnTo>
                  <a:pt x="1295400" y="1295399"/>
                </a:lnTo>
                <a:lnTo>
                  <a:pt x="1291590" y="1291590"/>
                </a:lnTo>
                <a:close/>
              </a:path>
              <a:path w="2654300" h="2654300">
                <a:moveTo>
                  <a:pt x="1295400" y="1295400"/>
                </a:moveTo>
                <a:lnTo>
                  <a:pt x="1262380" y="1295400"/>
                </a:lnTo>
                <a:lnTo>
                  <a:pt x="1264920" y="1297939"/>
                </a:lnTo>
                <a:lnTo>
                  <a:pt x="1297940" y="1297939"/>
                </a:lnTo>
                <a:lnTo>
                  <a:pt x="1295400" y="1295400"/>
                </a:lnTo>
                <a:close/>
              </a:path>
              <a:path w="2654300" h="2654300">
                <a:moveTo>
                  <a:pt x="1297940" y="1297940"/>
                </a:moveTo>
                <a:lnTo>
                  <a:pt x="1264920" y="1297940"/>
                </a:lnTo>
                <a:lnTo>
                  <a:pt x="1277620" y="1310639"/>
                </a:lnTo>
                <a:lnTo>
                  <a:pt x="1310640" y="1310639"/>
                </a:lnTo>
                <a:lnTo>
                  <a:pt x="1297940" y="1297940"/>
                </a:lnTo>
                <a:close/>
              </a:path>
              <a:path w="2654300" h="2654300">
                <a:moveTo>
                  <a:pt x="1310640" y="1310640"/>
                </a:moveTo>
                <a:lnTo>
                  <a:pt x="1277620" y="1310640"/>
                </a:lnTo>
                <a:lnTo>
                  <a:pt x="1281430" y="1314449"/>
                </a:lnTo>
                <a:lnTo>
                  <a:pt x="1314450" y="1314449"/>
                </a:lnTo>
                <a:lnTo>
                  <a:pt x="1310640" y="1310640"/>
                </a:lnTo>
                <a:close/>
              </a:path>
              <a:path w="2654300" h="2654300">
                <a:moveTo>
                  <a:pt x="1314450" y="1314449"/>
                </a:moveTo>
                <a:lnTo>
                  <a:pt x="1281430" y="1314449"/>
                </a:lnTo>
                <a:lnTo>
                  <a:pt x="1283970" y="1316989"/>
                </a:lnTo>
                <a:lnTo>
                  <a:pt x="1316990" y="1316989"/>
                </a:lnTo>
                <a:lnTo>
                  <a:pt x="1314450" y="1314449"/>
                </a:lnTo>
                <a:close/>
              </a:path>
              <a:path w="2654300" h="2654300">
                <a:moveTo>
                  <a:pt x="1316990" y="1316989"/>
                </a:moveTo>
                <a:lnTo>
                  <a:pt x="1283970" y="1316989"/>
                </a:lnTo>
                <a:lnTo>
                  <a:pt x="1290320" y="1323339"/>
                </a:lnTo>
                <a:lnTo>
                  <a:pt x="1323340" y="1323339"/>
                </a:lnTo>
                <a:lnTo>
                  <a:pt x="1316990" y="1316989"/>
                </a:lnTo>
                <a:close/>
              </a:path>
              <a:path w="2654300" h="2654300">
                <a:moveTo>
                  <a:pt x="1323340" y="1323340"/>
                </a:moveTo>
                <a:lnTo>
                  <a:pt x="1290320" y="1323340"/>
                </a:lnTo>
                <a:lnTo>
                  <a:pt x="1306830" y="1339849"/>
                </a:lnTo>
                <a:lnTo>
                  <a:pt x="1339850" y="1339849"/>
                </a:lnTo>
                <a:lnTo>
                  <a:pt x="1323340" y="1323340"/>
                </a:lnTo>
                <a:close/>
              </a:path>
              <a:path w="2654300" h="2654300">
                <a:moveTo>
                  <a:pt x="1339850" y="1339850"/>
                </a:moveTo>
                <a:lnTo>
                  <a:pt x="1306830" y="1339850"/>
                </a:lnTo>
                <a:lnTo>
                  <a:pt x="1322070" y="1355089"/>
                </a:lnTo>
                <a:lnTo>
                  <a:pt x="1355090" y="1355089"/>
                </a:lnTo>
                <a:lnTo>
                  <a:pt x="1339850" y="1339850"/>
                </a:lnTo>
                <a:close/>
              </a:path>
              <a:path w="2654300" h="2654300">
                <a:moveTo>
                  <a:pt x="1355090" y="1355090"/>
                </a:moveTo>
                <a:lnTo>
                  <a:pt x="1322070" y="1355090"/>
                </a:lnTo>
                <a:lnTo>
                  <a:pt x="1332230" y="1365249"/>
                </a:lnTo>
                <a:lnTo>
                  <a:pt x="1365250" y="1365249"/>
                </a:lnTo>
                <a:lnTo>
                  <a:pt x="1355090" y="1355090"/>
                </a:lnTo>
                <a:close/>
              </a:path>
              <a:path w="2654300" h="2654300">
                <a:moveTo>
                  <a:pt x="1365250" y="1365249"/>
                </a:moveTo>
                <a:lnTo>
                  <a:pt x="1332230" y="1365249"/>
                </a:lnTo>
                <a:lnTo>
                  <a:pt x="1338580" y="1371599"/>
                </a:lnTo>
                <a:lnTo>
                  <a:pt x="1371599" y="1371599"/>
                </a:lnTo>
                <a:lnTo>
                  <a:pt x="1365250" y="1365249"/>
                </a:lnTo>
                <a:close/>
              </a:path>
              <a:path w="2654300" h="2654300">
                <a:moveTo>
                  <a:pt x="1371600" y="1371599"/>
                </a:moveTo>
                <a:lnTo>
                  <a:pt x="1338580" y="1371599"/>
                </a:lnTo>
                <a:lnTo>
                  <a:pt x="1347470" y="1380489"/>
                </a:lnTo>
                <a:lnTo>
                  <a:pt x="1380490" y="1380489"/>
                </a:lnTo>
                <a:lnTo>
                  <a:pt x="1371600" y="1371599"/>
                </a:lnTo>
                <a:close/>
              </a:path>
              <a:path w="2654300" h="2654300">
                <a:moveTo>
                  <a:pt x="1380490" y="1380490"/>
                </a:moveTo>
                <a:lnTo>
                  <a:pt x="1347470" y="1380490"/>
                </a:lnTo>
                <a:lnTo>
                  <a:pt x="1353820" y="1386839"/>
                </a:lnTo>
                <a:lnTo>
                  <a:pt x="1386840" y="1386839"/>
                </a:lnTo>
                <a:lnTo>
                  <a:pt x="1380490" y="1380490"/>
                </a:lnTo>
                <a:close/>
              </a:path>
              <a:path w="2654300" h="2654300">
                <a:moveTo>
                  <a:pt x="1386840" y="1386840"/>
                </a:moveTo>
                <a:lnTo>
                  <a:pt x="1353820" y="1386840"/>
                </a:lnTo>
                <a:lnTo>
                  <a:pt x="1360170" y="1393189"/>
                </a:lnTo>
                <a:lnTo>
                  <a:pt x="1393190" y="1393189"/>
                </a:lnTo>
                <a:lnTo>
                  <a:pt x="1386840" y="1386840"/>
                </a:lnTo>
                <a:close/>
              </a:path>
              <a:path w="2654300" h="2654300">
                <a:moveTo>
                  <a:pt x="1393190" y="1393189"/>
                </a:moveTo>
                <a:lnTo>
                  <a:pt x="1360170" y="1393189"/>
                </a:lnTo>
                <a:lnTo>
                  <a:pt x="1379220" y="1412239"/>
                </a:lnTo>
                <a:lnTo>
                  <a:pt x="1412240" y="1412239"/>
                </a:lnTo>
                <a:lnTo>
                  <a:pt x="1393190" y="1393189"/>
                </a:lnTo>
                <a:close/>
              </a:path>
              <a:path w="2654300" h="2654300">
                <a:moveTo>
                  <a:pt x="1412240" y="1412239"/>
                </a:moveTo>
                <a:lnTo>
                  <a:pt x="1379220" y="1412239"/>
                </a:lnTo>
                <a:lnTo>
                  <a:pt x="1408430" y="1441449"/>
                </a:lnTo>
                <a:lnTo>
                  <a:pt x="1441449" y="1441449"/>
                </a:lnTo>
                <a:lnTo>
                  <a:pt x="1412240" y="1412239"/>
                </a:lnTo>
                <a:close/>
              </a:path>
              <a:path w="2654300" h="2654300">
                <a:moveTo>
                  <a:pt x="1441450" y="1441450"/>
                </a:moveTo>
                <a:lnTo>
                  <a:pt x="1408430" y="1441450"/>
                </a:lnTo>
                <a:lnTo>
                  <a:pt x="1423670" y="1456689"/>
                </a:lnTo>
                <a:lnTo>
                  <a:pt x="1456690" y="1456689"/>
                </a:lnTo>
                <a:lnTo>
                  <a:pt x="1441450" y="1441450"/>
                </a:lnTo>
                <a:close/>
              </a:path>
              <a:path w="2654300" h="2654300">
                <a:moveTo>
                  <a:pt x="1456690" y="1456690"/>
                </a:moveTo>
                <a:lnTo>
                  <a:pt x="1423670" y="1456690"/>
                </a:lnTo>
                <a:lnTo>
                  <a:pt x="1442720" y="1475739"/>
                </a:lnTo>
                <a:lnTo>
                  <a:pt x="1475740" y="1475739"/>
                </a:lnTo>
                <a:lnTo>
                  <a:pt x="1456690" y="1456690"/>
                </a:lnTo>
                <a:close/>
              </a:path>
              <a:path w="2654300" h="2654300">
                <a:moveTo>
                  <a:pt x="1475740" y="1475739"/>
                </a:moveTo>
                <a:lnTo>
                  <a:pt x="1442720" y="1475739"/>
                </a:lnTo>
                <a:lnTo>
                  <a:pt x="1455420" y="1488439"/>
                </a:lnTo>
                <a:lnTo>
                  <a:pt x="1488440" y="1488439"/>
                </a:lnTo>
                <a:lnTo>
                  <a:pt x="1475740" y="1475739"/>
                </a:lnTo>
                <a:close/>
              </a:path>
              <a:path w="2654300" h="2654300">
                <a:moveTo>
                  <a:pt x="1488440" y="1488439"/>
                </a:moveTo>
                <a:lnTo>
                  <a:pt x="1455420" y="1488439"/>
                </a:lnTo>
                <a:lnTo>
                  <a:pt x="1490980" y="1523999"/>
                </a:lnTo>
                <a:lnTo>
                  <a:pt x="1523999" y="1523999"/>
                </a:lnTo>
                <a:lnTo>
                  <a:pt x="1488440" y="1488439"/>
                </a:lnTo>
                <a:close/>
              </a:path>
              <a:path w="2654300" h="2654300">
                <a:moveTo>
                  <a:pt x="1524000" y="1524000"/>
                </a:moveTo>
                <a:lnTo>
                  <a:pt x="1490980" y="1524000"/>
                </a:lnTo>
                <a:lnTo>
                  <a:pt x="1518920" y="1551939"/>
                </a:lnTo>
                <a:lnTo>
                  <a:pt x="1551940" y="1551939"/>
                </a:lnTo>
                <a:lnTo>
                  <a:pt x="1524000" y="1524000"/>
                </a:lnTo>
                <a:close/>
              </a:path>
              <a:path w="2654300" h="2654300">
                <a:moveTo>
                  <a:pt x="1551940" y="1551940"/>
                </a:moveTo>
                <a:lnTo>
                  <a:pt x="1518920" y="1551940"/>
                </a:lnTo>
                <a:lnTo>
                  <a:pt x="1550670" y="1583689"/>
                </a:lnTo>
                <a:lnTo>
                  <a:pt x="1583690" y="1583689"/>
                </a:lnTo>
                <a:lnTo>
                  <a:pt x="1551940" y="1551940"/>
                </a:lnTo>
                <a:close/>
              </a:path>
              <a:path w="2654300" h="2654300">
                <a:moveTo>
                  <a:pt x="1583690" y="1583690"/>
                </a:moveTo>
                <a:lnTo>
                  <a:pt x="1550670" y="1583690"/>
                </a:lnTo>
                <a:lnTo>
                  <a:pt x="1582420" y="1615439"/>
                </a:lnTo>
                <a:lnTo>
                  <a:pt x="1615440" y="1615439"/>
                </a:lnTo>
                <a:lnTo>
                  <a:pt x="1583690" y="1583690"/>
                </a:lnTo>
                <a:close/>
              </a:path>
              <a:path w="2654300" h="2654300">
                <a:moveTo>
                  <a:pt x="1615440" y="1615440"/>
                </a:moveTo>
                <a:lnTo>
                  <a:pt x="1582420" y="1615440"/>
                </a:lnTo>
                <a:lnTo>
                  <a:pt x="1595120" y="1628139"/>
                </a:lnTo>
                <a:lnTo>
                  <a:pt x="1628139" y="1628139"/>
                </a:lnTo>
                <a:lnTo>
                  <a:pt x="1615440" y="1615440"/>
                </a:lnTo>
                <a:close/>
              </a:path>
              <a:path w="2654300" h="2654300">
                <a:moveTo>
                  <a:pt x="1628140" y="1628139"/>
                </a:moveTo>
                <a:lnTo>
                  <a:pt x="1595120" y="1628139"/>
                </a:lnTo>
                <a:lnTo>
                  <a:pt x="1614170" y="1647189"/>
                </a:lnTo>
                <a:lnTo>
                  <a:pt x="1647190" y="1647189"/>
                </a:lnTo>
                <a:lnTo>
                  <a:pt x="1628140" y="1628139"/>
                </a:lnTo>
                <a:close/>
              </a:path>
              <a:path w="2654300" h="2654300">
                <a:moveTo>
                  <a:pt x="1647190" y="1647190"/>
                </a:moveTo>
                <a:lnTo>
                  <a:pt x="1614170" y="1647190"/>
                </a:lnTo>
                <a:lnTo>
                  <a:pt x="1617980" y="1650999"/>
                </a:lnTo>
                <a:lnTo>
                  <a:pt x="1651000" y="1650999"/>
                </a:lnTo>
                <a:lnTo>
                  <a:pt x="1647190" y="1647190"/>
                </a:lnTo>
                <a:close/>
              </a:path>
              <a:path w="2654300" h="2654300">
                <a:moveTo>
                  <a:pt x="1651000" y="1651000"/>
                </a:moveTo>
                <a:lnTo>
                  <a:pt x="1617980" y="1651000"/>
                </a:lnTo>
                <a:lnTo>
                  <a:pt x="1624330" y="1657349"/>
                </a:lnTo>
                <a:lnTo>
                  <a:pt x="1657350" y="1657349"/>
                </a:lnTo>
                <a:lnTo>
                  <a:pt x="1651000" y="1651000"/>
                </a:lnTo>
                <a:close/>
              </a:path>
              <a:path w="2654300" h="2654300">
                <a:moveTo>
                  <a:pt x="1657350" y="1657350"/>
                </a:moveTo>
                <a:lnTo>
                  <a:pt x="1624330" y="1657350"/>
                </a:lnTo>
                <a:lnTo>
                  <a:pt x="1645920" y="1678939"/>
                </a:lnTo>
                <a:lnTo>
                  <a:pt x="1678939" y="1678939"/>
                </a:lnTo>
                <a:lnTo>
                  <a:pt x="1657350" y="1657350"/>
                </a:lnTo>
                <a:close/>
              </a:path>
              <a:path w="2654300" h="2654300">
                <a:moveTo>
                  <a:pt x="1678940" y="1678940"/>
                </a:moveTo>
                <a:lnTo>
                  <a:pt x="1645920" y="1678940"/>
                </a:lnTo>
                <a:lnTo>
                  <a:pt x="1649730" y="1682749"/>
                </a:lnTo>
                <a:lnTo>
                  <a:pt x="1682749" y="1682749"/>
                </a:lnTo>
                <a:lnTo>
                  <a:pt x="1678940" y="1678940"/>
                </a:lnTo>
                <a:close/>
              </a:path>
              <a:path w="2654300" h="2654300">
                <a:moveTo>
                  <a:pt x="1682750" y="1682750"/>
                </a:moveTo>
                <a:lnTo>
                  <a:pt x="1649730" y="1682750"/>
                </a:lnTo>
                <a:lnTo>
                  <a:pt x="1677670" y="1710689"/>
                </a:lnTo>
                <a:lnTo>
                  <a:pt x="1710690" y="1710689"/>
                </a:lnTo>
                <a:lnTo>
                  <a:pt x="1682750" y="1682750"/>
                </a:lnTo>
                <a:close/>
              </a:path>
              <a:path w="2654300" h="2654300">
                <a:moveTo>
                  <a:pt x="1710690" y="1710690"/>
                </a:moveTo>
                <a:lnTo>
                  <a:pt x="1677670" y="1710690"/>
                </a:lnTo>
                <a:lnTo>
                  <a:pt x="1694180" y="1727199"/>
                </a:lnTo>
                <a:lnTo>
                  <a:pt x="1727200" y="1727199"/>
                </a:lnTo>
                <a:lnTo>
                  <a:pt x="1710690" y="1710690"/>
                </a:lnTo>
                <a:close/>
              </a:path>
              <a:path w="2654300" h="2654300">
                <a:moveTo>
                  <a:pt x="1727200" y="1727200"/>
                </a:moveTo>
                <a:lnTo>
                  <a:pt x="1694180" y="1727200"/>
                </a:lnTo>
                <a:lnTo>
                  <a:pt x="1703070" y="1736089"/>
                </a:lnTo>
                <a:lnTo>
                  <a:pt x="1736090" y="1736089"/>
                </a:lnTo>
                <a:lnTo>
                  <a:pt x="1727200" y="1727200"/>
                </a:lnTo>
                <a:close/>
              </a:path>
              <a:path w="2654300" h="2654300">
                <a:moveTo>
                  <a:pt x="1736090" y="1736090"/>
                </a:moveTo>
                <a:lnTo>
                  <a:pt x="1703070" y="1736090"/>
                </a:lnTo>
                <a:lnTo>
                  <a:pt x="1706879" y="1739899"/>
                </a:lnTo>
                <a:lnTo>
                  <a:pt x="1739900" y="1739899"/>
                </a:lnTo>
                <a:lnTo>
                  <a:pt x="1736090" y="1736090"/>
                </a:lnTo>
                <a:close/>
              </a:path>
              <a:path w="2654300" h="2654300">
                <a:moveTo>
                  <a:pt x="1739900" y="1739900"/>
                </a:moveTo>
                <a:lnTo>
                  <a:pt x="1706880" y="1739900"/>
                </a:lnTo>
                <a:lnTo>
                  <a:pt x="1709420" y="1742439"/>
                </a:lnTo>
                <a:lnTo>
                  <a:pt x="1742440" y="1742439"/>
                </a:lnTo>
                <a:lnTo>
                  <a:pt x="1739900" y="1739900"/>
                </a:lnTo>
                <a:close/>
              </a:path>
              <a:path w="2654300" h="2654300">
                <a:moveTo>
                  <a:pt x="1742440" y="1742440"/>
                </a:moveTo>
                <a:lnTo>
                  <a:pt x="1709420" y="1742440"/>
                </a:lnTo>
                <a:lnTo>
                  <a:pt x="1713230" y="1746249"/>
                </a:lnTo>
                <a:lnTo>
                  <a:pt x="1746250" y="1746249"/>
                </a:lnTo>
                <a:lnTo>
                  <a:pt x="1742440" y="1742440"/>
                </a:lnTo>
                <a:close/>
              </a:path>
              <a:path w="2654300" h="2654300">
                <a:moveTo>
                  <a:pt x="1746250" y="1746250"/>
                </a:moveTo>
                <a:lnTo>
                  <a:pt x="1713230" y="1746250"/>
                </a:lnTo>
                <a:lnTo>
                  <a:pt x="1725930" y="1758949"/>
                </a:lnTo>
                <a:lnTo>
                  <a:pt x="1758949" y="1758949"/>
                </a:lnTo>
                <a:lnTo>
                  <a:pt x="1746250" y="1746250"/>
                </a:lnTo>
                <a:close/>
              </a:path>
              <a:path w="2654300" h="2654300">
                <a:moveTo>
                  <a:pt x="1758950" y="1758950"/>
                </a:moveTo>
                <a:lnTo>
                  <a:pt x="1725930" y="1758950"/>
                </a:lnTo>
                <a:lnTo>
                  <a:pt x="1738629" y="1771649"/>
                </a:lnTo>
                <a:lnTo>
                  <a:pt x="1771649" y="1771649"/>
                </a:lnTo>
                <a:lnTo>
                  <a:pt x="1758950" y="1758950"/>
                </a:lnTo>
                <a:close/>
              </a:path>
              <a:path w="2654300" h="2654300">
                <a:moveTo>
                  <a:pt x="1771650" y="1771650"/>
                </a:moveTo>
                <a:lnTo>
                  <a:pt x="1738630" y="1771650"/>
                </a:lnTo>
                <a:lnTo>
                  <a:pt x="1741170" y="1774189"/>
                </a:lnTo>
                <a:lnTo>
                  <a:pt x="1774189" y="1774189"/>
                </a:lnTo>
                <a:lnTo>
                  <a:pt x="1771650" y="1771650"/>
                </a:lnTo>
                <a:close/>
              </a:path>
              <a:path w="2654300" h="2654300">
                <a:moveTo>
                  <a:pt x="1774189" y="1774189"/>
                </a:moveTo>
                <a:lnTo>
                  <a:pt x="1741170" y="1774189"/>
                </a:lnTo>
                <a:lnTo>
                  <a:pt x="1760220" y="1793239"/>
                </a:lnTo>
                <a:lnTo>
                  <a:pt x="1793239" y="1793239"/>
                </a:lnTo>
                <a:lnTo>
                  <a:pt x="1774189" y="1774189"/>
                </a:lnTo>
                <a:close/>
              </a:path>
              <a:path w="2654300" h="2654300">
                <a:moveTo>
                  <a:pt x="1793240" y="1793239"/>
                </a:moveTo>
                <a:lnTo>
                  <a:pt x="1760220" y="1793239"/>
                </a:lnTo>
                <a:lnTo>
                  <a:pt x="1764029" y="1797049"/>
                </a:lnTo>
                <a:lnTo>
                  <a:pt x="1797050" y="1797049"/>
                </a:lnTo>
                <a:lnTo>
                  <a:pt x="1793240" y="1793239"/>
                </a:lnTo>
                <a:close/>
              </a:path>
              <a:path w="2654300" h="2654300">
                <a:moveTo>
                  <a:pt x="1797050" y="1797050"/>
                </a:moveTo>
                <a:lnTo>
                  <a:pt x="1764030" y="1797050"/>
                </a:lnTo>
                <a:lnTo>
                  <a:pt x="1766570" y="1799589"/>
                </a:lnTo>
                <a:lnTo>
                  <a:pt x="1799589" y="1799589"/>
                </a:lnTo>
                <a:lnTo>
                  <a:pt x="1797050" y="1797050"/>
                </a:lnTo>
                <a:close/>
              </a:path>
              <a:path w="2654300" h="2654300">
                <a:moveTo>
                  <a:pt x="1799590" y="1799590"/>
                </a:moveTo>
                <a:lnTo>
                  <a:pt x="1766570" y="1799590"/>
                </a:lnTo>
                <a:lnTo>
                  <a:pt x="1770380" y="1803399"/>
                </a:lnTo>
                <a:lnTo>
                  <a:pt x="1803400" y="1803399"/>
                </a:lnTo>
                <a:lnTo>
                  <a:pt x="1799590" y="1799590"/>
                </a:lnTo>
                <a:close/>
              </a:path>
              <a:path w="2654300" h="2654300">
                <a:moveTo>
                  <a:pt x="1803400" y="1803400"/>
                </a:moveTo>
                <a:lnTo>
                  <a:pt x="1770380" y="1803400"/>
                </a:lnTo>
                <a:lnTo>
                  <a:pt x="1791970" y="1824989"/>
                </a:lnTo>
                <a:lnTo>
                  <a:pt x="1824989" y="1824989"/>
                </a:lnTo>
                <a:lnTo>
                  <a:pt x="1803400" y="1803400"/>
                </a:lnTo>
                <a:close/>
              </a:path>
              <a:path w="2654300" h="2654300">
                <a:moveTo>
                  <a:pt x="1824990" y="1824990"/>
                </a:moveTo>
                <a:lnTo>
                  <a:pt x="1791970" y="1824990"/>
                </a:lnTo>
                <a:lnTo>
                  <a:pt x="1795779" y="1828799"/>
                </a:lnTo>
                <a:lnTo>
                  <a:pt x="1828800" y="1828799"/>
                </a:lnTo>
                <a:lnTo>
                  <a:pt x="1824990" y="1824990"/>
                </a:lnTo>
                <a:close/>
              </a:path>
              <a:path w="2654300" h="2654300">
                <a:moveTo>
                  <a:pt x="1828800" y="1828800"/>
                </a:moveTo>
                <a:lnTo>
                  <a:pt x="1795780" y="1828800"/>
                </a:lnTo>
                <a:lnTo>
                  <a:pt x="1798320" y="1831339"/>
                </a:lnTo>
                <a:lnTo>
                  <a:pt x="1831339" y="1831339"/>
                </a:lnTo>
                <a:lnTo>
                  <a:pt x="1828800" y="1828800"/>
                </a:lnTo>
                <a:close/>
              </a:path>
              <a:path w="2654300" h="2654300">
                <a:moveTo>
                  <a:pt x="1831340" y="1831340"/>
                </a:moveTo>
                <a:lnTo>
                  <a:pt x="1798320" y="1831340"/>
                </a:lnTo>
                <a:lnTo>
                  <a:pt x="1802130" y="1835149"/>
                </a:lnTo>
                <a:lnTo>
                  <a:pt x="1835149" y="1835149"/>
                </a:lnTo>
                <a:lnTo>
                  <a:pt x="1831340" y="1831340"/>
                </a:lnTo>
                <a:close/>
              </a:path>
              <a:path w="2654300" h="2654300">
                <a:moveTo>
                  <a:pt x="1835150" y="1835150"/>
                </a:moveTo>
                <a:lnTo>
                  <a:pt x="1802130" y="1835150"/>
                </a:lnTo>
                <a:lnTo>
                  <a:pt x="1811020" y="1844039"/>
                </a:lnTo>
                <a:lnTo>
                  <a:pt x="1844039" y="1844039"/>
                </a:lnTo>
                <a:lnTo>
                  <a:pt x="1835150" y="1835150"/>
                </a:lnTo>
                <a:close/>
              </a:path>
              <a:path w="2654300" h="2654300">
                <a:moveTo>
                  <a:pt x="2454910" y="2454910"/>
                </a:moveTo>
                <a:lnTo>
                  <a:pt x="2421890" y="2454910"/>
                </a:lnTo>
                <a:lnTo>
                  <a:pt x="2526030" y="2559049"/>
                </a:lnTo>
                <a:lnTo>
                  <a:pt x="2559050" y="2559049"/>
                </a:lnTo>
                <a:lnTo>
                  <a:pt x="2454910" y="2454910"/>
                </a:lnTo>
                <a:close/>
              </a:path>
              <a:path w="2654300" h="2654300">
                <a:moveTo>
                  <a:pt x="2452370" y="2452369"/>
                </a:moveTo>
                <a:lnTo>
                  <a:pt x="2419350" y="2452369"/>
                </a:lnTo>
                <a:lnTo>
                  <a:pt x="2420620" y="2453640"/>
                </a:lnTo>
                <a:lnTo>
                  <a:pt x="2453640" y="2453640"/>
                </a:lnTo>
                <a:lnTo>
                  <a:pt x="2452370" y="2452369"/>
                </a:lnTo>
                <a:close/>
              </a:path>
              <a:path w="2654300" h="2654300">
                <a:moveTo>
                  <a:pt x="2448560" y="2448560"/>
                </a:moveTo>
                <a:lnTo>
                  <a:pt x="2415540" y="2448560"/>
                </a:lnTo>
                <a:lnTo>
                  <a:pt x="2418080" y="2451099"/>
                </a:lnTo>
                <a:lnTo>
                  <a:pt x="2451100" y="2451099"/>
                </a:lnTo>
                <a:lnTo>
                  <a:pt x="2448560" y="2448560"/>
                </a:lnTo>
                <a:close/>
              </a:path>
              <a:path w="2654300" h="2654300">
                <a:moveTo>
                  <a:pt x="2446020" y="2446019"/>
                </a:moveTo>
                <a:lnTo>
                  <a:pt x="2413000" y="2446019"/>
                </a:lnTo>
                <a:lnTo>
                  <a:pt x="2414270" y="2447290"/>
                </a:lnTo>
                <a:lnTo>
                  <a:pt x="2447290" y="2447290"/>
                </a:lnTo>
                <a:lnTo>
                  <a:pt x="2446020" y="2446019"/>
                </a:lnTo>
                <a:close/>
              </a:path>
              <a:path w="2654300" h="2654300">
                <a:moveTo>
                  <a:pt x="2442210" y="2442210"/>
                </a:moveTo>
                <a:lnTo>
                  <a:pt x="2409190" y="2442210"/>
                </a:lnTo>
                <a:lnTo>
                  <a:pt x="2411729" y="2444749"/>
                </a:lnTo>
                <a:lnTo>
                  <a:pt x="2444750" y="2444749"/>
                </a:lnTo>
                <a:lnTo>
                  <a:pt x="2442210" y="2442210"/>
                </a:lnTo>
                <a:close/>
              </a:path>
              <a:path w="2654300" h="2654300">
                <a:moveTo>
                  <a:pt x="2439670" y="2439669"/>
                </a:moveTo>
                <a:lnTo>
                  <a:pt x="2406650" y="2439669"/>
                </a:lnTo>
                <a:lnTo>
                  <a:pt x="2407920" y="2440940"/>
                </a:lnTo>
                <a:lnTo>
                  <a:pt x="2440940" y="2440940"/>
                </a:lnTo>
                <a:lnTo>
                  <a:pt x="2439670" y="2439669"/>
                </a:lnTo>
                <a:close/>
              </a:path>
              <a:path w="2654300" h="2654300">
                <a:moveTo>
                  <a:pt x="2435860" y="2435860"/>
                </a:moveTo>
                <a:lnTo>
                  <a:pt x="2402840" y="2435860"/>
                </a:lnTo>
                <a:lnTo>
                  <a:pt x="2405380" y="2438399"/>
                </a:lnTo>
                <a:lnTo>
                  <a:pt x="2438400" y="2438399"/>
                </a:lnTo>
                <a:lnTo>
                  <a:pt x="2435860" y="2435860"/>
                </a:lnTo>
                <a:close/>
              </a:path>
              <a:path w="2654300" h="2654300">
                <a:moveTo>
                  <a:pt x="2433319" y="2433319"/>
                </a:moveTo>
                <a:lnTo>
                  <a:pt x="2400300" y="2433319"/>
                </a:lnTo>
                <a:lnTo>
                  <a:pt x="2401570" y="2434590"/>
                </a:lnTo>
                <a:lnTo>
                  <a:pt x="2434590" y="2434590"/>
                </a:lnTo>
                <a:lnTo>
                  <a:pt x="2433319" y="2433319"/>
                </a:lnTo>
                <a:close/>
              </a:path>
              <a:path w="2654300" h="2654300">
                <a:moveTo>
                  <a:pt x="2429510" y="2429510"/>
                </a:moveTo>
                <a:lnTo>
                  <a:pt x="2396490" y="2429510"/>
                </a:lnTo>
                <a:lnTo>
                  <a:pt x="2399030" y="2432049"/>
                </a:lnTo>
                <a:lnTo>
                  <a:pt x="2432049" y="2432049"/>
                </a:lnTo>
                <a:lnTo>
                  <a:pt x="2429510" y="2429510"/>
                </a:lnTo>
                <a:close/>
              </a:path>
              <a:path w="2654300" h="2654300">
                <a:moveTo>
                  <a:pt x="2426970" y="2426969"/>
                </a:moveTo>
                <a:lnTo>
                  <a:pt x="2393950" y="2426969"/>
                </a:lnTo>
                <a:lnTo>
                  <a:pt x="2395220" y="2428240"/>
                </a:lnTo>
                <a:lnTo>
                  <a:pt x="2428240" y="2428240"/>
                </a:lnTo>
                <a:lnTo>
                  <a:pt x="2426970" y="2426969"/>
                </a:lnTo>
                <a:close/>
              </a:path>
              <a:path w="2654300" h="2654300">
                <a:moveTo>
                  <a:pt x="2423160" y="2423160"/>
                </a:moveTo>
                <a:lnTo>
                  <a:pt x="2390140" y="2423160"/>
                </a:lnTo>
                <a:lnTo>
                  <a:pt x="2392680" y="2425699"/>
                </a:lnTo>
                <a:lnTo>
                  <a:pt x="2425699" y="2425699"/>
                </a:lnTo>
                <a:lnTo>
                  <a:pt x="2423160" y="2423160"/>
                </a:lnTo>
                <a:close/>
              </a:path>
              <a:path w="2654300" h="2654300">
                <a:moveTo>
                  <a:pt x="2420620" y="2420619"/>
                </a:moveTo>
                <a:lnTo>
                  <a:pt x="2387600" y="2420619"/>
                </a:lnTo>
                <a:lnTo>
                  <a:pt x="2388870" y="2421890"/>
                </a:lnTo>
                <a:lnTo>
                  <a:pt x="2421890" y="2421890"/>
                </a:lnTo>
                <a:lnTo>
                  <a:pt x="2420620" y="2420619"/>
                </a:lnTo>
                <a:close/>
              </a:path>
              <a:path w="2654300" h="2654300">
                <a:moveTo>
                  <a:pt x="2416810" y="2416810"/>
                </a:moveTo>
                <a:lnTo>
                  <a:pt x="2383790" y="2416810"/>
                </a:lnTo>
                <a:lnTo>
                  <a:pt x="2386330" y="2419349"/>
                </a:lnTo>
                <a:lnTo>
                  <a:pt x="2419350" y="2419349"/>
                </a:lnTo>
                <a:lnTo>
                  <a:pt x="2416810" y="2416810"/>
                </a:lnTo>
                <a:close/>
              </a:path>
              <a:path w="2654300" h="2654300">
                <a:moveTo>
                  <a:pt x="2414270" y="2414269"/>
                </a:moveTo>
                <a:lnTo>
                  <a:pt x="2381250" y="2414269"/>
                </a:lnTo>
                <a:lnTo>
                  <a:pt x="2382520" y="2415540"/>
                </a:lnTo>
                <a:lnTo>
                  <a:pt x="2415540" y="2415540"/>
                </a:lnTo>
                <a:lnTo>
                  <a:pt x="2414270" y="2414269"/>
                </a:lnTo>
                <a:close/>
              </a:path>
              <a:path w="2654300" h="2654300">
                <a:moveTo>
                  <a:pt x="2410460" y="2410460"/>
                </a:moveTo>
                <a:lnTo>
                  <a:pt x="2377440" y="2410460"/>
                </a:lnTo>
                <a:lnTo>
                  <a:pt x="2379979" y="2412999"/>
                </a:lnTo>
                <a:lnTo>
                  <a:pt x="2413000" y="2412999"/>
                </a:lnTo>
                <a:lnTo>
                  <a:pt x="2410460" y="2410460"/>
                </a:lnTo>
                <a:close/>
              </a:path>
              <a:path w="2654300" h="2654300">
                <a:moveTo>
                  <a:pt x="2407920" y="2407919"/>
                </a:moveTo>
                <a:lnTo>
                  <a:pt x="2374900" y="2407919"/>
                </a:lnTo>
                <a:lnTo>
                  <a:pt x="2376170" y="2409190"/>
                </a:lnTo>
                <a:lnTo>
                  <a:pt x="2409190" y="2409190"/>
                </a:lnTo>
                <a:lnTo>
                  <a:pt x="2407920" y="2407919"/>
                </a:lnTo>
                <a:close/>
              </a:path>
              <a:path w="2654300" h="2654300">
                <a:moveTo>
                  <a:pt x="2404110" y="2404110"/>
                </a:moveTo>
                <a:lnTo>
                  <a:pt x="2371090" y="2404110"/>
                </a:lnTo>
                <a:lnTo>
                  <a:pt x="2373629" y="2406649"/>
                </a:lnTo>
                <a:lnTo>
                  <a:pt x="2406650" y="2406649"/>
                </a:lnTo>
                <a:lnTo>
                  <a:pt x="2404110" y="2404110"/>
                </a:lnTo>
                <a:close/>
              </a:path>
              <a:path w="2654300" h="2654300">
                <a:moveTo>
                  <a:pt x="2401570" y="2401569"/>
                </a:moveTo>
                <a:lnTo>
                  <a:pt x="2368550" y="2401569"/>
                </a:lnTo>
                <a:lnTo>
                  <a:pt x="2369820" y="2402840"/>
                </a:lnTo>
                <a:lnTo>
                  <a:pt x="2402840" y="2402840"/>
                </a:lnTo>
                <a:lnTo>
                  <a:pt x="2401570" y="2401569"/>
                </a:lnTo>
                <a:close/>
              </a:path>
              <a:path w="2654300" h="2654300">
                <a:moveTo>
                  <a:pt x="2397760" y="2397760"/>
                </a:moveTo>
                <a:lnTo>
                  <a:pt x="2364740" y="2397760"/>
                </a:lnTo>
                <a:lnTo>
                  <a:pt x="2367280" y="2400299"/>
                </a:lnTo>
                <a:lnTo>
                  <a:pt x="2400300" y="2400299"/>
                </a:lnTo>
                <a:lnTo>
                  <a:pt x="2397760" y="2397760"/>
                </a:lnTo>
                <a:close/>
              </a:path>
              <a:path w="2654300" h="2654300">
                <a:moveTo>
                  <a:pt x="2395220" y="2395219"/>
                </a:moveTo>
                <a:lnTo>
                  <a:pt x="2362200" y="2395219"/>
                </a:lnTo>
                <a:lnTo>
                  <a:pt x="2363470" y="2396490"/>
                </a:lnTo>
                <a:lnTo>
                  <a:pt x="2396490" y="2396490"/>
                </a:lnTo>
                <a:lnTo>
                  <a:pt x="2395220" y="2395219"/>
                </a:lnTo>
                <a:close/>
              </a:path>
              <a:path w="2654300" h="2654300">
                <a:moveTo>
                  <a:pt x="2391410" y="2391410"/>
                </a:moveTo>
                <a:lnTo>
                  <a:pt x="2358390" y="2391410"/>
                </a:lnTo>
                <a:lnTo>
                  <a:pt x="2360930" y="2393949"/>
                </a:lnTo>
                <a:lnTo>
                  <a:pt x="2393950" y="2393949"/>
                </a:lnTo>
                <a:lnTo>
                  <a:pt x="2391410" y="2391410"/>
                </a:lnTo>
                <a:close/>
              </a:path>
              <a:path w="2654300" h="2654300">
                <a:moveTo>
                  <a:pt x="2388870" y="2388869"/>
                </a:moveTo>
                <a:lnTo>
                  <a:pt x="2355850" y="2388869"/>
                </a:lnTo>
                <a:lnTo>
                  <a:pt x="2357120" y="2390140"/>
                </a:lnTo>
                <a:lnTo>
                  <a:pt x="2390140" y="2390140"/>
                </a:lnTo>
                <a:lnTo>
                  <a:pt x="2388870" y="2388869"/>
                </a:lnTo>
                <a:close/>
              </a:path>
              <a:path w="2654300" h="2654300">
                <a:moveTo>
                  <a:pt x="2385060" y="2385060"/>
                </a:moveTo>
                <a:lnTo>
                  <a:pt x="2352040" y="2385060"/>
                </a:lnTo>
                <a:lnTo>
                  <a:pt x="2354580" y="2387599"/>
                </a:lnTo>
                <a:lnTo>
                  <a:pt x="2387600" y="2387599"/>
                </a:lnTo>
                <a:lnTo>
                  <a:pt x="2385060" y="2385060"/>
                </a:lnTo>
                <a:close/>
              </a:path>
              <a:path w="2654300" h="2654300">
                <a:moveTo>
                  <a:pt x="2382520" y="2382519"/>
                </a:moveTo>
                <a:lnTo>
                  <a:pt x="2349500" y="2382519"/>
                </a:lnTo>
                <a:lnTo>
                  <a:pt x="2350770" y="2383790"/>
                </a:lnTo>
                <a:lnTo>
                  <a:pt x="2383790" y="2383790"/>
                </a:lnTo>
                <a:lnTo>
                  <a:pt x="2382520" y="2382519"/>
                </a:lnTo>
                <a:close/>
              </a:path>
              <a:path w="2654300" h="2654300">
                <a:moveTo>
                  <a:pt x="2378710" y="2378710"/>
                </a:moveTo>
                <a:lnTo>
                  <a:pt x="2345690" y="2378710"/>
                </a:lnTo>
                <a:lnTo>
                  <a:pt x="2348229" y="2381249"/>
                </a:lnTo>
                <a:lnTo>
                  <a:pt x="2381250" y="2381249"/>
                </a:lnTo>
                <a:lnTo>
                  <a:pt x="2378710" y="2378710"/>
                </a:lnTo>
                <a:close/>
              </a:path>
              <a:path w="2654300" h="2654300">
                <a:moveTo>
                  <a:pt x="2376170" y="2376169"/>
                </a:moveTo>
                <a:lnTo>
                  <a:pt x="2343150" y="2376169"/>
                </a:lnTo>
                <a:lnTo>
                  <a:pt x="2344420" y="2377440"/>
                </a:lnTo>
                <a:lnTo>
                  <a:pt x="2377440" y="2377440"/>
                </a:lnTo>
                <a:lnTo>
                  <a:pt x="2376170" y="2376169"/>
                </a:lnTo>
                <a:close/>
              </a:path>
              <a:path w="2654300" h="2654300">
                <a:moveTo>
                  <a:pt x="2372360" y="2372360"/>
                </a:moveTo>
                <a:lnTo>
                  <a:pt x="2339340" y="2372360"/>
                </a:lnTo>
                <a:lnTo>
                  <a:pt x="2341880" y="2374900"/>
                </a:lnTo>
                <a:lnTo>
                  <a:pt x="2374900" y="2374900"/>
                </a:lnTo>
                <a:lnTo>
                  <a:pt x="2372360" y="2372360"/>
                </a:lnTo>
                <a:close/>
              </a:path>
              <a:path w="2654300" h="2654300">
                <a:moveTo>
                  <a:pt x="2369820" y="2369819"/>
                </a:moveTo>
                <a:lnTo>
                  <a:pt x="2336800" y="2369819"/>
                </a:lnTo>
                <a:lnTo>
                  <a:pt x="2338070" y="2371090"/>
                </a:lnTo>
                <a:lnTo>
                  <a:pt x="2371090" y="2371090"/>
                </a:lnTo>
                <a:lnTo>
                  <a:pt x="2369820" y="2369819"/>
                </a:lnTo>
                <a:close/>
              </a:path>
              <a:path w="2654300" h="2654300">
                <a:moveTo>
                  <a:pt x="2366010" y="2366010"/>
                </a:moveTo>
                <a:lnTo>
                  <a:pt x="2332990" y="2366010"/>
                </a:lnTo>
                <a:lnTo>
                  <a:pt x="2335530" y="2368550"/>
                </a:lnTo>
                <a:lnTo>
                  <a:pt x="2368550" y="2368550"/>
                </a:lnTo>
                <a:lnTo>
                  <a:pt x="2366010" y="2366010"/>
                </a:lnTo>
                <a:close/>
              </a:path>
              <a:path w="2654300" h="2654300">
                <a:moveTo>
                  <a:pt x="2363470" y="2363469"/>
                </a:moveTo>
                <a:lnTo>
                  <a:pt x="2330450" y="2363469"/>
                </a:lnTo>
                <a:lnTo>
                  <a:pt x="2331720" y="2364740"/>
                </a:lnTo>
                <a:lnTo>
                  <a:pt x="2364740" y="2364740"/>
                </a:lnTo>
                <a:lnTo>
                  <a:pt x="2363470" y="2363469"/>
                </a:lnTo>
                <a:close/>
              </a:path>
              <a:path w="2654300" h="2654300">
                <a:moveTo>
                  <a:pt x="2357120" y="2357119"/>
                </a:moveTo>
                <a:lnTo>
                  <a:pt x="2324100" y="2357119"/>
                </a:lnTo>
                <a:lnTo>
                  <a:pt x="2329180" y="2362199"/>
                </a:lnTo>
                <a:lnTo>
                  <a:pt x="2362200" y="2362199"/>
                </a:lnTo>
                <a:lnTo>
                  <a:pt x="2357120" y="2357119"/>
                </a:lnTo>
                <a:close/>
              </a:path>
              <a:path w="2654300" h="2654300">
                <a:moveTo>
                  <a:pt x="2353310" y="2353310"/>
                </a:moveTo>
                <a:lnTo>
                  <a:pt x="2320290" y="2353310"/>
                </a:lnTo>
                <a:lnTo>
                  <a:pt x="2322830" y="2355850"/>
                </a:lnTo>
                <a:lnTo>
                  <a:pt x="2355850" y="2355850"/>
                </a:lnTo>
                <a:lnTo>
                  <a:pt x="2353310" y="2353310"/>
                </a:lnTo>
                <a:close/>
              </a:path>
              <a:path w="2654300" h="2654300">
                <a:moveTo>
                  <a:pt x="2350770" y="2350769"/>
                </a:moveTo>
                <a:lnTo>
                  <a:pt x="2317750" y="2350769"/>
                </a:lnTo>
                <a:lnTo>
                  <a:pt x="2319020" y="2352040"/>
                </a:lnTo>
                <a:lnTo>
                  <a:pt x="2352040" y="2352040"/>
                </a:lnTo>
                <a:lnTo>
                  <a:pt x="2350770" y="2350769"/>
                </a:lnTo>
                <a:close/>
              </a:path>
              <a:path w="2654300" h="2654300">
                <a:moveTo>
                  <a:pt x="2346960" y="2346960"/>
                </a:moveTo>
                <a:lnTo>
                  <a:pt x="2313940" y="2346960"/>
                </a:lnTo>
                <a:lnTo>
                  <a:pt x="2316480" y="2349500"/>
                </a:lnTo>
                <a:lnTo>
                  <a:pt x="2349500" y="2349500"/>
                </a:lnTo>
                <a:lnTo>
                  <a:pt x="2346960" y="2346960"/>
                </a:lnTo>
                <a:close/>
              </a:path>
              <a:path w="2654300" h="2654300">
                <a:moveTo>
                  <a:pt x="2344419" y="2344419"/>
                </a:moveTo>
                <a:lnTo>
                  <a:pt x="2311400" y="2344419"/>
                </a:lnTo>
                <a:lnTo>
                  <a:pt x="2312670" y="2345690"/>
                </a:lnTo>
                <a:lnTo>
                  <a:pt x="2345690" y="2345690"/>
                </a:lnTo>
                <a:lnTo>
                  <a:pt x="2344419" y="2344419"/>
                </a:lnTo>
                <a:close/>
              </a:path>
              <a:path w="2654300" h="2654300">
                <a:moveTo>
                  <a:pt x="2340610" y="2340610"/>
                </a:moveTo>
                <a:lnTo>
                  <a:pt x="2307590" y="2340610"/>
                </a:lnTo>
                <a:lnTo>
                  <a:pt x="2310130" y="2343149"/>
                </a:lnTo>
                <a:lnTo>
                  <a:pt x="2343149" y="2343149"/>
                </a:lnTo>
                <a:lnTo>
                  <a:pt x="2340610" y="2340610"/>
                </a:lnTo>
                <a:close/>
              </a:path>
              <a:path w="2654300" h="2654300">
                <a:moveTo>
                  <a:pt x="2338070" y="2338070"/>
                </a:moveTo>
                <a:lnTo>
                  <a:pt x="2305050" y="2338070"/>
                </a:lnTo>
                <a:lnTo>
                  <a:pt x="2306320" y="2339340"/>
                </a:lnTo>
                <a:lnTo>
                  <a:pt x="2339340" y="2339340"/>
                </a:lnTo>
                <a:lnTo>
                  <a:pt x="2338070" y="2338070"/>
                </a:lnTo>
                <a:close/>
              </a:path>
              <a:path w="2654300" h="2654300">
                <a:moveTo>
                  <a:pt x="2334260" y="2334260"/>
                </a:moveTo>
                <a:lnTo>
                  <a:pt x="2301240" y="2334260"/>
                </a:lnTo>
                <a:lnTo>
                  <a:pt x="2303780" y="2336800"/>
                </a:lnTo>
                <a:lnTo>
                  <a:pt x="2336800" y="2336800"/>
                </a:lnTo>
                <a:lnTo>
                  <a:pt x="2334260" y="2334260"/>
                </a:lnTo>
                <a:close/>
              </a:path>
              <a:path w="2654300" h="2654300">
                <a:moveTo>
                  <a:pt x="2331720" y="2331719"/>
                </a:moveTo>
                <a:lnTo>
                  <a:pt x="2298700" y="2331719"/>
                </a:lnTo>
                <a:lnTo>
                  <a:pt x="2299970" y="2332990"/>
                </a:lnTo>
                <a:lnTo>
                  <a:pt x="2332990" y="2332990"/>
                </a:lnTo>
                <a:lnTo>
                  <a:pt x="2331720" y="2331719"/>
                </a:lnTo>
                <a:close/>
              </a:path>
              <a:path w="2654300" h="2654300">
                <a:moveTo>
                  <a:pt x="2327910" y="2327910"/>
                </a:moveTo>
                <a:lnTo>
                  <a:pt x="2294890" y="2327910"/>
                </a:lnTo>
                <a:lnTo>
                  <a:pt x="2297430" y="2330450"/>
                </a:lnTo>
                <a:lnTo>
                  <a:pt x="2330450" y="2330450"/>
                </a:lnTo>
                <a:lnTo>
                  <a:pt x="2327910" y="2327910"/>
                </a:lnTo>
                <a:close/>
              </a:path>
              <a:path w="2654300" h="2654300">
                <a:moveTo>
                  <a:pt x="2325370" y="2325369"/>
                </a:moveTo>
                <a:lnTo>
                  <a:pt x="2292350" y="2325369"/>
                </a:lnTo>
                <a:lnTo>
                  <a:pt x="2293620" y="2326640"/>
                </a:lnTo>
                <a:lnTo>
                  <a:pt x="2326640" y="2326640"/>
                </a:lnTo>
                <a:lnTo>
                  <a:pt x="2325370" y="2325369"/>
                </a:lnTo>
                <a:close/>
              </a:path>
              <a:path w="2654300" h="2654300">
                <a:moveTo>
                  <a:pt x="2321560" y="2321560"/>
                </a:moveTo>
                <a:lnTo>
                  <a:pt x="2288540" y="2321560"/>
                </a:lnTo>
                <a:lnTo>
                  <a:pt x="2291080" y="2324100"/>
                </a:lnTo>
                <a:lnTo>
                  <a:pt x="2324100" y="2324100"/>
                </a:lnTo>
                <a:lnTo>
                  <a:pt x="2321560" y="2321560"/>
                </a:lnTo>
                <a:close/>
              </a:path>
              <a:path w="2654300" h="2654300">
                <a:moveTo>
                  <a:pt x="2319020" y="2319020"/>
                </a:moveTo>
                <a:lnTo>
                  <a:pt x="2286000" y="2319020"/>
                </a:lnTo>
                <a:lnTo>
                  <a:pt x="2287270" y="2320290"/>
                </a:lnTo>
                <a:lnTo>
                  <a:pt x="2320290" y="2320290"/>
                </a:lnTo>
                <a:lnTo>
                  <a:pt x="2319020" y="2319020"/>
                </a:lnTo>
                <a:close/>
              </a:path>
              <a:path w="2654300" h="2654300">
                <a:moveTo>
                  <a:pt x="2315210" y="2315210"/>
                </a:moveTo>
                <a:lnTo>
                  <a:pt x="2282190" y="2315210"/>
                </a:lnTo>
                <a:lnTo>
                  <a:pt x="2284730" y="2317749"/>
                </a:lnTo>
                <a:lnTo>
                  <a:pt x="2317750" y="2317749"/>
                </a:lnTo>
                <a:lnTo>
                  <a:pt x="2315210" y="2315210"/>
                </a:lnTo>
                <a:close/>
              </a:path>
              <a:path w="2654300" h="2654300">
                <a:moveTo>
                  <a:pt x="2312670" y="2312669"/>
                </a:moveTo>
                <a:lnTo>
                  <a:pt x="2279650" y="2312669"/>
                </a:lnTo>
                <a:lnTo>
                  <a:pt x="2280920" y="2313940"/>
                </a:lnTo>
                <a:lnTo>
                  <a:pt x="2313940" y="2313940"/>
                </a:lnTo>
                <a:lnTo>
                  <a:pt x="2312670" y="2312669"/>
                </a:lnTo>
                <a:close/>
              </a:path>
              <a:path w="2654300" h="2654300">
                <a:moveTo>
                  <a:pt x="2308860" y="2308860"/>
                </a:moveTo>
                <a:lnTo>
                  <a:pt x="2275840" y="2308860"/>
                </a:lnTo>
                <a:lnTo>
                  <a:pt x="2278380" y="2311400"/>
                </a:lnTo>
                <a:lnTo>
                  <a:pt x="2311400" y="2311400"/>
                </a:lnTo>
                <a:lnTo>
                  <a:pt x="2308860" y="2308860"/>
                </a:lnTo>
                <a:close/>
              </a:path>
              <a:path w="2654300" h="2654300">
                <a:moveTo>
                  <a:pt x="2306320" y="2306320"/>
                </a:moveTo>
                <a:lnTo>
                  <a:pt x="2273300" y="2306320"/>
                </a:lnTo>
                <a:lnTo>
                  <a:pt x="2274570" y="2307590"/>
                </a:lnTo>
                <a:lnTo>
                  <a:pt x="2307590" y="2307590"/>
                </a:lnTo>
                <a:lnTo>
                  <a:pt x="2306320" y="2306320"/>
                </a:lnTo>
                <a:close/>
              </a:path>
              <a:path w="2654300" h="2654300">
                <a:moveTo>
                  <a:pt x="2302510" y="2302510"/>
                </a:moveTo>
                <a:lnTo>
                  <a:pt x="2269490" y="2302510"/>
                </a:lnTo>
                <a:lnTo>
                  <a:pt x="2272030" y="2305050"/>
                </a:lnTo>
                <a:lnTo>
                  <a:pt x="2305050" y="2305050"/>
                </a:lnTo>
                <a:lnTo>
                  <a:pt x="2302510" y="2302510"/>
                </a:lnTo>
                <a:close/>
              </a:path>
              <a:path w="2654300" h="2654300">
                <a:moveTo>
                  <a:pt x="2299970" y="2299969"/>
                </a:moveTo>
                <a:lnTo>
                  <a:pt x="2266950" y="2299969"/>
                </a:lnTo>
                <a:lnTo>
                  <a:pt x="2268220" y="2301240"/>
                </a:lnTo>
                <a:lnTo>
                  <a:pt x="2301240" y="2301240"/>
                </a:lnTo>
                <a:lnTo>
                  <a:pt x="2299970" y="2299969"/>
                </a:lnTo>
                <a:close/>
              </a:path>
              <a:path w="2654300" h="2654300">
                <a:moveTo>
                  <a:pt x="2293620" y="2293619"/>
                </a:moveTo>
                <a:lnTo>
                  <a:pt x="2260600" y="2293619"/>
                </a:lnTo>
                <a:lnTo>
                  <a:pt x="2265680" y="2298700"/>
                </a:lnTo>
                <a:lnTo>
                  <a:pt x="2298700" y="2298700"/>
                </a:lnTo>
                <a:lnTo>
                  <a:pt x="2293620" y="2293619"/>
                </a:lnTo>
                <a:close/>
              </a:path>
              <a:path w="2654300" h="2654300">
                <a:moveTo>
                  <a:pt x="2287270" y="2287269"/>
                </a:moveTo>
                <a:lnTo>
                  <a:pt x="2254250" y="2287269"/>
                </a:lnTo>
                <a:lnTo>
                  <a:pt x="2259330" y="2292349"/>
                </a:lnTo>
                <a:lnTo>
                  <a:pt x="2292350" y="2292349"/>
                </a:lnTo>
                <a:lnTo>
                  <a:pt x="2287270" y="2287269"/>
                </a:lnTo>
                <a:close/>
              </a:path>
              <a:path w="2654300" h="2654300">
                <a:moveTo>
                  <a:pt x="2280920" y="2280919"/>
                </a:moveTo>
                <a:lnTo>
                  <a:pt x="2247900" y="2280919"/>
                </a:lnTo>
                <a:lnTo>
                  <a:pt x="2252980" y="2285999"/>
                </a:lnTo>
                <a:lnTo>
                  <a:pt x="2286000" y="2285999"/>
                </a:lnTo>
                <a:lnTo>
                  <a:pt x="2280920" y="2280919"/>
                </a:lnTo>
                <a:close/>
              </a:path>
              <a:path w="2654300" h="2654300">
                <a:moveTo>
                  <a:pt x="2274570" y="2274570"/>
                </a:moveTo>
                <a:lnTo>
                  <a:pt x="2241550" y="2274570"/>
                </a:lnTo>
                <a:lnTo>
                  <a:pt x="2246630" y="2279649"/>
                </a:lnTo>
                <a:lnTo>
                  <a:pt x="2279650" y="2279649"/>
                </a:lnTo>
                <a:lnTo>
                  <a:pt x="2274570" y="2274570"/>
                </a:lnTo>
                <a:close/>
              </a:path>
              <a:path w="2654300" h="2654300">
                <a:moveTo>
                  <a:pt x="2268219" y="2268219"/>
                </a:moveTo>
                <a:lnTo>
                  <a:pt x="2235199" y="2268219"/>
                </a:lnTo>
                <a:lnTo>
                  <a:pt x="2240280" y="2273300"/>
                </a:lnTo>
                <a:lnTo>
                  <a:pt x="2273300" y="2273300"/>
                </a:lnTo>
                <a:lnTo>
                  <a:pt x="2268219" y="2268219"/>
                </a:lnTo>
                <a:close/>
              </a:path>
              <a:path w="2654300" h="2654300">
                <a:moveTo>
                  <a:pt x="2261869" y="2261869"/>
                </a:moveTo>
                <a:lnTo>
                  <a:pt x="2228850" y="2261869"/>
                </a:lnTo>
                <a:lnTo>
                  <a:pt x="2233930" y="2266949"/>
                </a:lnTo>
                <a:lnTo>
                  <a:pt x="2266950" y="2266949"/>
                </a:lnTo>
                <a:lnTo>
                  <a:pt x="2261869" y="2261869"/>
                </a:lnTo>
                <a:close/>
              </a:path>
              <a:path w="2654300" h="2654300">
                <a:moveTo>
                  <a:pt x="2255520" y="2255519"/>
                </a:moveTo>
                <a:lnTo>
                  <a:pt x="2222500" y="2255519"/>
                </a:lnTo>
                <a:lnTo>
                  <a:pt x="2227580" y="2260600"/>
                </a:lnTo>
                <a:lnTo>
                  <a:pt x="2260600" y="2260600"/>
                </a:lnTo>
                <a:lnTo>
                  <a:pt x="2255520" y="2255519"/>
                </a:lnTo>
                <a:close/>
              </a:path>
              <a:path w="2654300" h="2654300">
                <a:moveTo>
                  <a:pt x="2250440" y="2250440"/>
                </a:moveTo>
                <a:lnTo>
                  <a:pt x="2217420" y="2250440"/>
                </a:lnTo>
                <a:lnTo>
                  <a:pt x="2221230" y="2254249"/>
                </a:lnTo>
                <a:lnTo>
                  <a:pt x="2254250" y="2254249"/>
                </a:lnTo>
                <a:lnTo>
                  <a:pt x="2250440" y="2250440"/>
                </a:lnTo>
                <a:close/>
              </a:path>
              <a:path w="2654300" h="2654300">
                <a:moveTo>
                  <a:pt x="2244090" y="2244090"/>
                </a:moveTo>
                <a:lnTo>
                  <a:pt x="2211070" y="2244090"/>
                </a:lnTo>
                <a:lnTo>
                  <a:pt x="2216150" y="2249170"/>
                </a:lnTo>
                <a:lnTo>
                  <a:pt x="2249170" y="2249170"/>
                </a:lnTo>
                <a:lnTo>
                  <a:pt x="2244090" y="2244090"/>
                </a:lnTo>
                <a:close/>
              </a:path>
              <a:path w="2654300" h="2654300">
                <a:moveTo>
                  <a:pt x="2237740" y="2237740"/>
                </a:moveTo>
                <a:lnTo>
                  <a:pt x="2204720" y="2237740"/>
                </a:lnTo>
                <a:lnTo>
                  <a:pt x="2209800" y="2242820"/>
                </a:lnTo>
                <a:lnTo>
                  <a:pt x="2242820" y="2242820"/>
                </a:lnTo>
                <a:lnTo>
                  <a:pt x="2237740" y="2237740"/>
                </a:lnTo>
                <a:close/>
              </a:path>
              <a:path w="2654300" h="2654300">
                <a:moveTo>
                  <a:pt x="2231390" y="2231390"/>
                </a:moveTo>
                <a:lnTo>
                  <a:pt x="2198370" y="2231390"/>
                </a:lnTo>
                <a:lnTo>
                  <a:pt x="2203450" y="2236470"/>
                </a:lnTo>
                <a:lnTo>
                  <a:pt x="2236470" y="2236470"/>
                </a:lnTo>
                <a:lnTo>
                  <a:pt x="2231390" y="2231390"/>
                </a:lnTo>
                <a:close/>
              </a:path>
              <a:path w="2654300" h="2654300">
                <a:moveTo>
                  <a:pt x="2225040" y="2225040"/>
                </a:moveTo>
                <a:lnTo>
                  <a:pt x="2192020" y="2225040"/>
                </a:lnTo>
                <a:lnTo>
                  <a:pt x="2197100" y="2230120"/>
                </a:lnTo>
                <a:lnTo>
                  <a:pt x="2230120" y="2230120"/>
                </a:lnTo>
                <a:lnTo>
                  <a:pt x="2225040" y="2225040"/>
                </a:lnTo>
                <a:close/>
              </a:path>
              <a:path w="2654300" h="2654300">
                <a:moveTo>
                  <a:pt x="2218690" y="2218690"/>
                </a:moveTo>
                <a:lnTo>
                  <a:pt x="2185670" y="2218690"/>
                </a:lnTo>
                <a:lnTo>
                  <a:pt x="2190750" y="2223769"/>
                </a:lnTo>
                <a:lnTo>
                  <a:pt x="2223770" y="2223769"/>
                </a:lnTo>
                <a:lnTo>
                  <a:pt x="2218690" y="2218690"/>
                </a:lnTo>
                <a:close/>
              </a:path>
              <a:path w="2654300" h="2654300">
                <a:moveTo>
                  <a:pt x="2212340" y="2212340"/>
                </a:moveTo>
                <a:lnTo>
                  <a:pt x="2179320" y="2212340"/>
                </a:lnTo>
                <a:lnTo>
                  <a:pt x="2184400" y="2217419"/>
                </a:lnTo>
                <a:lnTo>
                  <a:pt x="2217420" y="2217419"/>
                </a:lnTo>
                <a:lnTo>
                  <a:pt x="2212340" y="2212340"/>
                </a:lnTo>
                <a:close/>
              </a:path>
              <a:path w="2654300" h="2654300">
                <a:moveTo>
                  <a:pt x="2205990" y="2205990"/>
                </a:moveTo>
                <a:lnTo>
                  <a:pt x="2172970" y="2205990"/>
                </a:lnTo>
                <a:lnTo>
                  <a:pt x="2178050" y="2211069"/>
                </a:lnTo>
                <a:lnTo>
                  <a:pt x="2211070" y="2211069"/>
                </a:lnTo>
                <a:lnTo>
                  <a:pt x="2205990" y="2205990"/>
                </a:lnTo>
                <a:close/>
              </a:path>
              <a:path w="2654300" h="2654300">
                <a:moveTo>
                  <a:pt x="2199640" y="2199640"/>
                </a:moveTo>
                <a:lnTo>
                  <a:pt x="2166620" y="2199640"/>
                </a:lnTo>
                <a:lnTo>
                  <a:pt x="2171700" y="2204720"/>
                </a:lnTo>
                <a:lnTo>
                  <a:pt x="2204720" y="2204720"/>
                </a:lnTo>
                <a:lnTo>
                  <a:pt x="2199640" y="2199640"/>
                </a:lnTo>
                <a:close/>
              </a:path>
              <a:path w="2654300" h="2654300">
                <a:moveTo>
                  <a:pt x="2193290" y="2193290"/>
                </a:moveTo>
                <a:lnTo>
                  <a:pt x="2160270" y="2193290"/>
                </a:lnTo>
                <a:lnTo>
                  <a:pt x="2165350" y="2198369"/>
                </a:lnTo>
                <a:lnTo>
                  <a:pt x="2198370" y="2198369"/>
                </a:lnTo>
                <a:lnTo>
                  <a:pt x="2193290" y="2193290"/>
                </a:lnTo>
                <a:close/>
              </a:path>
              <a:path w="2654300" h="2654300">
                <a:moveTo>
                  <a:pt x="2186940" y="2186940"/>
                </a:moveTo>
                <a:lnTo>
                  <a:pt x="2153920" y="2186940"/>
                </a:lnTo>
                <a:lnTo>
                  <a:pt x="2159000" y="2192020"/>
                </a:lnTo>
                <a:lnTo>
                  <a:pt x="2192020" y="2192020"/>
                </a:lnTo>
                <a:lnTo>
                  <a:pt x="2186940" y="2186940"/>
                </a:lnTo>
                <a:close/>
              </a:path>
              <a:path w="2654300" h="2654300">
                <a:moveTo>
                  <a:pt x="2180590" y="2180590"/>
                </a:moveTo>
                <a:lnTo>
                  <a:pt x="2147570" y="2180590"/>
                </a:lnTo>
                <a:lnTo>
                  <a:pt x="2152650" y="2185669"/>
                </a:lnTo>
                <a:lnTo>
                  <a:pt x="2185669" y="2185669"/>
                </a:lnTo>
                <a:lnTo>
                  <a:pt x="2180590" y="2180590"/>
                </a:lnTo>
                <a:close/>
              </a:path>
              <a:path w="2654300" h="2654300">
                <a:moveTo>
                  <a:pt x="2174240" y="2174240"/>
                </a:moveTo>
                <a:lnTo>
                  <a:pt x="2141220" y="2174240"/>
                </a:lnTo>
                <a:lnTo>
                  <a:pt x="2146300" y="2179320"/>
                </a:lnTo>
                <a:lnTo>
                  <a:pt x="2179320" y="2179320"/>
                </a:lnTo>
                <a:lnTo>
                  <a:pt x="2174240" y="2174240"/>
                </a:lnTo>
                <a:close/>
              </a:path>
              <a:path w="2654300" h="2654300">
                <a:moveTo>
                  <a:pt x="2167890" y="2167890"/>
                </a:moveTo>
                <a:lnTo>
                  <a:pt x="2134870" y="2167890"/>
                </a:lnTo>
                <a:lnTo>
                  <a:pt x="2139950" y="2172970"/>
                </a:lnTo>
                <a:lnTo>
                  <a:pt x="2172970" y="2172970"/>
                </a:lnTo>
                <a:lnTo>
                  <a:pt x="2167890" y="2167890"/>
                </a:lnTo>
                <a:close/>
              </a:path>
              <a:path w="2654300" h="2654300">
                <a:moveTo>
                  <a:pt x="2161540" y="2161540"/>
                </a:moveTo>
                <a:lnTo>
                  <a:pt x="2128520" y="2161540"/>
                </a:lnTo>
                <a:lnTo>
                  <a:pt x="2133600" y="2166620"/>
                </a:lnTo>
                <a:lnTo>
                  <a:pt x="2166620" y="2166620"/>
                </a:lnTo>
                <a:lnTo>
                  <a:pt x="2161540" y="2161540"/>
                </a:lnTo>
                <a:close/>
              </a:path>
              <a:path w="2654300" h="2654300">
                <a:moveTo>
                  <a:pt x="2155190" y="2155190"/>
                </a:moveTo>
                <a:lnTo>
                  <a:pt x="2122170" y="2155190"/>
                </a:lnTo>
                <a:lnTo>
                  <a:pt x="2127250" y="2160270"/>
                </a:lnTo>
                <a:lnTo>
                  <a:pt x="2160270" y="2160270"/>
                </a:lnTo>
                <a:lnTo>
                  <a:pt x="2155190" y="2155190"/>
                </a:lnTo>
                <a:close/>
              </a:path>
              <a:path w="2654300" h="2654300">
                <a:moveTo>
                  <a:pt x="2148840" y="2148840"/>
                </a:moveTo>
                <a:lnTo>
                  <a:pt x="2115820" y="2148840"/>
                </a:lnTo>
                <a:lnTo>
                  <a:pt x="2120900" y="2153919"/>
                </a:lnTo>
                <a:lnTo>
                  <a:pt x="2153920" y="2153919"/>
                </a:lnTo>
                <a:lnTo>
                  <a:pt x="2148840" y="2148840"/>
                </a:lnTo>
                <a:close/>
              </a:path>
              <a:path w="2654300" h="2654300">
                <a:moveTo>
                  <a:pt x="2142490" y="2142490"/>
                </a:moveTo>
                <a:lnTo>
                  <a:pt x="2109470" y="2142490"/>
                </a:lnTo>
                <a:lnTo>
                  <a:pt x="2114550" y="2147570"/>
                </a:lnTo>
                <a:lnTo>
                  <a:pt x="2147570" y="2147570"/>
                </a:lnTo>
                <a:lnTo>
                  <a:pt x="2142490" y="2142490"/>
                </a:lnTo>
                <a:close/>
              </a:path>
              <a:path w="2654300" h="2654300">
                <a:moveTo>
                  <a:pt x="2136140" y="2136140"/>
                </a:moveTo>
                <a:lnTo>
                  <a:pt x="2103120" y="2136140"/>
                </a:lnTo>
                <a:lnTo>
                  <a:pt x="2108200" y="2141220"/>
                </a:lnTo>
                <a:lnTo>
                  <a:pt x="2141220" y="2141220"/>
                </a:lnTo>
                <a:lnTo>
                  <a:pt x="2136140" y="2136140"/>
                </a:lnTo>
                <a:close/>
              </a:path>
              <a:path w="2654300" h="2654300">
                <a:moveTo>
                  <a:pt x="2129790" y="2129790"/>
                </a:moveTo>
                <a:lnTo>
                  <a:pt x="2096770" y="2129790"/>
                </a:lnTo>
                <a:lnTo>
                  <a:pt x="2101850" y="2134869"/>
                </a:lnTo>
                <a:lnTo>
                  <a:pt x="2134870" y="2134869"/>
                </a:lnTo>
                <a:lnTo>
                  <a:pt x="2129790" y="2129790"/>
                </a:lnTo>
                <a:close/>
              </a:path>
              <a:path w="2654300" h="2654300">
                <a:moveTo>
                  <a:pt x="2123440" y="2123440"/>
                </a:moveTo>
                <a:lnTo>
                  <a:pt x="2090420" y="2123440"/>
                </a:lnTo>
                <a:lnTo>
                  <a:pt x="2095500" y="2128520"/>
                </a:lnTo>
                <a:lnTo>
                  <a:pt x="2128520" y="2128520"/>
                </a:lnTo>
                <a:lnTo>
                  <a:pt x="2123440" y="2123440"/>
                </a:lnTo>
                <a:close/>
              </a:path>
              <a:path w="2654300" h="2654300">
                <a:moveTo>
                  <a:pt x="2117090" y="2117090"/>
                </a:moveTo>
                <a:lnTo>
                  <a:pt x="2084070" y="2117090"/>
                </a:lnTo>
                <a:lnTo>
                  <a:pt x="2089150" y="2122169"/>
                </a:lnTo>
                <a:lnTo>
                  <a:pt x="2122170" y="2122169"/>
                </a:lnTo>
                <a:lnTo>
                  <a:pt x="2117090" y="2117090"/>
                </a:lnTo>
                <a:close/>
              </a:path>
              <a:path w="2654300" h="2654300">
                <a:moveTo>
                  <a:pt x="2110740" y="2110740"/>
                </a:moveTo>
                <a:lnTo>
                  <a:pt x="2077720" y="2110740"/>
                </a:lnTo>
                <a:lnTo>
                  <a:pt x="2082800" y="2115820"/>
                </a:lnTo>
                <a:lnTo>
                  <a:pt x="2115820" y="2115820"/>
                </a:lnTo>
                <a:lnTo>
                  <a:pt x="2110740" y="2110740"/>
                </a:lnTo>
                <a:close/>
              </a:path>
              <a:path w="2654300" h="2654300">
                <a:moveTo>
                  <a:pt x="2104390" y="2104390"/>
                </a:moveTo>
                <a:lnTo>
                  <a:pt x="2071370" y="2104390"/>
                </a:lnTo>
                <a:lnTo>
                  <a:pt x="2076450" y="2109470"/>
                </a:lnTo>
                <a:lnTo>
                  <a:pt x="2109470" y="2109470"/>
                </a:lnTo>
                <a:lnTo>
                  <a:pt x="2104390" y="2104390"/>
                </a:lnTo>
                <a:close/>
              </a:path>
              <a:path w="2654300" h="2654300">
                <a:moveTo>
                  <a:pt x="2098040" y="2098040"/>
                </a:moveTo>
                <a:lnTo>
                  <a:pt x="2065020" y="2098040"/>
                </a:lnTo>
                <a:lnTo>
                  <a:pt x="2070100" y="2103120"/>
                </a:lnTo>
                <a:lnTo>
                  <a:pt x="2103120" y="2103120"/>
                </a:lnTo>
                <a:lnTo>
                  <a:pt x="2098040" y="2098040"/>
                </a:lnTo>
                <a:close/>
              </a:path>
              <a:path w="2654300" h="2654300">
                <a:moveTo>
                  <a:pt x="2091690" y="2091690"/>
                </a:moveTo>
                <a:lnTo>
                  <a:pt x="2058670" y="2091690"/>
                </a:lnTo>
                <a:lnTo>
                  <a:pt x="2063750" y="2096770"/>
                </a:lnTo>
                <a:lnTo>
                  <a:pt x="2096770" y="2096770"/>
                </a:lnTo>
                <a:lnTo>
                  <a:pt x="2091690" y="2091690"/>
                </a:lnTo>
                <a:close/>
              </a:path>
              <a:path w="2654300" h="2654300">
                <a:moveTo>
                  <a:pt x="2085340" y="2085340"/>
                </a:moveTo>
                <a:lnTo>
                  <a:pt x="2052320" y="2085340"/>
                </a:lnTo>
                <a:lnTo>
                  <a:pt x="2057400" y="2090420"/>
                </a:lnTo>
                <a:lnTo>
                  <a:pt x="2090420" y="2090420"/>
                </a:lnTo>
                <a:lnTo>
                  <a:pt x="2085340" y="2085340"/>
                </a:lnTo>
                <a:close/>
              </a:path>
              <a:path w="2654300" h="2654300">
                <a:moveTo>
                  <a:pt x="2078990" y="2078989"/>
                </a:moveTo>
                <a:lnTo>
                  <a:pt x="2045970" y="2078989"/>
                </a:lnTo>
                <a:lnTo>
                  <a:pt x="2051050" y="2084070"/>
                </a:lnTo>
                <a:lnTo>
                  <a:pt x="2084070" y="2084070"/>
                </a:lnTo>
                <a:lnTo>
                  <a:pt x="2078990" y="2078989"/>
                </a:lnTo>
                <a:close/>
              </a:path>
              <a:path w="2654300" h="2654300">
                <a:moveTo>
                  <a:pt x="2072640" y="2072640"/>
                </a:moveTo>
                <a:lnTo>
                  <a:pt x="2039620" y="2072640"/>
                </a:lnTo>
                <a:lnTo>
                  <a:pt x="2044700" y="2077720"/>
                </a:lnTo>
                <a:lnTo>
                  <a:pt x="2077720" y="2077720"/>
                </a:lnTo>
                <a:lnTo>
                  <a:pt x="2072640" y="2072640"/>
                </a:lnTo>
                <a:close/>
              </a:path>
              <a:path w="2654300" h="2654300">
                <a:moveTo>
                  <a:pt x="2066290" y="2066290"/>
                </a:moveTo>
                <a:lnTo>
                  <a:pt x="2033270" y="2066290"/>
                </a:lnTo>
                <a:lnTo>
                  <a:pt x="2038350" y="2071370"/>
                </a:lnTo>
                <a:lnTo>
                  <a:pt x="2071370" y="2071370"/>
                </a:lnTo>
                <a:lnTo>
                  <a:pt x="2066290" y="2066290"/>
                </a:lnTo>
                <a:close/>
              </a:path>
              <a:path w="2654300" h="2654300">
                <a:moveTo>
                  <a:pt x="2059940" y="2059939"/>
                </a:moveTo>
                <a:lnTo>
                  <a:pt x="2026920" y="2059939"/>
                </a:lnTo>
                <a:lnTo>
                  <a:pt x="2032000" y="2065020"/>
                </a:lnTo>
                <a:lnTo>
                  <a:pt x="2065020" y="2065020"/>
                </a:lnTo>
                <a:lnTo>
                  <a:pt x="2059940" y="2059939"/>
                </a:lnTo>
                <a:close/>
              </a:path>
              <a:path w="2654300" h="2654300">
                <a:moveTo>
                  <a:pt x="2053590" y="2053590"/>
                </a:moveTo>
                <a:lnTo>
                  <a:pt x="2020570" y="2053590"/>
                </a:lnTo>
                <a:lnTo>
                  <a:pt x="2025650" y="2058670"/>
                </a:lnTo>
                <a:lnTo>
                  <a:pt x="2058670" y="2058670"/>
                </a:lnTo>
                <a:lnTo>
                  <a:pt x="2053590" y="2053590"/>
                </a:lnTo>
                <a:close/>
              </a:path>
              <a:path w="2654300" h="2654300">
                <a:moveTo>
                  <a:pt x="1845310" y="1845310"/>
                </a:moveTo>
                <a:lnTo>
                  <a:pt x="1812290" y="1845310"/>
                </a:lnTo>
                <a:lnTo>
                  <a:pt x="2019300" y="2052320"/>
                </a:lnTo>
                <a:lnTo>
                  <a:pt x="2052320" y="2052320"/>
                </a:lnTo>
                <a:lnTo>
                  <a:pt x="1845310" y="1845310"/>
                </a:lnTo>
                <a:close/>
              </a:path>
              <a:path w="2654300" h="2654300">
                <a:moveTo>
                  <a:pt x="2559050" y="2559050"/>
                </a:moveTo>
                <a:lnTo>
                  <a:pt x="2526030" y="2559050"/>
                </a:lnTo>
                <a:lnTo>
                  <a:pt x="2621280" y="2654299"/>
                </a:lnTo>
                <a:lnTo>
                  <a:pt x="2654300" y="2654299"/>
                </a:lnTo>
                <a:lnTo>
                  <a:pt x="2559050" y="2559050"/>
                </a:lnTo>
                <a:close/>
              </a:path>
            </a:pathLst>
          </a:custGeom>
          <a:solidFill>
            <a:srgbClr val="F3F3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0" y="4164273"/>
            <a:ext cx="2689860" cy="2689225"/>
          </a:xfrm>
          <a:custGeom>
            <a:avLst/>
            <a:gdLst/>
            <a:ahLst/>
            <a:cxnLst/>
            <a:rect l="l" t="t" r="r" b="b"/>
            <a:pathLst>
              <a:path w="2689860" h="2689225">
                <a:moveTo>
                  <a:pt x="0" y="0"/>
                </a:moveTo>
                <a:lnTo>
                  <a:pt x="0" y="3866"/>
                </a:lnTo>
                <a:lnTo>
                  <a:pt x="3868" y="3866"/>
                </a:lnTo>
                <a:lnTo>
                  <a:pt x="0" y="0"/>
                </a:lnTo>
                <a:close/>
              </a:path>
              <a:path w="2689860" h="2689225">
                <a:moveTo>
                  <a:pt x="3868" y="3866"/>
                </a:moveTo>
                <a:lnTo>
                  <a:pt x="0" y="3866"/>
                </a:lnTo>
                <a:lnTo>
                  <a:pt x="0" y="10216"/>
                </a:lnTo>
                <a:lnTo>
                  <a:pt x="10221" y="10216"/>
                </a:lnTo>
                <a:lnTo>
                  <a:pt x="3868" y="3866"/>
                </a:lnTo>
                <a:close/>
              </a:path>
              <a:path w="2689860" h="2689225">
                <a:moveTo>
                  <a:pt x="10221" y="10216"/>
                </a:moveTo>
                <a:lnTo>
                  <a:pt x="0" y="10216"/>
                </a:lnTo>
                <a:lnTo>
                  <a:pt x="0" y="16566"/>
                </a:lnTo>
                <a:lnTo>
                  <a:pt x="16574" y="16566"/>
                </a:lnTo>
                <a:lnTo>
                  <a:pt x="10221" y="10216"/>
                </a:lnTo>
                <a:close/>
              </a:path>
              <a:path w="2689860" h="2689225">
                <a:moveTo>
                  <a:pt x="16574" y="16566"/>
                </a:moveTo>
                <a:lnTo>
                  <a:pt x="0" y="16566"/>
                </a:lnTo>
                <a:lnTo>
                  <a:pt x="0" y="22916"/>
                </a:lnTo>
                <a:lnTo>
                  <a:pt x="22926" y="22916"/>
                </a:lnTo>
                <a:lnTo>
                  <a:pt x="16574" y="16566"/>
                </a:lnTo>
                <a:close/>
              </a:path>
              <a:path w="2689860" h="2689225">
                <a:moveTo>
                  <a:pt x="22926" y="22916"/>
                </a:moveTo>
                <a:lnTo>
                  <a:pt x="0" y="22916"/>
                </a:lnTo>
                <a:lnTo>
                  <a:pt x="0" y="29266"/>
                </a:lnTo>
                <a:lnTo>
                  <a:pt x="29279" y="29266"/>
                </a:lnTo>
                <a:lnTo>
                  <a:pt x="22926" y="22916"/>
                </a:lnTo>
                <a:close/>
              </a:path>
              <a:path w="2689860" h="2689225">
                <a:moveTo>
                  <a:pt x="29279" y="29266"/>
                </a:moveTo>
                <a:lnTo>
                  <a:pt x="0" y="29266"/>
                </a:lnTo>
                <a:lnTo>
                  <a:pt x="0" y="34346"/>
                </a:lnTo>
                <a:lnTo>
                  <a:pt x="1269" y="35616"/>
                </a:lnTo>
                <a:lnTo>
                  <a:pt x="35632" y="35616"/>
                </a:lnTo>
                <a:lnTo>
                  <a:pt x="29279" y="29266"/>
                </a:lnTo>
                <a:close/>
              </a:path>
              <a:path w="2689860" h="2689225">
                <a:moveTo>
                  <a:pt x="35632" y="35616"/>
                </a:moveTo>
                <a:lnTo>
                  <a:pt x="1270" y="35616"/>
                </a:lnTo>
                <a:lnTo>
                  <a:pt x="7619" y="41966"/>
                </a:lnTo>
                <a:lnTo>
                  <a:pt x="41984" y="41966"/>
                </a:lnTo>
                <a:lnTo>
                  <a:pt x="35632" y="35616"/>
                </a:lnTo>
                <a:close/>
              </a:path>
              <a:path w="2689860" h="2689225">
                <a:moveTo>
                  <a:pt x="41984" y="41966"/>
                </a:moveTo>
                <a:lnTo>
                  <a:pt x="7620" y="41966"/>
                </a:lnTo>
                <a:lnTo>
                  <a:pt x="13969" y="48316"/>
                </a:lnTo>
                <a:lnTo>
                  <a:pt x="48337" y="48316"/>
                </a:lnTo>
                <a:lnTo>
                  <a:pt x="41984" y="41966"/>
                </a:lnTo>
                <a:close/>
              </a:path>
              <a:path w="2689860" h="2689225">
                <a:moveTo>
                  <a:pt x="48337" y="48316"/>
                </a:moveTo>
                <a:lnTo>
                  <a:pt x="13970" y="48316"/>
                </a:lnTo>
                <a:lnTo>
                  <a:pt x="20319" y="54666"/>
                </a:lnTo>
                <a:lnTo>
                  <a:pt x="54690" y="54666"/>
                </a:lnTo>
                <a:lnTo>
                  <a:pt x="48337" y="48316"/>
                </a:lnTo>
                <a:close/>
              </a:path>
              <a:path w="2689860" h="2689225">
                <a:moveTo>
                  <a:pt x="54690" y="54666"/>
                </a:moveTo>
                <a:lnTo>
                  <a:pt x="20320" y="54666"/>
                </a:lnTo>
                <a:lnTo>
                  <a:pt x="26669" y="61016"/>
                </a:lnTo>
                <a:lnTo>
                  <a:pt x="61043" y="61016"/>
                </a:lnTo>
                <a:lnTo>
                  <a:pt x="54690" y="54666"/>
                </a:lnTo>
                <a:close/>
              </a:path>
              <a:path w="2689860" h="2689225">
                <a:moveTo>
                  <a:pt x="61043" y="61016"/>
                </a:moveTo>
                <a:lnTo>
                  <a:pt x="26670" y="61016"/>
                </a:lnTo>
                <a:lnTo>
                  <a:pt x="33019" y="67366"/>
                </a:lnTo>
                <a:lnTo>
                  <a:pt x="67395" y="67366"/>
                </a:lnTo>
                <a:lnTo>
                  <a:pt x="61043" y="61016"/>
                </a:lnTo>
                <a:close/>
              </a:path>
              <a:path w="2689860" h="2689225">
                <a:moveTo>
                  <a:pt x="67395" y="67366"/>
                </a:moveTo>
                <a:lnTo>
                  <a:pt x="33019" y="67366"/>
                </a:lnTo>
                <a:lnTo>
                  <a:pt x="39369" y="73716"/>
                </a:lnTo>
                <a:lnTo>
                  <a:pt x="73748" y="73716"/>
                </a:lnTo>
                <a:lnTo>
                  <a:pt x="67395" y="67366"/>
                </a:lnTo>
                <a:close/>
              </a:path>
              <a:path w="2689860" h="2689225">
                <a:moveTo>
                  <a:pt x="73748" y="73716"/>
                </a:moveTo>
                <a:lnTo>
                  <a:pt x="39370" y="73716"/>
                </a:lnTo>
                <a:lnTo>
                  <a:pt x="45719" y="80066"/>
                </a:lnTo>
                <a:lnTo>
                  <a:pt x="80101" y="80066"/>
                </a:lnTo>
                <a:lnTo>
                  <a:pt x="73748" y="73716"/>
                </a:lnTo>
                <a:close/>
              </a:path>
              <a:path w="2689860" h="2689225">
                <a:moveTo>
                  <a:pt x="80101" y="80066"/>
                </a:moveTo>
                <a:lnTo>
                  <a:pt x="45720" y="80066"/>
                </a:lnTo>
                <a:lnTo>
                  <a:pt x="52069" y="86416"/>
                </a:lnTo>
                <a:lnTo>
                  <a:pt x="86454" y="86416"/>
                </a:lnTo>
                <a:lnTo>
                  <a:pt x="80101" y="80066"/>
                </a:lnTo>
                <a:close/>
              </a:path>
              <a:path w="2689860" h="2689225">
                <a:moveTo>
                  <a:pt x="86454" y="86416"/>
                </a:moveTo>
                <a:lnTo>
                  <a:pt x="52070" y="86416"/>
                </a:lnTo>
                <a:lnTo>
                  <a:pt x="58419" y="92766"/>
                </a:lnTo>
                <a:lnTo>
                  <a:pt x="92806" y="92766"/>
                </a:lnTo>
                <a:lnTo>
                  <a:pt x="86454" y="86416"/>
                </a:lnTo>
                <a:close/>
              </a:path>
              <a:path w="2689860" h="2689225">
                <a:moveTo>
                  <a:pt x="92806" y="92766"/>
                </a:moveTo>
                <a:lnTo>
                  <a:pt x="58420" y="92766"/>
                </a:lnTo>
                <a:lnTo>
                  <a:pt x="64769" y="99116"/>
                </a:lnTo>
                <a:lnTo>
                  <a:pt x="99159" y="99116"/>
                </a:lnTo>
                <a:lnTo>
                  <a:pt x="92806" y="92766"/>
                </a:lnTo>
                <a:close/>
              </a:path>
              <a:path w="2689860" h="2689225">
                <a:moveTo>
                  <a:pt x="99159" y="99116"/>
                </a:moveTo>
                <a:lnTo>
                  <a:pt x="64770" y="99116"/>
                </a:lnTo>
                <a:lnTo>
                  <a:pt x="71119" y="105466"/>
                </a:lnTo>
                <a:lnTo>
                  <a:pt x="105512" y="105466"/>
                </a:lnTo>
                <a:lnTo>
                  <a:pt x="99159" y="99116"/>
                </a:lnTo>
                <a:close/>
              </a:path>
              <a:path w="2689860" h="2689225">
                <a:moveTo>
                  <a:pt x="105512" y="105466"/>
                </a:moveTo>
                <a:lnTo>
                  <a:pt x="71120" y="105466"/>
                </a:lnTo>
                <a:lnTo>
                  <a:pt x="77469" y="111816"/>
                </a:lnTo>
                <a:lnTo>
                  <a:pt x="111865" y="111816"/>
                </a:lnTo>
                <a:lnTo>
                  <a:pt x="105512" y="105466"/>
                </a:lnTo>
                <a:close/>
              </a:path>
              <a:path w="2689860" h="2689225">
                <a:moveTo>
                  <a:pt x="111865" y="111816"/>
                </a:moveTo>
                <a:lnTo>
                  <a:pt x="77470" y="111816"/>
                </a:lnTo>
                <a:lnTo>
                  <a:pt x="83819" y="118166"/>
                </a:lnTo>
                <a:lnTo>
                  <a:pt x="118217" y="118166"/>
                </a:lnTo>
                <a:lnTo>
                  <a:pt x="111865" y="111816"/>
                </a:lnTo>
                <a:close/>
              </a:path>
              <a:path w="2689860" h="2689225">
                <a:moveTo>
                  <a:pt x="118217" y="118166"/>
                </a:moveTo>
                <a:lnTo>
                  <a:pt x="83820" y="118166"/>
                </a:lnTo>
                <a:lnTo>
                  <a:pt x="90169" y="124516"/>
                </a:lnTo>
                <a:lnTo>
                  <a:pt x="124570" y="124516"/>
                </a:lnTo>
                <a:lnTo>
                  <a:pt x="118217" y="118166"/>
                </a:lnTo>
                <a:close/>
              </a:path>
              <a:path w="2689860" h="2689225">
                <a:moveTo>
                  <a:pt x="124570" y="124516"/>
                </a:moveTo>
                <a:lnTo>
                  <a:pt x="90170" y="124516"/>
                </a:lnTo>
                <a:lnTo>
                  <a:pt x="96519" y="130866"/>
                </a:lnTo>
                <a:lnTo>
                  <a:pt x="130923" y="130866"/>
                </a:lnTo>
                <a:lnTo>
                  <a:pt x="124570" y="124516"/>
                </a:lnTo>
                <a:close/>
              </a:path>
              <a:path w="2689860" h="2689225">
                <a:moveTo>
                  <a:pt x="130923" y="130866"/>
                </a:moveTo>
                <a:lnTo>
                  <a:pt x="96520" y="130866"/>
                </a:lnTo>
                <a:lnTo>
                  <a:pt x="102869" y="137216"/>
                </a:lnTo>
                <a:lnTo>
                  <a:pt x="137276" y="137216"/>
                </a:lnTo>
                <a:lnTo>
                  <a:pt x="130923" y="130866"/>
                </a:lnTo>
                <a:close/>
              </a:path>
              <a:path w="2689860" h="2689225">
                <a:moveTo>
                  <a:pt x="137276" y="137216"/>
                </a:moveTo>
                <a:lnTo>
                  <a:pt x="102869" y="137216"/>
                </a:lnTo>
                <a:lnTo>
                  <a:pt x="109219" y="143566"/>
                </a:lnTo>
                <a:lnTo>
                  <a:pt x="143628" y="143566"/>
                </a:lnTo>
                <a:lnTo>
                  <a:pt x="137276" y="137216"/>
                </a:lnTo>
                <a:close/>
              </a:path>
              <a:path w="2689860" h="2689225">
                <a:moveTo>
                  <a:pt x="143628" y="143566"/>
                </a:moveTo>
                <a:lnTo>
                  <a:pt x="109220" y="143566"/>
                </a:lnTo>
                <a:lnTo>
                  <a:pt x="115569" y="149916"/>
                </a:lnTo>
                <a:lnTo>
                  <a:pt x="149981" y="149916"/>
                </a:lnTo>
                <a:lnTo>
                  <a:pt x="143628" y="143566"/>
                </a:lnTo>
                <a:close/>
              </a:path>
              <a:path w="2689860" h="2689225">
                <a:moveTo>
                  <a:pt x="149981" y="149916"/>
                </a:moveTo>
                <a:lnTo>
                  <a:pt x="115570" y="149916"/>
                </a:lnTo>
                <a:lnTo>
                  <a:pt x="128269" y="162616"/>
                </a:lnTo>
                <a:lnTo>
                  <a:pt x="162686" y="162616"/>
                </a:lnTo>
                <a:lnTo>
                  <a:pt x="149981" y="149916"/>
                </a:lnTo>
                <a:close/>
              </a:path>
              <a:path w="2689860" h="2689225">
                <a:moveTo>
                  <a:pt x="162686" y="162616"/>
                </a:moveTo>
                <a:lnTo>
                  <a:pt x="128270" y="162616"/>
                </a:lnTo>
                <a:lnTo>
                  <a:pt x="134619" y="168966"/>
                </a:lnTo>
                <a:lnTo>
                  <a:pt x="169039" y="168966"/>
                </a:lnTo>
                <a:lnTo>
                  <a:pt x="162686" y="162616"/>
                </a:lnTo>
                <a:close/>
              </a:path>
              <a:path w="2689860" h="2689225">
                <a:moveTo>
                  <a:pt x="169039" y="168966"/>
                </a:moveTo>
                <a:lnTo>
                  <a:pt x="134620" y="168966"/>
                </a:lnTo>
                <a:lnTo>
                  <a:pt x="140969" y="175316"/>
                </a:lnTo>
                <a:lnTo>
                  <a:pt x="175392" y="175316"/>
                </a:lnTo>
                <a:lnTo>
                  <a:pt x="169039" y="168966"/>
                </a:lnTo>
                <a:close/>
              </a:path>
              <a:path w="2689860" h="2689225">
                <a:moveTo>
                  <a:pt x="175392" y="175316"/>
                </a:moveTo>
                <a:lnTo>
                  <a:pt x="140970" y="175316"/>
                </a:lnTo>
                <a:lnTo>
                  <a:pt x="147319" y="181666"/>
                </a:lnTo>
                <a:lnTo>
                  <a:pt x="181745" y="181666"/>
                </a:lnTo>
                <a:lnTo>
                  <a:pt x="175392" y="175316"/>
                </a:lnTo>
                <a:close/>
              </a:path>
              <a:path w="2689860" h="2689225">
                <a:moveTo>
                  <a:pt x="181745" y="181666"/>
                </a:moveTo>
                <a:lnTo>
                  <a:pt x="147320" y="181666"/>
                </a:lnTo>
                <a:lnTo>
                  <a:pt x="153669" y="188016"/>
                </a:lnTo>
                <a:lnTo>
                  <a:pt x="188097" y="188016"/>
                </a:lnTo>
                <a:lnTo>
                  <a:pt x="181745" y="181666"/>
                </a:lnTo>
                <a:close/>
              </a:path>
              <a:path w="2689860" h="2689225">
                <a:moveTo>
                  <a:pt x="188097" y="188016"/>
                </a:moveTo>
                <a:lnTo>
                  <a:pt x="153670" y="188016"/>
                </a:lnTo>
                <a:lnTo>
                  <a:pt x="166369" y="200716"/>
                </a:lnTo>
                <a:lnTo>
                  <a:pt x="200803" y="200716"/>
                </a:lnTo>
                <a:lnTo>
                  <a:pt x="188097" y="188016"/>
                </a:lnTo>
                <a:close/>
              </a:path>
              <a:path w="2689860" h="2689225">
                <a:moveTo>
                  <a:pt x="200803" y="200716"/>
                </a:moveTo>
                <a:lnTo>
                  <a:pt x="166370" y="200716"/>
                </a:lnTo>
                <a:lnTo>
                  <a:pt x="172719" y="207066"/>
                </a:lnTo>
                <a:lnTo>
                  <a:pt x="207156" y="207066"/>
                </a:lnTo>
                <a:lnTo>
                  <a:pt x="200803" y="200716"/>
                </a:lnTo>
                <a:close/>
              </a:path>
              <a:path w="2689860" h="2689225">
                <a:moveTo>
                  <a:pt x="207156" y="207066"/>
                </a:moveTo>
                <a:lnTo>
                  <a:pt x="172720" y="207066"/>
                </a:lnTo>
                <a:lnTo>
                  <a:pt x="179069" y="213416"/>
                </a:lnTo>
                <a:lnTo>
                  <a:pt x="213508" y="213416"/>
                </a:lnTo>
                <a:lnTo>
                  <a:pt x="207156" y="207066"/>
                </a:lnTo>
                <a:close/>
              </a:path>
              <a:path w="2689860" h="2689225">
                <a:moveTo>
                  <a:pt x="213508" y="213416"/>
                </a:moveTo>
                <a:lnTo>
                  <a:pt x="179070" y="213416"/>
                </a:lnTo>
                <a:lnTo>
                  <a:pt x="185419" y="219766"/>
                </a:lnTo>
                <a:lnTo>
                  <a:pt x="219861" y="219766"/>
                </a:lnTo>
                <a:lnTo>
                  <a:pt x="213508" y="213416"/>
                </a:lnTo>
                <a:close/>
              </a:path>
              <a:path w="2689860" h="2689225">
                <a:moveTo>
                  <a:pt x="219861" y="219766"/>
                </a:moveTo>
                <a:lnTo>
                  <a:pt x="185420" y="219766"/>
                </a:lnTo>
                <a:lnTo>
                  <a:pt x="191769" y="226116"/>
                </a:lnTo>
                <a:lnTo>
                  <a:pt x="226214" y="226116"/>
                </a:lnTo>
                <a:lnTo>
                  <a:pt x="219861" y="219766"/>
                </a:lnTo>
                <a:close/>
              </a:path>
              <a:path w="2689860" h="2689225">
                <a:moveTo>
                  <a:pt x="226214" y="226116"/>
                </a:moveTo>
                <a:lnTo>
                  <a:pt x="191770" y="226116"/>
                </a:lnTo>
                <a:lnTo>
                  <a:pt x="204469" y="238816"/>
                </a:lnTo>
                <a:lnTo>
                  <a:pt x="238919" y="238816"/>
                </a:lnTo>
                <a:lnTo>
                  <a:pt x="226214" y="226116"/>
                </a:lnTo>
                <a:close/>
              </a:path>
              <a:path w="2689860" h="2689225">
                <a:moveTo>
                  <a:pt x="238919" y="238816"/>
                </a:moveTo>
                <a:lnTo>
                  <a:pt x="204470" y="238816"/>
                </a:lnTo>
                <a:lnTo>
                  <a:pt x="210819" y="245166"/>
                </a:lnTo>
                <a:lnTo>
                  <a:pt x="245272" y="245166"/>
                </a:lnTo>
                <a:lnTo>
                  <a:pt x="238919" y="238816"/>
                </a:lnTo>
                <a:close/>
              </a:path>
              <a:path w="2689860" h="2689225">
                <a:moveTo>
                  <a:pt x="245272" y="245166"/>
                </a:moveTo>
                <a:lnTo>
                  <a:pt x="210820" y="245166"/>
                </a:lnTo>
                <a:lnTo>
                  <a:pt x="223519" y="257866"/>
                </a:lnTo>
                <a:lnTo>
                  <a:pt x="257977" y="257866"/>
                </a:lnTo>
                <a:lnTo>
                  <a:pt x="245272" y="245166"/>
                </a:lnTo>
                <a:close/>
              </a:path>
              <a:path w="2689860" h="2689225">
                <a:moveTo>
                  <a:pt x="257977" y="257866"/>
                </a:moveTo>
                <a:lnTo>
                  <a:pt x="223520" y="257866"/>
                </a:lnTo>
                <a:lnTo>
                  <a:pt x="236219" y="270566"/>
                </a:lnTo>
                <a:lnTo>
                  <a:pt x="270683" y="270566"/>
                </a:lnTo>
                <a:lnTo>
                  <a:pt x="257977" y="257866"/>
                </a:lnTo>
                <a:close/>
              </a:path>
              <a:path w="2689860" h="2689225">
                <a:moveTo>
                  <a:pt x="270683" y="270566"/>
                </a:moveTo>
                <a:lnTo>
                  <a:pt x="236220" y="270566"/>
                </a:lnTo>
                <a:lnTo>
                  <a:pt x="242569" y="276916"/>
                </a:lnTo>
                <a:lnTo>
                  <a:pt x="277036" y="276916"/>
                </a:lnTo>
                <a:lnTo>
                  <a:pt x="270683" y="270566"/>
                </a:lnTo>
                <a:close/>
              </a:path>
              <a:path w="2689860" h="2689225">
                <a:moveTo>
                  <a:pt x="277036" y="276916"/>
                </a:moveTo>
                <a:lnTo>
                  <a:pt x="242570" y="276916"/>
                </a:lnTo>
                <a:lnTo>
                  <a:pt x="248919" y="283266"/>
                </a:lnTo>
                <a:lnTo>
                  <a:pt x="283388" y="283266"/>
                </a:lnTo>
                <a:lnTo>
                  <a:pt x="277036" y="276916"/>
                </a:lnTo>
                <a:close/>
              </a:path>
              <a:path w="2689860" h="2689225">
                <a:moveTo>
                  <a:pt x="283388" y="283266"/>
                </a:moveTo>
                <a:lnTo>
                  <a:pt x="248920" y="283266"/>
                </a:lnTo>
                <a:lnTo>
                  <a:pt x="255269" y="289616"/>
                </a:lnTo>
                <a:lnTo>
                  <a:pt x="289741" y="289616"/>
                </a:lnTo>
                <a:lnTo>
                  <a:pt x="283388" y="283266"/>
                </a:lnTo>
                <a:close/>
              </a:path>
              <a:path w="2689860" h="2689225">
                <a:moveTo>
                  <a:pt x="289741" y="289616"/>
                </a:moveTo>
                <a:lnTo>
                  <a:pt x="255270" y="289616"/>
                </a:lnTo>
                <a:lnTo>
                  <a:pt x="261619" y="295966"/>
                </a:lnTo>
                <a:lnTo>
                  <a:pt x="296094" y="295966"/>
                </a:lnTo>
                <a:lnTo>
                  <a:pt x="289741" y="289616"/>
                </a:lnTo>
                <a:close/>
              </a:path>
              <a:path w="2689860" h="2689225">
                <a:moveTo>
                  <a:pt x="296094" y="295966"/>
                </a:moveTo>
                <a:lnTo>
                  <a:pt x="261620" y="295966"/>
                </a:lnTo>
                <a:lnTo>
                  <a:pt x="267969" y="302316"/>
                </a:lnTo>
                <a:lnTo>
                  <a:pt x="302447" y="302316"/>
                </a:lnTo>
                <a:lnTo>
                  <a:pt x="296094" y="295966"/>
                </a:lnTo>
                <a:close/>
              </a:path>
              <a:path w="2689860" h="2689225">
                <a:moveTo>
                  <a:pt x="302447" y="302316"/>
                </a:moveTo>
                <a:lnTo>
                  <a:pt x="267970" y="302316"/>
                </a:lnTo>
                <a:lnTo>
                  <a:pt x="274319" y="308666"/>
                </a:lnTo>
                <a:lnTo>
                  <a:pt x="308799" y="308666"/>
                </a:lnTo>
                <a:lnTo>
                  <a:pt x="302447" y="302316"/>
                </a:lnTo>
                <a:close/>
              </a:path>
              <a:path w="2689860" h="2689225">
                <a:moveTo>
                  <a:pt x="308799" y="308666"/>
                </a:moveTo>
                <a:lnTo>
                  <a:pt x="274320" y="308666"/>
                </a:lnTo>
                <a:lnTo>
                  <a:pt x="280669" y="315016"/>
                </a:lnTo>
                <a:lnTo>
                  <a:pt x="315152" y="315016"/>
                </a:lnTo>
                <a:lnTo>
                  <a:pt x="308799" y="308666"/>
                </a:lnTo>
                <a:close/>
              </a:path>
              <a:path w="2689860" h="2689225">
                <a:moveTo>
                  <a:pt x="315152" y="315016"/>
                </a:moveTo>
                <a:lnTo>
                  <a:pt x="280670" y="315016"/>
                </a:lnTo>
                <a:lnTo>
                  <a:pt x="287019" y="321366"/>
                </a:lnTo>
                <a:lnTo>
                  <a:pt x="321505" y="321366"/>
                </a:lnTo>
                <a:lnTo>
                  <a:pt x="315152" y="315016"/>
                </a:lnTo>
                <a:close/>
              </a:path>
              <a:path w="2689860" h="2689225">
                <a:moveTo>
                  <a:pt x="321505" y="321366"/>
                </a:moveTo>
                <a:lnTo>
                  <a:pt x="287020" y="321366"/>
                </a:lnTo>
                <a:lnTo>
                  <a:pt x="299719" y="334066"/>
                </a:lnTo>
                <a:lnTo>
                  <a:pt x="334210" y="334066"/>
                </a:lnTo>
                <a:lnTo>
                  <a:pt x="321505" y="321366"/>
                </a:lnTo>
                <a:close/>
              </a:path>
              <a:path w="2689860" h="2689225">
                <a:moveTo>
                  <a:pt x="334210" y="334066"/>
                </a:moveTo>
                <a:lnTo>
                  <a:pt x="299720" y="334066"/>
                </a:lnTo>
                <a:lnTo>
                  <a:pt x="306069" y="340416"/>
                </a:lnTo>
                <a:lnTo>
                  <a:pt x="340563" y="340416"/>
                </a:lnTo>
                <a:lnTo>
                  <a:pt x="334210" y="334066"/>
                </a:lnTo>
                <a:close/>
              </a:path>
              <a:path w="2689860" h="2689225">
                <a:moveTo>
                  <a:pt x="340563" y="340416"/>
                </a:moveTo>
                <a:lnTo>
                  <a:pt x="306070" y="340416"/>
                </a:lnTo>
                <a:lnTo>
                  <a:pt x="312419" y="346766"/>
                </a:lnTo>
                <a:lnTo>
                  <a:pt x="346916" y="346766"/>
                </a:lnTo>
                <a:lnTo>
                  <a:pt x="340563" y="340416"/>
                </a:lnTo>
                <a:close/>
              </a:path>
              <a:path w="2689860" h="2689225">
                <a:moveTo>
                  <a:pt x="346916" y="346766"/>
                </a:moveTo>
                <a:lnTo>
                  <a:pt x="312420" y="346766"/>
                </a:lnTo>
                <a:lnTo>
                  <a:pt x="325119" y="359466"/>
                </a:lnTo>
                <a:lnTo>
                  <a:pt x="359621" y="359466"/>
                </a:lnTo>
                <a:lnTo>
                  <a:pt x="346916" y="346766"/>
                </a:lnTo>
                <a:close/>
              </a:path>
              <a:path w="2689860" h="2689225">
                <a:moveTo>
                  <a:pt x="359621" y="359466"/>
                </a:moveTo>
                <a:lnTo>
                  <a:pt x="325120" y="359466"/>
                </a:lnTo>
                <a:lnTo>
                  <a:pt x="331469" y="365816"/>
                </a:lnTo>
                <a:lnTo>
                  <a:pt x="365974" y="365816"/>
                </a:lnTo>
                <a:lnTo>
                  <a:pt x="359621" y="359466"/>
                </a:lnTo>
                <a:close/>
              </a:path>
              <a:path w="2689860" h="2689225">
                <a:moveTo>
                  <a:pt x="365974" y="365816"/>
                </a:moveTo>
                <a:lnTo>
                  <a:pt x="331469" y="365816"/>
                </a:lnTo>
                <a:lnTo>
                  <a:pt x="337819" y="372166"/>
                </a:lnTo>
                <a:lnTo>
                  <a:pt x="372327" y="372166"/>
                </a:lnTo>
                <a:lnTo>
                  <a:pt x="365974" y="365816"/>
                </a:lnTo>
                <a:close/>
              </a:path>
              <a:path w="2689860" h="2689225">
                <a:moveTo>
                  <a:pt x="372327" y="372166"/>
                </a:moveTo>
                <a:lnTo>
                  <a:pt x="337820" y="372166"/>
                </a:lnTo>
                <a:lnTo>
                  <a:pt x="344169" y="378516"/>
                </a:lnTo>
                <a:lnTo>
                  <a:pt x="378679" y="378516"/>
                </a:lnTo>
                <a:lnTo>
                  <a:pt x="372327" y="372166"/>
                </a:lnTo>
                <a:close/>
              </a:path>
              <a:path w="2689860" h="2689225">
                <a:moveTo>
                  <a:pt x="378679" y="378516"/>
                </a:moveTo>
                <a:lnTo>
                  <a:pt x="344169" y="378516"/>
                </a:lnTo>
                <a:lnTo>
                  <a:pt x="350519" y="384866"/>
                </a:lnTo>
                <a:lnTo>
                  <a:pt x="385032" y="384866"/>
                </a:lnTo>
                <a:lnTo>
                  <a:pt x="378679" y="378516"/>
                </a:lnTo>
                <a:close/>
              </a:path>
              <a:path w="2689860" h="2689225">
                <a:moveTo>
                  <a:pt x="385032" y="384866"/>
                </a:moveTo>
                <a:lnTo>
                  <a:pt x="350519" y="384866"/>
                </a:lnTo>
                <a:lnTo>
                  <a:pt x="356869" y="391216"/>
                </a:lnTo>
                <a:lnTo>
                  <a:pt x="391385" y="391216"/>
                </a:lnTo>
                <a:lnTo>
                  <a:pt x="385032" y="384866"/>
                </a:lnTo>
                <a:close/>
              </a:path>
              <a:path w="2689860" h="2689225">
                <a:moveTo>
                  <a:pt x="391385" y="391216"/>
                </a:moveTo>
                <a:lnTo>
                  <a:pt x="356870" y="391216"/>
                </a:lnTo>
                <a:lnTo>
                  <a:pt x="363219" y="397566"/>
                </a:lnTo>
                <a:lnTo>
                  <a:pt x="397738" y="397566"/>
                </a:lnTo>
                <a:lnTo>
                  <a:pt x="391385" y="391216"/>
                </a:lnTo>
                <a:close/>
              </a:path>
              <a:path w="2689860" h="2689225">
                <a:moveTo>
                  <a:pt x="397738" y="397566"/>
                </a:moveTo>
                <a:lnTo>
                  <a:pt x="363219" y="397566"/>
                </a:lnTo>
                <a:lnTo>
                  <a:pt x="369569" y="403916"/>
                </a:lnTo>
                <a:lnTo>
                  <a:pt x="404090" y="403916"/>
                </a:lnTo>
                <a:lnTo>
                  <a:pt x="397738" y="397566"/>
                </a:lnTo>
                <a:close/>
              </a:path>
              <a:path w="2689860" h="2689225">
                <a:moveTo>
                  <a:pt x="404090" y="403916"/>
                </a:moveTo>
                <a:lnTo>
                  <a:pt x="369569" y="403916"/>
                </a:lnTo>
                <a:lnTo>
                  <a:pt x="388619" y="422966"/>
                </a:lnTo>
                <a:lnTo>
                  <a:pt x="423149" y="422966"/>
                </a:lnTo>
                <a:lnTo>
                  <a:pt x="404090" y="403916"/>
                </a:lnTo>
                <a:close/>
              </a:path>
              <a:path w="2689860" h="2689225">
                <a:moveTo>
                  <a:pt x="423149" y="422966"/>
                </a:moveTo>
                <a:lnTo>
                  <a:pt x="388620" y="422966"/>
                </a:lnTo>
                <a:lnTo>
                  <a:pt x="394969" y="429316"/>
                </a:lnTo>
                <a:lnTo>
                  <a:pt x="429501" y="429316"/>
                </a:lnTo>
                <a:lnTo>
                  <a:pt x="423149" y="422966"/>
                </a:lnTo>
                <a:close/>
              </a:path>
              <a:path w="2689860" h="2689225">
                <a:moveTo>
                  <a:pt x="429501" y="429316"/>
                </a:moveTo>
                <a:lnTo>
                  <a:pt x="394970" y="429316"/>
                </a:lnTo>
                <a:lnTo>
                  <a:pt x="401319" y="435666"/>
                </a:lnTo>
                <a:lnTo>
                  <a:pt x="435854" y="435666"/>
                </a:lnTo>
                <a:lnTo>
                  <a:pt x="429501" y="429316"/>
                </a:lnTo>
                <a:close/>
              </a:path>
              <a:path w="2689860" h="2689225">
                <a:moveTo>
                  <a:pt x="435854" y="435666"/>
                </a:moveTo>
                <a:lnTo>
                  <a:pt x="401320" y="435666"/>
                </a:lnTo>
                <a:lnTo>
                  <a:pt x="414019" y="448366"/>
                </a:lnTo>
                <a:lnTo>
                  <a:pt x="448560" y="448366"/>
                </a:lnTo>
                <a:lnTo>
                  <a:pt x="435854" y="435666"/>
                </a:lnTo>
                <a:close/>
              </a:path>
              <a:path w="2689860" h="2689225">
                <a:moveTo>
                  <a:pt x="448560" y="448366"/>
                </a:moveTo>
                <a:lnTo>
                  <a:pt x="414020" y="448366"/>
                </a:lnTo>
                <a:lnTo>
                  <a:pt x="420369" y="454716"/>
                </a:lnTo>
                <a:lnTo>
                  <a:pt x="454912" y="454716"/>
                </a:lnTo>
                <a:lnTo>
                  <a:pt x="448560" y="448366"/>
                </a:lnTo>
                <a:close/>
              </a:path>
              <a:path w="2689860" h="2689225">
                <a:moveTo>
                  <a:pt x="454912" y="454716"/>
                </a:moveTo>
                <a:lnTo>
                  <a:pt x="420369" y="454716"/>
                </a:lnTo>
                <a:lnTo>
                  <a:pt x="426719" y="461066"/>
                </a:lnTo>
                <a:lnTo>
                  <a:pt x="461265" y="461066"/>
                </a:lnTo>
                <a:lnTo>
                  <a:pt x="454912" y="454716"/>
                </a:lnTo>
                <a:close/>
              </a:path>
              <a:path w="2689860" h="2689225">
                <a:moveTo>
                  <a:pt x="461265" y="461066"/>
                </a:moveTo>
                <a:lnTo>
                  <a:pt x="426720" y="461066"/>
                </a:lnTo>
                <a:lnTo>
                  <a:pt x="433069" y="467416"/>
                </a:lnTo>
                <a:lnTo>
                  <a:pt x="467618" y="467416"/>
                </a:lnTo>
                <a:lnTo>
                  <a:pt x="461265" y="461066"/>
                </a:lnTo>
                <a:close/>
              </a:path>
              <a:path w="2689860" h="2689225">
                <a:moveTo>
                  <a:pt x="467618" y="467416"/>
                </a:moveTo>
                <a:lnTo>
                  <a:pt x="433070" y="467416"/>
                </a:lnTo>
                <a:lnTo>
                  <a:pt x="445769" y="480116"/>
                </a:lnTo>
                <a:lnTo>
                  <a:pt x="480323" y="480116"/>
                </a:lnTo>
                <a:lnTo>
                  <a:pt x="467618" y="467416"/>
                </a:lnTo>
                <a:close/>
              </a:path>
              <a:path w="2689860" h="2689225">
                <a:moveTo>
                  <a:pt x="480323" y="480116"/>
                </a:moveTo>
                <a:lnTo>
                  <a:pt x="445770" y="480116"/>
                </a:lnTo>
                <a:lnTo>
                  <a:pt x="452119" y="486466"/>
                </a:lnTo>
                <a:lnTo>
                  <a:pt x="486676" y="486466"/>
                </a:lnTo>
                <a:lnTo>
                  <a:pt x="480323" y="480116"/>
                </a:lnTo>
                <a:close/>
              </a:path>
              <a:path w="2689860" h="2689225">
                <a:moveTo>
                  <a:pt x="486676" y="486466"/>
                </a:moveTo>
                <a:lnTo>
                  <a:pt x="452120" y="486466"/>
                </a:lnTo>
                <a:lnTo>
                  <a:pt x="458469" y="492816"/>
                </a:lnTo>
                <a:lnTo>
                  <a:pt x="493029" y="492816"/>
                </a:lnTo>
                <a:lnTo>
                  <a:pt x="486676" y="486466"/>
                </a:lnTo>
                <a:close/>
              </a:path>
              <a:path w="2689860" h="2689225">
                <a:moveTo>
                  <a:pt x="493029" y="492816"/>
                </a:moveTo>
                <a:lnTo>
                  <a:pt x="458470" y="492816"/>
                </a:lnTo>
                <a:lnTo>
                  <a:pt x="464819" y="499166"/>
                </a:lnTo>
                <a:lnTo>
                  <a:pt x="499381" y="499166"/>
                </a:lnTo>
                <a:lnTo>
                  <a:pt x="493029" y="492816"/>
                </a:lnTo>
                <a:close/>
              </a:path>
              <a:path w="2689860" h="2689225">
                <a:moveTo>
                  <a:pt x="499381" y="499166"/>
                </a:moveTo>
                <a:lnTo>
                  <a:pt x="464820" y="499166"/>
                </a:lnTo>
                <a:lnTo>
                  <a:pt x="471169" y="505516"/>
                </a:lnTo>
                <a:lnTo>
                  <a:pt x="505734" y="505516"/>
                </a:lnTo>
                <a:lnTo>
                  <a:pt x="499381" y="499166"/>
                </a:lnTo>
                <a:close/>
              </a:path>
              <a:path w="2689860" h="2689225">
                <a:moveTo>
                  <a:pt x="505734" y="505516"/>
                </a:moveTo>
                <a:lnTo>
                  <a:pt x="471170" y="505516"/>
                </a:lnTo>
                <a:lnTo>
                  <a:pt x="477519" y="511866"/>
                </a:lnTo>
                <a:lnTo>
                  <a:pt x="512087" y="511866"/>
                </a:lnTo>
                <a:lnTo>
                  <a:pt x="505734" y="505516"/>
                </a:lnTo>
                <a:close/>
              </a:path>
              <a:path w="2689860" h="2689225">
                <a:moveTo>
                  <a:pt x="512087" y="511866"/>
                </a:moveTo>
                <a:lnTo>
                  <a:pt x="477520" y="511866"/>
                </a:lnTo>
                <a:lnTo>
                  <a:pt x="483869" y="518216"/>
                </a:lnTo>
                <a:lnTo>
                  <a:pt x="518440" y="518216"/>
                </a:lnTo>
                <a:lnTo>
                  <a:pt x="512087" y="511866"/>
                </a:lnTo>
                <a:close/>
              </a:path>
              <a:path w="2689860" h="2689225">
                <a:moveTo>
                  <a:pt x="518440" y="518216"/>
                </a:moveTo>
                <a:lnTo>
                  <a:pt x="483870" y="518216"/>
                </a:lnTo>
                <a:lnTo>
                  <a:pt x="496569" y="530916"/>
                </a:lnTo>
                <a:lnTo>
                  <a:pt x="531145" y="530916"/>
                </a:lnTo>
                <a:lnTo>
                  <a:pt x="518440" y="518216"/>
                </a:lnTo>
                <a:close/>
              </a:path>
              <a:path w="2689860" h="2689225">
                <a:moveTo>
                  <a:pt x="531145" y="530916"/>
                </a:moveTo>
                <a:lnTo>
                  <a:pt x="496570" y="530916"/>
                </a:lnTo>
                <a:lnTo>
                  <a:pt x="509269" y="543616"/>
                </a:lnTo>
                <a:lnTo>
                  <a:pt x="543851" y="543616"/>
                </a:lnTo>
                <a:lnTo>
                  <a:pt x="531145" y="530916"/>
                </a:lnTo>
                <a:close/>
              </a:path>
              <a:path w="2689860" h="2689225">
                <a:moveTo>
                  <a:pt x="543851" y="543616"/>
                </a:moveTo>
                <a:lnTo>
                  <a:pt x="509270" y="543616"/>
                </a:lnTo>
                <a:lnTo>
                  <a:pt x="534669" y="569016"/>
                </a:lnTo>
                <a:lnTo>
                  <a:pt x="569262" y="569016"/>
                </a:lnTo>
                <a:lnTo>
                  <a:pt x="543851" y="543616"/>
                </a:lnTo>
                <a:close/>
              </a:path>
              <a:path w="2689860" h="2689225">
                <a:moveTo>
                  <a:pt x="569262" y="569016"/>
                </a:moveTo>
                <a:lnTo>
                  <a:pt x="534670" y="569016"/>
                </a:lnTo>
                <a:lnTo>
                  <a:pt x="541019" y="575366"/>
                </a:lnTo>
                <a:lnTo>
                  <a:pt x="575614" y="575366"/>
                </a:lnTo>
                <a:lnTo>
                  <a:pt x="569262" y="569016"/>
                </a:lnTo>
                <a:close/>
              </a:path>
              <a:path w="2689860" h="2689225">
                <a:moveTo>
                  <a:pt x="575614" y="575366"/>
                </a:moveTo>
                <a:lnTo>
                  <a:pt x="541020" y="575366"/>
                </a:lnTo>
                <a:lnTo>
                  <a:pt x="553719" y="588066"/>
                </a:lnTo>
                <a:lnTo>
                  <a:pt x="588320" y="588066"/>
                </a:lnTo>
                <a:lnTo>
                  <a:pt x="575614" y="575366"/>
                </a:lnTo>
                <a:close/>
              </a:path>
              <a:path w="2689860" h="2689225">
                <a:moveTo>
                  <a:pt x="588320" y="588066"/>
                </a:moveTo>
                <a:lnTo>
                  <a:pt x="553720" y="588066"/>
                </a:lnTo>
                <a:lnTo>
                  <a:pt x="560070" y="594416"/>
                </a:lnTo>
                <a:lnTo>
                  <a:pt x="594672" y="594416"/>
                </a:lnTo>
                <a:lnTo>
                  <a:pt x="588320" y="588066"/>
                </a:lnTo>
                <a:close/>
              </a:path>
              <a:path w="2689860" h="2689225">
                <a:moveTo>
                  <a:pt x="594672" y="594416"/>
                </a:moveTo>
                <a:lnTo>
                  <a:pt x="560070" y="594416"/>
                </a:lnTo>
                <a:lnTo>
                  <a:pt x="572769" y="607116"/>
                </a:lnTo>
                <a:lnTo>
                  <a:pt x="607378" y="607116"/>
                </a:lnTo>
                <a:lnTo>
                  <a:pt x="594672" y="594416"/>
                </a:lnTo>
                <a:close/>
              </a:path>
              <a:path w="2689860" h="2689225">
                <a:moveTo>
                  <a:pt x="607378" y="607116"/>
                </a:moveTo>
                <a:lnTo>
                  <a:pt x="572770" y="607116"/>
                </a:lnTo>
                <a:lnTo>
                  <a:pt x="579119" y="613466"/>
                </a:lnTo>
                <a:lnTo>
                  <a:pt x="613731" y="613466"/>
                </a:lnTo>
                <a:lnTo>
                  <a:pt x="607378" y="607116"/>
                </a:lnTo>
                <a:close/>
              </a:path>
              <a:path w="2689860" h="2689225">
                <a:moveTo>
                  <a:pt x="613731" y="613466"/>
                </a:moveTo>
                <a:lnTo>
                  <a:pt x="579120" y="613466"/>
                </a:lnTo>
                <a:lnTo>
                  <a:pt x="585469" y="619816"/>
                </a:lnTo>
                <a:lnTo>
                  <a:pt x="620083" y="619816"/>
                </a:lnTo>
                <a:lnTo>
                  <a:pt x="613731" y="613466"/>
                </a:lnTo>
                <a:close/>
              </a:path>
              <a:path w="2689860" h="2689225">
                <a:moveTo>
                  <a:pt x="620083" y="619816"/>
                </a:moveTo>
                <a:lnTo>
                  <a:pt x="585470" y="619816"/>
                </a:lnTo>
                <a:lnTo>
                  <a:pt x="591819" y="626166"/>
                </a:lnTo>
                <a:lnTo>
                  <a:pt x="626436" y="626166"/>
                </a:lnTo>
                <a:lnTo>
                  <a:pt x="620083" y="619816"/>
                </a:lnTo>
                <a:close/>
              </a:path>
              <a:path w="2689860" h="2689225">
                <a:moveTo>
                  <a:pt x="626436" y="626166"/>
                </a:moveTo>
                <a:lnTo>
                  <a:pt x="591820" y="626166"/>
                </a:lnTo>
                <a:lnTo>
                  <a:pt x="598169" y="632516"/>
                </a:lnTo>
                <a:lnTo>
                  <a:pt x="632789" y="632516"/>
                </a:lnTo>
                <a:lnTo>
                  <a:pt x="626436" y="626166"/>
                </a:lnTo>
                <a:close/>
              </a:path>
              <a:path w="2689860" h="2689225">
                <a:moveTo>
                  <a:pt x="632789" y="632516"/>
                </a:moveTo>
                <a:lnTo>
                  <a:pt x="598170" y="632516"/>
                </a:lnTo>
                <a:lnTo>
                  <a:pt x="604519" y="638866"/>
                </a:lnTo>
                <a:lnTo>
                  <a:pt x="639142" y="638866"/>
                </a:lnTo>
                <a:lnTo>
                  <a:pt x="632789" y="632516"/>
                </a:lnTo>
                <a:close/>
              </a:path>
              <a:path w="2689860" h="2689225">
                <a:moveTo>
                  <a:pt x="639142" y="638866"/>
                </a:moveTo>
                <a:lnTo>
                  <a:pt x="604520" y="638866"/>
                </a:lnTo>
                <a:lnTo>
                  <a:pt x="610869" y="645216"/>
                </a:lnTo>
                <a:lnTo>
                  <a:pt x="645494" y="645216"/>
                </a:lnTo>
                <a:lnTo>
                  <a:pt x="639142" y="638866"/>
                </a:lnTo>
                <a:close/>
              </a:path>
              <a:path w="2689860" h="2689225">
                <a:moveTo>
                  <a:pt x="645494" y="645216"/>
                </a:moveTo>
                <a:lnTo>
                  <a:pt x="610870" y="645216"/>
                </a:lnTo>
                <a:lnTo>
                  <a:pt x="617219" y="651566"/>
                </a:lnTo>
                <a:lnTo>
                  <a:pt x="651847" y="651566"/>
                </a:lnTo>
                <a:lnTo>
                  <a:pt x="645494" y="645216"/>
                </a:lnTo>
                <a:close/>
              </a:path>
              <a:path w="2689860" h="2689225">
                <a:moveTo>
                  <a:pt x="651847" y="651566"/>
                </a:moveTo>
                <a:lnTo>
                  <a:pt x="617220" y="651566"/>
                </a:lnTo>
                <a:lnTo>
                  <a:pt x="623569" y="657916"/>
                </a:lnTo>
                <a:lnTo>
                  <a:pt x="658200" y="657916"/>
                </a:lnTo>
                <a:lnTo>
                  <a:pt x="651847" y="651566"/>
                </a:lnTo>
                <a:close/>
              </a:path>
              <a:path w="2689860" h="2689225">
                <a:moveTo>
                  <a:pt x="658200" y="657916"/>
                </a:moveTo>
                <a:lnTo>
                  <a:pt x="623570" y="657916"/>
                </a:lnTo>
                <a:lnTo>
                  <a:pt x="629919" y="664266"/>
                </a:lnTo>
                <a:lnTo>
                  <a:pt x="664553" y="664266"/>
                </a:lnTo>
                <a:lnTo>
                  <a:pt x="658200" y="657916"/>
                </a:lnTo>
                <a:close/>
              </a:path>
              <a:path w="2689860" h="2689225">
                <a:moveTo>
                  <a:pt x="664553" y="664266"/>
                </a:moveTo>
                <a:lnTo>
                  <a:pt x="629920" y="664266"/>
                </a:lnTo>
                <a:lnTo>
                  <a:pt x="636269" y="670616"/>
                </a:lnTo>
                <a:lnTo>
                  <a:pt x="670905" y="670616"/>
                </a:lnTo>
                <a:lnTo>
                  <a:pt x="664553" y="664266"/>
                </a:lnTo>
                <a:close/>
              </a:path>
              <a:path w="2689860" h="2689225">
                <a:moveTo>
                  <a:pt x="670905" y="670616"/>
                </a:moveTo>
                <a:lnTo>
                  <a:pt x="636270" y="670616"/>
                </a:lnTo>
                <a:lnTo>
                  <a:pt x="642619" y="676966"/>
                </a:lnTo>
                <a:lnTo>
                  <a:pt x="677258" y="676966"/>
                </a:lnTo>
                <a:lnTo>
                  <a:pt x="670905" y="670616"/>
                </a:lnTo>
                <a:close/>
              </a:path>
              <a:path w="2689860" h="2689225">
                <a:moveTo>
                  <a:pt x="677258" y="676966"/>
                </a:moveTo>
                <a:lnTo>
                  <a:pt x="642620" y="676966"/>
                </a:lnTo>
                <a:lnTo>
                  <a:pt x="648969" y="683316"/>
                </a:lnTo>
                <a:lnTo>
                  <a:pt x="683611" y="683316"/>
                </a:lnTo>
                <a:lnTo>
                  <a:pt x="677258" y="676966"/>
                </a:lnTo>
                <a:close/>
              </a:path>
              <a:path w="2689860" h="2689225">
                <a:moveTo>
                  <a:pt x="683611" y="683316"/>
                </a:moveTo>
                <a:lnTo>
                  <a:pt x="648970" y="683316"/>
                </a:lnTo>
                <a:lnTo>
                  <a:pt x="655319" y="689666"/>
                </a:lnTo>
                <a:lnTo>
                  <a:pt x="689964" y="689666"/>
                </a:lnTo>
                <a:lnTo>
                  <a:pt x="683611" y="683316"/>
                </a:lnTo>
                <a:close/>
              </a:path>
              <a:path w="2689860" h="2689225">
                <a:moveTo>
                  <a:pt x="689964" y="689666"/>
                </a:moveTo>
                <a:lnTo>
                  <a:pt x="655320" y="689666"/>
                </a:lnTo>
                <a:lnTo>
                  <a:pt x="661669" y="696016"/>
                </a:lnTo>
                <a:lnTo>
                  <a:pt x="696316" y="696016"/>
                </a:lnTo>
                <a:lnTo>
                  <a:pt x="689964" y="689666"/>
                </a:lnTo>
                <a:close/>
              </a:path>
              <a:path w="2689860" h="2689225">
                <a:moveTo>
                  <a:pt x="696316" y="696016"/>
                </a:moveTo>
                <a:lnTo>
                  <a:pt x="661670" y="696016"/>
                </a:lnTo>
                <a:lnTo>
                  <a:pt x="668019" y="702366"/>
                </a:lnTo>
                <a:lnTo>
                  <a:pt x="702669" y="702366"/>
                </a:lnTo>
                <a:lnTo>
                  <a:pt x="696316" y="696016"/>
                </a:lnTo>
                <a:close/>
              </a:path>
              <a:path w="2689860" h="2689225">
                <a:moveTo>
                  <a:pt x="702669" y="702366"/>
                </a:moveTo>
                <a:lnTo>
                  <a:pt x="668020" y="702366"/>
                </a:lnTo>
                <a:lnTo>
                  <a:pt x="674369" y="708716"/>
                </a:lnTo>
                <a:lnTo>
                  <a:pt x="709022" y="708716"/>
                </a:lnTo>
                <a:lnTo>
                  <a:pt x="702669" y="702366"/>
                </a:lnTo>
                <a:close/>
              </a:path>
              <a:path w="2689860" h="2689225">
                <a:moveTo>
                  <a:pt x="709022" y="708716"/>
                </a:moveTo>
                <a:lnTo>
                  <a:pt x="674370" y="708716"/>
                </a:lnTo>
                <a:lnTo>
                  <a:pt x="680719" y="715066"/>
                </a:lnTo>
                <a:lnTo>
                  <a:pt x="715374" y="715066"/>
                </a:lnTo>
                <a:lnTo>
                  <a:pt x="709022" y="708716"/>
                </a:lnTo>
                <a:close/>
              </a:path>
              <a:path w="2689860" h="2689225">
                <a:moveTo>
                  <a:pt x="715374" y="715066"/>
                </a:moveTo>
                <a:lnTo>
                  <a:pt x="680720" y="715066"/>
                </a:lnTo>
                <a:lnTo>
                  <a:pt x="687069" y="721416"/>
                </a:lnTo>
                <a:lnTo>
                  <a:pt x="721727" y="721416"/>
                </a:lnTo>
                <a:lnTo>
                  <a:pt x="715374" y="715066"/>
                </a:lnTo>
                <a:close/>
              </a:path>
              <a:path w="2689860" h="2689225">
                <a:moveTo>
                  <a:pt x="721727" y="721416"/>
                </a:moveTo>
                <a:lnTo>
                  <a:pt x="687070" y="721416"/>
                </a:lnTo>
                <a:lnTo>
                  <a:pt x="693419" y="727766"/>
                </a:lnTo>
                <a:lnTo>
                  <a:pt x="728080" y="727766"/>
                </a:lnTo>
                <a:lnTo>
                  <a:pt x="721727" y="721416"/>
                </a:lnTo>
                <a:close/>
              </a:path>
              <a:path w="2689860" h="2689225">
                <a:moveTo>
                  <a:pt x="728080" y="727766"/>
                </a:moveTo>
                <a:lnTo>
                  <a:pt x="693420" y="727766"/>
                </a:lnTo>
                <a:lnTo>
                  <a:pt x="699769" y="734116"/>
                </a:lnTo>
                <a:lnTo>
                  <a:pt x="734433" y="734116"/>
                </a:lnTo>
                <a:lnTo>
                  <a:pt x="728080" y="727766"/>
                </a:lnTo>
                <a:close/>
              </a:path>
              <a:path w="2689860" h="2689225">
                <a:moveTo>
                  <a:pt x="734433" y="734116"/>
                </a:moveTo>
                <a:lnTo>
                  <a:pt x="699770" y="734116"/>
                </a:lnTo>
                <a:lnTo>
                  <a:pt x="706119" y="740466"/>
                </a:lnTo>
                <a:lnTo>
                  <a:pt x="740785" y="740466"/>
                </a:lnTo>
                <a:lnTo>
                  <a:pt x="734433" y="734116"/>
                </a:lnTo>
                <a:close/>
              </a:path>
              <a:path w="2689860" h="2689225">
                <a:moveTo>
                  <a:pt x="740785" y="740466"/>
                </a:moveTo>
                <a:lnTo>
                  <a:pt x="706120" y="740466"/>
                </a:lnTo>
                <a:lnTo>
                  <a:pt x="718819" y="753166"/>
                </a:lnTo>
                <a:lnTo>
                  <a:pt x="753491" y="753166"/>
                </a:lnTo>
                <a:lnTo>
                  <a:pt x="740785" y="740466"/>
                </a:lnTo>
                <a:close/>
              </a:path>
              <a:path w="2689860" h="2689225">
                <a:moveTo>
                  <a:pt x="753491" y="753166"/>
                </a:moveTo>
                <a:lnTo>
                  <a:pt x="718820" y="753166"/>
                </a:lnTo>
                <a:lnTo>
                  <a:pt x="725169" y="759516"/>
                </a:lnTo>
                <a:lnTo>
                  <a:pt x="759844" y="759516"/>
                </a:lnTo>
                <a:lnTo>
                  <a:pt x="753491" y="753166"/>
                </a:lnTo>
                <a:close/>
              </a:path>
              <a:path w="2689860" h="2689225">
                <a:moveTo>
                  <a:pt x="759844" y="759516"/>
                </a:moveTo>
                <a:lnTo>
                  <a:pt x="725170" y="759516"/>
                </a:lnTo>
                <a:lnTo>
                  <a:pt x="731519" y="765866"/>
                </a:lnTo>
                <a:lnTo>
                  <a:pt x="766196" y="765866"/>
                </a:lnTo>
                <a:lnTo>
                  <a:pt x="759844" y="759516"/>
                </a:lnTo>
                <a:close/>
              </a:path>
              <a:path w="2689860" h="2689225">
                <a:moveTo>
                  <a:pt x="766196" y="765866"/>
                </a:moveTo>
                <a:lnTo>
                  <a:pt x="731520" y="765866"/>
                </a:lnTo>
                <a:lnTo>
                  <a:pt x="737869" y="772216"/>
                </a:lnTo>
                <a:lnTo>
                  <a:pt x="772549" y="772216"/>
                </a:lnTo>
                <a:lnTo>
                  <a:pt x="766196" y="765866"/>
                </a:lnTo>
                <a:close/>
              </a:path>
              <a:path w="2689860" h="2689225">
                <a:moveTo>
                  <a:pt x="772549" y="772216"/>
                </a:moveTo>
                <a:lnTo>
                  <a:pt x="737870" y="772216"/>
                </a:lnTo>
                <a:lnTo>
                  <a:pt x="744219" y="778566"/>
                </a:lnTo>
                <a:lnTo>
                  <a:pt x="778902" y="778566"/>
                </a:lnTo>
                <a:lnTo>
                  <a:pt x="772549" y="772216"/>
                </a:lnTo>
                <a:close/>
              </a:path>
              <a:path w="2689860" h="2689225">
                <a:moveTo>
                  <a:pt x="778902" y="778566"/>
                </a:moveTo>
                <a:lnTo>
                  <a:pt x="744220" y="778566"/>
                </a:lnTo>
                <a:lnTo>
                  <a:pt x="750569" y="784916"/>
                </a:lnTo>
                <a:lnTo>
                  <a:pt x="785255" y="784916"/>
                </a:lnTo>
                <a:lnTo>
                  <a:pt x="778902" y="778566"/>
                </a:lnTo>
                <a:close/>
              </a:path>
              <a:path w="2689860" h="2689225">
                <a:moveTo>
                  <a:pt x="785255" y="784916"/>
                </a:moveTo>
                <a:lnTo>
                  <a:pt x="750569" y="784916"/>
                </a:lnTo>
                <a:lnTo>
                  <a:pt x="756919" y="791266"/>
                </a:lnTo>
                <a:lnTo>
                  <a:pt x="791607" y="791266"/>
                </a:lnTo>
                <a:lnTo>
                  <a:pt x="785255" y="784916"/>
                </a:lnTo>
                <a:close/>
              </a:path>
              <a:path w="2689860" h="2689225">
                <a:moveTo>
                  <a:pt x="791607" y="791266"/>
                </a:moveTo>
                <a:lnTo>
                  <a:pt x="756920" y="791266"/>
                </a:lnTo>
                <a:lnTo>
                  <a:pt x="763269" y="797616"/>
                </a:lnTo>
                <a:lnTo>
                  <a:pt x="797960" y="797616"/>
                </a:lnTo>
                <a:lnTo>
                  <a:pt x="791607" y="791266"/>
                </a:lnTo>
                <a:close/>
              </a:path>
              <a:path w="2689860" h="2689225">
                <a:moveTo>
                  <a:pt x="797960" y="797616"/>
                </a:moveTo>
                <a:lnTo>
                  <a:pt x="763270" y="797616"/>
                </a:lnTo>
                <a:lnTo>
                  <a:pt x="769619" y="803966"/>
                </a:lnTo>
                <a:lnTo>
                  <a:pt x="804313" y="803966"/>
                </a:lnTo>
                <a:lnTo>
                  <a:pt x="797960" y="797616"/>
                </a:lnTo>
                <a:close/>
              </a:path>
              <a:path w="2689860" h="2689225">
                <a:moveTo>
                  <a:pt x="804313" y="803966"/>
                </a:moveTo>
                <a:lnTo>
                  <a:pt x="769620" y="803966"/>
                </a:lnTo>
                <a:lnTo>
                  <a:pt x="782319" y="816666"/>
                </a:lnTo>
                <a:lnTo>
                  <a:pt x="817018" y="816666"/>
                </a:lnTo>
                <a:lnTo>
                  <a:pt x="804313" y="803966"/>
                </a:lnTo>
                <a:close/>
              </a:path>
              <a:path w="2689860" h="2689225">
                <a:moveTo>
                  <a:pt x="817018" y="816666"/>
                </a:moveTo>
                <a:lnTo>
                  <a:pt x="782320" y="816666"/>
                </a:lnTo>
                <a:lnTo>
                  <a:pt x="795019" y="829366"/>
                </a:lnTo>
                <a:lnTo>
                  <a:pt x="829724" y="829366"/>
                </a:lnTo>
                <a:lnTo>
                  <a:pt x="817018" y="816666"/>
                </a:lnTo>
                <a:close/>
              </a:path>
              <a:path w="2689860" h="2689225">
                <a:moveTo>
                  <a:pt x="829724" y="829366"/>
                </a:moveTo>
                <a:lnTo>
                  <a:pt x="795020" y="829366"/>
                </a:lnTo>
                <a:lnTo>
                  <a:pt x="801369" y="835716"/>
                </a:lnTo>
                <a:lnTo>
                  <a:pt x="836076" y="835716"/>
                </a:lnTo>
                <a:lnTo>
                  <a:pt x="829724" y="829366"/>
                </a:lnTo>
                <a:close/>
              </a:path>
              <a:path w="2689860" h="2689225">
                <a:moveTo>
                  <a:pt x="836076" y="835716"/>
                </a:moveTo>
                <a:lnTo>
                  <a:pt x="801370" y="835716"/>
                </a:lnTo>
                <a:lnTo>
                  <a:pt x="807719" y="842066"/>
                </a:lnTo>
                <a:lnTo>
                  <a:pt x="842429" y="842066"/>
                </a:lnTo>
                <a:lnTo>
                  <a:pt x="836076" y="835716"/>
                </a:lnTo>
                <a:close/>
              </a:path>
              <a:path w="2689860" h="2689225">
                <a:moveTo>
                  <a:pt x="842429" y="842066"/>
                </a:moveTo>
                <a:lnTo>
                  <a:pt x="807720" y="842066"/>
                </a:lnTo>
                <a:lnTo>
                  <a:pt x="814069" y="848416"/>
                </a:lnTo>
                <a:lnTo>
                  <a:pt x="848782" y="848416"/>
                </a:lnTo>
                <a:lnTo>
                  <a:pt x="842429" y="842066"/>
                </a:lnTo>
                <a:close/>
              </a:path>
              <a:path w="2689860" h="2689225">
                <a:moveTo>
                  <a:pt x="848782" y="848416"/>
                </a:moveTo>
                <a:lnTo>
                  <a:pt x="814070" y="848416"/>
                </a:lnTo>
                <a:lnTo>
                  <a:pt x="820419" y="854766"/>
                </a:lnTo>
                <a:lnTo>
                  <a:pt x="855135" y="854766"/>
                </a:lnTo>
                <a:lnTo>
                  <a:pt x="848782" y="848416"/>
                </a:lnTo>
                <a:close/>
              </a:path>
              <a:path w="2689860" h="2689225">
                <a:moveTo>
                  <a:pt x="855135" y="854766"/>
                </a:moveTo>
                <a:lnTo>
                  <a:pt x="820420" y="854766"/>
                </a:lnTo>
                <a:lnTo>
                  <a:pt x="826769" y="861116"/>
                </a:lnTo>
                <a:lnTo>
                  <a:pt x="861487" y="861116"/>
                </a:lnTo>
                <a:lnTo>
                  <a:pt x="855135" y="854766"/>
                </a:lnTo>
                <a:close/>
              </a:path>
              <a:path w="2689860" h="2689225">
                <a:moveTo>
                  <a:pt x="861487" y="861116"/>
                </a:moveTo>
                <a:lnTo>
                  <a:pt x="826770" y="861116"/>
                </a:lnTo>
                <a:lnTo>
                  <a:pt x="833119" y="867466"/>
                </a:lnTo>
                <a:lnTo>
                  <a:pt x="867840" y="867466"/>
                </a:lnTo>
                <a:lnTo>
                  <a:pt x="861487" y="861116"/>
                </a:lnTo>
                <a:close/>
              </a:path>
              <a:path w="2689860" h="2689225">
                <a:moveTo>
                  <a:pt x="867840" y="867466"/>
                </a:moveTo>
                <a:lnTo>
                  <a:pt x="833120" y="867466"/>
                </a:lnTo>
                <a:lnTo>
                  <a:pt x="845819" y="880166"/>
                </a:lnTo>
                <a:lnTo>
                  <a:pt x="880546" y="880166"/>
                </a:lnTo>
                <a:lnTo>
                  <a:pt x="867840" y="867466"/>
                </a:lnTo>
                <a:close/>
              </a:path>
              <a:path w="2689860" h="2689225">
                <a:moveTo>
                  <a:pt x="880546" y="880166"/>
                </a:moveTo>
                <a:lnTo>
                  <a:pt x="845819" y="880166"/>
                </a:lnTo>
                <a:lnTo>
                  <a:pt x="852169" y="886516"/>
                </a:lnTo>
                <a:lnTo>
                  <a:pt x="886898" y="886516"/>
                </a:lnTo>
                <a:lnTo>
                  <a:pt x="880546" y="880166"/>
                </a:lnTo>
                <a:close/>
              </a:path>
              <a:path w="2689860" h="2689225">
                <a:moveTo>
                  <a:pt x="886898" y="886516"/>
                </a:moveTo>
                <a:lnTo>
                  <a:pt x="852170" y="886516"/>
                </a:lnTo>
                <a:lnTo>
                  <a:pt x="864869" y="899216"/>
                </a:lnTo>
                <a:lnTo>
                  <a:pt x="899604" y="899216"/>
                </a:lnTo>
                <a:lnTo>
                  <a:pt x="886898" y="886516"/>
                </a:lnTo>
                <a:close/>
              </a:path>
              <a:path w="2689860" h="2689225">
                <a:moveTo>
                  <a:pt x="899604" y="899216"/>
                </a:moveTo>
                <a:lnTo>
                  <a:pt x="864870" y="899216"/>
                </a:lnTo>
                <a:lnTo>
                  <a:pt x="877569" y="911916"/>
                </a:lnTo>
                <a:lnTo>
                  <a:pt x="912309" y="911916"/>
                </a:lnTo>
                <a:lnTo>
                  <a:pt x="899604" y="899216"/>
                </a:lnTo>
                <a:close/>
              </a:path>
              <a:path w="2689860" h="2689225">
                <a:moveTo>
                  <a:pt x="912309" y="911916"/>
                </a:moveTo>
                <a:lnTo>
                  <a:pt x="877570" y="911916"/>
                </a:lnTo>
                <a:lnTo>
                  <a:pt x="883919" y="918266"/>
                </a:lnTo>
                <a:lnTo>
                  <a:pt x="918662" y="918266"/>
                </a:lnTo>
                <a:lnTo>
                  <a:pt x="912309" y="911916"/>
                </a:lnTo>
                <a:close/>
              </a:path>
              <a:path w="2689860" h="2689225">
                <a:moveTo>
                  <a:pt x="918662" y="918266"/>
                </a:moveTo>
                <a:lnTo>
                  <a:pt x="883920" y="918266"/>
                </a:lnTo>
                <a:lnTo>
                  <a:pt x="890269" y="924616"/>
                </a:lnTo>
                <a:lnTo>
                  <a:pt x="925015" y="924616"/>
                </a:lnTo>
                <a:lnTo>
                  <a:pt x="918662" y="918266"/>
                </a:lnTo>
                <a:close/>
              </a:path>
              <a:path w="2689860" h="2689225">
                <a:moveTo>
                  <a:pt x="925015" y="924616"/>
                </a:moveTo>
                <a:lnTo>
                  <a:pt x="890270" y="924616"/>
                </a:lnTo>
                <a:lnTo>
                  <a:pt x="896619" y="930966"/>
                </a:lnTo>
                <a:lnTo>
                  <a:pt x="931367" y="930966"/>
                </a:lnTo>
                <a:lnTo>
                  <a:pt x="925015" y="924616"/>
                </a:lnTo>
                <a:close/>
              </a:path>
              <a:path w="2689860" h="2689225">
                <a:moveTo>
                  <a:pt x="931367" y="930966"/>
                </a:moveTo>
                <a:lnTo>
                  <a:pt x="896620" y="930966"/>
                </a:lnTo>
                <a:lnTo>
                  <a:pt x="902969" y="937316"/>
                </a:lnTo>
                <a:lnTo>
                  <a:pt x="937720" y="937316"/>
                </a:lnTo>
                <a:lnTo>
                  <a:pt x="931367" y="930966"/>
                </a:lnTo>
                <a:close/>
              </a:path>
              <a:path w="2689860" h="2689225">
                <a:moveTo>
                  <a:pt x="937720" y="937316"/>
                </a:moveTo>
                <a:lnTo>
                  <a:pt x="902969" y="937316"/>
                </a:lnTo>
                <a:lnTo>
                  <a:pt x="909319" y="943666"/>
                </a:lnTo>
                <a:lnTo>
                  <a:pt x="944073" y="943666"/>
                </a:lnTo>
                <a:lnTo>
                  <a:pt x="937720" y="937316"/>
                </a:lnTo>
                <a:close/>
              </a:path>
              <a:path w="2689860" h="2689225">
                <a:moveTo>
                  <a:pt x="944073" y="943666"/>
                </a:moveTo>
                <a:lnTo>
                  <a:pt x="909319" y="943666"/>
                </a:lnTo>
                <a:lnTo>
                  <a:pt x="922019" y="956366"/>
                </a:lnTo>
                <a:lnTo>
                  <a:pt x="956778" y="956366"/>
                </a:lnTo>
                <a:lnTo>
                  <a:pt x="944073" y="943666"/>
                </a:lnTo>
                <a:close/>
              </a:path>
              <a:path w="2689860" h="2689225">
                <a:moveTo>
                  <a:pt x="956778" y="956366"/>
                </a:moveTo>
                <a:lnTo>
                  <a:pt x="922020" y="956366"/>
                </a:lnTo>
                <a:lnTo>
                  <a:pt x="928369" y="962716"/>
                </a:lnTo>
                <a:lnTo>
                  <a:pt x="963131" y="962716"/>
                </a:lnTo>
                <a:lnTo>
                  <a:pt x="956778" y="956366"/>
                </a:lnTo>
                <a:close/>
              </a:path>
              <a:path w="2689860" h="2689225">
                <a:moveTo>
                  <a:pt x="963131" y="962716"/>
                </a:moveTo>
                <a:lnTo>
                  <a:pt x="928370" y="962716"/>
                </a:lnTo>
                <a:lnTo>
                  <a:pt x="941069" y="975416"/>
                </a:lnTo>
                <a:lnTo>
                  <a:pt x="975837" y="975416"/>
                </a:lnTo>
                <a:lnTo>
                  <a:pt x="963131" y="962716"/>
                </a:lnTo>
                <a:close/>
              </a:path>
              <a:path w="2689860" h="2689225">
                <a:moveTo>
                  <a:pt x="975837" y="975416"/>
                </a:moveTo>
                <a:lnTo>
                  <a:pt x="941070" y="975416"/>
                </a:lnTo>
                <a:lnTo>
                  <a:pt x="947419" y="981766"/>
                </a:lnTo>
                <a:lnTo>
                  <a:pt x="982189" y="981766"/>
                </a:lnTo>
                <a:lnTo>
                  <a:pt x="975837" y="975416"/>
                </a:lnTo>
                <a:close/>
              </a:path>
              <a:path w="2689860" h="2689225">
                <a:moveTo>
                  <a:pt x="982189" y="981766"/>
                </a:moveTo>
                <a:lnTo>
                  <a:pt x="947420" y="981766"/>
                </a:lnTo>
                <a:lnTo>
                  <a:pt x="953769" y="988116"/>
                </a:lnTo>
                <a:lnTo>
                  <a:pt x="988542" y="988116"/>
                </a:lnTo>
                <a:lnTo>
                  <a:pt x="982189" y="981766"/>
                </a:lnTo>
                <a:close/>
              </a:path>
              <a:path w="2689860" h="2689225">
                <a:moveTo>
                  <a:pt x="988542" y="988116"/>
                </a:moveTo>
                <a:lnTo>
                  <a:pt x="953770" y="988116"/>
                </a:lnTo>
                <a:lnTo>
                  <a:pt x="960119" y="994466"/>
                </a:lnTo>
                <a:lnTo>
                  <a:pt x="994895" y="994466"/>
                </a:lnTo>
                <a:lnTo>
                  <a:pt x="988542" y="988116"/>
                </a:lnTo>
                <a:close/>
              </a:path>
              <a:path w="2689860" h="2689225">
                <a:moveTo>
                  <a:pt x="994895" y="994466"/>
                </a:moveTo>
                <a:lnTo>
                  <a:pt x="960120" y="994466"/>
                </a:lnTo>
                <a:lnTo>
                  <a:pt x="966469" y="1000816"/>
                </a:lnTo>
                <a:lnTo>
                  <a:pt x="1001248" y="1000816"/>
                </a:lnTo>
                <a:lnTo>
                  <a:pt x="994895" y="994466"/>
                </a:lnTo>
                <a:close/>
              </a:path>
              <a:path w="2689860" h="2689225">
                <a:moveTo>
                  <a:pt x="1001248" y="1000816"/>
                </a:moveTo>
                <a:lnTo>
                  <a:pt x="966470" y="1000816"/>
                </a:lnTo>
                <a:lnTo>
                  <a:pt x="972819" y="1007166"/>
                </a:lnTo>
                <a:lnTo>
                  <a:pt x="1007600" y="1007166"/>
                </a:lnTo>
                <a:lnTo>
                  <a:pt x="1001248" y="1000816"/>
                </a:lnTo>
                <a:close/>
              </a:path>
              <a:path w="2689860" h="2689225">
                <a:moveTo>
                  <a:pt x="1007600" y="1007166"/>
                </a:moveTo>
                <a:lnTo>
                  <a:pt x="972820" y="1007166"/>
                </a:lnTo>
                <a:lnTo>
                  <a:pt x="979169" y="1013516"/>
                </a:lnTo>
                <a:lnTo>
                  <a:pt x="1013953" y="1013516"/>
                </a:lnTo>
                <a:lnTo>
                  <a:pt x="1007600" y="1007166"/>
                </a:lnTo>
                <a:close/>
              </a:path>
              <a:path w="2689860" h="2689225">
                <a:moveTo>
                  <a:pt x="1013953" y="1013516"/>
                </a:moveTo>
                <a:lnTo>
                  <a:pt x="979170" y="1013516"/>
                </a:lnTo>
                <a:lnTo>
                  <a:pt x="985519" y="1019866"/>
                </a:lnTo>
                <a:lnTo>
                  <a:pt x="1020306" y="1019866"/>
                </a:lnTo>
                <a:lnTo>
                  <a:pt x="1013953" y="1013516"/>
                </a:lnTo>
                <a:close/>
              </a:path>
              <a:path w="2689860" h="2689225">
                <a:moveTo>
                  <a:pt x="1020306" y="1019866"/>
                </a:moveTo>
                <a:lnTo>
                  <a:pt x="985520" y="1019866"/>
                </a:lnTo>
                <a:lnTo>
                  <a:pt x="991869" y="1026216"/>
                </a:lnTo>
                <a:lnTo>
                  <a:pt x="1026659" y="1026216"/>
                </a:lnTo>
                <a:lnTo>
                  <a:pt x="1020306" y="1019866"/>
                </a:lnTo>
                <a:close/>
              </a:path>
              <a:path w="2689860" h="2689225">
                <a:moveTo>
                  <a:pt x="1026659" y="1026216"/>
                </a:moveTo>
                <a:lnTo>
                  <a:pt x="991870" y="1026216"/>
                </a:lnTo>
                <a:lnTo>
                  <a:pt x="998219" y="1032566"/>
                </a:lnTo>
                <a:lnTo>
                  <a:pt x="1033011" y="1032566"/>
                </a:lnTo>
                <a:lnTo>
                  <a:pt x="1026659" y="1026216"/>
                </a:lnTo>
                <a:close/>
              </a:path>
              <a:path w="2689860" h="2689225">
                <a:moveTo>
                  <a:pt x="1033011" y="1032566"/>
                </a:moveTo>
                <a:lnTo>
                  <a:pt x="998219" y="1032566"/>
                </a:lnTo>
                <a:lnTo>
                  <a:pt x="1004569" y="1038916"/>
                </a:lnTo>
                <a:lnTo>
                  <a:pt x="1039364" y="1038916"/>
                </a:lnTo>
                <a:lnTo>
                  <a:pt x="1033011" y="1032566"/>
                </a:lnTo>
                <a:close/>
              </a:path>
              <a:path w="2689860" h="2689225">
                <a:moveTo>
                  <a:pt x="1039364" y="1038916"/>
                </a:moveTo>
                <a:lnTo>
                  <a:pt x="1004570" y="1038916"/>
                </a:lnTo>
                <a:lnTo>
                  <a:pt x="1010919" y="1045266"/>
                </a:lnTo>
                <a:lnTo>
                  <a:pt x="1045717" y="1045266"/>
                </a:lnTo>
                <a:lnTo>
                  <a:pt x="1039364" y="1038916"/>
                </a:lnTo>
                <a:close/>
              </a:path>
              <a:path w="2689860" h="2689225">
                <a:moveTo>
                  <a:pt x="1045717" y="1045266"/>
                </a:moveTo>
                <a:lnTo>
                  <a:pt x="1010919" y="1045266"/>
                </a:lnTo>
                <a:lnTo>
                  <a:pt x="1017269" y="1051616"/>
                </a:lnTo>
                <a:lnTo>
                  <a:pt x="1052069" y="1051616"/>
                </a:lnTo>
                <a:lnTo>
                  <a:pt x="1045717" y="1045266"/>
                </a:lnTo>
                <a:close/>
              </a:path>
              <a:path w="2689860" h="2689225">
                <a:moveTo>
                  <a:pt x="1052069" y="1051616"/>
                </a:moveTo>
                <a:lnTo>
                  <a:pt x="1017270" y="1051616"/>
                </a:lnTo>
                <a:lnTo>
                  <a:pt x="1023619" y="1057966"/>
                </a:lnTo>
                <a:lnTo>
                  <a:pt x="1058422" y="1057966"/>
                </a:lnTo>
                <a:lnTo>
                  <a:pt x="1052069" y="1051616"/>
                </a:lnTo>
                <a:close/>
              </a:path>
              <a:path w="2689860" h="2689225">
                <a:moveTo>
                  <a:pt x="1058422" y="1057966"/>
                </a:moveTo>
                <a:lnTo>
                  <a:pt x="1023620" y="1057966"/>
                </a:lnTo>
                <a:lnTo>
                  <a:pt x="1029969" y="1064316"/>
                </a:lnTo>
                <a:lnTo>
                  <a:pt x="1064775" y="1064316"/>
                </a:lnTo>
                <a:lnTo>
                  <a:pt x="1058422" y="1057966"/>
                </a:lnTo>
                <a:close/>
              </a:path>
              <a:path w="2689860" h="2689225">
                <a:moveTo>
                  <a:pt x="1064775" y="1064316"/>
                </a:moveTo>
                <a:lnTo>
                  <a:pt x="1029970" y="1064316"/>
                </a:lnTo>
                <a:lnTo>
                  <a:pt x="1056639" y="1090986"/>
                </a:lnTo>
                <a:lnTo>
                  <a:pt x="1091456" y="1090986"/>
                </a:lnTo>
                <a:lnTo>
                  <a:pt x="1064775" y="1064316"/>
                </a:lnTo>
                <a:close/>
              </a:path>
              <a:path w="2689860" h="2689225">
                <a:moveTo>
                  <a:pt x="1091456" y="1090986"/>
                </a:moveTo>
                <a:lnTo>
                  <a:pt x="1056640" y="1090986"/>
                </a:lnTo>
                <a:lnTo>
                  <a:pt x="1060450" y="1094796"/>
                </a:lnTo>
                <a:lnTo>
                  <a:pt x="1095268" y="1094796"/>
                </a:lnTo>
                <a:lnTo>
                  <a:pt x="1091456" y="1090986"/>
                </a:lnTo>
                <a:close/>
              </a:path>
              <a:path w="2689860" h="2689225">
                <a:moveTo>
                  <a:pt x="1095268" y="1094796"/>
                </a:moveTo>
                <a:lnTo>
                  <a:pt x="1060450" y="1094796"/>
                </a:lnTo>
                <a:lnTo>
                  <a:pt x="1073150" y="1107496"/>
                </a:lnTo>
                <a:lnTo>
                  <a:pt x="1107974" y="1107496"/>
                </a:lnTo>
                <a:lnTo>
                  <a:pt x="1095268" y="1094796"/>
                </a:lnTo>
                <a:close/>
              </a:path>
              <a:path w="2689860" h="2689225">
                <a:moveTo>
                  <a:pt x="1107974" y="1107496"/>
                </a:moveTo>
                <a:lnTo>
                  <a:pt x="1073150" y="1107496"/>
                </a:lnTo>
                <a:lnTo>
                  <a:pt x="1082039" y="1116386"/>
                </a:lnTo>
                <a:lnTo>
                  <a:pt x="1116867" y="1116386"/>
                </a:lnTo>
                <a:lnTo>
                  <a:pt x="1107974" y="1107496"/>
                </a:lnTo>
                <a:close/>
              </a:path>
              <a:path w="2689860" h="2689225">
                <a:moveTo>
                  <a:pt x="1116867" y="1116386"/>
                </a:moveTo>
                <a:lnTo>
                  <a:pt x="1082039" y="1116386"/>
                </a:lnTo>
                <a:lnTo>
                  <a:pt x="1123949" y="1158296"/>
                </a:lnTo>
                <a:lnTo>
                  <a:pt x="1158795" y="1158296"/>
                </a:lnTo>
                <a:lnTo>
                  <a:pt x="1116867" y="1116386"/>
                </a:lnTo>
                <a:close/>
              </a:path>
              <a:path w="2689860" h="2689225">
                <a:moveTo>
                  <a:pt x="1158795" y="1158296"/>
                </a:moveTo>
                <a:lnTo>
                  <a:pt x="1123950" y="1158296"/>
                </a:lnTo>
                <a:lnTo>
                  <a:pt x="1132840" y="1167186"/>
                </a:lnTo>
                <a:lnTo>
                  <a:pt x="1167689" y="1167186"/>
                </a:lnTo>
                <a:lnTo>
                  <a:pt x="1158795" y="1158296"/>
                </a:lnTo>
                <a:close/>
              </a:path>
              <a:path w="2689860" h="2689225">
                <a:moveTo>
                  <a:pt x="1167689" y="1167186"/>
                </a:moveTo>
                <a:lnTo>
                  <a:pt x="1132840" y="1167186"/>
                </a:lnTo>
                <a:lnTo>
                  <a:pt x="1155700" y="1190046"/>
                </a:lnTo>
                <a:lnTo>
                  <a:pt x="1190559" y="1190046"/>
                </a:lnTo>
                <a:lnTo>
                  <a:pt x="1167689" y="1167186"/>
                </a:lnTo>
                <a:close/>
              </a:path>
              <a:path w="2689860" h="2689225">
                <a:moveTo>
                  <a:pt x="1190559" y="1190046"/>
                </a:moveTo>
                <a:lnTo>
                  <a:pt x="1155700" y="1190046"/>
                </a:lnTo>
                <a:lnTo>
                  <a:pt x="1164589" y="1198936"/>
                </a:lnTo>
                <a:lnTo>
                  <a:pt x="1199453" y="1198936"/>
                </a:lnTo>
                <a:lnTo>
                  <a:pt x="1190559" y="1190046"/>
                </a:lnTo>
                <a:close/>
              </a:path>
              <a:path w="2689860" h="2689225">
                <a:moveTo>
                  <a:pt x="1199453" y="1198936"/>
                </a:moveTo>
                <a:lnTo>
                  <a:pt x="1164589" y="1198936"/>
                </a:lnTo>
                <a:lnTo>
                  <a:pt x="1168399" y="1202746"/>
                </a:lnTo>
                <a:lnTo>
                  <a:pt x="1203265" y="1202746"/>
                </a:lnTo>
                <a:lnTo>
                  <a:pt x="1199453" y="1198936"/>
                </a:lnTo>
                <a:close/>
              </a:path>
              <a:path w="2689860" h="2689225">
                <a:moveTo>
                  <a:pt x="1203265" y="1202746"/>
                </a:moveTo>
                <a:lnTo>
                  <a:pt x="1168400" y="1202746"/>
                </a:lnTo>
                <a:lnTo>
                  <a:pt x="1181099" y="1215446"/>
                </a:lnTo>
                <a:lnTo>
                  <a:pt x="1215970" y="1215446"/>
                </a:lnTo>
                <a:lnTo>
                  <a:pt x="1203265" y="1202746"/>
                </a:lnTo>
                <a:close/>
              </a:path>
              <a:path w="2689860" h="2689225">
                <a:moveTo>
                  <a:pt x="1215970" y="1215446"/>
                </a:moveTo>
                <a:lnTo>
                  <a:pt x="1181100" y="1215446"/>
                </a:lnTo>
                <a:lnTo>
                  <a:pt x="1183639" y="1217986"/>
                </a:lnTo>
                <a:lnTo>
                  <a:pt x="1218511" y="1217986"/>
                </a:lnTo>
                <a:lnTo>
                  <a:pt x="1215970" y="1215446"/>
                </a:lnTo>
                <a:close/>
              </a:path>
              <a:path w="2689860" h="2689225">
                <a:moveTo>
                  <a:pt x="1218511" y="1217986"/>
                </a:moveTo>
                <a:lnTo>
                  <a:pt x="1183640" y="1217986"/>
                </a:lnTo>
                <a:lnTo>
                  <a:pt x="1189989" y="1224336"/>
                </a:lnTo>
                <a:lnTo>
                  <a:pt x="1224864" y="1224336"/>
                </a:lnTo>
                <a:lnTo>
                  <a:pt x="1218511" y="1217986"/>
                </a:lnTo>
                <a:close/>
              </a:path>
              <a:path w="2689860" h="2689225">
                <a:moveTo>
                  <a:pt x="1224864" y="1224336"/>
                </a:moveTo>
                <a:lnTo>
                  <a:pt x="1189990" y="1224336"/>
                </a:lnTo>
                <a:lnTo>
                  <a:pt x="1202689" y="1237036"/>
                </a:lnTo>
                <a:lnTo>
                  <a:pt x="1237569" y="1237036"/>
                </a:lnTo>
                <a:lnTo>
                  <a:pt x="1224864" y="1224336"/>
                </a:lnTo>
                <a:close/>
              </a:path>
              <a:path w="2689860" h="2689225">
                <a:moveTo>
                  <a:pt x="1237569" y="1237036"/>
                </a:moveTo>
                <a:lnTo>
                  <a:pt x="1202690" y="1237036"/>
                </a:lnTo>
                <a:lnTo>
                  <a:pt x="1209039" y="1243386"/>
                </a:lnTo>
                <a:lnTo>
                  <a:pt x="1243922" y="1243386"/>
                </a:lnTo>
                <a:lnTo>
                  <a:pt x="1237569" y="1237036"/>
                </a:lnTo>
                <a:close/>
              </a:path>
              <a:path w="2689860" h="2689225">
                <a:moveTo>
                  <a:pt x="1243922" y="1243386"/>
                </a:moveTo>
                <a:lnTo>
                  <a:pt x="1209040" y="1243386"/>
                </a:lnTo>
                <a:lnTo>
                  <a:pt x="1212849" y="1247196"/>
                </a:lnTo>
                <a:lnTo>
                  <a:pt x="1247734" y="1247196"/>
                </a:lnTo>
                <a:lnTo>
                  <a:pt x="1243922" y="1243386"/>
                </a:lnTo>
                <a:close/>
              </a:path>
              <a:path w="2689860" h="2689225">
                <a:moveTo>
                  <a:pt x="1247734" y="1247196"/>
                </a:moveTo>
                <a:lnTo>
                  <a:pt x="1212850" y="1247196"/>
                </a:lnTo>
                <a:lnTo>
                  <a:pt x="1219199" y="1253546"/>
                </a:lnTo>
                <a:lnTo>
                  <a:pt x="1254086" y="1253546"/>
                </a:lnTo>
                <a:lnTo>
                  <a:pt x="1247734" y="1247196"/>
                </a:lnTo>
                <a:close/>
              </a:path>
              <a:path w="2689860" h="2689225">
                <a:moveTo>
                  <a:pt x="1254086" y="1253546"/>
                </a:moveTo>
                <a:lnTo>
                  <a:pt x="1219200" y="1253546"/>
                </a:lnTo>
                <a:lnTo>
                  <a:pt x="1228089" y="1262436"/>
                </a:lnTo>
                <a:lnTo>
                  <a:pt x="1262980" y="1262436"/>
                </a:lnTo>
                <a:lnTo>
                  <a:pt x="1254086" y="1253546"/>
                </a:lnTo>
                <a:close/>
              </a:path>
              <a:path w="2689860" h="2689225">
                <a:moveTo>
                  <a:pt x="1262980" y="1262436"/>
                </a:moveTo>
                <a:lnTo>
                  <a:pt x="1228090" y="1262436"/>
                </a:lnTo>
                <a:lnTo>
                  <a:pt x="1231899" y="1266246"/>
                </a:lnTo>
                <a:lnTo>
                  <a:pt x="1266792" y="1266246"/>
                </a:lnTo>
                <a:lnTo>
                  <a:pt x="1262980" y="1262436"/>
                </a:lnTo>
                <a:close/>
              </a:path>
              <a:path w="2689860" h="2689225">
                <a:moveTo>
                  <a:pt x="1266792" y="1266246"/>
                </a:moveTo>
                <a:lnTo>
                  <a:pt x="1231900" y="1266246"/>
                </a:lnTo>
                <a:lnTo>
                  <a:pt x="1234439" y="1268786"/>
                </a:lnTo>
                <a:lnTo>
                  <a:pt x="1269333" y="1268786"/>
                </a:lnTo>
                <a:lnTo>
                  <a:pt x="1266792" y="1266246"/>
                </a:lnTo>
                <a:close/>
              </a:path>
              <a:path w="2689860" h="2689225">
                <a:moveTo>
                  <a:pt x="1269333" y="1268786"/>
                </a:moveTo>
                <a:lnTo>
                  <a:pt x="1234440" y="1268786"/>
                </a:lnTo>
                <a:lnTo>
                  <a:pt x="1238249" y="1272596"/>
                </a:lnTo>
                <a:lnTo>
                  <a:pt x="1273145" y="1272596"/>
                </a:lnTo>
                <a:lnTo>
                  <a:pt x="1269333" y="1268786"/>
                </a:lnTo>
                <a:close/>
              </a:path>
              <a:path w="2689860" h="2689225">
                <a:moveTo>
                  <a:pt x="1273145" y="1272596"/>
                </a:moveTo>
                <a:lnTo>
                  <a:pt x="1238250" y="1272596"/>
                </a:lnTo>
                <a:lnTo>
                  <a:pt x="1244599" y="1278946"/>
                </a:lnTo>
                <a:lnTo>
                  <a:pt x="1279497" y="1278946"/>
                </a:lnTo>
                <a:lnTo>
                  <a:pt x="1273145" y="1272596"/>
                </a:lnTo>
                <a:close/>
              </a:path>
              <a:path w="2689860" h="2689225">
                <a:moveTo>
                  <a:pt x="1279497" y="1278946"/>
                </a:moveTo>
                <a:lnTo>
                  <a:pt x="1244600" y="1278946"/>
                </a:lnTo>
                <a:lnTo>
                  <a:pt x="1263649" y="1297996"/>
                </a:lnTo>
                <a:lnTo>
                  <a:pt x="1298556" y="1297996"/>
                </a:lnTo>
                <a:lnTo>
                  <a:pt x="1279497" y="1278946"/>
                </a:lnTo>
                <a:close/>
              </a:path>
              <a:path w="2689860" h="2689225">
                <a:moveTo>
                  <a:pt x="1298556" y="1297996"/>
                </a:moveTo>
                <a:lnTo>
                  <a:pt x="1263650" y="1297996"/>
                </a:lnTo>
                <a:lnTo>
                  <a:pt x="1272539" y="1306886"/>
                </a:lnTo>
                <a:lnTo>
                  <a:pt x="1307449" y="1306886"/>
                </a:lnTo>
                <a:lnTo>
                  <a:pt x="1298556" y="1297996"/>
                </a:lnTo>
                <a:close/>
              </a:path>
              <a:path w="2689860" h="2689225">
                <a:moveTo>
                  <a:pt x="1307449" y="1306886"/>
                </a:moveTo>
                <a:lnTo>
                  <a:pt x="1272540" y="1306886"/>
                </a:lnTo>
                <a:lnTo>
                  <a:pt x="1285239" y="1319586"/>
                </a:lnTo>
                <a:lnTo>
                  <a:pt x="1320155" y="1319586"/>
                </a:lnTo>
                <a:lnTo>
                  <a:pt x="1307449" y="1306886"/>
                </a:lnTo>
                <a:close/>
              </a:path>
              <a:path w="2689860" h="2689225">
                <a:moveTo>
                  <a:pt x="1320155" y="1319586"/>
                </a:moveTo>
                <a:lnTo>
                  <a:pt x="1285240" y="1319586"/>
                </a:lnTo>
                <a:lnTo>
                  <a:pt x="1295400" y="1329746"/>
                </a:lnTo>
                <a:lnTo>
                  <a:pt x="1330319" y="1329746"/>
                </a:lnTo>
                <a:lnTo>
                  <a:pt x="1320155" y="1319586"/>
                </a:lnTo>
                <a:close/>
              </a:path>
              <a:path w="2689860" h="2689225">
                <a:moveTo>
                  <a:pt x="1330319" y="1329746"/>
                </a:moveTo>
                <a:lnTo>
                  <a:pt x="1295400" y="1329746"/>
                </a:lnTo>
                <a:lnTo>
                  <a:pt x="1297939" y="1332286"/>
                </a:lnTo>
                <a:lnTo>
                  <a:pt x="1332860" y="1332286"/>
                </a:lnTo>
                <a:lnTo>
                  <a:pt x="1330319" y="1329746"/>
                </a:lnTo>
                <a:close/>
              </a:path>
              <a:path w="2689860" h="2689225">
                <a:moveTo>
                  <a:pt x="1332860" y="1332286"/>
                </a:moveTo>
                <a:lnTo>
                  <a:pt x="1297940" y="1332286"/>
                </a:lnTo>
                <a:lnTo>
                  <a:pt x="1301749" y="1336096"/>
                </a:lnTo>
                <a:lnTo>
                  <a:pt x="1336672" y="1336096"/>
                </a:lnTo>
                <a:lnTo>
                  <a:pt x="1332860" y="1332286"/>
                </a:lnTo>
                <a:close/>
              </a:path>
              <a:path w="2689860" h="2689225">
                <a:moveTo>
                  <a:pt x="1336672" y="1336096"/>
                </a:moveTo>
                <a:lnTo>
                  <a:pt x="1301750" y="1336096"/>
                </a:lnTo>
                <a:lnTo>
                  <a:pt x="1304289" y="1338636"/>
                </a:lnTo>
                <a:lnTo>
                  <a:pt x="1339213" y="1338636"/>
                </a:lnTo>
                <a:lnTo>
                  <a:pt x="1336672" y="1336096"/>
                </a:lnTo>
                <a:close/>
              </a:path>
              <a:path w="2689860" h="2689225">
                <a:moveTo>
                  <a:pt x="1339213" y="1338636"/>
                </a:moveTo>
                <a:lnTo>
                  <a:pt x="1304290" y="1338636"/>
                </a:lnTo>
                <a:lnTo>
                  <a:pt x="1329689" y="1364036"/>
                </a:lnTo>
                <a:lnTo>
                  <a:pt x="1364624" y="1364036"/>
                </a:lnTo>
                <a:lnTo>
                  <a:pt x="1339213" y="1338636"/>
                </a:lnTo>
                <a:close/>
              </a:path>
              <a:path w="2689860" h="2689225">
                <a:moveTo>
                  <a:pt x="1364624" y="1364036"/>
                </a:moveTo>
                <a:lnTo>
                  <a:pt x="1329690" y="1364036"/>
                </a:lnTo>
                <a:lnTo>
                  <a:pt x="1336039" y="1370386"/>
                </a:lnTo>
                <a:lnTo>
                  <a:pt x="1370977" y="1370386"/>
                </a:lnTo>
                <a:lnTo>
                  <a:pt x="1364624" y="1364036"/>
                </a:lnTo>
                <a:close/>
              </a:path>
              <a:path w="2689860" h="2689225">
                <a:moveTo>
                  <a:pt x="1370977" y="1370386"/>
                </a:moveTo>
                <a:lnTo>
                  <a:pt x="1336040" y="1370386"/>
                </a:lnTo>
                <a:lnTo>
                  <a:pt x="1339849" y="1374196"/>
                </a:lnTo>
                <a:lnTo>
                  <a:pt x="1374788" y="1374196"/>
                </a:lnTo>
                <a:lnTo>
                  <a:pt x="1370977" y="1370386"/>
                </a:lnTo>
                <a:close/>
              </a:path>
              <a:path w="2689860" h="2689225">
                <a:moveTo>
                  <a:pt x="1374788" y="1374196"/>
                </a:moveTo>
                <a:lnTo>
                  <a:pt x="1339850" y="1374196"/>
                </a:lnTo>
                <a:lnTo>
                  <a:pt x="1361439" y="1395786"/>
                </a:lnTo>
                <a:lnTo>
                  <a:pt x="1396388" y="1395786"/>
                </a:lnTo>
                <a:lnTo>
                  <a:pt x="1374788" y="1374196"/>
                </a:lnTo>
                <a:close/>
              </a:path>
              <a:path w="2689860" h="2689225">
                <a:moveTo>
                  <a:pt x="1396388" y="1395786"/>
                </a:moveTo>
                <a:lnTo>
                  <a:pt x="1361440" y="1395786"/>
                </a:lnTo>
                <a:lnTo>
                  <a:pt x="1386840" y="1421186"/>
                </a:lnTo>
                <a:lnTo>
                  <a:pt x="1421799" y="1421186"/>
                </a:lnTo>
                <a:lnTo>
                  <a:pt x="1396388" y="1395786"/>
                </a:lnTo>
                <a:close/>
              </a:path>
              <a:path w="2689860" h="2689225">
                <a:moveTo>
                  <a:pt x="1421799" y="1421186"/>
                </a:moveTo>
                <a:lnTo>
                  <a:pt x="1386840" y="1421186"/>
                </a:lnTo>
                <a:lnTo>
                  <a:pt x="1409699" y="1444046"/>
                </a:lnTo>
                <a:lnTo>
                  <a:pt x="1444669" y="1444046"/>
                </a:lnTo>
                <a:lnTo>
                  <a:pt x="1421799" y="1421186"/>
                </a:lnTo>
                <a:close/>
              </a:path>
              <a:path w="2689860" h="2689225">
                <a:moveTo>
                  <a:pt x="1444669" y="1444046"/>
                </a:moveTo>
                <a:lnTo>
                  <a:pt x="1409700" y="1444046"/>
                </a:lnTo>
                <a:lnTo>
                  <a:pt x="1443989" y="1478336"/>
                </a:lnTo>
                <a:lnTo>
                  <a:pt x="1478973" y="1478336"/>
                </a:lnTo>
                <a:lnTo>
                  <a:pt x="1444669" y="1444046"/>
                </a:lnTo>
                <a:close/>
              </a:path>
              <a:path w="2689860" h="2689225">
                <a:moveTo>
                  <a:pt x="1478973" y="1478336"/>
                </a:moveTo>
                <a:lnTo>
                  <a:pt x="1443990" y="1478336"/>
                </a:lnTo>
                <a:lnTo>
                  <a:pt x="1463039" y="1497386"/>
                </a:lnTo>
                <a:lnTo>
                  <a:pt x="1498032" y="1497386"/>
                </a:lnTo>
                <a:lnTo>
                  <a:pt x="1478973" y="1478336"/>
                </a:lnTo>
                <a:close/>
              </a:path>
              <a:path w="2689860" h="2689225">
                <a:moveTo>
                  <a:pt x="1498032" y="1497386"/>
                </a:moveTo>
                <a:lnTo>
                  <a:pt x="1463040" y="1497386"/>
                </a:lnTo>
                <a:lnTo>
                  <a:pt x="1469390" y="1503736"/>
                </a:lnTo>
                <a:lnTo>
                  <a:pt x="1504384" y="1503736"/>
                </a:lnTo>
                <a:lnTo>
                  <a:pt x="1498032" y="1497386"/>
                </a:lnTo>
                <a:close/>
              </a:path>
              <a:path w="2689860" h="2689225">
                <a:moveTo>
                  <a:pt x="1504384" y="1503736"/>
                </a:moveTo>
                <a:lnTo>
                  <a:pt x="1469390" y="1503736"/>
                </a:lnTo>
                <a:lnTo>
                  <a:pt x="1475739" y="1510086"/>
                </a:lnTo>
                <a:lnTo>
                  <a:pt x="1510737" y="1510086"/>
                </a:lnTo>
                <a:lnTo>
                  <a:pt x="1504384" y="1503736"/>
                </a:lnTo>
                <a:close/>
              </a:path>
              <a:path w="2689860" h="2689225">
                <a:moveTo>
                  <a:pt x="1510737" y="1510086"/>
                </a:moveTo>
                <a:lnTo>
                  <a:pt x="1475740" y="1510086"/>
                </a:lnTo>
                <a:lnTo>
                  <a:pt x="1488439" y="1522786"/>
                </a:lnTo>
                <a:lnTo>
                  <a:pt x="1523442" y="1522786"/>
                </a:lnTo>
                <a:lnTo>
                  <a:pt x="1510737" y="1510086"/>
                </a:lnTo>
                <a:close/>
              </a:path>
              <a:path w="2689860" h="2689225">
                <a:moveTo>
                  <a:pt x="1523442" y="1522786"/>
                </a:moveTo>
                <a:lnTo>
                  <a:pt x="1488440" y="1522786"/>
                </a:lnTo>
                <a:lnTo>
                  <a:pt x="1492249" y="1526596"/>
                </a:lnTo>
                <a:lnTo>
                  <a:pt x="1527254" y="1526596"/>
                </a:lnTo>
                <a:lnTo>
                  <a:pt x="1523442" y="1522786"/>
                </a:lnTo>
                <a:close/>
              </a:path>
              <a:path w="2689860" h="2689225">
                <a:moveTo>
                  <a:pt x="1527254" y="1526596"/>
                </a:moveTo>
                <a:lnTo>
                  <a:pt x="1492250" y="1526596"/>
                </a:lnTo>
                <a:lnTo>
                  <a:pt x="1532889" y="1567236"/>
                </a:lnTo>
                <a:lnTo>
                  <a:pt x="1567912" y="1567236"/>
                </a:lnTo>
                <a:lnTo>
                  <a:pt x="1527254" y="1526596"/>
                </a:lnTo>
                <a:close/>
              </a:path>
              <a:path w="2689860" h="2689225">
                <a:moveTo>
                  <a:pt x="1567912" y="1567236"/>
                </a:moveTo>
                <a:lnTo>
                  <a:pt x="1532890" y="1567236"/>
                </a:lnTo>
                <a:lnTo>
                  <a:pt x="1564639" y="1598986"/>
                </a:lnTo>
                <a:lnTo>
                  <a:pt x="1599675" y="1598986"/>
                </a:lnTo>
                <a:lnTo>
                  <a:pt x="1567912" y="1567236"/>
                </a:lnTo>
                <a:close/>
              </a:path>
              <a:path w="2689860" h="2689225">
                <a:moveTo>
                  <a:pt x="1599675" y="1598986"/>
                </a:moveTo>
                <a:lnTo>
                  <a:pt x="1564640" y="1598986"/>
                </a:lnTo>
                <a:lnTo>
                  <a:pt x="1600199" y="1634546"/>
                </a:lnTo>
                <a:lnTo>
                  <a:pt x="1635251" y="1634546"/>
                </a:lnTo>
                <a:lnTo>
                  <a:pt x="1599675" y="1598986"/>
                </a:lnTo>
                <a:close/>
              </a:path>
              <a:path w="2689860" h="2689225">
                <a:moveTo>
                  <a:pt x="1635251" y="1634546"/>
                </a:moveTo>
                <a:lnTo>
                  <a:pt x="1600200" y="1634546"/>
                </a:lnTo>
                <a:lnTo>
                  <a:pt x="1606549" y="1640896"/>
                </a:lnTo>
                <a:lnTo>
                  <a:pt x="1641603" y="1640896"/>
                </a:lnTo>
                <a:lnTo>
                  <a:pt x="1635251" y="1634546"/>
                </a:lnTo>
                <a:close/>
              </a:path>
              <a:path w="2689860" h="2689225">
                <a:moveTo>
                  <a:pt x="1641603" y="1640896"/>
                </a:moveTo>
                <a:lnTo>
                  <a:pt x="1606550" y="1640896"/>
                </a:lnTo>
                <a:lnTo>
                  <a:pt x="1628140" y="1662486"/>
                </a:lnTo>
                <a:lnTo>
                  <a:pt x="1663203" y="1662486"/>
                </a:lnTo>
                <a:lnTo>
                  <a:pt x="1641603" y="1640896"/>
                </a:lnTo>
                <a:close/>
              </a:path>
              <a:path w="2689860" h="2689225">
                <a:moveTo>
                  <a:pt x="1663203" y="1662486"/>
                </a:moveTo>
                <a:lnTo>
                  <a:pt x="1628140" y="1662486"/>
                </a:lnTo>
                <a:lnTo>
                  <a:pt x="1659889" y="1694236"/>
                </a:lnTo>
                <a:lnTo>
                  <a:pt x="1694966" y="1694236"/>
                </a:lnTo>
                <a:lnTo>
                  <a:pt x="1663203" y="1662486"/>
                </a:lnTo>
                <a:close/>
              </a:path>
              <a:path w="2689860" h="2689225">
                <a:moveTo>
                  <a:pt x="1694966" y="1694236"/>
                </a:moveTo>
                <a:lnTo>
                  <a:pt x="1659890" y="1694236"/>
                </a:lnTo>
                <a:lnTo>
                  <a:pt x="1682750" y="1717096"/>
                </a:lnTo>
                <a:lnTo>
                  <a:pt x="1717836" y="1717096"/>
                </a:lnTo>
                <a:lnTo>
                  <a:pt x="1694966" y="1694236"/>
                </a:lnTo>
                <a:close/>
              </a:path>
              <a:path w="2689860" h="2689225">
                <a:moveTo>
                  <a:pt x="1717836" y="1717096"/>
                </a:moveTo>
                <a:lnTo>
                  <a:pt x="1682750" y="1717096"/>
                </a:lnTo>
                <a:lnTo>
                  <a:pt x="1691639" y="1725986"/>
                </a:lnTo>
                <a:lnTo>
                  <a:pt x="1726730" y="1725986"/>
                </a:lnTo>
                <a:lnTo>
                  <a:pt x="1717836" y="1717096"/>
                </a:lnTo>
                <a:close/>
              </a:path>
              <a:path w="2689860" h="2689225">
                <a:moveTo>
                  <a:pt x="1726730" y="1725986"/>
                </a:moveTo>
                <a:lnTo>
                  <a:pt x="1691640" y="1725986"/>
                </a:lnTo>
                <a:lnTo>
                  <a:pt x="1708150" y="1742496"/>
                </a:lnTo>
                <a:lnTo>
                  <a:pt x="1743247" y="1742496"/>
                </a:lnTo>
                <a:lnTo>
                  <a:pt x="1726730" y="1725986"/>
                </a:lnTo>
                <a:close/>
              </a:path>
              <a:path w="2689860" h="2689225">
                <a:moveTo>
                  <a:pt x="1743247" y="1742496"/>
                </a:moveTo>
                <a:lnTo>
                  <a:pt x="1708150" y="1742496"/>
                </a:lnTo>
                <a:lnTo>
                  <a:pt x="1727200" y="1761546"/>
                </a:lnTo>
                <a:lnTo>
                  <a:pt x="1762305" y="1761546"/>
                </a:lnTo>
                <a:lnTo>
                  <a:pt x="1743247" y="1742496"/>
                </a:lnTo>
                <a:close/>
              </a:path>
              <a:path w="2689860" h="2689225">
                <a:moveTo>
                  <a:pt x="1762305" y="1761546"/>
                </a:moveTo>
                <a:lnTo>
                  <a:pt x="1727200" y="1761546"/>
                </a:lnTo>
                <a:lnTo>
                  <a:pt x="1736089" y="1770436"/>
                </a:lnTo>
                <a:lnTo>
                  <a:pt x="1771199" y="1770436"/>
                </a:lnTo>
                <a:lnTo>
                  <a:pt x="1762305" y="1761546"/>
                </a:lnTo>
                <a:close/>
              </a:path>
              <a:path w="2689860" h="2689225">
                <a:moveTo>
                  <a:pt x="1771199" y="1770436"/>
                </a:moveTo>
                <a:lnTo>
                  <a:pt x="1736089" y="1770436"/>
                </a:lnTo>
                <a:lnTo>
                  <a:pt x="1739899" y="1774246"/>
                </a:lnTo>
                <a:lnTo>
                  <a:pt x="1775011" y="1774246"/>
                </a:lnTo>
                <a:lnTo>
                  <a:pt x="1771199" y="1770436"/>
                </a:lnTo>
                <a:close/>
              </a:path>
              <a:path w="2689860" h="2689225">
                <a:moveTo>
                  <a:pt x="1775011" y="1774246"/>
                </a:moveTo>
                <a:lnTo>
                  <a:pt x="1739900" y="1774246"/>
                </a:lnTo>
                <a:lnTo>
                  <a:pt x="1758950" y="1793296"/>
                </a:lnTo>
                <a:lnTo>
                  <a:pt x="1794069" y="1793296"/>
                </a:lnTo>
                <a:lnTo>
                  <a:pt x="1775011" y="1774246"/>
                </a:lnTo>
                <a:close/>
              </a:path>
              <a:path w="2689860" h="2689225">
                <a:moveTo>
                  <a:pt x="1794069" y="1793296"/>
                </a:moveTo>
                <a:lnTo>
                  <a:pt x="1758950" y="1793296"/>
                </a:lnTo>
                <a:lnTo>
                  <a:pt x="1774189" y="1808536"/>
                </a:lnTo>
                <a:lnTo>
                  <a:pt x="1809316" y="1808536"/>
                </a:lnTo>
                <a:lnTo>
                  <a:pt x="1794069" y="1793296"/>
                </a:lnTo>
                <a:close/>
              </a:path>
              <a:path w="2689860" h="2689225">
                <a:moveTo>
                  <a:pt x="1809316" y="1808536"/>
                </a:moveTo>
                <a:lnTo>
                  <a:pt x="1774190" y="1808536"/>
                </a:lnTo>
                <a:lnTo>
                  <a:pt x="1778000" y="1812346"/>
                </a:lnTo>
                <a:lnTo>
                  <a:pt x="1813127" y="1812346"/>
                </a:lnTo>
                <a:lnTo>
                  <a:pt x="1809316" y="1808536"/>
                </a:lnTo>
                <a:close/>
              </a:path>
              <a:path w="2689860" h="2689225">
                <a:moveTo>
                  <a:pt x="1813127" y="1812346"/>
                </a:moveTo>
                <a:lnTo>
                  <a:pt x="1778000" y="1812346"/>
                </a:lnTo>
                <a:lnTo>
                  <a:pt x="1809750" y="1844096"/>
                </a:lnTo>
                <a:lnTo>
                  <a:pt x="1844891" y="1844096"/>
                </a:lnTo>
                <a:lnTo>
                  <a:pt x="1813127" y="1812346"/>
                </a:lnTo>
                <a:close/>
              </a:path>
              <a:path w="2689860" h="2689225">
                <a:moveTo>
                  <a:pt x="1844891" y="1844096"/>
                </a:moveTo>
                <a:lnTo>
                  <a:pt x="1809750" y="1844096"/>
                </a:lnTo>
                <a:lnTo>
                  <a:pt x="1812289" y="1846636"/>
                </a:lnTo>
                <a:lnTo>
                  <a:pt x="1847432" y="1846636"/>
                </a:lnTo>
                <a:lnTo>
                  <a:pt x="1844891" y="1844096"/>
                </a:lnTo>
                <a:close/>
              </a:path>
              <a:path w="2689860" h="2689225">
                <a:moveTo>
                  <a:pt x="1847432" y="1846636"/>
                </a:moveTo>
                <a:lnTo>
                  <a:pt x="1812289" y="1846636"/>
                </a:lnTo>
                <a:lnTo>
                  <a:pt x="1816100" y="1850446"/>
                </a:lnTo>
                <a:lnTo>
                  <a:pt x="1851244" y="1850446"/>
                </a:lnTo>
                <a:lnTo>
                  <a:pt x="1847432" y="1846636"/>
                </a:lnTo>
                <a:close/>
              </a:path>
              <a:path w="2689860" h="2689225">
                <a:moveTo>
                  <a:pt x="1851244" y="1850446"/>
                </a:moveTo>
                <a:lnTo>
                  <a:pt x="1816100" y="1850446"/>
                </a:lnTo>
                <a:lnTo>
                  <a:pt x="1824989" y="1859336"/>
                </a:lnTo>
                <a:lnTo>
                  <a:pt x="1860137" y="1859336"/>
                </a:lnTo>
                <a:lnTo>
                  <a:pt x="1851244" y="1850446"/>
                </a:lnTo>
                <a:close/>
              </a:path>
              <a:path w="2689860" h="2689225">
                <a:moveTo>
                  <a:pt x="1860137" y="1859336"/>
                </a:moveTo>
                <a:lnTo>
                  <a:pt x="1824990" y="1859336"/>
                </a:lnTo>
                <a:lnTo>
                  <a:pt x="1828800" y="1863146"/>
                </a:lnTo>
                <a:lnTo>
                  <a:pt x="1863949" y="1863146"/>
                </a:lnTo>
                <a:lnTo>
                  <a:pt x="1860137" y="1859336"/>
                </a:lnTo>
                <a:close/>
              </a:path>
              <a:path w="2689860" h="2689225">
                <a:moveTo>
                  <a:pt x="1863949" y="1863146"/>
                </a:moveTo>
                <a:lnTo>
                  <a:pt x="1828800" y="1863146"/>
                </a:lnTo>
                <a:lnTo>
                  <a:pt x="1831339" y="1865686"/>
                </a:lnTo>
                <a:lnTo>
                  <a:pt x="1866490" y="1865686"/>
                </a:lnTo>
                <a:lnTo>
                  <a:pt x="1863949" y="1863146"/>
                </a:lnTo>
                <a:close/>
              </a:path>
              <a:path w="2689860" h="2689225">
                <a:moveTo>
                  <a:pt x="1866490" y="1865686"/>
                </a:moveTo>
                <a:lnTo>
                  <a:pt x="1831339" y="1865686"/>
                </a:lnTo>
                <a:lnTo>
                  <a:pt x="1844039" y="1878386"/>
                </a:lnTo>
                <a:lnTo>
                  <a:pt x="1879196" y="1878386"/>
                </a:lnTo>
                <a:lnTo>
                  <a:pt x="1866490" y="1865686"/>
                </a:lnTo>
                <a:close/>
              </a:path>
              <a:path w="2689860" h="2689225">
                <a:moveTo>
                  <a:pt x="2490329" y="2489256"/>
                </a:moveTo>
                <a:lnTo>
                  <a:pt x="2454910" y="2489256"/>
                </a:lnTo>
                <a:lnTo>
                  <a:pt x="2654300" y="2688646"/>
                </a:lnTo>
                <a:lnTo>
                  <a:pt x="2689805" y="2688646"/>
                </a:lnTo>
                <a:lnTo>
                  <a:pt x="2490329" y="2489256"/>
                </a:lnTo>
                <a:close/>
              </a:path>
              <a:path w="2689860" h="2689225">
                <a:moveTo>
                  <a:pt x="2487788" y="2486716"/>
                </a:moveTo>
                <a:lnTo>
                  <a:pt x="2452370" y="2486716"/>
                </a:lnTo>
                <a:lnTo>
                  <a:pt x="2453640" y="2487986"/>
                </a:lnTo>
                <a:lnTo>
                  <a:pt x="2489058" y="2487986"/>
                </a:lnTo>
                <a:lnTo>
                  <a:pt x="2487788" y="2486716"/>
                </a:lnTo>
                <a:close/>
              </a:path>
              <a:path w="2689860" h="2689225">
                <a:moveTo>
                  <a:pt x="2483976" y="2482906"/>
                </a:moveTo>
                <a:lnTo>
                  <a:pt x="2448560" y="2482906"/>
                </a:lnTo>
                <a:lnTo>
                  <a:pt x="2451100" y="2485446"/>
                </a:lnTo>
                <a:lnTo>
                  <a:pt x="2486517" y="2485446"/>
                </a:lnTo>
                <a:lnTo>
                  <a:pt x="2483976" y="2482906"/>
                </a:lnTo>
                <a:close/>
              </a:path>
              <a:path w="2689860" h="2689225">
                <a:moveTo>
                  <a:pt x="2481435" y="2480366"/>
                </a:moveTo>
                <a:lnTo>
                  <a:pt x="2446020" y="2480366"/>
                </a:lnTo>
                <a:lnTo>
                  <a:pt x="2447290" y="2481636"/>
                </a:lnTo>
                <a:lnTo>
                  <a:pt x="2482706" y="2481636"/>
                </a:lnTo>
                <a:lnTo>
                  <a:pt x="2481435" y="2480366"/>
                </a:lnTo>
                <a:close/>
              </a:path>
              <a:path w="2689860" h="2689225">
                <a:moveTo>
                  <a:pt x="2477623" y="2476556"/>
                </a:moveTo>
                <a:lnTo>
                  <a:pt x="2442210" y="2476556"/>
                </a:lnTo>
                <a:lnTo>
                  <a:pt x="2444750" y="2479096"/>
                </a:lnTo>
                <a:lnTo>
                  <a:pt x="2480164" y="2479096"/>
                </a:lnTo>
                <a:lnTo>
                  <a:pt x="2477623" y="2476556"/>
                </a:lnTo>
                <a:close/>
              </a:path>
              <a:path w="2689860" h="2689225">
                <a:moveTo>
                  <a:pt x="2475082" y="2474016"/>
                </a:moveTo>
                <a:lnTo>
                  <a:pt x="2439670" y="2474016"/>
                </a:lnTo>
                <a:lnTo>
                  <a:pt x="2440940" y="2475286"/>
                </a:lnTo>
                <a:lnTo>
                  <a:pt x="2476353" y="2475286"/>
                </a:lnTo>
                <a:lnTo>
                  <a:pt x="2475082" y="2474016"/>
                </a:lnTo>
                <a:close/>
              </a:path>
              <a:path w="2689860" h="2689225">
                <a:moveTo>
                  <a:pt x="2471271" y="2470206"/>
                </a:moveTo>
                <a:lnTo>
                  <a:pt x="2435860" y="2470206"/>
                </a:lnTo>
                <a:lnTo>
                  <a:pt x="2438400" y="2472746"/>
                </a:lnTo>
                <a:lnTo>
                  <a:pt x="2473812" y="2472746"/>
                </a:lnTo>
                <a:lnTo>
                  <a:pt x="2471271" y="2470206"/>
                </a:lnTo>
                <a:close/>
              </a:path>
              <a:path w="2689860" h="2689225">
                <a:moveTo>
                  <a:pt x="2468730" y="2467666"/>
                </a:moveTo>
                <a:lnTo>
                  <a:pt x="2433320" y="2467666"/>
                </a:lnTo>
                <a:lnTo>
                  <a:pt x="2434590" y="2468936"/>
                </a:lnTo>
                <a:lnTo>
                  <a:pt x="2470000" y="2468936"/>
                </a:lnTo>
                <a:lnTo>
                  <a:pt x="2468730" y="2467666"/>
                </a:lnTo>
                <a:close/>
              </a:path>
              <a:path w="2689860" h="2689225">
                <a:moveTo>
                  <a:pt x="2464918" y="2463856"/>
                </a:moveTo>
                <a:lnTo>
                  <a:pt x="2429510" y="2463856"/>
                </a:lnTo>
                <a:lnTo>
                  <a:pt x="2432050" y="2466396"/>
                </a:lnTo>
                <a:lnTo>
                  <a:pt x="2467459" y="2466396"/>
                </a:lnTo>
                <a:lnTo>
                  <a:pt x="2464918" y="2463856"/>
                </a:lnTo>
                <a:close/>
              </a:path>
              <a:path w="2689860" h="2689225">
                <a:moveTo>
                  <a:pt x="2462377" y="2461316"/>
                </a:moveTo>
                <a:lnTo>
                  <a:pt x="2426970" y="2461316"/>
                </a:lnTo>
                <a:lnTo>
                  <a:pt x="2428240" y="2462586"/>
                </a:lnTo>
                <a:lnTo>
                  <a:pt x="2463647" y="2462586"/>
                </a:lnTo>
                <a:lnTo>
                  <a:pt x="2462377" y="2461316"/>
                </a:lnTo>
                <a:close/>
              </a:path>
              <a:path w="2689860" h="2689225">
                <a:moveTo>
                  <a:pt x="2458565" y="2457506"/>
                </a:moveTo>
                <a:lnTo>
                  <a:pt x="2423160" y="2457506"/>
                </a:lnTo>
                <a:lnTo>
                  <a:pt x="2425700" y="2460046"/>
                </a:lnTo>
                <a:lnTo>
                  <a:pt x="2461106" y="2460046"/>
                </a:lnTo>
                <a:lnTo>
                  <a:pt x="2458565" y="2457506"/>
                </a:lnTo>
                <a:close/>
              </a:path>
              <a:path w="2689860" h="2689225">
                <a:moveTo>
                  <a:pt x="2456024" y="2454966"/>
                </a:moveTo>
                <a:lnTo>
                  <a:pt x="2420620" y="2454966"/>
                </a:lnTo>
                <a:lnTo>
                  <a:pt x="2421890" y="2456236"/>
                </a:lnTo>
                <a:lnTo>
                  <a:pt x="2457295" y="2456236"/>
                </a:lnTo>
                <a:lnTo>
                  <a:pt x="2456024" y="2454966"/>
                </a:lnTo>
                <a:close/>
              </a:path>
              <a:path w="2689860" h="2689225">
                <a:moveTo>
                  <a:pt x="2452212" y="2451156"/>
                </a:moveTo>
                <a:lnTo>
                  <a:pt x="2416810" y="2451156"/>
                </a:lnTo>
                <a:lnTo>
                  <a:pt x="2419350" y="2453696"/>
                </a:lnTo>
                <a:lnTo>
                  <a:pt x="2454754" y="2453696"/>
                </a:lnTo>
                <a:lnTo>
                  <a:pt x="2452212" y="2451156"/>
                </a:lnTo>
                <a:close/>
              </a:path>
              <a:path w="2689860" h="2689225">
                <a:moveTo>
                  <a:pt x="2449671" y="2448616"/>
                </a:moveTo>
                <a:lnTo>
                  <a:pt x="2414270" y="2448616"/>
                </a:lnTo>
                <a:lnTo>
                  <a:pt x="2415540" y="2449886"/>
                </a:lnTo>
                <a:lnTo>
                  <a:pt x="2450942" y="2449886"/>
                </a:lnTo>
                <a:lnTo>
                  <a:pt x="2449671" y="2448616"/>
                </a:lnTo>
                <a:close/>
              </a:path>
              <a:path w="2689860" h="2689225">
                <a:moveTo>
                  <a:pt x="2445860" y="2444806"/>
                </a:moveTo>
                <a:lnTo>
                  <a:pt x="2410460" y="2444806"/>
                </a:lnTo>
                <a:lnTo>
                  <a:pt x="2413000" y="2447346"/>
                </a:lnTo>
                <a:lnTo>
                  <a:pt x="2448401" y="2447346"/>
                </a:lnTo>
                <a:lnTo>
                  <a:pt x="2445860" y="2444806"/>
                </a:lnTo>
                <a:close/>
              </a:path>
              <a:path w="2689860" h="2689225">
                <a:moveTo>
                  <a:pt x="2443319" y="2442266"/>
                </a:moveTo>
                <a:lnTo>
                  <a:pt x="2407920" y="2442266"/>
                </a:lnTo>
                <a:lnTo>
                  <a:pt x="2409190" y="2443536"/>
                </a:lnTo>
                <a:lnTo>
                  <a:pt x="2444589" y="2443536"/>
                </a:lnTo>
                <a:lnTo>
                  <a:pt x="2443319" y="2442266"/>
                </a:lnTo>
                <a:close/>
              </a:path>
              <a:path w="2689860" h="2689225">
                <a:moveTo>
                  <a:pt x="2439507" y="2438456"/>
                </a:moveTo>
                <a:lnTo>
                  <a:pt x="2404110" y="2438456"/>
                </a:lnTo>
                <a:lnTo>
                  <a:pt x="2406650" y="2440996"/>
                </a:lnTo>
                <a:lnTo>
                  <a:pt x="2442048" y="2440996"/>
                </a:lnTo>
                <a:lnTo>
                  <a:pt x="2439507" y="2438456"/>
                </a:lnTo>
                <a:close/>
              </a:path>
              <a:path w="2689860" h="2689225">
                <a:moveTo>
                  <a:pt x="2436966" y="2435916"/>
                </a:moveTo>
                <a:lnTo>
                  <a:pt x="2401570" y="2435916"/>
                </a:lnTo>
                <a:lnTo>
                  <a:pt x="2402840" y="2437186"/>
                </a:lnTo>
                <a:lnTo>
                  <a:pt x="2438236" y="2437186"/>
                </a:lnTo>
                <a:lnTo>
                  <a:pt x="2436966" y="2435916"/>
                </a:lnTo>
                <a:close/>
              </a:path>
              <a:path w="2689860" h="2689225">
                <a:moveTo>
                  <a:pt x="2433154" y="2432106"/>
                </a:moveTo>
                <a:lnTo>
                  <a:pt x="2397760" y="2432106"/>
                </a:lnTo>
                <a:lnTo>
                  <a:pt x="2400300" y="2434646"/>
                </a:lnTo>
                <a:lnTo>
                  <a:pt x="2435695" y="2434646"/>
                </a:lnTo>
                <a:lnTo>
                  <a:pt x="2433154" y="2432106"/>
                </a:lnTo>
                <a:close/>
              </a:path>
              <a:path w="2689860" h="2689225">
                <a:moveTo>
                  <a:pt x="2430613" y="2429566"/>
                </a:moveTo>
                <a:lnTo>
                  <a:pt x="2395220" y="2429566"/>
                </a:lnTo>
                <a:lnTo>
                  <a:pt x="2396490" y="2430836"/>
                </a:lnTo>
                <a:lnTo>
                  <a:pt x="2431884" y="2430836"/>
                </a:lnTo>
                <a:lnTo>
                  <a:pt x="2430613" y="2429566"/>
                </a:lnTo>
                <a:close/>
              </a:path>
              <a:path w="2689860" h="2689225">
                <a:moveTo>
                  <a:pt x="2426802" y="2425756"/>
                </a:moveTo>
                <a:lnTo>
                  <a:pt x="2391410" y="2425756"/>
                </a:lnTo>
                <a:lnTo>
                  <a:pt x="2393950" y="2428296"/>
                </a:lnTo>
                <a:lnTo>
                  <a:pt x="2429343" y="2428296"/>
                </a:lnTo>
                <a:lnTo>
                  <a:pt x="2426802" y="2425756"/>
                </a:lnTo>
                <a:close/>
              </a:path>
              <a:path w="2689860" h="2689225">
                <a:moveTo>
                  <a:pt x="2424260" y="2423216"/>
                </a:moveTo>
                <a:lnTo>
                  <a:pt x="2388870" y="2423216"/>
                </a:lnTo>
                <a:lnTo>
                  <a:pt x="2390140" y="2424486"/>
                </a:lnTo>
                <a:lnTo>
                  <a:pt x="2425531" y="2424486"/>
                </a:lnTo>
                <a:lnTo>
                  <a:pt x="2424260" y="2423216"/>
                </a:lnTo>
                <a:close/>
              </a:path>
              <a:path w="2689860" h="2689225">
                <a:moveTo>
                  <a:pt x="2420449" y="2419406"/>
                </a:moveTo>
                <a:lnTo>
                  <a:pt x="2385060" y="2419406"/>
                </a:lnTo>
                <a:lnTo>
                  <a:pt x="2387600" y="2421946"/>
                </a:lnTo>
                <a:lnTo>
                  <a:pt x="2422990" y="2421946"/>
                </a:lnTo>
                <a:lnTo>
                  <a:pt x="2420449" y="2419406"/>
                </a:lnTo>
                <a:close/>
              </a:path>
              <a:path w="2689860" h="2689225">
                <a:moveTo>
                  <a:pt x="2417908" y="2416866"/>
                </a:moveTo>
                <a:lnTo>
                  <a:pt x="2382520" y="2416866"/>
                </a:lnTo>
                <a:lnTo>
                  <a:pt x="2383790" y="2418136"/>
                </a:lnTo>
                <a:lnTo>
                  <a:pt x="2419178" y="2418136"/>
                </a:lnTo>
                <a:lnTo>
                  <a:pt x="2417908" y="2416866"/>
                </a:lnTo>
                <a:close/>
              </a:path>
              <a:path w="2689860" h="2689225">
                <a:moveTo>
                  <a:pt x="2414096" y="2413056"/>
                </a:moveTo>
                <a:lnTo>
                  <a:pt x="2378710" y="2413056"/>
                </a:lnTo>
                <a:lnTo>
                  <a:pt x="2381250" y="2415596"/>
                </a:lnTo>
                <a:lnTo>
                  <a:pt x="2416637" y="2415596"/>
                </a:lnTo>
                <a:lnTo>
                  <a:pt x="2414096" y="2413056"/>
                </a:lnTo>
                <a:close/>
              </a:path>
              <a:path w="2689860" h="2689225">
                <a:moveTo>
                  <a:pt x="2411555" y="2410516"/>
                </a:moveTo>
                <a:lnTo>
                  <a:pt x="2376170" y="2410516"/>
                </a:lnTo>
                <a:lnTo>
                  <a:pt x="2377440" y="2411786"/>
                </a:lnTo>
                <a:lnTo>
                  <a:pt x="2412825" y="2411786"/>
                </a:lnTo>
                <a:lnTo>
                  <a:pt x="2411555" y="2410516"/>
                </a:lnTo>
                <a:close/>
              </a:path>
              <a:path w="2689860" h="2689225">
                <a:moveTo>
                  <a:pt x="2407743" y="2406706"/>
                </a:moveTo>
                <a:lnTo>
                  <a:pt x="2372360" y="2406706"/>
                </a:lnTo>
                <a:lnTo>
                  <a:pt x="2374900" y="2409246"/>
                </a:lnTo>
                <a:lnTo>
                  <a:pt x="2410284" y="2409246"/>
                </a:lnTo>
                <a:lnTo>
                  <a:pt x="2407743" y="2406706"/>
                </a:lnTo>
                <a:close/>
              </a:path>
              <a:path w="2689860" h="2689225">
                <a:moveTo>
                  <a:pt x="2405202" y="2404166"/>
                </a:moveTo>
                <a:lnTo>
                  <a:pt x="2369820" y="2404166"/>
                </a:lnTo>
                <a:lnTo>
                  <a:pt x="2371090" y="2405436"/>
                </a:lnTo>
                <a:lnTo>
                  <a:pt x="2406473" y="2405436"/>
                </a:lnTo>
                <a:lnTo>
                  <a:pt x="2405202" y="2404166"/>
                </a:lnTo>
                <a:close/>
              </a:path>
              <a:path w="2689860" h="2689225">
                <a:moveTo>
                  <a:pt x="2401391" y="2400356"/>
                </a:moveTo>
                <a:lnTo>
                  <a:pt x="2366010" y="2400356"/>
                </a:lnTo>
                <a:lnTo>
                  <a:pt x="2368550" y="2402896"/>
                </a:lnTo>
                <a:lnTo>
                  <a:pt x="2403932" y="2402896"/>
                </a:lnTo>
                <a:lnTo>
                  <a:pt x="2401391" y="2400356"/>
                </a:lnTo>
                <a:close/>
              </a:path>
              <a:path w="2689860" h="2689225">
                <a:moveTo>
                  <a:pt x="2398849" y="2397816"/>
                </a:moveTo>
                <a:lnTo>
                  <a:pt x="2363470" y="2397816"/>
                </a:lnTo>
                <a:lnTo>
                  <a:pt x="2364740" y="2399086"/>
                </a:lnTo>
                <a:lnTo>
                  <a:pt x="2400120" y="2399086"/>
                </a:lnTo>
                <a:lnTo>
                  <a:pt x="2398849" y="2397816"/>
                </a:lnTo>
                <a:close/>
              </a:path>
              <a:path w="2689860" h="2689225">
                <a:moveTo>
                  <a:pt x="2392497" y="2391466"/>
                </a:moveTo>
                <a:lnTo>
                  <a:pt x="2357120" y="2391466"/>
                </a:lnTo>
                <a:lnTo>
                  <a:pt x="2362200" y="2396546"/>
                </a:lnTo>
                <a:lnTo>
                  <a:pt x="2397579" y="2396546"/>
                </a:lnTo>
                <a:lnTo>
                  <a:pt x="2392497" y="2391466"/>
                </a:lnTo>
                <a:close/>
              </a:path>
              <a:path w="2689860" h="2689225">
                <a:moveTo>
                  <a:pt x="2388685" y="2387656"/>
                </a:moveTo>
                <a:lnTo>
                  <a:pt x="2353310" y="2387656"/>
                </a:lnTo>
                <a:lnTo>
                  <a:pt x="2355850" y="2390196"/>
                </a:lnTo>
                <a:lnTo>
                  <a:pt x="2391226" y="2390196"/>
                </a:lnTo>
                <a:lnTo>
                  <a:pt x="2388685" y="2387656"/>
                </a:lnTo>
                <a:close/>
              </a:path>
              <a:path w="2689860" h="2689225">
                <a:moveTo>
                  <a:pt x="2386144" y="2385116"/>
                </a:moveTo>
                <a:lnTo>
                  <a:pt x="2350770" y="2385116"/>
                </a:lnTo>
                <a:lnTo>
                  <a:pt x="2352040" y="2386386"/>
                </a:lnTo>
                <a:lnTo>
                  <a:pt x="2387415" y="2386386"/>
                </a:lnTo>
                <a:lnTo>
                  <a:pt x="2386144" y="2385116"/>
                </a:lnTo>
                <a:close/>
              </a:path>
              <a:path w="2689860" h="2689225">
                <a:moveTo>
                  <a:pt x="2382332" y="2381306"/>
                </a:moveTo>
                <a:lnTo>
                  <a:pt x="2346960" y="2381306"/>
                </a:lnTo>
                <a:lnTo>
                  <a:pt x="2349500" y="2383846"/>
                </a:lnTo>
                <a:lnTo>
                  <a:pt x="2384873" y="2383846"/>
                </a:lnTo>
                <a:lnTo>
                  <a:pt x="2382332" y="2381306"/>
                </a:lnTo>
                <a:close/>
              </a:path>
              <a:path w="2689860" h="2689225">
                <a:moveTo>
                  <a:pt x="2379791" y="2378766"/>
                </a:moveTo>
                <a:lnTo>
                  <a:pt x="2344420" y="2378766"/>
                </a:lnTo>
                <a:lnTo>
                  <a:pt x="2345690" y="2380036"/>
                </a:lnTo>
                <a:lnTo>
                  <a:pt x="2381062" y="2380036"/>
                </a:lnTo>
                <a:lnTo>
                  <a:pt x="2379791" y="2378766"/>
                </a:lnTo>
                <a:close/>
              </a:path>
              <a:path w="2689860" h="2689225">
                <a:moveTo>
                  <a:pt x="2375980" y="2374956"/>
                </a:moveTo>
                <a:lnTo>
                  <a:pt x="2340610" y="2374956"/>
                </a:lnTo>
                <a:lnTo>
                  <a:pt x="2343150" y="2377496"/>
                </a:lnTo>
                <a:lnTo>
                  <a:pt x="2378521" y="2377496"/>
                </a:lnTo>
                <a:lnTo>
                  <a:pt x="2375980" y="2374956"/>
                </a:lnTo>
                <a:close/>
              </a:path>
              <a:path w="2689860" h="2689225">
                <a:moveTo>
                  <a:pt x="2373439" y="2372416"/>
                </a:moveTo>
                <a:lnTo>
                  <a:pt x="2338070" y="2372416"/>
                </a:lnTo>
                <a:lnTo>
                  <a:pt x="2339340" y="2373686"/>
                </a:lnTo>
                <a:lnTo>
                  <a:pt x="2374709" y="2373686"/>
                </a:lnTo>
                <a:lnTo>
                  <a:pt x="2373439" y="2372416"/>
                </a:lnTo>
                <a:close/>
              </a:path>
              <a:path w="2689860" h="2689225">
                <a:moveTo>
                  <a:pt x="2369627" y="2368606"/>
                </a:moveTo>
                <a:lnTo>
                  <a:pt x="2334260" y="2368606"/>
                </a:lnTo>
                <a:lnTo>
                  <a:pt x="2336800" y="2371146"/>
                </a:lnTo>
                <a:lnTo>
                  <a:pt x="2372168" y="2371146"/>
                </a:lnTo>
                <a:lnTo>
                  <a:pt x="2369627" y="2368606"/>
                </a:lnTo>
                <a:close/>
              </a:path>
              <a:path w="2689860" h="2689225">
                <a:moveTo>
                  <a:pt x="2367086" y="2366066"/>
                </a:moveTo>
                <a:lnTo>
                  <a:pt x="2331720" y="2366066"/>
                </a:lnTo>
                <a:lnTo>
                  <a:pt x="2332990" y="2367336"/>
                </a:lnTo>
                <a:lnTo>
                  <a:pt x="2368356" y="2367336"/>
                </a:lnTo>
                <a:lnTo>
                  <a:pt x="2367086" y="2366066"/>
                </a:lnTo>
                <a:close/>
              </a:path>
              <a:path w="2689860" h="2689225">
                <a:moveTo>
                  <a:pt x="2363274" y="2362256"/>
                </a:moveTo>
                <a:lnTo>
                  <a:pt x="2327910" y="2362256"/>
                </a:lnTo>
                <a:lnTo>
                  <a:pt x="2330450" y="2364796"/>
                </a:lnTo>
                <a:lnTo>
                  <a:pt x="2365815" y="2364796"/>
                </a:lnTo>
                <a:lnTo>
                  <a:pt x="2363274" y="2362256"/>
                </a:lnTo>
                <a:close/>
              </a:path>
              <a:path w="2689860" h="2689225">
                <a:moveTo>
                  <a:pt x="2360733" y="2359716"/>
                </a:moveTo>
                <a:lnTo>
                  <a:pt x="2325370" y="2359716"/>
                </a:lnTo>
                <a:lnTo>
                  <a:pt x="2326640" y="2360986"/>
                </a:lnTo>
                <a:lnTo>
                  <a:pt x="2362004" y="2360986"/>
                </a:lnTo>
                <a:lnTo>
                  <a:pt x="2360733" y="2359716"/>
                </a:lnTo>
                <a:close/>
              </a:path>
              <a:path w="2689860" h="2689225">
                <a:moveTo>
                  <a:pt x="2356921" y="2355906"/>
                </a:moveTo>
                <a:lnTo>
                  <a:pt x="2321560" y="2355906"/>
                </a:lnTo>
                <a:lnTo>
                  <a:pt x="2324100" y="2358446"/>
                </a:lnTo>
                <a:lnTo>
                  <a:pt x="2359463" y="2358446"/>
                </a:lnTo>
                <a:lnTo>
                  <a:pt x="2356921" y="2355906"/>
                </a:lnTo>
                <a:close/>
              </a:path>
              <a:path w="2689860" h="2689225">
                <a:moveTo>
                  <a:pt x="2354380" y="2353366"/>
                </a:moveTo>
                <a:lnTo>
                  <a:pt x="2319020" y="2353366"/>
                </a:lnTo>
                <a:lnTo>
                  <a:pt x="2320290" y="2354636"/>
                </a:lnTo>
                <a:lnTo>
                  <a:pt x="2355651" y="2354636"/>
                </a:lnTo>
                <a:lnTo>
                  <a:pt x="2354380" y="2353366"/>
                </a:lnTo>
                <a:close/>
              </a:path>
              <a:path w="2689860" h="2689225">
                <a:moveTo>
                  <a:pt x="2350569" y="2349556"/>
                </a:moveTo>
                <a:lnTo>
                  <a:pt x="2315210" y="2349556"/>
                </a:lnTo>
                <a:lnTo>
                  <a:pt x="2317750" y="2352096"/>
                </a:lnTo>
                <a:lnTo>
                  <a:pt x="2353110" y="2352096"/>
                </a:lnTo>
                <a:lnTo>
                  <a:pt x="2350569" y="2349556"/>
                </a:lnTo>
                <a:close/>
              </a:path>
              <a:path w="2689860" h="2689225">
                <a:moveTo>
                  <a:pt x="2348028" y="2347016"/>
                </a:moveTo>
                <a:lnTo>
                  <a:pt x="2312670" y="2347016"/>
                </a:lnTo>
                <a:lnTo>
                  <a:pt x="2313940" y="2348286"/>
                </a:lnTo>
                <a:lnTo>
                  <a:pt x="2349298" y="2348286"/>
                </a:lnTo>
                <a:lnTo>
                  <a:pt x="2348028" y="2347016"/>
                </a:lnTo>
                <a:close/>
              </a:path>
              <a:path w="2689860" h="2689225">
                <a:moveTo>
                  <a:pt x="2344216" y="2343206"/>
                </a:moveTo>
                <a:lnTo>
                  <a:pt x="2308860" y="2343206"/>
                </a:lnTo>
                <a:lnTo>
                  <a:pt x="2311400" y="2345746"/>
                </a:lnTo>
                <a:lnTo>
                  <a:pt x="2346757" y="2345746"/>
                </a:lnTo>
                <a:lnTo>
                  <a:pt x="2344216" y="2343206"/>
                </a:lnTo>
                <a:close/>
              </a:path>
              <a:path w="2689860" h="2689225">
                <a:moveTo>
                  <a:pt x="2341675" y="2340666"/>
                </a:moveTo>
                <a:lnTo>
                  <a:pt x="2306320" y="2340666"/>
                </a:lnTo>
                <a:lnTo>
                  <a:pt x="2307590" y="2341936"/>
                </a:lnTo>
                <a:lnTo>
                  <a:pt x="2342945" y="2341936"/>
                </a:lnTo>
                <a:lnTo>
                  <a:pt x="2341675" y="2340666"/>
                </a:lnTo>
                <a:close/>
              </a:path>
              <a:path w="2689860" h="2689225">
                <a:moveTo>
                  <a:pt x="2337863" y="2336856"/>
                </a:moveTo>
                <a:lnTo>
                  <a:pt x="2302510" y="2336856"/>
                </a:lnTo>
                <a:lnTo>
                  <a:pt x="2305050" y="2339396"/>
                </a:lnTo>
                <a:lnTo>
                  <a:pt x="2340404" y="2339396"/>
                </a:lnTo>
                <a:lnTo>
                  <a:pt x="2337863" y="2336856"/>
                </a:lnTo>
                <a:close/>
              </a:path>
              <a:path w="2689860" h="2689225">
                <a:moveTo>
                  <a:pt x="2335322" y="2334316"/>
                </a:moveTo>
                <a:lnTo>
                  <a:pt x="2299970" y="2334316"/>
                </a:lnTo>
                <a:lnTo>
                  <a:pt x="2301240" y="2335586"/>
                </a:lnTo>
                <a:lnTo>
                  <a:pt x="2336593" y="2335586"/>
                </a:lnTo>
                <a:lnTo>
                  <a:pt x="2335322" y="2334316"/>
                </a:lnTo>
                <a:close/>
              </a:path>
              <a:path w="2689860" h="2689225">
                <a:moveTo>
                  <a:pt x="2328969" y="2327966"/>
                </a:moveTo>
                <a:lnTo>
                  <a:pt x="2293620" y="2327966"/>
                </a:lnTo>
                <a:lnTo>
                  <a:pt x="2298700" y="2333046"/>
                </a:lnTo>
                <a:lnTo>
                  <a:pt x="2334052" y="2333046"/>
                </a:lnTo>
                <a:lnTo>
                  <a:pt x="2328969" y="2327966"/>
                </a:lnTo>
                <a:close/>
              </a:path>
              <a:path w="2689860" h="2689225">
                <a:moveTo>
                  <a:pt x="2322617" y="2321616"/>
                </a:moveTo>
                <a:lnTo>
                  <a:pt x="2287270" y="2321616"/>
                </a:lnTo>
                <a:lnTo>
                  <a:pt x="2292350" y="2326696"/>
                </a:lnTo>
                <a:lnTo>
                  <a:pt x="2327699" y="2326696"/>
                </a:lnTo>
                <a:lnTo>
                  <a:pt x="2322617" y="2321616"/>
                </a:lnTo>
                <a:close/>
              </a:path>
              <a:path w="2689860" h="2689225">
                <a:moveTo>
                  <a:pt x="2316264" y="2315266"/>
                </a:moveTo>
                <a:lnTo>
                  <a:pt x="2280920" y="2315266"/>
                </a:lnTo>
                <a:lnTo>
                  <a:pt x="2286000" y="2320346"/>
                </a:lnTo>
                <a:lnTo>
                  <a:pt x="2321346" y="2320346"/>
                </a:lnTo>
                <a:lnTo>
                  <a:pt x="2316264" y="2315266"/>
                </a:lnTo>
                <a:close/>
              </a:path>
              <a:path w="2689860" h="2689225">
                <a:moveTo>
                  <a:pt x="2309911" y="2308916"/>
                </a:moveTo>
                <a:lnTo>
                  <a:pt x="2274570" y="2308916"/>
                </a:lnTo>
                <a:lnTo>
                  <a:pt x="2279650" y="2313996"/>
                </a:lnTo>
                <a:lnTo>
                  <a:pt x="2314993" y="2313996"/>
                </a:lnTo>
                <a:lnTo>
                  <a:pt x="2309911" y="2308916"/>
                </a:lnTo>
                <a:close/>
              </a:path>
              <a:path w="2689860" h="2689225">
                <a:moveTo>
                  <a:pt x="2303558" y="2302566"/>
                </a:moveTo>
                <a:lnTo>
                  <a:pt x="2268219" y="2302566"/>
                </a:lnTo>
                <a:lnTo>
                  <a:pt x="2273300" y="2307646"/>
                </a:lnTo>
                <a:lnTo>
                  <a:pt x="2308641" y="2307646"/>
                </a:lnTo>
                <a:lnTo>
                  <a:pt x="2303558" y="2302566"/>
                </a:lnTo>
                <a:close/>
              </a:path>
              <a:path w="2689860" h="2689225">
                <a:moveTo>
                  <a:pt x="2297206" y="2296216"/>
                </a:moveTo>
                <a:lnTo>
                  <a:pt x="2261870" y="2296216"/>
                </a:lnTo>
                <a:lnTo>
                  <a:pt x="2266950" y="2301296"/>
                </a:lnTo>
                <a:lnTo>
                  <a:pt x="2302288" y="2301296"/>
                </a:lnTo>
                <a:lnTo>
                  <a:pt x="2297206" y="2296216"/>
                </a:lnTo>
                <a:close/>
              </a:path>
              <a:path w="2689860" h="2689225">
                <a:moveTo>
                  <a:pt x="2290853" y="2289866"/>
                </a:moveTo>
                <a:lnTo>
                  <a:pt x="2255520" y="2289866"/>
                </a:lnTo>
                <a:lnTo>
                  <a:pt x="2260600" y="2294946"/>
                </a:lnTo>
                <a:lnTo>
                  <a:pt x="2295935" y="2294946"/>
                </a:lnTo>
                <a:lnTo>
                  <a:pt x="2290853" y="2289866"/>
                </a:lnTo>
                <a:close/>
              </a:path>
              <a:path w="2689860" h="2689225">
                <a:moveTo>
                  <a:pt x="2285771" y="2284786"/>
                </a:moveTo>
                <a:lnTo>
                  <a:pt x="2250440" y="2284786"/>
                </a:lnTo>
                <a:lnTo>
                  <a:pt x="2254250" y="2288596"/>
                </a:lnTo>
                <a:lnTo>
                  <a:pt x="2289582" y="2288596"/>
                </a:lnTo>
                <a:lnTo>
                  <a:pt x="2285771" y="2284786"/>
                </a:lnTo>
                <a:close/>
              </a:path>
              <a:path w="2689860" h="2689225">
                <a:moveTo>
                  <a:pt x="2279418" y="2278436"/>
                </a:moveTo>
                <a:lnTo>
                  <a:pt x="2244090" y="2278436"/>
                </a:lnTo>
                <a:lnTo>
                  <a:pt x="2249170" y="2283516"/>
                </a:lnTo>
                <a:lnTo>
                  <a:pt x="2284500" y="2283516"/>
                </a:lnTo>
                <a:lnTo>
                  <a:pt x="2279418" y="2278436"/>
                </a:lnTo>
                <a:close/>
              </a:path>
              <a:path w="2689860" h="2689225">
                <a:moveTo>
                  <a:pt x="2273065" y="2272086"/>
                </a:moveTo>
                <a:lnTo>
                  <a:pt x="2237740" y="2272086"/>
                </a:lnTo>
                <a:lnTo>
                  <a:pt x="2242820" y="2277166"/>
                </a:lnTo>
                <a:lnTo>
                  <a:pt x="2278147" y="2277166"/>
                </a:lnTo>
                <a:lnTo>
                  <a:pt x="2273065" y="2272086"/>
                </a:lnTo>
                <a:close/>
              </a:path>
              <a:path w="2689860" h="2689225">
                <a:moveTo>
                  <a:pt x="2266713" y="2265736"/>
                </a:moveTo>
                <a:lnTo>
                  <a:pt x="2231390" y="2265736"/>
                </a:lnTo>
                <a:lnTo>
                  <a:pt x="2236470" y="2270816"/>
                </a:lnTo>
                <a:lnTo>
                  <a:pt x="2271795" y="2270816"/>
                </a:lnTo>
                <a:lnTo>
                  <a:pt x="2266713" y="2265736"/>
                </a:lnTo>
                <a:close/>
              </a:path>
              <a:path w="2689860" h="2689225">
                <a:moveTo>
                  <a:pt x="2260360" y="2259386"/>
                </a:moveTo>
                <a:lnTo>
                  <a:pt x="2225040" y="2259386"/>
                </a:lnTo>
                <a:lnTo>
                  <a:pt x="2230120" y="2264466"/>
                </a:lnTo>
                <a:lnTo>
                  <a:pt x="2265442" y="2264466"/>
                </a:lnTo>
                <a:lnTo>
                  <a:pt x="2260360" y="2259386"/>
                </a:lnTo>
                <a:close/>
              </a:path>
              <a:path w="2689860" h="2689225">
                <a:moveTo>
                  <a:pt x="2254007" y="2253036"/>
                </a:moveTo>
                <a:lnTo>
                  <a:pt x="2218690" y="2253036"/>
                </a:lnTo>
                <a:lnTo>
                  <a:pt x="2223770" y="2258116"/>
                </a:lnTo>
                <a:lnTo>
                  <a:pt x="2259089" y="2258116"/>
                </a:lnTo>
                <a:lnTo>
                  <a:pt x="2254007" y="2253036"/>
                </a:lnTo>
                <a:close/>
              </a:path>
              <a:path w="2689860" h="2689225">
                <a:moveTo>
                  <a:pt x="2247654" y="2246686"/>
                </a:moveTo>
                <a:lnTo>
                  <a:pt x="2212340" y="2246686"/>
                </a:lnTo>
                <a:lnTo>
                  <a:pt x="2217420" y="2251766"/>
                </a:lnTo>
                <a:lnTo>
                  <a:pt x="2252737" y="2251766"/>
                </a:lnTo>
                <a:lnTo>
                  <a:pt x="2247654" y="2246686"/>
                </a:lnTo>
                <a:close/>
              </a:path>
              <a:path w="2689860" h="2689225">
                <a:moveTo>
                  <a:pt x="2241302" y="2240336"/>
                </a:moveTo>
                <a:lnTo>
                  <a:pt x="2205990" y="2240336"/>
                </a:lnTo>
                <a:lnTo>
                  <a:pt x="2211070" y="2245416"/>
                </a:lnTo>
                <a:lnTo>
                  <a:pt x="2246384" y="2245416"/>
                </a:lnTo>
                <a:lnTo>
                  <a:pt x="2241302" y="2240336"/>
                </a:lnTo>
                <a:close/>
              </a:path>
              <a:path w="2689860" h="2689225">
                <a:moveTo>
                  <a:pt x="2234949" y="2233986"/>
                </a:moveTo>
                <a:lnTo>
                  <a:pt x="2199640" y="2233986"/>
                </a:lnTo>
                <a:lnTo>
                  <a:pt x="2204720" y="2239066"/>
                </a:lnTo>
                <a:lnTo>
                  <a:pt x="2240031" y="2239066"/>
                </a:lnTo>
                <a:lnTo>
                  <a:pt x="2234949" y="2233986"/>
                </a:lnTo>
                <a:close/>
              </a:path>
              <a:path w="2689860" h="2689225">
                <a:moveTo>
                  <a:pt x="2228596" y="2227636"/>
                </a:moveTo>
                <a:lnTo>
                  <a:pt x="2193290" y="2227636"/>
                </a:lnTo>
                <a:lnTo>
                  <a:pt x="2198370" y="2232716"/>
                </a:lnTo>
                <a:lnTo>
                  <a:pt x="2233678" y="2232716"/>
                </a:lnTo>
                <a:lnTo>
                  <a:pt x="2228596" y="2227636"/>
                </a:lnTo>
                <a:close/>
              </a:path>
              <a:path w="2689860" h="2689225">
                <a:moveTo>
                  <a:pt x="2222243" y="2221286"/>
                </a:moveTo>
                <a:lnTo>
                  <a:pt x="2186940" y="2221286"/>
                </a:lnTo>
                <a:lnTo>
                  <a:pt x="2192020" y="2226366"/>
                </a:lnTo>
                <a:lnTo>
                  <a:pt x="2227326" y="2226366"/>
                </a:lnTo>
                <a:lnTo>
                  <a:pt x="2222243" y="2221286"/>
                </a:lnTo>
                <a:close/>
              </a:path>
              <a:path w="2689860" h="2689225">
                <a:moveTo>
                  <a:pt x="2215891" y="2214936"/>
                </a:moveTo>
                <a:lnTo>
                  <a:pt x="2180590" y="2214936"/>
                </a:lnTo>
                <a:lnTo>
                  <a:pt x="2185670" y="2220016"/>
                </a:lnTo>
                <a:lnTo>
                  <a:pt x="2220973" y="2220016"/>
                </a:lnTo>
                <a:lnTo>
                  <a:pt x="2215891" y="2214936"/>
                </a:lnTo>
                <a:close/>
              </a:path>
              <a:path w="2689860" h="2689225">
                <a:moveTo>
                  <a:pt x="2209538" y="2208586"/>
                </a:moveTo>
                <a:lnTo>
                  <a:pt x="2174240" y="2208586"/>
                </a:lnTo>
                <a:lnTo>
                  <a:pt x="2179320" y="2213666"/>
                </a:lnTo>
                <a:lnTo>
                  <a:pt x="2214620" y="2213666"/>
                </a:lnTo>
                <a:lnTo>
                  <a:pt x="2209538" y="2208586"/>
                </a:lnTo>
                <a:close/>
              </a:path>
              <a:path w="2689860" h="2689225">
                <a:moveTo>
                  <a:pt x="2203185" y="2202236"/>
                </a:moveTo>
                <a:lnTo>
                  <a:pt x="2167890" y="2202236"/>
                </a:lnTo>
                <a:lnTo>
                  <a:pt x="2172970" y="2207316"/>
                </a:lnTo>
                <a:lnTo>
                  <a:pt x="2208267" y="2207316"/>
                </a:lnTo>
                <a:lnTo>
                  <a:pt x="2203185" y="2202236"/>
                </a:lnTo>
                <a:close/>
              </a:path>
              <a:path w="2689860" h="2689225">
                <a:moveTo>
                  <a:pt x="2196832" y="2195886"/>
                </a:moveTo>
                <a:lnTo>
                  <a:pt x="2161540" y="2195886"/>
                </a:lnTo>
                <a:lnTo>
                  <a:pt x="2166620" y="2200966"/>
                </a:lnTo>
                <a:lnTo>
                  <a:pt x="2201915" y="2200966"/>
                </a:lnTo>
                <a:lnTo>
                  <a:pt x="2196832" y="2195886"/>
                </a:lnTo>
                <a:close/>
              </a:path>
              <a:path w="2689860" h="2689225">
                <a:moveTo>
                  <a:pt x="2190480" y="2189536"/>
                </a:moveTo>
                <a:lnTo>
                  <a:pt x="2155190" y="2189536"/>
                </a:lnTo>
                <a:lnTo>
                  <a:pt x="2160270" y="2194616"/>
                </a:lnTo>
                <a:lnTo>
                  <a:pt x="2195562" y="2194616"/>
                </a:lnTo>
                <a:lnTo>
                  <a:pt x="2190480" y="2189536"/>
                </a:lnTo>
                <a:close/>
              </a:path>
              <a:path w="2689860" h="2689225">
                <a:moveTo>
                  <a:pt x="2184127" y="2183186"/>
                </a:moveTo>
                <a:lnTo>
                  <a:pt x="2148840" y="2183186"/>
                </a:lnTo>
                <a:lnTo>
                  <a:pt x="2153920" y="2188266"/>
                </a:lnTo>
                <a:lnTo>
                  <a:pt x="2189209" y="2188266"/>
                </a:lnTo>
                <a:lnTo>
                  <a:pt x="2184127" y="2183186"/>
                </a:lnTo>
                <a:close/>
              </a:path>
              <a:path w="2689860" h="2689225">
                <a:moveTo>
                  <a:pt x="2177774" y="2176836"/>
                </a:moveTo>
                <a:lnTo>
                  <a:pt x="2142490" y="2176836"/>
                </a:lnTo>
                <a:lnTo>
                  <a:pt x="2147570" y="2181916"/>
                </a:lnTo>
                <a:lnTo>
                  <a:pt x="2182856" y="2181916"/>
                </a:lnTo>
                <a:lnTo>
                  <a:pt x="2177774" y="2176836"/>
                </a:lnTo>
                <a:close/>
              </a:path>
              <a:path w="2689860" h="2689225">
                <a:moveTo>
                  <a:pt x="2171422" y="2170486"/>
                </a:moveTo>
                <a:lnTo>
                  <a:pt x="2136140" y="2170486"/>
                </a:lnTo>
                <a:lnTo>
                  <a:pt x="2141220" y="2175566"/>
                </a:lnTo>
                <a:lnTo>
                  <a:pt x="2176504" y="2175566"/>
                </a:lnTo>
                <a:lnTo>
                  <a:pt x="2171422" y="2170486"/>
                </a:lnTo>
                <a:close/>
              </a:path>
              <a:path w="2689860" h="2689225">
                <a:moveTo>
                  <a:pt x="2165069" y="2164136"/>
                </a:moveTo>
                <a:lnTo>
                  <a:pt x="2129790" y="2164136"/>
                </a:lnTo>
                <a:lnTo>
                  <a:pt x="2134870" y="2169216"/>
                </a:lnTo>
                <a:lnTo>
                  <a:pt x="2170151" y="2169216"/>
                </a:lnTo>
                <a:lnTo>
                  <a:pt x="2165069" y="2164136"/>
                </a:lnTo>
                <a:close/>
              </a:path>
              <a:path w="2689860" h="2689225">
                <a:moveTo>
                  <a:pt x="2158716" y="2157786"/>
                </a:moveTo>
                <a:lnTo>
                  <a:pt x="2123440" y="2157786"/>
                </a:lnTo>
                <a:lnTo>
                  <a:pt x="2128520" y="2162866"/>
                </a:lnTo>
                <a:lnTo>
                  <a:pt x="2163798" y="2162866"/>
                </a:lnTo>
                <a:lnTo>
                  <a:pt x="2158716" y="2157786"/>
                </a:lnTo>
                <a:close/>
              </a:path>
              <a:path w="2689860" h="2689225">
                <a:moveTo>
                  <a:pt x="2152363" y="2151436"/>
                </a:moveTo>
                <a:lnTo>
                  <a:pt x="2117090" y="2151436"/>
                </a:lnTo>
                <a:lnTo>
                  <a:pt x="2122170" y="2156516"/>
                </a:lnTo>
                <a:lnTo>
                  <a:pt x="2157446" y="2156516"/>
                </a:lnTo>
                <a:lnTo>
                  <a:pt x="2152363" y="2151436"/>
                </a:lnTo>
                <a:close/>
              </a:path>
              <a:path w="2689860" h="2689225">
                <a:moveTo>
                  <a:pt x="2146011" y="2145086"/>
                </a:moveTo>
                <a:lnTo>
                  <a:pt x="2110740" y="2145086"/>
                </a:lnTo>
                <a:lnTo>
                  <a:pt x="2115820" y="2150166"/>
                </a:lnTo>
                <a:lnTo>
                  <a:pt x="2151093" y="2150166"/>
                </a:lnTo>
                <a:lnTo>
                  <a:pt x="2146011" y="2145086"/>
                </a:lnTo>
                <a:close/>
              </a:path>
              <a:path w="2689860" h="2689225">
                <a:moveTo>
                  <a:pt x="2139658" y="2138736"/>
                </a:moveTo>
                <a:lnTo>
                  <a:pt x="2104390" y="2138736"/>
                </a:lnTo>
                <a:lnTo>
                  <a:pt x="2109470" y="2143816"/>
                </a:lnTo>
                <a:lnTo>
                  <a:pt x="2144740" y="2143816"/>
                </a:lnTo>
                <a:lnTo>
                  <a:pt x="2139658" y="2138736"/>
                </a:lnTo>
                <a:close/>
              </a:path>
              <a:path w="2689860" h="2689225">
                <a:moveTo>
                  <a:pt x="2133305" y="2132386"/>
                </a:moveTo>
                <a:lnTo>
                  <a:pt x="2098040" y="2132386"/>
                </a:lnTo>
                <a:lnTo>
                  <a:pt x="2103120" y="2137466"/>
                </a:lnTo>
                <a:lnTo>
                  <a:pt x="2138387" y="2137466"/>
                </a:lnTo>
                <a:lnTo>
                  <a:pt x="2133305" y="2132386"/>
                </a:lnTo>
                <a:close/>
              </a:path>
              <a:path w="2689860" h="2689225">
                <a:moveTo>
                  <a:pt x="2126952" y="2126036"/>
                </a:moveTo>
                <a:lnTo>
                  <a:pt x="2091690" y="2126036"/>
                </a:lnTo>
                <a:lnTo>
                  <a:pt x="2096770" y="2131116"/>
                </a:lnTo>
                <a:lnTo>
                  <a:pt x="2132035" y="2131116"/>
                </a:lnTo>
                <a:lnTo>
                  <a:pt x="2126952" y="2126036"/>
                </a:lnTo>
                <a:close/>
              </a:path>
              <a:path w="2689860" h="2689225">
                <a:moveTo>
                  <a:pt x="2120600" y="2119686"/>
                </a:moveTo>
                <a:lnTo>
                  <a:pt x="2085339" y="2119686"/>
                </a:lnTo>
                <a:lnTo>
                  <a:pt x="2090420" y="2124766"/>
                </a:lnTo>
                <a:lnTo>
                  <a:pt x="2125682" y="2124766"/>
                </a:lnTo>
                <a:lnTo>
                  <a:pt x="2120600" y="2119686"/>
                </a:lnTo>
                <a:close/>
              </a:path>
              <a:path w="2689860" h="2689225">
                <a:moveTo>
                  <a:pt x="2114247" y="2113336"/>
                </a:moveTo>
                <a:lnTo>
                  <a:pt x="2078990" y="2113336"/>
                </a:lnTo>
                <a:lnTo>
                  <a:pt x="2084070" y="2118416"/>
                </a:lnTo>
                <a:lnTo>
                  <a:pt x="2119329" y="2118416"/>
                </a:lnTo>
                <a:lnTo>
                  <a:pt x="2114247" y="2113336"/>
                </a:lnTo>
                <a:close/>
              </a:path>
              <a:path w="2689860" h="2689225">
                <a:moveTo>
                  <a:pt x="2107894" y="2106986"/>
                </a:moveTo>
                <a:lnTo>
                  <a:pt x="2072639" y="2106986"/>
                </a:lnTo>
                <a:lnTo>
                  <a:pt x="2077720" y="2112066"/>
                </a:lnTo>
                <a:lnTo>
                  <a:pt x="2112976" y="2112066"/>
                </a:lnTo>
                <a:lnTo>
                  <a:pt x="2107894" y="2106986"/>
                </a:lnTo>
                <a:close/>
              </a:path>
              <a:path w="2689860" h="2689225">
                <a:moveTo>
                  <a:pt x="2101541" y="2100636"/>
                </a:moveTo>
                <a:lnTo>
                  <a:pt x="2066290" y="2100636"/>
                </a:lnTo>
                <a:lnTo>
                  <a:pt x="2071370" y="2105716"/>
                </a:lnTo>
                <a:lnTo>
                  <a:pt x="2106624" y="2105716"/>
                </a:lnTo>
                <a:lnTo>
                  <a:pt x="2101541" y="2100636"/>
                </a:lnTo>
                <a:close/>
              </a:path>
              <a:path w="2689860" h="2689225">
                <a:moveTo>
                  <a:pt x="2095189" y="2094286"/>
                </a:moveTo>
                <a:lnTo>
                  <a:pt x="2059940" y="2094286"/>
                </a:lnTo>
                <a:lnTo>
                  <a:pt x="2065020" y="2099366"/>
                </a:lnTo>
                <a:lnTo>
                  <a:pt x="2100271" y="2099366"/>
                </a:lnTo>
                <a:lnTo>
                  <a:pt x="2095189" y="2094286"/>
                </a:lnTo>
                <a:close/>
              </a:path>
              <a:path w="2689860" h="2689225">
                <a:moveTo>
                  <a:pt x="2088836" y="2087936"/>
                </a:moveTo>
                <a:lnTo>
                  <a:pt x="2053590" y="2087936"/>
                </a:lnTo>
                <a:lnTo>
                  <a:pt x="2058670" y="2093016"/>
                </a:lnTo>
                <a:lnTo>
                  <a:pt x="2093918" y="2093016"/>
                </a:lnTo>
                <a:lnTo>
                  <a:pt x="2088836" y="2087936"/>
                </a:lnTo>
                <a:close/>
              </a:path>
              <a:path w="2689860" h="2689225">
                <a:moveTo>
                  <a:pt x="1880466" y="1879656"/>
                </a:moveTo>
                <a:lnTo>
                  <a:pt x="1845310" y="1879656"/>
                </a:lnTo>
                <a:lnTo>
                  <a:pt x="2052320" y="2086666"/>
                </a:lnTo>
                <a:lnTo>
                  <a:pt x="2087565" y="2086666"/>
                </a:lnTo>
                <a:lnTo>
                  <a:pt x="1880466" y="1879656"/>
                </a:lnTo>
                <a:close/>
              </a:path>
            </a:pathLst>
          </a:custGeom>
          <a:solidFill>
            <a:srgbClr val="F4F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0" y="4128770"/>
            <a:ext cx="2724150" cy="2724150"/>
          </a:xfrm>
          <a:custGeom>
            <a:avLst/>
            <a:gdLst/>
            <a:ahLst/>
            <a:cxnLst/>
            <a:rect l="l" t="t" r="r" b="b"/>
            <a:pathLst>
              <a:path w="2724150" h="2724150">
                <a:moveTo>
                  <a:pt x="0" y="0"/>
                </a:moveTo>
                <a:lnTo>
                  <a:pt x="0" y="1269"/>
                </a:lnTo>
                <a:lnTo>
                  <a:pt x="1270" y="1269"/>
                </a:lnTo>
                <a:lnTo>
                  <a:pt x="0" y="0"/>
                </a:lnTo>
                <a:close/>
              </a:path>
              <a:path w="2724150" h="2724150">
                <a:moveTo>
                  <a:pt x="1270" y="1270"/>
                </a:moveTo>
                <a:lnTo>
                  <a:pt x="0" y="1270"/>
                </a:lnTo>
                <a:lnTo>
                  <a:pt x="0" y="7619"/>
                </a:lnTo>
                <a:lnTo>
                  <a:pt x="7620" y="7619"/>
                </a:lnTo>
                <a:lnTo>
                  <a:pt x="1270" y="1270"/>
                </a:lnTo>
                <a:close/>
              </a:path>
              <a:path w="2724150" h="2724150">
                <a:moveTo>
                  <a:pt x="7620" y="7620"/>
                </a:moveTo>
                <a:lnTo>
                  <a:pt x="0" y="7620"/>
                </a:lnTo>
                <a:lnTo>
                  <a:pt x="0" y="13969"/>
                </a:lnTo>
                <a:lnTo>
                  <a:pt x="13970" y="13969"/>
                </a:lnTo>
                <a:lnTo>
                  <a:pt x="7620" y="7620"/>
                </a:lnTo>
                <a:close/>
              </a:path>
              <a:path w="2724150" h="2724150">
                <a:moveTo>
                  <a:pt x="13970" y="13970"/>
                </a:moveTo>
                <a:lnTo>
                  <a:pt x="0" y="13970"/>
                </a:lnTo>
                <a:lnTo>
                  <a:pt x="0" y="20319"/>
                </a:lnTo>
                <a:lnTo>
                  <a:pt x="20320" y="20319"/>
                </a:lnTo>
                <a:lnTo>
                  <a:pt x="13970" y="13970"/>
                </a:lnTo>
                <a:close/>
              </a:path>
              <a:path w="2724150" h="2724150">
                <a:moveTo>
                  <a:pt x="20320" y="20320"/>
                </a:moveTo>
                <a:lnTo>
                  <a:pt x="0" y="20320"/>
                </a:lnTo>
                <a:lnTo>
                  <a:pt x="0" y="33019"/>
                </a:lnTo>
                <a:lnTo>
                  <a:pt x="33019" y="33019"/>
                </a:lnTo>
                <a:lnTo>
                  <a:pt x="20320" y="20320"/>
                </a:lnTo>
                <a:close/>
              </a:path>
              <a:path w="2724150" h="2724150">
                <a:moveTo>
                  <a:pt x="33020" y="33020"/>
                </a:moveTo>
                <a:lnTo>
                  <a:pt x="0" y="33020"/>
                </a:lnTo>
                <a:lnTo>
                  <a:pt x="0" y="35503"/>
                </a:lnTo>
                <a:lnTo>
                  <a:pt x="3868" y="39369"/>
                </a:lnTo>
                <a:lnTo>
                  <a:pt x="39370" y="39369"/>
                </a:lnTo>
                <a:lnTo>
                  <a:pt x="33020" y="33020"/>
                </a:lnTo>
                <a:close/>
              </a:path>
              <a:path w="2724150" h="2724150">
                <a:moveTo>
                  <a:pt x="39370" y="39370"/>
                </a:moveTo>
                <a:lnTo>
                  <a:pt x="3868" y="39370"/>
                </a:lnTo>
                <a:lnTo>
                  <a:pt x="10221" y="45720"/>
                </a:lnTo>
                <a:lnTo>
                  <a:pt x="45720" y="45720"/>
                </a:lnTo>
                <a:lnTo>
                  <a:pt x="39370" y="39370"/>
                </a:lnTo>
                <a:close/>
              </a:path>
              <a:path w="2724150" h="2724150">
                <a:moveTo>
                  <a:pt x="45720" y="45720"/>
                </a:moveTo>
                <a:lnTo>
                  <a:pt x="10221" y="45720"/>
                </a:lnTo>
                <a:lnTo>
                  <a:pt x="22926" y="58419"/>
                </a:lnTo>
                <a:lnTo>
                  <a:pt x="58420" y="58419"/>
                </a:lnTo>
                <a:lnTo>
                  <a:pt x="45720" y="45720"/>
                </a:lnTo>
                <a:close/>
              </a:path>
              <a:path w="2724150" h="2724150">
                <a:moveTo>
                  <a:pt x="58420" y="58420"/>
                </a:moveTo>
                <a:lnTo>
                  <a:pt x="22926" y="58420"/>
                </a:lnTo>
                <a:lnTo>
                  <a:pt x="29279" y="64769"/>
                </a:lnTo>
                <a:lnTo>
                  <a:pt x="64769" y="64769"/>
                </a:lnTo>
                <a:lnTo>
                  <a:pt x="58420" y="58420"/>
                </a:lnTo>
                <a:close/>
              </a:path>
              <a:path w="2724150" h="2724150">
                <a:moveTo>
                  <a:pt x="64770" y="64770"/>
                </a:moveTo>
                <a:lnTo>
                  <a:pt x="29279" y="64770"/>
                </a:lnTo>
                <a:lnTo>
                  <a:pt x="35632" y="71119"/>
                </a:lnTo>
                <a:lnTo>
                  <a:pt x="71119" y="71119"/>
                </a:lnTo>
                <a:lnTo>
                  <a:pt x="64770" y="64770"/>
                </a:lnTo>
                <a:close/>
              </a:path>
              <a:path w="2724150" h="2724150">
                <a:moveTo>
                  <a:pt x="71120" y="71120"/>
                </a:moveTo>
                <a:lnTo>
                  <a:pt x="35632" y="71120"/>
                </a:lnTo>
                <a:lnTo>
                  <a:pt x="41984" y="77469"/>
                </a:lnTo>
                <a:lnTo>
                  <a:pt x="77470" y="77469"/>
                </a:lnTo>
                <a:lnTo>
                  <a:pt x="71120" y="71120"/>
                </a:lnTo>
                <a:close/>
              </a:path>
              <a:path w="2724150" h="2724150">
                <a:moveTo>
                  <a:pt x="77470" y="77470"/>
                </a:moveTo>
                <a:lnTo>
                  <a:pt x="41984" y="77470"/>
                </a:lnTo>
                <a:lnTo>
                  <a:pt x="48337" y="83819"/>
                </a:lnTo>
                <a:lnTo>
                  <a:pt x="83819" y="83819"/>
                </a:lnTo>
                <a:lnTo>
                  <a:pt x="77470" y="77470"/>
                </a:lnTo>
                <a:close/>
              </a:path>
              <a:path w="2724150" h="2724150">
                <a:moveTo>
                  <a:pt x="83820" y="83820"/>
                </a:moveTo>
                <a:lnTo>
                  <a:pt x="48337" y="83820"/>
                </a:lnTo>
                <a:lnTo>
                  <a:pt x="54690" y="90169"/>
                </a:lnTo>
                <a:lnTo>
                  <a:pt x="90170" y="90169"/>
                </a:lnTo>
                <a:lnTo>
                  <a:pt x="83820" y="83820"/>
                </a:lnTo>
                <a:close/>
              </a:path>
              <a:path w="2724150" h="2724150">
                <a:moveTo>
                  <a:pt x="90170" y="90170"/>
                </a:moveTo>
                <a:lnTo>
                  <a:pt x="54690" y="90170"/>
                </a:lnTo>
                <a:lnTo>
                  <a:pt x="61043" y="96519"/>
                </a:lnTo>
                <a:lnTo>
                  <a:pt x="96520" y="96519"/>
                </a:lnTo>
                <a:lnTo>
                  <a:pt x="90170" y="90170"/>
                </a:lnTo>
                <a:close/>
              </a:path>
              <a:path w="2724150" h="2724150">
                <a:moveTo>
                  <a:pt x="96520" y="96520"/>
                </a:moveTo>
                <a:lnTo>
                  <a:pt x="61043" y="96520"/>
                </a:lnTo>
                <a:lnTo>
                  <a:pt x="73748" y="109219"/>
                </a:lnTo>
                <a:lnTo>
                  <a:pt x="109219" y="109219"/>
                </a:lnTo>
                <a:lnTo>
                  <a:pt x="96520" y="96520"/>
                </a:lnTo>
                <a:close/>
              </a:path>
              <a:path w="2724150" h="2724150">
                <a:moveTo>
                  <a:pt x="109220" y="109220"/>
                </a:moveTo>
                <a:lnTo>
                  <a:pt x="73748" y="109220"/>
                </a:lnTo>
                <a:lnTo>
                  <a:pt x="80101" y="115569"/>
                </a:lnTo>
                <a:lnTo>
                  <a:pt x="115570" y="115569"/>
                </a:lnTo>
                <a:lnTo>
                  <a:pt x="109220" y="109220"/>
                </a:lnTo>
                <a:close/>
              </a:path>
              <a:path w="2724150" h="2724150">
                <a:moveTo>
                  <a:pt x="115570" y="115570"/>
                </a:moveTo>
                <a:lnTo>
                  <a:pt x="80101" y="115570"/>
                </a:lnTo>
                <a:lnTo>
                  <a:pt x="86454" y="121919"/>
                </a:lnTo>
                <a:lnTo>
                  <a:pt x="121919" y="121919"/>
                </a:lnTo>
                <a:lnTo>
                  <a:pt x="115570" y="115570"/>
                </a:lnTo>
                <a:close/>
              </a:path>
              <a:path w="2724150" h="2724150">
                <a:moveTo>
                  <a:pt x="121920" y="121920"/>
                </a:moveTo>
                <a:lnTo>
                  <a:pt x="86454" y="121920"/>
                </a:lnTo>
                <a:lnTo>
                  <a:pt x="92806" y="128269"/>
                </a:lnTo>
                <a:lnTo>
                  <a:pt x="128270" y="128269"/>
                </a:lnTo>
                <a:lnTo>
                  <a:pt x="121920" y="121920"/>
                </a:lnTo>
                <a:close/>
              </a:path>
              <a:path w="2724150" h="2724150">
                <a:moveTo>
                  <a:pt x="128270" y="128270"/>
                </a:moveTo>
                <a:lnTo>
                  <a:pt x="92806" y="128270"/>
                </a:lnTo>
                <a:lnTo>
                  <a:pt x="99159" y="134619"/>
                </a:lnTo>
                <a:lnTo>
                  <a:pt x="134619" y="134619"/>
                </a:lnTo>
                <a:lnTo>
                  <a:pt x="128270" y="128270"/>
                </a:lnTo>
                <a:close/>
              </a:path>
              <a:path w="2724150" h="2724150">
                <a:moveTo>
                  <a:pt x="134620" y="134620"/>
                </a:moveTo>
                <a:lnTo>
                  <a:pt x="99159" y="134620"/>
                </a:lnTo>
                <a:lnTo>
                  <a:pt x="105512" y="140969"/>
                </a:lnTo>
                <a:lnTo>
                  <a:pt x="140969" y="140969"/>
                </a:lnTo>
                <a:lnTo>
                  <a:pt x="134620" y="134620"/>
                </a:lnTo>
                <a:close/>
              </a:path>
              <a:path w="2724150" h="2724150">
                <a:moveTo>
                  <a:pt x="140970" y="140970"/>
                </a:moveTo>
                <a:lnTo>
                  <a:pt x="105512" y="140970"/>
                </a:lnTo>
                <a:lnTo>
                  <a:pt x="111865" y="147319"/>
                </a:lnTo>
                <a:lnTo>
                  <a:pt x="147320" y="147319"/>
                </a:lnTo>
                <a:lnTo>
                  <a:pt x="140970" y="140970"/>
                </a:lnTo>
                <a:close/>
              </a:path>
              <a:path w="2724150" h="2724150">
                <a:moveTo>
                  <a:pt x="147320" y="147320"/>
                </a:moveTo>
                <a:lnTo>
                  <a:pt x="111865" y="147320"/>
                </a:lnTo>
                <a:lnTo>
                  <a:pt x="118217" y="153669"/>
                </a:lnTo>
                <a:lnTo>
                  <a:pt x="153669" y="153669"/>
                </a:lnTo>
                <a:lnTo>
                  <a:pt x="147320" y="147320"/>
                </a:lnTo>
                <a:close/>
              </a:path>
              <a:path w="2724150" h="2724150">
                <a:moveTo>
                  <a:pt x="153670" y="153670"/>
                </a:moveTo>
                <a:lnTo>
                  <a:pt x="118217" y="153670"/>
                </a:lnTo>
                <a:lnTo>
                  <a:pt x="124570" y="160019"/>
                </a:lnTo>
                <a:lnTo>
                  <a:pt x="160020" y="160019"/>
                </a:lnTo>
                <a:lnTo>
                  <a:pt x="153670" y="153670"/>
                </a:lnTo>
                <a:close/>
              </a:path>
              <a:path w="2724150" h="2724150">
                <a:moveTo>
                  <a:pt x="160020" y="160020"/>
                </a:moveTo>
                <a:lnTo>
                  <a:pt x="124570" y="160020"/>
                </a:lnTo>
                <a:lnTo>
                  <a:pt x="130923" y="166369"/>
                </a:lnTo>
                <a:lnTo>
                  <a:pt x="166370" y="166369"/>
                </a:lnTo>
                <a:lnTo>
                  <a:pt x="160020" y="160020"/>
                </a:lnTo>
                <a:close/>
              </a:path>
              <a:path w="2724150" h="2724150">
                <a:moveTo>
                  <a:pt x="166370" y="166370"/>
                </a:moveTo>
                <a:lnTo>
                  <a:pt x="130923" y="166370"/>
                </a:lnTo>
                <a:lnTo>
                  <a:pt x="137276" y="172719"/>
                </a:lnTo>
                <a:lnTo>
                  <a:pt x="172719" y="172719"/>
                </a:lnTo>
                <a:lnTo>
                  <a:pt x="166370" y="166370"/>
                </a:lnTo>
                <a:close/>
              </a:path>
              <a:path w="2724150" h="2724150">
                <a:moveTo>
                  <a:pt x="172720" y="172719"/>
                </a:moveTo>
                <a:lnTo>
                  <a:pt x="137276" y="172719"/>
                </a:lnTo>
                <a:lnTo>
                  <a:pt x="143628" y="179069"/>
                </a:lnTo>
                <a:lnTo>
                  <a:pt x="179070" y="179069"/>
                </a:lnTo>
                <a:lnTo>
                  <a:pt x="172720" y="172719"/>
                </a:lnTo>
                <a:close/>
              </a:path>
              <a:path w="2724150" h="2724150">
                <a:moveTo>
                  <a:pt x="179070" y="179070"/>
                </a:moveTo>
                <a:lnTo>
                  <a:pt x="143628" y="179070"/>
                </a:lnTo>
                <a:lnTo>
                  <a:pt x="149981" y="185419"/>
                </a:lnTo>
                <a:lnTo>
                  <a:pt x="185420" y="185419"/>
                </a:lnTo>
                <a:lnTo>
                  <a:pt x="179070" y="179070"/>
                </a:lnTo>
                <a:close/>
              </a:path>
              <a:path w="2724150" h="2724150">
                <a:moveTo>
                  <a:pt x="185420" y="185420"/>
                </a:moveTo>
                <a:lnTo>
                  <a:pt x="149981" y="185420"/>
                </a:lnTo>
                <a:lnTo>
                  <a:pt x="156334" y="191769"/>
                </a:lnTo>
                <a:lnTo>
                  <a:pt x="191770" y="191769"/>
                </a:lnTo>
                <a:lnTo>
                  <a:pt x="185420" y="185420"/>
                </a:lnTo>
                <a:close/>
              </a:path>
              <a:path w="2724150" h="2724150">
                <a:moveTo>
                  <a:pt x="191770" y="191770"/>
                </a:moveTo>
                <a:lnTo>
                  <a:pt x="156334" y="191770"/>
                </a:lnTo>
                <a:lnTo>
                  <a:pt x="162686" y="198119"/>
                </a:lnTo>
                <a:lnTo>
                  <a:pt x="198120" y="198119"/>
                </a:lnTo>
                <a:lnTo>
                  <a:pt x="191770" y="191770"/>
                </a:lnTo>
                <a:close/>
              </a:path>
              <a:path w="2724150" h="2724150">
                <a:moveTo>
                  <a:pt x="198120" y="198120"/>
                </a:moveTo>
                <a:lnTo>
                  <a:pt x="162686" y="198120"/>
                </a:lnTo>
                <a:lnTo>
                  <a:pt x="169039" y="204469"/>
                </a:lnTo>
                <a:lnTo>
                  <a:pt x="204469" y="204469"/>
                </a:lnTo>
                <a:lnTo>
                  <a:pt x="198120" y="198120"/>
                </a:lnTo>
                <a:close/>
              </a:path>
              <a:path w="2724150" h="2724150">
                <a:moveTo>
                  <a:pt x="204470" y="204470"/>
                </a:moveTo>
                <a:lnTo>
                  <a:pt x="169039" y="204470"/>
                </a:lnTo>
                <a:lnTo>
                  <a:pt x="175392" y="210819"/>
                </a:lnTo>
                <a:lnTo>
                  <a:pt x="210820" y="210819"/>
                </a:lnTo>
                <a:lnTo>
                  <a:pt x="204470" y="204470"/>
                </a:lnTo>
                <a:close/>
              </a:path>
              <a:path w="2724150" h="2724150">
                <a:moveTo>
                  <a:pt x="210820" y="210820"/>
                </a:moveTo>
                <a:lnTo>
                  <a:pt x="175392" y="210820"/>
                </a:lnTo>
                <a:lnTo>
                  <a:pt x="181745" y="217169"/>
                </a:lnTo>
                <a:lnTo>
                  <a:pt x="217170" y="217169"/>
                </a:lnTo>
                <a:lnTo>
                  <a:pt x="210820" y="210820"/>
                </a:lnTo>
                <a:close/>
              </a:path>
              <a:path w="2724150" h="2724150">
                <a:moveTo>
                  <a:pt x="217170" y="217170"/>
                </a:moveTo>
                <a:lnTo>
                  <a:pt x="181745" y="217170"/>
                </a:lnTo>
                <a:lnTo>
                  <a:pt x="200803" y="236219"/>
                </a:lnTo>
                <a:lnTo>
                  <a:pt x="236220" y="236219"/>
                </a:lnTo>
                <a:lnTo>
                  <a:pt x="217170" y="217170"/>
                </a:lnTo>
                <a:close/>
              </a:path>
              <a:path w="2724150" h="2724150">
                <a:moveTo>
                  <a:pt x="236220" y="236220"/>
                </a:moveTo>
                <a:lnTo>
                  <a:pt x="200803" y="236220"/>
                </a:lnTo>
                <a:lnTo>
                  <a:pt x="207156" y="242569"/>
                </a:lnTo>
                <a:lnTo>
                  <a:pt x="242570" y="242569"/>
                </a:lnTo>
                <a:lnTo>
                  <a:pt x="236220" y="236220"/>
                </a:lnTo>
                <a:close/>
              </a:path>
              <a:path w="2724150" h="2724150">
                <a:moveTo>
                  <a:pt x="242570" y="242570"/>
                </a:moveTo>
                <a:lnTo>
                  <a:pt x="207156" y="242570"/>
                </a:lnTo>
                <a:lnTo>
                  <a:pt x="213508" y="248919"/>
                </a:lnTo>
                <a:lnTo>
                  <a:pt x="248920" y="248919"/>
                </a:lnTo>
                <a:lnTo>
                  <a:pt x="242570" y="242570"/>
                </a:lnTo>
                <a:close/>
              </a:path>
              <a:path w="2724150" h="2724150">
                <a:moveTo>
                  <a:pt x="248920" y="248920"/>
                </a:moveTo>
                <a:lnTo>
                  <a:pt x="213508" y="248920"/>
                </a:lnTo>
                <a:lnTo>
                  <a:pt x="219861" y="255269"/>
                </a:lnTo>
                <a:lnTo>
                  <a:pt x="255270" y="255269"/>
                </a:lnTo>
                <a:lnTo>
                  <a:pt x="248920" y="248920"/>
                </a:lnTo>
                <a:close/>
              </a:path>
              <a:path w="2724150" h="2724150">
                <a:moveTo>
                  <a:pt x="255270" y="255270"/>
                </a:moveTo>
                <a:lnTo>
                  <a:pt x="219861" y="255270"/>
                </a:lnTo>
                <a:lnTo>
                  <a:pt x="226214" y="261619"/>
                </a:lnTo>
                <a:lnTo>
                  <a:pt x="261620" y="261619"/>
                </a:lnTo>
                <a:lnTo>
                  <a:pt x="255270" y="255270"/>
                </a:lnTo>
                <a:close/>
              </a:path>
              <a:path w="2724150" h="2724150">
                <a:moveTo>
                  <a:pt x="261620" y="261620"/>
                </a:moveTo>
                <a:lnTo>
                  <a:pt x="226214" y="261620"/>
                </a:lnTo>
                <a:lnTo>
                  <a:pt x="232567" y="267969"/>
                </a:lnTo>
                <a:lnTo>
                  <a:pt x="267970" y="267969"/>
                </a:lnTo>
                <a:lnTo>
                  <a:pt x="261620" y="261620"/>
                </a:lnTo>
                <a:close/>
              </a:path>
              <a:path w="2724150" h="2724150">
                <a:moveTo>
                  <a:pt x="267970" y="267970"/>
                </a:moveTo>
                <a:lnTo>
                  <a:pt x="232567" y="267970"/>
                </a:lnTo>
                <a:lnTo>
                  <a:pt x="238919" y="274319"/>
                </a:lnTo>
                <a:lnTo>
                  <a:pt x="274320" y="274319"/>
                </a:lnTo>
                <a:lnTo>
                  <a:pt x="267970" y="267970"/>
                </a:lnTo>
                <a:close/>
              </a:path>
              <a:path w="2724150" h="2724150">
                <a:moveTo>
                  <a:pt x="274320" y="274320"/>
                </a:moveTo>
                <a:lnTo>
                  <a:pt x="238919" y="274320"/>
                </a:lnTo>
                <a:lnTo>
                  <a:pt x="245272" y="280669"/>
                </a:lnTo>
                <a:lnTo>
                  <a:pt x="280670" y="280669"/>
                </a:lnTo>
                <a:lnTo>
                  <a:pt x="274320" y="274320"/>
                </a:lnTo>
                <a:close/>
              </a:path>
              <a:path w="2724150" h="2724150">
                <a:moveTo>
                  <a:pt x="280670" y="280670"/>
                </a:moveTo>
                <a:lnTo>
                  <a:pt x="245272" y="280670"/>
                </a:lnTo>
                <a:lnTo>
                  <a:pt x="251625" y="287019"/>
                </a:lnTo>
                <a:lnTo>
                  <a:pt x="287020" y="287019"/>
                </a:lnTo>
                <a:lnTo>
                  <a:pt x="280670" y="280670"/>
                </a:lnTo>
                <a:close/>
              </a:path>
              <a:path w="2724150" h="2724150">
                <a:moveTo>
                  <a:pt x="287020" y="287020"/>
                </a:moveTo>
                <a:lnTo>
                  <a:pt x="251625" y="287020"/>
                </a:lnTo>
                <a:lnTo>
                  <a:pt x="257977" y="293369"/>
                </a:lnTo>
                <a:lnTo>
                  <a:pt x="293370" y="293369"/>
                </a:lnTo>
                <a:lnTo>
                  <a:pt x="287020" y="287020"/>
                </a:lnTo>
                <a:close/>
              </a:path>
              <a:path w="2724150" h="2724150">
                <a:moveTo>
                  <a:pt x="293370" y="293370"/>
                </a:moveTo>
                <a:lnTo>
                  <a:pt x="257977" y="293370"/>
                </a:lnTo>
                <a:lnTo>
                  <a:pt x="264330" y="299719"/>
                </a:lnTo>
                <a:lnTo>
                  <a:pt x="299720" y="299719"/>
                </a:lnTo>
                <a:lnTo>
                  <a:pt x="293370" y="293370"/>
                </a:lnTo>
                <a:close/>
              </a:path>
              <a:path w="2724150" h="2724150">
                <a:moveTo>
                  <a:pt x="299720" y="299720"/>
                </a:moveTo>
                <a:lnTo>
                  <a:pt x="264330" y="299720"/>
                </a:lnTo>
                <a:lnTo>
                  <a:pt x="270683" y="306069"/>
                </a:lnTo>
                <a:lnTo>
                  <a:pt x="306070" y="306069"/>
                </a:lnTo>
                <a:lnTo>
                  <a:pt x="299720" y="299720"/>
                </a:lnTo>
                <a:close/>
              </a:path>
              <a:path w="2724150" h="2724150">
                <a:moveTo>
                  <a:pt x="306070" y="306070"/>
                </a:moveTo>
                <a:lnTo>
                  <a:pt x="270683" y="306070"/>
                </a:lnTo>
                <a:lnTo>
                  <a:pt x="277036" y="312419"/>
                </a:lnTo>
                <a:lnTo>
                  <a:pt x="312420" y="312419"/>
                </a:lnTo>
                <a:lnTo>
                  <a:pt x="306070" y="306070"/>
                </a:lnTo>
                <a:close/>
              </a:path>
              <a:path w="2724150" h="2724150">
                <a:moveTo>
                  <a:pt x="312420" y="312420"/>
                </a:moveTo>
                <a:lnTo>
                  <a:pt x="277036" y="312420"/>
                </a:lnTo>
                <a:lnTo>
                  <a:pt x="283388" y="318769"/>
                </a:lnTo>
                <a:lnTo>
                  <a:pt x="318770" y="318769"/>
                </a:lnTo>
                <a:lnTo>
                  <a:pt x="312420" y="312420"/>
                </a:lnTo>
                <a:close/>
              </a:path>
              <a:path w="2724150" h="2724150">
                <a:moveTo>
                  <a:pt x="318770" y="318770"/>
                </a:moveTo>
                <a:lnTo>
                  <a:pt x="283388" y="318770"/>
                </a:lnTo>
                <a:lnTo>
                  <a:pt x="289741" y="325119"/>
                </a:lnTo>
                <a:lnTo>
                  <a:pt x="325120" y="325119"/>
                </a:lnTo>
                <a:lnTo>
                  <a:pt x="318770" y="318770"/>
                </a:lnTo>
                <a:close/>
              </a:path>
              <a:path w="2724150" h="2724150">
                <a:moveTo>
                  <a:pt x="325120" y="325120"/>
                </a:moveTo>
                <a:lnTo>
                  <a:pt x="289741" y="325120"/>
                </a:lnTo>
                <a:lnTo>
                  <a:pt x="296094" y="331469"/>
                </a:lnTo>
                <a:lnTo>
                  <a:pt x="331470" y="331469"/>
                </a:lnTo>
                <a:lnTo>
                  <a:pt x="325120" y="325120"/>
                </a:lnTo>
                <a:close/>
              </a:path>
              <a:path w="2724150" h="2724150">
                <a:moveTo>
                  <a:pt x="331470" y="331470"/>
                </a:moveTo>
                <a:lnTo>
                  <a:pt x="296094" y="331470"/>
                </a:lnTo>
                <a:lnTo>
                  <a:pt x="302447" y="337819"/>
                </a:lnTo>
                <a:lnTo>
                  <a:pt x="337820" y="337819"/>
                </a:lnTo>
                <a:lnTo>
                  <a:pt x="331470" y="331470"/>
                </a:lnTo>
                <a:close/>
              </a:path>
              <a:path w="2724150" h="2724150">
                <a:moveTo>
                  <a:pt x="337820" y="337820"/>
                </a:moveTo>
                <a:lnTo>
                  <a:pt x="302447" y="337820"/>
                </a:lnTo>
                <a:lnTo>
                  <a:pt x="308799" y="344169"/>
                </a:lnTo>
                <a:lnTo>
                  <a:pt x="344170" y="344169"/>
                </a:lnTo>
                <a:lnTo>
                  <a:pt x="337820" y="337820"/>
                </a:lnTo>
                <a:close/>
              </a:path>
              <a:path w="2724150" h="2724150">
                <a:moveTo>
                  <a:pt x="344170" y="344170"/>
                </a:moveTo>
                <a:lnTo>
                  <a:pt x="308799" y="344170"/>
                </a:lnTo>
                <a:lnTo>
                  <a:pt x="315152" y="350519"/>
                </a:lnTo>
                <a:lnTo>
                  <a:pt x="350520" y="350519"/>
                </a:lnTo>
                <a:lnTo>
                  <a:pt x="344170" y="344170"/>
                </a:lnTo>
                <a:close/>
              </a:path>
              <a:path w="2724150" h="2724150">
                <a:moveTo>
                  <a:pt x="350520" y="350520"/>
                </a:moveTo>
                <a:lnTo>
                  <a:pt x="315152" y="350520"/>
                </a:lnTo>
                <a:lnTo>
                  <a:pt x="321505" y="356869"/>
                </a:lnTo>
                <a:lnTo>
                  <a:pt x="356870" y="356869"/>
                </a:lnTo>
                <a:lnTo>
                  <a:pt x="350520" y="350520"/>
                </a:lnTo>
                <a:close/>
              </a:path>
              <a:path w="2724150" h="2724150">
                <a:moveTo>
                  <a:pt x="356870" y="356869"/>
                </a:moveTo>
                <a:lnTo>
                  <a:pt x="321505" y="356869"/>
                </a:lnTo>
                <a:lnTo>
                  <a:pt x="327858" y="363219"/>
                </a:lnTo>
                <a:lnTo>
                  <a:pt x="363220" y="363219"/>
                </a:lnTo>
                <a:lnTo>
                  <a:pt x="356870" y="356869"/>
                </a:lnTo>
                <a:close/>
              </a:path>
              <a:path w="2724150" h="2724150">
                <a:moveTo>
                  <a:pt x="363220" y="363220"/>
                </a:moveTo>
                <a:lnTo>
                  <a:pt x="327858" y="363220"/>
                </a:lnTo>
                <a:lnTo>
                  <a:pt x="334210" y="369569"/>
                </a:lnTo>
                <a:lnTo>
                  <a:pt x="369570" y="369569"/>
                </a:lnTo>
                <a:lnTo>
                  <a:pt x="363220" y="363220"/>
                </a:lnTo>
                <a:close/>
              </a:path>
              <a:path w="2724150" h="2724150">
                <a:moveTo>
                  <a:pt x="369570" y="369570"/>
                </a:moveTo>
                <a:lnTo>
                  <a:pt x="334210" y="369570"/>
                </a:lnTo>
                <a:lnTo>
                  <a:pt x="340563" y="375919"/>
                </a:lnTo>
                <a:lnTo>
                  <a:pt x="375920" y="375919"/>
                </a:lnTo>
                <a:lnTo>
                  <a:pt x="369570" y="369570"/>
                </a:lnTo>
                <a:close/>
              </a:path>
              <a:path w="2724150" h="2724150">
                <a:moveTo>
                  <a:pt x="375920" y="375920"/>
                </a:moveTo>
                <a:lnTo>
                  <a:pt x="340563" y="375920"/>
                </a:lnTo>
                <a:lnTo>
                  <a:pt x="346916" y="382269"/>
                </a:lnTo>
                <a:lnTo>
                  <a:pt x="382270" y="382269"/>
                </a:lnTo>
                <a:lnTo>
                  <a:pt x="375920" y="375920"/>
                </a:lnTo>
                <a:close/>
              </a:path>
              <a:path w="2724150" h="2724150">
                <a:moveTo>
                  <a:pt x="382270" y="382270"/>
                </a:moveTo>
                <a:lnTo>
                  <a:pt x="346916" y="382270"/>
                </a:lnTo>
                <a:lnTo>
                  <a:pt x="359621" y="394969"/>
                </a:lnTo>
                <a:lnTo>
                  <a:pt x="394970" y="394969"/>
                </a:lnTo>
                <a:lnTo>
                  <a:pt x="382270" y="382270"/>
                </a:lnTo>
                <a:close/>
              </a:path>
              <a:path w="2724150" h="2724150">
                <a:moveTo>
                  <a:pt x="394970" y="394970"/>
                </a:moveTo>
                <a:lnTo>
                  <a:pt x="359621" y="394970"/>
                </a:lnTo>
                <a:lnTo>
                  <a:pt x="372327" y="407669"/>
                </a:lnTo>
                <a:lnTo>
                  <a:pt x="407670" y="407669"/>
                </a:lnTo>
                <a:lnTo>
                  <a:pt x="394970" y="394970"/>
                </a:lnTo>
                <a:close/>
              </a:path>
              <a:path w="2724150" h="2724150">
                <a:moveTo>
                  <a:pt x="407670" y="407670"/>
                </a:moveTo>
                <a:lnTo>
                  <a:pt x="372327" y="407670"/>
                </a:lnTo>
                <a:lnTo>
                  <a:pt x="385032" y="420369"/>
                </a:lnTo>
                <a:lnTo>
                  <a:pt x="420370" y="420369"/>
                </a:lnTo>
                <a:lnTo>
                  <a:pt x="407670" y="407670"/>
                </a:lnTo>
                <a:close/>
              </a:path>
              <a:path w="2724150" h="2724150">
                <a:moveTo>
                  <a:pt x="420370" y="420369"/>
                </a:moveTo>
                <a:lnTo>
                  <a:pt x="385032" y="420369"/>
                </a:lnTo>
                <a:lnTo>
                  <a:pt x="391385" y="426719"/>
                </a:lnTo>
                <a:lnTo>
                  <a:pt x="426720" y="426719"/>
                </a:lnTo>
                <a:lnTo>
                  <a:pt x="420370" y="420369"/>
                </a:lnTo>
                <a:close/>
              </a:path>
              <a:path w="2724150" h="2724150">
                <a:moveTo>
                  <a:pt x="426720" y="426719"/>
                </a:moveTo>
                <a:lnTo>
                  <a:pt x="391385" y="426719"/>
                </a:lnTo>
                <a:lnTo>
                  <a:pt x="404090" y="439419"/>
                </a:lnTo>
                <a:lnTo>
                  <a:pt x="439420" y="439419"/>
                </a:lnTo>
                <a:lnTo>
                  <a:pt x="426720" y="426719"/>
                </a:lnTo>
                <a:close/>
              </a:path>
              <a:path w="2724150" h="2724150">
                <a:moveTo>
                  <a:pt x="439420" y="439420"/>
                </a:moveTo>
                <a:lnTo>
                  <a:pt x="404090" y="439420"/>
                </a:lnTo>
                <a:lnTo>
                  <a:pt x="416796" y="452119"/>
                </a:lnTo>
                <a:lnTo>
                  <a:pt x="452120" y="452119"/>
                </a:lnTo>
                <a:lnTo>
                  <a:pt x="439420" y="439420"/>
                </a:lnTo>
                <a:close/>
              </a:path>
              <a:path w="2724150" h="2724150">
                <a:moveTo>
                  <a:pt x="452120" y="452119"/>
                </a:moveTo>
                <a:lnTo>
                  <a:pt x="416796" y="452119"/>
                </a:lnTo>
                <a:lnTo>
                  <a:pt x="423149" y="458469"/>
                </a:lnTo>
                <a:lnTo>
                  <a:pt x="458470" y="458469"/>
                </a:lnTo>
                <a:lnTo>
                  <a:pt x="452120" y="452119"/>
                </a:lnTo>
                <a:close/>
              </a:path>
              <a:path w="2724150" h="2724150">
                <a:moveTo>
                  <a:pt x="458470" y="458469"/>
                </a:moveTo>
                <a:lnTo>
                  <a:pt x="423149" y="458469"/>
                </a:lnTo>
                <a:lnTo>
                  <a:pt x="429501" y="464819"/>
                </a:lnTo>
                <a:lnTo>
                  <a:pt x="464820" y="464819"/>
                </a:lnTo>
                <a:lnTo>
                  <a:pt x="458470" y="458469"/>
                </a:lnTo>
                <a:close/>
              </a:path>
              <a:path w="2724150" h="2724150">
                <a:moveTo>
                  <a:pt x="464820" y="464819"/>
                </a:moveTo>
                <a:lnTo>
                  <a:pt x="429501" y="464819"/>
                </a:lnTo>
                <a:lnTo>
                  <a:pt x="435854" y="471169"/>
                </a:lnTo>
                <a:lnTo>
                  <a:pt x="471170" y="471169"/>
                </a:lnTo>
                <a:lnTo>
                  <a:pt x="464820" y="464819"/>
                </a:lnTo>
                <a:close/>
              </a:path>
              <a:path w="2724150" h="2724150">
                <a:moveTo>
                  <a:pt x="471170" y="471170"/>
                </a:moveTo>
                <a:lnTo>
                  <a:pt x="435854" y="471170"/>
                </a:lnTo>
                <a:lnTo>
                  <a:pt x="442207" y="477519"/>
                </a:lnTo>
                <a:lnTo>
                  <a:pt x="477520" y="477519"/>
                </a:lnTo>
                <a:lnTo>
                  <a:pt x="471170" y="471170"/>
                </a:lnTo>
                <a:close/>
              </a:path>
              <a:path w="2724150" h="2724150">
                <a:moveTo>
                  <a:pt x="477520" y="477519"/>
                </a:moveTo>
                <a:lnTo>
                  <a:pt x="442207" y="477519"/>
                </a:lnTo>
                <a:lnTo>
                  <a:pt x="448560" y="483869"/>
                </a:lnTo>
                <a:lnTo>
                  <a:pt x="483870" y="483869"/>
                </a:lnTo>
                <a:lnTo>
                  <a:pt x="477520" y="477519"/>
                </a:lnTo>
                <a:close/>
              </a:path>
              <a:path w="2724150" h="2724150">
                <a:moveTo>
                  <a:pt x="483870" y="483870"/>
                </a:moveTo>
                <a:lnTo>
                  <a:pt x="448560" y="483870"/>
                </a:lnTo>
                <a:lnTo>
                  <a:pt x="454912" y="490219"/>
                </a:lnTo>
                <a:lnTo>
                  <a:pt x="490220" y="490219"/>
                </a:lnTo>
                <a:lnTo>
                  <a:pt x="483870" y="483870"/>
                </a:lnTo>
                <a:close/>
              </a:path>
              <a:path w="2724150" h="2724150">
                <a:moveTo>
                  <a:pt x="490220" y="490220"/>
                </a:moveTo>
                <a:lnTo>
                  <a:pt x="454912" y="490220"/>
                </a:lnTo>
                <a:lnTo>
                  <a:pt x="461265" y="496569"/>
                </a:lnTo>
                <a:lnTo>
                  <a:pt x="496570" y="496569"/>
                </a:lnTo>
                <a:lnTo>
                  <a:pt x="490220" y="490220"/>
                </a:lnTo>
                <a:close/>
              </a:path>
              <a:path w="2724150" h="2724150">
                <a:moveTo>
                  <a:pt x="496570" y="496569"/>
                </a:moveTo>
                <a:lnTo>
                  <a:pt x="461265" y="496569"/>
                </a:lnTo>
                <a:lnTo>
                  <a:pt x="467618" y="502919"/>
                </a:lnTo>
                <a:lnTo>
                  <a:pt x="502920" y="502919"/>
                </a:lnTo>
                <a:lnTo>
                  <a:pt x="496570" y="496569"/>
                </a:lnTo>
                <a:close/>
              </a:path>
              <a:path w="2724150" h="2724150">
                <a:moveTo>
                  <a:pt x="502920" y="502920"/>
                </a:moveTo>
                <a:lnTo>
                  <a:pt x="467618" y="502920"/>
                </a:lnTo>
                <a:lnTo>
                  <a:pt x="473971" y="509269"/>
                </a:lnTo>
                <a:lnTo>
                  <a:pt x="509270" y="509269"/>
                </a:lnTo>
                <a:lnTo>
                  <a:pt x="502920" y="502920"/>
                </a:lnTo>
                <a:close/>
              </a:path>
              <a:path w="2724150" h="2724150">
                <a:moveTo>
                  <a:pt x="509270" y="509269"/>
                </a:moveTo>
                <a:lnTo>
                  <a:pt x="473971" y="509269"/>
                </a:lnTo>
                <a:lnTo>
                  <a:pt x="480323" y="515619"/>
                </a:lnTo>
                <a:lnTo>
                  <a:pt x="515620" y="515619"/>
                </a:lnTo>
                <a:lnTo>
                  <a:pt x="509270" y="509269"/>
                </a:lnTo>
                <a:close/>
              </a:path>
              <a:path w="2724150" h="2724150">
                <a:moveTo>
                  <a:pt x="515620" y="515620"/>
                </a:moveTo>
                <a:lnTo>
                  <a:pt x="480323" y="515620"/>
                </a:lnTo>
                <a:lnTo>
                  <a:pt x="486676" y="521969"/>
                </a:lnTo>
                <a:lnTo>
                  <a:pt x="521970" y="521969"/>
                </a:lnTo>
                <a:lnTo>
                  <a:pt x="515620" y="515620"/>
                </a:lnTo>
                <a:close/>
              </a:path>
              <a:path w="2724150" h="2724150">
                <a:moveTo>
                  <a:pt x="521970" y="521969"/>
                </a:moveTo>
                <a:lnTo>
                  <a:pt x="486676" y="521969"/>
                </a:lnTo>
                <a:lnTo>
                  <a:pt x="499381" y="534669"/>
                </a:lnTo>
                <a:lnTo>
                  <a:pt x="534670" y="534669"/>
                </a:lnTo>
                <a:lnTo>
                  <a:pt x="521970" y="521969"/>
                </a:lnTo>
                <a:close/>
              </a:path>
              <a:path w="2724150" h="2724150">
                <a:moveTo>
                  <a:pt x="534670" y="534670"/>
                </a:moveTo>
                <a:lnTo>
                  <a:pt x="499381" y="534670"/>
                </a:lnTo>
                <a:lnTo>
                  <a:pt x="505734" y="541019"/>
                </a:lnTo>
                <a:lnTo>
                  <a:pt x="541020" y="541019"/>
                </a:lnTo>
                <a:lnTo>
                  <a:pt x="534670" y="534670"/>
                </a:lnTo>
                <a:close/>
              </a:path>
              <a:path w="2724150" h="2724150">
                <a:moveTo>
                  <a:pt x="541020" y="541019"/>
                </a:moveTo>
                <a:lnTo>
                  <a:pt x="505734" y="541019"/>
                </a:lnTo>
                <a:lnTo>
                  <a:pt x="512087" y="547369"/>
                </a:lnTo>
                <a:lnTo>
                  <a:pt x="547370" y="547369"/>
                </a:lnTo>
                <a:lnTo>
                  <a:pt x="541020" y="541019"/>
                </a:lnTo>
                <a:close/>
              </a:path>
              <a:path w="2724150" h="2724150">
                <a:moveTo>
                  <a:pt x="547370" y="547369"/>
                </a:moveTo>
                <a:lnTo>
                  <a:pt x="512087" y="547369"/>
                </a:lnTo>
                <a:lnTo>
                  <a:pt x="518440" y="553719"/>
                </a:lnTo>
                <a:lnTo>
                  <a:pt x="553720" y="553719"/>
                </a:lnTo>
                <a:lnTo>
                  <a:pt x="547370" y="547369"/>
                </a:lnTo>
                <a:close/>
              </a:path>
              <a:path w="2724150" h="2724150">
                <a:moveTo>
                  <a:pt x="553720" y="553719"/>
                </a:moveTo>
                <a:lnTo>
                  <a:pt x="518440" y="553719"/>
                </a:lnTo>
                <a:lnTo>
                  <a:pt x="531145" y="566419"/>
                </a:lnTo>
                <a:lnTo>
                  <a:pt x="566420" y="566419"/>
                </a:lnTo>
                <a:lnTo>
                  <a:pt x="553720" y="553719"/>
                </a:lnTo>
                <a:close/>
              </a:path>
              <a:path w="2724150" h="2724150">
                <a:moveTo>
                  <a:pt x="566420" y="566420"/>
                </a:moveTo>
                <a:lnTo>
                  <a:pt x="531145" y="566420"/>
                </a:lnTo>
                <a:lnTo>
                  <a:pt x="543851" y="579119"/>
                </a:lnTo>
                <a:lnTo>
                  <a:pt x="579120" y="579119"/>
                </a:lnTo>
                <a:lnTo>
                  <a:pt x="566420" y="566420"/>
                </a:lnTo>
                <a:close/>
              </a:path>
              <a:path w="2724150" h="2724150">
                <a:moveTo>
                  <a:pt x="579120" y="579120"/>
                </a:moveTo>
                <a:lnTo>
                  <a:pt x="543851" y="579120"/>
                </a:lnTo>
                <a:lnTo>
                  <a:pt x="550203" y="585469"/>
                </a:lnTo>
                <a:lnTo>
                  <a:pt x="585470" y="585469"/>
                </a:lnTo>
                <a:lnTo>
                  <a:pt x="579120" y="579120"/>
                </a:lnTo>
                <a:close/>
              </a:path>
              <a:path w="2724150" h="2724150">
                <a:moveTo>
                  <a:pt x="585470" y="585470"/>
                </a:moveTo>
                <a:lnTo>
                  <a:pt x="550203" y="585470"/>
                </a:lnTo>
                <a:lnTo>
                  <a:pt x="562909" y="598169"/>
                </a:lnTo>
                <a:lnTo>
                  <a:pt x="598170" y="598169"/>
                </a:lnTo>
                <a:lnTo>
                  <a:pt x="585470" y="585470"/>
                </a:lnTo>
                <a:close/>
              </a:path>
              <a:path w="2724150" h="2724150">
                <a:moveTo>
                  <a:pt x="598170" y="598170"/>
                </a:moveTo>
                <a:lnTo>
                  <a:pt x="562909" y="598170"/>
                </a:lnTo>
                <a:lnTo>
                  <a:pt x="569262" y="604519"/>
                </a:lnTo>
                <a:lnTo>
                  <a:pt x="604520" y="604519"/>
                </a:lnTo>
                <a:lnTo>
                  <a:pt x="598170" y="598170"/>
                </a:lnTo>
                <a:close/>
              </a:path>
              <a:path w="2724150" h="2724150">
                <a:moveTo>
                  <a:pt x="604520" y="604520"/>
                </a:moveTo>
                <a:lnTo>
                  <a:pt x="569262" y="604520"/>
                </a:lnTo>
                <a:lnTo>
                  <a:pt x="575614" y="610869"/>
                </a:lnTo>
                <a:lnTo>
                  <a:pt x="610870" y="610869"/>
                </a:lnTo>
                <a:lnTo>
                  <a:pt x="604520" y="604520"/>
                </a:lnTo>
                <a:close/>
              </a:path>
              <a:path w="2724150" h="2724150">
                <a:moveTo>
                  <a:pt x="610870" y="610870"/>
                </a:moveTo>
                <a:lnTo>
                  <a:pt x="575614" y="610870"/>
                </a:lnTo>
                <a:lnTo>
                  <a:pt x="581967" y="617219"/>
                </a:lnTo>
                <a:lnTo>
                  <a:pt x="617220" y="617219"/>
                </a:lnTo>
                <a:lnTo>
                  <a:pt x="610870" y="610870"/>
                </a:lnTo>
                <a:close/>
              </a:path>
              <a:path w="2724150" h="2724150">
                <a:moveTo>
                  <a:pt x="617220" y="617220"/>
                </a:moveTo>
                <a:lnTo>
                  <a:pt x="581967" y="617220"/>
                </a:lnTo>
                <a:lnTo>
                  <a:pt x="601025" y="636269"/>
                </a:lnTo>
                <a:lnTo>
                  <a:pt x="636270" y="636269"/>
                </a:lnTo>
                <a:lnTo>
                  <a:pt x="617220" y="617220"/>
                </a:lnTo>
                <a:close/>
              </a:path>
              <a:path w="2724150" h="2724150">
                <a:moveTo>
                  <a:pt x="636270" y="636270"/>
                </a:moveTo>
                <a:lnTo>
                  <a:pt x="601025" y="636270"/>
                </a:lnTo>
                <a:lnTo>
                  <a:pt x="607378" y="642619"/>
                </a:lnTo>
                <a:lnTo>
                  <a:pt x="642620" y="642619"/>
                </a:lnTo>
                <a:lnTo>
                  <a:pt x="636270" y="636270"/>
                </a:lnTo>
                <a:close/>
              </a:path>
              <a:path w="2724150" h="2724150">
                <a:moveTo>
                  <a:pt x="642620" y="642620"/>
                </a:moveTo>
                <a:lnTo>
                  <a:pt x="607378" y="642620"/>
                </a:lnTo>
                <a:lnTo>
                  <a:pt x="613731" y="648969"/>
                </a:lnTo>
                <a:lnTo>
                  <a:pt x="648970" y="648969"/>
                </a:lnTo>
                <a:lnTo>
                  <a:pt x="642620" y="642620"/>
                </a:lnTo>
                <a:close/>
              </a:path>
              <a:path w="2724150" h="2724150">
                <a:moveTo>
                  <a:pt x="648970" y="648970"/>
                </a:moveTo>
                <a:lnTo>
                  <a:pt x="613731" y="648970"/>
                </a:lnTo>
                <a:lnTo>
                  <a:pt x="620083" y="655319"/>
                </a:lnTo>
                <a:lnTo>
                  <a:pt x="655320" y="655319"/>
                </a:lnTo>
                <a:lnTo>
                  <a:pt x="648970" y="648970"/>
                </a:lnTo>
                <a:close/>
              </a:path>
              <a:path w="2724150" h="2724150">
                <a:moveTo>
                  <a:pt x="655320" y="655319"/>
                </a:moveTo>
                <a:lnTo>
                  <a:pt x="620083" y="655319"/>
                </a:lnTo>
                <a:lnTo>
                  <a:pt x="626436" y="661669"/>
                </a:lnTo>
                <a:lnTo>
                  <a:pt x="661670" y="661669"/>
                </a:lnTo>
                <a:lnTo>
                  <a:pt x="655320" y="655319"/>
                </a:lnTo>
                <a:close/>
              </a:path>
              <a:path w="2724150" h="2724150">
                <a:moveTo>
                  <a:pt x="661670" y="661670"/>
                </a:moveTo>
                <a:lnTo>
                  <a:pt x="626436" y="661670"/>
                </a:lnTo>
                <a:lnTo>
                  <a:pt x="632789" y="668019"/>
                </a:lnTo>
                <a:lnTo>
                  <a:pt x="668020" y="668019"/>
                </a:lnTo>
                <a:lnTo>
                  <a:pt x="661670" y="661670"/>
                </a:lnTo>
                <a:close/>
              </a:path>
              <a:path w="2724150" h="2724150">
                <a:moveTo>
                  <a:pt x="668020" y="668020"/>
                </a:moveTo>
                <a:lnTo>
                  <a:pt x="632789" y="668020"/>
                </a:lnTo>
                <a:lnTo>
                  <a:pt x="645494" y="680719"/>
                </a:lnTo>
                <a:lnTo>
                  <a:pt x="680720" y="680719"/>
                </a:lnTo>
                <a:lnTo>
                  <a:pt x="668020" y="668020"/>
                </a:lnTo>
                <a:close/>
              </a:path>
              <a:path w="2724150" h="2724150">
                <a:moveTo>
                  <a:pt x="680720" y="680720"/>
                </a:moveTo>
                <a:lnTo>
                  <a:pt x="645494" y="680720"/>
                </a:lnTo>
                <a:lnTo>
                  <a:pt x="651847" y="687069"/>
                </a:lnTo>
                <a:lnTo>
                  <a:pt x="687070" y="687069"/>
                </a:lnTo>
                <a:lnTo>
                  <a:pt x="680720" y="680720"/>
                </a:lnTo>
                <a:close/>
              </a:path>
              <a:path w="2724150" h="2724150">
                <a:moveTo>
                  <a:pt x="687070" y="687070"/>
                </a:moveTo>
                <a:lnTo>
                  <a:pt x="651847" y="687070"/>
                </a:lnTo>
                <a:lnTo>
                  <a:pt x="658200" y="693419"/>
                </a:lnTo>
                <a:lnTo>
                  <a:pt x="693420" y="693419"/>
                </a:lnTo>
                <a:lnTo>
                  <a:pt x="687070" y="687070"/>
                </a:lnTo>
                <a:close/>
              </a:path>
              <a:path w="2724150" h="2724150">
                <a:moveTo>
                  <a:pt x="693420" y="693420"/>
                </a:moveTo>
                <a:lnTo>
                  <a:pt x="658200" y="693420"/>
                </a:lnTo>
                <a:lnTo>
                  <a:pt x="664553" y="699769"/>
                </a:lnTo>
                <a:lnTo>
                  <a:pt x="699770" y="699769"/>
                </a:lnTo>
                <a:lnTo>
                  <a:pt x="693420" y="693420"/>
                </a:lnTo>
                <a:close/>
              </a:path>
              <a:path w="2724150" h="2724150">
                <a:moveTo>
                  <a:pt x="699770" y="699770"/>
                </a:moveTo>
                <a:lnTo>
                  <a:pt x="664553" y="699770"/>
                </a:lnTo>
                <a:lnTo>
                  <a:pt x="670905" y="706119"/>
                </a:lnTo>
                <a:lnTo>
                  <a:pt x="706120" y="706119"/>
                </a:lnTo>
                <a:lnTo>
                  <a:pt x="699770" y="699770"/>
                </a:lnTo>
                <a:close/>
              </a:path>
              <a:path w="2724150" h="2724150">
                <a:moveTo>
                  <a:pt x="706120" y="706120"/>
                </a:moveTo>
                <a:lnTo>
                  <a:pt x="670905" y="706120"/>
                </a:lnTo>
                <a:lnTo>
                  <a:pt x="677258" y="712469"/>
                </a:lnTo>
                <a:lnTo>
                  <a:pt x="712470" y="712469"/>
                </a:lnTo>
                <a:lnTo>
                  <a:pt x="706120" y="706120"/>
                </a:lnTo>
                <a:close/>
              </a:path>
              <a:path w="2724150" h="2724150">
                <a:moveTo>
                  <a:pt x="712470" y="712470"/>
                </a:moveTo>
                <a:lnTo>
                  <a:pt x="677258" y="712470"/>
                </a:lnTo>
                <a:lnTo>
                  <a:pt x="683611" y="718819"/>
                </a:lnTo>
                <a:lnTo>
                  <a:pt x="718820" y="718819"/>
                </a:lnTo>
                <a:lnTo>
                  <a:pt x="712470" y="712470"/>
                </a:lnTo>
                <a:close/>
              </a:path>
              <a:path w="2724150" h="2724150">
                <a:moveTo>
                  <a:pt x="718820" y="718820"/>
                </a:moveTo>
                <a:lnTo>
                  <a:pt x="683611" y="718820"/>
                </a:lnTo>
                <a:lnTo>
                  <a:pt x="689964" y="725169"/>
                </a:lnTo>
                <a:lnTo>
                  <a:pt x="725170" y="725169"/>
                </a:lnTo>
                <a:lnTo>
                  <a:pt x="718820" y="718820"/>
                </a:lnTo>
                <a:close/>
              </a:path>
              <a:path w="2724150" h="2724150">
                <a:moveTo>
                  <a:pt x="725170" y="725170"/>
                </a:moveTo>
                <a:lnTo>
                  <a:pt x="689964" y="725170"/>
                </a:lnTo>
                <a:lnTo>
                  <a:pt x="696316" y="731519"/>
                </a:lnTo>
                <a:lnTo>
                  <a:pt x="731520" y="731519"/>
                </a:lnTo>
                <a:lnTo>
                  <a:pt x="725170" y="725170"/>
                </a:lnTo>
                <a:close/>
              </a:path>
              <a:path w="2724150" h="2724150">
                <a:moveTo>
                  <a:pt x="731520" y="731520"/>
                </a:moveTo>
                <a:lnTo>
                  <a:pt x="696316" y="731520"/>
                </a:lnTo>
                <a:lnTo>
                  <a:pt x="702669" y="737869"/>
                </a:lnTo>
                <a:lnTo>
                  <a:pt x="737870" y="737869"/>
                </a:lnTo>
                <a:lnTo>
                  <a:pt x="731520" y="731520"/>
                </a:lnTo>
                <a:close/>
              </a:path>
              <a:path w="2724150" h="2724150">
                <a:moveTo>
                  <a:pt x="737870" y="737870"/>
                </a:moveTo>
                <a:lnTo>
                  <a:pt x="702669" y="737870"/>
                </a:lnTo>
                <a:lnTo>
                  <a:pt x="709022" y="744219"/>
                </a:lnTo>
                <a:lnTo>
                  <a:pt x="744220" y="744219"/>
                </a:lnTo>
                <a:lnTo>
                  <a:pt x="737870" y="737870"/>
                </a:lnTo>
                <a:close/>
              </a:path>
              <a:path w="2724150" h="2724150">
                <a:moveTo>
                  <a:pt x="744220" y="744220"/>
                </a:moveTo>
                <a:lnTo>
                  <a:pt x="709022" y="744220"/>
                </a:lnTo>
                <a:lnTo>
                  <a:pt x="715374" y="750569"/>
                </a:lnTo>
                <a:lnTo>
                  <a:pt x="750570" y="750569"/>
                </a:lnTo>
                <a:lnTo>
                  <a:pt x="744220" y="744220"/>
                </a:lnTo>
                <a:close/>
              </a:path>
              <a:path w="2724150" h="2724150">
                <a:moveTo>
                  <a:pt x="750570" y="750570"/>
                </a:moveTo>
                <a:lnTo>
                  <a:pt x="715374" y="750570"/>
                </a:lnTo>
                <a:lnTo>
                  <a:pt x="721727" y="756919"/>
                </a:lnTo>
                <a:lnTo>
                  <a:pt x="756920" y="756919"/>
                </a:lnTo>
                <a:lnTo>
                  <a:pt x="750570" y="750570"/>
                </a:lnTo>
                <a:close/>
              </a:path>
              <a:path w="2724150" h="2724150">
                <a:moveTo>
                  <a:pt x="756920" y="756920"/>
                </a:moveTo>
                <a:lnTo>
                  <a:pt x="721727" y="756920"/>
                </a:lnTo>
                <a:lnTo>
                  <a:pt x="728080" y="763269"/>
                </a:lnTo>
                <a:lnTo>
                  <a:pt x="763270" y="763269"/>
                </a:lnTo>
                <a:lnTo>
                  <a:pt x="756920" y="756920"/>
                </a:lnTo>
                <a:close/>
              </a:path>
              <a:path w="2724150" h="2724150">
                <a:moveTo>
                  <a:pt x="763270" y="763270"/>
                </a:moveTo>
                <a:lnTo>
                  <a:pt x="728080" y="763270"/>
                </a:lnTo>
                <a:lnTo>
                  <a:pt x="734433" y="769619"/>
                </a:lnTo>
                <a:lnTo>
                  <a:pt x="769620" y="769619"/>
                </a:lnTo>
                <a:lnTo>
                  <a:pt x="763270" y="763270"/>
                </a:lnTo>
                <a:close/>
              </a:path>
              <a:path w="2724150" h="2724150">
                <a:moveTo>
                  <a:pt x="769620" y="769620"/>
                </a:moveTo>
                <a:lnTo>
                  <a:pt x="734433" y="769620"/>
                </a:lnTo>
                <a:lnTo>
                  <a:pt x="740785" y="775969"/>
                </a:lnTo>
                <a:lnTo>
                  <a:pt x="775970" y="775969"/>
                </a:lnTo>
                <a:lnTo>
                  <a:pt x="769620" y="769620"/>
                </a:lnTo>
                <a:close/>
              </a:path>
              <a:path w="2724150" h="2724150">
                <a:moveTo>
                  <a:pt x="775970" y="775970"/>
                </a:moveTo>
                <a:lnTo>
                  <a:pt x="740785" y="775970"/>
                </a:lnTo>
                <a:lnTo>
                  <a:pt x="747138" y="782319"/>
                </a:lnTo>
                <a:lnTo>
                  <a:pt x="782320" y="782319"/>
                </a:lnTo>
                <a:lnTo>
                  <a:pt x="775970" y="775970"/>
                </a:lnTo>
                <a:close/>
              </a:path>
              <a:path w="2724150" h="2724150">
                <a:moveTo>
                  <a:pt x="782320" y="782320"/>
                </a:moveTo>
                <a:lnTo>
                  <a:pt x="747138" y="782320"/>
                </a:lnTo>
                <a:lnTo>
                  <a:pt x="753491" y="788669"/>
                </a:lnTo>
                <a:lnTo>
                  <a:pt x="788670" y="788669"/>
                </a:lnTo>
                <a:lnTo>
                  <a:pt x="782320" y="782320"/>
                </a:lnTo>
                <a:close/>
              </a:path>
              <a:path w="2724150" h="2724150">
                <a:moveTo>
                  <a:pt x="788670" y="788670"/>
                </a:moveTo>
                <a:lnTo>
                  <a:pt x="753491" y="788670"/>
                </a:lnTo>
                <a:lnTo>
                  <a:pt x="759844" y="795019"/>
                </a:lnTo>
                <a:lnTo>
                  <a:pt x="795020" y="795019"/>
                </a:lnTo>
                <a:lnTo>
                  <a:pt x="788670" y="788670"/>
                </a:lnTo>
                <a:close/>
              </a:path>
              <a:path w="2724150" h="2724150">
                <a:moveTo>
                  <a:pt x="795020" y="795020"/>
                </a:moveTo>
                <a:lnTo>
                  <a:pt x="759844" y="795020"/>
                </a:lnTo>
                <a:lnTo>
                  <a:pt x="766196" y="801369"/>
                </a:lnTo>
                <a:lnTo>
                  <a:pt x="801370" y="801369"/>
                </a:lnTo>
                <a:lnTo>
                  <a:pt x="795020" y="795020"/>
                </a:lnTo>
                <a:close/>
              </a:path>
              <a:path w="2724150" h="2724150">
                <a:moveTo>
                  <a:pt x="801370" y="801370"/>
                </a:moveTo>
                <a:lnTo>
                  <a:pt x="766196" y="801370"/>
                </a:lnTo>
                <a:lnTo>
                  <a:pt x="772549" y="807719"/>
                </a:lnTo>
                <a:lnTo>
                  <a:pt x="807720" y="807719"/>
                </a:lnTo>
                <a:lnTo>
                  <a:pt x="801370" y="801370"/>
                </a:lnTo>
                <a:close/>
              </a:path>
              <a:path w="2724150" h="2724150">
                <a:moveTo>
                  <a:pt x="807720" y="807720"/>
                </a:moveTo>
                <a:lnTo>
                  <a:pt x="772549" y="807720"/>
                </a:lnTo>
                <a:lnTo>
                  <a:pt x="778902" y="814069"/>
                </a:lnTo>
                <a:lnTo>
                  <a:pt x="814070" y="814069"/>
                </a:lnTo>
                <a:lnTo>
                  <a:pt x="807720" y="807720"/>
                </a:lnTo>
                <a:close/>
              </a:path>
              <a:path w="2724150" h="2724150">
                <a:moveTo>
                  <a:pt x="814070" y="814070"/>
                </a:moveTo>
                <a:lnTo>
                  <a:pt x="778902" y="814070"/>
                </a:lnTo>
                <a:lnTo>
                  <a:pt x="785255" y="820419"/>
                </a:lnTo>
                <a:lnTo>
                  <a:pt x="820420" y="820419"/>
                </a:lnTo>
                <a:lnTo>
                  <a:pt x="814070" y="814070"/>
                </a:lnTo>
                <a:close/>
              </a:path>
              <a:path w="2724150" h="2724150">
                <a:moveTo>
                  <a:pt x="820420" y="820420"/>
                </a:moveTo>
                <a:lnTo>
                  <a:pt x="785255" y="820420"/>
                </a:lnTo>
                <a:lnTo>
                  <a:pt x="791607" y="826769"/>
                </a:lnTo>
                <a:lnTo>
                  <a:pt x="826770" y="826769"/>
                </a:lnTo>
                <a:lnTo>
                  <a:pt x="820420" y="820420"/>
                </a:lnTo>
                <a:close/>
              </a:path>
              <a:path w="2724150" h="2724150">
                <a:moveTo>
                  <a:pt x="826770" y="826770"/>
                </a:moveTo>
                <a:lnTo>
                  <a:pt x="791607" y="826770"/>
                </a:lnTo>
                <a:lnTo>
                  <a:pt x="797960" y="833119"/>
                </a:lnTo>
                <a:lnTo>
                  <a:pt x="833120" y="833119"/>
                </a:lnTo>
                <a:lnTo>
                  <a:pt x="826770" y="826770"/>
                </a:lnTo>
                <a:close/>
              </a:path>
              <a:path w="2724150" h="2724150">
                <a:moveTo>
                  <a:pt x="833120" y="833120"/>
                </a:moveTo>
                <a:lnTo>
                  <a:pt x="797960" y="833120"/>
                </a:lnTo>
                <a:lnTo>
                  <a:pt x="804313" y="839469"/>
                </a:lnTo>
                <a:lnTo>
                  <a:pt x="839470" y="839469"/>
                </a:lnTo>
                <a:lnTo>
                  <a:pt x="833120" y="833120"/>
                </a:lnTo>
                <a:close/>
              </a:path>
              <a:path w="2724150" h="2724150">
                <a:moveTo>
                  <a:pt x="839470" y="839470"/>
                </a:moveTo>
                <a:lnTo>
                  <a:pt x="804313" y="839470"/>
                </a:lnTo>
                <a:lnTo>
                  <a:pt x="817018" y="852169"/>
                </a:lnTo>
                <a:lnTo>
                  <a:pt x="852170" y="852169"/>
                </a:lnTo>
                <a:lnTo>
                  <a:pt x="839470" y="839470"/>
                </a:lnTo>
                <a:close/>
              </a:path>
              <a:path w="2724150" h="2724150">
                <a:moveTo>
                  <a:pt x="852170" y="852170"/>
                </a:moveTo>
                <a:lnTo>
                  <a:pt x="817018" y="852170"/>
                </a:lnTo>
                <a:lnTo>
                  <a:pt x="823371" y="858519"/>
                </a:lnTo>
                <a:lnTo>
                  <a:pt x="858520" y="858519"/>
                </a:lnTo>
                <a:lnTo>
                  <a:pt x="852170" y="852170"/>
                </a:lnTo>
                <a:close/>
              </a:path>
              <a:path w="2724150" h="2724150">
                <a:moveTo>
                  <a:pt x="858520" y="858520"/>
                </a:moveTo>
                <a:lnTo>
                  <a:pt x="823371" y="858520"/>
                </a:lnTo>
                <a:lnTo>
                  <a:pt x="829724" y="864869"/>
                </a:lnTo>
                <a:lnTo>
                  <a:pt x="864870" y="864869"/>
                </a:lnTo>
                <a:lnTo>
                  <a:pt x="858520" y="858520"/>
                </a:lnTo>
                <a:close/>
              </a:path>
              <a:path w="2724150" h="2724150">
                <a:moveTo>
                  <a:pt x="864870" y="864870"/>
                </a:moveTo>
                <a:lnTo>
                  <a:pt x="829724" y="864870"/>
                </a:lnTo>
                <a:lnTo>
                  <a:pt x="842429" y="877569"/>
                </a:lnTo>
                <a:lnTo>
                  <a:pt x="877570" y="877569"/>
                </a:lnTo>
                <a:lnTo>
                  <a:pt x="864870" y="864870"/>
                </a:lnTo>
                <a:close/>
              </a:path>
              <a:path w="2724150" h="2724150">
                <a:moveTo>
                  <a:pt x="877570" y="877570"/>
                </a:moveTo>
                <a:lnTo>
                  <a:pt x="842429" y="877570"/>
                </a:lnTo>
                <a:lnTo>
                  <a:pt x="848782" y="883919"/>
                </a:lnTo>
                <a:lnTo>
                  <a:pt x="883920" y="883919"/>
                </a:lnTo>
                <a:lnTo>
                  <a:pt x="877570" y="877570"/>
                </a:lnTo>
                <a:close/>
              </a:path>
              <a:path w="2724150" h="2724150">
                <a:moveTo>
                  <a:pt x="883920" y="883920"/>
                </a:moveTo>
                <a:lnTo>
                  <a:pt x="848782" y="883920"/>
                </a:lnTo>
                <a:lnTo>
                  <a:pt x="855135" y="890269"/>
                </a:lnTo>
                <a:lnTo>
                  <a:pt x="890270" y="890269"/>
                </a:lnTo>
                <a:lnTo>
                  <a:pt x="883920" y="883920"/>
                </a:lnTo>
                <a:close/>
              </a:path>
              <a:path w="2724150" h="2724150">
                <a:moveTo>
                  <a:pt x="890270" y="890270"/>
                </a:moveTo>
                <a:lnTo>
                  <a:pt x="855135" y="890270"/>
                </a:lnTo>
                <a:lnTo>
                  <a:pt x="861487" y="896619"/>
                </a:lnTo>
                <a:lnTo>
                  <a:pt x="896620" y="896619"/>
                </a:lnTo>
                <a:lnTo>
                  <a:pt x="890270" y="890270"/>
                </a:lnTo>
                <a:close/>
              </a:path>
              <a:path w="2724150" h="2724150">
                <a:moveTo>
                  <a:pt x="896620" y="896619"/>
                </a:moveTo>
                <a:lnTo>
                  <a:pt x="861487" y="896619"/>
                </a:lnTo>
                <a:lnTo>
                  <a:pt x="867840" y="902969"/>
                </a:lnTo>
                <a:lnTo>
                  <a:pt x="902970" y="902969"/>
                </a:lnTo>
                <a:lnTo>
                  <a:pt x="896620" y="896619"/>
                </a:lnTo>
                <a:close/>
              </a:path>
              <a:path w="2724150" h="2724150">
                <a:moveTo>
                  <a:pt x="902970" y="902970"/>
                </a:moveTo>
                <a:lnTo>
                  <a:pt x="867840" y="902970"/>
                </a:lnTo>
                <a:lnTo>
                  <a:pt x="874193" y="909319"/>
                </a:lnTo>
                <a:lnTo>
                  <a:pt x="909320" y="909319"/>
                </a:lnTo>
                <a:lnTo>
                  <a:pt x="902970" y="902970"/>
                </a:lnTo>
                <a:close/>
              </a:path>
              <a:path w="2724150" h="2724150">
                <a:moveTo>
                  <a:pt x="909320" y="909320"/>
                </a:moveTo>
                <a:lnTo>
                  <a:pt x="874193" y="909320"/>
                </a:lnTo>
                <a:lnTo>
                  <a:pt x="880546" y="915669"/>
                </a:lnTo>
                <a:lnTo>
                  <a:pt x="915670" y="915669"/>
                </a:lnTo>
                <a:lnTo>
                  <a:pt x="909320" y="909320"/>
                </a:lnTo>
                <a:close/>
              </a:path>
              <a:path w="2724150" h="2724150">
                <a:moveTo>
                  <a:pt x="915670" y="915670"/>
                </a:moveTo>
                <a:lnTo>
                  <a:pt x="880546" y="915670"/>
                </a:lnTo>
                <a:lnTo>
                  <a:pt x="886898" y="922019"/>
                </a:lnTo>
                <a:lnTo>
                  <a:pt x="922020" y="922019"/>
                </a:lnTo>
                <a:lnTo>
                  <a:pt x="915670" y="915670"/>
                </a:lnTo>
                <a:close/>
              </a:path>
              <a:path w="2724150" h="2724150">
                <a:moveTo>
                  <a:pt x="922020" y="922020"/>
                </a:moveTo>
                <a:lnTo>
                  <a:pt x="886898" y="922020"/>
                </a:lnTo>
                <a:lnTo>
                  <a:pt x="893251" y="928369"/>
                </a:lnTo>
                <a:lnTo>
                  <a:pt x="928370" y="928369"/>
                </a:lnTo>
                <a:lnTo>
                  <a:pt x="922020" y="922020"/>
                </a:lnTo>
                <a:close/>
              </a:path>
              <a:path w="2724150" h="2724150">
                <a:moveTo>
                  <a:pt x="928370" y="928370"/>
                </a:moveTo>
                <a:lnTo>
                  <a:pt x="893251" y="928370"/>
                </a:lnTo>
                <a:lnTo>
                  <a:pt x="899604" y="934719"/>
                </a:lnTo>
                <a:lnTo>
                  <a:pt x="934720" y="934719"/>
                </a:lnTo>
                <a:lnTo>
                  <a:pt x="928370" y="928370"/>
                </a:lnTo>
                <a:close/>
              </a:path>
              <a:path w="2724150" h="2724150">
                <a:moveTo>
                  <a:pt x="934720" y="934720"/>
                </a:moveTo>
                <a:lnTo>
                  <a:pt x="899604" y="934720"/>
                </a:lnTo>
                <a:lnTo>
                  <a:pt x="905957" y="941069"/>
                </a:lnTo>
                <a:lnTo>
                  <a:pt x="941070" y="941069"/>
                </a:lnTo>
                <a:lnTo>
                  <a:pt x="934720" y="934720"/>
                </a:lnTo>
                <a:close/>
              </a:path>
              <a:path w="2724150" h="2724150">
                <a:moveTo>
                  <a:pt x="941070" y="941069"/>
                </a:moveTo>
                <a:lnTo>
                  <a:pt x="905957" y="941069"/>
                </a:lnTo>
                <a:lnTo>
                  <a:pt x="912309" y="947419"/>
                </a:lnTo>
                <a:lnTo>
                  <a:pt x="947420" y="947419"/>
                </a:lnTo>
                <a:lnTo>
                  <a:pt x="941070" y="941069"/>
                </a:lnTo>
                <a:close/>
              </a:path>
              <a:path w="2724150" h="2724150">
                <a:moveTo>
                  <a:pt x="947420" y="947419"/>
                </a:moveTo>
                <a:lnTo>
                  <a:pt x="912309" y="947419"/>
                </a:lnTo>
                <a:lnTo>
                  <a:pt x="918662" y="953769"/>
                </a:lnTo>
                <a:lnTo>
                  <a:pt x="953770" y="953769"/>
                </a:lnTo>
                <a:lnTo>
                  <a:pt x="947420" y="947419"/>
                </a:lnTo>
                <a:close/>
              </a:path>
              <a:path w="2724150" h="2724150">
                <a:moveTo>
                  <a:pt x="953770" y="953770"/>
                </a:moveTo>
                <a:lnTo>
                  <a:pt x="918662" y="953770"/>
                </a:lnTo>
                <a:lnTo>
                  <a:pt x="925015" y="960119"/>
                </a:lnTo>
                <a:lnTo>
                  <a:pt x="960120" y="960119"/>
                </a:lnTo>
                <a:lnTo>
                  <a:pt x="953770" y="953770"/>
                </a:lnTo>
                <a:close/>
              </a:path>
              <a:path w="2724150" h="2724150">
                <a:moveTo>
                  <a:pt x="960120" y="960120"/>
                </a:moveTo>
                <a:lnTo>
                  <a:pt x="925015" y="960120"/>
                </a:lnTo>
                <a:lnTo>
                  <a:pt x="931367" y="966469"/>
                </a:lnTo>
                <a:lnTo>
                  <a:pt x="966470" y="966469"/>
                </a:lnTo>
                <a:lnTo>
                  <a:pt x="960120" y="960120"/>
                </a:lnTo>
                <a:close/>
              </a:path>
              <a:path w="2724150" h="2724150">
                <a:moveTo>
                  <a:pt x="966470" y="966470"/>
                </a:moveTo>
                <a:lnTo>
                  <a:pt x="931367" y="966470"/>
                </a:lnTo>
                <a:lnTo>
                  <a:pt x="944073" y="979169"/>
                </a:lnTo>
                <a:lnTo>
                  <a:pt x="979170" y="979169"/>
                </a:lnTo>
                <a:lnTo>
                  <a:pt x="966470" y="966470"/>
                </a:lnTo>
                <a:close/>
              </a:path>
              <a:path w="2724150" h="2724150">
                <a:moveTo>
                  <a:pt x="979170" y="979169"/>
                </a:moveTo>
                <a:lnTo>
                  <a:pt x="944073" y="979169"/>
                </a:lnTo>
                <a:lnTo>
                  <a:pt x="950426" y="985519"/>
                </a:lnTo>
                <a:lnTo>
                  <a:pt x="985520" y="985519"/>
                </a:lnTo>
                <a:lnTo>
                  <a:pt x="979170" y="979169"/>
                </a:lnTo>
                <a:close/>
              </a:path>
              <a:path w="2724150" h="2724150">
                <a:moveTo>
                  <a:pt x="985520" y="985520"/>
                </a:moveTo>
                <a:lnTo>
                  <a:pt x="950426" y="985520"/>
                </a:lnTo>
                <a:lnTo>
                  <a:pt x="956778" y="991869"/>
                </a:lnTo>
                <a:lnTo>
                  <a:pt x="991870" y="991869"/>
                </a:lnTo>
                <a:lnTo>
                  <a:pt x="985520" y="985520"/>
                </a:lnTo>
                <a:close/>
              </a:path>
              <a:path w="2724150" h="2724150">
                <a:moveTo>
                  <a:pt x="991870" y="991870"/>
                </a:moveTo>
                <a:lnTo>
                  <a:pt x="956778" y="991870"/>
                </a:lnTo>
                <a:lnTo>
                  <a:pt x="963131" y="998219"/>
                </a:lnTo>
                <a:lnTo>
                  <a:pt x="998220" y="998219"/>
                </a:lnTo>
                <a:lnTo>
                  <a:pt x="991870" y="991870"/>
                </a:lnTo>
                <a:close/>
              </a:path>
              <a:path w="2724150" h="2724150">
                <a:moveTo>
                  <a:pt x="998220" y="998220"/>
                </a:moveTo>
                <a:lnTo>
                  <a:pt x="963131" y="998220"/>
                </a:lnTo>
                <a:lnTo>
                  <a:pt x="969484" y="1004569"/>
                </a:lnTo>
                <a:lnTo>
                  <a:pt x="1004570" y="1004569"/>
                </a:lnTo>
                <a:lnTo>
                  <a:pt x="998220" y="998220"/>
                </a:lnTo>
                <a:close/>
              </a:path>
              <a:path w="2724150" h="2724150">
                <a:moveTo>
                  <a:pt x="1004570" y="1004569"/>
                </a:moveTo>
                <a:lnTo>
                  <a:pt x="969484" y="1004569"/>
                </a:lnTo>
                <a:lnTo>
                  <a:pt x="975837" y="1010919"/>
                </a:lnTo>
                <a:lnTo>
                  <a:pt x="1010920" y="1010919"/>
                </a:lnTo>
                <a:lnTo>
                  <a:pt x="1004570" y="1004569"/>
                </a:lnTo>
                <a:close/>
              </a:path>
              <a:path w="2724150" h="2724150">
                <a:moveTo>
                  <a:pt x="1010920" y="1010920"/>
                </a:moveTo>
                <a:lnTo>
                  <a:pt x="975837" y="1010920"/>
                </a:lnTo>
                <a:lnTo>
                  <a:pt x="982189" y="1017269"/>
                </a:lnTo>
                <a:lnTo>
                  <a:pt x="1017270" y="1017269"/>
                </a:lnTo>
                <a:lnTo>
                  <a:pt x="1010920" y="1010920"/>
                </a:lnTo>
                <a:close/>
              </a:path>
              <a:path w="2724150" h="2724150">
                <a:moveTo>
                  <a:pt x="1017270" y="1017270"/>
                </a:moveTo>
                <a:lnTo>
                  <a:pt x="982189" y="1017270"/>
                </a:lnTo>
                <a:lnTo>
                  <a:pt x="988542" y="1023619"/>
                </a:lnTo>
                <a:lnTo>
                  <a:pt x="1023620" y="1023619"/>
                </a:lnTo>
                <a:lnTo>
                  <a:pt x="1017270" y="1017270"/>
                </a:lnTo>
                <a:close/>
              </a:path>
              <a:path w="2724150" h="2724150">
                <a:moveTo>
                  <a:pt x="1023620" y="1023620"/>
                </a:moveTo>
                <a:lnTo>
                  <a:pt x="988542" y="1023620"/>
                </a:lnTo>
                <a:lnTo>
                  <a:pt x="994895" y="1029969"/>
                </a:lnTo>
                <a:lnTo>
                  <a:pt x="1029970" y="1029969"/>
                </a:lnTo>
                <a:lnTo>
                  <a:pt x="1023620" y="1023620"/>
                </a:lnTo>
                <a:close/>
              </a:path>
              <a:path w="2724150" h="2724150">
                <a:moveTo>
                  <a:pt x="1029970" y="1029970"/>
                </a:moveTo>
                <a:lnTo>
                  <a:pt x="994895" y="1029970"/>
                </a:lnTo>
                <a:lnTo>
                  <a:pt x="1001248" y="1036319"/>
                </a:lnTo>
                <a:lnTo>
                  <a:pt x="1036320" y="1036319"/>
                </a:lnTo>
                <a:lnTo>
                  <a:pt x="1029970" y="1029970"/>
                </a:lnTo>
                <a:close/>
              </a:path>
              <a:path w="2724150" h="2724150">
                <a:moveTo>
                  <a:pt x="1036320" y="1036320"/>
                </a:moveTo>
                <a:lnTo>
                  <a:pt x="1001248" y="1036320"/>
                </a:lnTo>
                <a:lnTo>
                  <a:pt x="1007600" y="1042669"/>
                </a:lnTo>
                <a:lnTo>
                  <a:pt x="1042670" y="1042669"/>
                </a:lnTo>
                <a:lnTo>
                  <a:pt x="1036320" y="1036320"/>
                </a:lnTo>
                <a:close/>
              </a:path>
              <a:path w="2724150" h="2724150">
                <a:moveTo>
                  <a:pt x="1042670" y="1042670"/>
                </a:moveTo>
                <a:lnTo>
                  <a:pt x="1007600" y="1042670"/>
                </a:lnTo>
                <a:lnTo>
                  <a:pt x="1013953" y="1049019"/>
                </a:lnTo>
                <a:lnTo>
                  <a:pt x="1049020" y="1049019"/>
                </a:lnTo>
                <a:lnTo>
                  <a:pt x="1042670" y="1042670"/>
                </a:lnTo>
                <a:close/>
              </a:path>
              <a:path w="2724150" h="2724150">
                <a:moveTo>
                  <a:pt x="1049020" y="1049020"/>
                </a:moveTo>
                <a:lnTo>
                  <a:pt x="1013953" y="1049020"/>
                </a:lnTo>
                <a:lnTo>
                  <a:pt x="1020306" y="1055369"/>
                </a:lnTo>
                <a:lnTo>
                  <a:pt x="1055370" y="1055369"/>
                </a:lnTo>
                <a:lnTo>
                  <a:pt x="1049020" y="1049020"/>
                </a:lnTo>
                <a:close/>
              </a:path>
              <a:path w="2724150" h="2724150">
                <a:moveTo>
                  <a:pt x="1055370" y="1055370"/>
                </a:moveTo>
                <a:lnTo>
                  <a:pt x="1020306" y="1055370"/>
                </a:lnTo>
                <a:lnTo>
                  <a:pt x="1026659" y="1061719"/>
                </a:lnTo>
                <a:lnTo>
                  <a:pt x="1061720" y="1061719"/>
                </a:lnTo>
                <a:lnTo>
                  <a:pt x="1055370" y="1055370"/>
                </a:lnTo>
                <a:close/>
              </a:path>
              <a:path w="2724150" h="2724150">
                <a:moveTo>
                  <a:pt x="1061720" y="1061720"/>
                </a:moveTo>
                <a:lnTo>
                  <a:pt x="1026659" y="1061720"/>
                </a:lnTo>
                <a:lnTo>
                  <a:pt x="1033011" y="1068070"/>
                </a:lnTo>
                <a:lnTo>
                  <a:pt x="1068070" y="1068070"/>
                </a:lnTo>
                <a:lnTo>
                  <a:pt x="1061720" y="1061720"/>
                </a:lnTo>
                <a:close/>
              </a:path>
              <a:path w="2724150" h="2724150">
                <a:moveTo>
                  <a:pt x="1068070" y="1068070"/>
                </a:moveTo>
                <a:lnTo>
                  <a:pt x="1033011" y="1068070"/>
                </a:lnTo>
                <a:lnTo>
                  <a:pt x="1039364" y="1074419"/>
                </a:lnTo>
                <a:lnTo>
                  <a:pt x="1074420" y="1074419"/>
                </a:lnTo>
                <a:lnTo>
                  <a:pt x="1068070" y="1068070"/>
                </a:lnTo>
                <a:close/>
              </a:path>
              <a:path w="2724150" h="2724150">
                <a:moveTo>
                  <a:pt x="1074420" y="1074420"/>
                </a:moveTo>
                <a:lnTo>
                  <a:pt x="1039364" y="1074420"/>
                </a:lnTo>
                <a:lnTo>
                  <a:pt x="1045717" y="1080769"/>
                </a:lnTo>
                <a:lnTo>
                  <a:pt x="1080770" y="1080769"/>
                </a:lnTo>
                <a:lnTo>
                  <a:pt x="1074420" y="1074420"/>
                </a:lnTo>
                <a:close/>
              </a:path>
              <a:path w="2724150" h="2724150">
                <a:moveTo>
                  <a:pt x="1080770" y="1080770"/>
                </a:moveTo>
                <a:lnTo>
                  <a:pt x="1045717" y="1080770"/>
                </a:lnTo>
                <a:lnTo>
                  <a:pt x="1052069" y="1087119"/>
                </a:lnTo>
                <a:lnTo>
                  <a:pt x="1087120" y="1087119"/>
                </a:lnTo>
                <a:lnTo>
                  <a:pt x="1080770" y="1080770"/>
                </a:lnTo>
                <a:close/>
              </a:path>
              <a:path w="2724150" h="2724150">
                <a:moveTo>
                  <a:pt x="1087120" y="1087120"/>
                </a:moveTo>
                <a:lnTo>
                  <a:pt x="1052069" y="1087120"/>
                </a:lnTo>
                <a:lnTo>
                  <a:pt x="1064775" y="1099819"/>
                </a:lnTo>
                <a:lnTo>
                  <a:pt x="1099820" y="1099819"/>
                </a:lnTo>
                <a:lnTo>
                  <a:pt x="1087120" y="1087120"/>
                </a:lnTo>
                <a:close/>
              </a:path>
              <a:path w="2724150" h="2724150">
                <a:moveTo>
                  <a:pt x="1099820" y="1099820"/>
                </a:moveTo>
                <a:lnTo>
                  <a:pt x="1064775" y="1099820"/>
                </a:lnTo>
                <a:lnTo>
                  <a:pt x="1078751" y="1113789"/>
                </a:lnTo>
                <a:lnTo>
                  <a:pt x="1113790" y="1113789"/>
                </a:lnTo>
                <a:lnTo>
                  <a:pt x="1099820" y="1099820"/>
                </a:lnTo>
                <a:close/>
              </a:path>
              <a:path w="2724150" h="2724150">
                <a:moveTo>
                  <a:pt x="1113790" y="1113789"/>
                </a:moveTo>
                <a:lnTo>
                  <a:pt x="1078751" y="1113789"/>
                </a:lnTo>
                <a:lnTo>
                  <a:pt x="1110515" y="1145539"/>
                </a:lnTo>
                <a:lnTo>
                  <a:pt x="1145540" y="1145539"/>
                </a:lnTo>
                <a:lnTo>
                  <a:pt x="1113790" y="1113789"/>
                </a:lnTo>
                <a:close/>
              </a:path>
              <a:path w="2724150" h="2724150">
                <a:moveTo>
                  <a:pt x="1145540" y="1145540"/>
                </a:moveTo>
                <a:lnTo>
                  <a:pt x="1110515" y="1145540"/>
                </a:lnTo>
                <a:lnTo>
                  <a:pt x="1129573" y="1164589"/>
                </a:lnTo>
                <a:lnTo>
                  <a:pt x="1164590" y="1164589"/>
                </a:lnTo>
                <a:lnTo>
                  <a:pt x="1145540" y="1145540"/>
                </a:lnTo>
                <a:close/>
              </a:path>
              <a:path w="2724150" h="2724150">
                <a:moveTo>
                  <a:pt x="1164590" y="1164589"/>
                </a:moveTo>
                <a:lnTo>
                  <a:pt x="1129573" y="1164589"/>
                </a:lnTo>
                <a:lnTo>
                  <a:pt x="1142278" y="1177289"/>
                </a:lnTo>
                <a:lnTo>
                  <a:pt x="1177290" y="1177289"/>
                </a:lnTo>
                <a:lnTo>
                  <a:pt x="1164590" y="1164589"/>
                </a:lnTo>
                <a:close/>
              </a:path>
              <a:path w="2724150" h="2724150">
                <a:moveTo>
                  <a:pt x="1177290" y="1177290"/>
                </a:moveTo>
                <a:lnTo>
                  <a:pt x="1142278" y="1177290"/>
                </a:lnTo>
                <a:lnTo>
                  <a:pt x="1174042" y="1209039"/>
                </a:lnTo>
                <a:lnTo>
                  <a:pt x="1209040" y="1209039"/>
                </a:lnTo>
                <a:lnTo>
                  <a:pt x="1177290" y="1177290"/>
                </a:lnTo>
                <a:close/>
              </a:path>
              <a:path w="2724150" h="2724150">
                <a:moveTo>
                  <a:pt x="1209040" y="1209039"/>
                </a:moveTo>
                <a:lnTo>
                  <a:pt x="1174042" y="1209039"/>
                </a:lnTo>
                <a:lnTo>
                  <a:pt x="1190559" y="1225549"/>
                </a:lnTo>
                <a:lnTo>
                  <a:pt x="1225550" y="1225549"/>
                </a:lnTo>
                <a:lnTo>
                  <a:pt x="1209040" y="1209039"/>
                </a:lnTo>
                <a:close/>
              </a:path>
              <a:path w="2724150" h="2724150">
                <a:moveTo>
                  <a:pt x="1225550" y="1225550"/>
                </a:moveTo>
                <a:lnTo>
                  <a:pt x="1190559" y="1225550"/>
                </a:lnTo>
                <a:lnTo>
                  <a:pt x="1205806" y="1240789"/>
                </a:lnTo>
                <a:lnTo>
                  <a:pt x="1240790" y="1240789"/>
                </a:lnTo>
                <a:lnTo>
                  <a:pt x="1225550" y="1225550"/>
                </a:lnTo>
                <a:close/>
              </a:path>
              <a:path w="2724150" h="2724150">
                <a:moveTo>
                  <a:pt x="1240790" y="1240789"/>
                </a:moveTo>
                <a:lnTo>
                  <a:pt x="1205806" y="1240789"/>
                </a:lnTo>
                <a:lnTo>
                  <a:pt x="1209617" y="1244599"/>
                </a:lnTo>
                <a:lnTo>
                  <a:pt x="1244600" y="1244599"/>
                </a:lnTo>
                <a:lnTo>
                  <a:pt x="1240790" y="1240789"/>
                </a:lnTo>
                <a:close/>
              </a:path>
              <a:path w="2724150" h="2724150">
                <a:moveTo>
                  <a:pt x="1244600" y="1244600"/>
                </a:moveTo>
                <a:lnTo>
                  <a:pt x="1209617" y="1244600"/>
                </a:lnTo>
                <a:lnTo>
                  <a:pt x="1215970" y="1250949"/>
                </a:lnTo>
                <a:lnTo>
                  <a:pt x="1250950" y="1250949"/>
                </a:lnTo>
                <a:lnTo>
                  <a:pt x="1244600" y="1244600"/>
                </a:lnTo>
                <a:close/>
              </a:path>
              <a:path w="2724150" h="2724150">
                <a:moveTo>
                  <a:pt x="1250950" y="1250950"/>
                </a:moveTo>
                <a:lnTo>
                  <a:pt x="1215970" y="1250950"/>
                </a:lnTo>
                <a:lnTo>
                  <a:pt x="1218511" y="1253489"/>
                </a:lnTo>
                <a:lnTo>
                  <a:pt x="1253490" y="1253489"/>
                </a:lnTo>
                <a:lnTo>
                  <a:pt x="1250950" y="1250950"/>
                </a:lnTo>
                <a:close/>
              </a:path>
              <a:path w="2724150" h="2724150">
                <a:moveTo>
                  <a:pt x="1253490" y="1253490"/>
                </a:moveTo>
                <a:lnTo>
                  <a:pt x="1218511" y="1253490"/>
                </a:lnTo>
                <a:lnTo>
                  <a:pt x="1228676" y="1263649"/>
                </a:lnTo>
                <a:lnTo>
                  <a:pt x="1263650" y="1263649"/>
                </a:lnTo>
                <a:lnTo>
                  <a:pt x="1253490" y="1253490"/>
                </a:lnTo>
                <a:close/>
              </a:path>
              <a:path w="2724150" h="2724150">
                <a:moveTo>
                  <a:pt x="1263650" y="1263649"/>
                </a:moveTo>
                <a:lnTo>
                  <a:pt x="1228676" y="1263649"/>
                </a:lnTo>
                <a:lnTo>
                  <a:pt x="1231217" y="1266189"/>
                </a:lnTo>
                <a:lnTo>
                  <a:pt x="1266190" y="1266189"/>
                </a:lnTo>
                <a:lnTo>
                  <a:pt x="1263650" y="1263649"/>
                </a:lnTo>
                <a:close/>
              </a:path>
              <a:path w="2724150" h="2724150">
                <a:moveTo>
                  <a:pt x="1266190" y="1266189"/>
                </a:moveTo>
                <a:lnTo>
                  <a:pt x="1231217" y="1266189"/>
                </a:lnTo>
                <a:lnTo>
                  <a:pt x="1243922" y="1278889"/>
                </a:lnTo>
                <a:lnTo>
                  <a:pt x="1278890" y="1278889"/>
                </a:lnTo>
                <a:lnTo>
                  <a:pt x="1266190" y="1266189"/>
                </a:lnTo>
                <a:close/>
              </a:path>
              <a:path w="2724150" h="2724150">
                <a:moveTo>
                  <a:pt x="1278890" y="1278890"/>
                </a:moveTo>
                <a:lnTo>
                  <a:pt x="1243922" y="1278890"/>
                </a:lnTo>
                <a:lnTo>
                  <a:pt x="1247734" y="1282699"/>
                </a:lnTo>
                <a:lnTo>
                  <a:pt x="1282700" y="1282699"/>
                </a:lnTo>
                <a:lnTo>
                  <a:pt x="1278890" y="1278890"/>
                </a:lnTo>
                <a:close/>
              </a:path>
              <a:path w="2724150" h="2724150">
                <a:moveTo>
                  <a:pt x="1282700" y="1282700"/>
                </a:moveTo>
                <a:lnTo>
                  <a:pt x="1247734" y="1282700"/>
                </a:lnTo>
                <a:lnTo>
                  <a:pt x="1254086" y="1289049"/>
                </a:lnTo>
                <a:lnTo>
                  <a:pt x="1289050" y="1289049"/>
                </a:lnTo>
                <a:lnTo>
                  <a:pt x="1282700" y="1282700"/>
                </a:lnTo>
                <a:close/>
              </a:path>
              <a:path w="2724150" h="2724150">
                <a:moveTo>
                  <a:pt x="1289050" y="1289049"/>
                </a:moveTo>
                <a:lnTo>
                  <a:pt x="1254086" y="1289049"/>
                </a:lnTo>
                <a:lnTo>
                  <a:pt x="1256628" y="1291589"/>
                </a:lnTo>
                <a:lnTo>
                  <a:pt x="1291590" y="1291589"/>
                </a:lnTo>
                <a:lnTo>
                  <a:pt x="1289050" y="1289049"/>
                </a:lnTo>
                <a:close/>
              </a:path>
              <a:path w="2724150" h="2724150">
                <a:moveTo>
                  <a:pt x="1291590" y="1291590"/>
                </a:moveTo>
                <a:lnTo>
                  <a:pt x="1256628" y="1291590"/>
                </a:lnTo>
                <a:lnTo>
                  <a:pt x="1262980" y="1297939"/>
                </a:lnTo>
                <a:lnTo>
                  <a:pt x="1297940" y="1297939"/>
                </a:lnTo>
                <a:lnTo>
                  <a:pt x="1291590" y="1291590"/>
                </a:lnTo>
                <a:close/>
              </a:path>
              <a:path w="2724150" h="2724150">
                <a:moveTo>
                  <a:pt x="1297940" y="1297940"/>
                </a:moveTo>
                <a:lnTo>
                  <a:pt x="1262980" y="1297940"/>
                </a:lnTo>
                <a:lnTo>
                  <a:pt x="1279497" y="1314449"/>
                </a:lnTo>
                <a:lnTo>
                  <a:pt x="1314450" y="1314449"/>
                </a:lnTo>
                <a:lnTo>
                  <a:pt x="1297940" y="1297940"/>
                </a:lnTo>
                <a:close/>
              </a:path>
              <a:path w="2724150" h="2724150">
                <a:moveTo>
                  <a:pt x="1314450" y="1314450"/>
                </a:moveTo>
                <a:lnTo>
                  <a:pt x="1279497" y="1314450"/>
                </a:lnTo>
                <a:lnTo>
                  <a:pt x="1285850" y="1320799"/>
                </a:lnTo>
                <a:lnTo>
                  <a:pt x="1320800" y="1320799"/>
                </a:lnTo>
                <a:lnTo>
                  <a:pt x="1314450" y="1314450"/>
                </a:lnTo>
                <a:close/>
              </a:path>
              <a:path w="2724150" h="2724150">
                <a:moveTo>
                  <a:pt x="1320800" y="1320799"/>
                </a:moveTo>
                <a:lnTo>
                  <a:pt x="1285850" y="1320799"/>
                </a:lnTo>
                <a:lnTo>
                  <a:pt x="1288391" y="1323339"/>
                </a:lnTo>
                <a:lnTo>
                  <a:pt x="1323340" y="1323339"/>
                </a:lnTo>
                <a:lnTo>
                  <a:pt x="1320800" y="1320799"/>
                </a:lnTo>
                <a:close/>
              </a:path>
              <a:path w="2724150" h="2724150">
                <a:moveTo>
                  <a:pt x="1323340" y="1323340"/>
                </a:moveTo>
                <a:lnTo>
                  <a:pt x="1288391" y="1323340"/>
                </a:lnTo>
                <a:lnTo>
                  <a:pt x="1294744" y="1329689"/>
                </a:lnTo>
                <a:lnTo>
                  <a:pt x="1329690" y="1329689"/>
                </a:lnTo>
                <a:lnTo>
                  <a:pt x="1323340" y="1323340"/>
                </a:lnTo>
                <a:close/>
              </a:path>
              <a:path w="2724150" h="2724150">
                <a:moveTo>
                  <a:pt x="1329690" y="1329690"/>
                </a:moveTo>
                <a:lnTo>
                  <a:pt x="1294744" y="1329690"/>
                </a:lnTo>
                <a:lnTo>
                  <a:pt x="1298556" y="1333499"/>
                </a:lnTo>
                <a:lnTo>
                  <a:pt x="1333500" y="1333499"/>
                </a:lnTo>
                <a:lnTo>
                  <a:pt x="1329690" y="1329690"/>
                </a:lnTo>
                <a:close/>
              </a:path>
              <a:path w="2724150" h="2724150">
                <a:moveTo>
                  <a:pt x="1333500" y="1333500"/>
                </a:moveTo>
                <a:lnTo>
                  <a:pt x="1298556" y="1333500"/>
                </a:lnTo>
                <a:lnTo>
                  <a:pt x="1320155" y="1355089"/>
                </a:lnTo>
                <a:lnTo>
                  <a:pt x="1355090" y="1355089"/>
                </a:lnTo>
                <a:lnTo>
                  <a:pt x="1333500" y="1333500"/>
                </a:lnTo>
                <a:close/>
              </a:path>
              <a:path w="2724150" h="2724150">
                <a:moveTo>
                  <a:pt x="1355090" y="1355090"/>
                </a:moveTo>
                <a:lnTo>
                  <a:pt x="1320155" y="1355090"/>
                </a:lnTo>
                <a:lnTo>
                  <a:pt x="1323967" y="1358899"/>
                </a:lnTo>
                <a:lnTo>
                  <a:pt x="1358900" y="1358899"/>
                </a:lnTo>
                <a:lnTo>
                  <a:pt x="1355090" y="1355090"/>
                </a:lnTo>
                <a:close/>
              </a:path>
              <a:path w="2724150" h="2724150">
                <a:moveTo>
                  <a:pt x="1358900" y="1358900"/>
                </a:moveTo>
                <a:lnTo>
                  <a:pt x="1323967" y="1358900"/>
                </a:lnTo>
                <a:lnTo>
                  <a:pt x="1326508" y="1361439"/>
                </a:lnTo>
                <a:lnTo>
                  <a:pt x="1361440" y="1361439"/>
                </a:lnTo>
                <a:lnTo>
                  <a:pt x="1358900" y="1358900"/>
                </a:lnTo>
                <a:close/>
              </a:path>
              <a:path w="2724150" h="2724150">
                <a:moveTo>
                  <a:pt x="1361440" y="1361439"/>
                </a:moveTo>
                <a:lnTo>
                  <a:pt x="1326508" y="1361439"/>
                </a:lnTo>
                <a:lnTo>
                  <a:pt x="1336672" y="1371599"/>
                </a:lnTo>
                <a:lnTo>
                  <a:pt x="1371600" y="1371599"/>
                </a:lnTo>
                <a:lnTo>
                  <a:pt x="1361440" y="1361439"/>
                </a:lnTo>
                <a:close/>
              </a:path>
              <a:path w="2724150" h="2724150">
                <a:moveTo>
                  <a:pt x="1371600" y="1371599"/>
                </a:moveTo>
                <a:lnTo>
                  <a:pt x="1336672" y="1371599"/>
                </a:lnTo>
                <a:lnTo>
                  <a:pt x="1351919" y="1386839"/>
                </a:lnTo>
                <a:lnTo>
                  <a:pt x="1386840" y="1386839"/>
                </a:lnTo>
                <a:lnTo>
                  <a:pt x="1371600" y="1371599"/>
                </a:lnTo>
                <a:close/>
              </a:path>
              <a:path w="2724150" h="2724150">
                <a:moveTo>
                  <a:pt x="1386840" y="1386840"/>
                </a:moveTo>
                <a:lnTo>
                  <a:pt x="1351919" y="1386840"/>
                </a:lnTo>
                <a:lnTo>
                  <a:pt x="1355730" y="1390649"/>
                </a:lnTo>
                <a:lnTo>
                  <a:pt x="1390650" y="1390649"/>
                </a:lnTo>
                <a:lnTo>
                  <a:pt x="1386840" y="1386840"/>
                </a:lnTo>
                <a:close/>
              </a:path>
              <a:path w="2724150" h="2724150">
                <a:moveTo>
                  <a:pt x="1390650" y="1390649"/>
                </a:moveTo>
                <a:lnTo>
                  <a:pt x="1355730" y="1390649"/>
                </a:lnTo>
                <a:lnTo>
                  <a:pt x="1370977" y="1405889"/>
                </a:lnTo>
                <a:lnTo>
                  <a:pt x="1405890" y="1405889"/>
                </a:lnTo>
                <a:lnTo>
                  <a:pt x="1390650" y="1390649"/>
                </a:lnTo>
                <a:close/>
              </a:path>
              <a:path w="2724150" h="2724150">
                <a:moveTo>
                  <a:pt x="1405890" y="1405890"/>
                </a:moveTo>
                <a:lnTo>
                  <a:pt x="1370977" y="1405890"/>
                </a:lnTo>
                <a:lnTo>
                  <a:pt x="1428151" y="1463039"/>
                </a:lnTo>
                <a:lnTo>
                  <a:pt x="1463040" y="1463039"/>
                </a:lnTo>
                <a:lnTo>
                  <a:pt x="1405890" y="1405890"/>
                </a:lnTo>
                <a:close/>
              </a:path>
              <a:path w="2724150" h="2724150">
                <a:moveTo>
                  <a:pt x="1463040" y="1463039"/>
                </a:moveTo>
                <a:lnTo>
                  <a:pt x="1428151" y="1463039"/>
                </a:lnTo>
                <a:lnTo>
                  <a:pt x="1444669" y="1479549"/>
                </a:lnTo>
                <a:lnTo>
                  <a:pt x="1479550" y="1479549"/>
                </a:lnTo>
                <a:lnTo>
                  <a:pt x="1463040" y="1463039"/>
                </a:lnTo>
                <a:close/>
              </a:path>
              <a:path w="2724150" h="2724150">
                <a:moveTo>
                  <a:pt x="1479550" y="1479550"/>
                </a:moveTo>
                <a:lnTo>
                  <a:pt x="1444669" y="1479550"/>
                </a:lnTo>
                <a:lnTo>
                  <a:pt x="1459915" y="1494789"/>
                </a:lnTo>
                <a:lnTo>
                  <a:pt x="1494790" y="1494789"/>
                </a:lnTo>
                <a:lnTo>
                  <a:pt x="1479550" y="1479550"/>
                </a:lnTo>
                <a:close/>
              </a:path>
              <a:path w="2724150" h="2724150">
                <a:moveTo>
                  <a:pt x="1494790" y="1494790"/>
                </a:moveTo>
                <a:lnTo>
                  <a:pt x="1459915" y="1494790"/>
                </a:lnTo>
                <a:lnTo>
                  <a:pt x="1466268" y="1501139"/>
                </a:lnTo>
                <a:lnTo>
                  <a:pt x="1501140" y="1501139"/>
                </a:lnTo>
                <a:lnTo>
                  <a:pt x="1494790" y="1494790"/>
                </a:lnTo>
                <a:close/>
              </a:path>
              <a:path w="2724150" h="2724150">
                <a:moveTo>
                  <a:pt x="1501140" y="1501140"/>
                </a:moveTo>
                <a:lnTo>
                  <a:pt x="1466268" y="1501140"/>
                </a:lnTo>
                <a:lnTo>
                  <a:pt x="1603487" y="1638299"/>
                </a:lnTo>
                <a:lnTo>
                  <a:pt x="1638300" y="1638299"/>
                </a:lnTo>
                <a:lnTo>
                  <a:pt x="1501140" y="1501140"/>
                </a:lnTo>
                <a:close/>
              </a:path>
              <a:path w="2724150" h="2724150">
                <a:moveTo>
                  <a:pt x="1638300" y="1638300"/>
                </a:moveTo>
                <a:lnTo>
                  <a:pt x="1603487" y="1638300"/>
                </a:lnTo>
                <a:lnTo>
                  <a:pt x="1616192" y="1650999"/>
                </a:lnTo>
                <a:lnTo>
                  <a:pt x="1651000" y="1650999"/>
                </a:lnTo>
                <a:lnTo>
                  <a:pt x="1638300" y="1638300"/>
                </a:lnTo>
                <a:close/>
              </a:path>
              <a:path w="2724150" h="2724150">
                <a:moveTo>
                  <a:pt x="1651000" y="1651000"/>
                </a:moveTo>
                <a:lnTo>
                  <a:pt x="1616192" y="1651000"/>
                </a:lnTo>
                <a:lnTo>
                  <a:pt x="1647956" y="1682749"/>
                </a:lnTo>
                <a:lnTo>
                  <a:pt x="1682750" y="1682749"/>
                </a:lnTo>
                <a:lnTo>
                  <a:pt x="1651000" y="1651000"/>
                </a:lnTo>
                <a:close/>
              </a:path>
              <a:path w="2724150" h="2724150">
                <a:moveTo>
                  <a:pt x="1682750" y="1682750"/>
                </a:moveTo>
                <a:lnTo>
                  <a:pt x="1647956" y="1682750"/>
                </a:lnTo>
                <a:lnTo>
                  <a:pt x="1679720" y="1714499"/>
                </a:lnTo>
                <a:lnTo>
                  <a:pt x="1714500" y="1714499"/>
                </a:lnTo>
                <a:lnTo>
                  <a:pt x="1682750" y="1682750"/>
                </a:lnTo>
                <a:close/>
              </a:path>
              <a:path w="2724150" h="2724150">
                <a:moveTo>
                  <a:pt x="1714500" y="1714500"/>
                </a:moveTo>
                <a:lnTo>
                  <a:pt x="1679720" y="1714500"/>
                </a:lnTo>
                <a:lnTo>
                  <a:pt x="1743247" y="1777999"/>
                </a:lnTo>
                <a:lnTo>
                  <a:pt x="1778000" y="1777999"/>
                </a:lnTo>
                <a:lnTo>
                  <a:pt x="1714500" y="1714500"/>
                </a:lnTo>
                <a:close/>
              </a:path>
              <a:path w="2724150" h="2724150">
                <a:moveTo>
                  <a:pt x="1778000" y="1778000"/>
                </a:moveTo>
                <a:lnTo>
                  <a:pt x="1743247" y="1778000"/>
                </a:lnTo>
                <a:lnTo>
                  <a:pt x="1771199" y="1805939"/>
                </a:lnTo>
                <a:lnTo>
                  <a:pt x="1805940" y="1805939"/>
                </a:lnTo>
                <a:lnTo>
                  <a:pt x="1778000" y="1778000"/>
                </a:lnTo>
                <a:close/>
              </a:path>
              <a:path w="2724150" h="2724150">
                <a:moveTo>
                  <a:pt x="1805940" y="1805939"/>
                </a:moveTo>
                <a:lnTo>
                  <a:pt x="1771199" y="1805939"/>
                </a:lnTo>
                <a:lnTo>
                  <a:pt x="1775011" y="1809749"/>
                </a:lnTo>
                <a:lnTo>
                  <a:pt x="1809750" y="1809749"/>
                </a:lnTo>
                <a:lnTo>
                  <a:pt x="1805940" y="1805939"/>
                </a:lnTo>
                <a:close/>
              </a:path>
              <a:path w="2724150" h="2724150">
                <a:moveTo>
                  <a:pt x="1809750" y="1809750"/>
                </a:moveTo>
                <a:lnTo>
                  <a:pt x="1775011" y="1809750"/>
                </a:lnTo>
                <a:lnTo>
                  <a:pt x="1777552" y="1812289"/>
                </a:lnTo>
                <a:lnTo>
                  <a:pt x="1812290" y="1812289"/>
                </a:lnTo>
                <a:lnTo>
                  <a:pt x="1809750" y="1809750"/>
                </a:lnTo>
                <a:close/>
              </a:path>
              <a:path w="2724150" h="2724150">
                <a:moveTo>
                  <a:pt x="1812290" y="1812289"/>
                </a:moveTo>
                <a:lnTo>
                  <a:pt x="1777552" y="1812289"/>
                </a:lnTo>
                <a:lnTo>
                  <a:pt x="1809316" y="1844039"/>
                </a:lnTo>
                <a:lnTo>
                  <a:pt x="1844040" y="1844039"/>
                </a:lnTo>
                <a:lnTo>
                  <a:pt x="1812290" y="1812289"/>
                </a:lnTo>
                <a:close/>
              </a:path>
              <a:path w="2724150" h="2724150">
                <a:moveTo>
                  <a:pt x="1844040" y="1844039"/>
                </a:moveTo>
                <a:lnTo>
                  <a:pt x="1809316" y="1844039"/>
                </a:lnTo>
                <a:lnTo>
                  <a:pt x="1828374" y="1863089"/>
                </a:lnTo>
                <a:lnTo>
                  <a:pt x="1863090" y="1863089"/>
                </a:lnTo>
                <a:lnTo>
                  <a:pt x="1844040" y="1844039"/>
                </a:lnTo>
                <a:close/>
              </a:path>
              <a:path w="2724150" h="2724150">
                <a:moveTo>
                  <a:pt x="1863090" y="1863090"/>
                </a:moveTo>
                <a:lnTo>
                  <a:pt x="1828374" y="1863090"/>
                </a:lnTo>
                <a:lnTo>
                  <a:pt x="1834727" y="1869439"/>
                </a:lnTo>
                <a:lnTo>
                  <a:pt x="1869440" y="1869439"/>
                </a:lnTo>
                <a:lnTo>
                  <a:pt x="1863090" y="1863090"/>
                </a:lnTo>
                <a:close/>
              </a:path>
              <a:path w="2724150" h="2724150">
                <a:moveTo>
                  <a:pt x="1869440" y="1869440"/>
                </a:moveTo>
                <a:lnTo>
                  <a:pt x="1834727" y="1869440"/>
                </a:lnTo>
                <a:lnTo>
                  <a:pt x="1847432" y="1882139"/>
                </a:lnTo>
                <a:lnTo>
                  <a:pt x="1882140" y="1882139"/>
                </a:lnTo>
                <a:lnTo>
                  <a:pt x="1869440" y="1869440"/>
                </a:lnTo>
                <a:close/>
              </a:path>
              <a:path w="2724150" h="2724150">
                <a:moveTo>
                  <a:pt x="1882140" y="1882139"/>
                </a:moveTo>
                <a:lnTo>
                  <a:pt x="1847432" y="1882139"/>
                </a:lnTo>
                <a:lnTo>
                  <a:pt x="1860137" y="1894839"/>
                </a:lnTo>
                <a:lnTo>
                  <a:pt x="1894840" y="1894839"/>
                </a:lnTo>
                <a:lnTo>
                  <a:pt x="1882140" y="1882139"/>
                </a:lnTo>
                <a:close/>
              </a:path>
              <a:path w="2724150" h="2724150">
                <a:moveTo>
                  <a:pt x="1894840" y="1894840"/>
                </a:moveTo>
                <a:lnTo>
                  <a:pt x="1860137" y="1894840"/>
                </a:lnTo>
                <a:lnTo>
                  <a:pt x="1863949" y="1898649"/>
                </a:lnTo>
                <a:lnTo>
                  <a:pt x="1898650" y="1898649"/>
                </a:lnTo>
                <a:lnTo>
                  <a:pt x="1894840" y="1894840"/>
                </a:lnTo>
                <a:close/>
              </a:path>
              <a:path w="2724150" h="2724150">
                <a:moveTo>
                  <a:pt x="1898650" y="1898650"/>
                </a:moveTo>
                <a:lnTo>
                  <a:pt x="1863949" y="1898650"/>
                </a:lnTo>
                <a:lnTo>
                  <a:pt x="1872843" y="1907539"/>
                </a:lnTo>
                <a:lnTo>
                  <a:pt x="1907540" y="1907539"/>
                </a:lnTo>
                <a:lnTo>
                  <a:pt x="1898650" y="1898650"/>
                </a:lnTo>
                <a:close/>
              </a:path>
              <a:path w="2724150" h="2724150">
                <a:moveTo>
                  <a:pt x="1907540" y="1907539"/>
                </a:moveTo>
                <a:lnTo>
                  <a:pt x="1872843" y="1907539"/>
                </a:lnTo>
                <a:lnTo>
                  <a:pt x="1879196" y="1913889"/>
                </a:lnTo>
                <a:lnTo>
                  <a:pt x="1913890" y="1913889"/>
                </a:lnTo>
                <a:lnTo>
                  <a:pt x="1907540" y="1907539"/>
                </a:lnTo>
                <a:close/>
              </a:path>
              <a:path w="2724150" h="2724150">
                <a:moveTo>
                  <a:pt x="2524760" y="2524760"/>
                </a:moveTo>
                <a:lnTo>
                  <a:pt x="2490329" y="2524760"/>
                </a:lnTo>
                <a:lnTo>
                  <a:pt x="2603408" y="2637789"/>
                </a:lnTo>
                <a:lnTo>
                  <a:pt x="2637790" y="2637789"/>
                </a:lnTo>
                <a:lnTo>
                  <a:pt x="2524760" y="2524760"/>
                </a:lnTo>
                <a:close/>
              </a:path>
              <a:path w="2724150" h="2724150">
                <a:moveTo>
                  <a:pt x="2522220" y="2522219"/>
                </a:moveTo>
                <a:lnTo>
                  <a:pt x="2487788" y="2522219"/>
                </a:lnTo>
                <a:lnTo>
                  <a:pt x="2489058" y="2523490"/>
                </a:lnTo>
                <a:lnTo>
                  <a:pt x="2523490" y="2523490"/>
                </a:lnTo>
                <a:lnTo>
                  <a:pt x="2522220" y="2522219"/>
                </a:lnTo>
                <a:close/>
              </a:path>
              <a:path w="2724150" h="2724150">
                <a:moveTo>
                  <a:pt x="2518410" y="2518410"/>
                </a:moveTo>
                <a:lnTo>
                  <a:pt x="2483976" y="2518410"/>
                </a:lnTo>
                <a:lnTo>
                  <a:pt x="2486517" y="2520949"/>
                </a:lnTo>
                <a:lnTo>
                  <a:pt x="2520950" y="2520949"/>
                </a:lnTo>
                <a:lnTo>
                  <a:pt x="2518410" y="2518410"/>
                </a:lnTo>
                <a:close/>
              </a:path>
              <a:path w="2724150" h="2724150">
                <a:moveTo>
                  <a:pt x="2515870" y="2515869"/>
                </a:moveTo>
                <a:lnTo>
                  <a:pt x="2481435" y="2515869"/>
                </a:lnTo>
                <a:lnTo>
                  <a:pt x="2482706" y="2517140"/>
                </a:lnTo>
                <a:lnTo>
                  <a:pt x="2517140" y="2517140"/>
                </a:lnTo>
                <a:lnTo>
                  <a:pt x="2515870" y="2515869"/>
                </a:lnTo>
                <a:close/>
              </a:path>
              <a:path w="2724150" h="2724150">
                <a:moveTo>
                  <a:pt x="2512060" y="2512060"/>
                </a:moveTo>
                <a:lnTo>
                  <a:pt x="2477623" y="2512060"/>
                </a:lnTo>
                <a:lnTo>
                  <a:pt x="2480164" y="2514600"/>
                </a:lnTo>
                <a:lnTo>
                  <a:pt x="2514600" y="2514600"/>
                </a:lnTo>
                <a:lnTo>
                  <a:pt x="2512060" y="2512060"/>
                </a:lnTo>
                <a:close/>
              </a:path>
              <a:path w="2724150" h="2724150">
                <a:moveTo>
                  <a:pt x="2509520" y="2509519"/>
                </a:moveTo>
                <a:lnTo>
                  <a:pt x="2475082" y="2509519"/>
                </a:lnTo>
                <a:lnTo>
                  <a:pt x="2476353" y="2510790"/>
                </a:lnTo>
                <a:lnTo>
                  <a:pt x="2510790" y="2510790"/>
                </a:lnTo>
                <a:lnTo>
                  <a:pt x="2509520" y="2509519"/>
                </a:lnTo>
                <a:close/>
              </a:path>
              <a:path w="2724150" h="2724150">
                <a:moveTo>
                  <a:pt x="2505710" y="2505710"/>
                </a:moveTo>
                <a:lnTo>
                  <a:pt x="2471271" y="2505710"/>
                </a:lnTo>
                <a:lnTo>
                  <a:pt x="2473812" y="2508249"/>
                </a:lnTo>
                <a:lnTo>
                  <a:pt x="2508250" y="2508249"/>
                </a:lnTo>
                <a:lnTo>
                  <a:pt x="2505710" y="2505710"/>
                </a:lnTo>
                <a:close/>
              </a:path>
              <a:path w="2724150" h="2724150">
                <a:moveTo>
                  <a:pt x="2503170" y="2503169"/>
                </a:moveTo>
                <a:lnTo>
                  <a:pt x="2468730" y="2503169"/>
                </a:lnTo>
                <a:lnTo>
                  <a:pt x="2470000" y="2504440"/>
                </a:lnTo>
                <a:lnTo>
                  <a:pt x="2504440" y="2504440"/>
                </a:lnTo>
                <a:lnTo>
                  <a:pt x="2503170" y="2503169"/>
                </a:lnTo>
                <a:close/>
              </a:path>
              <a:path w="2724150" h="2724150">
                <a:moveTo>
                  <a:pt x="2499360" y="2499360"/>
                </a:moveTo>
                <a:lnTo>
                  <a:pt x="2464918" y="2499360"/>
                </a:lnTo>
                <a:lnTo>
                  <a:pt x="2467459" y="2501899"/>
                </a:lnTo>
                <a:lnTo>
                  <a:pt x="2501900" y="2501899"/>
                </a:lnTo>
                <a:lnTo>
                  <a:pt x="2499360" y="2499360"/>
                </a:lnTo>
                <a:close/>
              </a:path>
              <a:path w="2724150" h="2724150">
                <a:moveTo>
                  <a:pt x="2496820" y="2496819"/>
                </a:moveTo>
                <a:lnTo>
                  <a:pt x="2462377" y="2496819"/>
                </a:lnTo>
                <a:lnTo>
                  <a:pt x="2463647" y="2498090"/>
                </a:lnTo>
                <a:lnTo>
                  <a:pt x="2498090" y="2498090"/>
                </a:lnTo>
                <a:lnTo>
                  <a:pt x="2496820" y="2496819"/>
                </a:lnTo>
                <a:close/>
              </a:path>
              <a:path w="2724150" h="2724150">
                <a:moveTo>
                  <a:pt x="2493010" y="2493010"/>
                </a:moveTo>
                <a:lnTo>
                  <a:pt x="2458565" y="2493010"/>
                </a:lnTo>
                <a:lnTo>
                  <a:pt x="2461106" y="2495549"/>
                </a:lnTo>
                <a:lnTo>
                  <a:pt x="2495550" y="2495549"/>
                </a:lnTo>
                <a:lnTo>
                  <a:pt x="2493010" y="2493010"/>
                </a:lnTo>
                <a:close/>
              </a:path>
              <a:path w="2724150" h="2724150">
                <a:moveTo>
                  <a:pt x="2490470" y="2490470"/>
                </a:moveTo>
                <a:lnTo>
                  <a:pt x="2456024" y="2490470"/>
                </a:lnTo>
                <a:lnTo>
                  <a:pt x="2457295" y="2491740"/>
                </a:lnTo>
                <a:lnTo>
                  <a:pt x="2491740" y="2491740"/>
                </a:lnTo>
                <a:lnTo>
                  <a:pt x="2490470" y="2490470"/>
                </a:lnTo>
                <a:close/>
              </a:path>
              <a:path w="2724150" h="2724150">
                <a:moveTo>
                  <a:pt x="2486660" y="2486660"/>
                </a:moveTo>
                <a:lnTo>
                  <a:pt x="2452212" y="2486660"/>
                </a:lnTo>
                <a:lnTo>
                  <a:pt x="2454754" y="2489199"/>
                </a:lnTo>
                <a:lnTo>
                  <a:pt x="2489200" y="2489199"/>
                </a:lnTo>
                <a:lnTo>
                  <a:pt x="2486660" y="2486660"/>
                </a:lnTo>
                <a:close/>
              </a:path>
              <a:path w="2724150" h="2724150">
                <a:moveTo>
                  <a:pt x="2484120" y="2484119"/>
                </a:moveTo>
                <a:lnTo>
                  <a:pt x="2449671" y="2484119"/>
                </a:lnTo>
                <a:lnTo>
                  <a:pt x="2450942" y="2485390"/>
                </a:lnTo>
                <a:lnTo>
                  <a:pt x="2485390" y="2485390"/>
                </a:lnTo>
                <a:lnTo>
                  <a:pt x="2484120" y="2484119"/>
                </a:lnTo>
                <a:close/>
              </a:path>
              <a:path w="2724150" h="2724150">
                <a:moveTo>
                  <a:pt x="2480310" y="2480310"/>
                </a:moveTo>
                <a:lnTo>
                  <a:pt x="2445860" y="2480310"/>
                </a:lnTo>
                <a:lnTo>
                  <a:pt x="2448401" y="2482849"/>
                </a:lnTo>
                <a:lnTo>
                  <a:pt x="2482850" y="2482849"/>
                </a:lnTo>
                <a:lnTo>
                  <a:pt x="2480310" y="2480310"/>
                </a:lnTo>
                <a:close/>
              </a:path>
              <a:path w="2724150" h="2724150">
                <a:moveTo>
                  <a:pt x="2477770" y="2477769"/>
                </a:moveTo>
                <a:lnTo>
                  <a:pt x="2443319" y="2477769"/>
                </a:lnTo>
                <a:lnTo>
                  <a:pt x="2444589" y="2479040"/>
                </a:lnTo>
                <a:lnTo>
                  <a:pt x="2479040" y="2479040"/>
                </a:lnTo>
                <a:lnTo>
                  <a:pt x="2477770" y="2477769"/>
                </a:lnTo>
                <a:close/>
              </a:path>
              <a:path w="2724150" h="2724150">
                <a:moveTo>
                  <a:pt x="2473960" y="2473960"/>
                </a:moveTo>
                <a:lnTo>
                  <a:pt x="2439507" y="2473960"/>
                </a:lnTo>
                <a:lnTo>
                  <a:pt x="2442048" y="2476499"/>
                </a:lnTo>
                <a:lnTo>
                  <a:pt x="2476500" y="2476499"/>
                </a:lnTo>
                <a:lnTo>
                  <a:pt x="2473960" y="2473960"/>
                </a:lnTo>
                <a:close/>
              </a:path>
              <a:path w="2724150" h="2724150">
                <a:moveTo>
                  <a:pt x="2471420" y="2471419"/>
                </a:moveTo>
                <a:lnTo>
                  <a:pt x="2436966" y="2471419"/>
                </a:lnTo>
                <a:lnTo>
                  <a:pt x="2438236" y="2472690"/>
                </a:lnTo>
                <a:lnTo>
                  <a:pt x="2472690" y="2472690"/>
                </a:lnTo>
                <a:lnTo>
                  <a:pt x="2471420" y="2471419"/>
                </a:lnTo>
                <a:close/>
              </a:path>
              <a:path w="2724150" h="2724150">
                <a:moveTo>
                  <a:pt x="2467610" y="2467610"/>
                </a:moveTo>
                <a:lnTo>
                  <a:pt x="2433154" y="2467610"/>
                </a:lnTo>
                <a:lnTo>
                  <a:pt x="2435695" y="2470149"/>
                </a:lnTo>
                <a:lnTo>
                  <a:pt x="2470150" y="2470149"/>
                </a:lnTo>
                <a:lnTo>
                  <a:pt x="2467610" y="2467610"/>
                </a:lnTo>
                <a:close/>
              </a:path>
              <a:path w="2724150" h="2724150">
                <a:moveTo>
                  <a:pt x="2465070" y="2465069"/>
                </a:moveTo>
                <a:lnTo>
                  <a:pt x="2430613" y="2465069"/>
                </a:lnTo>
                <a:lnTo>
                  <a:pt x="2431884" y="2466340"/>
                </a:lnTo>
                <a:lnTo>
                  <a:pt x="2466340" y="2466340"/>
                </a:lnTo>
                <a:lnTo>
                  <a:pt x="2465070" y="2465069"/>
                </a:lnTo>
                <a:close/>
              </a:path>
              <a:path w="2724150" h="2724150">
                <a:moveTo>
                  <a:pt x="2461260" y="2461260"/>
                </a:moveTo>
                <a:lnTo>
                  <a:pt x="2426802" y="2461260"/>
                </a:lnTo>
                <a:lnTo>
                  <a:pt x="2429343" y="2463799"/>
                </a:lnTo>
                <a:lnTo>
                  <a:pt x="2463800" y="2463799"/>
                </a:lnTo>
                <a:lnTo>
                  <a:pt x="2461260" y="2461260"/>
                </a:lnTo>
                <a:close/>
              </a:path>
              <a:path w="2724150" h="2724150">
                <a:moveTo>
                  <a:pt x="2458720" y="2458719"/>
                </a:moveTo>
                <a:lnTo>
                  <a:pt x="2424260" y="2458719"/>
                </a:lnTo>
                <a:lnTo>
                  <a:pt x="2425531" y="2459989"/>
                </a:lnTo>
                <a:lnTo>
                  <a:pt x="2459990" y="2459989"/>
                </a:lnTo>
                <a:lnTo>
                  <a:pt x="2458720" y="2458719"/>
                </a:lnTo>
                <a:close/>
              </a:path>
              <a:path w="2724150" h="2724150">
                <a:moveTo>
                  <a:pt x="2454910" y="2454910"/>
                </a:moveTo>
                <a:lnTo>
                  <a:pt x="2420449" y="2454910"/>
                </a:lnTo>
                <a:lnTo>
                  <a:pt x="2422990" y="2457449"/>
                </a:lnTo>
                <a:lnTo>
                  <a:pt x="2457450" y="2457449"/>
                </a:lnTo>
                <a:lnTo>
                  <a:pt x="2454910" y="2454910"/>
                </a:lnTo>
                <a:close/>
              </a:path>
              <a:path w="2724150" h="2724150">
                <a:moveTo>
                  <a:pt x="2452370" y="2452369"/>
                </a:moveTo>
                <a:lnTo>
                  <a:pt x="2417908" y="2452369"/>
                </a:lnTo>
                <a:lnTo>
                  <a:pt x="2419178" y="2453640"/>
                </a:lnTo>
                <a:lnTo>
                  <a:pt x="2453640" y="2453640"/>
                </a:lnTo>
                <a:lnTo>
                  <a:pt x="2452370" y="2452369"/>
                </a:lnTo>
                <a:close/>
              </a:path>
              <a:path w="2724150" h="2724150">
                <a:moveTo>
                  <a:pt x="2448560" y="2448560"/>
                </a:moveTo>
                <a:lnTo>
                  <a:pt x="2414096" y="2448560"/>
                </a:lnTo>
                <a:lnTo>
                  <a:pt x="2416637" y="2451099"/>
                </a:lnTo>
                <a:lnTo>
                  <a:pt x="2451100" y="2451099"/>
                </a:lnTo>
                <a:lnTo>
                  <a:pt x="2448560" y="2448560"/>
                </a:lnTo>
                <a:close/>
              </a:path>
              <a:path w="2724150" h="2724150">
                <a:moveTo>
                  <a:pt x="2446020" y="2446019"/>
                </a:moveTo>
                <a:lnTo>
                  <a:pt x="2411555" y="2446019"/>
                </a:lnTo>
                <a:lnTo>
                  <a:pt x="2412825" y="2447290"/>
                </a:lnTo>
                <a:lnTo>
                  <a:pt x="2447290" y="2447290"/>
                </a:lnTo>
                <a:lnTo>
                  <a:pt x="2446020" y="2446019"/>
                </a:lnTo>
                <a:close/>
              </a:path>
              <a:path w="2724150" h="2724150">
                <a:moveTo>
                  <a:pt x="2442210" y="2442210"/>
                </a:moveTo>
                <a:lnTo>
                  <a:pt x="2407743" y="2442210"/>
                </a:lnTo>
                <a:lnTo>
                  <a:pt x="2410284" y="2444750"/>
                </a:lnTo>
                <a:lnTo>
                  <a:pt x="2444750" y="2444750"/>
                </a:lnTo>
                <a:lnTo>
                  <a:pt x="2442210" y="2442210"/>
                </a:lnTo>
                <a:close/>
              </a:path>
              <a:path w="2724150" h="2724150">
                <a:moveTo>
                  <a:pt x="2439670" y="2439669"/>
                </a:moveTo>
                <a:lnTo>
                  <a:pt x="2405202" y="2439669"/>
                </a:lnTo>
                <a:lnTo>
                  <a:pt x="2406473" y="2440940"/>
                </a:lnTo>
                <a:lnTo>
                  <a:pt x="2440940" y="2440940"/>
                </a:lnTo>
                <a:lnTo>
                  <a:pt x="2439670" y="2439669"/>
                </a:lnTo>
                <a:close/>
              </a:path>
              <a:path w="2724150" h="2724150">
                <a:moveTo>
                  <a:pt x="2435860" y="2435860"/>
                </a:moveTo>
                <a:lnTo>
                  <a:pt x="2401391" y="2435860"/>
                </a:lnTo>
                <a:lnTo>
                  <a:pt x="2403932" y="2438400"/>
                </a:lnTo>
                <a:lnTo>
                  <a:pt x="2438400" y="2438400"/>
                </a:lnTo>
                <a:lnTo>
                  <a:pt x="2435860" y="2435860"/>
                </a:lnTo>
                <a:close/>
              </a:path>
              <a:path w="2724150" h="2724150">
                <a:moveTo>
                  <a:pt x="2433320" y="2433320"/>
                </a:moveTo>
                <a:lnTo>
                  <a:pt x="2398849" y="2433320"/>
                </a:lnTo>
                <a:lnTo>
                  <a:pt x="2400120" y="2434590"/>
                </a:lnTo>
                <a:lnTo>
                  <a:pt x="2434590" y="2434590"/>
                </a:lnTo>
                <a:lnTo>
                  <a:pt x="2433320" y="2433320"/>
                </a:lnTo>
                <a:close/>
              </a:path>
              <a:path w="2724150" h="2724150">
                <a:moveTo>
                  <a:pt x="2426970" y="2426970"/>
                </a:moveTo>
                <a:lnTo>
                  <a:pt x="2392497" y="2426970"/>
                </a:lnTo>
                <a:lnTo>
                  <a:pt x="2397579" y="2432049"/>
                </a:lnTo>
                <a:lnTo>
                  <a:pt x="2432050" y="2432049"/>
                </a:lnTo>
                <a:lnTo>
                  <a:pt x="2426970" y="2426970"/>
                </a:lnTo>
                <a:close/>
              </a:path>
              <a:path w="2724150" h="2724150">
                <a:moveTo>
                  <a:pt x="2423160" y="2423160"/>
                </a:moveTo>
                <a:lnTo>
                  <a:pt x="2388685" y="2423160"/>
                </a:lnTo>
                <a:lnTo>
                  <a:pt x="2391226" y="2425699"/>
                </a:lnTo>
                <a:lnTo>
                  <a:pt x="2425700" y="2425699"/>
                </a:lnTo>
                <a:lnTo>
                  <a:pt x="2423160" y="2423160"/>
                </a:lnTo>
                <a:close/>
              </a:path>
              <a:path w="2724150" h="2724150">
                <a:moveTo>
                  <a:pt x="2420620" y="2420619"/>
                </a:moveTo>
                <a:lnTo>
                  <a:pt x="2386144" y="2420619"/>
                </a:lnTo>
                <a:lnTo>
                  <a:pt x="2387415" y="2421890"/>
                </a:lnTo>
                <a:lnTo>
                  <a:pt x="2421890" y="2421890"/>
                </a:lnTo>
                <a:lnTo>
                  <a:pt x="2420620" y="2420619"/>
                </a:lnTo>
                <a:close/>
              </a:path>
              <a:path w="2724150" h="2724150">
                <a:moveTo>
                  <a:pt x="2416810" y="2416810"/>
                </a:moveTo>
                <a:lnTo>
                  <a:pt x="2382332" y="2416810"/>
                </a:lnTo>
                <a:lnTo>
                  <a:pt x="2384873" y="2419349"/>
                </a:lnTo>
                <a:lnTo>
                  <a:pt x="2419350" y="2419349"/>
                </a:lnTo>
                <a:lnTo>
                  <a:pt x="2416810" y="2416810"/>
                </a:lnTo>
                <a:close/>
              </a:path>
              <a:path w="2724150" h="2724150">
                <a:moveTo>
                  <a:pt x="2414270" y="2414269"/>
                </a:moveTo>
                <a:lnTo>
                  <a:pt x="2379791" y="2414269"/>
                </a:lnTo>
                <a:lnTo>
                  <a:pt x="2381062" y="2415540"/>
                </a:lnTo>
                <a:lnTo>
                  <a:pt x="2415540" y="2415540"/>
                </a:lnTo>
                <a:lnTo>
                  <a:pt x="2414270" y="2414269"/>
                </a:lnTo>
                <a:close/>
              </a:path>
              <a:path w="2724150" h="2724150">
                <a:moveTo>
                  <a:pt x="2410460" y="2410459"/>
                </a:moveTo>
                <a:lnTo>
                  <a:pt x="2375980" y="2410459"/>
                </a:lnTo>
                <a:lnTo>
                  <a:pt x="2378521" y="2413000"/>
                </a:lnTo>
                <a:lnTo>
                  <a:pt x="2413000" y="2413000"/>
                </a:lnTo>
                <a:lnTo>
                  <a:pt x="2410460" y="2410459"/>
                </a:lnTo>
                <a:close/>
              </a:path>
              <a:path w="2724150" h="2724150">
                <a:moveTo>
                  <a:pt x="2407920" y="2407919"/>
                </a:moveTo>
                <a:lnTo>
                  <a:pt x="2373439" y="2407919"/>
                </a:lnTo>
                <a:lnTo>
                  <a:pt x="2374709" y="2409190"/>
                </a:lnTo>
                <a:lnTo>
                  <a:pt x="2409190" y="2409190"/>
                </a:lnTo>
                <a:lnTo>
                  <a:pt x="2407920" y="2407919"/>
                </a:lnTo>
                <a:close/>
              </a:path>
              <a:path w="2724150" h="2724150">
                <a:moveTo>
                  <a:pt x="2404110" y="2404110"/>
                </a:moveTo>
                <a:lnTo>
                  <a:pt x="2369627" y="2404110"/>
                </a:lnTo>
                <a:lnTo>
                  <a:pt x="2372168" y="2406650"/>
                </a:lnTo>
                <a:lnTo>
                  <a:pt x="2406650" y="2406650"/>
                </a:lnTo>
                <a:lnTo>
                  <a:pt x="2404110" y="2404110"/>
                </a:lnTo>
                <a:close/>
              </a:path>
              <a:path w="2724150" h="2724150">
                <a:moveTo>
                  <a:pt x="2401570" y="2401569"/>
                </a:moveTo>
                <a:lnTo>
                  <a:pt x="2367086" y="2401569"/>
                </a:lnTo>
                <a:lnTo>
                  <a:pt x="2368356" y="2402840"/>
                </a:lnTo>
                <a:lnTo>
                  <a:pt x="2402840" y="2402840"/>
                </a:lnTo>
                <a:lnTo>
                  <a:pt x="2401570" y="2401569"/>
                </a:lnTo>
                <a:close/>
              </a:path>
              <a:path w="2724150" h="2724150">
                <a:moveTo>
                  <a:pt x="2397760" y="2397760"/>
                </a:moveTo>
                <a:lnTo>
                  <a:pt x="2363274" y="2397760"/>
                </a:lnTo>
                <a:lnTo>
                  <a:pt x="2365815" y="2400300"/>
                </a:lnTo>
                <a:lnTo>
                  <a:pt x="2400300" y="2400300"/>
                </a:lnTo>
                <a:lnTo>
                  <a:pt x="2397760" y="2397760"/>
                </a:lnTo>
                <a:close/>
              </a:path>
              <a:path w="2724150" h="2724150">
                <a:moveTo>
                  <a:pt x="2395220" y="2395219"/>
                </a:moveTo>
                <a:lnTo>
                  <a:pt x="2360733" y="2395219"/>
                </a:lnTo>
                <a:lnTo>
                  <a:pt x="2362004" y="2396490"/>
                </a:lnTo>
                <a:lnTo>
                  <a:pt x="2396490" y="2396490"/>
                </a:lnTo>
                <a:lnTo>
                  <a:pt x="2395220" y="2395219"/>
                </a:lnTo>
                <a:close/>
              </a:path>
              <a:path w="2724150" h="2724150">
                <a:moveTo>
                  <a:pt x="2391410" y="2391410"/>
                </a:moveTo>
                <a:lnTo>
                  <a:pt x="2356921" y="2391410"/>
                </a:lnTo>
                <a:lnTo>
                  <a:pt x="2359463" y="2393949"/>
                </a:lnTo>
                <a:lnTo>
                  <a:pt x="2393950" y="2393949"/>
                </a:lnTo>
                <a:lnTo>
                  <a:pt x="2391410" y="2391410"/>
                </a:lnTo>
                <a:close/>
              </a:path>
              <a:path w="2724150" h="2724150">
                <a:moveTo>
                  <a:pt x="2388870" y="2388869"/>
                </a:moveTo>
                <a:lnTo>
                  <a:pt x="2354380" y="2388869"/>
                </a:lnTo>
                <a:lnTo>
                  <a:pt x="2355651" y="2390140"/>
                </a:lnTo>
                <a:lnTo>
                  <a:pt x="2390140" y="2390140"/>
                </a:lnTo>
                <a:lnTo>
                  <a:pt x="2388870" y="2388869"/>
                </a:lnTo>
                <a:close/>
              </a:path>
              <a:path w="2724150" h="2724150">
                <a:moveTo>
                  <a:pt x="2385060" y="2385060"/>
                </a:moveTo>
                <a:lnTo>
                  <a:pt x="2350569" y="2385060"/>
                </a:lnTo>
                <a:lnTo>
                  <a:pt x="2353110" y="2387600"/>
                </a:lnTo>
                <a:lnTo>
                  <a:pt x="2387600" y="2387600"/>
                </a:lnTo>
                <a:lnTo>
                  <a:pt x="2385060" y="2385060"/>
                </a:lnTo>
                <a:close/>
              </a:path>
              <a:path w="2724150" h="2724150">
                <a:moveTo>
                  <a:pt x="2382520" y="2382519"/>
                </a:moveTo>
                <a:lnTo>
                  <a:pt x="2348028" y="2382519"/>
                </a:lnTo>
                <a:lnTo>
                  <a:pt x="2349298" y="2383790"/>
                </a:lnTo>
                <a:lnTo>
                  <a:pt x="2383790" y="2383790"/>
                </a:lnTo>
                <a:lnTo>
                  <a:pt x="2382520" y="2382519"/>
                </a:lnTo>
                <a:close/>
              </a:path>
              <a:path w="2724150" h="2724150">
                <a:moveTo>
                  <a:pt x="2378710" y="2378710"/>
                </a:moveTo>
                <a:lnTo>
                  <a:pt x="2344216" y="2378710"/>
                </a:lnTo>
                <a:lnTo>
                  <a:pt x="2346757" y="2381250"/>
                </a:lnTo>
                <a:lnTo>
                  <a:pt x="2381250" y="2381250"/>
                </a:lnTo>
                <a:lnTo>
                  <a:pt x="2378710" y="2378710"/>
                </a:lnTo>
                <a:close/>
              </a:path>
              <a:path w="2724150" h="2724150">
                <a:moveTo>
                  <a:pt x="2376170" y="2376169"/>
                </a:moveTo>
                <a:lnTo>
                  <a:pt x="2341675" y="2376169"/>
                </a:lnTo>
                <a:lnTo>
                  <a:pt x="2342945" y="2377440"/>
                </a:lnTo>
                <a:lnTo>
                  <a:pt x="2377440" y="2377440"/>
                </a:lnTo>
                <a:lnTo>
                  <a:pt x="2376170" y="2376169"/>
                </a:lnTo>
                <a:close/>
              </a:path>
              <a:path w="2724150" h="2724150">
                <a:moveTo>
                  <a:pt x="2372360" y="2372360"/>
                </a:moveTo>
                <a:lnTo>
                  <a:pt x="2337863" y="2372360"/>
                </a:lnTo>
                <a:lnTo>
                  <a:pt x="2340404" y="2374899"/>
                </a:lnTo>
                <a:lnTo>
                  <a:pt x="2374900" y="2374899"/>
                </a:lnTo>
                <a:lnTo>
                  <a:pt x="2372360" y="2372360"/>
                </a:lnTo>
                <a:close/>
              </a:path>
              <a:path w="2724150" h="2724150">
                <a:moveTo>
                  <a:pt x="2369820" y="2369819"/>
                </a:moveTo>
                <a:lnTo>
                  <a:pt x="2335322" y="2369819"/>
                </a:lnTo>
                <a:lnTo>
                  <a:pt x="2336593" y="2371090"/>
                </a:lnTo>
                <a:lnTo>
                  <a:pt x="2371090" y="2371090"/>
                </a:lnTo>
                <a:lnTo>
                  <a:pt x="2369820" y="2369819"/>
                </a:lnTo>
                <a:close/>
              </a:path>
              <a:path w="2724150" h="2724150">
                <a:moveTo>
                  <a:pt x="2363470" y="2363469"/>
                </a:moveTo>
                <a:lnTo>
                  <a:pt x="2328969" y="2363469"/>
                </a:lnTo>
                <a:lnTo>
                  <a:pt x="2334052" y="2368550"/>
                </a:lnTo>
                <a:lnTo>
                  <a:pt x="2368550" y="2368550"/>
                </a:lnTo>
                <a:lnTo>
                  <a:pt x="2363470" y="2363469"/>
                </a:lnTo>
                <a:close/>
              </a:path>
              <a:path w="2724150" h="2724150">
                <a:moveTo>
                  <a:pt x="2357120" y="2357119"/>
                </a:moveTo>
                <a:lnTo>
                  <a:pt x="2322617" y="2357119"/>
                </a:lnTo>
                <a:lnTo>
                  <a:pt x="2327699" y="2362200"/>
                </a:lnTo>
                <a:lnTo>
                  <a:pt x="2362200" y="2362200"/>
                </a:lnTo>
                <a:lnTo>
                  <a:pt x="2357120" y="2357119"/>
                </a:lnTo>
                <a:close/>
              </a:path>
              <a:path w="2724150" h="2724150">
                <a:moveTo>
                  <a:pt x="2350770" y="2350769"/>
                </a:moveTo>
                <a:lnTo>
                  <a:pt x="2316264" y="2350769"/>
                </a:lnTo>
                <a:lnTo>
                  <a:pt x="2321346" y="2355850"/>
                </a:lnTo>
                <a:lnTo>
                  <a:pt x="2355850" y="2355850"/>
                </a:lnTo>
                <a:lnTo>
                  <a:pt x="2350770" y="2350769"/>
                </a:lnTo>
                <a:close/>
              </a:path>
              <a:path w="2724150" h="2724150">
                <a:moveTo>
                  <a:pt x="2344420" y="2344420"/>
                </a:moveTo>
                <a:lnTo>
                  <a:pt x="2309911" y="2344420"/>
                </a:lnTo>
                <a:lnTo>
                  <a:pt x="2314993" y="2349499"/>
                </a:lnTo>
                <a:lnTo>
                  <a:pt x="2349500" y="2349499"/>
                </a:lnTo>
                <a:lnTo>
                  <a:pt x="2344420" y="2344420"/>
                </a:lnTo>
                <a:close/>
              </a:path>
              <a:path w="2724150" h="2724150">
                <a:moveTo>
                  <a:pt x="2338070" y="2338069"/>
                </a:moveTo>
                <a:lnTo>
                  <a:pt x="2303558" y="2338069"/>
                </a:lnTo>
                <a:lnTo>
                  <a:pt x="2308641" y="2343149"/>
                </a:lnTo>
                <a:lnTo>
                  <a:pt x="2343150" y="2343149"/>
                </a:lnTo>
                <a:lnTo>
                  <a:pt x="2338070" y="2338069"/>
                </a:lnTo>
                <a:close/>
              </a:path>
              <a:path w="2724150" h="2724150">
                <a:moveTo>
                  <a:pt x="2331720" y="2331719"/>
                </a:moveTo>
                <a:lnTo>
                  <a:pt x="2297206" y="2331719"/>
                </a:lnTo>
                <a:lnTo>
                  <a:pt x="2302288" y="2336800"/>
                </a:lnTo>
                <a:lnTo>
                  <a:pt x="2336800" y="2336800"/>
                </a:lnTo>
                <a:lnTo>
                  <a:pt x="2331720" y="2331719"/>
                </a:lnTo>
                <a:close/>
              </a:path>
              <a:path w="2724150" h="2724150">
                <a:moveTo>
                  <a:pt x="2325370" y="2325369"/>
                </a:moveTo>
                <a:lnTo>
                  <a:pt x="2290853" y="2325369"/>
                </a:lnTo>
                <a:lnTo>
                  <a:pt x="2295935" y="2330449"/>
                </a:lnTo>
                <a:lnTo>
                  <a:pt x="2330450" y="2330449"/>
                </a:lnTo>
                <a:lnTo>
                  <a:pt x="2325370" y="2325369"/>
                </a:lnTo>
                <a:close/>
              </a:path>
              <a:path w="2724150" h="2724150">
                <a:moveTo>
                  <a:pt x="2320290" y="2320290"/>
                </a:moveTo>
                <a:lnTo>
                  <a:pt x="2285771" y="2320290"/>
                </a:lnTo>
                <a:lnTo>
                  <a:pt x="2289582" y="2324100"/>
                </a:lnTo>
                <a:lnTo>
                  <a:pt x="2324100" y="2324100"/>
                </a:lnTo>
                <a:lnTo>
                  <a:pt x="2320290" y="2320290"/>
                </a:lnTo>
                <a:close/>
              </a:path>
              <a:path w="2724150" h="2724150">
                <a:moveTo>
                  <a:pt x="2313940" y="2313940"/>
                </a:moveTo>
                <a:lnTo>
                  <a:pt x="2279418" y="2313940"/>
                </a:lnTo>
                <a:lnTo>
                  <a:pt x="2284500" y="2319020"/>
                </a:lnTo>
                <a:lnTo>
                  <a:pt x="2319020" y="2319020"/>
                </a:lnTo>
                <a:lnTo>
                  <a:pt x="2313940" y="2313940"/>
                </a:lnTo>
                <a:close/>
              </a:path>
              <a:path w="2724150" h="2724150">
                <a:moveTo>
                  <a:pt x="2307590" y="2307590"/>
                </a:moveTo>
                <a:lnTo>
                  <a:pt x="2273065" y="2307590"/>
                </a:lnTo>
                <a:lnTo>
                  <a:pt x="2278147" y="2312669"/>
                </a:lnTo>
                <a:lnTo>
                  <a:pt x="2312670" y="2312669"/>
                </a:lnTo>
                <a:lnTo>
                  <a:pt x="2307590" y="2307590"/>
                </a:lnTo>
                <a:close/>
              </a:path>
              <a:path w="2724150" h="2724150">
                <a:moveTo>
                  <a:pt x="2301240" y="2301240"/>
                </a:moveTo>
                <a:lnTo>
                  <a:pt x="2266713" y="2301240"/>
                </a:lnTo>
                <a:lnTo>
                  <a:pt x="2271795" y="2306320"/>
                </a:lnTo>
                <a:lnTo>
                  <a:pt x="2306320" y="2306320"/>
                </a:lnTo>
                <a:lnTo>
                  <a:pt x="2301240" y="2301240"/>
                </a:lnTo>
                <a:close/>
              </a:path>
              <a:path w="2724150" h="2724150">
                <a:moveTo>
                  <a:pt x="2294890" y="2294890"/>
                </a:moveTo>
                <a:lnTo>
                  <a:pt x="2260360" y="2294890"/>
                </a:lnTo>
                <a:lnTo>
                  <a:pt x="2265442" y="2299969"/>
                </a:lnTo>
                <a:lnTo>
                  <a:pt x="2299970" y="2299969"/>
                </a:lnTo>
                <a:lnTo>
                  <a:pt x="2294890" y="2294890"/>
                </a:lnTo>
                <a:close/>
              </a:path>
              <a:path w="2724150" h="2724150">
                <a:moveTo>
                  <a:pt x="2288540" y="2288540"/>
                </a:moveTo>
                <a:lnTo>
                  <a:pt x="2254007" y="2288540"/>
                </a:lnTo>
                <a:lnTo>
                  <a:pt x="2259089" y="2293620"/>
                </a:lnTo>
                <a:lnTo>
                  <a:pt x="2293620" y="2293620"/>
                </a:lnTo>
                <a:lnTo>
                  <a:pt x="2288540" y="2288540"/>
                </a:lnTo>
                <a:close/>
              </a:path>
              <a:path w="2724150" h="2724150">
                <a:moveTo>
                  <a:pt x="2282190" y="2282190"/>
                </a:moveTo>
                <a:lnTo>
                  <a:pt x="2247654" y="2282190"/>
                </a:lnTo>
                <a:lnTo>
                  <a:pt x="2252737" y="2287270"/>
                </a:lnTo>
                <a:lnTo>
                  <a:pt x="2287270" y="2287270"/>
                </a:lnTo>
                <a:lnTo>
                  <a:pt x="2282190" y="2282190"/>
                </a:lnTo>
                <a:close/>
              </a:path>
              <a:path w="2724150" h="2724150">
                <a:moveTo>
                  <a:pt x="2275840" y="2275840"/>
                </a:moveTo>
                <a:lnTo>
                  <a:pt x="2241302" y="2275840"/>
                </a:lnTo>
                <a:lnTo>
                  <a:pt x="2246384" y="2280919"/>
                </a:lnTo>
                <a:lnTo>
                  <a:pt x="2280920" y="2280919"/>
                </a:lnTo>
                <a:lnTo>
                  <a:pt x="2275840" y="2275840"/>
                </a:lnTo>
                <a:close/>
              </a:path>
              <a:path w="2724150" h="2724150">
                <a:moveTo>
                  <a:pt x="2269490" y="2269490"/>
                </a:moveTo>
                <a:lnTo>
                  <a:pt x="2234949" y="2269490"/>
                </a:lnTo>
                <a:lnTo>
                  <a:pt x="2240031" y="2274570"/>
                </a:lnTo>
                <a:lnTo>
                  <a:pt x="2274570" y="2274570"/>
                </a:lnTo>
                <a:lnTo>
                  <a:pt x="2269490" y="2269490"/>
                </a:lnTo>
                <a:close/>
              </a:path>
              <a:path w="2724150" h="2724150">
                <a:moveTo>
                  <a:pt x="2263140" y="2263140"/>
                </a:moveTo>
                <a:lnTo>
                  <a:pt x="2228596" y="2263140"/>
                </a:lnTo>
                <a:lnTo>
                  <a:pt x="2233678" y="2268219"/>
                </a:lnTo>
                <a:lnTo>
                  <a:pt x="2268220" y="2268219"/>
                </a:lnTo>
                <a:lnTo>
                  <a:pt x="2263140" y="2263140"/>
                </a:lnTo>
                <a:close/>
              </a:path>
              <a:path w="2724150" h="2724150">
                <a:moveTo>
                  <a:pt x="2256790" y="2256790"/>
                </a:moveTo>
                <a:lnTo>
                  <a:pt x="2222243" y="2256790"/>
                </a:lnTo>
                <a:lnTo>
                  <a:pt x="2227326" y="2261869"/>
                </a:lnTo>
                <a:lnTo>
                  <a:pt x="2261870" y="2261869"/>
                </a:lnTo>
                <a:lnTo>
                  <a:pt x="2256790" y="2256790"/>
                </a:lnTo>
                <a:close/>
              </a:path>
              <a:path w="2724150" h="2724150">
                <a:moveTo>
                  <a:pt x="2250440" y="2250440"/>
                </a:moveTo>
                <a:lnTo>
                  <a:pt x="2215891" y="2250440"/>
                </a:lnTo>
                <a:lnTo>
                  <a:pt x="2220973" y="2255520"/>
                </a:lnTo>
                <a:lnTo>
                  <a:pt x="2255520" y="2255520"/>
                </a:lnTo>
                <a:lnTo>
                  <a:pt x="2250440" y="2250440"/>
                </a:lnTo>
                <a:close/>
              </a:path>
              <a:path w="2724150" h="2724150">
                <a:moveTo>
                  <a:pt x="2244090" y="2244090"/>
                </a:moveTo>
                <a:lnTo>
                  <a:pt x="2209538" y="2244090"/>
                </a:lnTo>
                <a:lnTo>
                  <a:pt x="2214620" y="2249169"/>
                </a:lnTo>
                <a:lnTo>
                  <a:pt x="2249170" y="2249169"/>
                </a:lnTo>
                <a:lnTo>
                  <a:pt x="2244090" y="2244090"/>
                </a:lnTo>
                <a:close/>
              </a:path>
              <a:path w="2724150" h="2724150">
                <a:moveTo>
                  <a:pt x="2237740" y="2237740"/>
                </a:moveTo>
                <a:lnTo>
                  <a:pt x="2203185" y="2237740"/>
                </a:lnTo>
                <a:lnTo>
                  <a:pt x="2208267" y="2242820"/>
                </a:lnTo>
                <a:lnTo>
                  <a:pt x="2242820" y="2242820"/>
                </a:lnTo>
                <a:lnTo>
                  <a:pt x="2237740" y="2237740"/>
                </a:lnTo>
                <a:close/>
              </a:path>
              <a:path w="2724150" h="2724150">
                <a:moveTo>
                  <a:pt x="2231390" y="2231390"/>
                </a:moveTo>
                <a:lnTo>
                  <a:pt x="2196832" y="2231390"/>
                </a:lnTo>
                <a:lnTo>
                  <a:pt x="2201915" y="2236469"/>
                </a:lnTo>
                <a:lnTo>
                  <a:pt x="2236470" y="2236469"/>
                </a:lnTo>
                <a:lnTo>
                  <a:pt x="2231390" y="2231390"/>
                </a:lnTo>
                <a:close/>
              </a:path>
              <a:path w="2724150" h="2724150">
                <a:moveTo>
                  <a:pt x="2225040" y="2225040"/>
                </a:moveTo>
                <a:lnTo>
                  <a:pt x="2190480" y="2225040"/>
                </a:lnTo>
                <a:lnTo>
                  <a:pt x="2195562" y="2230119"/>
                </a:lnTo>
                <a:lnTo>
                  <a:pt x="2230120" y="2230119"/>
                </a:lnTo>
                <a:lnTo>
                  <a:pt x="2225040" y="2225040"/>
                </a:lnTo>
                <a:close/>
              </a:path>
              <a:path w="2724150" h="2724150">
                <a:moveTo>
                  <a:pt x="2218690" y="2218690"/>
                </a:moveTo>
                <a:lnTo>
                  <a:pt x="2184127" y="2218690"/>
                </a:lnTo>
                <a:lnTo>
                  <a:pt x="2189209" y="2223770"/>
                </a:lnTo>
                <a:lnTo>
                  <a:pt x="2223770" y="2223770"/>
                </a:lnTo>
                <a:lnTo>
                  <a:pt x="2218690" y="2218690"/>
                </a:lnTo>
                <a:close/>
              </a:path>
              <a:path w="2724150" h="2724150">
                <a:moveTo>
                  <a:pt x="2212340" y="2212340"/>
                </a:moveTo>
                <a:lnTo>
                  <a:pt x="2177774" y="2212340"/>
                </a:lnTo>
                <a:lnTo>
                  <a:pt x="2182856" y="2217420"/>
                </a:lnTo>
                <a:lnTo>
                  <a:pt x="2217420" y="2217420"/>
                </a:lnTo>
                <a:lnTo>
                  <a:pt x="2212340" y="2212340"/>
                </a:lnTo>
                <a:close/>
              </a:path>
              <a:path w="2724150" h="2724150">
                <a:moveTo>
                  <a:pt x="2205990" y="2205990"/>
                </a:moveTo>
                <a:lnTo>
                  <a:pt x="2171422" y="2205990"/>
                </a:lnTo>
                <a:lnTo>
                  <a:pt x="2176504" y="2211070"/>
                </a:lnTo>
                <a:lnTo>
                  <a:pt x="2211070" y="2211070"/>
                </a:lnTo>
                <a:lnTo>
                  <a:pt x="2205990" y="2205990"/>
                </a:lnTo>
                <a:close/>
              </a:path>
              <a:path w="2724150" h="2724150">
                <a:moveTo>
                  <a:pt x="2199640" y="2199640"/>
                </a:moveTo>
                <a:lnTo>
                  <a:pt x="2165069" y="2199640"/>
                </a:lnTo>
                <a:lnTo>
                  <a:pt x="2170151" y="2204719"/>
                </a:lnTo>
                <a:lnTo>
                  <a:pt x="2204720" y="2204719"/>
                </a:lnTo>
                <a:lnTo>
                  <a:pt x="2199640" y="2199640"/>
                </a:lnTo>
                <a:close/>
              </a:path>
              <a:path w="2724150" h="2724150">
                <a:moveTo>
                  <a:pt x="2193290" y="2193290"/>
                </a:moveTo>
                <a:lnTo>
                  <a:pt x="2158716" y="2193290"/>
                </a:lnTo>
                <a:lnTo>
                  <a:pt x="2163798" y="2198370"/>
                </a:lnTo>
                <a:lnTo>
                  <a:pt x="2198370" y="2198370"/>
                </a:lnTo>
                <a:lnTo>
                  <a:pt x="2193290" y="2193290"/>
                </a:lnTo>
                <a:close/>
              </a:path>
              <a:path w="2724150" h="2724150">
                <a:moveTo>
                  <a:pt x="2186940" y="2186940"/>
                </a:moveTo>
                <a:lnTo>
                  <a:pt x="2152363" y="2186940"/>
                </a:lnTo>
                <a:lnTo>
                  <a:pt x="2157446" y="2192020"/>
                </a:lnTo>
                <a:lnTo>
                  <a:pt x="2192020" y="2192020"/>
                </a:lnTo>
                <a:lnTo>
                  <a:pt x="2186940" y="2186940"/>
                </a:lnTo>
                <a:close/>
              </a:path>
              <a:path w="2724150" h="2724150">
                <a:moveTo>
                  <a:pt x="2180590" y="2180590"/>
                </a:moveTo>
                <a:lnTo>
                  <a:pt x="2146011" y="2180590"/>
                </a:lnTo>
                <a:lnTo>
                  <a:pt x="2151093" y="2185669"/>
                </a:lnTo>
                <a:lnTo>
                  <a:pt x="2185670" y="2185669"/>
                </a:lnTo>
                <a:lnTo>
                  <a:pt x="2180590" y="2180590"/>
                </a:lnTo>
                <a:close/>
              </a:path>
              <a:path w="2724150" h="2724150">
                <a:moveTo>
                  <a:pt x="2174240" y="2174240"/>
                </a:moveTo>
                <a:lnTo>
                  <a:pt x="2139658" y="2174240"/>
                </a:lnTo>
                <a:lnTo>
                  <a:pt x="2144740" y="2179320"/>
                </a:lnTo>
                <a:lnTo>
                  <a:pt x="2179320" y="2179320"/>
                </a:lnTo>
                <a:lnTo>
                  <a:pt x="2174240" y="2174240"/>
                </a:lnTo>
                <a:close/>
              </a:path>
              <a:path w="2724150" h="2724150">
                <a:moveTo>
                  <a:pt x="2167890" y="2167890"/>
                </a:moveTo>
                <a:lnTo>
                  <a:pt x="2133305" y="2167890"/>
                </a:lnTo>
                <a:lnTo>
                  <a:pt x="2138387" y="2172970"/>
                </a:lnTo>
                <a:lnTo>
                  <a:pt x="2172970" y="2172970"/>
                </a:lnTo>
                <a:lnTo>
                  <a:pt x="2167890" y="2167890"/>
                </a:lnTo>
                <a:close/>
              </a:path>
              <a:path w="2724150" h="2724150">
                <a:moveTo>
                  <a:pt x="2161540" y="2161540"/>
                </a:moveTo>
                <a:lnTo>
                  <a:pt x="2126952" y="2161540"/>
                </a:lnTo>
                <a:lnTo>
                  <a:pt x="2132035" y="2166620"/>
                </a:lnTo>
                <a:lnTo>
                  <a:pt x="2166620" y="2166620"/>
                </a:lnTo>
                <a:lnTo>
                  <a:pt x="2161540" y="2161540"/>
                </a:lnTo>
                <a:close/>
              </a:path>
              <a:path w="2724150" h="2724150">
                <a:moveTo>
                  <a:pt x="2155190" y="2155190"/>
                </a:moveTo>
                <a:lnTo>
                  <a:pt x="2120600" y="2155190"/>
                </a:lnTo>
                <a:lnTo>
                  <a:pt x="2125682" y="2160270"/>
                </a:lnTo>
                <a:lnTo>
                  <a:pt x="2160270" y="2160270"/>
                </a:lnTo>
                <a:lnTo>
                  <a:pt x="2155190" y="2155190"/>
                </a:lnTo>
                <a:close/>
              </a:path>
              <a:path w="2724150" h="2724150">
                <a:moveTo>
                  <a:pt x="2148840" y="2148840"/>
                </a:moveTo>
                <a:lnTo>
                  <a:pt x="2114247" y="2148840"/>
                </a:lnTo>
                <a:lnTo>
                  <a:pt x="2119329" y="2153919"/>
                </a:lnTo>
                <a:lnTo>
                  <a:pt x="2153920" y="2153919"/>
                </a:lnTo>
                <a:lnTo>
                  <a:pt x="2148840" y="2148840"/>
                </a:lnTo>
                <a:close/>
              </a:path>
              <a:path w="2724150" h="2724150">
                <a:moveTo>
                  <a:pt x="2142490" y="2142490"/>
                </a:moveTo>
                <a:lnTo>
                  <a:pt x="2107894" y="2142490"/>
                </a:lnTo>
                <a:lnTo>
                  <a:pt x="2112976" y="2147570"/>
                </a:lnTo>
                <a:lnTo>
                  <a:pt x="2147570" y="2147570"/>
                </a:lnTo>
                <a:lnTo>
                  <a:pt x="2142490" y="2142490"/>
                </a:lnTo>
                <a:close/>
              </a:path>
              <a:path w="2724150" h="2724150">
                <a:moveTo>
                  <a:pt x="2136140" y="2136140"/>
                </a:moveTo>
                <a:lnTo>
                  <a:pt x="2101541" y="2136140"/>
                </a:lnTo>
                <a:lnTo>
                  <a:pt x="2106624" y="2141220"/>
                </a:lnTo>
                <a:lnTo>
                  <a:pt x="2141220" y="2141220"/>
                </a:lnTo>
                <a:lnTo>
                  <a:pt x="2136140" y="2136140"/>
                </a:lnTo>
                <a:close/>
              </a:path>
              <a:path w="2724150" h="2724150">
                <a:moveTo>
                  <a:pt x="2129790" y="2129790"/>
                </a:moveTo>
                <a:lnTo>
                  <a:pt x="2095189" y="2129790"/>
                </a:lnTo>
                <a:lnTo>
                  <a:pt x="2100271" y="2134870"/>
                </a:lnTo>
                <a:lnTo>
                  <a:pt x="2134870" y="2134870"/>
                </a:lnTo>
                <a:lnTo>
                  <a:pt x="2129790" y="2129790"/>
                </a:lnTo>
                <a:close/>
              </a:path>
              <a:path w="2724150" h="2724150">
                <a:moveTo>
                  <a:pt x="2123440" y="2123440"/>
                </a:moveTo>
                <a:lnTo>
                  <a:pt x="2088836" y="2123440"/>
                </a:lnTo>
                <a:lnTo>
                  <a:pt x="2093918" y="2128519"/>
                </a:lnTo>
                <a:lnTo>
                  <a:pt x="2128520" y="2128519"/>
                </a:lnTo>
                <a:lnTo>
                  <a:pt x="2123440" y="2123440"/>
                </a:lnTo>
                <a:close/>
              </a:path>
              <a:path w="2724150" h="2724150">
                <a:moveTo>
                  <a:pt x="1915160" y="1915159"/>
                </a:moveTo>
                <a:lnTo>
                  <a:pt x="1880466" y="1915159"/>
                </a:lnTo>
                <a:lnTo>
                  <a:pt x="2087565" y="2122169"/>
                </a:lnTo>
                <a:lnTo>
                  <a:pt x="2122170" y="2122169"/>
                </a:lnTo>
                <a:lnTo>
                  <a:pt x="1915160" y="1915159"/>
                </a:lnTo>
                <a:close/>
              </a:path>
              <a:path w="2724150" h="2724150">
                <a:moveTo>
                  <a:pt x="2637790" y="2637790"/>
                </a:moveTo>
                <a:lnTo>
                  <a:pt x="2603408" y="2637790"/>
                </a:lnTo>
                <a:lnTo>
                  <a:pt x="2628819" y="2663189"/>
                </a:lnTo>
                <a:lnTo>
                  <a:pt x="2663190" y="2663189"/>
                </a:lnTo>
                <a:lnTo>
                  <a:pt x="2637790" y="2637790"/>
                </a:lnTo>
                <a:close/>
              </a:path>
              <a:path w="2724150" h="2724150">
                <a:moveTo>
                  <a:pt x="2663190" y="2663190"/>
                </a:moveTo>
                <a:lnTo>
                  <a:pt x="2628819" y="2663190"/>
                </a:lnTo>
                <a:lnTo>
                  <a:pt x="2689805" y="2724149"/>
                </a:lnTo>
                <a:lnTo>
                  <a:pt x="2724150" y="2724149"/>
                </a:lnTo>
                <a:lnTo>
                  <a:pt x="2663190" y="2663190"/>
                </a:lnTo>
                <a:close/>
              </a:path>
            </a:pathLst>
          </a:custGeom>
          <a:solidFill>
            <a:srgbClr val="F5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0" y="4094480"/>
            <a:ext cx="2758440" cy="2758440"/>
          </a:xfrm>
          <a:custGeom>
            <a:avLst/>
            <a:gdLst/>
            <a:ahLst/>
            <a:cxnLst/>
            <a:rect l="l" t="t" r="r" b="b"/>
            <a:pathLst>
              <a:path w="2758440" h="2758440">
                <a:moveTo>
                  <a:pt x="0" y="0"/>
                </a:moveTo>
                <a:lnTo>
                  <a:pt x="0" y="3810"/>
                </a:lnTo>
                <a:lnTo>
                  <a:pt x="3809" y="3810"/>
                </a:lnTo>
                <a:lnTo>
                  <a:pt x="0" y="0"/>
                </a:lnTo>
                <a:close/>
              </a:path>
              <a:path w="2758440" h="2758440">
                <a:moveTo>
                  <a:pt x="3810" y="3810"/>
                </a:moveTo>
                <a:lnTo>
                  <a:pt x="0" y="3810"/>
                </a:lnTo>
                <a:lnTo>
                  <a:pt x="0" y="10160"/>
                </a:lnTo>
                <a:lnTo>
                  <a:pt x="10159" y="10160"/>
                </a:lnTo>
                <a:lnTo>
                  <a:pt x="3810" y="3810"/>
                </a:lnTo>
                <a:close/>
              </a:path>
              <a:path w="2758440" h="2758440">
                <a:moveTo>
                  <a:pt x="10160" y="10160"/>
                </a:moveTo>
                <a:lnTo>
                  <a:pt x="0" y="10160"/>
                </a:lnTo>
                <a:lnTo>
                  <a:pt x="0" y="16510"/>
                </a:lnTo>
                <a:lnTo>
                  <a:pt x="16509" y="16510"/>
                </a:lnTo>
                <a:lnTo>
                  <a:pt x="10160" y="10160"/>
                </a:lnTo>
                <a:close/>
              </a:path>
              <a:path w="2758440" h="2758440">
                <a:moveTo>
                  <a:pt x="16510" y="16510"/>
                </a:moveTo>
                <a:lnTo>
                  <a:pt x="0" y="16510"/>
                </a:lnTo>
                <a:lnTo>
                  <a:pt x="0" y="22860"/>
                </a:lnTo>
                <a:lnTo>
                  <a:pt x="22859" y="22860"/>
                </a:lnTo>
                <a:lnTo>
                  <a:pt x="16510" y="16510"/>
                </a:lnTo>
                <a:close/>
              </a:path>
              <a:path w="2758440" h="2758440">
                <a:moveTo>
                  <a:pt x="22860" y="22860"/>
                </a:moveTo>
                <a:lnTo>
                  <a:pt x="0" y="22860"/>
                </a:lnTo>
                <a:lnTo>
                  <a:pt x="0" y="29210"/>
                </a:lnTo>
                <a:lnTo>
                  <a:pt x="29210" y="29210"/>
                </a:lnTo>
                <a:lnTo>
                  <a:pt x="22860" y="22860"/>
                </a:lnTo>
                <a:close/>
              </a:path>
              <a:path w="2758440" h="2758440">
                <a:moveTo>
                  <a:pt x="29210" y="29210"/>
                </a:moveTo>
                <a:lnTo>
                  <a:pt x="0" y="29210"/>
                </a:lnTo>
                <a:lnTo>
                  <a:pt x="0" y="34290"/>
                </a:lnTo>
                <a:lnTo>
                  <a:pt x="1270" y="35560"/>
                </a:lnTo>
                <a:lnTo>
                  <a:pt x="35560" y="35560"/>
                </a:lnTo>
                <a:lnTo>
                  <a:pt x="29210" y="29210"/>
                </a:lnTo>
                <a:close/>
              </a:path>
              <a:path w="2758440" h="2758440">
                <a:moveTo>
                  <a:pt x="35560" y="35560"/>
                </a:moveTo>
                <a:lnTo>
                  <a:pt x="1270" y="35560"/>
                </a:lnTo>
                <a:lnTo>
                  <a:pt x="7619" y="41910"/>
                </a:lnTo>
                <a:lnTo>
                  <a:pt x="41909" y="41910"/>
                </a:lnTo>
                <a:lnTo>
                  <a:pt x="35560" y="35560"/>
                </a:lnTo>
                <a:close/>
              </a:path>
              <a:path w="2758440" h="2758440">
                <a:moveTo>
                  <a:pt x="41910" y="41910"/>
                </a:moveTo>
                <a:lnTo>
                  <a:pt x="7620" y="41910"/>
                </a:lnTo>
                <a:lnTo>
                  <a:pt x="13969" y="48260"/>
                </a:lnTo>
                <a:lnTo>
                  <a:pt x="48259" y="48260"/>
                </a:lnTo>
                <a:lnTo>
                  <a:pt x="41910" y="41910"/>
                </a:lnTo>
                <a:close/>
              </a:path>
              <a:path w="2758440" h="2758440">
                <a:moveTo>
                  <a:pt x="48260" y="48260"/>
                </a:moveTo>
                <a:lnTo>
                  <a:pt x="13970" y="48260"/>
                </a:lnTo>
                <a:lnTo>
                  <a:pt x="20319" y="54610"/>
                </a:lnTo>
                <a:lnTo>
                  <a:pt x="54609" y="54610"/>
                </a:lnTo>
                <a:lnTo>
                  <a:pt x="48260" y="48260"/>
                </a:lnTo>
                <a:close/>
              </a:path>
              <a:path w="2758440" h="2758440">
                <a:moveTo>
                  <a:pt x="54610" y="54610"/>
                </a:moveTo>
                <a:lnTo>
                  <a:pt x="20320" y="54610"/>
                </a:lnTo>
                <a:lnTo>
                  <a:pt x="33019" y="67309"/>
                </a:lnTo>
                <a:lnTo>
                  <a:pt x="67309" y="67309"/>
                </a:lnTo>
                <a:lnTo>
                  <a:pt x="54610" y="54610"/>
                </a:lnTo>
                <a:close/>
              </a:path>
              <a:path w="2758440" h="2758440">
                <a:moveTo>
                  <a:pt x="67310" y="67310"/>
                </a:moveTo>
                <a:lnTo>
                  <a:pt x="33020" y="67310"/>
                </a:lnTo>
                <a:lnTo>
                  <a:pt x="39369" y="73660"/>
                </a:lnTo>
                <a:lnTo>
                  <a:pt x="73659" y="73660"/>
                </a:lnTo>
                <a:lnTo>
                  <a:pt x="67310" y="67310"/>
                </a:lnTo>
                <a:close/>
              </a:path>
              <a:path w="2758440" h="2758440">
                <a:moveTo>
                  <a:pt x="73660" y="73660"/>
                </a:moveTo>
                <a:lnTo>
                  <a:pt x="39370" y="73660"/>
                </a:lnTo>
                <a:lnTo>
                  <a:pt x="45720" y="80010"/>
                </a:lnTo>
                <a:lnTo>
                  <a:pt x="80010" y="80010"/>
                </a:lnTo>
                <a:lnTo>
                  <a:pt x="73660" y="73660"/>
                </a:lnTo>
                <a:close/>
              </a:path>
              <a:path w="2758440" h="2758440">
                <a:moveTo>
                  <a:pt x="80010" y="80010"/>
                </a:moveTo>
                <a:lnTo>
                  <a:pt x="45720" y="80010"/>
                </a:lnTo>
                <a:lnTo>
                  <a:pt x="52069" y="86360"/>
                </a:lnTo>
                <a:lnTo>
                  <a:pt x="86359" y="86360"/>
                </a:lnTo>
                <a:lnTo>
                  <a:pt x="80010" y="80010"/>
                </a:lnTo>
                <a:close/>
              </a:path>
              <a:path w="2758440" h="2758440">
                <a:moveTo>
                  <a:pt x="86360" y="86360"/>
                </a:moveTo>
                <a:lnTo>
                  <a:pt x="52070" y="86360"/>
                </a:lnTo>
                <a:lnTo>
                  <a:pt x="58419" y="92710"/>
                </a:lnTo>
                <a:lnTo>
                  <a:pt x="92709" y="92710"/>
                </a:lnTo>
                <a:lnTo>
                  <a:pt x="86360" y="86360"/>
                </a:lnTo>
                <a:close/>
              </a:path>
              <a:path w="2758440" h="2758440">
                <a:moveTo>
                  <a:pt x="92710" y="92710"/>
                </a:moveTo>
                <a:lnTo>
                  <a:pt x="58420" y="92710"/>
                </a:lnTo>
                <a:lnTo>
                  <a:pt x="64769" y="99059"/>
                </a:lnTo>
                <a:lnTo>
                  <a:pt x="99059" y="99059"/>
                </a:lnTo>
                <a:lnTo>
                  <a:pt x="92710" y="92710"/>
                </a:lnTo>
                <a:close/>
              </a:path>
              <a:path w="2758440" h="2758440">
                <a:moveTo>
                  <a:pt x="99060" y="99060"/>
                </a:moveTo>
                <a:lnTo>
                  <a:pt x="64770" y="99060"/>
                </a:lnTo>
                <a:lnTo>
                  <a:pt x="71119" y="105409"/>
                </a:lnTo>
                <a:lnTo>
                  <a:pt x="105409" y="105409"/>
                </a:lnTo>
                <a:lnTo>
                  <a:pt x="99060" y="99060"/>
                </a:lnTo>
                <a:close/>
              </a:path>
              <a:path w="2758440" h="2758440">
                <a:moveTo>
                  <a:pt x="105410" y="105410"/>
                </a:moveTo>
                <a:lnTo>
                  <a:pt x="71120" y="105410"/>
                </a:lnTo>
                <a:lnTo>
                  <a:pt x="77469" y="111760"/>
                </a:lnTo>
                <a:lnTo>
                  <a:pt x="111760" y="111760"/>
                </a:lnTo>
                <a:lnTo>
                  <a:pt x="105410" y="105410"/>
                </a:lnTo>
                <a:close/>
              </a:path>
              <a:path w="2758440" h="2758440">
                <a:moveTo>
                  <a:pt x="111760" y="111760"/>
                </a:moveTo>
                <a:lnTo>
                  <a:pt x="77470" y="111760"/>
                </a:lnTo>
                <a:lnTo>
                  <a:pt x="83819" y="118109"/>
                </a:lnTo>
                <a:lnTo>
                  <a:pt x="118109" y="118109"/>
                </a:lnTo>
                <a:lnTo>
                  <a:pt x="111760" y="111760"/>
                </a:lnTo>
                <a:close/>
              </a:path>
              <a:path w="2758440" h="2758440">
                <a:moveTo>
                  <a:pt x="118110" y="118110"/>
                </a:moveTo>
                <a:lnTo>
                  <a:pt x="83820" y="118110"/>
                </a:lnTo>
                <a:lnTo>
                  <a:pt x="90169" y="124459"/>
                </a:lnTo>
                <a:lnTo>
                  <a:pt x="124459" y="124459"/>
                </a:lnTo>
                <a:lnTo>
                  <a:pt x="118110" y="118110"/>
                </a:lnTo>
                <a:close/>
              </a:path>
              <a:path w="2758440" h="2758440">
                <a:moveTo>
                  <a:pt x="124460" y="124460"/>
                </a:moveTo>
                <a:lnTo>
                  <a:pt x="90170" y="124460"/>
                </a:lnTo>
                <a:lnTo>
                  <a:pt x="96519" y="130810"/>
                </a:lnTo>
                <a:lnTo>
                  <a:pt x="130810" y="130810"/>
                </a:lnTo>
                <a:lnTo>
                  <a:pt x="124460" y="124460"/>
                </a:lnTo>
                <a:close/>
              </a:path>
              <a:path w="2758440" h="2758440">
                <a:moveTo>
                  <a:pt x="130810" y="130810"/>
                </a:moveTo>
                <a:lnTo>
                  <a:pt x="96520" y="130810"/>
                </a:lnTo>
                <a:lnTo>
                  <a:pt x="102869" y="137159"/>
                </a:lnTo>
                <a:lnTo>
                  <a:pt x="137159" y="137159"/>
                </a:lnTo>
                <a:lnTo>
                  <a:pt x="130810" y="130810"/>
                </a:lnTo>
                <a:close/>
              </a:path>
              <a:path w="2758440" h="2758440">
                <a:moveTo>
                  <a:pt x="137160" y="137160"/>
                </a:moveTo>
                <a:lnTo>
                  <a:pt x="102869" y="137160"/>
                </a:lnTo>
                <a:lnTo>
                  <a:pt x="109219" y="143509"/>
                </a:lnTo>
                <a:lnTo>
                  <a:pt x="143509" y="143509"/>
                </a:lnTo>
                <a:lnTo>
                  <a:pt x="137160" y="137160"/>
                </a:lnTo>
                <a:close/>
              </a:path>
              <a:path w="2758440" h="2758440">
                <a:moveTo>
                  <a:pt x="143510" y="143510"/>
                </a:moveTo>
                <a:lnTo>
                  <a:pt x="109220" y="143510"/>
                </a:lnTo>
                <a:lnTo>
                  <a:pt x="115570" y="149860"/>
                </a:lnTo>
                <a:lnTo>
                  <a:pt x="149860" y="149860"/>
                </a:lnTo>
                <a:lnTo>
                  <a:pt x="143510" y="143510"/>
                </a:lnTo>
                <a:close/>
              </a:path>
              <a:path w="2758440" h="2758440">
                <a:moveTo>
                  <a:pt x="149860" y="149860"/>
                </a:moveTo>
                <a:lnTo>
                  <a:pt x="115570" y="149860"/>
                </a:lnTo>
                <a:lnTo>
                  <a:pt x="121919" y="156209"/>
                </a:lnTo>
                <a:lnTo>
                  <a:pt x="156209" y="156209"/>
                </a:lnTo>
                <a:lnTo>
                  <a:pt x="149860" y="149860"/>
                </a:lnTo>
                <a:close/>
              </a:path>
              <a:path w="2758440" h="2758440">
                <a:moveTo>
                  <a:pt x="156210" y="156210"/>
                </a:moveTo>
                <a:lnTo>
                  <a:pt x="121920" y="156210"/>
                </a:lnTo>
                <a:lnTo>
                  <a:pt x="128269" y="162560"/>
                </a:lnTo>
                <a:lnTo>
                  <a:pt x="162559" y="162560"/>
                </a:lnTo>
                <a:lnTo>
                  <a:pt x="156210" y="156210"/>
                </a:lnTo>
                <a:close/>
              </a:path>
              <a:path w="2758440" h="2758440">
                <a:moveTo>
                  <a:pt x="162560" y="162560"/>
                </a:moveTo>
                <a:lnTo>
                  <a:pt x="128270" y="162560"/>
                </a:lnTo>
                <a:lnTo>
                  <a:pt x="134619" y="168909"/>
                </a:lnTo>
                <a:lnTo>
                  <a:pt x="168909" y="168909"/>
                </a:lnTo>
                <a:lnTo>
                  <a:pt x="162560" y="162560"/>
                </a:lnTo>
                <a:close/>
              </a:path>
              <a:path w="2758440" h="2758440">
                <a:moveTo>
                  <a:pt x="168910" y="168910"/>
                </a:moveTo>
                <a:lnTo>
                  <a:pt x="134620" y="168910"/>
                </a:lnTo>
                <a:lnTo>
                  <a:pt x="140969" y="175259"/>
                </a:lnTo>
                <a:lnTo>
                  <a:pt x="175259" y="175259"/>
                </a:lnTo>
                <a:lnTo>
                  <a:pt x="168910" y="168910"/>
                </a:lnTo>
                <a:close/>
              </a:path>
              <a:path w="2758440" h="2758440">
                <a:moveTo>
                  <a:pt x="175260" y="175260"/>
                </a:moveTo>
                <a:lnTo>
                  <a:pt x="140970" y="175260"/>
                </a:lnTo>
                <a:lnTo>
                  <a:pt x="153669" y="187959"/>
                </a:lnTo>
                <a:lnTo>
                  <a:pt x="187959" y="187959"/>
                </a:lnTo>
                <a:lnTo>
                  <a:pt x="175260" y="175260"/>
                </a:lnTo>
                <a:close/>
              </a:path>
              <a:path w="2758440" h="2758440">
                <a:moveTo>
                  <a:pt x="187960" y="187960"/>
                </a:moveTo>
                <a:lnTo>
                  <a:pt x="153670" y="187960"/>
                </a:lnTo>
                <a:lnTo>
                  <a:pt x="160019" y="194310"/>
                </a:lnTo>
                <a:lnTo>
                  <a:pt x="194309" y="194310"/>
                </a:lnTo>
                <a:lnTo>
                  <a:pt x="187960" y="187960"/>
                </a:lnTo>
                <a:close/>
              </a:path>
              <a:path w="2758440" h="2758440">
                <a:moveTo>
                  <a:pt x="194310" y="194310"/>
                </a:moveTo>
                <a:lnTo>
                  <a:pt x="160020" y="194310"/>
                </a:lnTo>
                <a:lnTo>
                  <a:pt x="166369" y="200660"/>
                </a:lnTo>
                <a:lnTo>
                  <a:pt x="200659" y="200660"/>
                </a:lnTo>
                <a:lnTo>
                  <a:pt x="194310" y="194310"/>
                </a:lnTo>
                <a:close/>
              </a:path>
              <a:path w="2758440" h="2758440">
                <a:moveTo>
                  <a:pt x="200660" y="200660"/>
                </a:moveTo>
                <a:lnTo>
                  <a:pt x="166370" y="200660"/>
                </a:lnTo>
                <a:lnTo>
                  <a:pt x="172719" y="207009"/>
                </a:lnTo>
                <a:lnTo>
                  <a:pt x="207009" y="207009"/>
                </a:lnTo>
                <a:lnTo>
                  <a:pt x="200660" y="200660"/>
                </a:lnTo>
                <a:close/>
              </a:path>
              <a:path w="2758440" h="2758440">
                <a:moveTo>
                  <a:pt x="207010" y="207010"/>
                </a:moveTo>
                <a:lnTo>
                  <a:pt x="172720" y="207010"/>
                </a:lnTo>
                <a:lnTo>
                  <a:pt x="179069" y="213360"/>
                </a:lnTo>
                <a:lnTo>
                  <a:pt x="213359" y="213360"/>
                </a:lnTo>
                <a:lnTo>
                  <a:pt x="207010" y="207010"/>
                </a:lnTo>
                <a:close/>
              </a:path>
              <a:path w="2758440" h="2758440">
                <a:moveTo>
                  <a:pt x="213360" y="213360"/>
                </a:moveTo>
                <a:lnTo>
                  <a:pt x="179070" y="213360"/>
                </a:lnTo>
                <a:lnTo>
                  <a:pt x="185419" y="219710"/>
                </a:lnTo>
                <a:lnTo>
                  <a:pt x="219709" y="219710"/>
                </a:lnTo>
                <a:lnTo>
                  <a:pt x="213360" y="213360"/>
                </a:lnTo>
                <a:close/>
              </a:path>
              <a:path w="2758440" h="2758440">
                <a:moveTo>
                  <a:pt x="219710" y="219710"/>
                </a:moveTo>
                <a:lnTo>
                  <a:pt x="185420" y="219710"/>
                </a:lnTo>
                <a:lnTo>
                  <a:pt x="191769" y="226060"/>
                </a:lnTo>
                <a:lnTo>
                  <a:pt x="226059" y="226060"/>
                </a:lnTo>
                <a:lnTo>
                  <a:pt x="219710" y="219710"/>
                </a:lnTo>
                <a:close/>
              </a:path>
              <a:path w="2758440" h="2758440">
                <a:moveTo>
                  <a:pt x="226060" y="226060"/>
                </a:moveTo>
                <a:lnTo>
                  <a:pt x="191770" y="226060"/>
                </a:lnTo>
                <a:lnTo>
                  <a:pt x="198119" y="232410"/>
                </a:lnTo>
                <a:lnTo>
                  <a:pt x="232409" y="232410"/>
                </a:lnTo>
                <a:lnTo>
                  <a:pt x="226060" y="226060"/>
                </a:lnTo>
                <a:close/>
              </a:path>
              <a:path w="2758440" h="2758440">
                <a:moveTo>
                  <a:pt x="232410" y="232410"/>
                </a:moveTo>
                <a:lnTo>
                  <a:pt x="198120" y="232410"/>
                </a:lnTo>
                <a:lnTo>
                  <a:pt x="204469" y="238759"/>
                </a:lnTo>
                <a:lnTo>
                  <a:pt x="238759" y="238759"/>
                </a:lnTo>
                <a:lnTo>
                  <a:pt x="232410" y="232410"/>
                </a:lnTo>
                <a:close/>
              </a:path>
              <a:path w="2758440" h="2758440">
                <a:moveTo>
                  <a:pt x="238760" y="238760"/>
                </a:moveTo>
                <a:lnTo>
                  <a:pt x="204470" y="238760"/>
                </a:lnTo>
                <a:lnTo>
                  <a:pt x="210819" y="245110"/>
                </a:lnTo>
                <a:lnTo>
                  <a:pt x="245109" y="245110"/>
                </a:lnTo>
                <a:lnTo>
                  <a:pt x="238760" y="238760"/>
                </a:lnTo>
                <a:close/>
              </a:path>
              <a:path w="2758440" h="2758440">
                <a:moveTo>
                  <a:pt x="245110" y="245110"/>
                </a:moveTo>
                <a:lnTo>
                  <a:pt x="210820" y="245110"/>
                </a:lnTo>
                <a:lnTo>
                  <a:pt x="217169" y="251460"/>
                </a:lnTo>
                <a:lnTo>
                  <a:pt x="251459" y="251460"/>
                </a:lnTo>
                <a:lnTo>
                  <a:pt x="245110" y="245110"/>
                </a:lnTo>
                <a:close/>
              </a:path>
              <a:path w="2758440" h="2758440">
                <a:moveTo>
                  <a:pt x="251460" y="251460"/>
                </a:moveTo>
                <a:lnTo>
                  <a:pt x="217170" y="251460"/>
                </a:lnTo>
                <a:lnTo>
                  <a:pt x="236219" y="270510"/>
                </a:lnTo>
                <a:lnTo>
                  <a:pt x="270509" y="270510"/>
                </a:lnTo>
                <a:lnTo>
                  <a:pt x="251460" y="251460"/>
                </a:lnTo>
                <a:close/>
              </a:path>
              <a:path w="2758440" h="2758440">
                <a:moveTo>
                  <a:pt x="270510" y="270510"/>
                </a:moveTo>
                <a:lnTo>
                  <a:pt x="236220" y="270510"/>
                </a:lnTo>
                <a:lnTo>
                  <a:pt x="248919" y="283210"/>
                </a:lnTo>
                <a:lnTo>
                  <a:pt x="283209" y="283210"/>
                </a:lnTo>
                <a:lnTo>
                  <a:pt x="270510" y="270510"/>
                </a:lnTo>
                <a:close/>
              </a:path>
              <a:path w="2758440" h="2758440">
                <a:moveTo>
                  <a:pt x="283210" y="283210"/>
                </a:moveTo>
                <a:lnTo>
                  <a:pt x="248920" y="283210"/>
                </a:lnTo>
                <a:lnTo>
                  <a:pt x="255270" y="289560"/>
                </a:lnTo>
                <a:lnTo>
                  <a:pt x="289560" y="289560"/>
                </a:lnTo>
                <a:lnTo>
                  <a:pt x="283210" y="283210"/>
                </a:lnTo>
                <a:close/>
              </a:path>
              <a:path w="2758440" h="2758440">
                <a:moveTo>
                  <a:pt x="289560" y="289560"/>
                </a:moveTo>
                <a:lnTo>
                  <a:pt x="255270" y="289560"/>
                </a:lnTo>
                <a:lnTo>
                  <a:pt x="261619" y="295910"/>
                </a:lnTo>
                <a:lnTo>
                  <a:pt x="295910" y="295910"/>
                </a:lnTo>
                <a:lnTo>
                  <a:pt x="289560" y="289560"/>
                </a:lnTo>
                <a:close/>
              </a:path>
              <a:path w="2758440" h="2758440">
                <a:moveTo>
                  <a:pt x="295910" y="295910"/>
                </a:moveTo>
                <a:lnTo>
                  <a:pt x="261620" y="295910"/>
                </a:lnTo>
                <a:lnTo>
                  <a:pt x="267969" y="302260"/>
                </a:lnTo>
                <a:lnTo>
                  <a:pt x="302259" y="302260"/>
                </a:lnTo>
                <a:lnTo>
                  <a:pt x="295910" y="295910"/>
                </a:lnTo>
                <a:close/>
              </a:path>
              <a:path w="2758440" h="2758440">
                <a:moveTo>
                  <a:pt x="302260" y="302260"/>
                </a:moveTo>
                <a:lnTo>
                  <a:pt x="267970" y="302260"/>
                </a:lnTo>
                <a:lnTo>
                  <a:pt x="274319" y="308610"/>
                </a:lnTo>
                <a:lnTo>
                  <a:pt x="308609" y="308610"/>
                </a:lnTo>
                <a:lnTo>
                  <a:pt x="302260" y="302260"/>
                </a:lnTo>
                <a:close/>
              </a:path>
              <a:path w="2758440" h="2758440">
                <a:moveTo>
                  <a:pt x="308610" y="308610"/>
                </a:moveTo>
                <a:lnTo>
                  <a:pt x="274320" y="308610"/>
                </a:lnTo>
                <a:lnTo>
                  <a:pt x="280669" y="314960"/>
                </a:lnTo>
                <a:lnTo>
                  <a:pt x="314960" y="314960"/>
                </a:lnTo>
                <a:lnTo>
                  <a:pt x="308610" y="308610"/>
                </a:lnTo>
                <a:close/>
              </a:path>
              <a:path w="2758440" h="2758440">
                <a:moveTo>
                  <a:pt x="314960" y="314960"/>
                </a:moveTo>
                <a:lnTo>
                  <a:pt x="280670" y="314960"/>
                </a:lnTo>
                <a:lnTo>
                  <a:pt x="287019" y="321310"/>
                </a:lnTo>
                <a:lnTo>
                  <a:pt x="321310" y="321310"/>
                </a:lnTo>
                <a:lnTo>
                  <a:pt x="314960" y="314960"/>
                </a:lnTo>
                <a:close/>
              </a:path>
              <a:path w="2758440" h="2758440">
                <a:moveTo>
                  <a:pt x="321310" y="321310"/>
                </a:moveTo>
                <a:lnTo>
                  <a:pt x="287020" y="321310"/>
                </a:lnTo>
                <a:lnTo>
                  <a:pt x="293369" y="327660"/>
                </a:lnTo>
                <a:lnTo>
                  <a:pt x="327660" y="327660"/>
                </a:lnTo>
                <a:lnTo>
                  <a:pt x="321310" y="321310"/>
                </a:lnTo>
                <a:close/>
              </a:path>
              <a:path w="2758440" h="2758440">
                <a:moveTo>
                  <a:pt x="327660" y="327660"/>
                </a:moveTo>
                <a:lnTo>
                  <a:pt x="293370" y="327660"/>
                </a:lnTo>
                <a:lnTo>
                  <a:pt x="299719" y="334010"/>
                </a:lnTo>
                <a:lnTo>
                  <a:pt x="334010" y="334010"/>
                </a:lnTo>
                <a:lnTo>
                  <a:pt x="327660" y="327660"/>
                </a:lnTo>
                <a:close/>
              </a:path>
              <a:path w="2758440" h="2758440">
                <a:moveTo>
                  <a:pt x="334010" y="334010"/>
                </a:moveTo>
                <a:lnTo>
                  <a:pt x="299720" y="334010"/>
                </a:lnTo>
                <a:lnTo>
                  <a:pt x="306069" y="340360"/>
                </a:lnTo>
                <a:lnTo>
                  <a:pt x="340360" y="340360"/>
                </a:lnTo>
                <a:lnTo>
                  <a:pt x="334010" y="334010"/>
                </a:lnTo>
                <a:close/>
              </a:path>
              <a:path w="2758440" h="2758440">
                <a:moveTo>
                  <a:pt x="340360" y="340360"/>
                </a:moveTo>
                <a:lnTo>
                  <a:pt x="306070" y="340360"/>
                </a:lnTo>
                <a:lnTo>
                  <a:pt x="312419" y="346710"/>
                </a:lnTo>
                <a:lnTo>
                  <a:pt x="346710" y="346710"/>
                </a:lnTo>
                <a:lnTo>
                  <a:pt x="340360" y="340360"/>
                </a:lnTo>
                <a:close/>
              </a:path>
              <a:path w="2758440" h="2758440">
                <a:moveTo>
                  <a:pt x="346710" y="346710"/>
                </a:moveTo>
                <a:lnTo>
                  <a:pt x="312420" y="346710"/>
                </a:lnTo>
                <a:lnTo>
                  <a:pt x="318769" y="353060"/>
                </a:lnTo>
                <a:lnTo>
                  <a:pt x="353060" y="353060"/>
                </a:lnTo>
                <a:lnTo>
                  <a:pt x="346710" y="346710"/>
                </a:lnTo>
                <a:close/>
              </a:path>
              <a:path w="2758440" h="2758440">
                <a:moveTo>
                  <a:pt x="353060" y="353060"/>
                </a:moveTo>
                <a:lnTo>
                  <a:pt x="318770" y="353060"/>
                </a:lnTo>
                <a:lnTo>
                  <a:pt x="325119" y="359410"/>
                </a:lnTo>
                <a:lnTo>
                  <a:pt x="359410" y="359410"/>
                </a:lnTo>
                <a:lnTo>
                  <a:pt x="353060" y="353060"/>
                </a:lnTo>
                <a:close/>
              </a:path>
              <a:path w="2758440" h="2758440">
                <a:moveTo>
                  <a:pt x="359410" y="359410"/>
                </a:moveTo>
                <a:lnTo>
                  <a:pt x="325120" y="359410"/>
                </a:lnTo>
                <a:lnTo>
                  <a:pt x="331469" y="365759"/>
                </a:lnTo>
                <a:lnTo>
                  <a:pt x="365759" y="365759"/>
                </a:lnTo>
                <a:lnTo>
                  <a:pt x="359410" y="359410"/>
                </a:lnTo>
                <a:close/>
              </a:path>
              <a:path w="2758440" h="2758440">
                <a:moveTo>
                  <a:pt x="365760" y="365760"/>
                </a:moveTo>
                <a:lnTo>
                  <a:pt x="331470" y="365760"/>
                </a:lnTo>
                <a:lnTo>
                  <a:pt x="337819" y="372110"/>
                </a:lnTo>
                <a:lnTo>
                  <a:pt x="372109" y="372110"/>
                </a:lnTo>
                <a:lnTo>
                  <a:pt x="365760" y="365760"/>
                </a:lnTo>
                <a:close/>
              </a:path>
              <a:path w="2758440" h="2758440">
                <a:moveTo>
                  <a:pt x="372110" y="372110"/>
                </a:moveTo>
                <a:lnTo>
                  <a:pt x="337820" y="372110"/>
                </a:lnTo>
                <a:lnTo>
                  <a:pt x="344169" y="378460"/>
                </a:lnTo>
                <a:lnTo>
                  <a:pt x="378459" y="378460"/>
                </a:lnTo>
                <a:lnTo>
                  <a:pt x="372110" y="372110"/>
                </a:lnTo>
                <a:close/>
              </a:path>
              <a:path w="2758440" h="2758440">
                <a:moveTo>
                  <a:pt x="378460" y="378460"/>
                </a:moveTo>
                <a:lnTo>
                  <a:pt x="344170" y="378460"/>
                </a:lnTo>
                <a:lnTo>
                  <a:pt x="350519" y="384810"/>
                </a:lnTo>
                <a:lnTo>
                  <a:pt x="384810" y="384810"/>
                </a:lnTo>
                <a:lnTo>
                  <a:pt x="378460" y="378460"/>
                </a:lnTo>
                <a:close/>
              </a:path>
              <a:path w="2758440" h="2758440">
                <a:moveTo>
                  <a:pt x="384810" y="384810"/>
                </a:moveTo>
                <a:lnTo>
                  <a:pt x="350520" y="384810"/>
                </a:lnTo>
                <a:lnTo>
                  <a:pt x="356869" y="391160"/>
                </a:lnTo>
                <a:lnTo>
                  <a:pt x="391159" y="391160"/>
                </a:lnTo>
                <a:lnTo>
                  <a:pt x="384810" y="384810"/>
                </a:lnTo>
                <a:close/>
              </a:path>
              <a:path w="2758440" h="2758440">
                <a:moveTo>
                  <a:pt x="391160" y="391160"/>
                </a:moveTo>
                <a:lnTo>
                  <a:pt x="356870" y="391160"/>
                </a:lnTo>
                <a:lnTo>
                  <a:pt x="363219" y="397510"/>
                </a:lnTo>
                <a:lnTo>
                  <a:pt x="397510" y="397510"/>
                </a:lnTo>
                <a:lnTo>
                  <a:pt x="391160" y="391160"/>
                </a:lnTo>
                <a:close/>
              </a:path>
              <a:path w="2758440" h="2758440">
                <a:moveTo>
                  <a:pt x="397510" y="397510"/>
                </a:moveTo>
                <a:lnTo>
                  <a:pt x="363220" y="397510"/>
                </a:lnTo>
                <a:lnTo>
                  <a:pt x="369569" y="403860"/>
                </a:lnTo>
                <a:lnTo>
                  <a:pt x="403860" y="403860"/>
                </a:lnTo>
                <a:lnTo>
                  <a:pt x="397510" y="397510"/>
                </a:lnTo>
                <a:close/>
              </a:path>
              <a:path w="2758440" h="2758440">
                <a:moveTo>
                  <a:pt x="403860" y="403860"/>
                </a:moveTo>
                <a:lnTo>
                  <a:pt x="369570" y="403860"/>
                </a:lnTo>
                <a:lnTo>
                  <a:pt x="375919" y="410210"/>
                </a:lnTo>
                <a:lnTo>
                  <a:pt x="410209" y="410210"/>
                </a:lnTo>
                <a:lnTo>
                  <a:pt x="403860" y="403860"/>
                </a:lnTo>
                <a:close/>
              </a:path>
              <a:path w="2758440" h="2758440">
                <a:moveTo>
                  <a:pt x="410210" y="410210"/>
                </a:moveTo>
                <a:lnTo>
                  <a:pt x="375920" y="410210"/>
                </a:lnTo>
                <a:lnTo>
                  <a:pt x="382269" y="416560"/>
                </a:lnTo>
                <a:lnTo>
                  <a:pt x="416559" y="416560"/>
                </a:lnTo>
                <a:lnTo>
                  <a:pt x="410210" y="410210"/>
                </a:lnTo>
                <a:close/>
              </a:path>
              <a:path w="2758440" h="2758440">
                <a:moveTo>
                  <a:pt x="416560" y="416560"/>
                </a:moveTo>
                <a:lnTo>
                  <a:pt x="382270" y="416560"/>
                </a:lnTo>
                <a:lnTo>
                  <a:pt x="388619" y="422910"/>
                </a:lnTo>
                <a:lnTo>
                  <a:pt x="422909" y="422910"/>
                </a:lnTo>
                <a:lnTo>
                  <a:pt x="416560" y="416560"/>
                </a:lnTo>
                <a:close/>
              </a:path>
              <a:path w="2758440" h="2758440">
                <a:moveTo>
                  <a:pt x="422910" y="422910"/>
                </a:moveTo>
                <a:lnTo>
                  <a:pt x="388620" y="422910"/>
                </a:lnTo>
                <a:lnTo>
                  <a:pt x="394970" y="429260"/>
                </a:lnTo>
                <a:lnTo>
                  <a:pt x="429260" y="429260"/>
                </a:lnTo>
                <a:lnTo>
                  <a:pt x="422910" y="422910"/>
                </a:lnTo>
                <a:close/>
              </a:path>
              <a:path w="2758440" h="2758440">
                <a:moveTo>
                  <a:pt x="429260" y="429260"/>
                </a:moveTo>
                <a:lnTo>
                  <a:pt x="394970" y="429260"/>
                </a:lnTo>
                <a:lnTo>
                  <a:pt x="407669" y="441960"/>
                </a:lnTo>
                <a:lnTo>
                  <a:pt x="441959" y="441960"/>
                </a:lnTo>
                <a:lnTo>
                  <a:pt x="429260" y="429260"/>
                </a:lnTo>
                <a:close/>
              </a:path>
              <a:path w="2758440" h="2758440">
                <a:moveTo>
                  <a:pt x="441960" y="441960"/>
                </a:moveTo>
                <a:lnTo>
                  <a:pt x="407670" y="441960"/>
                </a:lnTo>
                <a:lnTo>
                  <a:pt x="414019" y="448310"/>
                </a:lnTo>
                <a:lnTo>
                  <a:pt x="448310" y="448310"/>
                </a:lnTo>
                <a:lnTo>
                  <a:pt x="441960" y="441960"/>
                </a:lnTo>
                <a:close/>
              </a:path>
              <a:path w="2758440" h="2758440">
                <a:moveTo>
                  <a:pt x="448310" y="448310"/>
                </a:moveTo>
                <a:lnTo>
                  <a:pt x="414020" y="448310"/>
                </a:lnTo>
                <a:lnTo>
                  <a:pt x="420369" y="454660"/>
                </a:lnTo>
                <a:lnTo>
                  <a:pt x="454659" y="454660"/>
                </a:lnTo>
                <a:lnTo>
                  <a:pt x="448310" y="448310"/>
                </a:lnTo>
                <a:close/>
              </a:path>
              <a:path w="2758440" h="2758440">
                <a:moveTo>
                  <a:pt x="454660" y="454660"/>
                </a:moveTo>
                <a:lnTo>
                  <a:pt x="420370" y="454660"/>
                </a:lnTo>
                <a:lnTo>
                  <a:pt x="426719" y="461010"/>
                </a:lnTo>
                <a:lnTo>
                  <a:pt x="461009" y="461010"/>
                </a:lnTo>
                <a:lnTo>
                  <a:pt x="454660" y="454660"/>
                </a:lnTo>
                <a:close/>
              </a:path>
              <a:path w="2758440" h="2758440">
                <a:moveTo>
                  <a:pt x="461010" y="461010"/>
                </a:moveTo>
                <a:lnTo>
                  <a:pt x="426720" y="461010"/>
                </a:lnTo>
                <a:lnTo>
                  <a:pt x="439419" y="473710"/>
                </a:lnTo>
                <a:lnTo>
                  <a:pt x="473709" y="473710"/>
                </a:lnTo>
                <a:lnTo>
                  <a:pt x="461010" y="461010"/>
                </a:lnTo>
                <a:close/>
              </a:path>
              <a:path w="2758440" h="2758440">
                <a:moveTo>
                  <a:pt x="473710" y="473710"/>
                </a:moveTo>
                <a:lnTo>
                  <a:pt x="439420" y="473710"/>
                </a:lnTo>
                <a:lnTo>
                  <a:pt x="452119" y="486409"/>
                </a:lnTo>
                <a:lnTo>
                  <a:pt x="486409" y="486409"/>
                </a:lnTo>
                <a:lnTo>
                  <a:pt x="473710" y="473710"/>
                </a:lnTo>
                <a:close/>
              </a:path>
              <a:path w="2758440" h="2758440">
                <a:moveTo>
                  <a:pt x="486410" y="486410"/>
                </a:moveTo>
                <a:lnTo>
                  <a:pt x="452120" y="486410"/>
                </a:lnTo>
                <a:lnTo>
                  <a:pt x="458469" y="492760"/>
                </a:lnTo>
                <a:lnTo>
                  <a:pt x="492759" y="492760"/>
                </a:lnTo>
                <a:lnTo>
                  <a:pt x="486410" y="486410"/>
                </a:lnTo>
                <a:close/>
              </a:path>
              <a:path w="2758440" h="2758440">
                <a:moveTo>
                  <a:pt x="492760" y="492760"/>
                </a:moveTo>
                <a:lnTo>
                  <a:pt x="458470" y="492760"/>
                </a:lnTo>
                <a:lnTo>
                  <a:pt x="464819" y="499110"/>
                </a:lnTo>
                <a:lnTo>
                  <a:pt x="499109" y="499110"/>
                </a:lnTo>
                <a:lnTo>
                  <a:pt x="492760" y="492760"/>
                </a:lnTo>
                <a:close/>
              </a:path>
              <a:path w="2758440" h="2758440">
                <a:moveTo>
                  <a:pt x="499110" y="499110"/>
                </a:moveTo>
                <a:lnTo>
                  <a:pt x="464820" y="499110"/>
                </a:lnTo>
                <a:lnTo>
                  <a:pt x="471169" y="505460"/>
                </a:lnTo>
                <a:lnTo>
                  <a:pt x="505459" y="505460"/>
                </a:lnTo>
                <a:lnTo>
                  <a:pt x="499110" y="499110"/>
                </a:lnTo>
                <a:close/>
              </a:path>
              <a:path w="2758440" h="2758440">
                <a:moveTo>
                  <a:pt x="505460" y="505460"/>
                </a:moveTo>
                <a:lnTo>
                  <a:pt x="471170" y="505460"/>
                </a:lnTo>
                <a:lnTo>
                  <a:pt x="483869" y="518160"/>
                </a:lnTo>
                <a:lnTo>
                  <a:pt x="518159" y="518160"/>
                </a:lnTo>
                <a:lnTo>
                  <a:pt x="505460" y="505460"/>
                </a:lnTo>
                <a:close/>
              </a:path>
              <a:path w="2758440" h="2758440">
                <a:moveTo>
                  <a:pt x="518160" y="518160"/>
                </a:moveTo>
                <a:lnTo>
                  <a:pt x="483870" y="518160"/>
                </a:lnTo>
                <a:lnTo>
                  <a:pt x="490219" y="524510"/>
                </a:lnTo>
                <a:lnTo>
                  <a:pt x="524510" y="524510"/>
                </a:lnTo>
                <a:lnTo>
                  <a:pt x="518160" y="518160"/>
                </a:lnTo>
                <a:close/>
              </a:path>
              <a:path w="2758440" h="2758440">
                <a:moveTo>
                  <a:pt x="524510" y="524510"/>
                </a:moveTo>
                <a:lnTo>
                  <a:pt x="490220" y="524510"/>
                </a:lnTo>
                <a:lnTo>
                  <a:pt x="496569" y="530860"/>
                </a:lnTo>
                <a:lnTo>
                  <a:pt x="530859" y="530860"/>
                </a:lnTo>
                <a:lnTo>
                  <a:pt x="524510" y="524510"/>
                </a:lnTo>
                <a:close/>
              </a:path>
              <a:path w="2758440" h="2758440">
                <a:moveTo>
                  <a:pt x="530860" y="530860"/>
                </a:moveTo>
                <a:lnTo>
                  <a:pt x="496570" y="530860"/>
                </a:lnTo>
                <a:lnTo>
                  <a:pt x="502919" y="537210"/>
                </a:lnTo>
                <a:lnTo>
                  <a:pt x="537209" y="537210"/>
                </a:lnTo>
                <a:lnTo>
                  <a:pt x="530860" y="530860"/>
                </a:lnTo>
                <a:close/>
              </a:path>
              <a:path w="2758440" h="2758440">
                <a:moveTo>
                  <a:pt x="537210" y="537210"/>
                </a:moveTo>
                <a:lnTo>
                  <a:pt x="502920" y="537210"/>
                </a:lnTo>
                <a:lnTo>
                  <a:pt x="515619" y="549910"/>
                </a:lnTo>
                <a:lnTo>
                  <a:pt x="549909" y="549910"/>
                </a:lnTo>
                <a:lnTo>
                  <a:pt x="537210" y="537210"/>
                </a:lnTo>
                <a:close/>
              </a:path>
              <a:path w="2758440" h="2758440">
                <a:moveTo>
                  <a:pt x="549910" y="549910"/>
                </a:moveTo>
                <a:lnTo>
                  <a:pt x="515620" y="549910"/>
                </a:lnTo>
                <a:lnTo>
                  <a:pt x="521969" y="556260"/>
                </a:lnTo>
                <a:lnTo>
                  <a:pt x="556259" y="556260"/>
                </a:lnTo>
                <a:lnTo>
                  <a:pt x="549910" y="549910"/>
                </a:lnTo>
                <a:close/>
              </a:path>
              <a:path w="2758440" h="2758440">
                <a:moveTo>
                  <a:pt x="556260" y="556260"/>
                </a:moveTo>
                <a:lnTo>
                  <a:pt x="521970" y="556260"/>
                </a:lnTo>
                <a:lnTo>
                  <a:pt x="528319" y="562610"/>
                </a:lnTo>
                <a:lnTo>
                  <a:pt x="562609" y="562610"/>
                </a:lnTo>
                <a:lnTo>
                  <a:pt x="556260" y="556260"/>
                </a:lnTo>
                <a:close/>
              </a:path>
              <a:path w="2758440" h="2758440">
                <a:moveTo>
                  <a:pt x="562610" y="562610"/>
                </a:moveTo>
                <a:lnTo>
                  <a:pt x="528320" y="562610"/>
                </a:lnTo>
                <a:lnTo>
                  <a:pt x="534669" y="568960"/>
                </a:lnTo>
                <a:lnTo>
                  <a:pt x="568959" y="568960"/>
                </a:lnTo>
                <a:lnTo>
                  <a:pt x="562610" y="562610"/>
                </a:lnTo>
                <a:close/>
              </a:path>
              <a:path w="2758440" h="2758440">
                <a:moveTo>
                  <a:pt x="568960" y="568960"/>
                </a:moveTo>
                <a:lnTo>
                  <a:pt x="534670" y="568960"/>
                </a:lnTo>
                <a:lnTo>
                  <a:pt x="541019" y="575310"/>
                </a:lnTo>
                <a:lnTo>
                  <a:pt x="575309" y="575310"/>
                </a:lnTo>
                <a:lnTo>
                  <a:pt x="568960" y="568960"/>
                </a:lnTo>
                <a:close/>
              </a:path>
              <a:path w="2758440" h="2758440">
                <a:moveTo>
                  <a:pt x="575310" y="575310"/>
                </a:moveTo>
                <a:lnTo>
                  <a:pt x="541020" y="575310"/>
                </a:lnTo>
                <a:lnTo>
                  <a:pt x="547369" y="581660"/>
                </a:lnTo>
                <a:lnTo>
                  <a:pt x="581659" y="581660"/>
                </a:lnTo>
                <a:lnTo>
                  <a:pt x="575310" y="575310"/>
                </a:lnTo>
                <a:close/>
              </a:path>
              <a:path w="2758440" h="2758440">
                <a:moveTo>
                  <a:pt x="581660" y="581660"/>
                </a:moveTo>
                <a:lnTo>
                  <a:pt x="547370" y="581660"/>
                </a:lnTo>
                <a:lnTo>
                  <a:pt x="560069" y="594360"/>
                </a:lnTo>
                <a:lnTo>
                  <a:pt x="594359" y="594360"/>
                </a:lnTo>
                <a:lnTo>
                  <a:pt x="581660" y="581660"/>
                </a:lnTo>
                <a:close/>
              </a:path>
              <a:path w="2758440" h="2758440">
                <a:moveTo>
                  <a:pt x="594360" y="594360"/>
                </a:moveTo>
                <a:lnTo>
                  <a:pt x="560070" y="594360"/>
                </a:lnTo>
                <a:lnTo>
                  <a:pt x="566419" y="600710"/>
                </a:lnTo>
                <a:lnTo>
                  <a:pt x="600709" y="600710"/>
                </a:lnTo>
                <a:lnTo>
                  <a:pt x="594360" y="594360"/>
                </a:lnTo>
                <a:close/>
              </a:path>
              <a:path w="2758440" h="2758440">
                <a:moveTo>
                  <a:pt x="600710" y="600710"/>
                </a:moveTo>
                <a:lnTo>
                  <a:pt x="566420" y="600710"/>
                </a:lnTo>
                <a:lnTo>
                  <a:pt x="579119" y="613410"/>
                </a:lnTo>
                <a:lnTo>
                  <a:pt x="613409" y="613410"/>
                </a:lnTo>
                <a:lnTo>
                  <a:pt x="600710" y="600710"/>
                </a:lnTo>
                <a:close/>
              </a:path>
              <a:path w="2758440" h="2758440">
                <a:moveTo>
                  <a:pt x="613410" y="613410"/>
                </a:moveTo>
                <a:lnTo>
                  <a:pt x="579120" y="613410"/>
                </a:lnTo>
                <a:lnTo>
                  <a:pt x="598169" y="632460"/>
                </a:lnTo>
                <a:lnTo>
                  <a:pt x="632460" y="632460"/>
                </a:lnTo>
                <a:lnTo>
                  <a:pt x="613410" y="613410"/>
                </a:lnTo>
                <a:close/>
              </a:path>
              <a:path w="2758440" h="2758440">
                <a:moveTo>
                  <a:pt x="632460" y="632460"/>
                </a:moveTo>
                <a:lnTo>
                  <a:pt x="598170" y="632460"/>
                </a:lnTo>
                <a:lnTo>
                  <a:pt x="604519" y="638810"/>
                </a:lnTo>
                <a:lnTo>
                  <a:pt x="638810" y="638810"/>
                </a:lnTo>
                <a:lnTo>
                  <a:pt x="632460" y="632460"/>
                </a:lnTo>
                <a:close/>
              </a:path>
              <a:path w="2758440" h="2758440">
                <a:moveTo>
                  <a:pt x="638810" y="638810"/>
                </a:moveTo>
                <a:lnTo>
                  <a:pt x="604520" y="638810"/>
                </a:lnTo>
                <a:lnTo>
                  <a:pt x="610869" y="645160"/>
                </a:lnTo>
                <a:lnTo>
                  <a:pt x="645160" y="645160"/>
                </a:lnTo>
                <a:lnTo>
                  <a:pt x="638810" y="638810"/>
                </a:lnTo>
                <a:close/>
              </a:path>
              <a:path w="2758440" h="2758440">
                <a:moveTo>
                  <a:pt x="645160" y="645160"/>
                </a:moveTo>
                <a:lnTo>
                  <a:pt x="610870" y="645160"/>
                </a:lnTo>
                <a:lnTo>
                  <a:pt x="617219" y="651510"/>
                </a:lnTo>
                <a:lnTo>
                  <a:pt x="651509" y="651510"/>
                </a:lnTo>
                <a:lnTo>
                  <a:pt x="645160" y="645160"/>
                </a:lnTo>
                <a:close/>
              </a:path>
              <a:path w="2758440" h="2758440">
                <a:moveTo>
                  <a:pt x="651510" y="651510"/>
                </a:moveTo>
                <a:lnTo>
                  <a:pt x="617220" y="651510"/>
                </a:lnTo>
                <a:lnTo>
                  <a:pt x="629919" y="664210"/>
                </a:lnTo>
                <a:lnTo>
                  <a:pt x="664210" y="664210"/>
                </a:lnTo>
                <a:lnTo>
                  <a:pt x="651510" y="651510"/>
                </a:lnTo>
                <a:close/>
              </a:path>
              <a:path w="2758440" h="2758440">
                <a:moveTo>
                  <a:pt x="664210" y="664210"/>
                </a:moveTo>
                <a:lnTo>
                  <a:pt x="629920" y="664210"/>
                </a:lnTo>
                <a:lnTo>
                  <a:pt x="636269" y="670560"/>
                </a:lnTo>
                <a:lnTo>
                  <a:pt x="670560" y="670560"/>
                </a:lnTo>
                <a:lnTo>
                  <a:pt x="664210" y="664210"/>
                </a:lnTo>
                <a:close/>
              </a:path>
              <a:path w="2758440" h="2758440">
                <a:moveTo>
                  <a:pt x="670560" y="670560"/>
                </a:moveTo>
                <a:lnTo>
                  <a:pt x="636270" y="670560"/>
                </a:lnTo>
                <a:lnTo>
                  <a:pt x="642619" y="676910"/>
                </a:lnTo>
                <a:lnTo>
                  <a:pt x="676909" y="676910"/>
                </a:lnTo>
                <a:lnTo>
                  <a:pt x="670560" y="670560"/>
                </a:lnTo>
                <a:close/>
              </a:path>
              <a:path w="2758440" h="2758440">
                <a:moveTo>
                  <a:pt x="676910" y="676910"/>
                </a:moveTo>
                <a:lnTo>
                  <a:pt x="642620" y="676910"/>
                </a:lnTo>
                <a:lnTo>
                  <a:pt x="648969" y="683260"/>
                </a:lnTo>
                <a:lnTo>
                  <a:pt x="683260" y="683260"/>
                </a:lnTo>
                <a:lnTo>
                  <a:pt x="676910" y="676910"/>
                </a:lnTo>
                <a:close/>
              </a:path>
              <a:path w="2758440" h="2758440">
                <a:moveTo>
                  <a:pt x="683260" y="683260"/>
                </a:moveTo>
                <a:lnTo>
                  <a:pt x="648970" y="683260"/>
                </a:lnTo>
                <a:lnTo>
                  <a:pt x="661669" y="695960"/>
                </a:lnTo>
                <a:lnTo>
                  <a:pt x="695959" y="695960"/>
                </a:lnTo>
                <a:lnTo>
                  <a:pt x="683260" y="683260"/>
                </a:lnTo>
                <a:close/>
              </a:path>
              <a:path w="2758440" h="2758440">
                <a:moveTo>
                  <a:pt x="695960" y="695960"/>
                </a:moveTo>
                <a:lnTo>
                  <a:pt x="661670" y="695960"/>
                </a:lnTo>
                <a:lnTo>
                  <a:pt x="668019" y="702310"/>
                </a:lnTo>
                <a:lnTo>
                  <a:pt x="702309" y="702310"/>
                </a:lnTo>
                <a:lnTo>
                  <a:pt x="695960" y="695960"/>
                </a:lnTo>
                <a:close/>
              </a:path>
              <a:path w="2758440" h="2758440">
                <a:moveTo>
                  <a:pt x="702310" y="702310"/>
                </a:moveTo>
                <a:lnTo>
                  <a:pt x="668020" y="702310"/>
                </a:lnTo>
                <a:lnTo>
                  <a:pt x="680719" y="715010"/>
                </a:lnTo>
                <a:lnTo>
                  <a:pt x="715010" y="715010"/>
                </a:lnTo>
                <a:lnTo>
                  <a:pt x="702310" y="702310"/>
                </a:lnTo>
                <a:close/>
              </a:path>
              <a:path w="2758440" h="2758440">
                <a:moveTo>
                  <a:pt x="715010" y="715010"/>
                </a:moveTo>
                <a:lnTo>
                  <a:pt x="680720" y="715010"/>
                </a:lnTo>
                <a:lnTo>
                  <a:pt x="687069" y="721360"/>
                </a:lnTo>
                <a:lnTo>
                  <a:pt x="721359" y="721360"/>
                </a:lnTo>
                <a:lnTo>
                  <a:pt x="715010" y="715010"/>
                </a:lnTo>
                <a:close/>
              </a:path>
              <a:path w="2758440" h="2758440">
                <a:moveTo>
                  <a:pt x="721360" y="721360"/>
                </a:moveTo>
                <a:lnTo>
                  <a:pt x="687070" y="721360"/>
                </a:lnTo>
                <a:lnTo>
                  <a:pt x="693419" y="727710"/>
                </a:lnTo>
                <a:lnTo>
                  <a:pt x="727710" y="727710"/>
                </a:lnTo>
                <a:lnTo>
                  <a:pt x="721360" y="721360"/>
                </a:lnTo>
                <a:close/>
              </a:path>
              <a:path w="2758440" h="2758440">
                <a:moveTo>
                  <a:pt x="727710" y="727710"/>
                </a:moveTo>
                <a:lnTo>
                  <a:pt x="693420" y="727710"/>
                </a:lnTo>
                <a:lnTo>
                  <a:pt x="699769" y="734060"/>
                </a:lnTo>
                <a:lnTo>
                  <a:pt x="734060" y="734060"/>
                </a:lnTo>
                <a:lnTo>
                  <a:pt x="727710" y="727710"/>
                </a:lnTo>
                <a:close/>
              </a:path>
              <a:path w="2758440" h="2758440">
                <a:moveTo>
                  <a:pt x="734060" y="734060"/>
                </a:moveTo>
                <a:lnTo>
                  <a:pt x="699770" y="734060"/>
                </a:lnTo>
                <a:lnTo>
                  <a:pt x="706119" y="740410"/>
                </a:lnTo>
                <a:lnTo>
                  <a:pt x="740410" y="740410"/>
                </a:lnTo>
                <a:lnTo>
                  <a:pt x="734060" y="734060"/>
                </a:lnTo>
                <a:close/>
              </a:path>
              <a:path w="2758440" h="2758440">
                <a:moveTo>
                  <a:pt x="740410" y="740410"/>
                </a:moveTo>
                <a:lnTo>
                  <a:pt x="706120" y="740410"/>
                </a:lnTo>
                <a:lnTo>
                  <a:pt x="712469" y="746760"/>
                </a:lnTo>
                <a:lnTo>
                  <a:pt x="746759" y="746760"/>
                </a:lnTo>
                <a:lnTo>
                  <a:pt x="740410" y="740410"/>
                </a:lnTo>
                <a:close/>
              </a:path>
              <a:path w="2758440" h="2758440">
                <a:moveTo>
                  <a:pt x="746760" y="746760"/>
                </a:moveTo>
                <a:lnTo>
                  <a:pt x="712470" y="746760"/>
                </a:lnTo>
                <a:lnTo>
                  <a:pt x="718819" y="753110"/>
                </a:lnTo>
                <a:lnTo>
                  <a:pt x="753109" y="753110"/>
                </a:lnTo>
                <a:lnTo>
                  <a:pt x="746760" y="746760"/>
                </a:lnTo>
                <a:close/>
              </a:path>
              <a:path w="2758440" h="2758440">
                <a:moveTo>
                  <a:pt x="753110" y="753110"/>
                </a:moveTo>
                <a:lnTo>
                  <a:pt x="718820" y="753110"/>
                </a:lnTo>
                <a:lnTo>
                  <a:pt x="725169" y="759460"/>
                </a:lnTo>
                <a:lnTo>
                  <a:pt x="759459" y="759460"/>
                </a:lnTo>
                <a:lnTo>
                  <a:pt x="753110" y="753110"/>
                </a:lnTo>
                <a:close/>
              </a:path>
              <a:path w="2758440" h="2758440">
                <a:moveTo>
                  <a:pt x="759460" y="759460"/>
                </a:moveTo>
                <a:lnTo>
                  <a:pt x="725170" y="759460"/>
                </a:lnTo>
                <a:lnTo>
                  <a:pt x="731519" y="765810"/>
                </a:lnTo>
                <a:lnTo>
                  <a:pt x="765809" y="765810"/>
                </a:lnTo>
                <a:lnTo>
                  <a:pt x="759460" y="759460"/>
                </a:lnTo>
                <a:close/>
              </a:path>
              <a:path w="2758440" h="2758440">
                <a:moveTo>
                  <a:pt x="765810" y="765810"/>
                </a:moveTo>
                <a:lnTo>
                  <a:pt x="731520" y="765810"/>
                </a:lnTo>
                <a:lnTo>
                  <a:pt x="737869" y="772160"/>
                </a:lnTo>
                <a:lnTo>
                  <a:pt x="772160" y="772160"/>
                </a:lnTo>
                <a:lnTo>
                  <a:pt x="765810" y="765810"/>
                </a:lnTo>
                <a:close/>
              </a:path>
              <a:path w="2758440" h="2758440">
                <a:moveTo>
                  <a:pt x="772160" y="772160"/>
                </a:moveTo>
                <a:lnTo>
                  <a:pt x="737870" y="772160"/>
                </a:lnTo>
                <a:lnTo>
                  <a:pt x="744219" y="778510"/>
                </a:lnTo>
                <a:lnTo>
                  <a:pt x="778510" y="778510"/>
                </a:lnTo>
                <a:lnTo>
                  <a:pt x="772160" y="772160"/>
                </a:lnTo>
                <a:close/>
              </a:path>
              <a:path w="2758440" h="2758440">
                <a:moveTo>
                  <a:pt x="778510" y="778510"/>
                </a:moveTo>
                <a:lnTo>
                  <a:pt x="744220" y="778510"/>
                </a:lnTo>
                <a:lnTo>
                  <a:pt x="750569" y="784860"/>
                </a:lnTo>
                <a:lnTo>
                  <a:pt x="784860" y="784860"/>
                </a:lnTo>
                <a:lnTo>
                  <a:pt x="778510" y="778510"/>
                </a:lnTo>
                <a:close/>
              </a:path>
              <a:path w="2758440" h="2758440">
                <a:moveTo>
                  <a:pt x="784860" y="784860"/>
                </a:moveTo>
                <a:lnTo>
                  <a:pt x="750570" y="784860"/>
                </a:lnTo>
                <a:lnTo>
                  <a:pt x="763269" y="797560"/>
                </a:lnTo>
                <a:lnTo>
                  <a:pt x="797559" y="797560"/>
                </a:lnTo>
                <a:lnTo>
                  <a:pt x="784860" y="784860"/>
                </a:lnTo>
                <a:close/>
              </a:path>
              <a:path w="2758440" h="2758440">
                <a:moveTo>
                  <a:pt x="797560" y="797560"/>
                </a:moveTo>
                <a:lnTo>
                  <a:pt x="763270" y="797560"/>
                </a:lnTo>
                <a:lnTo>
                  <a:pt x="769619" y="803910"/>
                </a:lnTo>
                <a:lnTo>
                  <a:pt x="803909" y="803910"/>
                </a:lnTo>
                <a:lnTo>
                  <a:pt x="797560" y="797560"/>
                </a:lnTo>
                <a:close/>
              </a:path>
              <a:path w="2758440" h="2758440">
                <a:moveTo>
                  <a:pt x="803910" y="803910"/>
                </a:moveTo>
                <a:lnTo>
                  <a:pt x="769620" y="803910"/>
                </a:lnTo>
                <a:lnTo>
                  <a:pt x="775969" y="810260"/>
                </a:lnTo>
                <a:lnTo>
                  <a:pt x="810260" y="810260"/>
                </a:lnTo>
                <a:lnTo>
                  <a:pt x="803910" y="803910"/>
                </a:lnTo>
                <a:close/>
              </a:path>
              <a:path w="2758440" h="2758440">
                <a:moveTo>
                  <a:pt x="810260" y="810260"/>
                </a:moveTo>
                <a:lnTo>
                  <a:pt x="775970" y="810260"/>
                </a:lnTo>
                <a:lnTo>
                  <a:pt x="782319" y="816610"/>
                </a:lnTo>
                <a:lnTo>
                  <a:pt x="816610" y="816610"/>
                </a:lnTo>
                <a:lnTo>
                  <a:pt x="810260" y="810260"/>
                </a:lnTo>
                <a:close/>
              </a:path>
              <a:path w="2758440" h="2758440">
                <a:moveTo>
                  <a:pt x="816610" y="816610"/>
                </a:moveTo>
                <a:lnTo>
                  <a:pt x="782320" y="816610"/>
                </a:lnTo>
                <a:lnTo>
                  <a:pt x="788669" y="822960"/>
                </a:lnTo>
                <a:lnTo>
                  <a:pt x="822960" y="822960"/>
                </a:lnTo>
                <a:lnTo>
                  <a:pt x="816610" y="816610"/>
                </a:lnTo>
                <a:close/>
              </a:path>
              <a:path w="2758440" h="2758440">
                <a:moveTo>
                  <a:pt x="822960" y="822960"/>
                </a:moveTo>
                <a:lnTo>
                  <a:pt x="788670" y="822960"/>
                </a:lnTo>
                <a:lnTo>
                  <a:pt x="795019" y="829310"/>
                </a:lnTo>
                <a:lnTo>
                  <a:pt x="829309" y="829310"/>
                </a:lnTo>
                <a:lnTo>
                  <a:pt x="822960" y="822960"/>
                </a:lnTo>
                <a:close/>
              </a:path>
              <a:path w="2758440" h="2758440">
                <a:moveTo>
                  <a:pt x="829310" y="829310"/>
                </a:moveTo>
                <a:lnTo>
                  <a:pt x="795020" y="829310"/>
                </a:lnTo>
                <a:lnTo>
                  <a:pt x="801369" y="835660"/>
                </a:lnTo>
                <a:lnTo>
                  <a:pt x="835659" y="835660"/>
                </a:lnTo>
                <a:lnTo>
                  <a:pt x="829310" y="829310"/>
                </a:lnTo>
                <a:close/>
              </a:path>
              <a:path w="2758440" h="2758440">
                <a:moveTo>
                  <a:pt x="835660" y="835660"/>
                </a:moveTo>
                <a:lnTo>
                  <a:pt x="801370" y="835660"/>
                </a:lnTo>
                <a:lnTo>
                  <a:pt x="807719" y="842010"/>
                </a:lnTo>
                <a:lnTo>
                  <a:pt x="842009" y="842010"/>
                </a:lnTo>
                <a:lnTo>
                  <a:pt x="835660" y="835660"/>
                </a:lnTo>
                <a:close/>
              </a:path>
              <a:path w="2758440" h="2758440">
                <a:moveTo>
                  <a:pt x="842010" y="842010"/>
                </a:moveTo>
                <a:lnTo>
                  <a:pt x="807720" y="842010"/>
                </a:lnTo>
                <a:lnTo>
                  <a:pt x="814069" y="848360"/>
                </a:lnTo>
                <a:lnTo>
                  <a:pt x="848360" y="848360"/>
                </a:lnTo>
                <a:lnTo>
                  <a:pt x="842010" y="842010"/>
                </a:lnTo>
                <a:close/>
              </a:path>
              <a:path w="2758440" h="2758440">
                <a:moveTo>
                  <a:pt x="848360" y="848360"/>
                </a:moveTo>
                <a:lnTo>
                  <a:pt x="814070" y="848360"/>
                </a:lnTo>
                <a:lnTo>
                  <a:pt x="820419" y="854710"/>
                </a:lnTo>
                <a:lnTo>
                  <a:pt x="854710" y="854710"/>
                </a:lnTo>
                <a:lnTo>
                  <a:pt x="848360" y="848360"/>
                </a:lnTo>
                <a:close/>
              </a:path>
              <a:path w="2758440" h="2758440">
                <a:moveTo>
                  <a:pt x="854710" y="854710"/>
                </a:moveTo>
                <a:lnTo>
                  <a:pt x="820420" y="854710"/>
                </a:lnTo>
                <a:lnTo>
                  <a:pt x="826769" y="861060"/>
                </a:lnTo>
                <a:lnTo>
                  <a:pt x="861060" y="861060"/>
                </a:lnTo>
                <a:lnTo>
                  <a:pt x="854710" y="854710"/>
                </a:lnTo>
                <a:close/>
              </a:path>
              <a:path w="2758440" h="2758440">
                <a:moveTo>
                  <a:pt x="861060" y="861060"/>
                </a:moveTo>
                <a:lnTo>
                  <a:pt x="826770" y="861060"/>
                </a:lnTo>
                <a:lnTo>
                  <a:pt x="839469" y="873760"/>
                </a:lnTo>
                <a:lnTo>
                  <a:pt x="873759" y="873760"/>
                </a:lnTo>
                <a:lnTo>
                  <a:pt x="861060" y="861060"/>
                </a:lnTo>
                <a:close/>
              </a:path>
              <a:path w="2758440" h="2758440">
                <a:moveTo>
                  <a:pt x="873760" y="873760"/>
                </a:moveTo>
                <a:lnTo>
                  <a:pt x="839470" y="873760"/>
                </a:lnTo>
                <a:lnTo>
                  <a:pt x="852169" y="886460"/>
                </a:lnTo>
                <a:lnTo>
                  <a:pt x="886459" y="886460"/>
                </a:lnTo>
                <a:lnTo>
                  <a:pt x="873760" y="873760"/>
                </a:lnTo>
                <a:close/>
              </a:path>
              <a:path w="2758440" h="2758440">
                <a:moveTo>
                  <a:pt x="886460" y="886460"/>
                </a:moveTo>
                <a:lnTo>
                  <a:pt x="852170" y="886460"/>
                </a:lnTo>
                <a:lnTo>
                  <a:pt x="858519" y="892810"/>
                </a:lnTo>
                <a:lnTo>
                  <a:pt x="892810" y="892810"/>
                </a:lnTo>
                <a:lnTo>
                  <a:pt x="886460" y="886460"/>
                </a:lnTo>
                <a:close/>
              </a:path>
              <a:path w="2758440" h="2758440">
                <a:moveTo>
                  <a:pt x="892810" y="892810"/>
                </a:moveTo>
                <a:lnTo>
                  <a:pt x="858520" y="892810"/>
                </a:lnTo>
                <a:lnTo>
                  <a:pt x="864869" y="899160"/>
                </a:lnTo>
                <a:lnTo>
                  <a:pt x="899160" y="899160"/>
                </a:lnTo>
                <a:lnTo>
                  <a:pt x="892810" y="892810"/>
                </a:lnTo>
                <a:close/>
              </a:path>
              <a:path w="2758440" h="2758440">
                <a:moveTo>
                  <a:pt x="899160" y="899160"/>
                </a:moveTo>
                <a:lnTo>
                  <a:pt x="864870" y="899160"/>
                </a:lnTo>
                <a:lnTo>
                  <a:pt x="871219" y="905510"/>
                </a:lnTo>
                <a:lnTo>
                  <a:pt x="905510" y="905510"/>
                </a:lnTo>
                <a:lnTo>
                  <a:pt x="899160" y="899160"/>
                </a:lnTo>
                <a:close/>
              </a:path>
              <a:path w="2758440" h="2758440">
                <a:moveTo>
                  <a:pt x="905510" y="905510"/>
                </a:moveTo>
                <a:lnTo>
                  <a:pt x="871220" y="905510"/>
                </a:lnTo>
                <a:lnTo>
                  <a:pt x="877569" y="911860"/>
                </a:lnTo>
                <a:lnTo>
                  <a:pt x="911859" y="911860"/>
                </a:lnTo>
                <a:lnTo>
                  <a:pt x="905510" y="905510"/>
                </a:lnTo>
                <a:close/>
              </a:path>
              <a:path w="2758440" h="2758440">
                <a:moveTo>
                  <a:pt x="911860" y="911860"/>
                </a:moveTo>
                <a:lnTo>
                  <a:pt x="877570" y="911860"/>
                </a:lnTo>
                <a:lnTo>
                  <a:pt x="883919" y="918210"/>
                </a:lnTo>
                <a:lnTo>
                  <a:pt x="918209" y="918210"/>
                </a:lnTo>
                <a:lnTo>
                  <a:pt x="911860" y="911860"/>
                </a:lnTo>
                <a:close/>
              </a:path>
              <a:path w="2758440" h="2758440">
                <a:moveTo>
                  <a:pt x="918210" y="918210"/>
                </a:moveTo>
                <a:lnTo>
                  <a:pt x="883920" y="918210"/>
                </a:lnTo>
                <a:lnTo>
                  <a:pt x="890269" y="924560"/>
                </a:lnTo>
                <a:lnTo>
                  <a:pt x="924560" y="924560"/>
                </a:lnTo>
                <a:lnTo>
                  <a:pt x="918210" y="918210"/>
                </a:lnTo>
                <a:close/>
              </a:path>
              <a:path w="2758440" h="2758440">
                <a:moveTo>
                  <a:pt x="924560" y="924560"/>
                </a:moveTo>
                <a:lnTo>
                  <a:pt x="890270" y="924560"/>
                </a:lnTo>
                <a:lnTo>
                  <a:pt x="902969" y="937260"/>
                </a:lnTo>
                <a:lnTo>
                  <a:pt x="937260" y="937260"/>
                </a:lnTo>
                <a:lnTo>
                  <a:pt x="924560" y="924560"/>
                </a:lnTo>
                <a:close/>
              </a:path>
              <a:path w="2758440" h="2758440">
                <a:moveTo>
                  <a:pt x="937260" y="937260"/>
                </a:moveTo>
                <a:lnTo>
                  <a:pt x="902970" y="937260"/>
                </a:lnTo>
                <a:lnTo>
                  <a:pt x="909319" y="943610"/>
                </a:lnTo>
                <a:lnTo>
                  <a:pt x="943610" y="943610"/>
                </a:lnTo>
                <a:lnTo>
                  <a:pt x="937260" y="937260"/>
                </a:lnTo>
                <a:close/>
              </a:path>
              <a:path w="2758440" h="2758440">
                <a:moveTo>
                  <a:pt x="943610" y="943610"/>
                </a:moveTo>
                <a:lnTo>
                  <a:pt x="909320" y="943610"/>
                </a:lnTo>
                <a:lnTo>
                  <a:pt x="915669" y="949960"/>
                </a:lnTo>
                <a:lnTo>
                  <a:pt x="949959" y="949960"/>
                </a:lnTo>
                <a:lnTo>
                  <a:pt x="943610" y="943610"/>
                </a:lnTo>
                <a:close/>
              </a:path>
              <a:path w="2758440" h="2758440">
                <a:moveTo>
                  <a:pt x="949960" y="949960"/>
                </a:moveTo>
                <a:lnTo>
                  <a:pt x="915670" y="949960"/>
                </a:lnTo>
                <a:lnTo>
                  <a:pt x="922019" y="956310"/>
                </a:lnTo>
                <a:lnTo>
                  <a:pt x="956309" y="956310"/>
                </a:lnTo>
                <a:lnTo>
                  <a:pt x="949960" y="949960"/>
                </a:lnTo>
                <a:close/>
              </a:path>
              <a:path w="2758440" h="2758440">
                <a:moveTo>
                  <a:pt x="956310" y="956310"/>
                </a:moveTo>
                <a:lnTo>
                  <a:pt x="922020" y="956310"/>
                </a:lnTo>
                <a:lnTo>
                  <a:pt x="928369" y="962660"/>
                </a:lnTo>
                <a:lnTo>
                  <a:pt x="962659" y="962660"/>
                </a:lnTo>
                <a:lnTo>
                  <a:pt x="956310" y="956310"/>
                </a:lnTo>
                <a:close/>
              </a:path>
              <a:path w="2758440" h="2758440">
                <a:moveTo>
                  <a:pt x="962660" y="962660"/>
                </a:moveTo>
                <a:lnTo>
                  <a:pt x="928370" y="962660"/>
                </a:lnTo>
                <a:lnTo>
                  <a:pt x="934719" y="969010"/>
                </a:lnTo>
                <a:lnTo>
                  <a:pt x="969009" y="969010"/>
                </a:lnTo>
                <a:lnTo>
                  <a:pt x="962660" y="962660"/>
                </a:lnTo>
                <a:close/>
              </a:path>
              <a:path w="2758440" h="2758440">
                <a:moveTo>
                  <a:pt x="969010" y="969010"/>
                </a:moveTo>
                <a:lnTo>
                  <a:pt x="934720" y="969010"/>
                </a:lnTo>
                <a:lnTo>
                  <a:pt x="947419" y="981710"/>
                </a:lnTo>
                <a:lnTo>
                  <a:pt x="981710" y="981710"/>
                </a:lnTo>
                <a:lnTo>
                  <a:pt x="969010" y="969010"/>
                </a:lnTo>
                <a:close/>
              </a:path>
              <a:path w="2758440" h="2758440">
                <a:moveTo>
                  <a:pt x="981710" y="981710"/>
                </a:moveTo>
                <a:lnTo>
                  <a:pt x="947420" y="981710"/>
                </a:lnTo>
                <a:lnTo>
                  <a:pt x="953769" y="988060"/>
                </a:lnTo>
                <a:lnTo>
                  <a:pt x="988060" y="988060"/>
                </a:lnTo>
                <a:lnTo>
                  <a:pt x="981710" y="981710"/>
                </a:lnTo>
                <a:close/>
              </a:path>
              <a:path w="2758440" h="2758440">
                <a:moveTo>
                  <a:pt x="988060" y="988060"/>
                </a:moveTo>
                <a:lnTo>
                  <a:pt x="953770" y="988060"/>
                </a:lnTo>
                <a:lnTo>
                  <a:pt x="960119" y="994410"/>
                </a:lnTo>
                <a:lnTo>
                  <a:pt x="994409" y="994410"/>
                </a:lnTo>
                <a:lnTo>
                  <a:pt x="988060" y="988060"/>
                </a:lnTo>
                <a:close/>
              </a:path>
              <a:path w="2758440" h="2758440">
                <a:moveTo>
                  <a:pt x="994410" y="994410"/>
                </a:moveTo>
                <a:lnTo>
                  <a:pt x="960120" y="994410"/>
                </a:lnTo>
                <a:lnTo>
                  <a:pt x="966469" y="1000760"/>
                </a:lnTo>
                <a:lnTo>
                  <a:pt x="1000759" y="1000760"/>
                </a:lnTo>
                <a:lnTo>
                  <a:pt x="994410" y="994410"/>
                </a:lnTo>
                <a:close/>
              </a:path>
              <a:path w="2758440" h="2758440">
                <a:moveTo>
                  <a:pt x="1000760" y="1000760"/>
                </a:moveTo>
                <a:lnTo>
                  <a:pt x="966470" y="1000760"/>
                </a:lnTo>
                <a:lnTo>
                  <a:pt x="979169" y="1013460"/>
                </a:lnTo>
                <a:lnTo>
                  <a:pt x="1013459" y="1013460"/>
                </a:lnTo>
                <a:lnTo>
                  <a:pt x="1000760" y="1000760"/>
                </a:lnTo>
                <a:close/>
              </a:path>
              <a:path w="2758440" h="2758440">
                <a:moveTo>
                  <a:pt x="1013460" y="1013460"/>
                </a:moveTo>
                <a:lnTo>
                  <a:pt x="979170" y="1013460"/>
                </a:lnTo>
                <a:lnTo>
                  <a:pt x="985519" y="1019810"/>
                </a:lnTo>
                <a:lnTo>
                  <a:pt x="1019810" y="1019810"/>
                </a:lnTo>
                <a:lnTo>
                  <a:pt x="1013460" y="1013460"/>
                </a:lnTo>
                <a:close/>
              </a:path>
              <a:path w="2758440" h="2758440">
                <a:moveTo>
                  <a:pt x="1019810" y="1019810"/>
                </a:moveTo>
                <a:lnTo>
                  <a:pt x="985520" y="1019810"/>
                </a:lnTo>
                <a:lnTo>
                  <a:pt x="991869" y="1026160"/>
                </a:lnTo>
                <a:lnTo>
                  <a:pt x="1026159" y="1026160"/>
                </a:lnTo>
                <a:lnTo>
                  <a:pt x="1019810" y="1019810"/>
                </a:lnTo>
                <a:close/>
              </a:path>
              <a:path w="2758440" h="2758440">
                <a:moveTo>
                  <a:pt x="1026160" y="1026160"/>
                </a:moveTo>
                <a:lnTo>
                  <a:pt x="991870" y="1026160"/>
                </a:lnTo>
                <a:lnTo>
                  <a:pt x="998219" y="1032510"/>
                </a:lnTo>
                <a:lnTo>
                  <a:pt x="1032509" y="1032510"/>
                </a:lnTo>
                <a:lnTo>
                  <a:pt x="1026160" y="1026160"/>
                </a:lnTo>
                <a:close/>
              </a:path>
              <a:path w="2758440" h="2758440">
                <a:moveTo>
                  <a:pt x="1032510" y="1032510"/>
                </a:moveTo>
                <a:lnTo>
                  <a:pt x="998220" y="1032510"/>
                </a:lnTo>
                <a:lnTo>
                  <a:pt x="1004569" y="1038860"/>
                </a:lnTo>
                <a:lnTo>
                  <a:pt x="1038859" y="1038860"/>
                </a:lnTo>
                <a:lnTo>
                  <a:pt x="1032510" y="1032510"/>
                </a:lnTo>
                <a:close/>
              </a:path>
              <a:path w="2758440" h="2758440">
                <a:moveTo>
                  <a:pt x="1038860" y="1038860"/>
                </a:moveTo>
                <a:lnTo>
                  <a:pt x="1004570" y="1038860"/>
                </a:lnTo>
                <a:lnTo>
                  <a:pt x="1010919" y="1045210"/>
                </a:lnTo>
                <a:lnTo>
                  <a:pt x="1045209" y="1045210"/>
                </a:lnTo>
                <a:lnTo>
                  <a:pt x="1038860" y="1038860"/>
                </a:lnTo>
                <a:close/>
              </a:path>
              <a:path w="2758440" h="2758440">
                <a:moveTo>
                  <a:pt x="1045210" y="1045210"/>
                </a:moveTo>
                <a:lnTo>
                  <a:pt x="1010920" y="1045210"/>
                </a:lnTo>
                <a:lnTo>
                  <a:pt x="1017269" y="1051560"/>
                </a:lnTo>
                <a:lnTo>
                  <a:pt x="1051560" y="1051560"/>
                </a:lnTo>
                <a:lnTo>
                  <a:pt x="1045210" y="1045210"/>
                </a:lnTo>
                <a:close/>
              </a:path>
              <a:path w="2758440" h="2758440">
                <a:moveTo>
                  <a:pt x="1051560" y="1051560"/>
                </a:moveTo>
                <a:lnTo>
                  <a:pt x="1017270" y="1051560"/>
                </a:lnTo>
                <a:lnTo>
                  <a:pt x="1029969" y="1064260"/>
                </a:lnTo>
                <a:lnTo>
                  <a:pt x="1064259" y="1064260"/>
                </a:lnTo>
                <a:lnTo>
                  <a:pt x="1051560" y="1051560"/>
                </a:lnTo>
                <a:close/>
              </a:path>
              <a:path w="2758440" h="2758440">
                <a:moveTo>
                  <a:pt x="1064260" y="1064260"/>
                </a:moveTo>
                <a:lnTo>
                  <a:pt x="1029970" y="1064260"/>
                </a:lnTo>
                <a:lnTo>
                  <a:pt x="1036319" y="1070610"/>
                </a:lnTo>
                <a:lnTo>
                  <a:pt x="1070609" y="1070610"/>
                </a:lnTo>
                <a:lnTo>
                  <a:pt x="1064260" y="1064260"/>
                </a:lnTo>
                <a:close/>
              </a:path>
              <a:path w="2758440" h="2758440">
                <a:moveTo>
                  <a:pt x="1070610" y="1070610"/>
                </a:moveTo>
                <a:lnTo>
                  <a:pt x="1036320" y="1070610"/>
                </a:lnTo>
                <a:lnTo>
                  <a:pt x="1042669" y="1076960"/>
                </a:lnTo>
                <a:lnTo>
                  <a:pt x="1076959" y="1076960"/>
                </a:lnTo>
                <a:lnTo>
                  <a:pt x="1070610" y="1070610"/>
                </a:lnTo>
                <a:close/>
              </a:path>
              <a:path w="2758440" h="2758440">
                <a:moveTo>
                  <a:pt x="1076960" y="1076960"/>
                </a:moveTo>
                <a:lnTo>
                  <a:pt x="1042670" y="1076960"/>
                </a:lnTo>
                <a:lnTo>
                  <a:pt x="1049020" y="1083310"/>
                </a:lnTo>
                <a:lnTo>
                  <a:pt x="1083309" y="1083310"/>
                </a:lnTo>
                <a:lnTo>
                  <a:pt x="1076960" y="1076960"/>
                </a:lnTo>
                <a:close/>
              </a:path>
              <a:path w="2758440" h="2758440">
                <a:moveTo>
                  <a:pt x="1083310" y="1083310"/>
                </a:moveTo>
                <a:lnTo>
                  <a:pt x="1049020" y="1083310"/>
                </a:lnTo>
                <a:lnTo>
                  <a:pt x="1055370" y="1089660"/>
                </a:lnTo>
                <a:lnTo>
                  <a:pt x="1089659" y="1089660"/>
                </a:lnTo>
                <a:lnTo>
                  <a:pt x="1083310" y="1083310"/>
                </a:lnTo>
                <a:close/>
              </a:path>
              <a:path w="2758440" h="2758440">
                <a:moveTo>
                  <a:pt x="1089660" y="1089660"/>
                </a:moveTo>
                <a:lnTo>
                  <a:pt x="1055370" y="1089660"/>
                </a:lnTo>
                <a:lnTo>
                  <a:pt x="1061720" y="1096010"/>
                </a:lnTo>
                <a:lnTo>
                  <a:pt x="1096009" y="1096010"/>
                </a:lnTo>
                <a:lnTo>
                  <a:pt x="1089660" y="1089660"/>
                </a:lnTo>
                <a:close/>
              </a:path>
              <a:path w="2758440" h="2758440">
                <a:moveTo>
                  <a:pt x="1096010" y="1096010"/>
                </a:moveTo>
                <a:lnTo>
                  <a:pt x="1061720" y="1096010"/>
                </a:lnTo>
                <a:lnTo>
                  <a:pt x="1068070" y="1102360"/>
                </a:lnTo>
                <a:lnTo>
                  <a:pt x="1102359" y="1102360"/>
                </a:lnTo>
                <a:lnTo>
                  <a:pt x="1096010" y="1096010"/>
                </a:lnTo>
                <a:close/>
              </a:path>
              <a:path w="2758440" h="2758440">
                <a:moveTo>
                  <a:pt x="1102360" y="1102360"/>
                </a:moveTo>
                <a:lnTo>
                  <a:pt x="1068070" y="1102360"/>
                </a:lnTo>
                <a:lnTo>
                  <a:pt x="1074420" y="1108710"/>
                </a:lnTo>
                <a:lnTo>
                  <a:pt x="1108710" y="1108710"/>
                </a:lnTo>
                <a:lnTo>
                  <a:pt x="1102360" y="1102360"/>
                </a:lnTo>
                <a:close/>
              </a:path>
              <a:path w="2758440" h="2758440">
                <a:moveTo>
                  <a:pt x="1108710" y="1108710"/>
                </a:moveTo>
                <a:lnTo>
                  <a:pt x="1074420" y="1108710"/>
                </a:lnTo>
                <a:lnTo>
                  <a:pt x="1080770" y="1115060"/>
                </a:lnTo>
                <a:lnTo>
                  <a:pt x="1115059" y="1115060"/>
                </a:lnTo>
                <a:lnTo>
                  <a:pt x="1108710" y="1108710"/>
                </a:lnTo>
                <a:close/>
              </a:path>
              <a:path w="2758440" h="2758440">
                <a:moveTo>
                  <a:pt x="1115060" y="1115060"/>
                </a:moveTo>
                <a:lnTo>
                  <a:pt x="1080770" y="1115060"/>
                </a:lnTo>
                <a:lnTo>
                  <a:pt x="1087120" y="1121410"/>
                </a:lnTo>
                <a:lnTo>
                  <a:pt x="1121409" y="1121410"/>
                </a:lnTo>
                <a:lnTo>
                  <a:pt x="1115060" y="1115060"/>
                </a:lnTo>
                <a:close/>
              </a:path>
              <a:path w="2758440" h="2758440">
                <a:moveTo>
                  <a:pt x="1121410" y="1121410"/>
                </a:moveTo>
                <a:lnTo>
                  <a:pt x="1087120" y="1121410"/>
                </a:lnTo>
                <a:lnTo>
                  <a:pt x="1093470" y="1127760"/>
                </a:lnTo>
                <a:lnTo>
                  <a:pt x="1127759" y="1127760"/>
                </a:lnTo>
                <a:lnTo>
                  <a:pt x="1121410" y="1121410"/>
                </a:lnTo>
                <a:close/>
              </a:path>
              <a:path w="2758440" h="2758440">
                <a:moveTo>
                  <a:pt x="1127760" y="1127760"/>
                </a:moveTo>
                <a:lnTo>
                  <a:pt x="1093470" y="1127760"/>
                </a:lnTo>
                <a:lnTo>
                  <a:pt x="1113789" y="1148080"/>
                </a:lnTo>
                <a:lnTo>
                  <a:pt x="1148080" y="1148080"/>
                </a:lnTo>
                <a:lnTo>
                  <a:pt x="1127760" y="1127760"/>
                </a:lnTo>
                <a:close/>
              </a:path>
              <a:path w="2758440" h="2758440">
                <a:moveTo>
                  <a:pt x="1148080" y="1148080"/>
                </a:moveTo>
                <a:lnTo>
                  <a:pt x="1113790" y="1148080"/>
                </a:lnTo>
                <a:lnTo>
                  <a:pt x="1120139" y="1154430"/>
                </a:lnTo>
                <a:lnTo>
                  <a:pt x="1154430" y="1154430"/>
                </a:lnTo>
                <a:lnTo>
                  <a:pt x="1148080" y="1148080"/>
                </a:lnTo>
                <a:close/>
              </a:path>
              <a:path w="2758440" h="2758440">
                <a:moveTo>
                  <a:pt x="1154430" y="1154430"/>
                </a:moveTo>
                <a:lnTo>
                  <a:pt x="1120140" y="1154430"/>
                </a:lnTo>
                <a:lnTo>
                  <a:pt x="1209039" y="1243330"/>
                </a:lnTo>
                <a:lnTo>
                  <a:pt x="1243330" y="1243330"/>
                </a:lnTo>
                <a:lnTo>
                  <a:pt x="1154430" y="1154430"/>
                </a:lnTo>
                <a:close/>
              </a:path>
              <a:path w="2758440" h="2758440">
                <a:moveTo>
                  <a:pt x="1243330" y="1243330"/>
                </a:moveTo>
                <a:lnTo>
                  <a:pt x="1209040" y="1243330"/>
                </a:lnTo>
                <a:lnTo>
                  <a:pt x="1250949" y="1285240"/>
                </a:lnTo>
                <a:lnTo>
                  <a:pt x="1285239" y="1285240"/>
                </a:lnTo>
                <a:lnTo>
                  <a:pt x="1243330" y="1243330"/>
                </a:lnTo>
                <a:close/>
              </a:path>
              <a:path w="2758440" h="2758440">
                <a:moveTo>
                  <a:pt x="1285240" y="1285240"/>
                </a:moveTo>
                <a:lnTo>
                  <a:pt x="1250950" y="1285240"/>
                </a:lnTo>
                <a:lnTo>
                  <a:pt x="1253489" y="1287780"/>
                </a:lnTo>
                <a:lnTo>
                  <a:pt x="1287780" y="1287780"/>
                </a:lnTo>
                <a:lnTo>
                  <a:pt x="1285240" y="1285240"/>
                </a:lnTo>
                <a:close/>
              </a:path>
              <a:path w="2758440" h="2758440">
                <a:moveTo>
                  <a:pt x="1287780" y="1287780"/>
                </a:moveTo>
                <a:lnTo>
                  <a:pt x="1253490" y="1287780"/>
                </a:lnTo>
                <a:lnTo>
                  <a:pt x="1272539" y="1306830"/>
                </a:lnTo>
                <a:lnTo>
                  <a:pt x="1306830" y="1306830"/>
                </a:lnTo>
                <a:lnTo>
                  <a:pt x="1287780" y="1287780"/>
                </a:lnTo>
                <a:close/>
              </a:path>
              <a:path w="2758440" h="2758440">
                <a:moveTo>
                  <a:pt x="1306830" y="1306830"/>
                </a:moveTo>
                <a:lnTo>
                  <a:pt x="1272540" y="1306830"/>
                </a:lnTo>
                <a:lnTo>
                  <a:pt x="1291589" y="1325880"/>
                </a:lnTo>
                <a:lnTo>
                  <a:pt x="1325880" y="1325880"/>
                </a:lnTo>
                <a:lnTo>
                  <a:pt x="1306830" y="1306830"/>
                </a:lnTo>
                <a:close/>
              </a:path>
              <a:path w="2758440" h="2758440">
                <a:moveTo>
                  <a:pt x="1325880" y="1325880"/>
                </a:moveTo>
                <a:lnTo>
                  <a:pt x="1291590" y="1325880"/>
                </a:lnTo>
                <a:lnTo>
                  <a:pt x="1297939" y="1332230"/>
                </a:lnTo>
                <a:lnTo>
                  <a:pt x="1332230" y="1332230"/>
                </a:lnTo>
                <a:lnTo>
                  <a:pt x="1325880" y="1325880"/>
                </a:lnTo>
                <a:close/>
              </a:path>
              <a:path w="2758440" h="2758440">
                <a:moveTo>
                  <a:pt x="1332230" y="1332230"/>
                </a:moveTo>
                <a:lnTo>
                  <a:pt x="1297940" y="1332230"/>
                </a:lnTo>
                <a:lnTo>
                  <a:pt x="1304289" y="1338580"/>
                </a:lnTo>
                <a:lnTo>
                  <a:pt x="1338580" y="1338580"/>
                </a:lnTo>
                <a:lnTo>
                  <a:pt x="1332230" y="1332230"/>
                </a:lnTo>
                <a:close/>
              </a:path>
              <a:path w="2758440" h="2758440">
                <a:moveTo>
                  <a:pt x="1338580" y="1338580"/>
                </a:moveTo>
                <a:lnTo>
                  <a:pt x="1304290" y="1338580"/>
                </a:lnTo>
                <a:lnTo>
                  <a:pt x="1314449" y="1348740"/>
                </a:lnTo>
                <a:lnTo>
                  <a:pt x="1348739" y="1348740"/>
                </a:lnTo>
                <a:lnTo>
                  <a:pt x="1338580" y="1338580"/>
                </a:lnTo>
                <a:close/>
              </a:path>
              <a:path w="2758440" h="2758440">
                <a:moveTo>
                  <a:pt x="1348740" y="1348740"/>
                </a:moveTo>
                <a:lnTo>
                  <a:pt x="1314450" y="1348740"/>
                </a:lnTo>
                <a:lnTo>
                  <a:pt x="1320799" y="1355090"/>
                </a:lnTo>
                <a:lnTo>
                  <a:pt x="1355089" y="1355090"/>
                </a:lnTo>
                <a:lnTo>
                  <a:pt x="1348740" y="1348740"/>
                </a:lnTo>
                <a:close/>
              </a:path>
              <a:path w="2758440" h="2758440">
                <a:moveTo>
                  <a:pt x="1355090" y="1355090"/>
                </a:moveTo>
                <a:lnTo>
                  <a:pt x="1320800" y="1355090"/>
                </a:lnTo>
                <a:lnTo>
                  <a:pt x="1333499" y="1367790"/>
                </a:lnTo>
                <a:lnTo>
                  <a:pt x="1367789" y="1367790"/>
                </a:lnTo>
                <a:lnTo>
                  <a:pt x="1355090" y="1355090"/>
                </a:lnTo>
                <a:close/>
              </a:path>
              <a:path w="2758440" h="2758440">
                <a:moveTo>
                  <a:pt x="1367790" y="1367790"/>
                </a:moveTo>
                <a:lnTo>
                  <a:pt x="1333500" y="1367790"/>
                </a:lnTo>
                <a:lnTo>
                  <a:pt x="1346199" y="1380490"/>
                </a:lnTo>
                <a:lnTo>
                  <a:pt x="1380489" y="1380490"/>
                </a:lnTo>
                <a:lnTo>
                  <a:pt x="1367790" y="1367790"/>
                </a:lnTo>
                <a:close/>
              </a:path>
              <a:path w="2758440" h="2758440">
                <a:moveTo>
                  <a:pt x="1380490" y="1380490"/>
                </a:moveTo>
                <a:lnTo>
                  <a:pt x="1346200" y="1380490"/>
                </a:lnTo>
                <a:lnTo>
                  <a:pt x="1348739" y="1383030"/>
                </a:lnTo>
                <a:lnTo>
                  <a:pt x="1383030" y="1383030"/>
                </a:lnTo>
                <a:lnTo>
                  <a:pt x="1380490" y="1380490"/>
                </a:lnTo>
                <a:close/>
              </a:path>
              <a:path w="2758440" h="2758440">
                <a:moveTo>
                  <a:pt x="1383030" y="1383030"/>
                </a:moveTo>
                <a:lnTo>
                  <a:pt x="1348740" y="1383030"/>
                </a:lnTo>
                <a:lnTo>
                  <a:pt x="1355089" y="1389380"/>
                </a:lnTo>
                <a:lnTo>
                  <a:pt x="1389380" y="1389380"/>
                </a:lnTo>
                <a:lnTo>
                  <a:pt x="1383030" y="1383030"/>
                </a:lnTo>
                <a:close/>
              </a:path>
              <a:path w="2758440" h="2758440">
                <a:moveTo>
                  <a:pt x="1389380" y="1389380"/>
                </a:moveTo>
                <a:lnTo>
                  <a:pt x="1355090" y="1389380"/>
                </a:lnTo>
                <a:lnTo>
                  <a:pt x="1361439" y="1395730"/>
                </a:lnTo>
                <a:lnTo>
                  <a:pt x="1395730" y="1395730"/>
                </a:lnTo>
                <a:lnTo>
                  <a:pt x="1389380" y="1389380"/>
                </a:lnTo>
                <a:close/>
              </a:path>
              <a:path w="2758440" h="2758440">
                <a:moveTo>
                  <a:pt x="1395730" y="1395730"/>
                </a:moveTo>
                <a:lnTo>
                  <a:pt x="1361440" y="1395730"/>
                </a:lnTo>
                <a:lnTo>
                  <a:pt x="1365249" y="1399540"/>
                </a:lnTo>
                <a:lnTo>
                  <a:pt x="1399539" y="1399540"/>
                </a:lnTo>
                <a:lnTo>
                  <a:pt x="1395730" y="1395730"/>
                </a:lnTo>
                <a:close/>
              </a:path>
              <a:path w="2758440" h="2758440">
                <a:moveTo>
                  <a:pt x="1399540" y="1399540"/>
                </a:moveTo>
                <a:lnTo>
                  <a:pt x="1365250" y="1399540"/>
                </a:lnTo>
                <a:lnTo>
                  <a:pt x="1367789" y="1402080"/>
                </a:lnTo>
                <a:lnTo>
                  <a:pt x="1402080" y="1402080"/>
                </a:lnTo>
                <a:lnTo>
                  <a:pt x="1399540" y="1399540"/>
                </a:lnTo>
                <a:close/>
              </a:path>
              <a:path w="2758440" h="2758440">
                <a:moveTo>
                  <a:pt x="1402080" y="1402080"/>
                </a:moveTo>
                <a:lnTo>
                  <a:pt x="1367790" y="1402080"/>
                </a:lnTo>
                <a:lnTo>
                  <a:pt x="1380489" y="1414780"/>
                </a:lnTo>
                <a:lnTo>
                  <a:pt x="1414780" y="1414780"/>
                </a:lnTo>
                <a:lnTo>
                  <a:pt x="1402080" y="1402080"/>
                </a:lnTo>
                <a:close/>
              </a:path>
              <a:path w="2758440" h="2758440">
                <a:moveTo>
                  <a:pt x="1414780" y="1414780"/>
                </a:moveTo>
                <a:lnTo>
                  <a:pt x="1380490" y="1414780"/>
                </a:lnTo>
                <a:lnTo>
                  <a:pt x="1386839" y="1421130"/>
                </a:lnTo>
                <a:lnTo>
                  <a:pt x="1421130" y="1421130"/>
                </a:lnTo>
                <a:lnTo>
                  <a:pt x="1414780" y="1414780"/>
                </a:lnTo>
                <a:close/>
              </a:path>
              <a:path w="2758440" h="2758440">
                <a:moveTo>
                  <a:pt x="1421130" y="1421130"/>
                </a:moveTo>
                <a:lnTo>
                  <a:pt x="1386840" y="1421130"/>
                </a:lnTo>
                <a:lnTo>
                  <a:pt x="1409699" y="1443990"/>
                </a:lnTo>
                <a:lnTo>
                  <a:pt x="1443989" y="1443990"/>
                </a:lnTo>
                <a:lnTo>
                  <a:pt x="1421130" y="1421130"/>
                </a:lnTo>
                <a:close/>
              </a:path>
              <a:path w="2758440" h="2758440">
                <a:moveTo>
                  <a:pt x="1443990" y="1443990"/>
                </a:moveTo>
                <a:lnTo>
                  <a:pt x="1409700" y="1443990"/>
                </a:lnTo>
                <a:lnTo>
                  <a:pt x="1424939" y="1459230"/>
                </a:lnTo>
                <a:lnTo>
                  <a:pt x="1459230" y="1459230"/>
                </a:lnTo>
                <a:lnTo>
                  <a:pt x="1443990" y="1443990"/>
                </a:lnTo>
                <a:close/>
              </a:path>
              <a:path w="2758440" h="2758440">
                <a:moveTo>
                  <a:pt x="1459230" y="1459230"/>
                </a:moveTo>
                <a:lnTo>
                  <a:pt x="1424940" y="1459230"/>
                </a:lnTo>
                <a:lnTo>
                  <a:pt x="1441449" y="1475740"/>
                </a:lnTo>
                <a:lnTo>
                  <a:pt x="1475739" y="1475740"/>
                </a:lnTo>
                <a:lnTo>
                  <a:pt x="1459230" y="1459230"/>
                </a:lnTo>
                <a:close/>
              </a:path>
              <a:path w="2758440" h="2758440">
                <a:moveTo>
                  <a:pt x="1475740" y="1475740"/>
                </a:moveTo>
                <a:lnTo>
                  <a:pt x="1441450" y="1475740"/>
                </a:lnTo>
                <a:lnTo>
                  <a:pt x="1447799" y="1482090"/>
                </a:lnTo>
                <a:lnTo>
                  <a:pt x="1482089" y="1482090"/>
                </a:lnTo>
                <a:lnTo>
                  <a:pt x="1475740" y="1475740"/>
                </a:lnTo>
                <a:close/>
              </a:path>
              <a:path w="2758440" h="2758440">
                <a:moveTo>
                  <a:pt x="1482090" y="1482090"/>
                </a:moveTo>
                <a:lnTo>
                  <a:pt x="1447800" y="1482090"/>
                </a:lnTo>
                <a:lnTo>
                  <a:pt x="1450339" y="1484630"/>
                </a:lnTo>
                <a:lnTo>
                  <a:pt x="1484630" y="1484630"/>
                </a:lnTo>
                <a:lnTo>
                  <a:pt x="1482090" y="1482090"/>
                </a:lnTo>
                <a:close/>
              </a:path>
              <a:path w="2758440" h="2758440">
                <a:moveTo>
                  <a:pt x="1484630" y="1484630"/>
                </a:moveTo>
                <a:lnTo>
                  <a:pt x="1450340" y="1484630"/>
                </a:lnTo>
                <a:lnTo>
                  <a:pt x="1463039" y="1497330"/>
                </a:lnTo>
                <a:lnTo>
                  <a:pt x="1497329" y="1497330"/>
                </a:lnTo>
                <a:lnTo>
                  <a:pt x="1484630" y="1484630"/>
                </a:lnTo>
                <a:close/>
              </a:path>
              <a:path w="2758440" h="2758440">
                <a:moveTo>
                  <a:pt x="1497330" y="1497330"/>
                </a:moveTo>
                <a:lnTo>
                  <a:pt x="1463040" y="1497330"/>
                </a:lnTo>
                <a:lnTo>
                  <a:pt x="1469389" y="1503680"/>
                </a:lnTo>
                <a:lnTo>
                  <a:pt x="1503680" y="1503680"/>
                </a:lnTo>
                <a:lnTo>
                  <a:pt x="1497330" y="1497330"/>
                </a:lnTo>
                <a:close/>
              </a:path>
              <a:path w="2758440" h="2758440">
                <a:moveTo>
                  <a:pt x="1503680" y="1503680"/>
                </a:moveTo>
                <a:lnTo>
                  <a:pt x="1469390" y="1503680"/>
                </a:lnTo>
                <a:lnTo>
                  <a:pt x="1488439" y="1522730"/>
                </a:lnTo>
                <a:lnTo>
                  <a:pt x="1522730" y="1522730"/>
                </a:lnTo>
                <a:lnTo>
                  <a:pt x="1503680" y="1503680"/>
                </a:lnTo>
                <a:close/>
              </a:path>
              <a:path w="2758440" h="2758440">
                <a:moveTo>
                  <a:pt x="1522730" y="1522730"/>
                </a:moveTo>
                <a:lnTo>
                  <a:pt x="1488440" y="1522730"/>
                </a:lnTo>
                <a:lnTo>
                  <a:pt x="1511299" y="1545590"/>
                </a:lnTo>
                <a:lnTo>
                  <a:pt x="1545590" y="1545590"/>
                </a:lnTo>
                <a:lnTo>
                  <a:pt x="1522730" y="1522730"/>
                </a:lnTo>
                <a:close/>
              </a:path>
              <a:path w="2758440" h="2758440">
                <a:moveTo>
                  <a:pt x="1545590" y="1545590"/>
                </a:moveTo>
                <a:lnTo>
                  <a:pt x="1511300" y="1545590"/>
                </a:lnTo>
                <a:lnTo>
                  <a:pt x="1513839" y="1548130"/>
                </a:lnTo>
                <a:lnTo>
                  <a:pt x="1548130" y="1548130"/>
                </a:lnTo>
                <a:lnTo>
                  <a:pt x="1545590" y="1545590"/>
                </a:lnTo>
                <a:close/>
              </a:path>
              <a:path w="2758440" h="2758440">
                <a:moveTo>
                  <a:pt x="1548130" y="1548130"/>
                </a:moveTo>
                <a:lnTo>
                  <a:pt x="1513840" y="1548130"/>
                </a:lnTo>
                <a:lnTo>
                  <a:pt x="1532889" y="1567180"/>
                </a:lnTo>
                <a:lnTo>
                  <a:pt x="1567180" y="1567180"/>
                </a:lnTo>
                <a:lnTo>
                  <a:pt x="1548130" y="1548130"/>
                </a:lnTo>
                <a:close/>
              </a:path>
              <a:path w="2758440" h="2758440">
                <a:moveTo>
                  <a:pt x="1567180" y="1567180"/>
                </a:moveTo>
                <a:lnTo>
                  <a:pt x="1532890" y="1567180"/>
                </a:lnTo>
                <a:lnTo>
                  <a:pt x="1564639" y="1598930"/>
                </a:lnTo>
                <a:lnTo>
                  <a:pt x="1598929" y="1598930"/>
                </a:lnTo>
                <a:lnTo>
                  <a:pt x="1567180" y="1567180"/>
                </a:lnTo>
                <a:close/>
              </a:path>
              <a:path w="2758440" h="2758440">
                <a:moveTo>
                  <a:pt x="1598930" y="1598930"/>
                </a:moveTo>
                <a:lnTo>
                  <a:pt x="1564640" y="1598930"/>
                </a:lnTo>
                <a:lnTo>
                  <a:pt x="1570990" y="1605280"/>
                </a:lnTo>
                <a:lnTo>
                  <a:pt x="1605280" y="1605280"/>
                </a:lnTo>
                <a:lnTo>
                  <a:pt x="1598930" y="1598930"/>
                </a:lnTo>
                <a:close/>
              </a:path>
              <a:path w="2758440" h="2758440">
                <a:moveTo>
                  <a:pt x="1605280" y="1605280"/>
                </a:moveTo>
                <a:lnTo>
                  <a:pt x="1570990" y="1605280"/>
                </a:lnTo>
                <a:lnTo>
                  <a:pt x="1602739" y="1637030"/>
                </a:lnTo>
                <a:lnTo>
                  <a:pt x="1637030" y="1637030"/>
                </a:lnTo>
                <a:lnTo>
                  <a:pt x="1605280" y="1605280"/>
                </a:lnTo>
                <a:close/>
              </a:path>
              <a:path w="2758440" h="2758440">
                <a:moveTo>
                  <a:pt x="1637030" y="1637030"/>
                </a:moveTo>
                <a:lnTo>
                  <a:pt x="1602740" y="1637030"/>
                </a:lnTo>
                <a:lnTo>
                  <a:pt x="1609089" y="1643380"/>
                </a:lnTo>
                <a:lnTo>
                  <a:pt x="1643380" y="1643380"/>
                </a:lnTo>
                <a:lnTo>
                  <a:pt x="1637030" y="1637030"/>
                </a:lnTo>
                <a:close/>
              </a:path>
              <a:path w="2758440" h="2758440">
                <a:moveTo>
                  <a:pt x="1643380" y="1643380"/>
                </a:moveTo>
                <a:lnTo>
                  <a:pt x="1609090" y="1643380"/>
                </a:lnTo>
                <a:lnTo>
                  <a:pt x="1638300" y="1672590"/>
                </a:lnTo>
                <a:lnTo>
                  <a:pt x="1672589" y="1672590"/>
                </a:lnTo>
                <a:lnTo>
                  <a:pt x="1643380" y="1643380"/>
                </a:lnTo>
                <a:close/>
              </a:path>
              <a:path w="2758440" h="2758440">
                <a:moveTo>
                  <a:pt x="1672590" y="1672590"/>
                </a:moveTo>
                <a:lnTo>
                  <a:pt x="1638300" y="1672590"/>
                </a:lnTo>
                <a:lnTo>
                  <a:pt x="1666240" y="1700530"/>
                </a:lnTo>
                <a:lnTo>
                  <a:pt x="1700530" y="1700530"/>
                </a:lnTo>
                <a:lnTo>
                  <a:pt x="1672590" y="1672590"/>
                </a:lnTo>
                <a:close/>
              </a:path>
              <a:path w="2758440" h="2758440">
                <a:moveTo>
                  <a:pt x="1700530" y="1700530"/>
                </a:moveTo>
                <a:lnTo>
                  <a:pt x="1666240" y="1700530"/>
                </a:lnTo>
                <a:lnTo>
                  <a:pt x="1670050" y="1704340"/>
                </a:lnTo>
                <a:lnTo>
                  <a:pt x="1704339" y="1704340"/>
                </a:lnTo>
                <a:lnTo>
                  <a:pt x="1700530" y="1700530"/>
                </a:lnTo>
                <a:close/>
              </a:path>
              <a:path w="2758440" h="2758440">
                <a:moveTo>
                  <a:pt x="1704340" y="1704340"/>
                </a:moveTo>
                <a:lnTo>
                  <a:pt x="1670050" y="1704340"/>
                </a:lnTo>
                <a:lnTo>
                  <a:pt x="1676400" y="1710690"/>
                </a:lnTo>
                <a:lnTo>
                  <a:pt x="1710689" y="1710690"/>
                </a:lnTo>
                <a:lnTo>
                  <a:pt x="1704340" y="1704340"/>
                </a:lnTo>
                <a:close/>
              </a:path>
              <a:path w="2758440" h="2758440">
                <a:moveTo>
                  <a:pt x="1710690" y="1710690"/>
                </a:moveTo>
                <a:lnTo>
                  <a:pt x="1676400" y="1710690"/>
                </a:lnTo>
                <a:lnTo>
                  <a:pt x="1697989" y="1732280"/>
                </a:lnTo>
                <a:lnTo>
                  <a:pt x="1732280" y="1732280"/>
                </a:lnTo>
                <a:lnTo>
                  <a:pt x="1710690" y="1710690"/>
                </a:lnTo>
                <a:close/>
              </a:path>
              <a:path w="2758440" h="2758440">
                <a:moveTo>
                  <a:pt x="1732280" y="1732280"/>
                </a:moveTo>
                <a:lnTo>
                  <a:pt x="1697990" y="1732280"/>
                </a:lnTo>
                <a:lnTo>
                  <a:pt x="1717040" y="1751330"/>
                </a:lnTo>
                <a:lnTo>
                  <a:pt x="1751330" y="1751330"/>
                </a:lnTo>
                <a:lnTo>
                  <a:pt x="1732280" y="1732280"/>
                </a:lnTo>
                <a:close/>
              </a:path>
              <a:path w="2758440" h="2758440">
                <a:moveTo>
                  <a:pt x="1751330" y="1751330"/>
                </a:moveTo>
                <a:lnTo>
                  <a:pt x="1717040" y="1751330"/>
                </a:lnTo>
                <a:lnTo>
                  <a:pt x="1729739" y="1764030"/>
                </a:lnTo>
                <a:lnTo>
                  <a:pt x="1764030" y="1764030"/>
                </a:lnTo>
                <a:lnTo>
                  <a:pt x="1751330" y="1751330"/>
                </a:lnTo>
                <a:close/>
              </a:path>
              <a:path w="2758440" h="2758440">
                <a:moveTo>
                  <a:pt x="1764030" y="1764030"/>
                </a:moveTo>
                <a:lnTo>
                  <a:pt x="1729740" y="1764030"/>
                </a:lnTo>
                <a:lnTo>
                  <a:pt x="1739900" y="1774190"/>
                </a:lnTo>
                <a:lnTo>
                  <a:pt x="1774189" y="1774190"/>
                </a:lnTo>
                <a:lnTo>
                  <a:pt x="1764030" y="1764030"/>
                </a:lnTo>
                <a:close/>
              </a:path>
              <a:path w="2758440" h="2758440">
                <a:moveTo>
                  <a:pt x="1774190" y="1774190"/>
                </a:moveTo>
                <a:lnTo>
                  <a:pt x="1739900" y="1774190"/>
                </a:lnTo>
                <a:lnTo>
                  <a:pt x="1797050" y="1831340"/>
                </a:lnTo>
                <a:lnTo>
                  <a:pt x="1831339" y="1831340"/>
                </a:lnTo>
                <a:lnTo>
                  <a:pt x="1774190" y="1774190"/>
                </a:lnTo>
                <a:close/>
              </a:path>
              <a:path w="2758440" h="2758440">
                <a:moveTo>
                  <a:pt x="1831340" y="1831340"/>
                </a:moveTo>
                <a:lnTo>
                  <a:pt x="1797050" y="1831340"/>
                </a:lnTo>
                <a:lnTo>
                  <a:pt x="1803400" y="1837690"/>
                </a:lnTo>
                <a:lnTo>
                  <a:pt x="1837689" y="1837690"/>
                </a:lnTo>
                <a:lnTo>
                  <a:pt x="1831340" y="1831340"/>
                </a:lnTo>
                <a:close/>
              </a:path>
              <a:path w="2758440" h="2758440">
                <a:moveTo>
                  <a:pt x="1837690" y="1837690"/>
                </a:moveTo>
                <a:lnTo>
                  <a:pt x="1803400" y="1837690"/>
                </a:lnTo>
                <a:lnTo>
                  <a:pt x="1812289" y="1846580"/>
                </a:lnTo>
                <a:lnTo>
                  <a:pt x="1846580" y="1846580"/>
                </a:lnTo>
                <a:lnTo>
                  <a:pt x="1837690" y="1837690"/>
                </a:lnTo>
                <a:close/>
              </a:path>
              <a:path w="2758440" h="2758440">
                <a:moveTo>
                  <a:pt x="1846580" y="1846580"/>
                </a:moveTo>
                <a:lnTo>
                  <a:pt x="1812290" y="1846580"/>
                </a:lnTo>
                <a:lnTo>
                  <a:pt x="1816100" y="1850390"/>
                </a:lnTo>
                <a:lnTo>
                  <a:pt x="1850389" y="1850390"/>
                </a:lnTo>
                <a:lnTo>
                  <a:pt x="1846580" y="1846580"/>
                </a:lnTo>
                <a:close/>
              </a:path>
              <a:path w="2758440" h="2758440">
                <a:moveTo>
                  <a:pt x="1850390" y="1850390"/>
                </a:moveTo>
                <a:lnTo>
                  <a:pt x="1816100" y="1850390"/>
                </a:lnTo>
                <a:lnTo>
                  <a:pt x="1828800" y="1863090"/>
                </a:lnTo>
                <a:lnTo>
                  <a:pt x="1863089" y="1863090"/>
                </a:lnTo>
                <a:lnTo>
                  <a:pt x="1850390" y="1850390"/>
                </a:lnTo>
                <a:close/>
              </a:path>
              <a:path w="2758440" h="2758440">
                <a:moveTo>
                  <a:pt x="1863090" y="1863090"/>
                </a:moveTo>
                <a:lnTo>
                  <a:pt x="1828800" y="1863090"/>
                </a:lnTo>
                <a:lnTo>
                  <a:pt x="1844039" y="1878330"/>
                </a:lnTo>
                <a:lnTo>
                  <a:pt x="1878329" y="1878330"/>
                </a:lnTo>
                <a:lnTo>
                  <a:pt x="1863090" y="1863090"/>
                </a:lnTo>
                <a:close/>
              </a:path>
              <a:path w="2758440" h="2758440">
                <a:moveTo>
                  <a:pt x="1878330" y="1878330"/>
                </a:moveTo>
                <a:lnTo>
                  <a:pt x="1844040" y="1878330"/>
                </a:lnTo>
                <a:lnTo>
                  <a:pt x="1847850" y="1882140"/>
                </a:lnTo>
                <a:lnTo>
                  <a:pt x="1882139" y="1882140"/>
                </a:lnTo>
                <a:lnTo>
                  <a:pt x="1878330" y="1878330"/>
                </a:lnTo>
                <a:close/>
              </a:path>
              <a:path w="2758440" h="2758440">
                <a:moveTo>
                  <a:pt x="1882140" y="1882140"/>
                </a:moveTo>
                <a:lnTo>
                  <a:pt x="1847850" y="1882140"/>
                </a:lnTo>
                <a:lnTo>
                  <a:pt x="1850389" y="1884680"/>
                </a:lnTo>
                <a:lnTo>
                  <a:pt x="1884680" y="1884680"/>
                </a:lnTo>
                <a:lnTo>
                  <a:pt x="1882140" y="1882140"/>
                </a:lnTo>
                <a:close/>
              </a:path>
              <a:path w="2758440" h="2758440">
                <a:moveTo>
                  <a:pt x="1884680" y="1884680"/>
                </a:moveTo>
                <a:lnTo>
                  <a:pt x="1850389" y="1884680"/>
                </a:lnTo>
                <a:lnTo>
                  <a:pt x="1863089" y="1897380"/>
                </a:lnTo>
                <a:lnTo>
                  <a:pt x="1897380" y="1897380"/>
                </a:lnTo>
                <a:lnTo>
                  <a:pt x="1884680" y="1884680"/>
                </a:lnTo>
                <a:close/>
              </a:path>
              <a:path w="2758440" h="2758440">
                <a:moveTo>
                  <a:pt x="1897380" y="1897380"/>
                </a:moveTo>
                <a:lnTo>
                  <a:pt x="1863089" y="1897380"/>
                </a:lnTo>
                <a:lnTo>
                  <a:pt x="1869439" y="1903730"/>
                </a:lnTo>
                <a:lnTo>
                  <a:pt x="1903730" y="1903730"/>
                </a:lnTo>
                <a:lnTo>
                  <a:pt x="1897380" y="1897380"/>
                </a:lnTo>
                <a:close/>
              </a:path>
              <a:path w="2758440" h="2758440">
                <a:moveTo>
                  <a:pt x="1903730" y="1903730"/>
                </a:moveTo>
                <a:lnTo>
                  <a:pt x="1869440" y="1903730"/>
                </a:lnTo>
                <a:lnTo>
                  <a:pt x="1882139" y="1916430"/>
                </a:lnTo>
                <a:lnTo>
                  <a:pt x="1916429" y="1916430"/>
                </a:lnTo>
                <a:lnTo>
                  <a:pt x="1903730" y="1903730"/>
                </a:lnTo>
                <a:close/>
              </a:path>
              <a:path w="2758440" h="2758440">
                <a:moveTo>
                  <a:pt x="1916430" y="1916430"/>
                </a:moveTo>
                <a:lnTo>
                  <a:pt x="1882140" y="1916430"/>
                </a:lnTo>
                <a:lnTo>
                  <a:pt x="1898650" y="1932940"/>
                </a:lnTo>
                <a:lnTo>
                  <a:pt x="1932939" y="1932940"/>
                </a:lnTo>
                <a:lnTo>
                  <a:pt x="1916430" y="1916430"/>
                </a:lnTo>
                <a:close/>
              </a:path>
              <a:path w="2758440" h="2758440">
                <a:moveTo>
                  <a:pt x="1932940" y="1932940"/>
                </a:moveTo>
                <a:lnTo>
                  <a:pt x="1898650" y="1932940"/>
                </a:lnTo>
                <a:lnTo>
                  <a:pt x="1901189" y="1935480"/>
                </a:lnTo>
                <a:lnTo>
                  <a:pt x="1935479" y="1935480"/>
                </a:lnTo>
                <a:lnTo>
                  <a:pt x="1932940" y="1932940"/>
                </a:lnTo>
                <a:close/>
              </a:path>
              <a:path w="2758440" h="2758440">
                <a:moveTo>
                  <a:pt x="1935480" y="1935480"/>
                </a:moveTo>
                <a:lnTo>
                  <a:pt x="1901190" y="1935480"/>
                </a:lnTo>
                <a:lnTo>
                  <a:pt x="1913889" y="1948180"/>
                </a:lnTo>
                <a:lnTo>
                  <a:pt x="1948179" y="1948180"/>
                </a:lnTo>
                <a:lnTo>
                  <a:pt x="1935480" y="1935480"/>
                </a:lnTo>
                <a:close/>
              </a:path>
              <a:path w="2758440" h="2758440">
                <a:moveTo>
                  <a:pt x="2559050" y="2559050"/>
                </a:moveTo>
                <a:lnTo>
                  <a:pt x="2524760" y="2559050"/>
                </a:lnTo>
                <a:lnTo>
                  <a:pt x="2644140" y="2678430"/>
                </a:lnTo>
                <a:lnTo>
                  <a:pt x="2678429" y="2678430"/>
                </a:lnTo>
                <a:lnTo>
                  <a:pt x="2559050" y="2559050"/>
                </a:lnTo>
                <a:close/>
              </a:path>
              <a:path w="2758440" h="2758440">
                <a:moveTo>
                  <a:pt x="2556510" y="2556510"/>
                </a:moveTo>
                <a:lnTo>
                  <a:pt x="2522220" y="2556510"/>
                </a:lnTo>
                <a:lnTo>
                  <a:pt x="2523490" y="2557780"/>
                </a:lnTo>
                <a:lnTo>
                  <a:pt x="2557780" y="2557780"/>
                </a:lnTo>
                <a:lnTo>
                  <a:pt x="2556510" y="2556510"/>
                </a:lnTo>
                <a:close/>
              </a:path>
              <a:path w="2758440" h="2758440">
                <a:moveTo>
                  <a:pt x="2552700" y="2552700"/>
                </a:moveTo>
                <a:lnTo>
                  <a:pt x="2518410" y="2552700"/>
                </a:lnTo>
                <a:lnTo>
                  <a:pt x="2520950" y="2555240"/>
                </a:lnTo>
                <a:lnTo>
                  <a:pt x="2555240" y="2555240"/>
                </a:lnTo>
                <a:lnTo>
                  <a:pt x="2552700" y="2552700"/>
                </a:lnTo>
                <a:close/>
              </a:path>
              <a:path w="2758440" h="2758440">
                <a:moveTo>
                  <a:pt x="2550160" y="2550160"/>
                </a:moveTo>
                <a:lnTo>
                  <a:pt x="2515870" y="2550160"/>
                </a:lnTo>
                <a:lnTo>
                  <a:pt x="2517140" y="2551430"/>
                </a:lnTo>
                <a:lnTo>
                  <a:pt x="2551430" y="2551430"/>
                </a:lnTo>
                <a:lnTo>
                  <a:pt x="2550160" y="2550160"/>
                </a:lnTo>
                <a:close/>
              </a:path>
              <a:path w="2758440" h="2758440">
                <a:moveTo>
                  <a:pt x="2546350" y="2546350"/>
                </a:moveTo>
                <a:lnTo>
                  <a:pt x="2512060" y="2546350"/>
                </a:lnTo>
                <a:lnTo>
                  <a:pt x="2514600" y="2548890"/>
                </a:lnTo>
                <a:lnTo>
                  <a:pt x="2548890" y="2548890"/>
                </a:lnTo>
                <a:lnTo>
                  <a:pt x="2546350" y="2546350"/>
                </a:lnTo>
                <a:close/>
              </a:path>
              <a:path w="2758440" h="2758440">
                <a:moveTo>
                  <a:pt x="2543810" y="2543810"/>
                </a:moveTo>
                <a:lnTo>
                  <a:pt x="2509520" y="2543810"/>
                </a:lnTo>
                <a:lnTo>
                  <a:pt x="2510790" y="2545080"/>
                </a:lnTo>
                <a:lnTo>
                  <a:pt x="2545080" y="2545080"/>
                </a:lnTo>
                <a:lnTo>
                  <a:pt x="2543810" y="2543810"/>
                </a:lnTo>
                <a:close/>
              </a:path>
              <a:path w="2758440" h="2758440">
                <a:moveTo>
                  <a:pt x="2540000" y="2540000"/>
                </a:moveTo>
                <a:lnTo>
                  <a:pt x="2505710" y="2540000"/>
                </a:lnTo>
                <a:lnTo>
                  <a:pt x="2508250" y="2542540"/>
                </a:lnTo>
                <a:lnTo>
                  <a:pt x="2542540" y="2542540"/>
                </a:lnTo>
                <a:lnTo>
                  <a:pt x="2540000" y="2540000"/>
                </a:lnTo>
                <a:close/>
              </a:path>
              <a:path w="2758440" h="2758440">
                <a:moveTo>
                  <a:pt x="2537460" y="2537460"/>
                </a:moveTo>
                <a:lnTo>
                  <a:pt x="2503170" y="2537460"/>
                </a:lnTo>
                <a:lnTo>
                  <a:pt x="2504440" y="2538730"/>
                </a:lnTo>
                <a:lnTo>
                  <a:pt x="2538730" y="2538730"/>
                </a:lnTo>
                <a:lnTo>
                  <a:pt x="2537460" y="2537460"/>
                </a:lnTo>
                <a:close/>
              </a:path>
              <a:path w="2758440" h="2758440">
                <a:moveTo>
                  <a:pt x="2533650" y="2533650"/>
                </a:moveTo>
                <a:lnTo>
                  <a:pt x="2499360" y="2533650"/>
                </a:lnTo>
                <a:lnTo>
                  <a:pt x="2501900" y="2536190"/>
                </a:lnTo>
                <a:lnTo>
                  <a:pt x="2536190" y="2536190"/>
                </a:lnTo>
                <a:lnTo>
                  <a:pt x="2533650" y="2533650"/>
                </a:lnTo>
                <a:close/>
              </a:path>
              <a:path w="2758440" h="2758440">
                <a:moveTo>
                  <a:pt x="2531110" y="2531110"/>
                </a:moveTo>
                <a:lnTo>
                  <a:pt x="2496820" y="2531110"/>
                </a:lnTo>
                <a:lnTo>
                  <a:pt x="2498090" y="2532380"/>
                </a:lnTo>
                <a:lnTo>
                  <a:pt x="2532380" y="2532380"/>
                </a:lnTo>
                <a:lnTo>
                  <a:pt x="2531110" y="2531110"/>
                </a:lnTo>
                <a:close/>
              </a:path>
              <a:path w="2758440" h="2758440">
                <a:moveTo>
                  <a:pt x="2527300" y="2527300"/>
                </a:moveTo>
                <a:lnTo>
                  <a:pt x="2493010" y="2527300"/>
                </a:lnTo>
                <a:lnTo>
                  <a:pt x="2495550" y="2529840"/>
                </a:lnTo>
                <a:lnTo>
                  <a:pt x="2529840" y="2529840"/>
                </a:lnTo>
                <a:lnTo>
                  <a:pt x="2527300" y="2527300"/>
                </a:lnTo>
                <a:close/>
              </a:path>
              <a:path w="2758440" h="2758440">
                <a:moveTo>
                  <a:pt x="2524760" y="2524760"/>
                </a:moveTo>
                <a:lnTo>
                  <a:pt x="2490470" y="2524760"/>
                </a:lnTo>
                <a:lnTo>
                  <a:pt x="2491740" y="2526030"/>
                </a:lnTo>
                <a:lnTo>
                  <a:pt x="2526030" y="2526030"/>
                </a:lnTo>
                <a:lnTo>
                  <a:pt x="2524760" y="2524760"/>
                </a:lnTo>
                <a:close/>
              </a:path>
              <a:path w="2758440" h="2758440">
                <a:moveTo>
                  <a:pt x="2520950" y="2520950"/>
                </a:moveTo>
                <a:lnTo>
                  <a:pt x="2486660" y="2520950"/>
                </a:lnTo>
                <a:lnTo>
                  <a:pt x="2489200" y="2523490"/>
                </a:lnTo>
                <a:lnTo>
                  <a:pt x="2523490" y="2523490"/>
                </a:lnTo>
                <a:lnTo>
                  <a:pt x="2520950" y="2520950"/>
                </a:lnTo>
                <a:close/>
              </a:path>
              <a:path w="2758440" h="2758440">
                <a:moveTo>
                  <a:pt x="2518410" y="2518410"/>
                </a:moveTo>
                <a:lnTo>
                  <a:pt x="2484120" y="2518410"/>
                </a:lnTo>
                <a:lnTo>
                  <a:pt x="2485390" y="2519680"/>
                </a:lnTo>
                <a:lnTo>
                  <a:pt x="2519680" y="2519680"/>
                </a:lnTo>
                <a:lnTo>
                  <a:pt x="2518410" y="2518410"/>
                </a:lnTo>
                <a:close/>
              </a:path>
              <a:path w="2758440" h="2758440">
                <a:moveTo>
                  <a:pt x="2514600" y="2514600"/>
                </a:moveTo>
                <a:lnTo>
                  <a:pt x="2480310" y="2514600"/>
                </a:lnTo>
                <a:lnTo>
                  <a:pt x="2482850" y="2517140"/>
                </a:lnTo>
                <a:lnTo>
                  <a:pt x="2517140" y="2517140"/>
                </a:lnTo>
                <a:lnTo>
                  <a:pt x="2514600" y="2514600"/>
                </a:lnTo>
                <a:close/>
              </a:path>
              <a:path w="2758440" h="2758440">
                <a:moveTo>
                  <a:pt x="2512060" y="2512060"/>
                </a:moveTo>
                <a:lnTo>
                  <a:pt x="2477770" y="2512060"/>
                </a:lnTo>
                <a:lnTo>
                  <a:pt x="2479040" y="2513330"/>
                </a:lnTo>
                <a:lnTo>
                  <a:pt x="2513330" y="2513330"/>
                </a:lnTo>
                <a:lnTo>
                  <a:pt x="2512060" y="2512060"/>
                </a:lnTo>
                <a:close/>
              </a:path>
              <a:path w="2758440" h="2758440">
                <a:moveTo>
                  <a:pt x="2508250" y="2508250"/>
                </a:moveTo>
                <a:lnTo>
                  <a:pt x="2473960" y="2508250"/>
                </a:lnTo>
                <a:lnTo>
                  <a:pt x="2476500" y="2510790"/>
                </a:lnTo>
                <a:lnTo>
                  <a:pt x="2510790" y="2510790"/>
                </a:lnTo>
                <a:lnTo>
                  <a:pt x="2508250" y="2508250"/>
                </a:lnTo>
                <a:close/>
              </a:path>
              <a:path w="2758440" h="2758440">
                <a:moveTo>
                  <a:pt x="2505710" y="2505710"/>
                </a:moveTo>
                <a:lnTo>
                  <a:pt x="2471420" y="2505710"/>
                </a:lnTo>
                <a:lnTo>
                  <a:pt x="2472690" y="2506980"/>
                </a:lnTo>
                <a:lnTo>
                  <a:pt x="2506980" y="2506980"/>
                </a:lnTo>
                <a:lnTo>
                  <a:pt x="2505710" y="2505710"/>
                </a:lnTo>
                <a:close/>
              </a:path>
              <a:path w="2758440" h="2758440">
                <a:moveTo>
                  <a:pt x="2501900" y="2501900"/>
                </a:moveTo>
                <a:lnTo>
                  <a:pt x="2467610" y="2501900"/>
                </a:lnTo>
                <a:lnTo>
                  <a:pt x="2470150" y="2504440"/>
                </a:lnTo>
                <a:lnTo>
                  <a:pt x="2504440" y="2504440"/>
                </a:lnTo>
                <a:lnTo>
                  <a:pt x="2501900" y="2501900"/>
                </a:lnTo>
                <a:close/>
              </a:path>
              <a:path w="2758440" h="2758440">
                <a:moveTo>
                  <a:pt x="2499360" y="2499360"/>
                </a:moveTo>
                <a:lnTo>
                  <a:pt x="2465070" y="2499360"/>
                </a:lnTo>
                <a:lnTo>
                  <a:pt x="2466340" y="2500630"/>
                </a:lnTo>
                <a:lnTo>
                  <a:pt x="2500629" y="2500630"/>
                </a:lnTo>
                <a:lnTo>
                  <a:pt x="2499360" y="2499360"/>
                </a:lnTo>
                <a:close/>
              </a:path>
              <a:path w="2758440" h="2758440">
                <a:moveTo>
                  <a:pt x="2495550" y="2495550"/>
                </a:moveTo>
                <a:lnTo>
                  <a:pt x="2461260" y="2495550"/>
                </a:lnTo>
                <a:lnTo>
                  <a:pt x="2463800" y="2498090"/>
                </a:lnTo>
                <a:lnTo>
                  <a:pt x="2498090" y="2498090"/>
                </a:lnTo>
                <a:lnTo>
                  <a:pt x="2495550" y="2495550"/>
                </a:lnTo>
                <a:close/>
              </a:path>
              <a:path w="2758440" h="2758440">
                <a:moveTo>
                  <a:pt x="2493010" y="2493010"/>
                </a:moveTo>
                <a:lnTo>
                  <a:pt x="2458720" y="2493010"/>
                </a:lnTo>
                <a:lnTo>
                  <a:pt x="2459990" y="2494280"/>
                </a:lnTo>
                <a:lnTo>
                  <a:pt x="2494279" y="2494280"/>
                </a:lnTo>
                <a:lnTo>
                  <a:pt x="2493010" y="2493010"/>
                </a:lnTo>
                <a:close/>
              </a:path>
              <a:path w="2758440" h="2758440">
                <a:moveTo>
                  <a:pt x="2489200" y="2489200"/>
                </a:moveTo>
                <a:lnTo>
                  <a:pt x="2454910" y="2489200"/>
                </a:lnTo>
                <a:lnTo>
                  <a:pt x="2457450" y="2491740"/>
                </a:lnTo>
                <a:lnTo>
                  <a:pt x="2491740" y="2491740"/>
                </a:lnTo>
                <a:lnTo>
                  <a:pt x="2489200" y="2489200"/>
                </a:lnTo>
                <a:close/>
              </a:path>
              <a:path w="2758440" h="2758440">
                <a:moveTo>
                  <a:pt x="2486660" y="2486660"/>
                </a:moveTo>
                <a:lnTo>
                  <a:pt x="2452370" y="2486660"/>
                </a:lnTo>
                <a:lnTo>
                  <a:pt x="2453640" y="2487930"/>
                </a:lnTo>
                <a:lnTo>
                  <a:pt x="2487930" y="2487930"/>
                </a:lnTo>
                <a:lnTo>
                  <a:pt x="2486660" y="2486660"/>
                </a:lnTo>
                <a:close/>
              </a:path>
              <a:path w="2758440" h="2758440">
                <a:moveTo>
                  <a:pt x="2482850" y="2482850"/>
                </a:moveTo>
                <a:lnTo>
                  <a:pt x="2448560" y="2482850"/>
                </a:lnTo>
                <a:lnTo>
                  <a:pt x="2451100" y="2485390"/>
                </a:lnTo>
                <a:lnTo>
                  <a:pt x="2485390" y="2485390"/>
                </a:lnTo>
                <a:lnTo>
                  <a:pt x="2482850" y="2482850"/>
                </a:lnTo>
                <a:close/>
              </a:path>
              <a:path w="2758440" h="2758440">
                <a:moveTo>
                  <a:pt x="2480310" y="2480310"/>
                </a:moveTo>
                <a:lnTo>
                  <a:pt x="2446020" y="2480310"/>
                </a:lnTo>
                <a:lnTo>
                  <a:pt x="2447290" y="2481580"/>
                </a:lnTo>
                <a:lnTo>
                  <a:pt x="2481580" y="2481580"/>
                </a:lnTo>
                <a:lnTo>
                  <a:pt x="2480310" y="2480310"/>
                </a:lnTo>
                <a:close/>
              </a:path>
              <a:path w="2758440" h="2758440">
                <a:moveTo>
                  <a:pt x="2476500" y="2476500"/>
                </a:moveTo>
                <a:lnTo>
                  <a:pt x="2442210" y="2476500"/>
                </a:lnTo>
                <a:lnTo>
                  <a:pt x="2444750" y="2479040"/>
                </a:lnTo>
                <a:lnTo>
                  <a:pt x="2479040" y="2479040"/>
                </a:lnTo>
                <a:lnTo>
                  <a:pt x="2476500" y="2476500"/>
                </a:lnTo>
                <a:close/>
              </a:path>
              <a:path w="2758440" h="2758440">
                <a:moveTo>
                  <a:pt x="2473960" y="2473960"/>
                </a:moveTo>
                <a:lnTo>
                  <a:pt x="2439670" y="2473960"/>
                </a:lnTo>
                <a:lnTo>
                  <a:pt x="2440940" y="2475230"/>
                </a:lnTo>
                <a:lnTo>
                  <a:pt x="2475230" y="2475230"/>
                </a:lnTo>
                <a:lnTo>
                  <a:pt x="2473960" y="2473960"/>
                </a:lnTo>
                <a:close/>
              </a:path>
              <a:path w="2758440" h="2758440">
                <a:moveTo>
                  <a:pt x="2470150" y="2470150"/>
                </a:moveTo>
                <a:lnTo>
                  <a:pt x="2435860" y="2470150"/>
                </a:lnTo>
                <a:lnTo>
                  <a:pt x="2438400" y="2472690"/>
                </a:lnTo>
                <a:lnTo>
                  <a:pt x="2472690" y="2472690"/>
                </a:lnTo>
                <a:lnTo>
                  <a:pt x="2470150" y="2470150"/>
                </a:lnTo>
                <a:close/>
              </a:path>
              <a:path w="2758440" h="2758440">
                <a:moveTo>
                  <a:pt x="2467610" y="2467610"/>
                </a:moveTo>
                <a:lnTo>
                  <a:pt x="2433320" y="2467610"/>
                </a:lnTo>
                <a:lnTo>
                  <a:pt x="2434590" y="2468880"/>
                </a:lnTo>
                <a:lnTo>
                  <a:pt x="2468880" y="2468880"/>
                </a:lnTo>
                <a:lnTo>
                  <a:pt x="2467610" y="2467610"/>
                </a:lnTo>
                <a:close/>
              </a:path>
              <a:path w="2758440" h="2758440">
                <a:moveTo>
                  <a:pt x="2461260" y="2461260"/>
                </a:moveTo>
                <a:lnTo>
                  <a:pt x="2426970" y="2461260"/>
                </a:lnTo>
                <a:lnTo>
                  <a:pt x="2432050" y="2466340"/>
                </a:lnTo>
                <a:lnTo>
                  <a:pt x="2466340" y="2466340"/>
                </a:lnTo>
                <a:lnTo>
                  <a:pt x="2461260" y="2461260"/>
                </a:lnTo>
                <a:close/>
              </a:path>
              <a:path w="2758440" h="2758440">
                <a:moveTo>
                  <a:pt x="2457450" y="2457450"/>
                </a:moveTo>
                <a:lnTo>
                  <a:pt x="2423160" y="2457450"/>
                </a:lnTo>
                <a:lnTo>
                  <a:pt x="2425700" y="2459990"/>
                </a:lnTo>
                <a:lnTo>
                  <a:pt x="2459990" y="2459990"/>
                </a:lnTo>
                <a:lnTo>
                  <a:pt x="2457450" y="2457450"/>
                </a:lnTo>
                <a:close/>
              </a:path>
              <a:path w="2758440" h="2758440">
                <a:moveTo>
                  <a:pt x="2454910" y="2454910"/>
                </a:moveTo>
                <a:lnTo>
                  <a:pt x="2420620" y="2454910"/>
                </a:lnTo>
                <a:lnTo>
                  <a:pt x="2421890" y="2456180"/>
                </a:lnTo>
                <a:lnTo>
                  <a:pt x="2456180" y="2456180"/>
                </a:lnTo>
                <a:lnTo>
                  <a:pt x="2454910" y="2454910"/>
                </a:lnTo>
                <a:close/>
              </a:path>
              <a:path w="2758440" h="2758440">
                <a:moveTo>
                  <a:pt x="2451100" y="2451100"/>
                </a:moveTo>
                <a:lnTo>
                  <a:pt x="2416810" y="2451100"/>
                </a:lnTo>
                <a:lnTo>
                  <a:pt x="2419350" y="2453640"/>
                </a:lnTo>
                <a:lnTo>
                  <a:pt x="2453640" y="2453640"/>
                </a:lnTo>
                <a:lnTo>
                  <a:pt x="2451100" y="2451100"/>
                </a:lnTo>
                <a:close/>
              </a:path>
              <a:path w="2758440" h="2758440">
                <a:moveTo>
                  <a:pt x="2448560" y="2448560"/>
                </a:moveTo>
                <a:lnTo>
                  <a:pt x="2414270" y="2448560"/>
                </a:lnTo>
                <a:lnTo>
                  <a:pt x="2415540" y="2449830"/>
                </a:lnTo>
                <a:lnTo>
                  <a:pt x="2449830" y="2449830"/>
                </a:lnTo>
                <a:lnTo>
                  <a:pt x="2448560" y="2448560"/>
                </a:lnTo>
                <a:close/>
              </a:path>
              <a:path w="2758440" h="2758440">
                <a:moveTo>
                  <a:pt x="2444750" y="2444750"/>
                </a:moveTo>
                <a:lnTo>
                  <a:pt x="2410460" y="2444750"/>
                </a:lnTo>
                <a:lnTo>
                  <a:pt x="2413000" y="2447290"/>
                </a:lnTo>
                <a:lnTo>
                  <a:pt x="2447290" y="2447290"/>
                </a:lnTo>
                <a:lnTo>
                  <a:pt x="2444750" y="2444750"/>
                </a:lnTo>
                <a:close/>
              </a:path>
              <a:path w="2758440" h="2758440">
                <a:moveTo>
                  <a:pt x="2442210" y="2442210"/>
                </a:moveTo>
                <a:lnTo>
                  <a:pt x="2407920" y="2442210"/>
                </a:lnTo>
                <a:lnTo>
                  <a:pt x="2409190" y="2443480"/>
                </a:lnTo>
                <a:lnTo>
                  <a:pt x="2443479" y="2443480"/>
                </a:lnTo>
                <a:lnTo>
                  <a:pt x="2442210" y="2442210"/>
                </a:lnTo>
                <a:close/>
              </a:path>
              <a:path w="2758440" h="2758440">
                <a:moveTo>
                  <a:pt x="2438400" y="2438400"/>
                </a:moveTo>
                <a:lnTo>
                  <a:pt x="2404110" y="2438400"/>
                </a:lnTo>
                <a:lnTo>
                  <a:pt x="2406650" y="2440940"/>
                </a:lnTo>
                <a:lnTo>
                  <a:pt x="2440940" y="2440940"/>
                </a:lnTo>
                <a:lnTo>
                  <a:pt x="2438400" y="2438400"/>
                </a:lnTo>
                <a:close/>
              </a:path>
              <a:path w="2758440" h="2758440">
                <a:moveTo>
                  <a:pt x="2435860" y="2435860"/>
                </a:moveTo>
                <a:lnTo>
                  <a:pt x="2401570" y="2435860"/>
                </a:lnTo>
                <a:lnTo>
                  <a:pt x="2402840" y="2437130"/>
                </a:lnTo>
                <a:lnTo>
                  <a:pt x="2437130" y="2437130"/>
                </a:lnTo>
                <a:lnTo>
                  <a:pt x="2435860" y="2435860"/>
                </a:lnTo>
                <a:close/>
              </a:path>
              <a:path w="2758440" h="2758440">
                <a:moveTo>
                  <a:pt x="2432050" y="2432050"/>
                </a:moveTo>
                <a:lnTo>
                  <a:pt x="2397760" y="2432050"/>
                </a:lnTo>
                <a:lnTo>
                  <a:pt x="2400300" y="2434590"/>
                </a:lnTo>
                <a:lnTo>
                  <a:pt x="2434590" y="2434590"/>
                </a:lnTo>
                <a:lnTo>
                  <a:pt x="2432050" y="2432050"/>
                </a:lnTo>
                <a:close/>
              </a:path>
              <a:path w="2758440" h="2758440">
                <a:moveTo>
                  <a:pt x="2429510" y="2429510"/>
                </a:moveTo>
                <a:lnTo>
                  <a:pt x="2395220" y="2429510"/>
                </a:lnTo>
                <a:lnTo>
                  <a:pt x="2396490" y="2430780"/>
                </a:lnTo>
                <a:lnTo>
                  <a:pt x="2430780" y="2430780"/>
                </a:lnTo>
                <a:lnTo>
                  <a:pt x="2429510" y="2429510"/>
                </a:lnTo>
                <a:close/>
              </a:path>
              <a:path w="2758440" h="2758440">
                <a:moveTo>
                  <a:pt x="2425700" y="2425700"/>
                </a:moveTo>
                <a:lnTo>
                  <a:pt x="2391410" y="2425700"/>
                </a:lnTo>
                <a:lnTo>
                  <a:pt x="2393950" y="2428240"/>
                </a:lnTo>
                <a:lnTo>
                  <a:pt x="2428240" y="2428240"/>
                </a:lnTo>
                <a:lnTo>
                  <a:pt x="2425700" y="2425700"/>
                </a:lnTo>
                <a:close/>
              </a:path>
              <a:path w="2758440" h="2758440">
                <a:moveTo>
                  <a:pt x="2423160" y="2423160"/>
                </a:moveTo>
                <a:lnTo>
                  <a:pt x="2388870" y="2423160"/>
                </a:lnTo>
                <a:lnTo>
                  <a:pt x="2390140" y="2424430"/>
                </a:lnTo>
                <a:lnTo>
                  <a:pt x="2424430" y="2424430"/>
                </a:lnTo>
                <a:lnTo>
                  <a:pt x="2423160" y="2423160"/>
                </a:lnTo>
                <a:close/>
              </a:path>
              <a:path w="2758440" h="2758440">
                <a:moveTo>
                  <a:pt x="2419350" y="2419350"/>
                </a:moveTo>
                <a:lnTo>
                  <a:pt x="2385060" y="2419350"/>
                </a:lnTo>
                <a:lnTo>
                  <a:pt x="2387600" y="2421890"/>
                </a:lnTo>
                <a:lnTo>
                  <a:pt x="2421890" y="2421890"/>
                </a:lnTo>
                <a:lnTo>
                  <a:pt x="2419350" y="2419350"/>
                </a:lnTo>
                <a:close/>
              </a:path>
              <a:path w="2758440" h="2758440">
                <a:moveTo>
                  <a:pt x="2416810" y="2416810"/>
                </a:moveTo>
                <a:lnTo>
                  <a:pt x="2382520" y="2416810"/>
                </a:lnTo>
                <a:lnTo>
                  <a:pt x="2383790" y="2418080"/>
                </a:lnTo>
                <a:lnTo>
                  <a:pt x="2418080" y="2418080"/>
                </a:lnTo>
                <a:lnTo>
                  <a:pt x="2416810" y="2416810"/>
                </a:lnTo>
                <a:close/>
              </a:path>
              <a:path w="2758440" h="2758440">
                <a:moveTo>
                  <a:pt x="2413000" y="2413000"/>
                </a:moveTo>
                <a:lnTo>
                  <a:pt x="2378710" y="2413000"/>
                </a:lnTo>
                <a:lnTo>
                  <a:pt x="2381250" y="2415540"/>
                </a:lnTo>
                <a:lnTo>
                  <a:pt x="2415540" y="2415540"/>
                </a:lnTo>
                <a:lnTo>
                  <a:pt x="2413000" y="2413000"/>
                </a:lnTo>
                <a:close/>
              </a:path>
              <a:path w="2758440" h="2758440">
                <a:moveTo>
                  <a:pt x="2410460" y="2410460"/>
                </a:moveTo>
                <a:lnTo>
                  <a:pt x="2376170" y="2410460"/>
                </a:lnTo>
                <a:lnTo>
                  <a:pt x="2377440" y="2411730"/>
                </a:lnTo>
                <a:lnTo>
                  <a:pt x="2411729" y="2411730"/>
                </a:lnTo>
                <a:lnTo>
                  <a:pt x="2410460" y="2410460"/>
                </a:lnTo>
                <a:close/>
              </a:path>
              <a:path w="2758440" h="2758440">
                <a:moveTo>
                  <a:pt x="2406650" y="2406650"/>
                </a:moveTo>
                <a:lnTo>
                  <a:pt x="2372360" y="2406650"/>
                </a:lnTo>
                <a:lnTo>
                  <a:pt x="2374900" y="2409190"/>
                </a:lnTo>
                <a:lnTo>
                  <a:pt x="2409190" y="2409190"/>
                </a:lnTo>
                <a:lnTo>
                  <a:pt x="2406650" y="2406650"/>
                </a:lnTo>
                <a:close/>
              </a:path>
              <a:path w="2758440" h="2758440">
                <a:moveTo>
                  <a:pt x="2404110" y="2404110"/>
                </a:moveTo>
                <a:lnTo>
                  <a:pt x="2369820" y="2404110"/>
                </a:lnTo>
                <a:lnTo>
                  <a:pt x="2371090" y="2405380"/>
                </a:lnTo>
                <a:lnTo>
                  <a:pt x="2405380" y="2405380"/>
                </a:lnTo>
                <a:lnTo>
                  <a:pt x="2404110" y="2404110"/>
                </a:lnTo>
                <a:close/>
              </a:path>
              <a:path w="2758440" h="2758440">
                <a:moveTo>
                  <a:pt x="2397760" y="2397760"/>
                </a:moveTo>
                <a:lnTo>
                  <a:pt x="2363470" y="2397760"/>
                </a:lnTo>
                <a:lnTo>
                  <a:pt x="2368550" y="2402840"/>
                </a:lnTo>
                <a:lnTo>
                  <a:pt x="2402840" y="2402840"/>
                </a:lnTo>
                <a:lnTo>
                  <a:pt x="2397760" y="2397760"/>
                </a:lnTo>
                <a:close/>
              </a:path>
              <a:path w="2758440" h="2758440">
                <a:moveTo>
                  <a:pt x="2391410" y="2391410"/>
                </a:moveTo>
                <a:lnTo>
                  <a:pt x="2357120" y="2391410"/>
                </a:lnTo>
                <a:lnTo>
                  <a:pt x="2362200" y="2396490"/>
                </a:lnTo>
                <a:lnTo>
                  <a:pt x="2396490" y="2396490"/>
                </a:lnTo>
                <a:lnTo>
                  <a:pt x="2391410" y="2391410"/>
                </a:lnTo>
                <a:close/>
              </a:path>
              <a:path w="2758440" h="2758440">
                <a:moveTo>
                  <a:pt x="2385060" y="2385060"/>
                </a:moveTo>
                <a:lnTo>
                  <a:pt x="2350770" y="2385060"/>
                </a:lnTo>
                <a:lnTo>
                  <a:pt x="2355850" y="2390140"/>
                </a:lnTo>
                <a:lnTo>
                  <a:pt x="2390140" y="2390140"/>
                </a:lnTo>
                <a:lnTo>
                  <a:pt x="2385060" y="2385060"/>
                </a:lnTo>
                <a:close/>
              </a:path>
              <a:path w="2758440" h="2758440">
                <a:moveTo>
                  <a:pt x="2378710" y="2378710"/>
                </a:moveTo>
                <a:lnTo>
                  <a:pt x="2344420" y="2378710"/>
                </a:lnTo>
                <a:lnTo>
                  <a:pt x="2349500" y="2383790"/>
                </a:lnTo>
                <a:lnTo>
                  <a:pt x="2383790" y="2383790"/>
                </a:lnTo>
                <a:lnTo>
                  <a:pt x="2378710" y="2378710"/>
                </a:lnTo>
                <a:close/>
              </a:path>
              <a:path w="2758440" h="2758440">
                <a:moveTo>
                  <a:pt x="2372360" y="2372360"/>
                </a:moveTo>
                <a:lnTo>
                  <a:pt x="2338070" y="2372360"/>
                </a:lnTo>
                <a:lnTo>
                  <a:pt x="2343150" y="2377440"/>
                </a:lnTo>
                <a:lnTo>
                  <a:pt x="2377440" y="2377440"/>
                </a:lnTo>
                <a:lnTo>
                  <a:pt x="2372360" y="2372360"/>
                </a:lnTo>
                <a:close/>
              </a:path>
              <a:path w="2758440" h="2758440">
                <a:moveTo>
                  <a:pt x="2366010" y="2366010"/>
                </a:moveTo>
                <a:lnTo>
                  <a:pt x="2331720" y="2366010"/>
                </a:lnTo>
                <a:lnTo>
                  <a:pt x="2336800" y="2371090"/>
                </a:lnTo>
                <a:lnTo>
                  <a:pt x="2371090" y="2371090"/>
                </a:lnTo>
                <a:lnTo>
                  <a:pt x="2366010" y="2366010"/>
                </a:lnTo>
                <a:close/>
              </a:path>
              <a:path w="2758440" h="2758440">
                <a:moveTo>
                  <a:pt x="2359660" y="2359660"/>
                </a:moveTo>
                <a:lnTo>
                  <a:pt x="2325370" y="2359660"/>
                </a:lnTo>
                <a:lnTo>
                  <a:pt x="2330450" y="2364740"/>
                </a:lnTo>
                <a:lnTo>
                  <a:pt x="2364740" y="2364740"/>
                </a:lnTo>
                <a:lnTo>
                  <a:pt x="2359660" y="2359660"/>
                </a:lnTo>
                <a:close/>
              </a:path>
              <a:path w="2758440" h="2758440">
                <a:moveTo>
                  <a:pt x="2354580" y="2354580"/>
                </a:moveTo>
                <a:lnTo>
                  <a:pt x="2320290" y="2354580"/>
                </a:lnTo>
                <a:lnTo>
                  <a:pt x="2324100" y="2358390"/>
                </a:lnTo>
                <a:lnTo>
                  <a:pt x="2358390" y="2358390"/>
                </a:lnTo>
                <a:lnTo>
                  <a:pt x="2354580" y="2354580"/>
                </a:lnTo>
                <a:close/>
              </a:path>
              <a:path w="2758440" h="2758440">
                <a:moveTo>
                  <a:pt x="2348230" y="2348230"/>
                </a:moveTo>
                <a:lnTo>
                  <a:pt x="2313940" y="2348230"/>
                </a:lnTo>
                <a:lnTo>
                  <a:pt x="2319020" y="2353310"/>
                </a:lnTo>
                <a:lnTo>
                  <a:pt x="2353310" y="2353310"/>
                </a:lnTo>
                <a:lnTo>
                  <a:pt x="2348230" y="2348230"/>
                </a:lnTo>
                <a:close/>
              </a:path>
              <a:path w="2758440" h="2758440">
                <a:moveTo>
                  <a:pt x="2341880" y="2341880"/>
                </a:moveTo>
                <a:lnTo>
                  <a:pt x="2307590" y="2341880"/>
                </a:lnTo>
                <a:lnTo>
                  <a:pt x="2312670" y="2346960"/>
                </a:lnTo>
                <a:lnTo>
                  <a:pt x="2346960" y="2346960"/>
                </a:lnTo>
                <a:lnTo>
                  <a:pt x="2341880" y="2341880"/>
                </a:lnTo>
                <a:close/>
              </a:path>
              <a:path w="2758440" h="2758440">
                <a:moveTo>
                  <a:pt x="2335530" y="2335530"/>
                </a:moveTo>
                <a:lnTo>
                  <a:pt x="2301240" y="2335530"/>
                </a:lnTo>
                <a:lnTo>
                  <a:pt x="2306320" y="2340610"/>
                </a:lnTo>
                <a:lnTo>
                  <a:pt x="2340610" y="2340610"/>
                </a:lnTo>
                <a:lnTo>
                  <a:pt x="2335530" y="2335530"/>
                </a:lnTo>
                <a:close/>
              </a:path>
              <a:path w="2758440" h="2758440">
                <a:moveTo>
                  <a:pt x="2329179" y="2329180"/>
                </a:moveTo>
                <a:lnTo>
                  <a:pt x="2294890" y="2329180"/>
                </a:lnTo>
                <a:lnTo>
                  <a:pt x="2299970" y="2334260"/>
                </a:lnTo>
                <a:lnTo>
                  <a:pt x="2334260" y="2334260"/>
                </a:lnTo>
                <a:lnTo>
                  <a:pt x="2329179" y="2329180"/>
                </a:lnTo>
                <a:close/>
              </a:path>
              <a:path w="2758440" h="2758440">
                <a:moveTo>
                  <a:pt x="2322830" y="2322830"/>
                </a:moveTo>
                <a:lnTo>
                  <a:pt x="2288540" y="2322830"/>
                </a:lnTo>
                <a:lnTo>
                  <a:pt x="2293620" y="2327910"/>
                </a:lnTo>
                <a:lnTo>
                  <a:pt x="2327910" y="2327910"/>
                </a:lnTo>
                <a:lnTo>
                  <a:pt x="2322830" y="2322830"/>
                </a:lnTo>
                <a:close/>
              </a:path>
              <a:path w="2758440" h="2758440">
                <a:moveTo>
                  <a:pt x="2316480" y="2316480"/>
                </a:moveTo>
                <a:lnTo>
                  <a:pt x="2282190" y="2316480"/>
                </a:lnTo>
                <a:lnTo>
                  <a:pt x="2287270" y="2321560"/>
                </a:lnTo>
                <a:lnTo>
                  <a:pt x="2321560" y="2321560"/>
                </a:lnTo>
                <a:lnTo>
                  <a:pt x="2316480" y="2316480"/>
                </a:lnTo>
                <a:close/>
              </a:path>
              <a:path w="2758440" h="2758440">
                <a:moveTo>
                  <a:pt x="2310130" y="2310130"/>
                </a:moveTo>
                <a:lnTo>
                  <a:pt x="2275840" y="2310130"/>
                </a:lnTo>
                <a:lnTo>
                  <a:pt x="2280920" y="2315210"/>
                </a:lnTo>
                <a:lnTo>
                  <a:pt x="2315210" y="2315210"/>
                </a:lnTo>
                <a:lnTo>
                  <a:pt x="2310130" y="2310130"/>
                </a:lnTo>
                <a:close/>
              </a:path>
              <a:path w="2758440" h="2758440">
                <a:moveTo>
                  <a:pt x="2303780" y="2303780"/>
                </a:moveTo>
                <a:lnTo>
                  <a:pt x="2269490" y="2303780"/>
                </a:lnTo>
                <a:lnTo>
                  <a:pt x="2274570" y="2308860"/>
                </a:lnTo>
                <a:lnTo>
                  <a:pt x="2308860" y="2308860"/>
                </a:lnTo>
                <a:lnTo>
                  <a:pt x="2303780" y="2303780"/>
                </a:lnTo>
                <a:close/>
              </a:path>
              <a:path w="2758440" h="2758440">
                <a:moveTo>
                  <a:pt x="2297430" y="2297430"/>
                </a:moveTo>
                <a:lnTo>
                  <a:pt x="2263140" y="2297430"/>
                </a:lnTo>
                <a:lnTo>
                  <a:pt x="2268220" y="2302510"/>
                </a:lnTo>
                <a:lnTo>
                  <a:pt x="2302510" y="2302510"/>
                </a:lnTo>
                <a:lnTo>
                  <a:pt x="2297430" y="2297430"/>
                </a:lnTo>
                <a:close/>
              </a:path>
              <a:path w="2758440" h="2758440">
                <a:moveTo>
                  <a:pt x="2291080" y="2291080"/>
                </a:moveTo>
                <a:lnTo>
                  <a:pt x="2256790" y="2291080"/>
                </a:lnTo>
                <a:lnTo>
                  <a:pt x="2261870" y="2296160"/>
                </a:lnTo>
                <a:lnTo>
                  <a:pt x="2296160" y="2296160"/>
                </a:lnTo>
                <a:lnTo>
                  <a:pt x="2291080" y="2291080"/>
                </a:lnTo>
                <a:close/>
              </a:path>
              <a:path w="2758440" h="2758440">
                <a:moveTo>
                  <a:pt x="2284730" y="2284730"/>
                </a:moveTo>
                <a:lnTo>
                  <a:pt x="2250440" y="2284730"/>
                </a:lnTo>
                <a:lnTo>
                  <a:pt x="2255520" y="2289810"/>
                </a:lnTo>
                <a:lnTo>
                  <a:pt x="2289810" y="2289810"/>
                </a:lnTo>
                <a:lnTo>
                  <a:pt x="2284730" y="2284730"/>
                </a:lnTo>
                <a:close/>
              </a:path>
              <a:path w="2758440" h="2758440">
                <a:moveTo>
                  <a:pt x="2278380" y="2278380"/>
                </a:moveTo>
                <a:lnTo>
                  <a:pt x="2244090" y="2278380"/>
                </a:lnTo>
                <a:lnTo>
                  <a:pt x="2249170" y="2283460"/>
                </a:lnTo>
                <a:lnTo>
                  <a:pt x="2283460" y="2283460"/>
                </a:lnTo>
                <a:lnTo>
                  <a:pt x="2278380" y="2278380"/>
                </a:lnTo>
                <a:close/>
              </a:path>
              <a:path w="2758440" h="2758440">
                <a:moveTo>
                  <a:pt x="2272030" y="2272030"/>
                </a:moveTo>
                <a:lnTo>
                  <a:pt x="2237740" y="2272030"/>
                </a:lnTo>
                <a:lnTo>
                  <a:pt x="2242820" y="2277110"/>
                </a:lnTo>
                <a:lnTo>
                  <a:pt x="2277110" y="2277110"/>
                </a:lnTo>
                <a:lnTo>
                  <a:pt x="2272030" y="2272030"/>
                </a:lnTo>
                <a:close/>
              </a:path>
              <a:path w="2758440" h="2758440">
                <a:moveTo>
                  <a:pt x="2265680" y="2265680"/>
                </a:moveTo>
                <a:lnTo>
                  <a:pt x="2231390" y="2265680"/>
                </a:lnTo>
                <a:lnTo>
                  <a:pt x="2236470" y="2270760"/>
                </a:lnTo>
                <a:lnTo>
                  <a:pt x="2270760" y="2270760"/>
                </a:lnTo>
                <a:lnTo>
                  <a:pt x="2265680" y="2265680"/>
                </a:lnTo>
                <a:close/>
              </a:path>
              <a:path w="2758440" h="2758440">
                <a:moveTo>
                  <a:pt x="2259330" y="2259330"/>
                </a:moveTo>
                <a:lnTo>
                  <a:pt x="2225040" y="2259330"/>
                </a:lnTo>
                <a:lnTo>
                  <a:pt x="2230120" y="2264410"/>
                </a:lnTo>
                <a:lnTo>
                  <a:pt x="2264410" y="2264410"/>
                </a:lnTo>
                <a:lnTo>
                  <a:pt x="2259330" y="2259330"/>
                </a:lnTo>
                <a:close/>
              </a:path>
              <a:path w="2758440" h="2758440">
                <a:moveTo>
                  <a:pt x="2252980" y="2252980"/>
                </a:moveTo>
                <a:lnTo>
                  <a:pt x="2218690" y="2252980"/>
                </a:lnTo>
                <a:lnTo>
                  <a:pt x="2223770" y="2258060"/>
                </a:lnTo>
                <a:lnTo>
                  <a:pt x="2258060" y="2258060"/>
                </a:lnTo>
                <a:lnTo>
                  <a:pt x="2252980" y="2252980"/>
                </a:lnTo>
                <a:close/>
              </a:path>
              <a:path w="2758440" h="2758440">
                <a:moveTo>
                  <a:pt x="2246630" y="2246630"/>
                </a:moveTo>
                <a:lnTo>
                  <a:pt x="2212340" y="2246630"/>
                </a:lnTo>
                <a:lnTo>
                  <a:pt x="2217420" y="2251710"/>
                </a:lnTo>
                <a:lnTo>
                  <a:pt x="2251710" y="2251710"/>
                </a:lnTo>
                <a:lnTo>
                  <a:pt x="2246630" y="2246630"/>
                </a:lnTo>
                <a:close/>
              </a:path>
              <a:path w="2758440" h="2758440">
                <a:moveTo>
                  <a:pt x="2240280" y="2240280"/>
                </a:moveTo>
                <a:lnTo>
                  <a:pt x="2205990" y="2240280"/>
                </a:lnTo>
                <a:lnTo>
                  <a:pt x="2211070" y="2245360"/>
                </a:lnTo>
                <a:lnTo>
                  <a:pt x="2245360" y="2245360"/>
                </a:lnTo>
                <a:lnTo>
                  <a:pt x="2240280" y="2240280"/>
                </a:lnTo>
                <a:close/>
              </a:path>
              <a:path w="2758440" h="2758440">
                <a:moveTo>
                  <a:pt x="2233930" y="2233930"/>
                </a:moveTo>
                <a:lnTo>
                  <a:pt x="2199640" y="2233930"/>
                </a:lnTo>
                <a:lnTo>
                  <a:pt x="2204720" y="2239010"/>
                </a:lnTo>
                <a:lnTo>
                  <a:pt x="2239010" y="2239010"/>
                </a:lnTo>
                <a:lnTo>
                  <a:pt x="2233930" y="2233930"/>
                </a:lnTo>
                <a:close/>
              </a:path>
              <a:path w="2758440" h="2758440">
                <a:moveTo>
                  <a:pt x="2227580" y="2227580"/>
                </a:moveTo>
                <a:lnTo>
                  <a:pt x="2193290" y="2227580"/>
                </a:lnTo>
                <a:lnTo>
                  <a:pt x="2198370" y="2232660"/>
                </a:lnTo>
                <a:lnTo>
                  <a:pt x="2232660" y="2232660"/>
                </a:lnTo>
                <a:lnTo>
                  <a:pt x="2227580" y="2227580"/>
                </a:lnTo>
                <a:close/>
              </a:path>
              <a:path w="2758440" h="2758440">
                <a:moveTo>
                  <a:pt x="2221230" y="2221230"/>
                </a:moveTo>
                <a:lnTo>
                  <a:pt x="2186940" y="2221230"/>
                </a:lnTo>
                <a:lnTo>
                  <a:pt x="2192020" y="2226310"/>
                </a:lnTo>
                <a:lnTo>
                  <a:pt x="2226310" y="2226310"/>
                </a:lnTo>
                <a:lnTo>
                  <a:pt x="2221230" y="2221230"/>
                </a:lnTo>
                <a:close/>
              </a:path>
              <a:path w="2758440" h="2758440">
                <a:moveTo>
                  <a:pt x="2214880" y="2214880"/>
                </a:moveTo>
                <a:lnTo>
                  <a:pt x="2180590" y="2214880"/>
                </a:lnTo>
                <a:lnTo>
                  <a:pt x="2185670" y="2219960"/>
                </a:lnTo>
                <a:lnTo>
                  <a:pt x="2219960" y="2219960"/>
                </a:lnTo>
                <a:lnTo>
                  <a:pt x="2214880" y="2214880"/>
                </a:lnTo>
                <a:close/>
              </a:path>
              <a:path w="2758440" h="2758440">
                <a:moveTo>
                  <a:pt x="2208530" y="2208530"/>
                </a:moveTo>
                <a:lnTo>
                  <a:pt x="2174240" y="2208530"/>
                </a:lnTo>
                <a:lnTo>
                  <a:pt x="2179320" y="2213610"/>
                </a:lnTo>
                <a:lnTo>
                  <a:pt x="2213610" y="2213610"/>
                </a:lnTo>
                <a:lnTo>
                  <a:pt x="2208530" y="2208530"/>
                </a:lnTo>
                <a:close/>
              </a:path>
              <a:path w="2758440" h="2758440">
                <a:moveTo>
                  <a:pt x="2202180" y="2202180"/>
                </a:moveTo>
                <a:lnTo>
                  <a:pt x="2167890" y="2202180"/>
                </a:lnTo>
                <a:lnTo>
                  <a:pt x="2172970" y="2207260"/>
                </a:lnTo>
                <a:lnTo>
                  <a:pt x="2207260" y="2207260"/>
                </a:lnTo>
                <a:lnTo>
                  <a:pt x="2202180" y="2202180"/>
                </a:lnTo>
                <a:close/>
              </a:path>
              <a:path w="2758440" h="2758440">
                <a:moveTo>
                  <a:pt x="2195830" y="2195830"/>
                </a:moveTo>
                <a:lnTo>
                  <a:pt x="2161540" y="2195830"/>
                </a:lnTo>
                <a:lnTo>
                  <a:pt x="2166620" y="2200910"/>
                </a:lnTo>
                <a:lnTo>
                  <a:pt x="2200910" y="2200910"/>
                </a:lnTo>
                <a:lnTo>
                  <a:pt x="2195830" y="2195830"/>
                </a:lnTo>
                <a:close/>
              </a:path>
              <a:path w="2758440" h="2758440">
                <a:moveTo>
                  <a:pt x="2189480" y="2189480"/>
                </a:moveTo>
                <a:lnTo>
                  <a:pt x="2155190" y="2189480"/>
                </a:lnTo>
                <a:lnTo>
                  <a:pt x="2160270" y="2194560"/>
                </a:lnTo>
                <a:lnTo>
                  <a:pt x="2194560" y="2194560"/>
                </a:lnTo>
                <a:lnTo>
                  <a:pt x="2189480" y="2189480"/>
                </a:lnTo>
                <a:close/>
              </a:path>
              <a:path w="2758440" h="2758440">
                <a:moveTo>
                  <a:pt x="2183130" y="2183130"/>
                </a:moveTo>
                <a:lnTo>
                  <a:pt x="2148840" y="2183130"/>
                </a:lnTo>
                <a:lnTo>
                  <a:pt x="2153920" y="2188210"/>
                </a:lnTo>
                <a:lnTo>
                  <a:pt x="2188210" y="2188210"/>
                </a:lnTo>
                <a:lnTo>
                  <a:pt x="2183130" y="2183130"/>
                </a:lnTo>
                <a:close/>
              </a:path>
              <a:path w="2758440" h="2758440">
                <a:moveTo>
                  <a:pt x="2176780" y="2176780"/>
                </a:moveTo>
                <a:lnTo>
                  <a:pt x="2142490" y="2176780"/>
                </a:lnTo>
                <a:lnTo>
                  <a:pt x="2147570" y="2181860"/>
                </a:lnTo>
                <a:lnTo>
                  <a:pt x="2181860" y="2181860"/>
                </a:lnTo>
                <a:lnTo>
                  <a:pt x="2176780" y="2176780"/>
                </a:lnTo>
                <a:close/>
              </a:path>
              <a:path w="2758440" h="2758440">
                <a:moveTo>
                  <a:pt x="2170430" y="2170430"/>
                </a:moveTo>
                <a:lnTo>
                  <a:pt x="2136140" y="2170430"/>
                </a:lnTo>
                <a:lnTo>
                  <a:pt x="2141220" y="2175510"/>
                </a:lnTo>
                <a:lnTo>
                  <a:pt x="2175510" y="2175510"/>
                </a:lnTo>
                <a:lnTo>
                  <a:pt x="2170430" y="2170430"/>
                </a:lnTo>
                <a:close/>
              </a:path>
              <a:path w="2758440" h="2758440">
                <a:moveTo>
                  <a:pt x="2164080" y="2164080"/>
                </a:moveTo>
                <a:lnTo>
                  <a:pt x="2129790" y="2164080"/>
                </a:lnTo>
                <a:lnTo>
                  <a:pt x="2134870" y="2169160"/>
                </a:lnTo>
                <a:lnTo>
                  <a:pt x="2169160" y="2169160"/>
                </a:lnTo>
                <a:lnTo>
                  <a:pt x="2164080" y="2164080"/>
                </a:lnTo>
                <a:close/>
              </a:path>
              <a:path w="2758440" h="2758440">
                <a:moveTo>
                  <a:pt x="2157730" y="2157730"/>
                </a:moveTo>
                <a:lnTo>
                  <a:pt x="2123440" y="2157730"/>
                </a:lnTo>
                <a:lnTo>
                  <a:pt x="2128520" y="2162810"/>
                </a:lnTo>
                <a:lnTo>
                  <a:pt x="2162810" y="2162810"/>
                </a:lnTo>
                <a:lnTo>
                  <a:pt x="2157730" y="2157730"/>
                </a:lnTo>
                <a:close/>
              </a:path>
              <a:path w="2758440" h="2758440">
                <a:moveTo>
                  <a:pt x="1949450" y="1949450"/>
                </a:moveTo>
                <a:lnTo>
                  <a:pt x="1915160" y="1949450"/>
                </a:lnTo>
                <a:lnTo>
                  <a:pt x="2122170" y="2156460"/>
                </a:lnTo>
                <a:lnTo>
                  <a:pt x="2156460" y="2156460"/>
                </a:lnTo>
                <a:lnTo>
                  <a:pt x="1949450" y="1949450"/>
                </a:lnTo>
                <a:close/>
              </a:path>
              <a:path w="2758440" h="2758440">
                <a:moveTo>
                  <a:pt x="2678430" y="2678430"/>
                </a:moveTo>
                <a:lnTo>
                  <a:pt x="2644140" y="2678430"/>
                </a:lnTo>
                <a:lnTo>
                  <a:pt x="2650490" y="2684780"/>
                </a:lnTo>
                <a:lnTo>
                  <a:pt x="2684779" y="2684780"/>
                </a:lnTo>
                <a:lnTo>
                  <a:pt x="2678430" y="2678430"/>
                </a:lnTo>
                <a:close/>
              </a:path>
              <a:path w="2758440" h="2758440">
                <a:moveTo>
                  <a:pt x="2684780" y="2684780"/>
                </a:moveTo>
                <a:lnTo>
                  <a:pt x="2650490" y="2684780"/>
                </a:lnTo>
                <a:lnTo>
                  <a:pt x="2656840" y="2691130"/>
                </a:lnTo>
                <a:lnTo>
                  <a:pt x="2691129" y="2691130"/>
                </a:lnTo>
                <a:lnTo>
                  <a:pt x="2684780" y="2684780"/>
                </a:lnTo>
                <a:close/>
              </a:path>
              <a:path w="2758440" h="2758440">
                <a:moveTo>
                  <a:pt x="2691130" y="2691130"/>
                </a:moveTo>
                <a:lnTo>
                  <a:pt x="2656840" y="2691130"/>
                </a:lnTo>
                <a:lnTo>
                  <a:pt x="2660650" y="2694940"/>
                </a:lnTo>
                <a:lnTo>
                  <a:pt x="2694940" y="2694940"/>
                </a:lnTo>
                <a:lnTo>
                  <a:pt x="2691130" y="2691130"/>
                </a:lnTo>
                <a:close/>
              </a:path>
              <a:path w="2758440" h="2758440">
                <a:moveTo>
                  <a:pt x="2694940" y="2694940"/>
                </a:moveTo>
                <a:lnTo>
                  <a:pt x="2660650" y="2694940"/>
                </a:lnTo>
                <a:lnTo>
                  <a:pt x="2669540" y="2703830"/>
                </a:lnTo>
                <a:lnTo>
                  <a:pt x="2703829" y="2703830"/>
                </a:lnTo>
                <a:lnTo>
                  <a:pt x="2694940" y="2694940"/>
                </a:lnTo>
                <a:close/>
              </a:path>
              <a:path w="2758440" h="2758440">
                <a:moveTo>
                  <a:pt x="2703830" y="2703830"/>
                </a:moveTo>
                <a:lnTo>
                  <a:pt x="2669540" y="2703830"/>
                </a:lnTo>
                <a:lnTo>
                  <a:pt x="2675890" y="2710180"/>
                </a:lnTo>
                <a:lnTo>
                  <a:pt x="2710179" y="2710180"/>
                </a:lnTo>
                <a:lnTo>
                  <a:pt x="2703830" y="2703830"/>
                </a:lnTo>
                <a:close/>
              </a:path>
              <a:path w="2758440" h="2758440">
                <a:moveTo>
                  <a:pt x="2710180" y="2710180"/>
                </a:moveTo>
                <a:lnTo>
                  <a:pt x="2675890" y="2710180"/>
                </a:lnTo>
                <a:lnTo>
                  <a:pt x="2724150" y="2758440"/>
                </a:lnTo>
                <a:lnTo>
                  <a:pt x="2758440" y="2758440"/>
                </a:lnTo>
                <a:lnTo>
                  <a:pt x="2710180" y="2710180"/>
                </a:lnTo>
                <a:close/>
              </a:path>
            </a:pathLst>
          </a:custGeom>
          <a:solidFill>
            <a:srgbClr val="F6F6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0" y="3996690"/>
            <a:ext cx="2792095" cy="2856230"/>
          </a:xfrm>
          <a:custGeom>
            <a:avLst/>
            <a:gdLst/>
            <a:ahLst/>
            <a:cxnLst/>
            <a:rect l="l" t="t" r="r" b="b"/>
            <a:pathLst>
              <a:path w="2792095" h="2856229">
                <a:moveTo>
                  <a:pt x="96520" y="0"/>
                </a:moveTo>
                <a:lnTo>
                  <a:pt x="0" y="0"/>
                </a:lnTo>
                <a:lnTo>
                  <a:pt x="0" y="6349"/>
                </a:lnTo>
                <a:lnTo>
                  <a:pt x="101600" y="6349"/>
                </a:lnTo>
                <a:lnTo>
                  <a:pt x="101600" y="5079"/>
                </a:lnTo>
                <a:lnTo>
                  <a:pt x="100330" y="5079"/>
                </a:lnTo>
                <a:lnTo>
                  <a:pt x="100330" y="3809"/>
                </a:lnTo>
                <a:lnTo>
                  <a:pt x="99060" y="3809"/>
                </a:lnTo>
                <a:lnTo>
                  <a:pt x="99060" y="2539"/>
                </a:lnTo>
                <a:lnTo>
                  <a:pt x="97790" y="2539"/>
                </a:lnTo>
                <a:lnTo>
                  <a:pt x="97790" y="1269"/>
                </a:lnTo>
                <a:lnTo>
                  <a:pt x="96520" y="1269"/>
                </a:lnTo>
                <a:lnTo>
                  <a:pt x="96520" y="0"/>
                </a:lnTo>
                <a:close/>
              </a:path>
              <a:path w="2792095" h="2856229">
                <a:moveTo>
                  <a:pt x="0" y="63534"/>
                </a:moveTo>
                <a:lnTo>
                  <a:pt x="0" y="69849"/>
                </a:lnTo>
                <a:lnTo>
                  <a:pt x="6312" y="69849"/>
                </a:lnTo>
                <a:lnTo>
                  <a:pt x="0" y="63534"/>
                </a:lnTo>
                <a:close/>
              </a:path>
              <a:path w="2792095" h="2856229">
                <a:moveTo>
                  <a:pt x="6312" y="69850"/>
                </a:moveTo>
                <a:lnTo>
                  <a:pt x="0" y="69850"/>
                </a:lnTo>
                <a:lnTo>
                  <a:pt x="0" y="88899"/>
                </a:lnTo>
                <a:lnTo>
                  <a:pt x="25354" y="88899"/>
                </a:lnTo>
                <a:lnTo>
                  <a:pt x="6312" y="69850"/>
                </a:lnTo>
                <a:close/>
              </a:path>
              <a:path w="2792095" h="2856229">
                <a:moveTo>
                  <a:pt x="25354" y="88900"/>
                </a:moveTo>
                <a:lnTo>
                  <a:pt x="0" y="88900"/>
                </a:lnTo>
                <a:lnTo>
                  <a:pt x="0" y="97789"/>
                </a:lnTo>
                <a:lnTo>
                  <a:pt x="3810" y="101599"/>
                </a:lnTo>
                <a:lnTo>
                  <a:pt x="38049" y="101599"/>
                </a:lnTo>
                <a:lnTo>
                  <a:pt x="25354" y="88900"/>
                </a:lnTo>
                <a:close/>
              </a:path>
              <a:path w="2792095" h="2856229">
                <a:moveTo>
                  <a:pt x="38049" y="101600"/>
                </a:moveTo>
                <a:lnTo>
                  <a:pt x="3810" y="101600"/>
                </a:lnTo>
                <a:lnTo>
                  <a:pt x="10160" y="107949"/>
                </a:lnTo>
                <a:lnTo>
                  <a:pt x="44396" y="107949"/>
                </a:lnTo>
                <a:lnTo>
                  <a:pt x="38049" y="101600"/>
                </a:lnTo>
                <a:close/>
              </a:path>
              <a:path w="2792095" h="2856229">
                <a:moveTo>
                  <a:pt x="44396" y="107950"/>
                </a:moveTo>
                <a:lnTo>
                  <a:pt x="10160" y="107950"/>
                </a:lnTo>
                <a:lnTo>
                  <a:pt x="16510" y="114299"/>
                </a:lnTo>
                <a:lnTo>
                  <a:pt x="50743" y="114299"/>
                </a:lnTo>
                <a:lnTo>
                  <a:pt x="44396" y="107950"/>
                </a:lnTo>
                <a:close/>
              </a:path>
              <a:path w="2792095" h="2856229">
                <a:moveTo>
                  <a:pt x="50743" y="114300"/>
                </a:moveTo>
                <a:lnTo>
                  <a:pt x="16510" y="114300"/>
                </a:lnTo>
                <a:lnTo>
                  <a:pt x="22860" y="120649"/>
                </a:lnTo>
                <a:lnTo>
                  <a:pt x="57090" y="120649"/>
                </a:lnTo>
                <a:lnTo>
                  <a:pt x="50743" y="114300"/>
                </a:lnTo>
                <a:close/>
              </a:path>
              <a:path w="2792095" h="2856229">
                <a:moveTo>
                  <a:pt x="57090" y="120650"/>
                </a:moveTo>
                <a:lnTo>
                  <a:pt x="22860" y="120650"/>
                </a:lnTo>
                <a:lnTo>
                  <a:pt x="29210" y="127000"/>
                </a:lnTo>
                <a:lnTo>
                  <a:pt x="63438" y="127000"/>
                </a:lnTo>
                <a:lnTo>
                  <a:pt x="57090" y="120650"/>
                </a:lnTo>
                <a:close/>
              </a:path>
              <a:path w="2792095" h="2856229">
                <a:moveTo>
                  <a:pt x="63438" y="127000"/>
                </a:moveTo>
                <a:lnTo>
                  <a:pt x="29210" y="127000"/>
                </a:lnTo>
                <a:lnTo>
                  <a:pt x="35560" y="133349"/>
                </a:lnTo>
                <a:lnTo>
                  <a:pt x="69785" y="133349"/>
                </a:lnTo>
                <a:lnTo>
                  <a:pt x="63438" y="127000"/>
                </a:lnTo>
                <a:close/>
              </a:path>
              <a:path w="2792095" h="2856229">
                <a:moveTo>
                  <a:pt x="69785" y="133350"/>
                </a:moveTo>
                <a:lnTo>
                  <a:pt x="35560" y="133350"/>
                </a:lnTo>
                <a:lnTo>
                  <a:pt x="41910" y="139699"/>
                </a:lnTo>
                <a:lnTo>
                  <a:pt x="76132" y="139699"/>
                </a:lnTo>
                <a:lnTo>
                  <a:pt x="69785" y="133350"/>
                </a:lnTo>
                <a:close/>
              </a:path>
              <a:path w="2792095" h="2856229">
                <a:moveTo>
                  <a:pt x="76132" y="139700"/>
                </a:moveTo>
                <a:lnTo>
                  <a:pt x="41910" y="139700"/>
                </a:lnTo>
                <a:lnTo>
                  <a:pt x="48260" y="146049"/>
                </a:lnTo>
                <a:lnTo>
                  <a:pt x="82479" y="146049"/>
                </a:lnTo>
                <a:lnTo>
                  <a:pt x="76132" y="139700"/>
                </a:lnTo>
                <a:close/>
              </a:path>
              <a:path w="2792095" h="2856229">
                <a:moveTo>
                  <a:pt x="82479" y="146050"/>
                </a:moveTo>
                <a:lnTo>
                  <a:pt x="48260" y="146050"/>
                </a:lnTo>
                <a:lnTo>
                  <a:pt x="54610" y="152399"/>
                </a:lnTo>
                <a:lnTo>
                  <a:pt x="88827" y="152399"/>
                </a:lnTo>
                <a:lnTo>
                  <a:pt x="82479" y="146050"/>
                </a:lnTo>
                <a:close/>
              </a:path>
              <a:path w="2792095" h="2856229">
                <a:moveTo>
                  <a:pt x="88827" y="152400"/>
                </a:moveTo>
                <a:lnTo>
                  <a:pt x="54610" y="152400"/>
                </a:lnTo>
                <a:lnTo>
                  <a:pt x="67309" y="165099"/>
                </a:lnTo>
                <a:lnTo>
                  <a:pt x="101521" y="165099"/>
                </a:lnTo>
                <a:lnTo>
                  <a:pt x="88827" y="152400"/>
                </a:lnTo>
                <a:close/>
              </a:path>
              <a:path w="2792095" h="2856229">
                <a:moveTo>
                  <a:pt x="101521" y="165100"/>
                </a:moveTo>
                <a:lnTo>
                  <a:pt x="67310" y="165100"/>
                </a:lnTo>
                <a:lnTo>
                  <a:pt x="73660" y="171449"/>
                </a:lnTo>
                <a:lnTo>
                  <a:pt x="107869" y="171449"/>
                </a:lnTo>
                <a:lnTo>
                  <a:pt x="101521" y="165100"/>
                </a:lnTo>
                <a:close/>
              </a:path>
              <a:path w="2792095" h="2856229">
                <a:moveTo>
                  <a:pt x="107869" y="171450"/>
                </a:moveTo>
                <a:lnTo>
                  <a:pt x="73660" y="171450"/>
                </a:lnTo>
                <a:lnTo>
                  <a:pt x="80010" y="177800"/>
                </a:lnTo>
                <a:lnTo>
                  <a:pt x="114216" y="177800"/>
                </a:lnTo>
                <a:lnTo>
                  <a:pt x="107869" y="171450"/>
                </a:lnTo>
                <a:close/>
              </a:path>
              <a:path w="2792095" h="2856229">
                <a:moveTo>
                  <a:pt x="114216" y="177800"/>
                </a:moveTo>
                <a:lnTo>
                  <a:pt x="80010" y="177800"/>
                </a:lnTo>
                <a:lnTo>
                  <a:pt x="86360" y="184149"/>
                </a:lnTo>
                <a:lnTo>
                  <a:pt x="120563" y="184149"/>
                </a:lnTo>
                <a:lnTo>
                  <a:pt x="114216" y="177800"/>
                </a:lnTo>
                <a:close/>
              </a:path>
              <a:path w="2792095" h="2856229">
                <a:moveTo>
                  <a:pt x="120563" y="184150"/>
                </a:moveTo>
                <a:lnTo>
                  <a:pt x="86360" y="184150"/>
                </a:lnTo>
                <a:lnTo>
                  <a:pt x="92710" y="190499"/>
                </a:lnTo>
                <a:lnTo>
                  <a:pt x="126910" y="190499"/>
                </a:lnTo>
                <a:lnTo>
                  <a:pt x="120563" y="184150"/>
                </a:lnTo>
                <a:close/>
              </a:path>
              <a:path w="2792095" h="2856229">
                <a:moveTo>
                  <a:pt x="126910" y="190500"/>
                </a:moveTo>
                <a:lnTo>
                  <a:pt x="92710" y="190500"/>
                </a:lnTo>
                <a:lnTo>
                  <a:pt x="99059" y="196849"/>
                </a:lnTo>
                <a:lnTo>
                  <a:pt x="133258" y="196849"/>
                </a:lnTo>
                <a:lnTo>
                  <a:pt x="126910" y="190500"/>
                </a:lnTo>
                <a:close/>
              </a:path>
              <a:path w="2792095" h="2856229">
                <a:moveTo>
                  <a:pt x="133258" y="196850"/>
                </a:moveTo>
                <a:lnTo>
                  <a:pt x="99060" y="196850"/>
                </a:lnTo>
                <a:lnTo>
                  <a:pt x="105409" y="203199"/>
                </a:lnTo>
                <a:lnTo>
                  <a:pt x="139605" y="203199"/>
                </a:lnTo>
                <a:lnTo>
                  <a:pt x="133258" y="196850"/>
                </a:lnTo>
                <a:close/>
              </a:path>
              <a:path w="2792095" h="2856229">
                <a:moveTo>
                  <a:pt x="139605" y="203200"/>
                </a:moveTo>
                <a:lnTo>
                  <a:pt x="105410" y="203200"/>
                </a:lnTo>
                <a:lnTo>
                  <a:pt x="111759" y="209549"/>
                </a:lnTo>
                <a:lnTo>
                  <a:pt x="145952" y="209549"/>
                </a:lnTo>
                <a:lnTo>
                  <a:pt x="139605" y="203200"/>
                </a:lnTo>
                <a:close/>
              </a:path>
              <a:path w="2792095" h="2856229">
                <a:moveTo>
                  <a:pt x="145952" y="209550"/>
                </a:moveTo>
                <a:lnTo>
                  <a:pt x="111760" y="209550"/>
                </a:lnTo>
                <a:lnTo>
                  <a:pt x="118109" y="215899"/>
                </a:lnTo>
                <a:lnTo>
                  <a:pt x="152299" y="215899"/>
                </a:lnTo>
                <a:lnTo>
                  <a:pt x="145952" y="209550"/>
                </a:lnTo>
                <a:close/>
              </a:path>
              <a:path w="2792095" h="2856229">
                <a:moveTo>
                  <a:pt x="152299" y="215900"/>
                </a:moveTo>
                <a:lnTo>
                  <a:pt x="118110" y="215900"/>
                </a:lnTo>
                <a:lnTo>
                  <a:pt x="124459" y="222249"/>
                </a:lnTo>
                <a:lnTo>
                  <a:pt x="158647" y="222249"/>
                </a:lnTo>
                <a:lnTo>
                  <a:pt x="152299" y="215900"/>
                </a:lnTo>
                <a:close/>
              </a:path>
              <a:path w="2792095" h="2856229">
                <a:moveTo>
                  <a:pt x="158647" y="222250"/>
                </a:moveTo>
                <a:lnTo>
                  <a:pt x="124460" y="222250"/>
                </a:lnTo>
                <a:lnTo>
                  <a:pt x="130810" y="228599"/>
                </a:lnTo>
                <a:lnTo>
                  <a:pt x="164994" y="228599"/>
                </a:lnTo>
                <a:lnTo>
                  <a:pt x="158647" y="222250"/>
                </a:lnTo>
                <a:close/>
              </a:path>
              <a:path w="2792095" h="2856229">
                <a:moveTo>
                  <a:pt x="164994" y="228600"/>
                </a:moveTo>
                <a:lnTo>
                  <a:pt x="130810" y="228600"/>
                </a:lnTo>
                <a:lnTo>
                  <a:pt x="137159" y="234949"/>
                </a:lnTo>
                <a:lnTo>
                  <a:pt x="171341" y="234949"/>
                </a:lnTo>
                <a:lnTo>
                  <a:pt x="164994" y="228600"/>
                </a:lnTo>
                <a:close/>
              </a:path>
              <a:path w="2792095" h="2856229">
                <a:moveTo>
                  <a:pt x="171341" y="234949"/>
                </a:moveTo>
                <a:lnTo>
                  <a:pt x="137160" y="234949"/>
                </a:lnTo>
                <a:lnTo>
                  <a:pt x="143509" y="241299"/>
                </a:lnTo>
                <a:lnTo>
                  <a:pt x="177688" y="241299"/>
                </a:lnTo>
                <a:lnTo>
                  <a:pt x="171341" y="234949"/>
                </a:lnTo>
                <a:close/>
              </a:path>
              <a:path w="2792095" h="2856229">
                <a:moveTo>
                  <a:pt x="177688" y="241300"/>
                </a:moveTo>
                <a:lnTo>
                  <a:pt x="143510" y="241300"/>
                </a:lnTo>
                <a:lnTo>
                  <a:pt x="149860" y="247649"/>
                </a:lnTo>
                <a:lnTo>
                  <a:pt x="184036" y="247649"/>
                </a:lnTo>
                <a:lnTo>
                  <a:pt x="177688" y="241300"/>
                </a:lnTo>
                <a:close/>
              </a:path>
              <a:path w="2792095" h="2856229">
                <a:moveTo>
                  <a:pt x="184036" y="247650"/>
                </a:moveTo>
                <a:lnTo>
                  <a:pt x="149860" y="247650"/>
                </a:lnTo>
                <a:lnTo>
                  <a:pt x="156209" y="253999"/>
                </a:lnTo>
                <a:lnTo>
                  <a:pt x="190383" y="253999"/>
                </a:lnTo>
                <a:lnTo>
                  <a:pt x="184036" y="247650"/>
                </a:lnTo>
                <a:close/>
              </a:path>
              <a:path w="2792095" h="2856229">
                <a:moveTo>
                  <a:pt x="190383" y="254000"/>
                </a:moveTo>
                <a:lnTo>
                  <a:pt x="156210" y="254000"/>
                </a:lnTo>
                <a:lnTo>
                  <a:pt x="162560" y="260349"/>
                </a:lnTo>
                <a:lnTo>
                  <a:pt x="196730" y="260349"/>
                </a:lnTo>
                <a:lnTo>
                  <a:pt x="190383" y="254000"/>
                </a:lnTo>
                <a:close/>
              </a:path>
              <a:path w="2792095" h="2856229">
                <a:moveTo>
                  <a:pt x="196730" y="260350"/>
                </a:moveTo>
                <a:lnTo>
                  <a:pt x="162560" y="260350"/>
                </a:lnTo>
                <a:lnTo>
                  <a:pt x="168909" y="266699"/>
                </a:lnTo>
                <a:lnTo>
                  <a:pt x="203078" y="266699"/>
                </a:lnTo>
                <a:lnTo>
                  <a:pt x="196730" y="260350"/>
                </a:lnTo>
                <a:close/>
              </a:path>
              <a:path w="2792095" h="2856229">
                <a:moveTo>
                  <a:pt x="203078" y="266700"/>
                </a:moveTo>
                <a:lnTo>
                  <a:pt x="168910" y="266700"/>
                </a:lnTo>
                <a:lnTo>
                  <a:pt x="175259" y="273049"/>
                </a:lnTo>
                <a:lnTo>
                  <a:pt x="209425" y="273049"/>
                </a:lnTo>
                <a:lnTo>
                  <a:pt x="203078" y="266700"/>
                </a:lnTo>
                <a:close/>
              </a:path>
              <a:path w="2792095" h="2856229">
                <a:moveTo>
                  <a:pt x="209425" y="273050"/>
                </a:moveTo>
                <a:lnTo>
                  <a:pt x="175260" y="273050"/>
                </a:lnTo>
                <a:lnTo>
                  <a:pt x="181610" y="279399"/>
                </a:lnTo>
                <a:lnTo>
                  <a:pt x="215772" y="279399"/>
                </a:lnTo>
                <a:lnTo>
                  <a:pt x="209425" y="273050"/>
                </a:lnTo>
                <a:close/>
              </a:path>
              <a:path w="2792095" h="2856229">
                <a:moveTo>
                  <a:pt x="215772" y="279400"/>
                </a:moveTo>
                <a:lnTo>
                  <a:pt x="181610" y="279400"/>
                </a:lnTo>
                <a:lnTo>
                  <a:pt x="187959" y="285749"/>
                </a:lnTo>
                <a:lnTo>
                  <a:pt x="222119" y="285749"/>
                </a:lnTo>
                <a:lnTo>
                  <a:pt x="215772" y="279400"/>
                </a:lnTo>
                <a:close/>
              </a:path>
              <a:path w="2792095" h="2856229">
                <a:moveTo>
                  <a:pt x="222119" y="285749"/>
                </a:moveTo>
                <a:lnTo>
                  <a:pt x="187960" y="285749"/>
                </a:lnTo>
                <a:lnTo>
                  <a:pt x="194309" y="292099"/>
                </a:lnTo>
                <a:lnTo>
                  <a:pt x="228467" y="292099"/>
                </a:lnTo>
                <a:lnTo>
                  <a:pt x="222119" y="285749"/>
                </a:lnTo>
                <a:close/>
              </a:path>
              <a:path w="2792095" h="2856229">
                <a:moveTo>
                  <a:pt x="228467" y="292099"/>
                </a:moveTo>
                <a:lnTo>
                  <a:pt x="194310" y="292099"/>
                </a:lnTo>
                <a:lnTo>
                  <a:pt x="200660" y="298449"/>
                </a:lnTo>
                <a:lnTo>
                  <a:pt x="234814" y="298449"/>
                </a:lnTo>
                <a:lnTo>
                  <a:pt x="228467" y="292099"/>
                </a:lnTo>
                <a:close/>
              </a:path>
              <a:path w="2792095" h="2856229">
                <a:moveTo>
                  <a:pt x="234814" y="298450"/>
                </a:moveTo>
                <a:lnTo>
                  <a:pt x="200660" y="298450"/>
                </a:lnTo>
                <a:lnTo>
                  <a:pt x="207009" y="304799"/>
                </a:lnTo>
                <a:lnTo>
                  <a:pt x="241161" y="304799"/>
                </a:lnTo>
                <a:lnTo>
                  <a:pt x="234814" y="298450"/>
                </a:lnTo>
                <a:close/>
              </a:path>
              <a:path w="2792095" h="2856229">
                <a:moveTo>
                  <a:pt x="241161" y="304799"/>
                </a:moveTo>
                <a:lnTo>
                  <a:pt x="207010" y="304799"/>
                </a:lnTo>
                <a:lnTo>
                  <a:pt x="213360" y="311149"/>
                </a:lnTo>
                <a:lnTo>
                  <a:pt x="247508" y="311149"/>
                </a:lnTo>
                <a:lnTo>
                  <a:pt x="241161" y="304799"/>
                </a:lnTo>
                <a:close/>
              </a:path>
              <a:path w="2792095" h="2856229">
                <a:moveTo>
                  <a:pt x="247508" y="311150"/>
                </a:moveTo>
                <a:lnTo>
                  <a:pt x="213360" y="311150"/>
                </a:lnTo>
                <a:lnTo>
                  <a:pt x="219710" y="317499"/>
                </a:lnTo>
                <a:lnTo>
                  <a:pt x="253856" y="317499"/>
                </a:lnTo>
                <a:lnTo>
                  <a:pt x="247508" y="311150"/>
                </a:lnTo>
                <a:close/>
              </a:path>
              <a:path w="2792095" h="2856229">
                <a:moveTo>
                  <a:pt x="253856" y="317500"/>
                </a:moveTo>
                <a:lnTo>
                  <a:pt x="219710" y="317500"/>
                </a:lnTo>
                <a:lnTo>
                  <a:pt x="226060" y="323849"/>
                </a:lnTo>
                <a:lnTo>
                  <a:pt x="260203" y="323849"/>
                </a:lnTo>
                <a:lnTo>
                  <a:pt x="253856" y="317500"/>
                </a:lnTo>
                <a:close/>
              </a:path>
              <a:path w="2792095" h="2856229">
                <a:moveTo>
                  <a:pt x="260203" y="323849"/>
                </a:moveTo>
                <a:lnTo>
                  <a:pt x="226060" y="323849"/>
                </a:lnTo>
                <a:lnTo>
                  <a:pt x="238759" y="336549"/>
                </a:lnTo>
                <a:lnTo>
                  <a:pt x="272897" y="336549"/>
                </a:lnTo>
                <a:lnTo>
                  <a:pt x="260203" y="323849"/>
                </a:lnTo>
                <a:close/>
              </a:path>
              <a:path w="2792095" h="2856229">
                <a:moveTo>
                  <a:pt x="272897" y="336550"/>
                </a:moveTo>
                <a:lnTo>
                  <a:pt x="238760" y="336550"/>
                </a:lnTo>
                <a:lnTo>
                  <a:pt x="245110" y="342899"/>
                </a:lnTo>
                <a:lnTo>
                  <a:pt x="279245" y="342899"/>
                </a:lnTo>
                <a:lnTo>
                  <a:pt x="272897" y="336550"/>
                </a:lnTo>
                <a:close/>
              </a:path>
              <a:path w="2792095" h="2856229">
                <a:moveTo>
                  <a:pt x="279245" y="342899"/>
                </a:moveTo>
                <a:lnTo>
                  <a:pt x="245110" y="342899"/>
                </a:lnTo>
                <a:lnTo>
                  <a:pt x="251460" y="349249"/>
                </a:lnTo>
                <a:lnTo>
                  <a:pt x="285592" y="349249"/>
                </a:lnTo>
                <a:lnTo>
                  <a:pt x="279245" y="342899"/>
                </a:lnTo>
                <a:close/>
              </a:path>
              <a:path w="2792095" h="2856229">
                <a:moveTo>
                  <a:pt x="285592" y="349249"/>
                </a:moveTo>
                <a:lnTo>
                  <a:pt x="251460" y="349249"/>
                </a:lnTo>
                <a:lnTo>
                  <a:pt x="270510" y="368299"/>
                </a:lnTo>
                <a:lnTo>
                  <a:pt x="304634" y="368299"/>
                </a:lnTo>
                <a:lnTo>
                  <a:pt x="285592" y="349249"/>
                </a:lnTo>
                <a:close/>
              </a:path>
              <a:path w="2792095" h="2856229">
                <a:moveTo>
                  <a:pt x="304634" y="368300"/>
                </a:moveTo>
                <a:lnTo>
                  <a:pt x="270510" y="368300"/>
                </a:lnTo>
                <a:lnTo>
                  <a:pt x="283210" y="380999"/>
                </a:lnTo>
                <a:lnTo>
                  <a:pt x="317328" y="380999"/>
                </a:lnTo>
                <a:lnTo>
                  <a:pt x="304634" y="368300"/>
                </a:lnTo>
                <a:close/>
              </a:path>
              <a:path w="2792095" h="2856229">
                <a:moveTo>
                  <a:pt x="317328" y="380999"/>
                </a:moveTo>
                <a:lnTo>
                  <a:pt x="283210" y="380999"/>
                </a:lnTo>
                <a:lnTo>
                  <a:pt x="289560" y="387349"/>
                </a:lnTo>
                <a:lnTo>
                  <a:pt x="323676" y="387349"/>
                </a:lnTo>
                <a:lnTo>
                  <a:pt x="317328" y="380999"/>
                </a:lnTo>
                <a:close/>
              </a:path>
              <a:path w="2792095" h="2856229">
                <a:moveTo>
                  <a:pt x="323676" y="387350"/>
                </a:moveTo>
                <a:lnTo>
                  <a:pt x="289560" y="387350"/>
                </a:lnTo>
                <a:lnTo>
                  <a:pt x="295910" y="393699"/>
                </a:lnTo>
                <a:lnTo>
                  <a:pt x="330023" y="393699"/>
                </a:lnTo>
                <a:lnTo>
                  <a:pt x="323676" y="387350"/>
                </a:lnTo>
                <a:close/>
              </a:path>
              <a:path w="2792095" h="2856229">
                <a:moveTo>
                  <a:pt x="330023" y="393700"/>
                </a:moveTo>
                <a:lnTo>
                  <a:pt x="295910" y="393700"/>
                </a:lnTo>
                <a:lnTo>
                  <a:pt x="302260" y="400049"/>
                </a:lnTo>
                <a:lnTo>
                  <a:pt x="336370" y="400049"/>
                </a:lnTo>
                <a:lnTo>
                  <a:pt x="330023" y="393700"/>
                </a:lnTo>
                <a:close/>
              </a:path>
              <a:path w="2792095" h="2856229">
                <a:moveTo>
                  <a:pt x="336370" y="400050"/>
                </a:moveTo>
                <a:lnTo>
                  <a:pt x="302260" y="400050"/>
                </a:lnTo>
                <a:lnTo>
                  <a:pt x="308609" y="406399"/>
                </a:lnTo>
                <a:lnTo>
                  <a:pt x="342717" y="406399"/>
                </a:lnTo>
                <a:lnTo>
                  <a:pt x="336370" y="400050"/>
                </a:lnTo>
                <a:close/>
              </a:path>
              <a:path w="2792095" h="2856229">
                <a:moveTo>
                  <a:pt x="342717" y="406400"/>
                </a:moveTo>
                <a:lnTo>
                  <a:pt x="308610" y="406400"/>
                </a:lnTo>
                <a:lnTo>
                  <a:pt x="314960" y="412749"/>
                </a:lnTo>
                <a:lnTo>
                  <a:pt x="349065" y="412749"/>
                </a:lnTo>
                <a:lnTo>
                  <a:pt x="342717" y="406400"/>
                </a:lnTo>
                <a:close/>
              </a:path>
              <a:path w="2792095" h="2856229">
                <a:moveTo>
                  <a:pt x="349065" y="412749"/>
                </a:moveTo>
                <a:lnTo>
                  <a:pt x="314960" y="412749"/>
                </a:lnTo>
                <a:lnTo>
                  <a:pt x="327659" y="425449"/>
                </a:lnTo>
                <a:lnTo>
                  <a:pt x="361759" y="425449"/>
                </a:lnTo>
                <a:lnTo>
                  <a:pt x="349065" y="412749"/>
                </a:lnTo>
                <a:close/>
              </a:path>
              <a:path w="2792095" h="2856229">
                <a:moveTo>
                  <a:pt x="361759" y="425450"/>
                </a:moveTo>
                <a:lnTo>
                  <a:pt x="327660" y="425450"/>
                </a:lnTo>
                <a:lnTo>
                  <a:pt x="340360" y="438149"/>
                </a:lnTo>
                <a:lnTo>
                  <a:pt x="374454" y="438149"/>
                </a:lnTo>
                <a:lnTo>
                  <a:pt x="361759" y="425450"/>
                </a:lnTo>
                <a:close/>
              </a:path>
              <a:path w="2792095" h="2856229">
                <a:moveTo>
                  <a:pt x="374454" y="438150"/>
                </a:moveTo>
                <a:lnTo>
                  <a:pt x="340360" y="438150"/>
                </a:lnTo>
                <a:lnTo>
                  <a:pt x="346710" y="444499"/>
                </a:lnTo>
                <a:lnTo>
                  <a:pt x="380801" y="444499"/>
                </a:lnTo>
                <a:lnTo>
                  <a:pt x="374454" y="438150"/>
                </a:lnTo>
                <a:close/>
              </a:path>
              <a:path w="2792095" h="2856229">
                <a:moveTo>
                  <a:pt x="380801" y="444499"/>
                </a:moveTo>
                <a:lnTo>
                  <a:pt x="346710" y="444499"/>
                </a:lnTo>
                <a:lnTo>
                  <a:pt x="359409" y="457199"/>
                </a:lnTo>
                <a:lnTo>
                  <a:pt x="393495" y="457199"/>
                </a:lnTo>
                <a:lnTo>
                  <a:pt x="380801" y="444499"/>
                </a:lnTo>
                <a:close/>
              </a:path>
              <a:path w="2792095" h="2856229">
                <a:moveTo>
                  <a:pt x="393495" y="457200"/>
                </a:moveTo>
                <a:lnTo>
                  <a:pt x="359410" y="457200"/>
                </a:lnTo>
                <a:lnTo>
                  <a:pt x="365759" y="463549"/>
                </a:lnTo>
                <a:lnTo>
                  <a:pt x="399843" y="463549"/>
                </a:lnTo>
                <a:lnTo>
                  <a:pt x="393495" y="457200"/>
                </a:lnTo>
                <a:close/>
              </a:path>
              <a:path w="2792095" h="2856229">
                <a:moveTo>
                  <a:pt x="399843" y="463550"/>
                </a:moveTo>
                <a:lnTo>
                  <a:pt x="365760" y="463550"/>
                </a:lnTo>
                <a:lnTo>
                  <a:pt x="372110" y="469899"/>
                </a:lnTo>
                <a:lnTo>
                  <a:pt x="406190" y="469899"/>
                </a:lnTo>
                <a:lnTo>
                  <a:pt x="399843" y="463550"/>
                </a:lnTo>
                <a:close/>
              </a:path>
              <a:path w="2792095" h="2856229">
                <a:moveTo>
                  <a:pt x="406190" y="469900"/>
                </a:moveTo>
                <a:lnTo>
                  <a:pt x="372110" y="469900"/>
                </a:lnTo>
                <a:lnTo>
                  <a:pt x="384809" y="482599"/>
                </a:lnTo>
                <a:lnTo>
                  <a:pt x="418885" y="482599"/>
                </a:lnTo>
                <a:lnTo>
                  <a:pt x="406190" y="469900"/>
                </a:lnTo>
                <a:close/>
              </a:path>
              <a:path w="2792095" h="2856229">
                <a:moveTo>
                  <a:pt x="418885" y="482599"/>
                </a:moveTo>
                <a:lnTo>
                  <a:pt x="384810" y="482599"/>
                </a:lnTo>
                <a:lnTo>
                  <a:pt x="391160" y="488949"/>
                </a:lnTo>
                <a:lnTo>
                  <a:pt x="425232" y="488949"/>
                </a:lnTo>
                <a:lnTo>
                  <a:pt x="418885" y="482599"/>
                </a:lnTo>
                <a:close/>
              </a:path>
              <a:path w="2792095" h="2856229">
                <a:moveTo>
                  <a:pt x="425232" y="488950"/>
                </a:moveTo>
                <a:lnTo>
                  <a:pt x="391160" y="488950"/>
                </a:lnTo>
                <a:lnTo>
                  <a:pt x="397510" y="495299"/>
                </a:lnTo>
                <a:lnTo>
                  <a:pt x="431579" y="495299"/>
                </a:lnTo>
                <a:lnTo>
                  <a:pt x="425232" y="488950"/>
                </a:lnTo>
                <a:close/>
              </a:path>
              <a:path w="2792095" h="2856229">
                <a:moveTo>
                  <a:pt x="431579" y="495300"/>
                </a:moveTo>
                <a:lnTo>
                  <a:pt x="397510" y="495300"/>
                </a:lnTo>
                <a:lnTo>
                  <a:pt x="403860" y="501649"/>
                </a:lnTo>
                <a:lnTo>
                  <a:pt x="437926" y="501649"/>
                </a:lnTo>
                <a:lnTo>
                  <a:pt x="431579" y="495300"/>
                </a:lnTo>
                <a:close/>
              </a:path>
              <a:path w="2792095" h="2856229">
                <a:moveTo>
                  <a:pt x="437926" y="501650"/>
                </a:moveTo>
                <a:lnTo>
                  <a:pt x="403860" y="501650"/>
                </a:lnTo>
                <a:lnTo>
                  <a:pt x="410210" y="507999"/>
                </a:lnTo>
                <a:lnTo>
                  <a:pt x="444274" y="507999"/>
                </a:lnTo>
                <a:lnTo>
                  <a:pt x="437926" y="501650"/>
                </a:lnTo>
                <a:close/>
              </a:path>
              <a:path w="2792095" h="2856229">
                <a:moveTo>
                  <a:pt x="444274" y="508000"/>
                </a:moveTo>
                <a:lnTo>
                  <a:pt x="410210" y="508000"/>
                </a:lnTo>
                <a:lnTo>
                  <a:pt x="416560" y="514349"/>
                </a:lnTo>
                <a:lnTo>
                  <a:pt x="450621" y="514349"/>
                </a:lnTo>
                <a:lnTo>
                  <a:pt x="444274" y="508000"/>
                </a:lnTo>
                <a:close/>
              </a:path>
              <a:path w="2792095" h="2856229">
                <a:moveTo>
                  <a:pt x="450621" y="514350"/>
                </a:moveTo>
                <a:lnTo>
                  <a:pt x="416560" y="514350"/>
                </a:lnTo>
                <a:lnTo>
                  <a:pt x="422910" y="520699"/>
                </a:lnTo>
                <a:lnTo>
                  <a:pt x="456968" y="520699"/>
                </a:lnTo>
                <a:lnTo>
                  <a:pt x="450621" y="514350"/>
                </a:lnTo>
                <a:close/>
              </a:path>
              <a:path w="2792095" h="2856229">
                <a:moveTo>
                  <a:pt x="456968" y="520699"/>
                </a:moveTo>
                <a:lnTo>
                  <a:pt x="422910" y="520699"/>
                </a:lnTo>
                <a:lnTo>
                  <a:pt x="429260" y="527049"/>
                </a:lnTo>
                <a:lnTo>
                  <a:pt x="463315" y="527049"/>
                </a:lnTo>
                <a:lnTo>
                  <a:pt x="456968" y="520699"/>
                </a:lnTo>
                <a:close/>
              </a:path>
              <a:path w="2792095" h="2856229">
                <a:moveTo>
                  <a:pt x="463315" y="527050"/>
                </a:moveTo>
                <a:lnTo>
                  <a:pt x="429260" y="527050"/>
                </a:lnTo>
                <a:lnTo>
                  <a:pt x="435610" y="533399"/>
                </a:lnTo>
                <a:lnTo>
                  <a:pt x="469663" y="533399"/>
                </a:lnTo>
                <a:lnTo>
                  <a:pt x="463315" y="527050"/>
                </a:lnTo>
                <a:close/>
              </a:path>
              <a:path w="2792095" h="2856229">
                <a:moveTo>
                  <a:pt x="469663" y="533399"/>
                </a:moveTo>
                <a:lnTo>
                  <a:pt x="435610" y="533399"/>
                </a:lnTo>
                <a:lnTo>
                  <a:pt x="441959" y="539749"/>
                </a:lnTo>
                <a:lnTo>
                  <a:pt x="476010" y="539749"/>
                </a:lnTo>
                <a:lnTo>
                  <a:pt x="469663" y="533399"/>
                </a:lnTo>
                <a:close/>
              </a:path>
              <a:path w="2792095" h="2856229">
                <a:moveTo>
                  <a:pt x="476010" y="539750"/>
                </a:moveTo>
                <a:lnTo>
                  <a:pt x="441960" y="539750"/>
                </a:lnTo>
                <a:lnTo>
                  <a:pt x="448309" y="546099"/>
                </a:lnTo>
                <a:lnTo>
                  <a:pt x="482357" y="546099"/>
                </a:lnTo>
                <a:lnTo>
                  <a:pt x="476010" y="539750"/>
                </a:lnTo>
                <a:close/>
              </a:path>
              <a:path w="2792095" h="2856229">
                <a:moveTo>
                  <a:pt x="482357" y="546099"/>
                </a:moveTo>
                <a:lnTo>
                  <a:pt x="448310" y="546099"/>
                </a:lnTo>
                <a:lnTo>
                  <a:pt x="454660" y="552449"/>
                </a:lnTo>
                <a:lnTo>
                  <a:pt x="488704" y="552449"/>
                </a:lnTo>
                <a:lnTo>
                  <a:pt x="482357" y="546099"/>
                </a:lnTo>
                <a:close/>
              </a:path>
              <a:path w="2792095" h="2856229">
                <a:moveTo>
                  <a:pt x="488704" y="552449"/>
                </a:moveTo>
                <a:lnTo>
                  <a:pt x="454660" y="552449"/>
                </a:lnTo>
                <a:lnTo>
                  <a:pt x="461010" y="558799"/>
                </a:lnTo>
                <a:lnTo>
                  <a:pt x="495052" y="558799"/>
                </a:lnTo>
                <a:lnTo>
                  <a:pt x="488704" y="552449"/>
                </a:lnTo>
                <a:close/>
              </a:path>
              <a:path w="2792095" h="2856229">
                <a:moveTo>
                  <a:pt x="495052" y="558800"/>
                </a:moveTo>
                <a:lnTo>
                  <a:pt x="461010" y="558800"/>
                </a:lnTo>
                <a:lnTo>
                  <a:pt x="467360" y="565149"/>
                </a:lnTo>
                <a:lnTo>
                  <a:pt x="501399" y="565149"/>
                </a:lnTo>
                <a:lnTo>
                  <a:pt x="495052" y="558800"/>
                </a:lnTo>
                <a:close/>
              </a:path>
              <a:path w="2792095" h="2856229">
                <a:moveTo>
                  <a:pt x="501399" y="565149"/>
                </a:moveTo>
                <a:lnTo>
                  <a:pt x="467360" y="565149"/>
                </a:lnTo>
                <a:lnTo>
                  <a:pt x="480060" y="577849"/>
                </a:lnTo>
                <a:lnTo>
                  <a:pt x="514094" y="577849"/>
                </a:lnTo>
                <a:lnTo>
                  <a:pt x="501399" y="565149"/>
                </a:lnTo>
                <a:close/>
              </a:path>
              <a:path w="2792095" h="2856229">
                <a:moveTo>
                  <a:pt x="514094" y="577850"/>
                </a:moveTo>
                <a:lnTo>
                  <a:pt x="480060" y="577850"/>
                </a:lnTo>
                <a:lnTo>
                  <a:pt x="486410" y="584199"/>
                </a:lnTo>
                <a:lnTo>
                  <a:pt x="520441" y="584199"/>
                </a:lnTo>
                <a:lnTo>
                  <a:pt x="514094" y="577850"/>
                </a:lnTo>
                <a:close/>
              </a:path>
              <a:path w="2792095" h="2856229">
                <a:moveTo>
                  <a:pt x="520441" y="584199"/>
                </a:moveTo>
                <a:lnTo>
                  <a:pt x="486410" y="584199"/>
                </a:lnTo>
                <a:lnTo>
                  <a:pt x="492760" y="590549"/>
                </a:lnTo>
                <a:lnTo>
                  <a:pt x="526788" y="590549"/>
                </a:lnTo>
                <a:lnTo>
                  <a:pt x="520441" y="584199"/>
                </a:lnTo>
                <a:close/>
              </a:path>
              <a:path w="2792095" h="2856229">
                <a:moveTo>
                  <a:pt x="526788" y="590550"/>
                </a:moveTo>
                <a:lnTo>
                  <a:pt x="492760" y="590550"/>
                </a:lnTo>
                <a:lnTo>
                  <a:pt x="499110" y="596899"/>
                </a:lnTo>
                <a:lnTo>
                  <a:pt x="533135" y="596899"/>
                </a:lnTo>
                <a:lnTo>
                  <a:pt x="526788" y="590550"/>
                </a:lnTo>
                <a:close/>
              </a:path>
              <a:path w="2792095" h="2856229">
                <a:moveTo>
                  <a:pt x="533135" y="596900"/>
                </a:moveTo>
                <a:lnTo>
                  <a:pt x="499110" y="596900"/>
                </a:lnTo>
                <a:lnTo>
                  <a:pt x="505460" y="603249"/>
                </a:lnTo>
                <a:lnTo>
                  <a:pt x="539483" y="603249"/>
                </a:lnTo>
                <a:lnTo>
                  <a:pt x="533135" y="596900"/>
                </a:lnTo>
                <a:close/>
              </a:path>
              <a:path w="2792095" h="2856229">
                <a:moveTo>
                  <a:pt x="539483" y="603250"/>
                </a:moveTo>
                <a:lnTo>
                  <a:pt x="505460" y="603250"/>
                </a:lnTo>
                <a:lnTo>
                  <a:pt x="518160" y="615949"/>
                </a:lnTo>
                <a:lnTo>
                  <a:pt x="552177" y="615949"/>
                </a:lnTo>
                <a:lnTo>
                  <a:pt x="539483" y="603250"/>
                </a:lnTo>
                <a:close/>
              </a:path>
              <a:path w="2792095" h="2856229">
                <a:moveTo>
                  <a:pt x="552177" y="615950"/>
                </a:moveTo>
                <a:lnTo>
                  <a:pt x="518160" y="615950"/>
                </a:lnTo>
                <a:lnTo>
                  <a:pt x="524509" y="622299"/>
                </a:lnTo>
                <a:lnTo>
                  <a:pt x="558524" y="622299"/>
                </a:lnTo>
                <a:lnTo>
                  <a:pt x="552177" y="615950"/>
                </a:lnTo>
                <a:close/>
              </a:path>
              <a:path w="2792095" h="2856229">
                <a:moveTo>
                  <a:pt x="558524" y="622299"/>
                </a:moveTo>
                <a:lnTo>
                  <a:pt x="524510" y="622299"/>
                </a:lnTo>
                <a:lnTo>
                  <a:pt x="530859" y="628649"/>
                </a:lnTo>
                <a:lnTo>
                  <a:pt x="564872" y="628649"/>
                </a:lnTo>
                <a:lnTo>
                  <a:pt x="558524" y="622299"/>
                </a:lnTo>
                <a:close/>
              </a:path>
              <a:path w="2792095" h="2856229">
                <a:moveTo>
                  <a:pt x="564872" y="628649"/>
                </a:moveTo>
                <a:lnTo>
                  <a:pt x="530860" y="628649"/>
                </a:lnTo>
                <a:lnTo>
                  <a:pt x="537209" y="634999"/>
                </a:lnTo>
                <a:lnTo>
                  <a:pt x="571219" y="634999"/>
                </a:lnTo>
                <a:lnTo>
                  <a:pt x="564872" y="628649"/>
                </a:lnTo>
                <a:close/>
              </a:path>
              <a:path w="2792095" h="2856229">
                <a:moveTo>
                  <a:pt x="571219" y="635000"/>
                </a:moveTo>
                <a:lnTo>
                  <a:pt x="537210" y="635000"/>
                </a:lnTo>
                <a:lnTo>
                  <a:pt x="543560" y="641349"/>
                </a:lnTo>
                <a:lnTo>
                  <a:pt x="577566" y="641349"/>
                </a:lnTo>
                <a:lnTo>
                  <a:pt x="571219" y="635000"/>
                </a:lnTo>
                <a:close/>
              </a:path>
              <a:path w="2792095" h="2856229">
                <a:moveTo>
                  <a:pt x="577566" y="641349"/>
                </a:moveTo>
                <a:lnTo>
                  <a:pt x="543560" y="641349"/>
                </a:lnTo>
                <a:lnTo>
                  <a:pt x="549910" y="647699"/>
                </a:lnTo>
                <a:lnTo>
                  <a:pt x="583913" y="647699"/>
                </a:lnTo>
                <a:lnTo>
                  <a:pt x="577566" y="641349"/>
                </a:lnTo>
                <a:close/>
              </a:path>
              <a:path w="2792095" h="2856229">
                <a:moveTo>
                  <a:pt x="583913" y="647700"/>
                </a:moveTo>
                <a:lnTo>
                  <a:pt x="549910" y="647700"/>
                </a:lnTo>
                <a:lnTo>
                  <a:pt x="556260" y="654049"/>
                </a:lnTo>
                <a:lnTo>
                  <a:pt x="590261" y="654049"/>
                </a:lnTo>
                <a:lnTo>
                  <a:pt x="583913" y="647700"/>
                </a:lnTo>
                <a:close/>
              </a:path>
              <a:path w="2792095" h="2856229">
                <a:moveTo>
                  <a:pt x="590261" y="654049"/>
                </a:moveTo>
                <a:lnTo>
                  <a:pt x="556260" y="654049"/>
                </a:lnTo>
                <a:lnTo>
                  <a:pt x="562610" y="660399"/>
                </a:lnTo>
                <a:lnTo>
                  <a:pt x="596608" y="660399"/>
                </a:lnTo>
                <a:lnTo>
                  <a:pt x="590261" y="654049"/>
                </a:lnTo>
                <a:close/>
              </a:path>
              <a:path w="2792095" h="2856229">
                <a:moveTo>
                  <a:pt x="596608" y="660399"/>
                </a:moveTo>
                <a:lnTo>
                  <a:pt x="562610" y="660399"/>
                </a:lnTo>
                <a:lnTo>
                  <a:pt x="568960" y="666749"/>
                </a:lnTo>
                <a:lnTo>
                  <a:pt x="602955" y="666749"/>
                </a:lnTo>
                <a:lnTo>
                  <a:pt x="596608" y="660399"/>
                </a:lnTo>
                <a:close/>
              </a:path>
              <a:path w="2792095" h="2856229">
                <a:moveTo>
                  <a:pt x="602955" y="666750"/>
                </a:moveTo>
                <a:lnTo>
                  <a:pt x="568960" y="666750"/>
                </a:lnTo>
                <a:lnTo>
                  <a:pt x="575310" y="673099"/>
                </a:lnTo>
                <a:lnTo>
                  <a:pt x="609303" y="673099"/>
                </a:lnTo>
                <a:lnTo>
                  <a:pt x="602955" y="666750"/>
                </a:lnTo>
                <a:close/>
              </a:path>
              <a:path w="2792095" h="2856229">
                <a:moveTo>
                  <a:pt x="609303" y="673099"/>
                </a:moveTo>
                <a:lnTo>
                  <a:pt x="575310" y="673099"/>
                </a:lnTo>
                <a:lnTo>
                  <a:pt x="594360" y="692149"/>
                </a:lnTo>
                <a:lnTo>
                  <a:pt x="628344" y="692149"/>
                </a:lnTo>
                <a:lnTo>
                  <a:pt x="609303" y="673099"/>
                </a:lnTo>
                <a:close/>
              </a:path>
              <a:path w="2792095" h="2856229">
                <a:moveTo>
                  <a:pt x="628344" y="692149"/>
                </a:moveTo>
                <a:lnTo>
                  <a:pt x="594360" y="692149"/>
                </a:lnTo>
                <a:lnTo>
                  <a:pt x="600710" y="698499"/>
                </a:lnTo>
                <a:lnTo>
                  <a:pt x="634692" y="698499"/>
                </a:lnTo>
                <a:lnTo>
                  <a:pt x="628344" y="692149"/>
                </a:lnTo>
                <a:close/>
              </a:path>
              <a:path w="2792095" h="2856229">
                <a:moveTo>
                  <a:pt x="634692" y="698499"/>
                </a:moveTo>
                <a:lnTo>
                  <a:pt x="600710" y="698499"/>
                </a:lnTo>
                <a:lnTo>
                  <a:pt x="607059" y="704849"/>
                </a:lnTo>
                <a:lnTo>
                  <a:pt x="641039" y="704849"/>
                </a:lnTo>
                <a:lnTo>
                  <a:pt x="634692" y="698499"/>
                </a:lnTo>
                <a:close/>
              </a:path>
              <a:path w="2792095" h="2856229">
                <a:moveTo>
                  <a:pt x="641039" y="704849"/>
                </a:moveTo>
                <a:lnTo>
                  <a:pt x="607060" y="704849"/>
                </a:lnTo>
                <a:lnTo>
                  <a:pt x="619759" y="717549"/>
                </a:lnTo>
                <a:lnTo>
                  <a:pt x="653733" y="717549"/>
                </a:lnTo>
                <a:lnTo>
                  <a:pt x="641039" y="704849"/>
                </a:lnTo>
                <a:close/>
              </a:path>
              <a:path w="2792095" h="2856229">
                <a:moveTo>
                  <a:pt x="653733" y="717549"/>
                </a:moveTo>
                <a:lnTo>
                  <a:pt x="619760" y="717549"/>
                </a:lnTo>
                <a:lnTo>
                  <a:pt x="626110" y="723899"/>
                </a:lnTo>
                <a:lnTo>
                  <a:pt x="660081" y="723899"/>
                </a:lnTo>
                <a:lnTo>
                  <a:pt x="653733" y="717549"/>
                </a:lnTo>
                <a:close/>
              </a:path>
              <a:path w="2792095" h="2856229">
                <a:moveTo>
                  <a:pt x="660081" y="723899"/>
                </a:moveTo>
                <a:lnTo>
                  <a:pt x="626110" y="723899"/>
                </a:lnTo>
                <a:lnTo>
                  <a:pt x="632460" y="730249"/>
                </a:lnTo>
                <a:lnTo>
                  <a:pt x="666428" y="730249"/>
                </a:lnTo>
                <a:lnTo>
                  <a:pt x="660081" y="723899"/>
                </a:lnTo>
                <a:close/>
              </a:path>
              <a:path w="2792095" h="2856229">
                <a:moveTo>
                  <a:pt x="666428" y="730250"/>
                </a:moveTo>
                <a:lnTo>
                  <a:pt x="632460" y="730250"/>
                </a:lnTo>
                <a:lnTo>
                  <a:pt x="638810" y="736599"/>
                </a:lnTo>
                <a:lnTo>
                  <a:pt x="672775" y="736599"/>
                </a:lnTo>
                <a:lnTo>
                  <a:pt x="666428" y="730250"/>
                </a:lnTo>
                <a:close/>
              </a:path>
              <a:path w="2792095" h="2856229">
                <a:moveTo>
                  <a:pt x="672775" y="736600"/>
                </a:moveTo>
                <a:lnTo>
                  <a:pt x="638810" y="736600"/>
                </a:lnTo>
                <a:lnTo>
                  <a:pt x="645160" y="742949"/>
                </a:lnTo>
                <a:lnTo>
                  <a:pt x="679122" y="742949"/>
                </a:lnTo>
                <a:lnTo>
                  <a:pt x="672775" y="736600"/>
                </a:lnTo>
                <a:close/>
              </a:path>
              <a:path w="2792095" h="2856229">
                <a:moveTo>
                  <a:pt x="679122" y="742950"/>
                </a:moveTo>
                <a:lnTo>
                  <a:pt x="645160" y="742950"/>
                </a:lnTo>
                <a:lnTo>
                  <a:pt x="651510" y="749299"/>
                </a:lnTo>
                <a:lnTo>
                  <a:pt x="685470" y="749299"/>
                </a:lnTo>
                <a:lnTo>
                  <a:pt x="679122" y="742950"/>
                </a:lnTo>
                <a:close/>
              </a:path>
              <a:path w="2792095" h="2856229">
                <a:moveTo>
                  <a:pt x="685470" y="749300"/>
                </a:moveTo>
                <a:lnTo>
                  <a:pt x="651510" y="749300"/>
                </a:lnTo>
                <a:lnTo>
                  <a:pt x="657860" y="755649"/>
                </a:lnTo>
                <a:lnTo>
                  <a:pt x="691817" y="755649"/>
                </a:lnTo>
                <a:lnTo>
                  <a:pt x="685470" y="749300"/>
                </a:lnTo>
                <a:close/>
              </a:path>
              <a:path w="2792095" h="2856229">
                <a:moveTo>
                  <a:pt x="691817" y="755650"/>
                </a:moveTo>
                <a:lnTo>
                  <a:pt x="657860" y="755650"/>
                </a:lnTo>
                <a:lnTo>
                  <a:pt x="664210" y="761999"/>
                </a:lnTo>
                <a:lnTo>
                  <a:pt x="698164" y="761999"/>
                </a:lnTo>
                <a:lnTo>
                  <a:pt x="691817" y="755650"/>
                </a:lnTo>
                <a:close/>
              </a:path>
              <a:path w="2792095" h="2856229">
                <a:moveTo>
                  <a:pt x="698164" y="762000"/>
                </a:moveTo>
                <a:lnTo>
                  <a:pt x="664210" y="762000"/>
                </a:lnTo>
                <a:lnTo>
                  <a:pt x="670560" y="768349"/>
                </a:lnTo>
                <a:lnTo>
                  <a:pt x="704511" y="768349"/>
                </a:lnTo>
                <a:lnTo>
                  <a:pt x="698164" y="762000"/>
                </a:lnTo>
                <a:close/>
              </a:path>
              <a:path w="2792095" h="2856229">
                <a:moveTo>
                  <a:pt x="704511" y="768350"/>
                </a:moveTo>
                <a:lnTo>
                  <a:pt x="670560" y="768350"/>
                </a:lnTo>
                <a:lnTo>
                  <a:pt x="676910" y="774699"/>
                </a:lnTo>
                <a:lnTo>
                  <a:pt x="710859" y="774699"/>
                </a:lnTo>
                <a:lnTo>
                  <a:pt x="704511" y="768350"/>
                </a:lnTo>
                <a:close/>
              </a:path>
              <a:path w="2792095" h="2856229">
                <a:moveTo>
                  <a:pt x="710859" y="774700"/>
                </a:moveTo>
                <a:lnTo>
                  <a:pt x="676910" y="774700"/>
                </a:lnTo>
                <a:lnTo>
                  <a:pt x="683260" y="781049"/>
                </a:lnTo>
                <a:lnTo>
                  <a:pt x="717206" y="781049"/>
                </a:lnTo>
                <a:lnTo>
                  <a:pt x="710859" y="774700"/>
                </a:lnTo>
                <a:close/>
              </a:path>
              <a:path w="2792095" h="2856229">
                <a:moveTo>
                  <a:pt x="717206" y="781050"/>
                </a:moveTo>
                <a:lnTo>
                  <a:pt x="683260" y="781050"/>
                </a:lnTo>
                <a:lnTo>
                  <a:pt x="689609" y="787399"/>
                </a:lnTo>
                <a:lnTo>
                  <a:pt x="723553" y="787399"/>
                </a:lnTo>
                <a:lnTo>
                  <a:pt x="717206" y="781050"/>
                </a:lnTo>
                <a:close/>
              </a:path>
              <a:path w="2792095" h="2856229">
                <a:moveTo>
                  <a:pt x="723553" y="787400"/>
                </a:moveTo>
                <a:lnTo>
                  <a:pt x="689610" y="787400"/>
                </a:lnTo>
                <a:lnTo>
                  <a:pt x="702309" y="800099"/>
                </a:lnTo>
                <a:lnTo>
                  <a:pt x="736248" y="800099"/>
                </a:lnTo>
                <a:lnTo>
                  <a:pt x="723553" y="787400"/>
                </a:lnTo>
                <a:close/>
              </a:path>
              <a:path w="2792095" h="2856229">
                <a:moveTo>
                  <a:pt x="736248" y="800100"/>
                </a:moveTo>
                <a:lnTo>
                  <a:pt x="702310" y="800100"/>
                </a:lnTo>
                <a:lnTo>
                  <a:pt x="708660" y="806449"/>
                </a:lnTo>
                <a:lnTo>
                  <a:pt x="742595" y="806449"/>
                </a:lnTo>
                <a:lnTo>
                  <a:pt x="736248" y="800100"/>
                </a:lnTo>
                <a:close/>
              </a:path>
              <a:path w="2792095" h="2856229">
                <a:moveTo>
                  <a:pt x="742595" y="806450"/>
                </a:moveTo>
                <a:lnTo>
                  <a:pt x="708660" y="806450"/>
                </a:lnTo>
                <a:lnTo>
                  <a:pt x="715009" y="812799"/>
                </a:lnTo>
                <a:lnTo>
                  <a:pt x="748942" y="812799"/>
                </a:lnTo>
                <a:lnTo>
                  <a:pt x="742595" y="806450"/>
                </a:lnTo>
                <a:close/>
              </a:path>
              <a:path w="2792095" h="2856229">
                <a:moveTo>
                  <a:pt x="748942" y="812800"/>
                </a:moveTo>
                <a:lnTo>
                  <a:pt x="715010" y="812800"/>
                </a:lnTo>
                <a:lnTo>
                  <a:pt x="721360" y="819149"/>
                </a:lnTo>
                <a:lnTo>
                  <a:pt x="755290" y="819149"/>
                </a:lnTo>
                <a:lnTo>
                  <a:pt x="748942" y="812800"/>
                </a:lnTo>
                <a:close/>
              </a:path>
              <a:path w="2792095" h="2856229">
                <a:moveTo>
                  <a:pt x="755290" y="819150"/>
                </a:moveTo>
                <a:lnTo>
                  <a:pt x="721360" y="819150"/>
                </a:lnTo>
                <a:lnTo>
                  <a:pt x="727710" y="825499"/>
                </a:lnTo>
                <a:lnTo>
                  <a:pt x="761637" y="825499"/>
                </a:lnTo>
                <a:lnTo>
                  <a:pt x="755290" y="819150"/>
                </a:lnTo>
                <a:close/>
              </a:path>
              <a:path w="2792095" h="2856229">
                <a:moveTo>
                  <a:pt x="761637" y="825500"/>
                </a:moveTo>
                <a:lnTo>
                  <a:pt x="727710" y="825500"/>
                </a:lnTo>
                <a:lnTo>
                  <a:pt x="740410" y="838199"/>
                </a:lnTo>
                <a:lnTo>
                  <a:pt x="774331" y="838199"/>
                </a:lnTo>
                <a:lnTo>
                  <a:pt x="761637" y="825500"/>
                </a:lnTo>
                <a:close/>
              </a:path>
              <a:path w="2792095" h="2856229">
                <a:moveTo>
                  <a:pt x="774331" y="838200"/>
                </a:moveTo>
                <a:lnTo>
                  <a:pt x="740410" y="838200"/>
                </a:lnTo>
                <a:lnTo>
                  <a:pt x="746760" y="844549"/>
                </a:lnTo>
                <a:lnTo>
                  <a:pt x="780679" y="844549"/>
                </a:lnTo>
                <a:lnTo>
                  <a:pt x="774331" y="838200"/>
                </a:lnTo>
                <a:close/>
              </a:path>
              <a:path w="2792095" h="2856229">
                <a:moveTo>
                  <a:pt x="780679" y="844550"/>
                </a:moveTo>
                <a:lnTo>
                  <a:pt x="746760" y="844550"/>
                </a:lnTo>
                <a:lnTo>
                  <a:pt x="753110" y="850899"/>
                </a:lnTo>
                <a:lnTo>
                  <a:pt x="787026" y="850899"/>
                </a:lnTo>
                <a:lnTo>
                  <a:pt x="780679" y="844550"/>
                </a:lnTo>
                <a:close/>
              </a:path>
              <a:path w="2792095" h="2856229">
                <a:moveTo>
                  <a:pt x="787026" y="850900"/>
                </a:moveTo>
                <a:lnTo>
                  <a:pt x="753110" y="850900"/>
                </a:lnTo>
                <a:lnTo>
                  <a:pt x="759460" y="857249"/>
                </a:lnTo>
                <a:lnTo>
                  <a:pt x="793373" y="857249"/>
                </a:lnTo>
                <a:lnTo>
                  <a:pt x="787026" y="850900"/>
                </a:lnTo>
                <a:close/>
              </a:path>
              <a:path w="2792095" h="2856229">
                <a:moveTo>
                  <a:pt x="793373" y="857250"/>
                </a:moveTo>
                <a:lnTo>
                  <a:pt x="759460" y="857250"/>
                </a:lnTo>
                <a:lnTo>
                  <a:pt x="765810" y="863599"/>
                </a:lnTo>
                <a:lnTo>
                  <a:pt x="799720" y="863599"/>
                </a:lnTo>
                <a:lnTo>
                  <a:pt x="793373" y="857250"/>
                </a:lnTo>
                <a:close/>
              </a:path>
              <a:path w="2792095" h="2856229">
                <a:moveTo>
                  <a:pt x="799720" y="863599"/>
                </a:moveTo>
                <a:lnTo>
                  <a:pt x="765810" y="863599"/>
                </a:lnTo>
                <a:lnTo>
                  <a:pt x="772160" y="869949"/>
                </a:lnTo>
                <a:lnTo>
                  <a:pt x="806068" y="869949"/>
                </a:lnTo>
                <a:lnTo>
                  <a:pt x="799720" y="863599"/>
                </a:lnTo>
                <a:close/>
              </a:path>
              <a:path w="2792095" h="2856229">
                <a:moveTo>
                  <a:pt x="806068" y="869950"/>
                </a:moveTo>
                <a:lnTo>
                  <a:pt x="772160" y="869950"/>
                </a:lnTo>
                <a:lnTo>
                  <a:pt x="778509" y="876299"/>
                </a:lnTo>
                <a:lnTo>
                  <a:pt x="812415" y="876299"/>
                </a:lnTo>
                <a:lnTo>
                  <a:pt x="806068" y="869950"/>
                </a:lnTo>
                <a:close/>
              </a:path>
              <a:path w="2792095" h="2856229">
                <a:moveTo>
                  <a:pt x="812415" y="876299"/>
                </a:moveTo>
                <a:lnTo>
                  <a:pt x="778510" y="876299"/>
                </a:lnTo>
                <a:lnTo>
                  <a:pt x="784859" y="882649"/>
                </a:lnTo>
                <a:lnTo>
                  <a:pt x="818762" y="882649"/>
                </a:lnTo>
                <a:lnTo>
                  <a:pt x="812415" y="876299"/>
                </a:lnTo>
                <a:close/>
              </a:path>
              <a:path w="2792095" h="2856229">
                <a:moveTo>
                  <a:pt x="818762" y="882650"/>
                </a:moveTo>
                <a:lnTo>
                  <a:pt x="784860" y="882650"/>
                </a:lnTo>
                <a:lnTo>
                  <a:pt x="803910" y="901699"/>
                </a:lnTo>
                <a:lnTo>
                  <a:pt x="837804" y="901699"/>
                </a:lnTo>
                <a:lnTo>
                  <a:pt x="818762" y="882650"/>
                </a:lnTo>
                <a:close/>
              </a:path>
              <a:path w="2792095" h="2856229">
                <a:moveTo>
                  <a:pt x="837804" y="901700"/>
                </a:moveTo>
                <a:lnTo>
                  <a:pt x="803910" y="901700"/>
                </a:lnTo>
                <a:lnTo>
                  <a:pt x="810260" y="908049"/>
                </a:lnTo>
                <a:lnTo>
                  <a:pt x="844151" y="908049"/>
                </a:lnTo>
                <a:lnTo>
                  <a:pt x="837804" y="901700"/>
                </a:lnTo>
                <a:close/>
              </a:path>
              <a:path w="2792095" h="2856229">
                <a:moveTo>
                  <a:pt x="844151" y="908049"/>
                </a:moveTo>
                <a:lnTo>
                  <a:pt x="810260" y="908049"/>
                </a:lnTo>
                <a:lnTo>
                  <a:pt x="816610" y="914399"/>
                </a:lnTo>
                <a:lnTo>
                  <a:pt x="850499" y="914399"/>
                </a:lnTo>
                <a:lnTo>
                  <a:pt x="844151" y="908049"/>
                </a:lnTo>
                <a:close/>
              </a:path>
              <a:path w="2792095" h="2856229">
                <a:moveTo>
                  <a:pt x="850499" y="914400"/>
                </a:moveTo>
                <a:lnTo>
                  <a:pt x="816610" y="914400"/>
                </a:lnTo>
                <a:lnTo>
                  <a:pt x="822960" y="920749"/>
                </a:lnTo>
                <a:lnTo>
                  <a:pt x="856846" y="920749"/>
                </a:lnTo>
                <a:lnTo>
                  <a:pt x="850499" y="914400"/>
                </a:lnTo>
                <a:close/>
              </a:path>
              <a:path w="2792095" h="2856229">
                <a:moveTo>
                  <a:pt x="856846" y="920750"/>
                </a:moveTo>
                <a:lnTo>
                  <a:pt x="822960" y="920750"/>
                </a:lnTo>
                <a:lnTo>
                  <a:pt x="835660" y="933449"/>
                </a:lnTo>
                <a:lnTo>
                  <a:pt x="869540" y="933449"/>
                </a:lnTo>
                <a:lnTo>
                  <a:pt x="856846" y="920750"/>
                </a:lnTo>
                <a:close/>
              </a:path>
              <a:path w="2792095" h="2856229">
                <a:moveTo>
                  <a:pt x="869540" y="933450"/>
                </a:moveTo>
                <a:lnTo>
                  <a:pt x="835660" y="933450"/>
                </a:lnTo>
                <a:lnTo>
                  <a:pt x="842010" y="939799"/>
                </a:lnTo>
                <a:lnTo>
                  <a:pt x="875888" y="939799"/>
                </a:lnTo>
                <a:lnTo>
                  <a:pt x="869540" y="933450"/>
                </a:lnTo>
                <a:close/>
              </a:path>
              <a:path w="2792095" h="2856229">
                <a:moveTo>
                  <a:pt x="875888" y="939799"/>
                </a:moveTo>
                <a:lnTo>
                  <a:pt x="842010" y="939799"/>
                </a:lnTo>
                <a:lnTo>
                  <a:pt x="848359" y="946149"/>
                </a:lnTo>
                <a:lnTo>
                  <a:pt x="882235" y="946149"/>
                </a:lnTo>
                <a:lnTo>
                  <a:pt x="875888" y="939799"/>
                </a:lnTo>
                <a:close/>
              </a:path>
              <a:path w="2792095" h="2856229">
                <a:moveTo>
                  <a:pt x="882235" y="946150"/>
                </a:moveTo>
                <a:lnTo>
                  <a:pt x="848360" y="946150"/>
                </a:lnTo>
                <a:lnTo>
                  <a:pt x="854709" y="952499"/>
                </a:lnTo>
                <a:lnTo>
                  <a:pt x="888582" y="952499"/>
                </a:lnTo>
                <a:lnTo>
                  <a:pt x="882235" y="946150"/>
                </a:lnTo>
                <a:close/>
              </a:path>
              <a:path w="2792095" h="2856229">
                <a:moveTo>
                  <a:pt x="888582" y="952500"/>
                </a:moveTo>
                <a:lnTo>
                  <a:pt x="854710" y="952500"/>
                </a:lnTo>
                <a:lnTo>
                  <a:pt x="861059" y="958849"/>
                </a:lnTo>
                <a:lnTo>
                  <a:pt x="894929" y="958849"/>
                </a:lnTo>
                <a:lnTo>
                  <a:pt x="888582" y="952500"/>
                </a:lnTo>
                <a:close/>
              </a:path>
              <a:path w="2792095" h="2856229">
                <a:moveTo>
                  <a:pt x="894929" y="958849"/>
                </a:moveTo>
                <a:lnTo>
                  <a:pt x="861060" y="958849"/>
                </a:lnTo>
                <a:lnTo>
                  <a:pt x="873759" y="971549"/>
                </a:lnTo>
                <a:lnTo>
                  <a:pt x="907624" y="971549"/>
                </a:lnTo>
                <a:lnTo>
                  <a:pt x="894929" y="958849"/>
                </a:lnTo>
                <a:close/>
              </a:path>
              <a:path w="2792095" h="2856229">
                <a:moveTo>
                  <a:pt x="907624" y="971549"/>
                </a:moveTo>
                <a:lnTo>
                  <a:pt x="873760" y="971549"/>
                </a:lnTo>
                <a:lnTo>
                  <a:pt x="880110" y="977899"/>
                </a:lnTo>
                <a:lnTo>
                  <a:pt x="913971" y="977899"/>
                </a:lnTo>
                <a:lnTo>
                  <a:pt x="907624" y="971549"/>
                </a:lnTo>
                <a:close/>
              </a:path>
              <a:path w="2792095" h="2856229">
                <a:moveTo>
                  <a:pt x="913971" y="977900"/>
                </a:moveTo>
                <a:lnTo>
                  <a:pt x="880110" y="977900"/>
                </a:lnTo>
                <a:lnTo>
                  <a:pt x="899160" y="996949"/>
                </a:lnTo>
                <a:lnTo>
                  <a:pt x="933013" y="996949"/>
                </a:lnTo>
                <a:lnTo>
                  <a:pt x="913971" y="977900"/>
                </a:lnTo>
                <a:close/>
              </a:path>
              <a:path w="2792095" h="2856229">
                <a:moveTo>
                  <a:pt x="933013" y="996950"/>
                </a:moveTo>
                <a:lnTo>
                  <a:pt x="899160" y="996950"/>
                </a:lnTo>
                <a:lnTo>
                  <a:pt x="905510" y="1003299"/>
                </a:lnTo>
                <a:lnTo>
                  <a:pt x="939360" y="1003299"/>
                </a:lnTo>
                <a:lnTo>
                  <a:pt x="933013" y="996950"/>
                </a:lnTo>
                <a:close/>
              </a:path>
              <a:path w="2792095" h="2856229">
                <a:moveTo>
                  <a:pt x="939360" y="1003299"/>
                </a:moveTo>
                <a:lnTo>
                  <a:pt x="905510" y="1003299"/>
                </a:lnTo>
                <a:lnTo>
                  <a:pt x="911860" y="1009649"/>
                </a:lnTo>
                <a:lnTo>
                  <a:pt x="945708" y="1009649"/>
                </a:lnTo>
                <a:lnTo>
                  <a:pt x="939360" y="1003299"/>
                </a:lnTo>
                <a:close/>
              </a:path>
              <a:path w="2792095" h="2856229">
                <a:moveTo>
                  <a:pt x="945708" y="1009650"/>
                </a:moveTo>
                <a:lnTo>
                  <a:pt x="911860" y="1009650"/>
                </a:lnTo>
                <a:lnTo>
                  <a:pt x="918210" y="1015999"/>
                </a:lnTo>
                <a:lnTo>
                  <a:pt x="952055" y="1015999"/>
                </a:lnTo>
                <a:lnTo>
                  <a:pt x="945708" y="1009650"/>
                </a:lnTo>
                <a:close/>
              </a:path>
              <a:path w="2792095" h="2856229">
                <a:moveTo>
                  <a:pt x="952055" y="1016000"/>
                </a:moveTo>
                <a:lnTo>
                  <a:pt x="918210" y="1016000"/>
                </a:lnTo>
                <a:lnTo>
                  <a:pt x="924560" y="1022349"/>
                </a:lnTo>
                <a:lnTo>
                  <a:pt x="958402" y="1022349"/>
                </a:lnTo>
                <a:lnTo>
                  <a:pt x="952055" y="1016000"/>
                </a:lnTo>
                <a:close/>
              </a:path>
              <a:path w="2792095" h="2856229">
                <a:moveTo>
                  <a:pt x="958402" y="1022350"/>
                </a:moveTo>
                <a:lnTo>
                  <a:pt x="924560" y="1022350"/>
                </a:lnTo>
                <a:lnTo>
                  <a:pt x="937259" y="1035049"/>
                </a:lnTo>
                <a:lnTo>
                  <a:pt x="971097" y="1035049"/>
                </a:lnTo>
                <a:lnTo>
                  <a:pt x="958402" y="1022350"/>
                </a:lnTo>
                <a:close/>
              </a:path>
              <a:path w="2792095" h="2856229">
                <a:moveTo>
                  <a:pt x="971097" y="1035050"/>
                </a:moveTo>
                <a:lnTo>
                  <a:pt x="937260" y="1035050"/>
                </a:lnTo>
                <a:lnTo>
                  <a:pt x="943609" y="1041399"/>
                </a:lnTo>
                <a:lnTo>
                  <a:pt x="977444" y="1041399"/>
                </a:lnTo>
                <a:lnTo>
                  <a:pt x="971097" y="1035050"/>
                </a:lnTo>
                <a:close/>
              </a:path>
              <a:path w="2792095" h="2856229">
                <a:moveTo>
                  <a:pt x="977444" y="1041400"/>
                </a:moveTo>
                <a:lnTo>
                  <a:pt x="943610" y="1041400"/>
                </a:lnTo>
                <a:lnTo>
                  <a:pt x="949959" y="1047749"/>
                </a:lnTo>
                <a:lnTo>
                  <a:pt x="983791" y="1047749"/>
                </a:lnTo>
                <a:lnTo>
                  <a:pt x="977444" y="1041400"/>
                </a:lnTo>
                <a:close/>
              </a:path>
              <a:path w="2792095" h="2856229">
                <a:moveTo>
                  <a:pt x="983791" y="1047750"/>
                </a:moveTo>
                <a:lnTo>
                  <a:pt x="949960" y="1047750"/>
                </a:lnTo>
                <a:lnTo>
                  <a:pt x="956309" y="1054099"/>
                </a:lnTo>
                <a:lnTo>
                  <a:pt x="990138" y="1054099"/>
                </a:lnTo>
                <a:lnTo>
                  <a:pt x="983791" y="1047750"/>
                </a:lnTo>
                <a:close/>
              </a:path>
              <a:path w="2792095" h="2856229">
                <a:moveTo>
                  <a:pt x="990138" y="1054100"/>
                </a:moveTo>
                <a:lnTo>
                  <a:pt x="956310" y="1054100"/>
                </a:lnTo>
                <a:lnTo>
                  <a:pt x="962660" y="1060449"/>
                </a:lnTo>
                <a:lnTo>
                  <a:pt x="996486" y="1060449"/>
                </a:lnTo>
                <a:lnTo>
                  <a:pt x="990138" y="1054100"/>
                </a:lnTo>
                <a:close/>
              </a:path>
              <a:path w="2792095" h="2856229">
                <a:moveTo>
                  <a:pt x="996486" y="1060450"/>
                </a:moveTo>
                <a:lnTo>
                  <a:pt x="962660" y="1060450"/>
                </a:lnTo>
                <a:lnTo>
                  <a:pt x="969010" y="1066799"/>
                </a:lnTo>
                <a:lnTo>
                  <a:pt x="1002833" y="1066799"/>
                </a:lnTo>
                <a:lnTo>
                  <a:pt x="996486" y="1060450"/>
                </a:lnTo>
                <a:close/>
              </a:path>
              <a:path w="2792095" h="2856229">
                <a:moveTo>
                  <a:pt x="1002833" y="1066800"/>
                </a:moveTo>
                <a:lnTo>
                  <a:pt x="969010" y="1066800"/>
                </a:lnTo>
                <a:lnTo>
                  <a:pt x="975360" y="1073149"/>
                </a:lnTo>
                <a:lnTo>
                  <a:pt x="1009180" y="1073149"/>
                </a:lnTo>
                <a:lnTo>
                  <a:pt x="1002833" y="1066800"/>
                </a:lnTo>
                <a:close/>
              </a:path>
              <a:path w="2792095" h="2856229">
                <a:moveTo>
                  <a:pt x="1009180" y="1073149"/>
                </a:moveTo>
                <a:lnTo>
                  <a:pt x="975360" y="1073149"/>
                </a:lnTo>
                <a:lnTo>
                  <a:pt x="981710" y="1079499"/>
                </a:lnTo>
                <a:lnTo>
                  <a:pt x="1015527" y="1079499"/>
                </a:lnTo>
                <a:lnTo>
                  <a:pt x="1009180" y="1073149"/>
                </a:lnTo>
                <a:close/>
              </a:path>
              <a:path w="2792095" h="2856229">
                <a:moveTo>
                  <a:pt x="1015527" y="1079499"/>
                </a:moveTo>
                <a:lnTo>
                  <a:pt x="981710" y="1079499"/>
                </a:lnTo>
                <a:lnTo>
                  <a:pt x="988060" y="1085849"/>
                </a:lnTo>
                <a:lnTo>
                  <a:pt x="1021875" y="1085849"/>
                </a:lnTo>
                <a:lnTo>
                  <a:pt x="1015527" y="1079499"/>
                </a:lnTo>
                <a:close/>
              </a:path>
              <a:path w="2792095" h="2856229">
                <a:moveTo>
                  <a:pt x="1021875" y="1085850"/>
                </a:moveTo>
                <a:lnTo>
                  <a:pt x="988060" y="1085850"/>
                </a:lnTo>
                <a:lnTo>
                  <a:pt x="994410" y="1092199"/>
                </a:lnTo>
                <a:lnTo>
                  <a:pt x="1028222" y="1092199"/>
                </a:lnTo>
                <a:lnTo>
                  <a:pt x="1021875" y="1085850"/>
                </a:lnTo>
                <a:close/>
              </a:path>
              <a:path w="2792095" h="2856229">
                <a:moveTo>
                  <a:pt x="1028222" y="1092199"/>
                </a:moveTo>
                <a:lnTo>
                  <a:pt x="994410" y="1092199"/>
                </a:lnTo>
                <a:lnTo>
                  <a:pt x="1000760" y="1098549"/>
                </a:lnTo>
                <a:lnTo>
                  <a:pt x="1034569" y="1098549"/>
                </a:lnTo>
                <a:lnTo>
                  <a:pt x="1028222" y="1092199"/>
                </a:lnTo>
                <a:close/>
              </a:path>
              <a:path w="2792095" h="2856229">
                <a:moveTo>
                  <a:pt x="1034569" y="1098550"/>
                </a:moveTo>
                <a:lnTo>
                  <a:pt x="1000760" y="1098550"/>
                </a:lnTo>
                <a:lnTo>
                  <a:pt x="1007110" y="1104899"/>
                </a:lnTo>
                <a:lnTo>
                  <a:pt x="1040917" y="1104899"/>
                </a:lnTo>
                <a:lnTo>
                  <a:pt x="1034569" y="1098550"/>
                </a:lnTo>
                <a:close/>
              </a:path>
              <a:path w="2792095" h="2856229">
                <a:moveTo>
                  <a:pt x="1040917" y="1104900"/>
                </a:moveTo>
                <a:lnTo>
                  <a:pt x="1007110" y="1104900"/>
                </a:lnTo>
                <a:lnTo>
                  <a:pt x="1013459" y="1111249"/>
                </a:lnTo>
                <a:lnTo>
                  <a:pt x="1047264" y="1111249"/>
                </a:lnTo>
                <a:lnTo>
                  <a:pt x="1040917" y="1104900"/>
                </a:lnTo>
                <a:close/>
              </a:path>
              <a:path w="2792095" h="2856229">
                <a:moveTo>
                  <a:pt x="1047264" y="1111250"/>
                </a:moveTo>
                <a:lnTo>
                  <a:pt x="1013460" y="1111250"/>
                </a:lnTo>
                <a:lnTo>
                  <a:pt x="1019809" y="1117599"/>
                </a:lnTo>
                <a:lnTo>
                  <a:pt x="1053611" y="1117599"/>
                </a:lnTo>
                <a:lnTo>
                  <a:pt x="1047264" y="1111250"/>
                </a:lnTo>
                <a:close/>
              </a:path>
              <a:path w="2792095" h="2856229">
                <a:moveTo>
                  <a:pt x="1053611" y="1117600"/>
                </a:moveTo>
                <a:lnTo>
                  <a:pt x="1019810" y="1117600"/>
                </a:lnTo>
                <a:lnTo>
                  <a:pt x="1026159" y="1123949"/>
                </a:lnTo>
                <a:lnTo>
                  <a:pt x="1059958" y="1123949"/>
                </a:lnTo>
                <a:lnTo>
                  <a:pt x="1053611" y="1117600"/>
                </a:lnTo>
                <a:close/>
              </a:path>
              <a:path w="2792095" h="2856229">
                <a:moveTo>
                  <a:pt x="1059958" y="1123950"/>
                </a:moveTo>
                <a:lnTo>
                  <a:pt x="1026160" y="1123950"/>
                </a:lnTo>
                <a:lnTo>
                  <a:pt x="1032509" y="1130299"/>
                </a:lnTo>
                <a:lnTo>
                  <a:pt x="1066306" y="1130299"/>
                </a:lnTo>
                <a:lnTo>
                  <a:pt x="1059958" y="1123950"/>
                </a:lnTo>
                <a:close/>
              </a:path>
              <a:path w="2792095" h="2856229">
                <a:moveTo>
                  <a:pt x="1066306" y="1130300"/>
                </a:moveTo>
                <a:lnTo>
                  <a:pt x="1032510" y="1130300"/>
                </a:lnTo>
                <a:lnTo>
                  <a:pt x="1038860" y="1136649"/>
                </a:lnTo>
                <a:lnTo>
                  <a:pt x="1072653" y="1136649"/>
                </a:lnTo>
                <a:lnTo>
                  <a:pt x="1066306" y="1130300"/>
                </a:lnTo>
                <a:close/>
              </a:path>
              <a:path w="2792095" h="2856229">
                <a:moveTo>
                  <a:pt x="1072653" y="1136650"/>
                </a:moveTo>
                <a:lnTo>
                  <a:pt x="1038860" y="1136650"/>
                </a:lnTo>
                <a:lnTo>
                  <a:pt x="1045209" y="1142999"/>
                </a:lnTo>
                <a:lnTo>
                  <a:pt x="1079000" y="1142999"/>
                </a:lnTo>
                <a:lnTo>
                  <a:pt x="1072653" y="1136650"/>
                </a:lnTo>
                <a:close/>
              </a:path>
              <a:path w="2792095" h="2856229">
                <a:moveTo>
                  <a:pt x="1079000" y="1143000"/>
                </a:moveTo>
                <a:lnTo>
                  <a:pt x="1045210" y="1143000"/>
                </a:lnTo>
                <a:lnTo>
                  <a:pt x="1051560" y="1149349"/>
                </a:lnTo>
                <a:lnTo>
                  <a:pt x="1085347" y="1149349"/>
                </a:lnTo>
                <a:lnTo>
                  <a:pt x="1079000" y="1143000"/>
                </a:lnTo>
                <a:close/>
              </a:path>
              <a:path w="2792095" h="2856229">
                <a:moveTo>
                  <a:pt x="1085347" y="1149349"/>
                </a:moveTo>
                <a:lnTo>
                  <a:pt x="1051560" y="1149349"/>
                </a:lnTo>
                <a:lnTo>
                  <a:pt x="1057910" y="1155699"/>
                </a:lnTo>
                <a:lnTo>
                  <a:pt x="1091695" y="1155699"/>
                </a:lnTo>
                <a:lnTo>
                  <a:pt x="1085347" y="1149349"/>
                </a:lnTo>
                <a:close/>
              </a:path>
              <a:path w="2792095" h="2856229">
                <a:moveTo>
                  <a:pt x="1091695" y="1155699"/>
                </a:moveTo>
                <a:lnTo>
                  <a:pt x="1057910" y="1155699"/>
                </a:lnTo>
                <a:lnTo>
                  <a:pt x="1064260" y="1162049"/>
                </a:lnTo>
                <a:lnTo>
                  <a:pt x="1098042" y="1162049"/>
                </a:lnTo>
                <a:lnTo>
                  <a:pt x="1091695" y="1155699"/>
                </a:lnTo>
                <a:close/>
              </a:path>
              <a:path w="2792095" h="2856229">
                <a:moveTo>
                  <a:pt x="1098042" y="1162049"/>
                </a:moveTo>
                <a:lnTo>
                  <a:pt x="1064260" y="1162049"/>
                </a:lnTo>
                <a:lnTo>
                  <a:pt x="1070610" y="1168399"/>
                </a:lnTo>
                <a:lnTo>
                  <a:pt x="1104389" y="1168399"/>
                </a:lnTo>
                <a:lnTo>
                  <a:pt x="1098042" y="1162049"/>
                </a:lnTo>
                <a:close/>
              </a:path>
              <a:path w="2792095" h="2856229">
                <a:moveTo>
                  <a:pt x="1104389" y="1168400"/>
                </a:moveTo>
                <a:lnTo>
                  <a:pt x="1070610" y="1168400"/>
                </a:lnTo>
                <a:lnTo>
                  <a:pt x="1076960" y="1174749"/>
                </a:lnTo>
                <a:lnTo>
                  <a:pt x="1110736" y="1174749"/>
                </a:lnTo>
                <a:lnTo>
                  <a:pt x="1104389" y="1168400"/>
                </a:lnTo>
                <a:close/>
              </a:path>
              <a:path w="2792095" h="2856229">
                <a:moveTo>
                  <a:pt x="1110736" y="1174750"/>
                </a:moveTo>
                <a:lnTo>
                  <a:pt x="1076960" y="1174750"/>
                </a:lnTo>
                <a:lnTo>
                  <a:pt x="1083310" y="1181099"/>
                </a:lnTo>
                <a:lnTo>
                  <a:pt x="1117084" y="1181099"/>
                </a:lnTo>
                <a:lnTo>
                  <a:pt x="1110736" y="1174750"/>
                </a:lnTo>
                <a:close/>
              </a:path>
              <a:path w="2792095" h="2856229">
                <a:moveTo>
                  <a:pt x="1117084" y="1181100"/>
                </a:moveTo>
                <a:lnTo>
                  <a:pt x="1083310" y="1181100"/>
                </a:lnTo>
                <a:lnTo>
                  <a:pt x="1089660" y="1187449"/>
                </a:lnTo>
                <a:lnTo>
                  <a:pt x="1123431" y="1187449"/>
                </a:lnTo>
                <a:lnTo>
                  <a:pt x="1117084" y="1181100"/>
                </a:lnTo>
                <a:close/>
              </a:path>
              <a:path w="2792095" h="2856229">
                <a:moveTo>
                  <a:pt x="1123431" y="1187449"/>
                </a:moveTo>
                <a:lnTo>
                  <a:pt x="1089660" y="1187449"/>
                </a:lnTo>
                <a:lnTo>
                  <a:pt x="1096010" y="1193799"/>
                </a:lnTo>
                <a:lnTo>
                  <a:pt x="1129778" y="1193799"/>
                </a:lnTo>
                <a:lnTo>
                  <a:pt x="1123431" y="1187449"/>
                </a:lnTo>
                <a:close/>
              </a:path>
              <a:path w="2792095" h="2856229">
                <a:moveTo>
                  <a:pt x="1129778" y="1193800"/>
                </a:moveTo>
                <a:lnTo>
                  <a:pt x="1096010" y="1193800"/>
                </a:lnTo>
                <a:lnTo>
                  <a:pt x="1102360" y="1200149"/>
                </a:lnTo>
                <a:lnTo>
                  <a:pt x="1136126" y="1200149"/>
                </a:lnTo>
                <a:lnTo>
                  <a:pt x="1129778" y="1193800"/>
                </a:lnTo>
                <a:close/>
              </a:path>
              <a:path w="2792095" h="2856229">
                <a:moveTo>
                  <a:pt x="1136126" y="1200150"/>
                </a:moveTo>
                <a:lnTo>
                  <a:pt x="1102360" y="1200150"/>
                </a:lnTo>
                <a:lnTo>
                  <a:pt x="1108709" y="1206499"/>
                </a:lnTo>
                <a:lnTo>
                  <a:pt x="1142473" y="1206499"/>
                </a:lnTo>
                <a:lnTo>
                  <a:pt x="1136126" y="1200150"/>
                </a:lnTo>
                <a:close/>
              </a:path>
              <a:path w="2792095" h="2856229">
                <a:moveTo>
                  <a:pt x="1142473" y="1206500"/>
                </a:moveTo>
                <a:lnTo>
                  <a:pt x="1108710" y="1206500"/>
                </a:lnTo>
                <a:lnTo>
                  <a:pt x="1115059" y="1212849"/>
                </a:lnTo>
                <a:lnTo>
                  <a:pt x="1148820" y="1212849"/>
                </a:lnTo>
                <a:lnTo>
                  <a:pt x="1142473" y="1206500"/>
                </a:lnTo>
                <a:close/>
              </a:path>
              <a:path w="2792095" h="2856229">
                <a:moveTo>
                  <a:pt x="1148820" y="1212849"/>
                </a:moveTo>
                <a:lnTo>
                  <a:pt x="1115060" y="1212849"/>
                </a:lnTo>
                <a:lnTo>
                  <a:pt x="1134110" y="1231899"/>
                </a:lnTo>
                <a:lnTo>
                  <a:pt x="1167862" y="1231899"/>
                </a:lnTo>
                <a:lnTo>
                  <a:pt x="1148820" y="1212849"/>
                </a:lnTo>
                <a:close/>
              </a:path>
              <a:path w="2792095" h="2856229">
                <a:moveTo>
                  <a:pt x="1167862" y="1231900"/>
                </a:moveTo>
                <a:lnTo>
                  <a:pt x="1134110" y="1231900"/>
                </a:lnTo>
                <a:lnTo>
                  <a:pt x="1151890" y="1249679"/>
                </a:lnTo>
                <a:lnTo>
                  <a:pt x="1185634" y="1249679"/>
                </a:lnTo>
                <a:lnTo>
                  <a:pt x="1167862" y="1231900"/>
                </a:lnTo>
                <a:close/>
              </a:path>
              <a:path w="2792095" h="2856229">
                <a:moveTo>
                  <a:pt x="1185634" y="1249679"/>
                </a:moveTo>
                <a:lnTo>
                  <a:pt x="1151890" y="1249679"/>
                </a:lnTo>
                <a:lnTo>
                  <a:pt x="1158240" y="1256029"/>
                </a:lnTo>
                <a:lnTo>
                  <a:pt x="1191981" y="1256029"/>
                </a:lnTo>
                <a:lnTo>
                  <a:pt x="1185634" y="1249679"/>
                </a:lnTo>
                <a:close/>
              </a:path>
              <a:path w="2792095" h="2856229">
                <a:moveTo>
                  <a:pt x="1191981" y="1256029"/>
                </a:moveTo>
                <a:lnTo>
                  <a:pt x="1158240" y="1256029"/>
                </a:lnTo>
                <a:lnTo>
                  <a:pt x="1160780" y="1258569"/>
                </a:lnTo>
                <a:lnTo>
                  <a:pt x="1194520" y="1258569"/>
                </a:lnTo>
                <a:lnTo>
                  <a:pt x="1191981" y="1256029"/>
                </a:lnTo>
                <a:close/>
              </a:path>
              <a:path w="2792095" h="2856229">
                <a:moveTo>
                  <a:pt x="1194520" y="1258569"/>
                </a:moveTo>
                <a:lnTo>
                  <a:pt x="1160780" y="1258569"/>
                </a:lnTo>
                <a:lnTo>
                  <a:pt x="1183639" y="1281429"/>
                </a:lnTo>
                <a:lnTo>
                  <a:pt x="1217371" y="1281429"/>
                </a:lnTo>
                <a:lnTo>
                  <a:pt x="1194520" y="1258569"/>
                </a:lnTo>
                <a:close/>
              </a:path>
              <a:path w="2792095" h="2856229">
                <a:moveTo>
                  <a:pt x="1217371" y="1281430"/>
                </a:moveTo>
                <a:lnTo>
                  <a:pt x="1183640" y="1281430"/>
                </a:lnTo>
                <a:lnTo>
                  <a:pt x="1189990" y="1287779"/>
                </a:lnTo>
                <a:lnTo>
                  <a:pt x="1223718" y="1287779"/>
                </a:lnTo>
                <a:lnTo>
                  <a:pt x="1217371" y="1281430"/>
                </a:lnTo>
                <a:close/>
              </a:path>
              <a:path w="2792095" h="2856229">
                <a:moveTo>
                  <a:pt x="1223718" y="1287780"/>
                </a:moveTo>
                <a:lnTo>
                  <a:pt x="1189990" y="1287780"/>
                </a:lnTo>
                <a:lnTo>
                  <a:pt x="1196339" y="1294129"/>
                </a:lnTo>
                <a:lnTo>
                  <a:pt x="1230065" y="1294129"/>
                </a:lnTo>
                <a:lnTo>
                  <a:pt x="1223718" y="1287780"/>
                </a:lnTo>
                <a:close/>
              </a:path>
              <a:path w="2792095" h="2856229">
                <a:moveTo>
                  <a:pt x="1230065" y="1294129"/>
                </a:moveTo>
                <a:lnTo>
                  <a:pt x="1196340" y="1294129"/>
                </a:lnTo>
                <a:lnTo>
                  <a:pt x="1215390" y="1313179"/>
                </a:lnTo>
                <a:lnTo>
                  <a:pt x="1249107" y="1313179"/>
                </a:lnTo>
                <a:lnTo>
                  <a:pt x="1230065" y="1294129"/>
                </a:lnTo>
                <a:close/>
              </a:path>
              <a:path w="2792095" h="2856229">
                <a:moveTo>
                  <a:pt x="1249107" y="1313179"/>
                </a:moveTo>
                <a:lnTo>
                  <a:pt x="1215390" y="1313179"/>
                </a:lnTo>
                <a:lnTo>
                  <a:pt x="1217930" y="1315719"/>
                </a:lnTo>
                <a:lnTo>
                  <a:pt x="1251646" y="1315719"/>
                </a:lnTo>
                <a:lnTo>
                  <a:pt x="1249107" y="1313179"/>
                </a:lnTo>
                <a:close/>
              </a:path>
              <a:path w="2792095" h="2856229">
                <a:moveTo>
                  <a:pt x="1251646" y="1315719"/>
                </a:moveTo>
                <a:lnTo>
                  <a:pt x="1217930" y="1315719"/>
                </a:lnTo>
                <a:lnTo>
                  <a:pt x="1228090" y="1325879"/>
                </a:lnTo>
                <a:lnTo>
                  <a:pt x="1261801" y="1325879"/>
                </a:lnTo>
                <a:lnTo>
                  <a:pt x="1251646" y="1315719"/>
                </a:lnTo>
                <a:close/>
              </a:path>
              <a:path w="2792095" h="2856229">
                <a:moveTo>
                  <a:pt x="1261801" y="1325879"/>
                </a:moveTo>
                <a:lnTo>
                  <a:pt x="1228090" y="1325879"/>
                </a:lnTo>
                <a:lnTo>
                  <a:pt x="1230630" y="1328419"/>
                </a:lnTo>
                <a:lnTo>
                  <a:pt x="1264340" y="1328419"/>
                </a:lnTo>
                <a:lnTo>
                  <a:pt x="1261801" y="1325879"/>
                </a:lnTo>
                <a:close/>
              </a:path>
              <a:path w="2792095" h="2856229">
                <a:moveTo>
                  <a:pt x="1264340" y="1328419"/>
                </a:moveTo>
                <a:lnTo>
                  <a:pt x="1230630" y="1328419"/>
                </a:lnTo>
                <a:lnTo>
                  <a:pt x="1234440" y="1332229"/>
                </a:lnTo>
                <a:lnTo>
                  <a:pt x="1268149" y="1332229"/>
                </a:lnTo>
                <a:lnTo>
                  <a:pt x="1264340" y="1328419"/>
                </a:lnTo>
                <a:close/>
              </a:path>
              <a:path w="2792095" h="2856229">
                <a:moveTo>
                  <a:pt x="1268149" y="1332229"/>
                </a:moveTo>
                <a:lnTo>
                  <a:pt x="1234440" y="1332229"/>
                </a:lnTo>
                <a:lnTo>
                  <a:pt x="1247140" y="1344929"/>
                </a:lnTo>
                <a:lnTo>
                  <a:pt x="1280843" y="1344929"/>
                </a:lnTo>
                <a:lnTo>
                  <a:pt x="1268149" y="1332229"/>
                </a:lnTo>
                <a:close/>
              </a:path>
              <a:path w="2792095" h="2856229">
                <a:moveTo>
                  <a:pt x="1280843" y="1344929"/>
                </a:moveTo>
                <a:lnTo>
                  <a:pt x="1247140" y="1344929"/>
                </a:lnTo>
                <a:lnTo>
                  <a:pt x="1259840" y="1357629"/>
                </a:lnTo>
                <a:lnTo>
                  <a:pt x="1293538" y="1357629"/>
                </a:lnTo>
                <a:lnTo>
                  <a:pt x="1280843" y="1344929"/>
                </a:lnTo>
                <a:close/>
              </a:path>
              <a:path w="2792095" h="2856229">
                <a:moveTo>
                  <a:pt x="1293538" y="1357630"/>
                </a:moveTo>
                <a:lnTo>
                  <a:pt x="1259840" y="1357630"/>
                </a:lnTo>
                <a:lnTo>
                  <a:pt x="1272540" y="1370329"/>
                </a:lnTo>
                <a:lnTo>
                  <a:pt x="1306232" y="1370329"/>
                </a:lnTo>
                <a:lnTo>
                  <a:pt x="1293538" y="1357630"/>
                </a:lnTo>
                <a:close/>
              </a:path>
              <a:path w="2792095" h="2856229">
                <a:moveTo>
                  <a:pt x="1306232" y="1370329"/>
                </a:moveTo>
                <a:lnTo>
                  <a:pt x="1272540" y="1370329"/>
                </a:lnTo>
                <a:lnTo>
                  <a:pt x="1278890" y="1376679"/>
                </a:lnTo>
                <a:lnTo>
                  <a:pt x="1312580" y="1376679"/>
                </a:lnTo>
                <a:lnTo>
                  <a:pt x="1306232" y="1370329"/>
                </a:lnTo>
                <a:close/>
              </a:path>
              <a:path w="2792095" h="2856229">
                <a:moveTo>
                  <a:pt x="1312580" y="1376680"/>
                </a:moveTo>
                <a:lnTo>
                  <a:pt x="1278890" y="1376680"/>
                </a:lnTo>
                <a:lnTo>
                  <a:pt x="1285239" y="1383029"/>
                </a:lnTo>
                <a:lnTo>
                  <a:pt x="1318927" y="1383029"/>
                </a:lnTo>
                <a:lnTo>
                  <a:pt x="1312580" y="1376680"/>
                </a:lnTo>
                <a:close/>
              </a:path>
              <a:path w="2792095" h="2856229">
                <a:moveTo>
                  <a:pt x="1318927" y="1383030"/>
                </a:moveTo>
                <a:lnTo>
                  <a:pt x="1285240" y="1383030"/>
                </a:lnTo>
                <a:lnTo>
                  <a:pt x="1291590" y="1389379"/>
                </a:lnTo>
                <a:lnTo>
                  <a:pt x="1325274" y="1389379"/>
                </a:lnTo>
                <a:lnTo>
                  <a:pt x="1318927" y="1383030"/>
                </a:lnTo>
                <a:close/>
              </a:path>
              <a:path w="2792095" h="2856229">
                <a:moveTo>
                  <a:pt x="1325274" y="1389379"/>
                </a:moveTo>
                <a:lnTo>
                  <a:pt x="1291590" y="1389379"/>
                </a:lnTo>
                <a:lnTo>
                  <a:pt x="1294130" y="1391919"/>
                </a:lnTo>
                <a:lnTo>
                  <a:pt x="1327813" y="1391919"/>
                </a:lnTo>
                <a:lnTo>
                  <a:pt x="1325274" y="1389379"/>
                </a:lnTo>
                <a:close/>
              </a:path>
              <a:path w="2792095" h="2856229">
                <a:moveTo>
                  <a:pt x="1327813" y="1391919"/>
                </a:moveTo>
                <a:lnTo>
                  <a:pt x="1294130" y="1391919"/>
                </a:lnTo>
                <a:lnTo>
                  <a:pt x="1297940" y="1395729"/>
                </a:lnTo>
                <a:lnTo>
                  <a:pt x="1331621" y="1395729"/>
                </a:lnTo>
                <a:lnTo>
                  <a:pt x="1327813" y="1391919"/>
                </a:lnTo>
                <a:close/>
              </a:path>
              <a:path w="2792095" h="2856229">
                <a:moveTo>
                  <a:pt x="1331621" y="1395730"/>
                </a:moveTo>
                <a:lnTo>
                  <a:pt x="1297940" y="1395730"/>
                </a:lnTo>
                <a:lnTo>
                  <a:pt x="1313180" y="1410969"/>
                </a:lnTo>
                <a:lnTo>
                  <a:pt x="1346855" y="1410969"/>
                </a:lnTo>
                <a:lnTo>
                  <a:pt x="1331621" y="1395730"/>
                </a:lnTo>
                <a:close/>
              </a:path>
              <a:path w="2792095" h="2856229">
                <a:moveTo>
                  <a:pt x="1346855" y="1410969"/>
                </a:moveTo>
                <a:lnTo>
                  <a:pt x="1313180" y="1410969"/>
                </a:lnTo>
                <a:lnTo>
                  <a:pt x="1319530" y="1417319"/>
                </a:lnTo>
                <a:lnTo>
                  <a:pt x="1353202" y="1417319"/>
                </a:lnTo>
                <a:lnTo>
                  <a:pt x="1346855" y="1410969"/>
                </a:lnTo>
                <a:close/>
              </a:path>
              <a:path w="2792095" h="2856229">
                <a:moveTo>
                  <a:pt x="1353202" y="1417319"/>
                </a:moveTo>
                <a:lnTo>
                  <a:pt x="1319530" y="1417319"/>
                </a:lnTo>
                <a:lnTo>
                  <a:pt x="1329690" y="1427479"/>
                </a:lnTo>
                <a:lnTo>
                  <a:pt x="1363358" y="1427479"/>
                </a:lnTo>
                <a:lnTo>
                  <a:pt x="1353202" y="1417319"/>
                </a:lnTo>
                <a:close/>
              </a:path>
              <a:path w="2792095" h="2856229">
                <a:moveTo>
                  <a:pt x="1363358" y="1427479"/>
                </a:moveTo>
                <a:lnTo>
                  <a:pt x="1329690" y="1427479"/>
                </a:lnTo>
                <a:lnTo>
                  <a:pt x="1338580" y="1436369"/>
                </a:lnTo>
                <a:lnTo>
                  <a:pt x="1372244" y="1436369"/>
                </a:lnTo>
                <a:lnTo>
                  <a:pt x="1363358" y="1427479"/>
                </a:lnTo>
                <a:close/>
              </a:path>
              <a:path w="2792095" h="2856229">
                <a:moveTo>
                  <a:pt x="1372244" y="1436369"/>
                </a:moveTo>
                <a:lnTo>
                  <a:pt x="1338580" y="1436369"/>
                </a:lnTo>
                <a:lnTo>
                  <a:pt x="1361440" y="1459229"/>
                </a:lnTo>
                <a:lnTo>
                  <a:pt x="1395094" y="1459229"/>
                </a:lnTo>
                <a:lnTo>
                  <a:pt x="1372244" y="1436369"/>
                </a:lnTo>
                <a:close/>
              </a:path>
              <a:path w="2792095" h="2856229">
                <a:moveTo>
                  <a:pt x="1395094" y="1459229"/>
                </a:moveTo>
                <a:lnTo>
                  <a:pt x="1361440" y="1459229"/>
                </a:lnTo>
                <a:lnTo>
                  <a:pt x="1376680" y="1474469"/>
                </a:lnTo>
                <a:lnTo>
                  <a:pt x="1410327" y="1474469"/>
                </a:lnTo>
                <a:lnTo>
                  <a:pt x="1395094" y="1459229"/>
                </a:lnTo>
                <a:close/>
              </a:path>
              <a:path w="2792095" h="2856229">
                <a:moveTo>
                  <a:pt x="1410327" y="1474469"/>
                </a:moveTo>
                <a:lnTo>
                  <a:pt x="1376680" y="1474469"/>
                </a:lnTo>
                <a:lnTo>
                  <a:pt x="1383030" y="1480819"/>
                </a:lnTo>
                <a:lnTo>
                  <a:pt x="1416675" y="1480819"/>
                </a:lnTo>
                <a:lnTo>
                  <a:pt x="1410327" y="1474469"/>
                </a:lnTo>
                <a:close/>
              </a:path>
              <a:path w="2792095" h="2856229">
                <a:moveTo>
                  <a:pt x="1416675" y="1480819"/>
                </a:moveTo>
                <a:lnTo>
                  <a:pt x="1383030" y="1480819"/>
                </a:lnTo>
                <a:lnTo>
                  <a:pt x="1393190" y="1490979"/>
                </a:lnTo>
                <a:lnTo>
                  <a:pt x="1426830" y="1490979"/>
                </a:lnTo>
                <a:lnTo>
                  <a:pt x="1416675" y="1480819"/>
                </a:lnTo>
                <a:close/>
              </a:path>
              <a:path w="2792095" h="2856229">
                <a:moveTo>
                  <a:pt x="1426830" y="1490979"/>
                </a:moveTo>
                <a:lnTo>
                  <a:pt x="1393190" y="1490979"/>
                </a:lnTo>
                <a:lnTo>
                  <a:pt x="1399540" y="1497329"/>
                </a:lnTo>
                <a:lnTo>
                  <a:pt x="1433178" y="1497329"/>
                </a:lnTo>
                <a:lnTo>
                  <a:pt x="1426830" y="1490979"/>
                </a:lnTo>
                <a:close/>
              </a:path>
              <a:path w="2792095" h="2856229">
                <a:moveTo>
                  <a:pt x="1433178" y="1497329"/>
                </a:moveTo>
                <a:lnTo>
                  <a:pt x="1399540" y="1497329"/>
                </a:lnTo>
                <a:lnTo>
                  <a:pt x="1402080" y="1499869"/>
                </a:lnTo>
                <a:lnTo>
                  <a:pt x="1435716" y="1499869"/>
                </a:lnTo>
                <a:lnTo>
                  <a:pt x="1433178" y="1497329"/>
                </a:lnTo>
                <a:close/>
              </a:path>
              <a:path w="2792095" h="2856229">
                <a:moveTo>
                  <a:pt x="1435716" y="1499869"/>
                </a:moveTo>
                <a:lnTo>
                  <a:pt x="1402080" y="1499869"/>
                </a:lnTo>
                <a:lnTo>
                  <a:pt x="1408430" y="1506219"/>
                </a:lnTo>
                <a:lnTo>
                  <a:pt x="1442064" y="1506219"/>
                </a:lnTo>
                <a:lnTo>
                  <a:pt x="1435716" y="1499869"/>
                </a:lnTo>
                <a:close/>
              </a:path>
              <a:path w="2792095" h="2856229">
                <a:moveTo>
                  <a:pt x="1442064" y="1506219"/>
                </a:moveTo>
                <a:lnTo>
                  <a:pt x="1408430" y="1506219"/>
                </a:lnTo>
                <a:lnTo>
                  <a:pt x="1412240" y="1510029"/>
                </a:lnTo>
                <a:lnTo>
                  <a:pt x="1445872" y="1510029"/>
                </a:lnTo>
                <a:lnTo>
                  <a:pt x="1442064" y="1506219"/>
                </a:lnTo>
                <a:close/>
              </a:path>
              <a:path w="2792095" h="2856229">
                <a:moveTo>
                  <a:pt x="1445872" y="1510029"/>
                </a:moveTo>
                <a:lnTo>
                  <a:pt x="1412240" y="1510029"/>
                </a:lnTo>
                <a:lnTo>
                  <a:pt x="1414780" y="1512569"/>
                </a:lnTo>
                <a:lnTo>
                  <a:pt x="1448411" y="1512569"/>
                </a:lnTo>
                <a:lnTo>
                  <a:pt x="1445872" y="1510029"/>
                </a:lnTo>
                <a:close/>
              </a:path>
              <a:path w="2792095" h="2856229">
                <a:moveTo>
                  <a:pt x="1448411" y="1512569"/>
                </a:moveTo>
                <a:lnTo>
                  <a:pt x="1414780" y="1512569"/>
                </a:lnTo>
                <a:lnTo>
                  <a:pt x="1433830" y="1531619"/>
                </a:lnTo>
                <a:lnTo>
                  <a:pt x="1467453" y="1531619"/>
                </a:lnTo>
                <a:lnTo>
                  <a:pt x="1448411" y="1512569"/>
                </a:lnTo>
                <a:close/>
              </a:path>
              <a:path w="2792095" h="2856229">
                <a:moveTo>
                  <a:pt x="1467453" y="1531619"/>
                </a:moveTo>
                <a:lnTo>
                  <a:pt x="1433830" y="1531619"/>
                </a:lnTo>
                <a:lnTo>
                  <a:pt x="1440180" y="1537969"/>
                </a:lnTo>
                <a:lnTo>
                  <a:pt x="1473800" y="1537969"/>
                </a:lnTo>
                <a:lnTo>
                  <a:pt x="1467453" y="1531619"/>
                </a:lnTo>
                <a:close/>
              </a:path>
              <a:path w="2792095" h="2856229">
                <a:moveTo>
                  <a:pt x="1473800" y="1537969"/>
                </a:moveTo>
                <a:lnTo>
                  <a:pt x="1440180" y="1537969"/>
                </a:lnTo>
                <a:lnTo>
                  <a:pt x="1469390" y="1567179"/>
                </a:lnTo>
                <a:lnTo>
                  <a:pt x="1502997" y="1567179"/>
                </a:lnTo>
                <a:lnTo>
                  <a:pt x="1473800" y="1537969"/>
                </a:lnTo>
                <a:close/>
              </a:path>
              <a:path w="2792095" h="2856229">
                <a:moveTo>
                  <a:pt x="1502997" y="1567179"/>
                </a:moveTo>
                <a:lnTo>
                  <a:pt x="1469390" y="1567179"/>
                </a:lnTo>
                <a:lnTo>
                  <a:pt x="1513840" y="1611629"/>
                </a:lnTo>
                <a:lnTo>
                  <a:pt x="1547428" y="1611629"/>
                </a:lnTo>
                <a:lnTo>
                  <a:pt x="1502997" y="1567179"/>
                </a:lnTo>
                <a:close/>
              </a:path>
              <a:path w="2792095" h="2856229">
                <a:moveTo>
                  <a:pt x="1547428" y="1611629"/>
                </a:moveTo>
                <a:lnTo>
                  <a:pt x="1513840" y="1611629"/>
                </a:lnTo>
                <a:lnTo>
                  <a:pt x="1522730" y="1620519"/>
                </a:lnTo>
                <a:lnTo>
                  <a:pt x="1556314" y="1620519"/>
                </a:lnTo>
                <a:lnTo>
                  <a:pt x="1547428" y="1611629"/>
                </a:lnTo>
                <a:close/>
              </a:path>
              <a:path w="2792095" h="2856229">
                <a:moveTo>
                  <a:pt x="1556314" y="1620519"/>
                </a:moveTo>
                <a:lnTo>
                  <a:pt x="1522730" y="1620519"/>
                </a:lnTo>
                <a:lnTo>
                  <a:pt x="1579880" y="1677669"/>
                </a:lnTo>
                <a:lnTo>
                  <a:pt x="1613440" y="1677669"/>
                </a:lnTo>
                <a:lnTo>
                  <a:pt x="1556314" y="1620519"/>
                </a:lnTo>
                <a:close/>
              </a:path>
              <a:path w="2792095" h="2856229">
                <a:moveTo>
                  <a:pt x="1613440" y="1677669"/>
                </a:moveTo>
                <a:lnTo>
                  <a:pt x="1579880" y="1677669"/>
                </a:lnTo>
                <a:lnTo>
                  <a:pt x="1598930" y="1696719"/>
                </a:lnTo>
                <a:lnTo>
                  <a:pt x="1632482" y="1696719"/>
                </a:lnTo>
                <a:lnTo>
                  <a:pt x="1613440" y="1677669"/>
                </a:lnTo>
                <a:close/>
              </a:path>
              <a:path w="2792095" h="2856229">
                <a:moveTo>
                  <a:pt x="1632482" y="1696719"/>
                </a:moveTo>
                <a:lnTo>
                  <a:pt x="1598930" y="1696719"/>
                </a:lnTo>
                <a:lnTo>
                  <a:pt x="1656079" y="1753869"/>
                </a:lnTo>
                <a:lnTo>
                  <a:pt x="1689607" y="1753869"/>
                </a:lnTo>
                <a:lnTo>
                  <a:pt x="1632482" y="1696719"/>
                </a:lnTo>
                <a:close/>
              </a:path>
              <a:path w="2792095" h="2856229">
                <a:moveTo>
                  <a:pt x="1689607" y="1753869"/>
                </a:moveTo>
                <a:lnTo>
                  <a:pt x="1656080" y="1753869"/>
                </a:lnTo>
                <a:lnTo>
                  <a:pt x="1666239" y="1764029"/>
                </a:lnTo>
                <a:lnTo>
                  <a:pt x="1699763" y="1764029"/>
                </a:lnTo>
                <a:lnTo>
                  <a:pt x="1689607" y="1753869"/>
                </a:lnTo>
                <a:close/>
              </a:path>
              <a:path w="2792095" h="2856229">
                <a:moveTo>
                  <a:pt x="1699763" y="1764029"/>
                </a:moveTo>
                <a:lnTo>
                  <a:pt x="1666239" y="1764029"/>
                </a:lnTo>
                <a:lnTo>
                  <a:pt x="1687829" y="1785619"/>
                </a:lnTo>
                <a:lnTo>
                  <a:pt x="1721343" y="1785619"/>
                </a:lnTo>
                <a:lnTo>
                  <a:pt x="1699763" y="1764029"/>
                </a:lnTo>
                <a:close/>
              </a:path>
              <a:path w="2792095" h="2856229">
                <a:moveTo>
                  <a:pt x="1721343" y="1785619"/>
                </a:moveTo>
                <a:lnTo>
                  <a:pt x="1687830" y="1785619"/>
                </a:lnTo>
                <a:lnTo>
                  <a:pt x="1691639" y="1789429"/>
                </a:lnTo>
                <a:lnTo>
                  <a:pt x="1725152" y="1789429"/>
                </a:lnTo>
                <a:lnTo>
                  <a:pt x="1721343" y="1785619"/>
                </a:lnTo>
                <a:close/>
              </a:path>
              <a:path w="2792095" h="2856229">
                <a:moveTo>
                  <a:pt x="1725152" y="1789429"/>
                </a:moveTo>
                <a:lnTo>
                  <a:pt x="1691639" y="1789429"/>
                </a:lnTo>
                <a:lnTo>
                  <a:pt x="1719580" y="1817369"/>
                </a:lnTo>
                <a:lnTo>
                  <a:pt x="1753080" y="1817369"/>
                </a:lnTo>
                <a:lnTo>
                  <a:pt x="1725152" y="1789429"/>
                </a:lnTo>
                <a:close/>
              </a:path>
              <a:path w="2792095" h="2856229">
                <a:moveTo>
                  <a:pt x="1753080" y="1817370"/>
                </a:moveTo>
                <a:lnTo>
                  <a:pt x="1719580" y="1817370"/>
                </a:lnTo>
                <a:lnTo>
                  <a:pt x="1751329" y="1849119"/>
                </a:lnTo>
                <a:lnTo>
                  <a:pt x="1784816" y="1849119"/>
                </a:lnTo>
                <a:lnTo>
                  <a:pt x="1753080" y="1817370"/>
                </a:lnTo>
                <a:close/>
              </a:path>
              <a:path w="2792095" h="2856229">
                <a:moveTo>
                  <a:pt x="1784816" y="1849119"/>
                </a:moveTo>
                <a:lnTo>
                  <a:pt x="1751330" y="1849119"/>
                </a:lnTo>
                <a:lnTo>
                  <a:pt x="1761489" y="1859279"/>
                </a:lnTo>
                <a:lnTo>
                  <a:pt x="1794972" y="1859279"/>
                </a:lnTo>
                <a:lnTo>
                  <a:pt x="1784816" y="1849119"/>
                </a:lnTo>
                <a:close/>
              </a:path>
              <a:path w="2792095" h="2856229">
                <a:moveTo>
                  <a:pt x="1794972" y="1859279"/>
                </a:moveTo>
                <a:lnTo>
                  <a:pt x="1761490" y="1859279"/>
                </a:lnTo>
                <a:lnTo>
                  <a:pt x="1783080" y="1880869"/>
                </a:lnTo>
                <a:lnTo>
                  <a:pt x="1816552" y="1880869"/>
                </a:lnTo>
                <a:lnTo>
                  <a:pt x="1794972" y="1859279"/>
                </a:lnTo>
                <a:close/>
              </a:path>
              <a:path w="2792095" h="2856229">
                <a:moveTo>
                  <a:pt x="1816552" y="1880870"/>
                </a:moveTo>
                <a:lnTo>
                  <a:pt x="1783080" y="1880870"/>
                </a:lnTo>
                <a:lnTo>
                  <a:pt x="1793239" y="1891029"/>
                </a:lnTo>
                <a:lnTo>
                  <a:pt x="1826708" y="1891029"/>
                </a:lnTo>
                <a:lnTo>
                  <a:pt x="1816552" y="1880870"/>
                </a:lnTo>
                <a:close/>
              </a:path>
              <a:path w="2792095" h="2856229">
                <a:moveTo>
                  <a:pt x="1826708" y="1891029"/>
                </a:moveTo>
                <a:lnTo>
                  <a:pt x="1793240" y="1891029"/>
                </a:lnTo>
                <a:lnTo>
                  <a:pt x="1802130" y="1899919"/>
                </a:lnTo>
                <a:lnTo>
                  <a:pt x="1835594" y="1899919"/>
                </a:lnTo>
                <a:lnTo>
                  <a:pt x="1826708" y="1891029"/>
                </a:lnTo>
                <a:close/>
              </a:path>
              <a:path w="2792095" h="2856229">
                <a:moveTo>
                  <a:pt x="1835594" y="1899920"/>
                </a:moveTo>
                <a:lnTo>
                  <a:pt x="1802130" y="1899920"/>
                </a:lnTo>
                <a:lnTo>
                  <a:pt x="1814829" y="1912619"/>
                </a:lnTo>
                <a:lnTo>
                  <a:pt x="1848289" y="1912619"/>
                </a:lnTo>
                <a:lnTo>
                  <a:pt x="1835594" y="1899920"/>
                </a:lnTo>
                <a:close/>
              </a:path>
              <a:path w="2792095" h="2856229">
                <a:moveTo>
                  <a:pt x="1848289" y="1912619"/>
                </a:moveTo>
                <a:lnTo>
                  <a:pt x="1814830" y="1912619"/>
                </a:lnTo>
                <a:lnTo>
                  <a:pt x="1824989" y="1922779"/>
                </a:lnTo>
                <a:lnTo>
                  <a:pt x="1858444" y="1922779"/>
                </a:lnTo>
                <a:lnTo>
                  <a:pt x="1848289" y="1912619"/>
                </a:lnTo>
                <a:close/>
              </a:path>
              <a:path w="2792095" h="2856229">
                <a:moveTo>
                  <a:pt x="1858444" y="1922779"/>
                </a:moveTo>
                <a:lnTo>
                  <a:pt x="1824990" y="1922779"/>
                </a:lnTo>
                <a:lnTo>
                  <a:pt x="1844039" y="1941829"/>
                </a:lnTo>
                <a:lnTo>
                  <a:pt x="1877486" y="1941829"/>
                </a:lnTo>
                <a:lnTo>
                  <a:pt x="1858444" y="1922779"/>
                </a:lnTo>
                <a:close/>
              </a:path>
              <a:path w="2792095" h="2856229">
                <a:moveTo>
                  <a:pt x="1877486" y="1941829"/>
                </a:moveTo>
                <a:lnTo>
                  <a:pt x="1844040" y="1941829"/>
                </a:lnTo>
                <a:lnTo>
                  <a:pt x="1846580" y="1944369"/>
                </a:lnTo>
                <a:lnTo>
                  <a:pt x="1880025" y="1944369"/>
                </a:lnTo>
                <a:lnTo>
                  <a:pt x="1877486" y="1941829"/>
                </a:lnTo>
                <a:close/>
              </a:path>
              <a:path w="2792095" h="2856229">
                <a:moveTo>
                  <a:pt x="1880025" y="1944370"/>
                </a:moveTo>
                <a:lnTo>
                  <a:pt x="1846580" y="1944370"/>
                </a:lnTo>
                <a:lnTo>
                  <a:pt x="1850389" y="1948179"/>
                </a:lnTo>
                <a:lnTo>
                  <a:pt x="1883833" y="1948179"/>
                </a:lnTo>
                <a:lnTo>
                  <a:pt x="1880025" y="1944370"/>
                </a:lnTo>
                <a:close/>
              </a:path>
              <a:path w="2792095" h="2856229">
                <a:moveTo>
                  <a:pt x="1883833" y="1948179"/>
                </a:moveTo>
                <a:lnTo>
                  <a:pt x="1850390" y="1948179"/>
                </a:lnTo>
                <a:lnTo>
                  <a:pt x="1878330" y="1976119"/>
                </a:lnTo>
                <a:lnTo>
                  <a:pt x="1911761" y="1976119"/>
                </a:lnTo>
                <a:lnTo>
                  <a:pt x="1883833" y="1948179"/>
                </a:lnTo>
                <a:close/>
              </a:path>
              <a:path w="2792095" h="2856229">
                <a:moveTo>
                  <a:pt x="1911761" y="1976119"/>
                </a:moveTo>
                <a:lnTo>
                  <a:pt x="1878330" y="1976119"/>
                </a:lnTo>
                <a:lnTo>
                  <a:pt x="1897379" y="1995169"/>
                </a:lnTo>
                <a:lnTo>
                  <a:pt x="1930803" y="1995169"/>
                </a:lnTo>
                <a:lnTo>
                  <a:pt x="1911761" y="1976119"/>
                </a:lnTo>
                <a:close/>
              </a:path>
              <a:path w="2792095" h="2856229">
                <a:moveTo>
                  <a:pt x="1930803" y="1995169"/>
                </a:moveTo>
                <a:lnTo>
                  <a:pt x="1897380" y="1995169"/>
                </a:lnTo>
                <a:lnTo>
                  <a:pt x="1903729" y="2001519"/>
                </a:lnTo>
                <a:lnTo>
                  <a:pt x="1937150" y="2001519"/>
                </a:lnTo>
                <a:lnTo>
                  <a:pt x="1930803" y="1995169"/>
                </a:lnTo>
                <a:close/>
              </a:path>
              <a:path w="2792095" h="2856229">
                <a:moveTo>
                  <a:pt x="1937150" y="2001519"/>
                </a:moveTo>
                <a:lnTo>
                  <a:pt x="1903730" y="2001519"/>
                </a:lnTo>
                <a:lnTo>
                  <a:pt x="1907539" y="2005329"/>
                </a:lnTo>
                <a:lnTo>
                  <a:pt x="1940959" y="2005329"/>
                </a:lnTo>
                <a:lnTo>
                  <a:pt x="1937150" y="2001519"/>
                </a:lnTo>
                <a:close/>
              </a:path>
              <a:path w="2792095" h="2856229">
                <a:moveTo>
                  <a:pt x="1940959" y="2005329"/>
                </a:moveTo>
                <a:lnTo>
                  <a:pt x="1907540" y="2005329"/>
                </a:lnTo>
                <a:lnTo>
                  <a:pt x="1910080" y="2007869"/>
                </a:lnTo>
                <a:lnTo>
                  <a:pt x="1943498" y="2007869"/>
                </a:lnTo>
                <a:lnTo>
                  <a:pt x="1940959" y="2005329"/>
                </a:lnTo>
                <a:close/>
              </a:path>
              <a:path w="2792095" h="2856229">
                <a:moveTo>
                  <a:pt x="1943498" y="2007869"/>
                </a:moveTo>
                <a:lnTo>
                  <a:pt x="1910080" y="2007869"/>
                </a:lnTo>
                <a:lnTo>
                  <a:pt x="1916430" y="2014219"/>
                </a:lnTo>
                <a:lnTo>
                  <a:pt x="1949845" y="2014219"/>
                </a:lnTo>
                <a:lnTo>
                  <a:pt x="1943498" y="2007869"/>
                </a:lnTo>
                <a:close/>
              </a:path>
              <a:path w="2792095" h="2856229">
                <a:moveTo>
                  <a:pt x="1949845" y="2014219"/>
                </a:moveTo>
                <a:lnTo>
                  <a:pt x="1916430" y="2014219"/>
                </a:lnTo>
                <a:lnTo>
                  <a:pt x="1929130" y="2026919"/>
                </a:lnTo>
                <a:lnTo>
                  <a:pt x="1962539" y="2026919"/>
                </a:lnTo>
                <a:lnTo>
                  <a:pt x="1949845" y="2014219"/>
                </a:lnTo>
                <a:close/>
              </a:path>
              <a:path w="2792095" h="2856229">
                <a:moveTo>
                  <a:pt x="1962539" y="2026919"/>
                </a:moveTo>
                <a:lnTo>
                  <a:pt x="1929130" y="2026919"/>
                </a:lnTo>
                <a:lnTo>
                  <a:pt x="1932939" y="2030729"/>
                </a:lnTo>
                <a:lnTo>
                  <a:pt x="1966348" y="2030729"/>
                </a:lnTo>
                <a:lnTo>
                  <a:pt x="1962539" y="2026919"/>
                </a:lnTo>
                <a:close/>
              </a:path>
              <a:path w="2792095" h="2856229">
                <a:moveTo>
                  <a:pt x="1966348" y="2030729"/>
                </a:moveTo>
                <a:lnTo>
                  <a:pt x="1932939" y="2030729"/>
                </a:lnTo>
                <a:lnTo>
                  <a:pt x="1935479" y="2033269"/>
                </a:lnTo>
                <a:lnTo>
                  <a:pt x="1968887" y="2033269"/>
                </a:lnTo>
                <a:lnTo>
                  <a:pt x="1966348" y="2030729"/>
                </a:lnTo>
                <a:close/>
              </a:path>
              <a:path w="2792095" h="2856229">
                <a:moveTo>
                  <a:pt x="1968887" y="2033269"/>
                </a:moveTo>
                <a:lnTo>
                  <a:pt x="1935480" y="2033269"/>
                </a:lnTo>
                <a:lnTo>
                  <a:pt x="1948180" y="2045969"/>
                </a:lnTo>
                <a:lnTo>
                  <a:pt x="1981581" y="2045969"/>
                </a:lnTo>
                <a:lnTo>
                  <a:pt x="1968887" y="2033269"/>
                </a:lnTo>
                <a:close/>
              </a:path>
              <a:path w="2792095" h="2856229">
                <a:moveTo>
                  <a:pt x="2592188" y="2656839"/>
                </a:moveTo>
                <a:lnTo>
                  <a:pt x="2559050" y="2656839"/>
                </a:lnTo>
                <a:lnTo>
                  <a:pt x="2678430" y="2776219"/>
                </a:lnTo>
                <a:lnTo>
                  <a:pt x="2711517" y="2776219"/>
                </a:lnTo>
                <a:lnTo>
                  <a:pt x="2592188" y="2656839"/>
                </a:lnTo>
                <a:close/>
              </a:path>
              <a:path w="2792095" h="2856229">
                <a:moveTo>
                  <a:pt x="2589649" y="2654299"/>
                </a:moveTo>
                <a:lnTo>
                  <a:pt x="2556510" y="2654299"/>
                </a:lnTo>
                <a:lnTo>
                  <a:pt x="2557780" y="2655569"/>
                </a:lnTo>
                <a:lnTo>
                  <a:pt x="2590919" y="2655569"/>
                </a:lnTo>
                <a:lnTo>
                  <a:pt x="2589649" y="2654299"/>
                </a:lnTo>
                <a:close/>
              </a:path>
              <a:path w="2792095" h="2856229">
                <a:moveTo>
                  <a:pt x="2585841" y="2650489"/>
                </a:moveTo>
                <a:lnTo>
                  <a:pt x="2552700" y="2650489"/>
                </a:lnTo>
                <a:lnTo>
                  <a:pt x="2555240" y="2653029"/>
                </a:lnTo>
                <a:lnTo>
                  <a:pt x="2588380" y="2653029"/>
                </a:lnTo>
                <a:lnTo>
                  <a:pt x="2585841" y="2650489"/>
                </a:lnTo>
                <a:close/>
              </a:path>
              <a:path w="2792095" h="2856229">
                <a:moveTo>
                  <a:pt x="2583302" y="2647949"/>
                </a:moveTo>
                <a:lnTo>
                  <a:pt x="2550160" y="2647949"/>
                </a:lnTo>
                <a:lnTo>
                  <a:pt x="2551430" y="2649219"/>
                </a:lnTo>
                <a:lnTo>
                  <a:pt x="2584571" y="2649219"/>
                </a:lnTo>
                <a:lnTo>
                  <a:pt x="2583302" y="2647949"/>
                </a:lnTo>
                <a:close/>
              </a:path>
              <a:path w="2792095" h="2856229">
                <a:moveTo>
                  <a:pt x="2579494" y="2644139"/>
                </a:moveTo>
                <a:lnTo>
                  <a:pt x="2546350" y="2644139"/>
                </a:lnTo>
                <a:lnTo>
                  <a:pt x="2548890" y="2646679"/>
                </a:lnTo>
                <a:lnTo>
                  <a:pt x="2582033" y="2646679"/>
                </a:lnTo>
                <a:lnTo>
                  <a:pt x="2579494" y="2644139"/>
                </a:lnTo>
                <a:close/>
              </a:path>
              <a:path w="2792095" h="2856229">
                <a:moveTo>
                  <a:pt x="2576955" y="2641599"/>
                </a:moveTo>
                <a:lnTo>
                  <a:pt x="2543810" y="2641599"/>
                </a:lnTo>
                <a:lnTo>
                  <a:pt x="2545080" y="2642869"/>
                </a:lnTo>
                <a:lnTo>
                  <a:pt x="2578224" y="2642869"/>
                </a:lnTo>
                <a:lnTo>
                  <a:pt x="2576955" y="2641599"/>
                </a:lnTo>
                <a:close/>
              </a:path>
              <a:path w="2792095" h="2856229">
                <a:moveTo>
                  <a:pt x="2573146" y="2637790"/>
                </a:moveTo>
                <a:lnTo>
                  <a:pt x="2540000" y="2637790"/>
                </a:lnTo>
                <a:lnTo>
                  <a:pt x="2542540" y="2640329"/>
                </a:lnTo>
                <a:lnTo>
                  <a:pt x="2575685" y="2640329"/>
                </a:lnTo>
                <a:lnTo>
                  <a:pt x="2573146" y="2637790"/>
                </a:lnTo>
                <a:close/>
              </a:path>
              <a:path w="2792095" h="2856229">
                <a:moveTo>
                  <a:pt x="2570607" y="2635249"/>
                </a:moveTo>
                <a:lnTo>
                  <a:pt x="2537460" y="2635249"/>
                </a:lnTo>
                <a:lnTo>
                  <a:pt x="2538730" y="2636520"/>
                </a:lnTo>
                <a:lnTo>
                  <a:pt x="2571877" y="2636520"/>
                </a:lnTo>
                <a:lnTo>
                  <a:pt x="2570607" y="2635249"/>
                </a:lnTo>
                <a:close/>
              </a:path>
              <a:path w="2792095" h="2856229">
                <a:moveTo>
                  <a:pt x="2566799" y="2631440"/>
                </a:moveTo>
                <a:lnTo>
                  <a:pt x="2533650" y="2631440"/>
                </a:lnTo>
                <a:lnTo>
                  <a:pt x="2536190" y="2633979"/>
                </a:lnTo>
                <a:lnTo>
                  <a:pt x="2569338" y="2633979"/>
                </a:lnTo>
                <a:lnTo>
                  <a:pt x="2566799" y="2631440"/>
                </a:lnTo>
                <a:close/>
              </a:path>
              <a:path w="2792095" h="2856229">
                <a:moveTo>
                  <a:pt x="2564260" y="2628899"/>
                </a:moveTo>
                <a:lnTo>
                  <a:pt x="2531110" y="2628899"/>
                </a:lnTo>
                <a:lnTo>
                  <a:pt x="2532380" y="2630170"/>
                </a:lnTo>
                <a:lnTo>
                  <a:pt x="2565530" y="2630170"/>
                </a:lnTo>
                <a:lnTo>
                  <a:pt x="2564260" y="2628899"/>
                </a:lnTo>
                <a:close/>
              </a:path>
              <a:path w="2792095" h="2856229">
                <a:moveTo>
                  <a:pt x="2560452" y="2625089"/>
                </a:moveTo>
                <a:lnTo>
                  <a:pt x="2527300" y="2625089"/>
                </a:lnTo>
                <a:lnTo>
                  <a:pt x="2529840" y="2627629"/>
                </a:lnTo>
                <a:lnTo>
                  <a:pt x="2562991" y="2627629"/>
                </a:lnTo>
                <a:lnTo>
                  <a:pt x="2560452" y="2625089"/>
                </a:lnTo>
                <a:close/>
              </a:path>
              <a:path w="2792095" h="2856229">
                <a:moveTo>
                  <a:pt x="2557913" y="2622549"/>
                </a:moveTo>
                <a:lnTo>
                  <a:pt x="2524760" y="2622549"/>
                </a:lnTo>
                <a:lnTo>
                  <a:pt x="2526030" y="2623819"/>
                </a:lnTo>
                <a:lnTo>
                  <a:pt x="2559182" y="2623819"/>
                </a:lnTo>
                <a:lnTo>
                  <a:pt x="2557913" y="2622549"/>
                </a:lnTo>
                <a:close/>
              </a:path>
              <a:path w="2792095" h="2856229">
                <a:moveTo>
                  <a:pt x="2554105" y="2618739"/>
                </a:moveTo>
                <a:lnTo>
                  <a:pt x="2520950" y="2618739"/>
                </a:lnTo>
                <a:lnTo>
                  <a:pt x="2523490" y="2621279"/>
                </a:lnTo>
                <a:lnTo>
                  <a:pt x="2556644" y="2621279"/>
                </a:lnTo>
                <a:lnTo>
                  <a:pt x="2554105" y="2618739"/>
                </a:lnTo>
                <a:close/>
              </a:path>
              <a:path w="2792095" h="2856229">
                <a:moveTo>
                  <a:pt x="2551566" y="2616199"/>
                </a:moveTo>
                <a:lnTo>
                  <a:pt x="2518410" y="2616199"/>
                </a:lnTo>
                <a:lnTo>
                  <a:pt x="2519680" y="2617469"/>
                </a:lnTo>
                <a:lnTo>
                  <a:pt x="2552835" y="2617469"/>
                </a:lnTo>
                <a:lnTo>
                  <a:pt x="2551566" y="2616199"/>
                </a:lnTo>
                <a:close/>
              </a:path>
              <a:path w="2792095" h="2856229">
                <a:moveTo>
                  <a:pt x="2547757" y="2612389"/>
                </a:moveTo>
                <a:lnTo>
                  <a:pt x="2514600" y="2612389"/>
                </a:lnTo>
                <a:lnTo>
                  <a:pt x="2517140" y="2614929"/>
                </a:lnTo>
                <a:lnTo>
                  <a:pt x="2550296" y="2614929"/>
                </a:lnTo>
                <a:lnTo>
                  <a:pt x="2547757" y="2612389"/>
                </a:lnTo>
                <a:close/>
              </a:path>
              <a:path w="2792095" h="2856229">
                <a:moveTo>
                  <a:pt x="2545218" y="2609849"/>
                </a:moveTo>
                <a:lnTo>
                  <a:pt x="2512060" y="2609849"/>
                </a:lnTo>
                <a:lnTo>
                  <a:pt x="2513330" y="2611120"/>
                </a:lnTo>
                <a:lnTo>
                  <a:pt x="2546488" y="2611120"/>
                </a:lnTo>
                <a:lnTo>
                  <a:pt x="2545218" y="2609849"/>
                </a:lnTo>
                <a:close/>
              </a:path>
              <a:path w="2792095" h="2856229">
                <a:moveTo>
                  <a:pt x="2541410" y="2606040"/>
                </a:moveTo>
                <a:lnTo>
                  <a:pt x="2508250" y="2606040"/>
                </a:lnTo>
                <a:lnTo>
                  <a:pt x="2510790" y="2608579"/>
                </a:lnTo>
                <a:lnTo>
                  <a:pt x="2543949" y="2608579"/>
                </a:lnTo>
                <a:lnTo>
                  <a:pt x="2541410" y="2606040"/>
                </a:lnTo>
                <a:close/>
              </a:path>
              <a:path w="2792095" h="2856229">
                <a:moveTo>
                  <a:pt x="2538871" y="2603499"/>
                </a:moveTo>
                <a:lnTo>
                  <a:pt x="2505710" y="2603499"/>
                </a:lnTo>
                <a:lnTo>
                  <a:pt x="2506980" y="2604769"/>
                </a:lnTo>
                <a:lnTo>
                  <a:pt x="2540141" y="2604769"/>
                </a:lnTo>
                <a:lnTo>
                  <a:pt x="2538871" y="2603499"/>
                </a:lnTo>
                <a:close/>
              </a:path>
              <a:path w="2792095" h="2856229">
                <a:moveTo>
                  <a:pt x="2535063" y="2599689"/>
                </a:moveTo>
                <a:lnTo>
                  <a:pt x="2501900" y="2599689"/>
                </a:lnTo>
                <a:lnTo>
                  <a:pt x="2504440" y="2602229"/>
                </a:lnTo>
                <a:lnTo>
                  <a:pt x="2537602" y="2602229"/>
                </a:lnTo>
                <a:lnTo>
                  <a:pt x="2535063" y="2599689"/>
                </a:lnTo>
                <a:close/>
              </a:path>
              <a:path w="2792095" h="2856229">
                <a:moveTo>
                  <a:pt x="2532524" y="2597149"/>
                </a:moveTo>
                <a:lnTo>
                  <a:pt x="2499360" y="2597149"/>
                </a:lnTo>
                <a:lnTo>
                  <a:pt x="2500630" y="2598419"/>
                </a:lnTo>
                <a:lnTo>
                  <a:pt x="2533793" y="2598419"/>
                </a:lnTo>
                <a:lnTo>
                  <a:pt x="2532524" y="2597149"/>
                </a:lnTo>
                <a:close/>
              </a:path>
              <a:path w="2792095" h="2856229">
                <a:moveTo>
                  <a:pt x="2528716" y="2593339"/>
                </a:moveTo>
                <a:lnTo>
                  <a:pt x="2495550" y="2593339"/>
                </a:lnTo>
                <a:lnTo>
                  <a:pt x="2498090" y="2595879"/>
                </a:lnTo>
                <a:lnTo>
                  <a:pt x="2531254" y="2595879"/>
                </a:lnTo>
                <a:lnTo>
                  <a:pt x="2528716" y="2593339"/>
                </a:lnTo>
                <a:close/>
              </a:path>
              <a:path w="2792095" h="2856229">
                <a:moveTo>
                  <a:pt x="2526177" y="2590799"/>
                </a:moveTo>
                <a:lnTo>
                  <a:pt x="2493010" y="2590799"/>
                </a:lnTo>
                <a:lnTo>
                  <a:pt x="2494280" y="2592069"/>
                </a:lnTo>
                <a:lnTo>
                  <a:pt x="2527446" y="2592069"/>
                </a:lnTo>
                <a:lnTo>
                  <a:pt x="2526177" y="2590799"/>
                </a:lnTo>
                <a:close/>
              </a:path>
              <a:path w="2792095" h="2856229">
                <a:moveTo>
                  <a:pt x="2522368" y="2586989"/>
                </a:moveTo>
                <a:lnTo>
                  <a:pt x="2489200" y="2586989"/>
                </a:lnTo>
                <a:lnTo>
                  <a:pt x="2491740" y="2589529"/>
                </a:lnTo>
                <a:lnTo>
                  <a:pt x="2524907" y="2589529"/>
                </a:lnTo>
                <a:lnTo>
                  <a:pt x="2522368" y="2586989"/>
                </a:lnTo>
                <a:close/>
              </a:path>
              <a:path w="2792095" h="2856229">
                <a:moveTo>
                  <a:pt x="2519829" y="2584449"/>
                </a:moveTo>
                <a:lnTo>
                  <a:pt x="2486660" y="2584449"/>
                </a:lnTo>
                <a:lnTo>
                  <a:pt x="2487930" y="2585719"/>
                </a:lnTo>
                <a:lnTo>
                  <a:pt x="2521099" y="2585719"/>
                </a:lnTo>
                <a:lnTo>
                  <a:pt x="2519829" y="2584449"/>
                </a:lnTo>
                <a:close/>
              </a:path>
              <a:path w="2792095" h="2856229">
                <a:moveTo>
                  <a:pt x="2516021" y="2580639"/>
                </a:moveTo>
                <a:lnTo>
                  <a:pt x="2482850" y="2580639"/>
                </a:lnTo>
                <a:lnTo>
                  <a:pt x="2485390" y="2583179"/>
                </a:lnTo>
                <a:lnTo>
                  <a:pt x="2518560" y="2583179"/>
                </a:lnTo>
                <a:lnTo>
                  <a:pt x="2516021" y="2580639"/>
                </a:lnTo>
                <a:close/>
              </a:path>
              <a:path w="2792095" h="2856229">
                <a:moveTo>
                  <a:pt x="2513482" y="2578099"/>
                </a:moveTo>
                <a:lnTo>
                  <a:pt x="2480310" y="2578099"/>
                </a:lnTo>
                <a:lnTo>
                  <a:pt x="2481580" y="2579369"/>
                </a:lnTo>
                <a:lnTo>
                  <a:pt x="2514752" y="2579369"/>
                </a:lnTo>
                <a:lnTo>
                  <a:pt x="2513482" y="2578099"/>
                </a:lnTo>
                <a:close/>
              </a:path>
              <a:path w="2792095" h="2856229">
                <a:moveTo>
                  <a:pt x="2509674" y="2574289"/>
                </a:moveTo>
                <a:lnTo>
                  <a:pt x="2476500" y="2574289"/>
                </a:lnTo>
                <a:lnTo>
                  <a:pt x="2479040" y="2576829"/>
                </a:lnTo>
                <a:lnTo>
                  <a:pt x="2512213" y="2576829"/>
                </a:lnTo>
                <a:lnTo>
                  <a:pt x="2509674" y="2574289"/>
                </a:lnTo>
                <a:close/>
              </a:path>
              <a:path w="2792095" h="2856229">
                <a:moveTo>
                  <a:pt x="2507135" y="2571749"/>
                </a:moveTo>
                <a:lnTo>
                  <a:pt x="2473960" y="2571749"/>
                </a:lnTo>
                <a:lnTo>
                  <a:pt x="2475230" y="2573019"/>
                </a:lnTo>
                <a:lnTo>
                  <a:pt x="2508404" y="2573019"/>
                </a:lnTo>
                <a:lnTo>
                  <a:pt x="2507135" y="2571749"/>
                </a:lnTo>
                <a:close/>
              </a:path>
              <a:path w="2792095" h="2856229">
                <a:moveTo>
                  <a:pt x="2503326" y="2567939"/>
                </a:moveTo>
                <a:lnTo>
                  <a:pt x="2470150" y="2567939"/>
                </a:lnTo>
                <a:lnTo>
                  <a:pt x="2472690" y="2570479"/>
                </a:lnTo>
                <a:lnTo>
                  <a:pt x="2505865" y="2570479"/>
                </a:lnTo>
                <a:lnTo>
                  <a:pt x="2503326" y="2567939"/>
                </a:lnTo>
                <a:close/>
              </a:path>
              <a:path w="2792095" h="2856229">
                <a:moveTo>
                  <a:pt x="2500788" y="2565399"/>
                </a:moveTo>
                <a:lnTo>
                  <a:pt x="2467610" y="2565399"/>
                </a:lnTo>
                <a:lnTo>
                  <a:pt x="2468880" y="2566669"/>
                </a:lnTo>
                <a:lnTo>
                  <a:pt x="2502057" y="2566669"/>
                </a:lnTo>
                <a:lnTo>
                  <a:pt x="2500788" y="2565399"/>
                </a:lnTo>
                <a:close/>
              </a:path>
              <a:path w="2792095" h="2856229">
                <a:moveTo>
                  <a:pt x="2494440" y="2559049"/>
                </a:moveTo>
                <a:lnTo>
                  <a:pt x="2461260" y="2559049"/>
                </a:lnTo>
                <a:lnTo>
                  <a:pt x="2466340" y="2564129"/>
                </a:lnTo>
                <a:lnTo>
                  <a:pt x="2499518" y="2564129"/>
                </a:lnTo>
                <a:lnTo>
                  <a:pt x="2494440" y="2559049"/>
                </a:lnTo>
                <a:close/>
              </a:path>
              <a:path w="2792095" h="2856229">
                <a:moveTo>
                  <a:pt x="2490632" y="2555240"/>
                </a:moveTo>
                <a:lnTo>
                  <a:pt x="2457450" y="2555240"/>
                </a:lnTo>
                <a:lnTo>
                  <a:pt x="2459990" y="2557779"/>
                </a:lnTo>
                <a:lnTo>
                  <a:pt x="2493171" y="2557779"/>
                </a:lnTo>
                <a:lnTo>
                  <a:pt x="2490632" y="2555240"/>
                </a:lnTo>
                <a:close/>
              </a:path>
              <a:path w="2792095" h="2856229">
                <a:moveTo>
                  <a:pt x="2488093" y="2552699"/>
                </a:moveTo>
                <a:lnTo>
                  <a:pt x="2454910" y="2552699"/>
                </a:lnTo>
                <a:lnTo>
                  <a:pt x="2456180" y="2553969"/>
                </a:lnTo>
                <a:lnTo>
                  <a:pt x="2489362" y="2553969"/>
                </a:lnTo>
                <a:lnTo>
                  <a:pt x="2488093" y="2552699"/>
                </a:lnTo>
                <a:close/>
              </a:path>
              <a:path w="2792095" h="2856229">
                <a:moveTo>
                  <a:pt x="2484285" y="2548890"/>
                </a:moveTo>
                <a:lnTo>
                  <a:pt x="2451100" y="2548890"/>
                </a:lnTo>
                <a:lnTo>
                  <a:pt x="2453640" y="2551429"/>
                </a:lnTo>
                <a:lnTo>
                  <a:pt x="2486824" y="2551429"/>
                </a:lnTo>
                <a:lnTo>
                  <a:pt x="2484285" y="2548890"/>
                </a:lnTo>
                <a:close/>
              </a:path>
              <a:path w="2792095" h="2856229">
                <a:moveTo>
                  <a:pt x="2481746" y="2546349"/>
                </a:moveTo>
                <a:lnTo>
                  <a:pt x="2448560" y="2546349"/>
                </a:lnTo>
                <a:lnTo>
                  <a:pt x="2449830" y="2547619"/>
                </a:lnTo>
                <a:lnTo>
                  <a:pt x="2483015" y="2547619"/>
                </a:lnTo>
                <a:lnTo>
                  <a:pt x="2481746" y="2546349"/>
                </a:lnTo>
                <a:close/>
              </a:path>
              <a:path w="2792095" h="2856229">
                <a:moveTo>
                  <a:pt x="2477937" y="2542539"/>
                </a:moveTo>
                <a:lnTo>
                  <a:pt x="2444750" y="2542539"/>
                </a:lnTo>
                <a:lnTo>
                  <a:pt x="2447290" y="2545079"/>
                </a:lnTo>
                <a:lnTo>
                  <a:pt x="2480476" y="2545079"/>
                </a:lnTo>
                <a:lnTo>
                  <a:pt x="2477937" y="2542539"/>
                </a:lnTo>
                <a:close/>
              </a:path>
              <a:path w="2792095" h="2856229">
                <a:moveTo>
                  <a:pt x="2475399" y="2539999"/>
                </a:moveTo>
                <a:lnTo>
                  <a:pt x="2442210" y="2539999"/>
                </a:lnTo>
                <a:lnTo>
                  <a:pt x="2443480" y="2541269"/>
                </a:lnTo>
                <a:lnTo>
                  <a:pt x="2476668" y="2541269"/>
                </a:lnTo>
                <a:lnTo>
                  <a:pt x="2475399" y="2539999"/>
                </a:lnTo>
                <a:close/>
              </a:path>
              <a:path w="2792095" h="2856229">
                <a:moveTo>
                  <a:pt x="2471590" y="2536189"/>
                </a:moveTo>
                <a:lnTo>
                  <a:pt x="2438400" y="2536189"/>
                </a:lnTo>
                <a:lnTo>
                  <a:pt x="2440940" y="2538729"/>
                </a:lnTo>
                <a:lnTo>
                  <a:pt x="2474129" y="2538729"/>
                </a:lnTo>
                <a:lnTo>
                  <a:pt x="2471590" y="2536189"/>
                </a:lnTo>
                <a:close/>
              </a:path>
              <a:path w="2792095" h="2856229">
                <a:moveTo>
                  <a:pt x="2469051" y="2533649"/>
                </a:moveTo>
                <a:lnTo>
                  <a:pt x="2435860" y="2533649"/>
                </a:lnTo>
                <a:lnTo>
                  <a:pt x="2437130" y="2534919"/>
                </a:lnTo>
                <a:lnTo>
                  <a:pt x="2470321" y="2534919"/>
                </a:lnTo>
                <a:lnTo>
                  <a:pt x="2469051" y="2533649"/>
                </a:lnTo>
                <a:close/>
              </a:path>
              <a:path w="2792095" h="2856229">
                <a:moveTo>
                  <a:pt x="2465243" y="2529839"/>
                </a:moveTo>
                <a:lnTo>
                  <a:pt x="2432050" y="2529839"/>
                </a:lnTo>
                <a:lnTo>
                  <a:pt x="2434590" y="2532379"/>
                </a:lnTo>
                <a:lnTo>
                  <a:pt x="2467782" y="2532379"/>
                </a:lnTo>
                <a:lnTo>
                  <a:pt x="2465243" y="2529839"/>
                </a:lnTo>
                <a:close/>
              </a:path>
              <a:path w="2792095" h="2856229">
                <a:moveTo>
                  <a:pt x="2462704" y="2527299"/>
                </a:moveTo>
                <a:lnTo>
                  <a:pt x="2429510" y="2527299"/>
                </a:lnTo>
                <a:lnTo>
                  <a:pt x="2430780" y="2528569"/>
                </a:lnTo>
                <a:lnTo>
                  <a:pt x="2463973" y="2528569"/>
                </a:lnTo>
                <a:lnTo>
                  <a:pt x="2462704" y="2527299"/>
                </a:lnTo>
                <a:close/>
              </a:path>
              <a:path w="2792095" h="2856229">
                <a:moveTo>
                  <a:pt x="2458896" y="2523489"/>
                </a:moveTo>
                <a:lnTo>
                  <a:pt x="2425700" y="2523489"/>
                </a:lnTo>
                <a:lnTo>
                  <a:pt x="2428240" y="2526029"/>
                </a:lnTo>
                <a:lnTo>
                  <a:pt x="2461435" y="2526029"/>
                </a:lnTo>
                <a:lnTo>
                  <a:pt x="2458896" y="2523489"/>
                </a:lnTo>
                <a:close/>
              </a:path>
              <a:path w="2792095" h="2856229">
                <a:moveTo>
                  <a:pt x="2456357" y="2520949"/>
                </a:moveTo>
                <a:lnTo>
                  <a:pt x="2423160" y="2520949"/>
                </a:lnTo>
                <a:lnTo>
                  <a:pt x="2424430" y="2522219"/>
                </a:lnTo>
                <a:lnTo>
                  <a:pt x="2457626" y="2522219"/>
                </a:lnTo>
                <a:lnTo>
                  <a:pt x="2456357" y="2520949"/>
                </a:lnTo>
                <a:close/>
              </a:path>
              <a:path w="2792095" h="2856229">
                <a:moveTo>
                  <a:pt x="2452548" y="2517140"/>
                </a:moveTo>
                <a:lnTo>
                  <a:pt x="2419350" y="2517140"/>
                </a:lnTo>
                <a:lnTo>
                  <a:pt x="2421890" y="2519679"/>
                </a:lnTo>
                <a:lnTo>
                  <a:pt x="2455087" y="2519679"/>
                </a:lnTo>
                <a:lnTo>
                  <a:pt x="2452548" y="2517140"/>
                </a:lnTo>
                <a:close/>
              </a:path>
              <a:path w="2792095" h="2856229">
                <a:moveTo>
                  <a:pt x="2450009" y="2514599"/>
                </a:moveTo>
                <a:lnTo>
                  <a:pt x="2416810" y="2514599"/>
                </a:lnTo>
                <a:lnTo>
                  <a:pt x="2418080" y="2515869"/>
                </a:lnTo>
                <a:lnTo>
                  <a:pt x="2451279" y="2515869"/>
                </a:lnTo>
                <a:lnTo>
                  <a:pt x="2450009" y="2514599"/>
                </a:lnTo>
                <a:close/>
              </a:path>
              <a:path w="2792095" h="2856229">
                <a:moveTo>
                  <a:pt x="2446201" y="2510789"/>
                </a:moveTo>
                <a:lnTo>
                  <a:pt x="2413000" y="2510789"/>
                </a:lnTo>
                <a:lnTo>
                  <a:pt x="2415540" y="2513329"/>
                </a:lnTo>
                <a:lnTo>
                  <a:pt x="2448740" y="2513329"/>
                </a:lnTo>
                <a:lnTo>
                  <a:pt x="2446201" y="2510789"/>
                </a:lnTo>
                <a:close/>
              </a:path>
              <a:path w="2792095" h="2856229">
                <a:moveTo>
                  <a:pt x="2443662" y="2508249"/>
                </a:moveTo>
                <a:lnTo>
                  <a:pt x="2410460" y="2508249"/>
                </a:lnTo>
                <a:lnTo>
                  <a:pt x="2411730" y="2509519"/>
                </a:lnTo>
                <a:lnTo>
                  <a:pt x="2444932" y="2509519"/>
                </a:lnTo>
                <a:lnTo>
                  <a:pt x="2443662" y="2508249"/>
                </a:lnTo>
                <a:close/>
              </a:path>
              <a:path w="2792095" h="2856229">
                <a:moveTo>
                  <a:pt x="2439854" y="2504439"/>
                </a:moveTo>
                <a:lnTo>
                  <a:pt x="2406650" y="2504439"/>
                </a:lnTo>
                <a:lnTo>
                  <a:pt x="2409190" y="2506979"/>
                </a:lnTo>
                <a:lnTo>
                  <a:pt x="2442393" y="2506979"/>
                </a:lnTo>
                <a:lnTo>
                  <a:pt x="2439854" y="2504439"/>
                </a:lnTo>
                <a:close/>
              </a:path>
              <a:path w="2792095" h="2856229">
                <a:moveTo>
                  <a:pt x="2437315" y="2501899"/>
                </a:moveTo>
                <a:lnTo>
                  <a:pt x="2404110" y="2501899"/>
                </a:lnTo>
                <a:lnTo>
                  <a:pt x="2405380" y="2503169"/>
                </a:lnTo>
                <a:lnTo>
                  <a:pt x="2438584" y="2503169"/>
                </a:lnTo>
                <a:lnTo>
                  <a:pt x="2437315" y="2501899"/>
                </a:lnTo>
                <a:close/>
              </a:path>
              <a:path w="2792095" h="2856229">
                <a:moveTo>
                  <a:pt x="2430968" y="2495549"/>
                </a:moveTo>
                <a:lnTo>
                  <a:pt x="2397760" y="2495549"/>
                </a:lnTo>
                <a:lnTo>
                  <a:pt x="2402840" y="2500629"/>
                </a:lnTo>
                <a:lnTo>
                  <a:pt x="2436045" y="2500629"/>
                </a:lnTo>
                <a:lnTo>
                  <a:pt x="2430968" y="2495549"/>
                </a:lnTo>
                <a:close/>
              </a:path>
              <a:path w="2792095" h="2856229">
                <a:moveTo>
                  <a:pt x="2424620" y="2489199"/>
                </a:moveTo>
                <a:lnTo>
                  <a:pt x="2391410" y="2489199"/>
                </a:lnTo>
                <a:lnTo>
                  <a:pt x="2396490" y="2494279"/>
                </a:lnTo>
                <a:lnTo>
                  <a:pt x="2429698" y="2494279"/>
                </a:lnTo>
                <a:lnTo>
                  <a:pt x="2424620" y="2489199"/>
                </a:lnTo>
                <a:close/>
              </a:path>
              <a:path w="2792095" h="2856229">
                <a:moveTo>
                  <a:pt x="2418273" y="2482849"/>
                </a:moveTo>
                <a:lnTo>
                  <a:pt x="2385060" y="2482849"/>
                </a:lnTo>
                <a:lnTo>
                  <a:pt x="2390140" y="2487929"/>
                </a:lnTo>
                <a:lnTo>
                  <a:pt x="2423351" y="2487929"/>
                </a:lnTo>
                <a:lnTo>
                  <a:pt x="2418273" y="2482849"/>
                </a:lnTo>
                <a:close/>
              </a:path>
              <a:path w="2792095" h="2856229">
                <a:moveTo>
                  <a:pt x="2411926" y="2476499"/>
                </a:moveTo>
                <a:lnTo>
                  <a:pt x="2378710" y="2476499"/>
                </a:lnTo>
                <a:lnTo>
                  <a:pt x="2383790" y="2481579"/>
                </a:lnTo>
                <a:lnTo>
                  <a:pt x="2417004" y="2481579"/>
                </a:lnTo>
                <a:lnTo>
                  <a:pt x="2411926" y="2476499"/>
                </a:lnTo>
                <a:close/>
              </a:path>
              <a:path w="2792095" h="2856229">
                <a:moveTo>
                  <a:pt x="2405579" y="2470149"/>
                </a:moveTo>
                <a:lnTo>
                  <a:pt x="2372360" y="2470149"/>
                </a:lnTo>
                <a:lnTo>
                  <a:pt x="2377440" y="2475229"/>
                </a:lnTo>
                <a:lnTo>
                  <a:pt x="2410656" y="2475229"/>
                </a:lnTo>
                <a:lnTo>
                  <a:pt x="2405579" y="2470149"/>
                </a:lnTo>
                <a:close/>
              </a:path>
              <a:path w="2792095" h="2856229">
                <a:moveTo>
                  <a:pt x="2399231" y="2463799"/>
                </a:moveTo>
                <a:lnTo>
                  <a:pt x="2366010" y="2463799"/>
                </a:lnTo>
                <a:lnTo>
                  <a:pt x="2371090" y="2468879"/>
                </a:lnTo>
                <a:lnTo>
                  <a:pt x="2404309" y="2468879"/>
                </a:lnTo>
                <a:lnTo>
                  <a:pt x="2399231" y="2463799"/>
                </a:lnTo>
                <a:close/>
              </a:path>
              <a:path w="2792095" h="2856229">
                <a:moveTo>
                  <a:pt x="2392884" y="2457449"/>
                </a:moveTo>
                <a:lnTo>
                  <a:pt x="2359660" y="2457449"/>
                </a:lnTo>
                <a:lnTo>
                  <a:pt x="2364740" y="2462529"/>
                </a:lnTo>
                <a:lnTo>
                  <a:pt x="2397962" y="2462529"/>
                </a:lnTo>
                <a:lnTo>
                  <a:pt x="2392884" y="2457449"/>
                </a:lnTo>
                <a:close/>
              </a:path>
              <a:path w="2792095" h="2856229">
                <a:moveTo>
                  <a:pt x="2387806" y="2452369"/>
                </a:moveTo>
                <a:lnTo>
                  <a:pt x="2354580" y="2452369"/>
                </a:lnTo>
                <a:lnTo>
                  <a:pt x="2358390" y="2456179"/>
                </a:lnTo>
                <a:lnTo>
                  <a:pt x="2391615" y="2456179"/>
                </a:lnTo>
                <a:lnTo>
                  <a:pt x="2387806" y="2452369"/>
                </a:lnTo>
                <a:close/>
              </a:path>
              <a:path w="2792095" h="2856229">
                <a:moveTo>
                  <a:pt x="2381459" y="2446020"/>
                </a:moveTo>
                <a:lnTo>
                  <a:pt x="2348230" y="2446020"/>
                </a:lnTo>
                <a:lnTo>
                  <a:pt x="2353310" y="2451099"/>
                </a:lnTo>
                <a:lnTo>
                  <a:pt x="2386537" y="2451099"/>
                </a:lnTo>
                <a:lnTo>
                  <a:pt x="2381459" y="2446020"/>
                </a:lnTo>
                <a:close/>
              </a:path>
              <a:path w="2792095" h="2856229">
                <a:moveTo>
                  <a:pt x="2375112" y="2439669"/>
                </a:moveTo>
                <a:lnTo>
                  <a:pt x="2341880" y="2439669"/>
                </a:lnTo>
                <a:lnTo>
                  <a:pt x="2346960" y="2444749"/>
                </a:lnTo>
                <a:lnTo>
                  <a:pt x="2380190" y="2444749"/>
                </a:lnTo>
                <a:lnTo>
                  <a:pt x="2375112" y="2439669"/>
                </a:lnTo>
                <a:close/>
              </a:path>
              <a:path w="2792095" h="2856229">
                <a:moveTo>
                  <a:pt x="2368764" y="2433319"/>
                </a:moveTo>
                <a:lnTo>
                  <a:pt x="2335530" y="2433319"/>
                </a:lnTo>
                <a:lnTo>
                  <a:pt x="2340610" y="2438399"/>
                </a:lnTo>
                <a:lnTo>
                  <a:pt x="2373842" y="2438399"/>
                </a:lnTo>
                <a:lnTo>
                  <a:pt x="2368764" y="2433319"/>
                </a:lnTo>
                <a:close/>
              </a:path>
              <a:path w="2792095" h="2856229">
                <a:moveTo>
                  <a:pt x="2362417" y="2426969"/>
                </a:moveTo>
                <a:lnTo>
                  <a:pt x="2329180" y="2426969"/>
                </a:lnTo>
                <a:lnTo>
                  <a:pt x="2334260" y="2432049"/>
                </a:lnTo>
                <a:lnTo>
                  <a:pt x="2367495" y="2432049"/>
                </a:lnTo>
                <a:lnTo>
                  <a:pt x="2362417" y="2426969"/>
                </a:lnTo>
                <a:close/>
              </a:path>
              <a:path w="2792095" h="2856229">
                <a:moveTo>
                  <a:pt x="2356070" y="2420619"/>
                </a:moveTo>
                <a:lnTo>
                  <a:pt x="2322830" y="2420619"/>
                </a:lnTo>
                <a:lnTo>
                  <a:pt x="2327910" y="2425699"/>
                </a:lnTo>
                <a:lnTo>
                  <a:pt x="2361148" y="2425699"/>
                </a:lnTo>
                <a:lnTo>
                  <a:pt x="2356070" y="2420619"/>
                </a:lnTo>
                <a:close/>
              </a:path>
              <a:path w="2792095" h="2856229">
                <a:moveTo>
                  <a:pt x="2349723" y="2414269"/>
                </a:moveTo>
                <a:lnTo>
                  <a:pt x="2316480" y="2414269"/>
                </a:lnTo>
                <a:lnTo>
                  <a:pt x="2321560" y="2419349"/>
                </a:lnTo>
                <a:lnTo>
                  <a:pt x="2354800" y="2419349"/>
                </a:lnTo>
                <a:lnTo>
                  <a:pt x="2349723" y="2414269"/>
                </a:lnTo>
                <a:close/>
              </a:path>
              <a:path w="2792095" h="2856229">
                <a:moveTo>
                  <a:pt x="2343375" y="2407919"/>
                </a:moveTo>
                <a:lnTo>
                  <a:pt x="2310130" y="2407919"/>
                </a:lnTo>
                <a:lnTo>
                  <a:pt x="2315210" y="2412999"/>
                </a:lnTo>
                <a:lnTo>
                  <a:pt x="2348453" y="2412999"/>
                </a:lnTo>
                <a:lnTo>
                  <a:pt x="2343375" y="2407919"/>
                </a:lnTo>
                <a:close/>
              </a:path>
              <a:path w="2792095" h="2856229">
                <a:moveTo>
                  <a:pt x="2337028" y="2401569"/>
                </a:moveTo>
                <a:lnTo>
                  <a:pt x="2303780" y="2401569"/>
                </a:lnTo>
                <a:lnTo>
                  <a:pt x="2308860" y="2406649"/>
                </a:lnTo>
                <a:lnTo>
                  <a:pt x="2342106" y="2406649"/>
                </a:lnTo>
                <a:lnTo>
                  <a:pt x="2337028" y="2401569"/>
                </a:lnTo>
                <a:close/>
              </a:path>
              <a:path w="2792095" h="2856229">
                <a:moveTo>
                  <a:pt x="2330681" y="2395219"/>
                </a:moveTo>
                <a:lnTo>
                  <a:pt x="2297430" y="2395219"/>
                </a:lnTo>
                <a:lnTo>
                  <a:pt x="2302510" y="2400299"/>
                </a:lnTo>
                <a:lnTo>
                  <a:pt x="2335759" y="2400299"/>
                </a:lnTo>
                <a:lnTo>
                  <a:pt x="2330681" y="2395219"/>
                </a:lnTo>
                <a:close/>
              </a:path>
              <a:path w="2792095" h="2856229">
                <a:moveTo>
                  <a:pt x="2324334" y="2388869"/>
                </a:moveTo>
                <a:lnTo>
                  <a:pt x="2291080" y="2388869"/>
                </a:lnTo>
                <a:lnTo>
                  <a:pt x="2296160" y="2393949"/>
                </a:lnTo>
                <a:lnTo>
                  <a:pt x="2329411" y="2393949"/>
                </a:lnTo>
                <a:lnTo>
                  <a:pt x="2324334" y="2388869"/>
                </a:lnTo>
                <a:close/>
              </a:path>
              <a:path w="2792095" h="2856229">
                <a:moveTo>
                  <a:pt x="2317986" y="2382519"/>
                </a:moveTo>
                <a:lnTo>
                  <a:pt x="2284730" y="2382519"/>
                </a:lnTo>
                <a:lnTo>
                  <a:pt x="2289810" y="2387599"/>
                </a:lnTo>
                <a:lnTo>
                  <a:pt x="2323064" y="2387599"/>
                </a:lnTo>
                <a:lnTo>
                  <a:pt x="2317986" y="2382519"/>
                </a:lnTo>
                <a:close/>
              </a:path>
              <a:path w="2792095" h="2856229">
                <a:moveTo>
                  <a:pt x="2311639" y="2376169"/>
                </a:moveTo>
                <a:lnTo>
                  <a:pt x="2278380" y="2376169"/>
                </a:lnTo>
                <a:lnTo>
                  <a:pt x="2283460" y="2381249"/>
                </a:lnTo>
                <a:lnTo>
                  <a:pt x="2316717" y="2381249"/>
                </a:lnTo>
                <a:lnTo>
                  <a:pt x="2311639" y="2376169"/>
                </a:lnTo>
                <a:close/>
              </a:path>
              <a:path w="2792095" h="2856229">
                <a:moveTo>
                  <a:pt x="2305292" y="2369819"/>
                </a:moveTo>
                <a:lnTo>
                  <a:pt x="2272030" y="2369819"/>
                </a:lnTo>
                <a:lnTo>
                  <a:pt x="2277110" y="2374899"/>
                </a:lnTo>
                <a:lnTo>
                  <a:pt x="2310370" y="2374899"/>
                </a:lnTo>
                <a:lnTo>
                  <a:pt x="2305292" y="2369819"/>
                </a:lnTo>
                <a:close/>
              </a:path>
              <a:path w="2792095" h="2856229">
                <a:moveTo>
                  <a:pt x="2298945" y="2363469"/>
                </a:moveTo>
                <a:lnTo>
                  <a:pt x="2265680" y="2363469"/>
                </a:lnTo>
                <a:lnTo>
                  <a:pt x="2270760" y="2368549"/>
                </a:lnTo>
                <a:lnTo>
                  <a:pt x="2304022" y="2368549"/>
                </a:lnTo>
                <a:lnTo>
                  <a:pt x="2298945" y="2363469"/>
                </a:lnTo>
                <a:close/>
              </a:path>
              <a:path w="2792095" h="2856229">
                <a:moveTo>
                  <a:pt x="2292597" y="2357119"/>
                </a:moveTo>
                <a:lnTo>
                  <a:pt x="2259330" y="2357119"/>
                </a:lnTo>
                <a:lnTo>
                  <a:pt x="2264410" y="2362199"/>
                </a:lnTo>
                <a:lnTo>
                  <a:pt x="2297675" y="2362199"/>
                </a:lnTo>
                <a:lnTo>
                  <a:pt x="2292597" y="2357119"/>
                </a:lnTo>
                <a:close/>
              </a:path>
              <a:path w="2792095" h="2856229">
                <a:moveTo>
                  <a:pt x="2286250" y="2350770"/>
                </a:moveTo>
                <a:lnTo>
                  <a:pt x="2252980" y="2350770"/>
                </a:lnTo>
                <a:lnTo>
                  <a:pt x="2258060" y="2355849"/>
                </a:lnTo>
                <a:lnTo>
                  <a:pt x="2291328" y="2355849"/>
                </a:lnTo>
                <a:lnTo>
                  <a:pt x="2286250" y="2350770"/>
                </a:lnTo>
                <a:close/>
              </a:path>
              <a:path w="2792095" h="2856229">
                <a:moveTo>
                  <a:pt x="2279903" y="2344419"/>
                </a:moveTo>
                <a:lnTo>
                  <a:pt x="2246630" y="2344419"/>
                </a:lnTo>
                <a:lnTo>
                  <a:pt x="2251710" y="2349499"/>
                </a:lnTo>
                <a:lnTo>
                  <a:pt x="2284981" y="2349499"/>
                </a:lnTo>
                <a:lnTo>
                  <a:pt x="2279903" y="2344419"/>
                </a:lnTo>
                <a:close/>
              </a:path>
              <a:path w="2792095" h="2856229">
                <a:moveTo>
                  <a:pt x="2273555" y="2338069"/>
                </a:moveTo>
                <a:lnTo>
                  <a:pt x="2240280" y="2338069"/>
                </a:lnTo>
                <a:lnTo>
                  <a:pt x="2245360" y="2343149"/>
                </a:lnTo>
                <a:lnTo>
                  <a:pt x="2278633" y="2343149"/>
                </a:lnTo>
                <a:lnTo>
                  <a:pt x="2273555" y="2338069"/>
                </a:lnTo>
                <a:close/>
              </a:path>
              <a:path w="2792095" h="2856229">
                <a:moveTo>
                  <a:pt x="2267208" y="2331719"/>
                </a:moveTo>
                <a:lnTo>
                  <a:pt x="2233930" y="2331719"/>
                </a:lnTo>
                <a:lnTo>
                  <a:pt x="2239010" y="2336799"/>
                </a:lnTo>
                <a:lnTo>
                  <a:pt x="2272286" y="2336799"/>
                </a:lnTo>
                <a:lnTo>
                  <a:pt x="2267208" y="2331719"/>
                </a:lnTo>
                <a:close/>
              </a:path>
              <a:path w="2792095" h="2856229">
                <a:moveTo>
                  <a:pt x="2260861" y="2325369"/>
                </a:moveTo>
                <a:lnTo>
                  <a:pt x="2227580" y="2325369"/>
                </a:lnTo>
                <a:lnTo>
                  <a:pt x="2232660" y="2330449"/>
                </a:lnTo>
                <a:lnTo>
                  <a:pt x="2265939" y="2330449"/>
                </a:lnTo>
                <a:lnTo>
                  <a:pt x="2260861" y="2325369"/>
                </a:lnTo>
                <a:close/>
              </a:path>
              <a:path w="2792095" h="2856229">
                <a:moveTo>
                  <a:pt x="2254514" y="2319019"/>
                </a:moveTo>
                <a:lnTo>
                  <a:pt x="2221230" y="2319019"/>
                </a:lnTo>
                <a:lnTo>
                  <a:pt x="2226310" y="2324099"/>
                </a:lnTo>
                <a:lnTo>
                  <a:pt x="2259591" y="2324099"/>
                </a:lnTo>
                <a:lnTo>
                  <a:pt x="2254514" y="2319019"/>
                </a:lnTo>
                <a:close/>
              </a:path>
              <a:path w="2792095" h="2856229">
                <a:moveTo>
                  <a:pt x="2248166" y="2312669"/>
                </a:moveTo>
                <a:lnTo>
                  <a:pt x="2214880" y="2312669"/>
                </a:lnTo>
                <a:lnTo>
                  <a:pt x="2219960" y="2317749"/>
                </a:lnTo>
                <a:lnTo>
                  <a:pt x="2253244" y="2317749"/>
                </a:lnTo>
                <a:lnTo>
                  <a:pt x="2248166" y="2312669"/>
                </a:lnTo>
                <a:close/>
              </a:path>
              <a:path w="2792095" h="2856229">
                <a:moveTo>
                  <a:pt x="2241819" y="2306319"/>
                </a:moveTo>
                <a:lnTo>
                  <a:pt x="2208530" y="2306319"/>
                </a:lnTo>
                <a:lnTo>
                  <a:pt x="2213610" y="2311399"/>
                </a:lnTo>
                <a:lnTo>
                  <a:pt x="2246897" y="2311399"/>
                </a:lnTo>
                <a:lnTo>
                  <a:pt x="2241819" y="2306319"/>
                </a:lnTo>
                <a:close/>
              </a:path>
              <a:path w="2792095" h="2856229">
                <a:moveTo>
                  <a:pt x="2235472" y="2299969"/>
                </a:moveTo>
                <a:lnTo>
                  <a:pt x="2202180" y="2299969"/>
                </a:lnTo>
                <a:lnTo>
                  <a:pt x="2207260" y="2305049"/>
                </a:lnTo>
                <a:lnTo>
                  <a:pt x="2240550" y="2305049"/>
                </a:lnTo>
                <a:lnTo>
                  <a:pt x="2235472" y="2299969"/>
                </a:lnTo>
                <a:close/>
              </a:path>
              <a:path w="2792095" h="2856229">
                <a:moveTo>
                  <a:pt x="2229125" y="2293619"/>
                </a:moveTo>
                <a:lnTo>
                  <a:pt x="2195830" y="2293619"/>
                </a:lnTo>
                <a:lnTo>
                  <a:pt x="2200910" y="2298699"/>
                </a:lnTo>
                <a:lnTo>
                  <a:pt x="2234202" y="2298699"/>
                </a:lnTo>
                <a:lnTo>
                  <a:pt x="2229125" y="2293619"/>
                </a:lnTo>
                <a:close/>
              </a:path>
              <a:path w="2792095" h="2856229">
                <a:moveTo>
                  <a:pt x="2222777" y="2287270"/>
                </a:moveTo>
                <a:lnTo>
                  <a:pt x="2189480" y="2287270"/>
                </a:lnTo>
                <a:lnTo>
                  <a:pt x="2194560" y="2292349"/>
                </a:lnTo>
                <a:lnTo>
                  <a:pt x="2227855" y="2292349"/>
                </a:lnTo>
                <a:lnTo>
                  <a:pt x="2222777" y="2287270"/>
                </a:lnTo>
                <a:close/>
              </a:path>
              <a:path w="2792095" h="2856229">
                <a:moveTo>
                  <a:pt x="2216430" y="2280919"/>
                </a:moveTo>
                <a:lnTo>
                  <a:pt x="2183130" y="2280919"/>
                </a:lnTo>
                <a:lnTo>
                  <a:pt x="2188210" y="2285999"/>
                </a:lnTo>
                <a:lnTo>
                  <a:pt x="2221508" y="2285999"/>
                </a:lnTo>
                <a:lnTo>
                  <a:pt x="2216430" y="2280919"/>
                </a:lnTo>
                <a:close/>
              </a:path>
              <a:path w="2792095" h="2856229">
                <a:moveTo>
                  <a:pt x="2210083" y="2274569"/>
                </a:moveTo>
                <a:lnTo>
                  <a:pt x="2176780" y="2274569"/>
                </a:lnTo>
                <a:lnTo>
                  <a:pt x="2181860" y="2279649"/>
                </a:lnTo>
                <a:lnTo>
                  <a:pt x="2215161" y="2279649"/>
                </a:lnTo>
                <a:lnTo>
                  <a:pt x="2210083" y="2274569"/>
                </a:lnTo>
                <a:close/>
              </a:path>
              <a:path w="2792095" h="2856229">
                <a:moveTo>
                  <a:pt x="2203736" y="2268219"/>
                </a:moveTo>
                <a:lnTo>
                  <a:pt x="2170430" y="2268219"/>
                </a:lnTo>
                <a:lnTo>
                  <a:pt x="2175510" y="2273299"/>
                </a:lnTo>
                <a:lnTo>
                  <a:pt x="2208813" y="2273299"/>
                </a:lnTo>
                <a:lnTo>
                  <a:pt x="2203736" y="2268219"/>
                </a:lnTo>
                <a:close/>
              </a:path>
              <a:path w="2792095" h="2856229">
                <a:moveTo>
                  <a:pt x="2197388" y="2261869"/>
                </a:moveTo>
                <a:lnTo>
                  <a:pt x="2164080" y="2261869"/>
                </a:lnTo>
                <a:lnTo>
                  <a:pt x="2169160" y="2266949"/>
                </a:lnTo>
                <a:lnTo>
                  <a:pt x="2202466" y="2266949"/>
                </a:lnTo>
                <a:lnTo>
                  <a:pt x="2197388" y="2261869"/>
                </a:lnTo>
                <a:close/>
              </a:path>
              <a:path w="2792095" h="2856229">
                <a:moveTo>
                  <a:pt x="2191041" y="2255519"/>
                </a:moveTo>
                <a:lnTo>
                  <a:pt x="2157730" y="2255519"/>
                </a:lnTo>
                <a:lnTo>
                  <a:pt x="2162810" y="2260599"/>
                </a:lnTo>
                <a:lnTo>
                  <a:pt x="2196119" y="2260599"/>
                </a:lnTo>
                <a:lnTo>
                  <a:pt x="2191041" y="2255519"/>
                </a:lnTo>
                <a:close/>
              </a:path>
              <a:path w="2792095" h="2856229">
                <a:moveTo>
                  <a:pt x="1982851" y="2047239"/>
                </a:moveTo>
                <a:lnTo>
                  <a:pt x="1949450" y="2047239"/>
                </a:lnTo>
                <a:lnTo>
                  <a:pt x="2156460" y="2254249"/>
                </a:lnTo>
                <a:lnTo>
                  <a:pt x="2189772" y="2254249"/>
                </a:lnTo>
                <a:lnTo>
                  <a:pt x="1982851" y="2047239"/>
                </a:lnTo>
                <a:close/>
              </a:path>
              <a:path w="2792095" h="2856229">
                <a:moveTo>
                  <a:pt x="2711517" y="2776220"/>
                </a:moveTo>
                <a:lnTo>
                  <a:pt x="2678430" y="2776220"/>
                </a:lnTo>
                <a:lnTo>
                  <a:pt x="2691130" y="2788919"/>
                </a:lnTo>
                <a:lnTo>
                  <a:pt x="2724211" y="2788919"/>
                </a:lnTo>
                <a:lnTo>
                  <a:pt x="2711517" y="2776220"/>
                </a:lnTo>
                <a:close/>
              </a:path>
              <a:path w="2792095" h="2856229">
                <a:moveTo>
                  <a:pt x="2724211" y="2788919"/>
                </a:moveTo>
                <a:lnTo>
                  <a:pt x="2691130" y="2788919"/>
                </a:lnTo>
                <a:lnTo>
                  <a:pt x="2710180" y="2807969"/>
                </a:lnTo>
                <a:lnTo>
                  <a:pt x="2743253" y="2807969"/>
                </a:lnTo>
                <a:lnTo>
                  <a:pt x="2724211" y="2788919"/>
                </a:lnTo>
                <a:close/>
              </a:path>
              <a:path w="2792095" h="2856229">
                <a:moveTo>
                  <a:pt x="2743253" y="2807969"/>
                </a:moveTo>
                <a:lnTo>
                  <a:pt x="2710180" y="2807969"/>
                </a:lnTo>
                <a:lnTo>
                  <a:pt x="2758440" y="2856229"/>
                </a:lnTo>
                <a:lnTo>
                  <a:pt x="2791492" y="2856229"/>
                </a:lnTo>
                <a:lnTo>
                  <a:pt x="2743253" y="2807969"/>
                </a:lnTo>
                <a:close/>
              </a:path>
            </a:pathLst>
          </a:custGeom>
          <a:solidFill>
            <a:srgbClr val="F7F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0" y="4025900"/>
            <a:ext cx="2827020" cy="2827020"/>
          </a:xfrm>
          <a:custGeom>
            <a:avLst/>
            <a:gdLst/>
            <a:ahLst/>
            <a:cxnLst/>
            <a:rect l="l" t="t" r="r" b="b"/>
            <a:pathLst>
              <a:path w="2827020" h="2827020">
                <a:moveTo>
                  <a:pt x="0" y="0"/>
                </a:moveTo>
                <a:lnTo>
                  <a:pt x="0" y="2539"/>
                </a:lnTo>
                <a:lnTo>
                  <a:pt x="2539" y="2539"/>
                </a:lnTo>
                <a:lnTo>
                  <a:pt x="0" y="0"/>
                </a:lnTo>
                <a:close/>
              </a:path>
              <a:path w="2827020" h="2827020">
                <a:moveTo>
                  <a:pt x="2540" y="2540"/>
                </a:moveTo>
                <a:lnTo>
                  <a:pt x="0" y="2540"/>
                </a:lnTo>
                <a:lnTo>
                  <a:pt x="0" y="8889"/>
                </a:lnTo>
                <a:lnTo>
                  <a:pt x="8889" y="8889"/>
                </a:lnTo>
                <a:lnTo>
                  <a:pt x="2540" y="2540"/>
                </a:lnTo>
                <a:close/>
              </a:path>
              <a:path w="2827020" h="2827020">
                <a:moveTo>
                  <a:pt x="8890" y="8890"/>
                </a:moveTo>
                <a:lnTo>
                  <a:pt x="0" y="8890"/>
                </a:lnTo>
                <a:lnTo>
                  <a:pt x="0" y="15239"/>
                </a:lnTo>
                <a:lnTo>
                  <a:pt x="15239" y="15239"/>
                </a:lnTo>
                <a:lnTo>
                  <a:pt x="8890" y="8890"/>
                </a:lnTo>
                <a:close/>
              </a:path>
              <a:path w="2827020" h="2827020">
                <a:moveTo>
                  <a:pt x="15240" y="15240"/>
                </a:moveTo>
                <a:lnTo>
                  <a:pt x="0" y="15240"/>
                </a:lnTo>
                <a:lnTo>
                  <a:pt x="0" y="21589"/>
                </a:lnTo>
                <a:lnTo>
                  <a:pt x="21589" y="21589"/>
                </a:lnTo>
                <a:lnTo>
                  <a:pt x="15240" y="15240"/>
                </a:lnTo>
                <a:close/>
              </a:path>
              <a:path w="2827020" h="2827020">
                <a:moveTo>
                  <a:pt x="21590" y="21590"/>
                </a:moveTo>
                <a:lnTo>
                  <a:pt x="0" y="21590"/>
                </a:lnTo>
                <a:lnTo>
                  <a:pt x="0" y="27939"/>
                </a:lnTo>
                <a:lnTo>
                  <a:pt x="27939" y="27939"/>
                </a:lnTo>
                <a:lnTo>
                  <a:pt x="21590" y="21590"/>
                </a:lnTo>
                <a:close/>
              </a:path>
              <a:path w="2827020" h="2827020">
                <a:moveTo>
                  <a:pt x="27940" y="27940"/>
                </a:moveTo>
                <a:lnTo>
                  <a:pt x="0" y="27940"/>
                </a:lnTo>
                <a:lnTo>
                  <a:pt x="0" y="34324"/>
                </a:lnTo>
                <a:lnTo>
                  <a:pt x="6312" y="40639"/>
                </a:lnTo>
                <a:lnTo>
                  <a:pt x="40639" y="40639"/>
                </a:lnTo>
                <a:lnTo>
                  <a:pt x="27940" y="27940"/>
                </a:lnTo>
                <a:close/>
              </a:path>
              <a:path w="2827020" h="2827020">
                <a:moveTo>
                  <a:pt x="40640" y="40640"/>
                </a:moveTo>
                <a:lnTo>
                  <a:pt x="6312" y="40640"/>
                </a:lnTo>
                <a:lnTo>
                  <a:pt x="25354" y="59689"/>
                </a:lnTo>
                <a:lnTo>
                  <a:pt x="59689" y="59689"/>
                </a:lnTo>
                <a:lnTo>
                  <a:pt x="40640" y="40640"/>
                </a:lnTo>
                <a:close/>
              </a:path>
              <a:path w="2827020" h="2827020">
                <a:moveTo>
                  <a:pt x="59690" y="59690"/>
                </a:moveTo>
                <a:lnTo>
                  <a:pt x="25354" y="59690"/>
                </a:lnTo>
                <a:lnTo>
                  <a:pt x="38049" y="72389"/>
                </a:lnTo>
                <a:lnTo>
                  <a:pt x="72389" y="72389"/>
                </a:lnTo>
                <a:lnTo>
                  <a:pt x="59690" y="59690"/>
                </a:lnTo>
                <a:close/>
              </a:path>
              <a:path w="2827020" h="2827020">
                <a:moveTo>
                  <a:pt x="72390" y="72390"/>
                </a:moveTo>
                <a:lnTo>
                  <a:pt x="38049" y="72390"/>
                </a:lnTo>
                <a:lnTo>
                  <a:pt x="44396" y="78739"/>
                </a:lnTo>
                <a:lnTo>
                  <a:pt x="78739" y="78739"/>
                </a:lnTo>
                <a:lnTo>
                  <a:pt x="72390" y="72390"/>
                </a:lnTo>
                <a:close/>
              </a:path>
              <a:path w="2827020" h="2827020">
                <a:moveTo>
                  <a:pt x="78740" y="78740"/>
                </a:moveTo>
                <a:lnTo>
                  <a:pt x="44396" y="78740"/>
                </a:lnTo>
                <a:lnTo>
                  <a:pt x="50743" y="85089"/>
                </a:lnTo>
                <a:lnTo>
                  <a:pt x="85089" y="85089"/>
                </a:lnTo>
                <a:lnTo>
                  <a:pt x="78740" y="78740"/>
                </a:lnTo>
                <a:close/>
              </a:path>
              <a:path w="2827020" h="2827020">
                <a:moveTo>
                  <a:pt x="85090" y="85090"/>
                </a:moveTo>
                <a:lnTo>
                  <a:pt x="50743" y="85090"/>
                </a:lnTo>
                <a:lnTo>
                  <a:pt x="57090" y="91439"/>
                </a:lnTo>
                <a:lnTo>
                  <a:pt x="91439" y="91439"/>
                </a:lnTo>
                <a:lnTo>
                  <a:pt x="85090" y="85090"/>
                </a:lnTo>
                <a:close/>
              </a:path>
              <a:path w="2827020" h="2827020">
                <a:moveTo>
                  <a:pt x="91440" y="91440"/>
                </a:moveTo>
                <a:lnTo>
                  <a:pt x="57090" y="91440"/>
                </a:lnTo>
                <a:lnTo>
                  <a:pt x="63438" y="97790"/>
                </a:lnTo>
                <a:lnTo>
                  <a:pt x="97790" y="97790"/>
                </a:lnTo>
                <a:lnTo>
                  <a:pt x="91440" y="91440"/>
                </a:lnTo>
                <a:close/>
              </a:path>
              <a:path w="2827020" h="2827020">
                <a:moveTo>
                  <a:pt x="97790" y="97790"/>
                </a:moveTo>
                <a:lnTo>
                  <a:pt x="63438" y="97790"/>
                </a:lnTo>
                <a:lnTo>
                  <a:pt x="69785" y="104139"/>
                </a:lnTo>
                <a:lnTo>
                  <a:pt x="104139" y="104139"/>
                </a:lnTo>
                <a:lnTo>
                  <a:pt x="97790" y="97790"/>
                </a:lnTo>
                <a:close/>
              </a:path>
              <a:path w="2827020" h="2827020">
                <a:moveTo>
                  <a:pt x="104140" y="104140"/>
                </a:moveTo>
                <a:lnTo>
                  <a:pt x="69785" y="104140"/>
                </a:lnTo>
                <a:lnTo>
                  <a:pt x="76132" y="110489"/>
                </a:lnTo>
                <a:lnTo>
                  <a:pt x="110489" y="110489"/>
                </a:lnTo>
                <a:lnTo>
                  <a:pt x="104140" y="104140"/>
                </a:lnTo>
                <a:close/>
              </a:path>
              <a:path w="2827020" h="2827020">
                <a:moveTo>
                  <a:pt x="110490" y="110490"/>
                </a:moveTo>
                <a:lnTo>
                  <a:pt x="76132" y="110490"/>
                </a:lnTo>
                <a:lnTo>
                  <a:pt x="82479" y="116839"/>
                </a:lnTo>
                <a:lnTo>
                  <a:pt x="116839" y="116839"/>
                </a:lnTo>
                <a:lnTo>
                  <a:pt x="110490" y="110490"/>
                </a:lnTo>
                <a:close/>
              </a:path>
              <a:path w="2827020" h="2827020">
                <a:moveTo>
                  <a:pt x="116840" y="116840"/>
                </a:moveTo>
                <a:lnTo>
                  <a:pt x="82479" y="116840"/>
                </a:lnTo>
                <a:lnTo>
                  <a:pt x="88827" y="123189"/>
                </a:lnTo>
                <a:lnTo>
                  <a:pt x="123189" y="123189"/>
                </a:lnTo>
                <a:lnTo>
                  <a:pt x="116840" y="116840"/>
                </a:lnTo>
                <a:close/>
              </a:path>
              <a:path w="2827020" h="2827020">
                <a:moveTo>
                  <a:pt x="123190" y="123190"/>
                </a:moveTo>
                <a:lnTo>
                  <a:pt x="88827" y="123190"/>
                </a:lnTo>
                <a:lnTo>
                  <a:pt x="101521" y="135889"/>
                </a:lnTo>
                <a:lnTo>
                  <a:pt x="135889" y="135889"/>
                </a:lnTo>
                <a:lnTo>
                  <a:pt x="123190" y="123190"/>
                </a:lnTo>
                <a:close/>
              </a:path>
              <a:path w="2827020" h="2827020">
                <a:moveTo>
                  <a:pt x="135890" y="135890"/>
                </a:moveTo>
                <a:lnTo>
                  <a:pt x="101521" y="135890"/>
                </a:lnTo>
                <a:lnTo>
                  <a:pt x="107869" y="142239"/>
                </a:lnTo>
                <a:lnTo>
                  <a:pt x="142239" y="142239"/>
                </a:lnTo>
                <a:lnTo>
                  <a:pt x="135890" y="135890"/>
                </a:lnTo>
                <a:close/>
              </a:path>
              <a:path w="2827020" h="2827020">
                <a:moveTo>
                  <a:pt x="142240" y="142240"/>
                </a:moveTo>
                <a:lnTo>
                  <a:pt x="107869" y="142240"/>
                </a:lnTo>
                <a:lnTo>
                  <a:pt x="120563" y="154939"/>
                </a:lnTo>
                <a:lnTo>
                  <a:pt x="154939" y="154939"/>
                </a:lnTo>
                <a:lnTo>
                  <a:pt x="142240" y="142240"/>
                </a:lnTo>
                <a:close/>
              </a:path>
              <a:path w="2827020" h="2827020">
                <a:moveTo>
                  <a:pt x="154940" y="154940"/>
                </a:moveTo>
                <a:lnTo>
                  <a:pt x="120563" y="154940"/>
                </a:lnTo>
                <a:lnTo>
                  <a:pt x="126910" y="161289"/>
                </a:lnTo>
                <a:lnTo>
                  <a:pt x="161289" y="161289"/>
                </a:lnTo>
                <a:lnTo>
                  <a:pt x="154940" y="154940"/>
                </a:lnTo>
                <a:close/>
              </a:path>
              <a:path w="2827020" h="2827020">
                <a:moveTo>
                  <a:pt x="161290" y="161290"/>
                </a:moveTo>
                <a:lnTo>
                  <a:pt x="126910" y="161290"/>
                </a:lnTo>
                <a:lnTo>
                  <a:pt x="133258" y="167639"/>
                </a:lnTo>
                <a:lnTo>
                  <a:pt x="167639" y="167639"/>
                </a:lnTo>
                <a:lnTo>
                  <a:pt x="161290" y="161290"/>
                </a:lnTo>
                <a:close/>
              </a:path>
              <a:path w="2827020" h="2827020">
                <a:moveTo>
                  <a:pt x="167640" y="167640"/>
                </a:moveTo>
                <a:lnTo>
                  <a:pt x="133258" y="167640"/>
                </a:lnTo>
                <a:lnTo>
                  <a:pt x="139605" y="173989"/>
                </a:lnTo>
                <a:lnTo>
                  <a:pt x="173989" y="173989"/>
                </a:lnTo>
                <a:lnTo>
                  <a:pt x="167640" y="167640"/>
                </a:lnTo>
                <a:close/>
              </a:path>
              <a:path w="2827020" h="2827020">
                <a:moveTo>
                  <a:pt x="173990" y="173990"/>
                </a:moveTo>
                <a:lnTo>
                  <a:pt x="139605" y="173990"/>
                </a:lnTo>
                <a:lnTo>
                  <a:pt x="145952" y="180339"/>
                </a:lnTo>
                <a:lnTo>
                  <a:pt x="180339" y="180339"/>
                </a:lnTo>
                <a:lnTo>
                  <a:pt x="173990" y="173990"/>
                </a:lnTo>
                <a:close/>
              </a:path>
              <a:path w="2827020" h="2827020">
                <a:moveTo>
                  <a:pt x="180340" y="180340"/>
                </a:moveTo>
                <a:lnTo>
                  <a:pt x="145952" y="180340"/>
                </a:lnTo>
                <a:lnTo>
                  <a:pt x="152299" y="186689"/>
                </a:lnTo>
                <a:lnTo>
                  <a:pt x="186689" y="186689"/>
                </a:lnTo>
                <a:lnTo>
                  <a:pt x="180340" y="180340"/>
                </a:lnTo>
                <a:close/>
              </a:path>
              <a:path w="2827020" h="2827020">
                <a:moveTo>
                  <a:pt x="186690" y="186690"/>
                </a:moveTo>
                <a:lnTo>
                  <a:pt x="152299" y="186690"/>
                </a:lnTo>
                <a:lnTo>
                  <a:pt x="158647" y="193039"/>
                </a:lnTo>
                <a:lnTo>
                  <a:pt x="193039" y="193039"/>
                </a:lnTo>
                <a:lnTo>
                  <a:pt x="186690" y="186690"/>
                </a:lnTo>
                <a:close/>
              </a:path>
              <a:path w="2827020" h="2827020">
                <a:moveTo>
                  <a:pt x="193040" y="193040"/>
                </a:moveTo>
                <a:lnTo>
                  <a:pt x="158647" y="193040"/>
                </a:lnTo>
                <a:lnTo>
                  <a:pt x="164994" y="199389"/>
                </a:lnTo>
                <a:lnTo>
                  <a:pt x="199389" y="199389"/>
                </a:lnTo>
                <a:lnTo>
                  <a:pt x="193040" y="193040"/>
                </a:lnTo>
                <a:close/>
              </a:path>
              <a:path w="2827020" h="2827020">
                <a:moveTo>
                  <a:pt x="199390" y="199390"/>
                </a:moveTo>
                <a:lnTo>
                  <a:pt x="164994" y="199390"/>
                </a:lnTo>
                <a:lnTo>
                  <a:pt x="171341" y="205739"/>
                </a:lnTo>
                <a:lnTo>
                  <a:pt x="205739" y="205739"/>
                </a:lnTo>
                <a:lnTo>
                  <a:pt x="199390" y="199390"/>
                </a:lnTo>
                <a:close/>
              </a:path>
              <a:path w="2827020" h="2827020">
                <a:moveTo>
                  <a:pt x="205740" y="205740"/>
                </a:moveTo>
                <a:lnTo>
                  <a:pt x="171341" y="205740"/>
                </a:lnTo>
                <a:lnTo>
                  <a:pt x="177688" y="212089"/>
                </a:lnTo>
                <a:lnTo>
                  <a:pt x="212089" y="212089"/>
                </a:lnTo>
                <a:lnTo>
                  <a:pt x="205740" y="205740"/>
                </a:lnTo>
                <a:close/>
              </a:path>
              <a:path w="2827020" h="2827020">
                <a:moveTo>
                  <a:pt x="212090" y="212090"/>
                </a:moveTo>
                <a:lnTo>
                  <a:pt x="177688" y="212090"/>
                </a:lnTo>
                <a:lnTo>
                  <a:pt x="184036" y="218439"/>
                </a:lnTo>
                <a:lnTo>
                  <a:pt x="218439" y="218439"/>
                </a:lnTo>
                <a:lnTo>
                  <a:pt x="212090" y="212090"/>
                </a:lnTo>
                <a:close/>
              </a:path>
              <a:path w="2827020" h="2827020">
                <a:moveTo>
                  <a:pt x="218440" y="218440"/>
                </a:moveTo>
                <a:lnTo>
                  <a:pt x="184036" y="218440"/>
                </a:lnTo>
                <a:lnTo>
                  <a:pt x="190383" y="224789"/>
                </a:lnTo>
                <a:lnTo>
                  <a:pt x="224789" y="224789"/>
                </a:lnTo>
                <a:lnTo>
                  <a:pt x="218440" y="218440"/>
                </a:lnTo>
                <a:close/>
              </a:path>
              <a:path w="2827020" h="2827020">
                <a:moveTo>
                  <a:pt x="224790" y="224790"/>
                </a:moveTo>
                <a:lnTo>
                  <a:pt x="190383" y="224790"/>
                </a:lnTo>
                <a:lnTo>
                  <a:pt x="196730" y="231139"/>
                </a:lnTo>
                <a:lnTo>
                  <a:pt x="231139" y="231139"/>
                </a:lnTo>
                <a:lnTo>
                  <a:pt x="224790" y="224790"/>
                </a:lnTo>
                <a:close/>
              </a:path>
              <a:path w="2827020" h="2827020">
                <a:moveTo>
                  <a:pt x="231140" y="231140"/>
                </a:moveTo>
                <a:lnTo>
                  <a:pt x="196730" y="231140"/>
                </a:lnTo>
                <a:lnTo>
                  <a:pt x="203078" y="237489"/>
                </a:lnTo>
                <a:lnTo>
                  <a:pt x="237489" y="237489"/>
                </a:lnTo>
                <a:lnTo>
                  <a:pt x="231140" y="231140"/>
                </a:lnTo>
                <a:close/>
              </a:path>
              <a:path w="2827020" h="2827020">
                <a:moveTo>
                  <a:pt x="237490" y="237490"/>
                </a:moveTo>
                <a:lnTo>
                  <a:pt x="203078" y="237490"/>
                </a:lnTo>
                <a:lnTo>
                  <a:pt x="209425" y="243839"/>
                </a:lnTo>
                <a:lnTo>
                  <a:pt x="243839" y="243839"/>
                </a:lnTo>
                <a:lnTo>
                  <a:pt x="237490" y="237490"/>
                </a:lnTo>
                <a:close/>
              </a:path>
              <a:path w="2827020" h="2827020">
                <a:moveTo>
                  <a:pt x="243840" y="243840"/>
                </a:moveTo>
                <a:lnTo>
                  <a:pt x="209425" y="243840"/>
                </a:lnTo>
                <a:lnTo>
                  <a:pt x="215772" y="250189"/>
                </a:lnTo>
                <a:lnTo>
                  <a:pt x="250189" y="250189"/>
                </a:lnTo>
                <a:lnTo>
                  <a:pt x="243840" y="243840"/>
                </a:lnTo>
                <a:close/>
              </a:path>
              <a:path w="2827020" h="2827020">
                <a:moveTo>
                  <a:pt x="250190" y="250190"/>
                </a:moveTo>
                <a:lnTo>
                  <a:pt x="215772" y="250190"/>
                </a:lnTo>
                <a:lnTo>
                  <a:pt x="222119" y="256539"/>
                </a:lnTo>
                <a:lnTo>
                  <a:pt x="256539" y="256539"/>
                </a:lnTo>
                <a:lnTo>
                  <a:pt x="250190" y="250190"/>
                </a:lnTo>
                <a:close/>
              </a:path>
              <a:path w="2827020" h="2827020">
                <a:moveTo>
                  <a:pt x="256540" y="256540"/>
                </a:moveTo>
                <a:lnTo>
                  <a:pt x="222119" y="256540"/>
                </a:lnTo>
                <a:lnTo>
                  <a:pt x="228467" y="262889"/>
                </a:lnTo>
                <a:lnTo>
                  <a:pt x="262889" y="262889"/>
                </a:lnTo>
                <a:lnTo>
                  <a:pt x="256540" y="256540"/>
                </a:lnTo>
                <a:close/>
              </a:path>
              <a:path w="2827020" h="2827020">
                <a:moveTo>
                  <a:pt x="262890" y="262890"/>
                </a:moveTo>
                <a:lnTo>
                  <a:pt x="228467" y="262890"/>
                </a:lnTo>
                <a:lnTo>
                  <a:pt x="234814" y="269239"/>
                </a:lnTo>
                <a:lnTo>
                  <a:pt x="269239" y="269239"/>
                </a:lnTo>
                <a:lnTo>
                  <a:pt x="262890" y="262890"/>
                </a:lnTo>
                <a:close/>
              </a:path>
              <a:path w="2827020" h="2827020">
                <a:moveTo>
                  <a:pt x="269240" y="269240"/>
                </a:moveTo>
                <a:lnTo>
                  <a:pt x="234814" y="269240"/>
                </a:lnTo>
                <a:lnTo>
                  <a:pt x="247508" y="281939"/>
                </a:lnTo>
                <a:lnTo>
                  <a:pt x="281939" y="281939"/>
                </a:lnTo>
                <a:lnTo>
                  <a:pt x="269240" y="269240"/>
                </a:lnTo>
                <a:close/>
              </a:path>
              <a:path w="2827020" h="2827020">
                <a:moveTo>
                  <a:pt x="281940" y="281940"/>
                </a:moveTo>
                <a:lnTo>
                  <a:pt x="247508" y="281940"/>
                </a:lnTo>
                <a:lnTo>
                  <a:pt x="253856" y="288290"/>
                </a:lnTo>
                <a:lnTo>
                  <a:pt x="288290" y="288290"/>
                </a:lnTo>
                <a:lnTo>
                  <a:pt x="281940" y="281940"/>
                </a:lnTo>
                <a:close/>
              </a:path>
              <a:path w="2827020" h="2827020">
                <a:moveTo>
                  <a:pt x="288290" y="288290"/>
                </a:moveTo>
                <a:lnTo>
                  <a:pt x="253856" y="288290"/>
                </a:lnTo>
                <a:lnTo>
                  <a:pt x="260203" y="294639"/>
                </a:lnTo>
                <a:lnTo>
                  <a:pt x="294639" y="294639"/>
                </a:lnTo>
                <a:lnTo>
                  <a:pt x="288290" y="288290"/>
                </a:lnTo>
                <a:close/>
              </a:path>
              <a:path w="2827020" h="2827020">
                <a:moveTo>
                  <a:pt x="294640" y="294640"/>
                </a:moveTo>
                <a:lnTo>
                  <a:pt x="260203" y="294640"/>
                </a:lnTo>
                <a:lnTo>
                  <a:pt x="272897" y="307339"/>
                </a:lnTo>
                <a:lnTo>
                  <a:pt x="307339" y="307339"/>
                </a:lnTo>
                <a:lnTo>
                  <a:pt x="294640" y="294640"/>
                </a:lnTo>
                <a:close/>
              </a:path>
              <a:path w="2827020" h="2827020">
                <a:moveTo>
                  <a:pt x="307340" y="307340"/>
                </a:moveTo>
                <a:lnTo>
                  <a:pt x="272897" y="307340"/>
                </a:lnTo>
                <a:lnTo>
                  <a:pt x="279245" y="313689"/>
                </a:lnTo>
                <a:lnTo>
                  <a:pt x="313689" y="313689"/>
                </a:lnTo>
                <a:lnTo>
                  <a:pt x="307340" y="307340"/>
                </a:lnTo>
                <a:close/>
              </a:path>
              <a:path w="2827020" h="2827020">
                <a:moveTo>
                  <a:pt x="313690" y="313690"/>
                </a:moveTo>
                <a:lnTo>
                  <a:pt x="279245" y="313690"/>
                </a:lnTo>
                <a:lnTo>
                  <a:pt x="285592" y="320039"/>
                </a:lnTo>
                <a:lnTo>
                  <a:pt x="320039" y="320039"/>
                </a:lnTo>
                <a:lnTo>
                  <a:pt x="313690" y="313690"/>
                </a:lnTo>
                <a:close/>
              </a:path>
              <a:path w="2827020" h="2827020">
                <a:moveTo>
                  <a:pt x="320040" y="320040"/>
                </a:moveTo>
                <a:lnTo>
                  <a:pt x="285592" y="320040"/>
                </a:lnTo>
                <a:lnTo>
                  <a:pt x="291939" y="326389"/>
                </a:lnTo>
                <a:lnTo>
                  <a:pt x="326389" y="326389"/>
                </a:lnTo>
                <a:lnTo>
                  <a:pt x="320040" y="320040"/>
                </a:lnTo>
                <a:close/>
              </a:path>
              <a:path w="2827020" h="2827020">
                <a:moveTo>
                  <a:pt x="326390" y="326390"/>
                </a:moveTo>
                <a:lnTo>
                  <a:pt x="291939" y="326390"/>
                </a:lnTo>
                <a:lnTo>
                  <a:pt x="304634" y="339089"/>
                </a:lnTo>
                <a:lnTo>
                  <a:pt x="339089" y="339089"/>
                </a:lnTo>
                <a:lnTo>
                  <a:pt x="326390" y="326390"/>
                </a:lnTo>
                <a:close/>
              </a:path>
              <a:path w="2827020" h="2827020">
                <a:moveTo>
                  <a:pt x="339090" y="339090"/>
                </a:moveTo>
                <a:lnTo>
                  <a:pt x="304634" y="339090"/>
                </a:lnTo>
                <a:lnTo>
                  <a:pt x="310981" y="345439"/>
                </a:lnTo>
                <a:lnTo>
                  <a:pt x="345439" y="345439"/>
                </a:lnTo>
                <a:lnTo>
                  <a:pt x="339090" y="339090"/>
                </a:lnTo>
                <a:close/>
              </a:path>
              <a:path w="2827020" h="2827020">
                <a:moveTo>
                  <a:pt x="345440" y="345440"/>
                </a:moveTo>
                <a:lnTo>
                  <a:pt x="310981" y="345440"/>
                </a:lnTo>
                <a:lnTo>
                  <a:pt x="317328" y="351789"/>
                </a:lnTo>
                <a:lnTo>
                  <a:pt x="351789" y="351789"/>
                </a:lnTo>
                <a:lnTo>
                  <a:pt x="345440" y="345440"/>
                </a:lnTo>
                <a:close/>
              </a:path>
              <a:path w="2827020" h="2827020">
                <a:moveTo>
                  <a:pt x="351790" y="351790"/>
                </a:moveTo>
                <a:lnTo>
                  <a:pt x="317328" y="351790"/>
                </a:lnTo>
                <a:lnTo>
                  <a:pt x="323676" y="358139"/>
                </a:lnTo>
                <a:lnTo>
                  <a:pt x="358139" y="358139"/>
                </a:lnTo>
                <a:lnTo>
                  <a:pt x="351790" y="351790"/>
                </a:lnTo>
                <a:close/>
              </a:path>
              <a:path w="2827020" h="2827020">
                <a:moveTo>
                  <a:pt x="358140" y="358140"/>
                </a:moveTo>
                <a:lnTo>
                  <a:pt x="323676" y="358140"/>
                </a:lnTo>
                <a:lnTo>
                  <a:pt x="330023" y="364489"/>
                </a:lnTo>
                <a:lnTo>
                  <a:pt x="364489" y="364489"/>
                </a:lnTo>
                <a:lnTo>
                  <a:pt x="358140" y="358140"/>
                </a:lnTo>
                <a:close/>
              </a:path>
              <a:path w="2827020" h="2827020">
                <a:moveTo>
                  <a:pt x="364490" y="364490"/>
                </a:moveTo>
                <a:lnTo>
                  <a:pt x="330023" y="364490"/>
                </a:lnTo>
                <a:lnTo>
                  <a:pt x="342717" y="377189"/>
                </a:lnTo>
                <a:lnTo>
                  <a:pt x="377189" y="377189"/>
                </a:lnTo>
                <a:lnTo>
                  <a:pt x="364490" y="364490"/>
                </a:lnTo>
                <a:close/>
              </a:path>
              <a:path w="2827020" h="2827020">
                <a:moveTo>
                  <a:pt x="377190" y="377190"/>
                </a:moveTo>
                <a:lnTo>
                  <a:pt x="342717" y="377190"/>
                </a:lnTo>
                <a:lnTo>
                  <a:pt x="349065" y="383539"/>
                </a:lnTo>
                <a:lnTo>
                  <a:pt x="383539" y="383539"/>
                </a:lnTo>
                <a:lnTo>
                  <a:pt x="377190" y="377190"/>
                </a:lnTo>
                <a:close/>
              </a:path>
              <a:path w="2827020" h="2827020">
                <a:moveTo>
                  <a:pt x="383540" y="383540"/>
                </a:moveTo>
                <a:lnTo>
                  <a:pt x="349065" y="383540"/>
                </a:lnTo>
                <a:lnTo>
                  <a:pt x="355412" y="389889"/>
                </a:lnTo>
                <a:lnTo>
                  <a:pt x="389889" y="389889"/>
                </a:lnTo>
                <a:lnTo>
                  <a:pt x="383540" y="383540"/>
                </a:lnTo>
                <a:close/>
              </a:path>
              <a:path w="2827020" h="2827020">
                <a:moveTo>
                  <a:pt x="389890" y="389890"/>
                </a:moveTo>
                <a:lnTo>
                  <a:pt x="355412" y="389890"/>
                </a:lnTo>
                <a:lnTo>
                  <a:pt x="361759" y="396239"/>
                </a:lnTo>
                <a:lnTo>
                  <a:pt x="396239" y="396239"/>
                </a:lnTo>
                <a:lnTo>
                  <a:pt x="389890" y="389890"/>
                </a:lnTo>
                <a:close/>
              </a:path>
              <a:path w="2827020" h="2827020">
                <a:moveTo>
                  <a:pt x="396240" y="396240"/>
                </a:moveTo>
                <a:lnTo>
                  <a:pt x="361759" y="396240"/>
                </a:lnTo>
                <a:lnTo>
                  <a:pt x="374454" y="408939"/>
                </a:lnTo>
                <a:lnTo>
                  <a:pt x="408939" y="408939"/>
                </a:lnTo>
                <a:lnTo>
                  <a:pt x="396240" y="396240"/>
                </a:lnTo>
                <a:close/>
              </a:path>
              <a:path w="2827020" h="2827020">
                <a:moveTo>
                  <a:pt x="408940" y="408940"/>
                </a:moveTo>
                <a:lnTo>
                  <a:pt x="374454" y="408940"/>
                </a:lnTo>
                <a:lnTo>
                  <a:pt x="380801" y="415289"/>
                </a:lnTo>
                <a:lnTo>
                  <a:pt x="415289" y="415289"/>
                </a:lnTo>
                <a:lnTo>
                  <a:pt x="408940" y="408940"/>
                </a:lnTo>
                <a:close/>
              </a:path>
              <a:path w="2827020" h="2827020">
                <a:moveTo>
                  <a:pt x="415290" y="415290"/>
                </a:moveTo>
                <a:lnTo>
                  <a:pt x="380801" y="415290"/>
                </a:lnTo>
                <a:lnTo>
                  <a:pt x="387148" y="421639"/>
                </a:lnTo>
                <a:lnTo>
                  <a:pt x="421639" y="421639"/>
                </a:lnTo>
                <a:lnTo>
                  <a:pt x="415290" y="415290"/>
                </a:lnTo>
                <a:close/>
              </a:path>
              <a:path w="2827020" h="2827020">
                <a:moveTo>
                  <a:pt x="421640" y="421640"/>
                </a:moveTo>
                <a:lnTo>
                  <a:pt x="387148" y="421640"/>
                </a:lnTo>
                <a:lnTo>
                  <a:pt x="406190" y="440689"/>
                </a:lnTo>
                <a:lnTo>
                  <a:pt x="440689" y="440689"/>
                </a:lnTo>
                <a:lnTo>
                  <a:pt x="421640" y="421640"/>
                </a:lnTo>
                <a:close/>
              </a:path>
              <a:path w="2827020" h="2827020">
                <a:moveTo>
                  <a:pt x="440690" y="440690"/>
                </a:moveTo>
                <a:lnTo>
                  <a:pt x="406190" y="440690"/>
                </a:lnTo>
                <a:lnTo>
                  <a:pt x="412537" y="447039"/>
                </a:lnTo>
                <a:lnTo>
                  <a:pt x="447039" y="447039"/>
                </a:lnTo>
                <a:lnTo>
                  <a:pt x="440690" y="440690"/>
                </a:lnTo>
                <a:close/>
              </a:path>
              <a:path w="2827020" h="2827020">
                <a:moveTo>
                  <a:pt x="447040" y="447040"/>
                </a:moveTo>
                <a:lnTo>
                  <a:pt x="412537" y="447040"/>
                </a:lnTo>
                <a:lnTo>
                  <a:pt x="418885" y="453389"/>
                </a:lnTo>
                <a:lnTo>
                  <a:pt x="453389" y="453389"/>
                </a:lnTo>
                <a:lnTo>
                  <a:pt x="447040" y="447040"/>
                </a:lnTo>
                <a:close/>
              </a:path>
              <a:path w="2827020" h="2827020">
                <a:moveTo>
                  <a:pt x="453390" y="453390"/>
                </a:moveTo>
                <a:lnTo>
                  <a:pt x="418885" y="453390"/>
                </a:lnTo>
                <a:lnTo>
                  <a:pt x="431579" y="466090"/>
                </a:lnTo>
                <a:lnTo>
                  <a:pt x="466090" y="466090"/>
                </a:lnTo>
                <a:lnTo>
                  <a:pt x="453390" y="453390"/>
                </a:lnTo>
                <a:close/>
              </a:path>
              <a:path w="2827020" h="2827020">
                <a:moveTo>
                  <a:pt x="466090" y="466090"/>
                </a:moveTo>
                <a:lnTo>
                  <a:pt x="431579" y="466090"/>
                </a:lnTo>
                <a:lnTo>
                  <a:pt x="437926" y="472439"/>
                </a:lnTo>
                <a:lnTo>
                  <a:pt x="472439" y="472439"/>
                </a:lnTo>
                <a:lnTo>
                  <a:pt x="466090" y="466090"/>
                </a:lnTo>
                <a:close/>
              </a:path>
              <a:path w="2827020" h="2827020">
                <a:moveTo>
                  <a:pt x="472440" y="472440"/>
                </a:moveTo>
                <a:lnTo>
                  <a:pt x="437926" y="472440"/>
                </a:lnTo>
                <a:lnTo>
                  <a:pt x="444274" y="478789"/>
                </a:lnTo>
                <a:lnTo>
                  <a:pt x="478789" y="478789"/>
                </a:lnTo>
                <a:lnTo>
                  <a:pt x="472440" y="472440"/>
                </a:lnTo>
                <a:close/>
              </a:path>
              <a:path w="2827020" h="2827020">
                <a:moveTo>
                  <a:pt x="478790" y="478790"/>
                </a:moveTo>
                <a:lnTo>
                  <a:pt x="444274" y="478790"/>
                </a:lnTo>
                <a:lnTo>
                  <a:pt x="450621" y="485139"/>
                </a:lnTo>
                <a:lnTo>
                  <a:pt x="485139" y="485139"/>
                </a:lnTo>
                <a:lnTo>
                  <a:pt x="478790" y="478790"/>
                </a:lnTo>
                <a:close/>
              </a:path>
              <a:path w="2827020" h="2827020">
                <a:moveTo>
                  <a:pt x="485140" y="485140"/>
                </a:moveTo>
                <a:lnTo>
                  <a:pt x="450621" y="485140"/>
                </a:lnTo>
                <a:lnTo>
                  <a:pt x="463315" y="497839"/>
                </a:lnTo>
                <a:lnTo>
                  <a:pt x="497840" y="497839"/>
                </a:lnTo>
                <a:lnTo>
                  <a:pt x="485140" y="485140"/>
                </a:lnTo>
                <a:close/>
              </a:path>
              <a:path w="2827020" h="2827020">
                <a:moveTo>
                  <a:pt x="497840" y="497840"/>
                </a:moveTo>
                <a:lnTo>
                  <a:pt x="463315" y="497840"/>
                </a:lnTo>
                <a:lnTo>
                  <a:pt x="476010" y="510539"/>
                </a:lnTo>
                <a:lnTo>
                  <a:pt x="510539" y="510539"/>
                </a:lnTo>
                <a:lnTo>
                  <a:pt x="497840" y="497840"/>
                </a:lnTo>
                <a:close/>
              </a:path>
              <a:path w="2827020" h="2827020">
                <a:moveTo>
                  <a:pt x="510540" y="510540"/>
                </a:moveTo>
                <a:lnTo>
                  <a:pt x="476010" y="510540"/>
                </a:lnTo>
                <a:lnTo>
                  <a:pt x="482357" y="516889"/>
                </a:lnTo>
                <a:lnTo>
                  <a:pt x="516889" y="516889"/>
                </a:lnTo>
                <a:lnTo>
                  <a:pt x="510540" y="510540"/>
                </a:lnTo>
                <a:close/>
              </a:path>
              <a:path w="2827020" h="2827020">
                <a:moveTo>
                  <a:pt x="516890" y="516890"/>
                </a:moveTo>
                <a:lnTo>
                  <a:pt x="482357" y="516890"/>
                </a:lnTo>
                <a:lnTo>
                  <a:pt x="488704" y="523239"/>
                </a:lnTo>
                <a:lnTo>
                  <a:pt x="523239" y="523239"/>
                </a:lnTo>
                <a:lnTo>
                  <a:pt x="516890" y="516890"/>
                </a:lnTo>
                <a:close/>
              </a:path>
              <a:path w="2827020" h="2827020">
                <a:moveTo>
                  <a:pt x="523240" y="523240"/>
                </a:moveTo>
                <a:lnTo>
                  <a:pt x="488704" y="523240"/>
                </a:lnTo>
                <a:lnTo>
                  <a:pt x="495052" y="529590"/>
                </a:lnTo>
                <a:lnTo>
                  <a:pt x="529590" y="529590"/>
                </a:lnTo>
                <a:lnTo>
                  <a:pt x="523240" y="523240"/>
                </a:lnTo>
                <a:close/>
              </a:path>
              <a:path w="2827020" h="2827020">
                <a:moveTo>
                  <a:pt x="529590" y="529590"/>
                </a:moveTo>
                <a:lnTo>
                  <a:pt x="495052" y="529590"/>
                </a:lnTo>
                <a:lnTo>
                  <a:pt x="501399" y="535939"/>
                </a:lnTo>
                <a:lnTo>
                  <a:pt x="535940" y="535939"/>
                </a:lnTo>
                <a:lnTo>
                  <a:pt x="529590" y="529590"/>
                </a:lnTo>
                <a:close/>
              </a:path>
              <a:path w="2827020" h="2827020">
                <a:moveTo>
                  <a:pt x="535940" y="535940"/>
                </a:moveTo>
                <a:lnTo>
                  <a:pt x="501399" y="535940"/>
                </a:lnTo>
                <a:lnTo>
                  <a:pt x="507746" y="542289"/>
                </a:lnTo>
                <a:lnTo>
                  <a:pt x="542289" y="542289"/>
                </a:lnTo>
                <a:lnTo>
                  <a:pt x="535940" y="535940"/>
                </a:lnTo>
                <a:close/>
              </a:path>
              <a:path w="2827020" h="2827020">
                <a:moveTo>
                  <a:pt x="542290" y="542290"/>
                </a:moveTo>
                <a:lnTo>
                  <a:pt x="507746" y="542290"/>
                </a:lnTo>
                <a:lnTo>
                  <a:pt x="514094" y="548639"/>
                </a:lnTo>
                <a:lnTo>
                  <a:pt x="548639" y="548639"/>
                </a:lnTo>
                <a:lnTo>
                  <a:pt x="542290" y="542290"/>
                </a:lnTo>
                <a:close/>
              </a:path>
              <a:path w="2827020" h="2827020">
                <a:moveTo>
                  <a:pt x="548640" y="548640"/>
                </a:moveTo>
                <a:lnTo>
                  <a:pt x="514094" y="548640"/>
                </a:lnTo>
                <a:lnTo>
                  <a:pt x="533135" y="567689"/>
                </a:lnTo>
                <a:lnTo>
                  <a:pt x="567689" y="567689"/>
                </a:lnTo>
                <a:lnTo>
                  <a:pt x="548640" y="548640"/>
                </a:lnTo>
                <a:close/>
              </a:path>
              <a:path w="2827020" h="2827020">
                <a:moveTo>
                  <a:pt x="567690" y="567690"/>
                </a:moveTo>
                <a:lnTo>
                  <a:pt x="533135" y="567690"/>
                </a:lnTo>
                <a:lnTo>
                  <a:pt x="539483" y="574039"/>
                </a:lnTo>
                <a:lnTo>
                  <a:pt x="574039" y="574039"/>
                </a:lnTo>
                <a:lnTo>
                  <a:pt x="567690" y="567690"/>
                </a:lnTo>
                <a:close/>
              </a:path>
              <a:path w="2827020" h="2827020">
                <a:moveTo>
                  <a:pt x="574040" y="574040"/>
                </a:moveTo>
                <a:lnTo>
                  <a:pt x="539483" y="574040"/>
                </a:lnTo>
                <a:lnTo>
                  <a:pt x="552177" y="586739"/>
                </a:lnTo>
                <a:lnTo>
                  <a:pt x="586739" y="586739"/>
                </a:lnTo>
                <a:lnTo>
                  <a:pt x="574040" y="574040"/>
                </a:lnTo>
                <a:close/>
              </a:path>
              <a:path w="2827020" h="2827020">
                <a:moveTo>
                  <a:pt x="586740" y="586740"/>
                </a:moveTo>
                <a:lnTo>
                  <a:pt x="552177" y="586740"/>
                </a:lnTo>
                <a:lnTo>
                  <a:pt x="558524" y="593089"/>
                </a:lnTo>
                <a:lnTo>
                  <a:pt x="593089" y="593089"/>
                </a:lnTo>
                <a:lnTo>
                  <a:pt x="586740" y="586740"/>
                </a:lnTo>
                <a:close/>
              </a:path>
              <a:path w="2827020" h="2827020">
                <a:moveTo>
                  <a:pt x="593090" y="593090"/>
                </a:moveTo>
                <a:lnTo>
                  <a:pt x="558524" y="593090"/>
                </a:lnTo>
                <a:lnTo>
                  <a:pt x="564872" y="599439"/>
                </a:lnTo>
                <a:lnTo>
                  <a:pt x="599440" y="599439"/>
                </a:lnTo>
                <a:lnTo>
                  <a:pt x="593090" y="593090"/>
                </a:lnTo>
                <a:close/>
              </a:path>
              <a:path w="2827020" h="2827020">
                <a:moveTo>
                  <a:pt x="599440" y="599440"/>
                </a:moveTo>
                <a:lnTo>
                  <a:pt x="564872" y="599440"/>
                </a:lnTo>
                <a:lnTo>
                  <a:pt x="571219" y="605789"/>
                </a:lnTo>
                <a:lnTo>
                  <a:pt x="605789" y="605789"/>
                </a:lnTo>
                <a:lnTo>
                  <a:pt x="599440" y="599440"/>
                </a:lnTo>
                <a:close/>
              </a:path>
              <a:path w="2827020" h="2827020">
                <a:moveTo>
                  <a:pt x="605790" y="605790"/>
                </a:moveTo>
                <a:lnTo>
                  <a:pt x="571219" y="605790"/>
                </a:lnTo>
                <a:lnTo>
                  <a:pt x="577566" y="612139"/>
                </a:lnTo>
                <a:lnTo>
                  <a:pt x="612139" y="612139"/>
                </a:lnTo>
                <a:lnTo>
                  <a:pt x="605790" y="605790"/>
                </a:lnTo>
                <a:close/>
              </a:path>
              <a:path w="2827020" h="2827020">
                <a:moveTo>
                  <a:pt x="612140" y="612140"/>
                </a:moveTo>
                <a:lnTo>
                  <a:pt x="577566" y="612140"/>
                </a:lnTo>
                <a:lnTo>
                  <a:pt x="583913" y="618489"/>
                </a:lnTo>
                <a:lnTo>
                  <a:pt x="618489" y="618489"/>
                </a:lnTo>
                <a:lnTo>
                  <a:pt x="612140" y="612140"/>
                </a:lnTo>
                <a:close/>
              </a:path>
              <a:path w="2827020" h="2827020">
                <a:moveTo>
                  <a:pt x="618490" y="618490"/>
                </a:moveTo>
                <a:lnTo>
                  <a:pt x="583913" y="618490"/>
                </a:lnTo>
                <a:lnTo>
                  <a:pt x="590261" y="624839"/>
                </a:lnTo>
                <a:lnTo>
                  <a:pt x="624839" y="624839"/>
                </a:lnTo>
                <a:lnTo>
                  <a:pt x="618490" y="618490"/>
                </a:lnTo>
                <a:close/>
              </a:path>
              <a:path w="2827020" h="2827020">
                <a:moveTo>
                  <a:pt x="624840" y="624840"/>
                </a:moveTo>
                <a:lnTo>
                  <a:pt x="590261" y="624840"/>
                </a:lnTo>
                <a:lnTo>
                  <a:pt x="596608" y="631189"/>
                </a:lnTo>
                <a:lnTo>
                  <a:pt x="631189" y="631189"/>
                </a:lnTo>
                <a:lnTo>
                  <a:pt x="624840" y="624840"/>
                </a:lnTo>
                <a:close/>
              </a:path>
              <a:path w="2827020" h="2827020">
                <a:moveTo>
                  <a:pt x="631190" y="631190"/>
                </a:moveTo>
                <a:lnTo>
                  <a:pt x="596608" y="631190"/>
                </a:lnTo>
                <a:lnTo>
                  <a:pt x="602955" y="637539"/>
                </a:lnTo>
                <a:lnTo>
                  <a:pt x="637539" y="637539"/>
                </a:lnTo>
                <a:lnTo>
                  <a:pt x="631190" y="631190"/>
                </a:lnTo>
                <a:close/>
              </a:path>
              <a:path w="2827020" h="2827020">
                <a:moveTo>
                  <a:pt x="637540" y="637540"/>
                </a:moveTo>
                <a:lnTo>
                  <a:pt x="602955" y="637540"/>
                </a:lnTo>
                <a:lnTo>
                  <a:pt x="609303" y="643889"/>
                </a:lnTo>
                <a:lnTo>
                  <a:pt x="643889" y="643889"/>
                </a:lnTo>
                <a:lnTo>
                  <a:pt x="637540" y="637540"/>
                </a:lnTo>
                <a:close/>
              </a:path>
              <a:path w="2827020" h="2827020">
                <a:moveTo>
                  <a:pt x="643890" y="643890"/>
                </a:moveTo>
                <a:lnTo>
                  <a:pt x="609303" y="643890"/>
                </a:lnTo>
                <a:lnTo>
                  <a:pt x="634692" y="669289"/>
                </a:lnTo>
                <a:lnTo>
                  <a:pt x="669289" y="669289"/>
                </a:lnTo>
                <a:lnTo>
                  <a:pt x="643890" y="643890"/>
                </a:lnTo>
                <a:close/>
              </a:path>
              <a:path w="2827020" h="2827020">
                <a:moveTo>
                  <a:pt x="669290" y="669290"/>
                </a:moveTo>
                <a:lnTo>
                  <a:pt x="634692" y="669290"/>
                </a:lnTo>
                <a:lnTo>
                  <a:pt x="647386" y="681989"/>
                </a:lnTo>
                <a:lnTo>
                  <a:pt x="681989" y="681989"/>
                </a:lnTo>
                <a:lnTo>
                  <a:pt x="669290" y="669290"/>
                </a:lnTo>
                <a:close/>
              </a:path>
              <a:path w="2827020" h="2827020">
                <a:moveTo>
                  <a:pt x="681990" y="681990"/>
                </a:moveTo>
                <a:lnTo>
                  <a:pt x="647386" y="681990"/>
                </a:lnTo>
                <a:lnTo>
                  <a:pt x="660081" y="694689"/>
                </a:lnTo>
                <a:lnTo>
                  <a:pt x="694689" y="694689"/>
                </a:lnTo>
                <a:lnTo>
                  <a:pt x="681990" y="681990"/>
                </a:lnTo>
                <a:close/>
              </a:path>
              <a:path w="2827020" h="2827020">
                <a:moveTo>
                  <a:pt x="694690" y="694690"/>
                </a:moveTo>
                <a:lnTo>
                  <a:pt x="660081" y="694690"/>
                </a:lnTo>
                <a:lnTo>
                  <a:pt x="666428" y="701039"/>
                </a:lnTo>
                <a:lnTo>
                  <a:pt x="701040" y="701039"/>
                </a:lnTo>
                <a:lnTo>
                  <a:pt x="694690" y="694690"/>
                </a:lnTo>
                <a:close/>
              </a:path>
              <a:path w="2827020" h="2827020">
                <a:moveTo>
                  <a:pt x="701040" y="701040"/>
                </a:moveTo>
                <a:lnTo>
                  <a:pt x="666428" y="701040"/>
                </a:lnTo>
                <a:lnTo>
                  <a:pt x="672775" y="707389"/>
                </a:lnTo>
                <a:lnTo>
                  <a:pt x="707390" y="707389"/>
                </a:lnTo>
                <a:lnTo>
                  <a:pt x="701040" y="701040"/>
                </a:lnTo>
                <a:close/>
              </a:path>
              <a:path w="2827020" h="2827020">
                <a:moveTo>
                  <a:pt x="707390" y="707390"/>
                </a:moveTo>
                <a:lnTo>
                  <a:pt x="672775" y="707390"/>
                </a:lnTo>
                <a:lnTo>
                  <a:pt x="679122" y="713739"/>
                </a:lnTo>
                <a:lnTo>
                  <a:pt x="713739" y="713739"/>
                </a:lnTo>
                <a:lnTo>
                  <a:pt x="707390" y="707390"/>
                </a:lnTo>
                <a:close/>
              </a:path>
              <a:path w="2827020" h="2827020">
                <a:moveTo>
                  <a:pt x="713740" y="713740"/>
                </a:moveTo>
                <a:lnTo>
                  <a:pt x="679122" y="713740"/>
                </a:lnTo>
                <a:lnTo>
                  <a:pt x="685470" y="720089"/>
                </a:lnTo>
                <a:lnTo>
                  <a:pt x="720089" y="720089"/>
                </a:lnTo>
                <a:lnTo>
                  <a:pt x="713740" y="713740"/>
                </a:lnTo>
                <a:close/>
              </a:path>
              <a:path w="2827020" h="2827020">
                <a:moveTo>
                  <a:pt x="720090" y="720090"/>
                </a:moveTo>
                <a:lnTo>
                  <a:pt x="685470" y="720090"/>
                </a:lnTo>
                <a:lnTo>
                  <a:pt x="691817" y="726439"/>
                </a:lnTo>
                <a:lnTo>
                  <a:pt x="726439" y="726439"/>
                </a:lnTo>
                <a:lnTo>
                  <a:pt x="720090" y="720090"/>
                </a:lnTo>
                <a:close/>
              </a:path>
              <a:path w="2827020" h="2827020">
                <a:moveTo>
                  <a:pt x="726440" y="726440"/>
                </a:moveTo>
                <a:lnTo>
                  <a:pt x="691817" y="726440"/>
                </a:lnTo>
                <a:lnTo>
                  <a:pt x="698164" y="732789"/>
                </a:lnTo>
                <a:lnTo>
                  <a:pt x="732790" y="732789"/>
                </a:lnTo>
                <a:lnTo>
                  <a:pt x="726440" y="726440"/>
                </a:lnTo>
                <a:close/>
              </a:path>
              <a:path w="2827020" h="2827020">
                <a:moveTo>
                  <a:pt x="732790" y="732790"/>
                </a:moveTo>
                <a:lnTo>
                  <a:pt x="698164" y="732790"/>
                </a:lnTo>
                <a:lnTo>
                  <a:pt x="704511" y="739139"/>
                </a:lnTo>
                <a:lnTo>
                  <a:pt x="739140" y="739139"/>
                </a:lnTo>
                <a:lnTo>
                  <a:pt x="732790" y="732790"/>
                </a:lnTo>
                <a:close/>
              </a:path>
              <a:path w="2827020" h="2827020">
                <a:moveTo>
                  <a:pt x="739140" y="739140"/>
                </a:moveTo>
                <a:lnTo>
                  <a:pt x="704511" y="739140"/>
                </a:lnTo>
                <a:lnTo>
                  <a:pt x="710859" y="745489"/>
                </a:lnTo>
                <a:lnTo>
                  <a:pt x="745490" y="745489"/>
                </a:lnTo>
                <a:lnTo>
                  <a:pt x="739140" y="739140"/>
                </a:lnTo>
                <a:close/>
              </a:path>
              <a:path w="2827020" h="2827020">
                <a:moveTo>
                  <a:pt x="745490" y="745490"/>
                </a:moveTo>
                <a:lnTo>
                  <a:pt x="710859" y="745490"/>
                </a:lnTo>
                <a:lnTo>
                  <a:pt x="717206" y="751839"/>
                </a:lnTo>
                <a:lnTo>
                  <a:pt x="751839" y="751839"/>
                </a:lnTo>
                <a:lnTo>
                  <a:pt x="745490" y="745490"/>
                </a:lnTo>
                <a:close/>
              </a:path>
              <a:path w="2827020" h="2827020">
                <a:moveTo>
                  <a:pt x="751840" y="751840"/>
                </a:moveTo>
                <a:lnTo>
                  <a:pt x="717206" y="751840"/>
                </a:lnTo>
                <a:lnTo>
                  <a:pt x="723553" y="758189"/>
                </a:lnTo>
                <a:lnTo>
                  <a:pt x="758189" y="758189"/>
                </a:lnTo>
                <a:lnTo>
                  <a:pt x="751840" y="751840"/>
                </a:lnTo>
                <a:close/>
              </a:path>
              <a:path w="2827020" h="2827020">
                <a:moveTo>
                  <a:pt x="758190" y="758190"/>
                </a:moveTo>
                <a:lnTo>
                  <a:pt x="723553" y="758190"/>
                </a:lnTo>
                <a:lnTo>
                  <a:pt x="729901" y="764539"/>
                </a:lnTo>
                <a:lnTo>
                  <a:pt x="764539" y="764539"/>
                </a:lnTo>
                <a:lnTo>
                  <a:pt x="758190" y="758190"/>
                </a:lnTo>
                <a:close/>
              </a:path>
              <a:path w="2827020" h="2827020">
                <a:moveTo>
                  <a:pt x="764540" y="764540"/>
                </a:moveTo>
                <a:lnTo>
                  <a:pt x="729901" y="764540"/>
                </a:lnTo>
                <a:lnTo>
                  <a:pt x="736248" y="770889"/>
                </a:lnTo>
                <a:lnTo>
                  <a:pt x="770890" y="770889"/>
                </a:lnTo>
                <a:lnTo>
                  <a:pt x="764540" y="764540"/>
                </a:lnTo>
                <a:close/>
              </a:path>
              <a:path w="2827020" h="2827020">
                <a:moveTo>
                  <a:pt x="770890" y="770890"/>
                </a:moveTo>
                <a:lnTo>
                  <a:pt x="736248" y="770890"/>
                </a:lnTo>
                <a:lnTo>
                  <a:pt x="742595" y="777239"/>
                </a:lnTo>
                <a:lnTo>
                  <a:pt x="777239" y="777239"/>
                </a:lnTo>
                <a:lnTo>
                  <a:pt x="770890" y="770890"/>
                </a:lnTo>
                <a:close/>
              </a:path>
              <a:path w="2827020" h="2827020">
                <a:moveTo>
                  <a:pt x="777240" y="777240"/>
                </a:moveTo>
                <a:lnTo>
                  <a:pt x="742595" y="777240"/>
                </a:lnTo>
                <a:lnTo>
                  <a:pt x="748942" y="783589"/>
                </a:lnTo>
                <a:lnTo>
                  <a:pt x="783589" y="783589"/>
                </a:lnTo>
                <a:lnTo>
                  <a:pt x="777240" y="777240"/>
                </a:lnTo>
                <a:close/>
              </a:path>
              <a:path w="2827020" h="2827020">
                <a:moveTo>
                  <a:pt x="783590" y="783590"/>
                </a:moveTo>
                <a:lnTo>
                  <a:pt x="748942" y="783590"/>
                </a:lnTo>
                <a:lnTo>
                  <a:pt x="755290" y="789939"/>
                </a:lnTo>
                <a:lnTo>
                  <a:pt x="789939" y="789939"/>
                </a:lnTo>
                <a:lnTo>
                  <a:pt x="783590" y="783590"/>
                </a:lnTo>
                <a:close/>
              </a:path>
              <a:path w="2827020" h="2827020">
                <a:moveTo>
                  <a:pt x="789940" y="789940"/>
                </a:moveTo>
                <a:lnTo>
                  <a:pt x="755290" y="789940"/>
                </a:lnTo>
                <a:lnTo>
                  <a:pt x="761637" y="796289"/>
                </a:lnTo>
                <a:lnTo>
                  <a:pt x="796289" y="796289"/>
                </a:lnTo>
                <a:lnTo>
                  <a:pt x="789940" y="789940"/>
                </a:lnTo>
                <a:close/>
              </a:path>
              <a:path w="2827020" h="2827020">
                <a:moveTo>
                  <a:pt x="796290" y="796290"/>
                </a:moveTo>
                <a:lnTo>
                  <a:pt x="761637" y="796290"/>
                </a:lnTo>
                <a:lnTo>
                  <a:pt x="767984" y="802639"/>
                </a:lnTo>
                <a:lnTo>
                  <a:pt x="802639" y="802639"/>
                </a:lnTo>
                <a:lnTo>
                  <a:pt x="796290" y="796290"/>
                </a:lnTo>
                <a:close/>
              </a:path>
              <a:path w="2827020" h="2827020">
                <a:moveTo>
                  <a:pt x="802640" y="802640"/>
                </a:moveTo>
                <a:lnTo>
                  <a:pt x="767984" y="802640"/>
                </a:lnTo>
                <a:lnTo>
                  <a:pt x="774331" y="808989"/>
                </a:lnTo>
                <a:lnTo>
                  <a:pt x="808989" y="808989"/>
                </a:lnTo>
                <a:lnTo>
                  <a:pt x="802640" y="802640"/>
                </a:lnTo>
                <a:close/>
              </a:path>
              <a:path w="2827020" h="2827020">
                <a:moveTo>
                  <a:pt x="808990" y="808990"/>
                </a:moveTo>
                <a:lnTo>
                  <a:pt x="774331" y="808990"/>
                </a:lnTo>
                <a:lnTo>
                  <a:pt x="780679" y="815339"/>
                </a:lnTo>
                <a:lnTo>
                  <a:pt x="815340" y="815339"/>
                </a:lnTo>
                <a:lnTo>
                  <a:pt x="808990" y="808990"/>
                </a:lnTo>
                <a:close/>
              </a:path>
              <a:path w="2827020" h="2827020">
                <a:moveTo>
                  <a:pt x="815340" y="815340"/>
                </a:moveTo>
                <a:lnTo>
                  <a:pt x="780679" y="815340"/>
                </a:lnTo>
                <a:lnTo>
                  <a:pt x="799720" y="834389"/>
                </a:lnTo>
                <a:lnTo>
                  <a:pt x="834389" y="834389"/>
                </a:lnTo>
                <a:lnTo>
                  <a:pt x="815340" y="815340"/>
                </a:lnTo>
                <a:close/>
              </a:path>
              <a:path w="2827020" h="2827020">
                <a:moveTo>
                  <a:pt x="834390" y="834390"/>
                </a:moveTo>
                <a:lnTo>
                  <a:pt x="799720" y="834390"/>
                </a:lnTo>
                <a:lnTo>
                  <a:pt x="806068" y="840739"/>
                </a:lnTo>
                <a:lnTo>
                  <a:pt x="840739" y="840739"/>
                </a:lnTo>
                <a:lnTo>
                  <a:pt x="834390" y="834390"/>
                </a:lnTo>
                <a:close/>
              </a:path>
              <a:path w="2827020" h="2827020">
                <a:moveTo>
                  <a:pt x="840740" y="840740"/>
                </a:moveTo>
                <a:lnTo>
                  <a:pt x="806068" y="840740"/>
                </a:lnTo>
                <a:lnTo>
                  <a:pt x="812415" y="847089"/>
                </a:lnTo>
                <a:lnTo>
                  <a:pt x="847090" y="847089"/>
                </a:lnTo>
                <a:lnTo>
                  <a:pt x="840740" y="840740"/>
                </a:lnTo>
                <a:close/>
              </a:path>
              <a:path w="2827020" h="2827020">
                <a:moveTo>
                  <a:pt x="847090" y="847090"/>
                </a:moveTo>
                <a:lnTo>
                  <a:pt x="812415" y="847090"/>
                </a:lnTo>
                <a:lnTo>
                  <a:pt x="818762" y="853439"/>
                </a:lnTo>
                <a:lnTo>
                  <a:pt x="853439" y="853439"/>
                </a:lnTo>
                <a:lnTo>
                  <a:pt x="847090" y="847090"/>
                </a:lnTo>
                <a:close/>
              </a:path>
              <a:path w="2827020" h="2827020">
                <a:moveTo>
                  <a:pt x="853440" y="853440"/>
                </a:moveTo>
                <a:lnTo>
                  <a:pt x="818762" y="853440"/>
                </a:lnTo>
                <a:lnTo>
                  <a:pt x="831457" y="866139"/>
                </a:lnTo>
                <a:lnTo>
                  <a:pt x="866139" y="866139"/>
                </a:lnTo>
                <a:lnTo>
                  <a:pt x="853440" y="853440"/>
                </a:lnTo>
                <a:close/>
              </a:path>
              <a:path w="2827020" h="2827020">
                <a:moveTo>
                  <a:pt x="866140" y="866140"/>
                </a:moveTo>
                <a:lnTo>
                  <a:pt x="831457" y="866140"/>
                </a:lnTo>
                <a:lnTo>
                  <a:pt x="837804" y="872489"/>
                </a:lnTo>
                <a:lnTo>
                  <a:pt x="872489" y="872489"/>
                </a:lnTo>
                <a:lnTo>
                  <a:pt x="866140" y="866140"/>
                </a:lnTo>
                <a:close/>
              </a:path>
              <a:path w="2827020" h="2827020">
                <a:moveTo>
                  <a:pt x="872490" y="872490"/>
                </a:moveTo>
                <a:lnTo>
                  <a:pt x="837804" y="872490"/>
                </a:lnTo>
                <a:lnTo>
                  <a:pt x="844151" y="878839"/>
                </a:lnTo>
                <a:lnTo>
                  <a:pt x="878840" y="878839"/>
                </a:lnTo>
                <a:lnTo>
                  <a:pt x="872490" y="872490"/>
                </a:lnTo>
                <a:close/>
              </a:path>
              <a:path w="2827020" h="2827020">
                <a:moveTo>
                  <a:pt x="878840" y="878840"/>
                </a:moveTo>
                <a:lnTo>
                  <a:pt x="844151" y="878840"/>
                </a:lnTo>
                <a:lnTo>
                  <a:pt x="850499" y="885189"/>
                </a:lnTo>
                <a:lnTo>
                  <a:pt x="885189" y="885189"/>
                </a:lnTo>
                <a:lnTo>
                  <a:pt x="878840" y="878840"/>
                </a:lnTo>
                <a:close/>
              </a:path>
              <a:path w="2827020" h="2827020">
                <a:moveTo>
                  <a:pt x="885190" y="885190"/>
                </a:moveTo>
                <a:lnTo>
                  <a:pt x="850499" y="885190"/>
                </a:lnTo>
                <a:lnTo>
                  <a:pt x="856846" y="891539"/>
                </a:lnTo>
                <a:lnTo>
                  <a:pt x="891540" y="891539"/>
                </a:lnTo>
                <a:lnTo>
                  <a:pt x="885190" y="885190"/>
                </a:lnTo>
                <a:close/>
              </a:path>
              <a:path w="2827020" h="2827020">
                <a:moveTo>
                  <a:pt x="891540" y="891540"/>
                </a:moveTo>
                <a:lnTo>
                  <a:pt x="856846" y="891540"/>
                </a:lnTo>
                <a:lnTo>
                  <a:pt x="869540" y="904239"/>
                </a:lnTo>
                <a:lnTo>
                  <a:pt x="904239" y="904239"/>
                </a:lnTo>
                <a:lnTo>
                  <a:pt x="891540" y="891540"/>
                </a:lnTo>
                <a:close/>
              </a:path>
              <a:path w="2827020" h="2827020">
                <a:moveTo>
                  <a:pt x="904240" y="904240"/>
                </a:moveTo>
                <a:lnTo>
                  <a:pt x="869540" y="904240"/>
                </a:lnTo>
                <a:lnTo>
                  <a:pt x="875888" y="910589"/>
                </a:lnTo>
                <a:lnTo>
                  <a:pt x="910589" y="910589"/>
                </a:lnTo>
                <a:lnTo>
                  <a:pt x="904240" y="904240"/>
                </a:lnTo>
                <a:close/>
              </a:path>
              <a:path w="2827020" h="2827020">
                <a:moveTo>
                  <a:pt x="910590" y="910590"/>
                </a:moveTo>
                <a:lnTo>
                  <a:pt x="875888" y="910590"/>
                </a:lnTo>
                <a:lnTo>
                  <a:pt x="888582" y="923289"/>
                </a:lnTo>
                <a:lnTo>
                  <a:pt x="923290" y="923289"/>
                </a:lnTo>
                <a:lnTo>
                  <a:pt x="910590" y="910590"/>
                </a:lnTo>
                <a:close/>
              </a:path>
              <a:path w="2827020" h="2827020">
                <a:moveTo>
                  <a:pt x="923290" y="923290"/>
                </a:moveTo>
                <a:lnTo>
                  <a:pt x="888582" y="923290"/>
                </a:lnTo>
                <a:lnTo>
                  <a:pt x="894929" y="929639"/>
                </a:lnTo>
                <a:lnTo>
                  <a:pt x="929639" y="929639"/>
                </a:lnTo>
                <a:lnTo>
                  <a:pt x="923290" y="923290"/>
                </a:lnTo>
                <a:close/>
              </a:path>
              <a:path w="2827020" h="2827020">
                <a:moveTo>
                  <a:pt x="929640" y="929640"/>
                </a:moveTo>
                <a:lnTo>
                  <a:pt x="894929" y="929640"/>
                </a:lnTo>
                <a:lnTo>
                  <a:pt x="907624" y="942339"/>
                </a:lnTo>
                <a:lnTo>
                  <a:pt x="942339" y="942339"/>
                </a:lnTo>
                <a:lnTo>
                  <a:pt x="929640" y="929640"/>
                </a:lnTo>
                <a:close/>
              </a:path>
              <a:path w="2827020" h="2827020">
                <a:moveTo>
                  <a:pt x="942340" y="942340"/>
                </a:moveTo>
                <a:lnTo>
                  <a:pt x="907624" y="942340"/>
                </a:lnTo>
                <a:lnTo>
                  <a:pt x="913971" y="948689"/>
                </a:lnTo>
                <a:lnTo>
                  <a:pt x="948689" y="948689"/>
                </a:lnTo>
                <a:lnTo>
                  <a:pt x="942340" y="942340"/>
                </a:lnTo>
                <a:close/>
              </a:path>
              <a:path w="2827020" h="2827020">
                <a:moveTo>
                  <a:pt x="948690" y="948690"/>
                </a:moveTo>
                <a:lnTo>
                  <a:pt x="913971" y="948690"/>
                </a:lnTo>
                <a:lnTo>
                  <a:pt x="920319" y="955039"/>
                </a:lnTo>
                <a:lnTo>
                  <a:pt x="955039" y="955039"/>
                </a:lnTo>
                <a:lnTo>
                  <a:pt x="948690" y="948690"/>
                </a:lnTo>
                <a:close/>
              </a:path>
              <a:path w="2827020" h="2827020">
                <a:moveTo>
                  <a:pt x="955040" y="955040"/>
                </a:moveTo>
                <a:lnTo>
                  <a:pt x="920319" y="955040"/>
                </a:lnTo>
                <a:lnTo>
                  <a:pt x="926666" y="961389"/>
                </a:lnTo>
                <a:lnTo>
                  <a:pt x="961389" y="961389"/>
                </a:lnTo>
                <a:lnTo>
                  <a:pt x="955040" y="955040"/>
                </a:lnTo>
                <a:close/>
              </a:path>
              <a:path w="2827020" h="2827020">
                <a:moveTo>
                  <a:pt x="961390" y="961390"/>
                </a:moveTo>
                <a:lnTo>
                  <a:pt x="926666" y="961390"/>
                </a:lnTo>
                <a:lnTo>
                  <a:pt x="933013" y="967739"/>
                </a:lnTo>
                <a:lnTo>
                  <a:pt x="967739" y="967739"/>
                </a:lnTo>
                <a:lnTo>
                  <a:pt x="961390" y="961390"/>
                </a:lnTo>
                <a:close/>
              </a:path>
              <a:path w="2827020" h="2827020">
                <a:moveTo>
                  <a:pt x="967740" y="967740"/>
                </a:moveTo>
                <a:lnTo>
                  <a:pt x="933013" y="967740"/>
                </a:lnTo>
                <a:lnTo>
                  <a:pt x="939360" y="974089"/>
                </a:lnTo>
                <a:lnTo>
                  <a:pt x="974090" y="974089"/>
                </a:lnTo>
                <a:lnTo>
                  <a:pt x="967740" y="967740"/>
                </a:lnTo>
                <a:close/>
              </a:path>
              <a:path w="2827020" h="2827020">
                <a:moveTo>
                  <a:pt x="974090" y="974090"/>
                </a:moveTo>
                <a:lnTo>
                  <a:pt x="939360" y="974090"/>
                </a:lnTo>
                <a:lnTo>
                  <a:pt x="945708" y="980439"/>
                </a:lnTo>
                <a:lnTo>
                  <a:pt x="980440" y="980439"/>
                </a:lnTo>
                <a:lnTo>
                  <a:pt x="974090" y="974090"/>
                </a:lnTo>
                <a:close/>
              </a:path>
              <a:path w="2827020" h="2827020">
                <a:moveTo>
                  <a:pt x="980440" y="980440"/>
                </a:moveTo>
                <a:lnTo>
                  <a:pt x="945708" y="980440"/>
                </a:lnTo>
                <a:lnTo>
                  <a:pt x="952055" y="986789"/>
                </a:lnTo>
                <a:lnTo>
                  <a:pt x="986789" y="986789"/>
                </a:lnTo>
                <a:lnTo>
                  <a:pt x="980440" y="980440"/>
                </a:lnTo>
                <a:close/>
              </a:path>
              <a:path w="2827020" h="2827020">
                <a:moveTo>
                  <a:pt x="986790" y="986790"/>
                </a:moveTo>
                <a:lnTo>
                  <a:pt x="952055" y="986790"/>
                </a:lnTo>
                <a:lnTo>
                  <a:pt x="958402" y="993139"/>
                </a:lnTo>
                <a:lnTo>
                  <a:pt x="993139" y="993139"/>
                </a:lnTo>
                <a:lnTo>
                  <a:pt x="986790" y="986790"/>
                </a:lnTo>
                <a:close/>
              </a:path>
              <a:path w="2827020" h="2827020">
                <a:moveTo>
                  <a:pt x="993140" y="993140"/>
                </a:moveTo>
                <a:lnTo>
                  <a:pt x="958402" y="993140"/>
                </a:lnTo>
                <a:lnTo>
                  <a:pt x="964749" y="999489"/>
                </a:lnTo>
                <a:lnTo>
                  <a:pt x="999489" y="999489"/>
                </a:lnTo>
                <a:lnTo>
                  <a:pt x="993140" y="993140"/>
                </a:lnTo>
                <a:close/>
              </a:path>
              <a:path w="2827020" h="2827020">
                <a:moveTo>
                  <a:pt x="999490" y="999490"/>
                </a:moveTo>
                <a:lnTo>
                  <a:pt x="964749" y="999490"/>
                </a:lnTo>
                <a:lnTo>
                  <a:pt x="971097" y="1005839"/>
                </a:lnTo>
                <a:lnTo>
                  <a:pt x="1005840" y="1005839"/>
                </a:lnTo>
                <a:lnTo>
                  <a:pt x="999490" y="999490"/>
                </a:lnTo>
                <a:close/>
              </a:path>
              <a:path w="2827020" h="2827020">
                <a:moveTo>
                  <a:pt x="1005840" y="1005840"/>
                </a:moveTo>
                <a:lnTo>
                  <a:pt x="971097" y="1005840"/>
                </a:lnTo>
                <a:lnTo>
                  <a:pt x="977444" y="1012189"/>
                </a:lnTo>
                <a:lnTo>
                  <a:pt x="1012189" y="1012189"/>
                </a:lnTo>
                <a:lnTo>
                  <a:pt x="1005840" y="1005840"/>
                </a:lnTo>
                <a:close/>
              </a:path>
              <a:path w="2827020" h="2827020">
                <a:moveTo>
                  <a:pt x="1012190" y="1012190"/>
                </a:moveTo>
                <a:lnTo>
                  <a:pt x="977444" y="1012190"/>
                </a:lnTo>
                <a:lnTo>
                  <a:pt x="983791" y="1018539"/>
                </a:lnTo>
                <a:lnTo>
                  <a:pt x="1018540" y="1018539"/>
                </a:lnTo>
                <a:lnTo>
                  <a:pt x="1012190" y="1012190"/>
                </a:lnTo>
                <a:close/>
              </a:path>
              <a:path w="2827020" h="2827020">
                <a:moveTo>
                  <a:pt x="1018540" y="1018540"/>
                </a:moveTo>
                <a:lnTo>
                  <a:pt x="983791" y="1018540"/>
                </a:lnTo>
                <a:lnTo>
                  <a:pt x="990138" y="1024889"/>
                </a:lnTo>
                <a:lnTo>
                  <a:pt x="1024889" y="1024889"/>
                </a:lnTo>
                <a:lnTo>
                  <a:pt x="1018540" y="1018540"/>
                </a:lnTo>
                <a:close/>
              </a:path>
              <a:path w="2827020" h="2827020">
                <a:moveTo>
                  <a:pt x="1024890" y="1024890"/>
                </a:moveTo>
                <a:lnTo>
                  <a:pt x="990138" y="1024890"/>
                </a:lnTo>
                <a:lnTo>
                  <a:pt x="996486" y="1031239"/>
                </a:lnTo>
                <a:lnTo>
                  <a:pt x="1031239" y="1031239"/>
                </a:lnTo>
                <a:lnTo>
                  <a:pt x="1024890" y="1024890"/>
                </a:lnTo>
                <a:close/>
              </a:path>
              <a:path w="2827020" h="2827020">
                <a:moveTo>
                  <a:pt x="1031240" y="1031240"/>
                </a:moveTo>
                <a:lnTo>
                  <a:pt x="996486" y="1031240"/>
                </a:lnTo>
                <a:lnTo>
                  <a:pt x="1002833" y="1037589"/>
                </a:lnTo>
                <a:lnTo>
                  <a:pt x="1037590" y="1037589"/>
                </a:lnTo>
                <a:lnTo>
                  <a:pt x="1031240" y="1031240"/>
                </a:lnTo>
                <a:close/>
              </a:path>
              <a:path w="2827020" h="2827020">
                <a:moveTo>
                  <a:pt x="1037590" y="1037590"/>
                </a:moveTo>
                <a:lnTo>
                  <a:pt x="1002833" y="1037590"/>
                </a:lnTo>
                <a:lnTo>
                  <a:pt x="1009180" y="1043939"/>
                </a:lnTo>
                <a:lnTo>
                  <a:pt x="1043939" y="1043939"/>
                </a:lnTo>
                <a:lnTo>
                  <a:pt x="1037590" y="1037590"/>
                </a:lnTo>
                <a:close/>
              </a:path>
              <a:path w="2827020" h="2827020">
                <a:moveTo>
                  <a:pt x="1043940" y="1043940"/>
                </a:moveTo>
                <a:lnTo>
                  <a:pt x="1009180" y="1043940"/>
                </a:lnTo>
                <a:lnTo>
                  <a:pt x="1015527" y="1050289"/>
                </a:lnTo>
                <a:lnTo>
                  <a:pt x="1050290" y="1050289"/>
                </a:lnTo>
                <a:lnTo>
                  <a:pt x="1043940" y="1043940"/>
                </a:lnTo>
                <a:close/>
              </a:path>
              <a:path w="2827020" h="2827020">
                <a:moveTo>
                  <a:pt x="1050290" y="1050290"/>
                </a:moveTo>
                <a:lnTo>
                  <a:pt x="1015527" y="1050290"/>
                </a:lnTo>
                <a:lnTo>
                  <a:pt x="1028222" y="1062989"/>
                </a:lnTo>
                <a:lnTo>
                  <a:pt x="1062989" y="1062989"/>
                </a:lnTo>
                <a:lnTo>
                  <a:pt x="1050290" y="1050290"/>
                </a:lnTo>
                <a:close/>
              </a:path>
              <a:path w="2827020" h="2827020">
                <a:moveTo>
                  <a:pt x="1062990" y="1062990"/>
                </a:moveTo>
                <a:lnTo>
                  <a:pt x="1028222" y="1062990"/>
                </a:lnTo>
                <a:lnTo>
                  <a:pt x="1034569" y="1069339"/>
                </a:lnTo>
                <a:lnTo>
                  <a:pt x="1069339" y="1069339"/>
                </a:lnTo>
                <a:lnTo>
                  <a:pt x="1062990" y="1062990"/>
                </a:lnTo>
                <a:close/>
              </a:path>
              <a:path w="2827020" h="2827020">
                <a:moveTo>
                  <a:pt x="1069340" y="1069340"/>
                </a:moveTo>
                <a:lnTo>
                  <a:pt x="1034569" y="1069340"/>
                </a:lnTo>
                <a:lnTo>
                  <a:pt x="1040917" y="1075689"/>
                </a:lnTo>
                <a:lnTo>
                  <a:pt x="1075689" y="1075689"/>
                </a:lnTo>
                <a:lnTo>
                  <a:pt x="1069340" y="1069340"/>
                </a:lnTo>
                <a:close/>
              </a:path>
              <a:path w="2827020" h="2827020">
                <a:moveTo>
                  <a:pt x="1075690" y="1075690"/>
                </a:moveTo>
                <a:lnTo>
                  <a:pt x="1040917" y="1075690"/>
                </a:lnTo>
                <a:lnTo>
                  <a:pt x="1047264" y="1082039"/>
                </a:lnTo>
                <a:lnTo>
                  <a:pt x="1082039" y="1082039"/>
                </a:lnTo>
                <a:lnTo>
                  <a:pt x="1075690" y="1075690"/>
                </a:lnTo>
                <a:close/>
              </a:path>
              <a:path w="2827020" h="2827020">
                <a:moveTo>
                  <a:pt x="1082040" y="1082040"/>
                </a:moveTo>
                <a:lnTo>
                  <a:pt x="1047264" y="1082040"/>
                </a:lnTo>
                <a:lnTo>
                  <a:pt x="1053611" y="1088389"/>
                </a:lnTo>
                <a:lnTo>
                  <a:pt x="1088389" y="1088389"/>
                </a:lnTo>
                <a:lnTo>
                  <a:pt x="1082040" y="1082040"/>
                </a:lnTo>
                <a:close/>
              </a:path>
              <a:path w="2827020" h="2827020">
                <a:moveTo>
                  <a:pt x="1088390" y="1088390"/>
                </a:moveTo>
                <a:lnTo>
                  <a:pt x="1053611" y="1088390"/>
                </a:lnTo>
                <a:lnTo>
                  <a:pt x="1059958" y="1094739"/>
                </a:lnTo>
                <a:lnTo>
                  <a:pt x="1094740" y="1094739"/>
                </a:lnTo>
                <a:lnTo>
                  <a:pt x="1088390" y="1088390"/>
                </a:lnTo>
                <a:close/>
              </a:path>
              <a:path w="2827020" h="2827020">
                <a:moveTo>
                  <a:pt x="1094740" y="1094740"/>
                </a:moveTo>
                <a:lnTo>
                  <a:pt x="1059958" y="1094740"/>
                </a:lnTo>
                <a:lnTo>
                  <a:pt x="1066306" y="1101089"/>
                </a:lnTo>
                <a:lnTo>
                  <a:pt x="1101090" y="1101089"/>
                </a:lnTo>
                <a:lnTo>
                  <a:pt x="1094740" y="1094740"/>
                </a:lnTo>
                <a:close/>
              </a:path>
              <a:path w="2827020" h="2827020">
                <a:moveTo>
                  <a:pt x="1101090" y="1101090"/>
                </a:moveTo>
                <a:lnTo>
                  <a:pt x="1066306" y="1101090"/>
                </a:lnTo>
                <a:lnTo>
                  <a:pt x="1072653" y="1107439"/>
                </a:lnTo>
                <a:lnTo>
                  <a:pt x="1107439" y="1107439"/>
                </a:lnTo>
                <a:lnTo>
                  <a:pt x="1101090" y="1101090"/>
                </a:lnTo>
                <a:close/>
              </a:path>
              <a:path w="2827020" h="2827020">
                <a:moveTo>
                  <a:pt x="1107440" y="1107440"/>
                </a:moveTo>
                <a:lnTo>
                  <a:pt x="1072653" y="1107440"/>
                </a:lnTo>
                <a:lnTo>
                  <a:pt x="1079000" y="1113789"/>
                </a:lnTo>
                <a:lnTo>
                  <a:pt x="1113790" y="1113789"/>
                </a:lnTo>
                <a:lnTo>
                  <a:pt x="1107440" y="1107440"/>
                </a:lnTo>
                <a:close/>
              </a:path>
              <a:path w="2827020" h="2827020">
                <a:moveTo>
                  <a:pt x="1113790" y="1113790"/>
                </a:moveTo>
                <a:lnTo>
                  <a:pt x="1079000" y="1113790"/>
                </a:lnTo>
                <a:lnTo>
                  <a:pt x="1085347" y="1120139"/>
                </a:lnTo>
                <a:lnTo>
                  <a:pt x="1120139" y="1120139"/>
                </a:lnTo>
                <a:lnTo>
                  <a:pt x="1113790" y="1113790"/>
                </a:lnTo>
                <a:close/>
              </a:path>
              <a:path w="2827020" h="2827020">
                <a:moveTo>
                  <a:pt x="1120140" y="1120140"/>
                </a:moveTo>
                <a:lnTo>
                  <a:pt x="1085347" y="1120140"/>
                </a:lnTo>
                <a:lnTo>
                  <a:pt x="1091695" y="1126489"/>
                </a:lnTo>
                <a:lnTo>
                  <a:pt x="1126489" y="1126489"/>
                </a:lnTo>
                <a:lnTo>
                  <a:pt x="1120140" y="1120140"/>
                </a:lnTo>
                <a:close/>
              </a:path>
              <a:path w="2827020" h="2827020">
                <a:moveTo>
                  <a:pt x="1126490" y="1126490"/>
                </a:moveTo>
                <a:lnTo>
                  <a:pt x="1091695" y="1126490"/>
                </a:lnTo>
                <a:lnTo>
                  <a:pt x="1098042" y="1132839"/>
                </a:lnTo>
                <a:lnTo>
                  <a:pt x="1132840" y="1132839"/>
                </a:lnTo>
                <a:lnTo>
                  <a:pt x="1126490" y="1126490"/>
                </a:lnTo>
                <a:close/>
              </a:path>
              <a:path w="2827020" h="2827020">
                <a:moveTo>
                  <a:pt x="1132840" y="1132840"/>
                </a:moveTo>
                <a:lnTo>
                  <a:pt x="1098042" y="1132840"/>
                </a:lnTo>
                <a:lnTo>
                  <a:pt x="1117084" y="1151889"/>
                </a:lnTo>
                <a:lnTo>
                  <a:pt x="1151889" y="1151889"/>
                </a:lnTo>
                <a:lnTo>
                  <a:pt x="1132840" y="1132840"/>
                </a:lnTo>
                <a:close/>
              </a:path>
              <a:path w="2827020" h="2827020">
                <a:moveTo>
                  <a:pt x="1151890" y="1151890"/>
                </a:moveTo>
                <a:lnTo>
                  <a:pt x="1117084" y="1151890"/>
                </a:lnTo>
                <a:lnTo>
                  <a:pt x="1123431" y="1158239"/>
                </a:lnTo>
                <a:lnTo>
                  <a:pt x="1158239" y="1158239"/>
                </a:lnTo>
                <a:lnTo>
                  <a:pt x="1151890" y="1151890"/>
                </a:lnTo>
                <a:close/>
              </a:path>
              <a:path w="2827020" h="2827020">
                <a:moveTo>
                  <a:pt x="1158240" y="1158240"/>
                </a:moveTo>
                <a:lnTo>
                  <a:pt x="1123431" y="1158240"/>
                </a:lnTo>
                <a:lnTo>
                  <a:pt x="1129778" y="1164589"/>
                </a:lnTo>
                <a:lnTo>
                  <a:pt x="1164590" y="1164589"/>
                </a:lnTo>
                <a:lnTo>
                  <a:pt x="1158240" y="1158240"/>
                </a:lnTo>
                <a:close/>
              </a:path>
              <a:path w="2827020" h="2827020">
                <a:moveTo>
                  <a:pt x="1164590" y="1164590"/>
                </a:moveTo>
                <a:lnTo>
                  <a:pt x="1129778" y="1164590"/>
                </a:lnTo>
                <a:lnTo>
                  <a:pt x="1136126" y="1170939"/>
                </a:lnTo>
                <a:lnTo>
                  <a:pt x="1170939" y="1170939"/>
                </a:lnTo>
                <a:lnTo>
                  <a:pt x="1164590" y="1164590"/>
                </a:lnTo>
                <a:close/>
              </a:path>
              <a:path w="2827020" h="2827020">
                <a:moveTo>
                  <a:pt x="1170940" y="1170940"/>
                </a:moveTo>
                <a:lnTo>
                  <a:pt x="1136126" y="1170940"/>
                </a:lnTo>
                <a:lnTo>
                  <a:pt x="1142473" y="1177289"/>
                </a:lnTo>
                <a:lnTo>
                  <a:pt x="1177290" y="1177289"/>
                </a:lnTo>
                <a:lnTo>
                  <a:pt x="1170940" y="1170940"/>
                </a:lnTo>
                <a:close/>
              </a:path>
              <a:path w="2827020" h="2827020">
                <a:moveTo>
                  <a:pt x="1177290" y="1177290"/>
                </a:moveTo>
                <a:lnTo>
                  <a:pt x="1142473" y="1177290"/>
                </a:lnTo>
                <a:lnTo>
                  <a:pt x="1148820" y="1183639"/>
                </a:lnTo>
                <a:lnTo>
                  <a:pt x="1183639" y="1183639"/>
                </a:lnTo>
                <a:lnTo>
                  <a:pt x="1177290" y="1177290"/>
                </a:lnTo>
                <a:close/>
              </a:path>
              <a:path w="2827020" h="2827020">
                <a:moveTo>
                  <a:pt x="1183640" y="1183640"/>
                </a:moveTo>
                <a:lnTo>
                  <a:pt x="1148820" y="1183640"/>
                </a:lnTo>
                <a:lnTo>
                  <a:pt x="1155167" y="1189989"/>
                </a:lnTo>
                <a:lnTo>
                  <a:pt x="1189989" y="1189989"/>
                </a:lnTo>
                <a:lnTo>
                  <a:pt x="1183640" y="1183640"/>
                </a:lnTo>
                <a:close/>
              </a:path>
              <a:path w="2827020" h="2827020">
                <a:moveTo>
                  <a:pt x="1189990" y="1189990"/>
                </a:moveTo>
                <a:lnTo>
                  <a:pt x="1155167" y="1189990"/>
                </a:lnTo>
                <a:lnTo>
                  <a:pt x="1161515" y="1196339"/>
                </a:lnTo>
                <a:lnTo>
                  <a:pt x="1196340" y="1196339"/>
                </a:lnTo>
                <a:lnTo>
                  <a:pt x="1189990" y="1189990"/>
                </a:lnTo>
                <a:close/>
              </a:path>
              <a:path w="2827020" h="2827020">
                <a:moveTo>
                  <a:pt x="1196340" y="1196340"/>
                </a:moveTo>
                <a:lnTo>
                  <a:pt x="1161515" y="1196340"/>
                </a:lnTo>
                <a:lnTo>
                  <a:pt x="1167862" y="1202689"/>
                </a:lnTo>
                <a:lnTo>
                  <a:pt x="1202689" y="1202689"/>
                </a:lnTo>
                <a:lnTo>
                  <a:pt x="1196340" y="1196340"/>
                </a:lnTo>
                <a:close/>
              </a:path>
              <a:path w="2827020" h="2827020">
                <a:moveTo>
                  <a:pt x="1202690" y="1202690"/>
                </a:moveTo>
                <a:lnTo>
                  <a:pt x="1167862" y="1202690"/>
                </a:lnTo>
                <a:lnTo>
                  <a:pt x="1207215" y="1242060"/>
                </a:lnTo>
                <a:lnTo>
                  <a:pt x="1242060" y="1242060"/>
                </a:lnTo>
                <a:lnTo>
                  <a:pt x="1202690" y="1202690"/>
                </a:lnTo>
                <a:close/>
              </a:path>
              <a:path w="2827020" h="2827020">
                <a:moveTo>
                  <a:pt x="1242060" y="1242060"/>
                </a:moveTo>
                <a:lnTo>
                  <a:pt x="1207215" y="1242060"/>
                </a:lnTo>
                <a:lnTo>
                  <a:pt x="1213562" y="1248409"/>
                </a:lnTo>
                <a:lnTo>
                  <a:pt x="1248409" y="1248409"/>
                </a:lnTo>
                <a:lnTo>
                  <a:pt x="1242060" y="1242060"/>
                </a:lnTo>
                <a:close/>
              </a:path>
              <a:path w="2827020" h="2827020">
                <a:moveTo>
                  <a:pt x="1248410" y="1248410"/>
                </a:moveTo>
                <a:lnTo>
                  <a:pt x="1213562" y="1248410"/>
                </a:lnTo>
                <a:lnTo>
                  <a:pt x="1219909" y="1254760"/>
                </a:lnTo>
                <a:lnTo>
                  <a:pt x="1254760" y="1254760"/>
                </a:lnTo>
                <a:lnTo>
                  <a:pt x="1248410" y="1248410"/>
                </a:lnTo>
                <a:close/>
              </a:path>
              <a:path w="2827020" h="2827020">
                <a:moveTo>
                  <a:pt x="1254760" y="1254760"/>
                </a:moveTo>
                <a:lnTo>
                  <a:pt x="1219909" y="1254760"/>
                </a:lnTo>
                <a:lnTo>
                  <a:pt x="1261801" y="1296670"/>
                </a:lnTo>
                <a:lnTo>
                  <a:pt x="1296670" y="1296670"/>
                </a:lnTo>
                <a:lnTo>
                  <a:pt x="1254760" y="1254760"/>
                </a:lnTo>
                <a:close/>
              </a:path>
              <a:path w="2827020" h="2827020">
                <a:moveTo>
                  <a:pt x="1296670" y="1296670"/>
                </a:moveTo>
                <a:lnTo>
                  <a:pt x="1261801" y="1296670"/>
                </a:lnTo>
                <a:lnTo>
                  <a:pt x="1270688" y="1305560"/>
                </a:lnTo>
                <a:lnTo>
                  <a:pt x="1305560" y="1305560"/>
                </a:lnTo>
                <a:lnTo>
                  <a:pt x="1296670" y="1296670"/>
                </a:lnTo>
                <a:close/>
              </a:path>
              <a:path w="2827020" h="2827020">
                <a:moveTo>
                  <a:pt x="1305560" y="1305560"/>
                </a:moveTo>
                <a:lnTo>
                  <a:pt x="1270688" y="1305560"/>
                </a:lnTo>
                <a:lnTo>
                  <a:pt x="1277035" y="1311910"/>
                </a:lnTo>
                <a:lnTo>
                  <a:pt x="1311910" y="1311910"/>
                </a:lnTo>
                <a:lnTo>
                  <a:pt x="1305560" y="1305560"/>
                </a:lnTo>
                <a:close/>
              </a:path>
              <a:path w="2827020" h="2827020">
                <a:moveTo>
                  <a:pt x="1311910" y="1311910"/>
                </a:moveTo>
                <a:lnTo>
                  <a:pt x="1277035" y="1311910"/>
                </a:lnTo>
                <a:lnTo>
                  <a:pt x="1283382" y="1318260"/>
                </a:lnTo>
                <a:lnTo>
                  <a:pt x="1318260" y="1318260"/>
                </a:lnTo>
                <a:lnTo>
                  <a:pt x="1311910" y="1311910"/>
                </a:lnTo>
                <a:close/>
              </a:path>
              <a:path w="2827020" h="2827020">
                <a:moveTo>
                  <a:pt x="1318260" y="1318260"/>
                </a:moveTo>
                <a:lnTo>
                  <a:pt x="1283382" y="1318260"/>
                </a:lnTo>
                <a:lnTo>
                  <a:pt x="1299885" y="1334770"/>
                </a:lnTo>
                <a:lnTo>
                  <a:pt x="1334770" y="1334770"/>
                </a:lnTo>
                <a:lnTo>
                  <a:pt x="1318260" y="1318260"/>
                </a:lnTo>
                <a:close/>
              </a:path>
              <a:path w="2827020" h="2827020">
                <a:moveTo>
                  <a:pt x="1334770" y="1334770"/>
                </a:moveTo>
                <a:lnTo>
                  <a:pt x="1299885" y="1334770"/>
                </a:lnTo>
                <a:lnTo>
                  <a:pt x="1302424" y="1337310"/>
                </a:lnTo>
                <a:lnTo>
                  <a:pt x="1337310" y="1337310"/>
                </a:lnTo>
                <a:lnTo>
                  <a:pt x="1334770" y="1334770"/>
                </a:lnTo>
                <a:close/>
              </a:path>
              <a:path w="2827020" h="2827020">
                <a:moveTo>
                  <a:pt x="1337310" y="1337310"/>
                </a:moveTo>
                <a:lnTo>
                  <a:pt x="1302424" y="1337310"/>
                </a:lnTo>
                <a:lnTo>
                  <a:pt x="1318927" y="1353820"/>
                </a:lnTo>
                <a:lnTo>
                  <a:pt x="1353820" y="1353820"/>
                </a:lnTo>
                <a:lnTo>
                  <a:pt x="1337310" y="1337310"/>
                </a:lnTo>
                <a:close/>
              </a:path>
              <a:path w="2827020" h="2827020">
                <a:moveTo>
                  <a:pt x="1353820" y="1353820"/>
                </a:moveTo>
                <a:lnTo>
                  <a:pt x="1318927" y="1353820"/>
                </a:lnTo>
                <a:lnTo>
                  <a:pt x="1321466" y="1356359"/>
                </a:lnTo>
                <a:lnTo>
                  <a:pt x="1356359" y="1356359"/>
                </a:lnTo>
                <a:lnTo>
                  <a:pt x="1353820" y="1353820"/>
                </a:lnTo>
                <a:close/>
              </a:path>
              <a:path w="2827020" h="2827020">
                <a:moveTo>
                  <a:pt x="1356360" y="1356360"/>
                </a:moveTo>
                <a:lnTo>
                  <a:pt x="1321466" y="1356360"/>
                </a:lnTo>
                <a:lnTo>
                  <a:pt x="1331621" y="1366520"/>
                </a:lnTo>
                <a:lnTo>
                  <a:pt x="1366520" y="1366520"/>
                </a:lnTo>
                <a:lnTo>
                  <a:pt x="1356360" y="1356360"/>
                </a:lnTo>
                <a:close/>
              </a:path>
              <a:path w="2827020" h="2827020">
                <a:moveTo>
                  <a:pt x="1366520" y="1366520"/>
                </a:moveTo>
                <a:lnTo>
                  <a:pt x="1331621" y="1366520"/>
                </a:lnTo>
                <a:lnTo>
                  <a:pt x="1337969" y="1372869"/>
                </a:lnTo>
                <a:lnTo>
                  <a:pt x="1372869" y="1372869"/>
                </a:lnTo>
                <a:lnTo>
                  <a:pt x="1366520" y="1366520"/>
                </a:lnTo>
                <a:close/>
              </a:path>
              <a:path w="2827020" h="2827020">
                <a:moveTo>
                  <a:pt x="1372870" y="1372870"/>
                </a:moveTo>
                <a:lnTo>
                  <a:pt x="1337969" y="1372870"/>
                </a:lnTo>
                <a:lnTo>
                  <a:pt x="1346855" y="1381760"/>
                </a:lnTo>
                <a:lnTo>
                  <a:pt x="1381760" y="1381760"/>
                </a:lnTo>
                <a:lnTo>
                  <a:pt x="1372870" y="1372870"/>
                </a:lnTo>
                <a:close/>
              </a:path>
              <a:path w="2827020" h="2827020">
                <a:moveTo>
                  <a:pt x="1381760" y="1381760"/>
                </a:moveTo>
                <a:lnTo>
                  <a:pt x="1346855" y="1381760"/>
                </a:lnTo>
                <a:lnTo>
                  <a:pt x="1357010" y="1391920"/>
                </a:lnTo>
                <a:lnTo>
                  <a:pt x="1391920" y="1391920"/>
                </a:lnTo>
                <a:lnTo>
                  <a:pt x="1381760" y="1381760"/>
                </a:lnTo>
                <a:close/>
              </a:path>
              <a:path w="2827020" h="2827020">
                <a:moveTo>
                  <a:pt x="1391920" y="1391920"/>
                </a:moveTo>
                <a:lnTo>
                  <a:pt x="1357010" y="1391920"/>
                </a:lnTo>
                <a:lnTo>
                  <a:pt x="1359549" y="1394460"/>
                </a:lnTo>
                <a:lnTo>
                  <a:pt x="1394460" y="1394460"/>
                </a:lnTo>
                <a:lnTo>
                  <a:pt x="1391920" y="1391920"/>
                </a:lnTo>
                <a:close/>
              </a:path>
              <a:path w="2827020" h="2827020">
                <a:moveTo>
                  <a:pt x="1394460" y="1394460"/>
                </a:moveTo>
                <a:lnTo>
                  <a:pt x="1359549" y="1394460"/>
                </a:lnTo>
                <a:lnTo>
                  <a:pt x="1365897" y="1400810"/>
                </a:lnTo>
                <a:lnTo>
                  <a:pt x="1400810" y="1400810"/>
                </a:lnTo>
                <a:lnTo>
                  <a:pt x="1394460" y="1394460"/>
                </a:lnTo>
                <a:close/>
              </a:path>
              <a:path w="2827020" h="2827020">
                <a:moveTo>
                  <a:pt x="1400810" y="1400810"/>
                </a:moveTo>
                <a:lnTo>
                  <a:pt x="1365897" y="1400810"/>
                </a:lnTo>
                <a:lnTo>
                  <a:pt x="1376052" y="1410970"/>
                </a:lnTo>
                <a:lnTo>
                  <a:pt x="1410970" y="1410970"/>
                </a:lnTo>
                <a:lnTo>
                  <a:pt x="1400810" y="1400810"/>
                </a:lnTo>
                <a:close/>
              </a:path>
              <a:path w="2827020" h="2827020">
                <a:moveTo>
                  <a:pt x="1410970" y="1410970"/>
                </a:moveTo>
                <a:lnTo>
                  <a:pt x="1376052" y="1410970"/>
                </a:lnTo>
                <a:lnTo>
                  <a:pt x="1378591" y="1413509"/>
                </a:lnTo>
                <a:lnTo>
                  <a:pt x="1413509" y="1413509"/>
                </a:lnTo>
                <a:lnTo>
                  <a:pt x="1410970" y="1410970"/>
                </a:lnTo>
                <a:close/>
              </a:path>
              <a:path w="2827020" h="2827020">
                <a:moveTo>
                  <a:pt x="1413510" y="1413510"/>
                </a:moveTo>
                <a:lnTo>
                  <a:pt x="1378591" y="1413510"/>
                </a:lnTo>
                <a:lnTo>
                  <a:pt x="1382399" y="1417320"/>
                </a:lnTo>
                <a:lnTo>
                  <a:pt x="1417320" y="1417320"/>
                </a:lnTo>
                <a:lnTo>
                  <a:pt x="1413510" y="1413510"/>
                </a:lnTo>
                <a:close/>
              </a:path>
              <a:path w="2827020" h="2827020">
                <a:moveTo>
                  <a:pt x="1417320" y="1417320"/>
                </a:moveTo>
                <a:lnTo>
                  <a:pt x="1382399" y="1417320"/>
                </a:lnTo>
                <a:lnTo>
                  <a:pt x="1395094" y="1430020"/>
                </a:lnTo>
                <a:lnTo>
                  <a:pt x="1430020" y="1430020"/>
                </a:lnTo>
                <a:lnTo>
                  <a:pt x="1417320" y="1417320"/>
                </a:lnTo>
                <a:close/>
              </a:path>
              <a:path w="2827020" h="2827020">
                <a:moveTo>
                  <a:pt x="1430020" y="1430020"/>
                </a:moveTo>
                <a:lnTo>
                  <a:pt x="1395094" y="1430020"/>
                </a:lnTo>
                <a:lnTo>
                  <a:pt x="1407788" y="1442719"/>
                </a:lnTo>
                <a:lnTo>
                  <a:pt x="1442719" y="1442719"/>
                </a:lnTo>
                <a:lnTo>
                  <a:pt x="1430020" y="1430020"/>
                </a:lnTo>
                <a:close/>
              </a:path>
              <a:path w="2827020" h="2827020">
                <a:moveTo>
                  <a:pt x="1442720" y="1442720"/>
                </a:moveTo>
                <a:lnTo>
                  <a:pt x="1407788" y="1442720"/>
                </a:lnTo>
                <a:lnTo>
                  <a:pt x="1414136" y="1449070"/>
                </a:lnTo>
                <a:lnTo>
                  <a:pt x="1449070" y="1449070"/>
                </a:lnTo>
                <a:lnTo>
                  <a:pt x="1442720" y="1442720"/>
                </a:lnTo>
                <a:close/>
              </a:path>
              <a:path w="2827020" h="2827020">
                <a:moveTo>
                  <a:pt x="1449070" y="1449070"/>
                </a:moveTo>
                <a:lnTo>
                  <a:pt x="1414136" y="1449070"/>
                </a:lnTo>
                <a:lnTo>
                  <a:pt x="1416675" y="1451610"/>
                </a:lnTo>
                <a:lnTo>
                  <a:pt x="1451610" y="1451610"/>
                </a:lnTo>
                <a:lnTo>
                  <a:pt x="1449070" y="1449070"/>
                </a:lnTo>
                <a:close/>
              </a:path>
              <a:path w="2827020" h="2827020">
                <a:moveTo>
                  <a:pt x="1451610" y="1451610"/>
                </a:moveTo>
                <a:lnTo>
                  <a:pt x="1416675" y="1451610"/>
                </a:lnTo>
                <a:lnTo>
                  <a:pt x="1429369" y="1464310"/>
                </a:lnTo>
                <a:lnTo>
                  <a:pt x="1464310" y="1464310"/>
                </a:lnTo>
                <a:lnTo>
                  <a:pt x="1451610" y="1451610"/>
                </a:lnTo>
                <a:close/>
              </a:path>
              <a:path w="2827020" h="2827020">
                <a:moveTo>
                  <a:pt x="1464310" y="1464310"/>
                </a:moveTo>
                <a:lnTo>
                  <a:pt x="1429369" y="1464310"/>
                </a:lnTo>
                <a:lnTo>
                  <a:pt x="1433178" y="1468120"/>
                </a:lnTo>
                <a:lnTo>
                  <a:pt x="1468120" y="1468120"/>
                </a:lnTo>
                <a:lnTo>
                  <a:pt x="1464310" y="1464310"/>
                </a:lnTo>
                <a:close/>
              </a:path>
              <a:path w="2827020" h="2827020">
                <a:moveTo>
                  <a:pt x="1468120" y="1468120"/>
                </a:moveTo>
                <a:lnTo>
                  <a:pt x="1433178" y="1468120"/>
                </a:lnTo>
                <a:lnTo>
                  <a:pt x="1442064" y="1477010"/>
                </a:lnTo>
                <a:lnTo>
                  <a:pt x="1477010" y="1477010"/>
                </a:lnTo>
                <a:lnTo>
                  <a:pt x="1468120" y="1468120"/>
                </a:lnTo>
                <a:close/>
              </a:path>
              <a:path w="2827020" h="2827020">
                <a:moveTo>
                  <a:pt x="1477010" y="1477010"/>
                </a:moveTo>
                <a:lnTo>
                  <a:pt x="1442064" y="1477010"/>
                </a:lnTo>
                <a:lnTo>
                  <a:pt x="1454758" y="1489710"/>
                </a:lnTo>
                <a:lnTo>
                  <a:pt x="1489710" y="1489710"/>
                </a:lnTo>
                <a:lnTo>
                  <a:pt x="1477010" y="1477010"/>
                </a:lnTo>
                <a:close/>
              </a:path>
              <a:path w="2827020" h="2827020">
                <a:moveTo>
                  <a:pt x="1489710" y="1489710"/>
                </a:moveTo>
                <a:lnTo>
                  <a:pt x="1454758" y="1489710"/>
                </a:lnTo>
                <a:lnTo>
                  <a:pt x="1461106" y="1496059"/>
                </a:lnTo>
                <a:lnTo>
                  <a:pt x="1496059" y="1496059"/>
                </a:lnTo>
                <a:lnTo>
                  <a:pt x="1489710" y="1489710"/>
                </a:lnTo>
                <a:close/>
              </a:path>
              <a:path w="2827020" h="2827020">
                <a:moveTo>
                  <a:pt x="1496060" y="1496060"/>
                </a:moveTo>
                <a:lnTo>
                  <a:pt x="1461106" y="1496060"/>
                </a:lnTo>
                <a:lnTo>
                  <a:pt x="1471261" y="1506220"/>
                </a:lnTo>
                <a:lnTo>
                  <a:pt x="1506220" y="1506220"/>
                </a:lnTo>
                <a:lnTo>
                  <a:pt x="1496060" y="1496060"/>
                </a:lnTo>
                <a:close/>
              </a:path>
              <a:path w="2827020" h="2827020">
                <a:moveTo>
                  <a:pt x="1506220" y="1506220"/>
                </a:moveTo>
                <a:lnTo>
                  <a:pt x="1471261" y="1506220"/>
                </a:lnTo>
                <a:lnTo>
                  <a:pt x="1499189" y="1534160"/>
                </a:lnTo>
                <a:lnTo>
                  <a:pt x="1534160" y="1534160"/>
                </a:lnTo>
                <a:lnTo>
                  <a:pt x="1506220" y="1506220"/>
                </a:lnTo>
                <a:close/>
              </a:path>
              <a:path w="2827020" h="2827020">
                <a:moveTo>
                  <a:pt x="1534160" y="1534160"/>
                </a:moveTo>
                <a:lnTo>
                  <a:pt x="1499189" y="1534160"/>
                </a:lnTo>
                <a:lnTo>
                  <a:pt x="1530925" y="1565910"/>
                </a:lnTo>
                <a:lnTo>
                  <a:pt x="1565910" y="1565910"/>
                </a:lnTo>
                <a:lnTo>
                  <a:pt x="1534160" y="1534160"/>
                </a:lnTo>
                <a:close/>
              </a:path>
              <a:path w="2827020" h="2827020">
                <a:moveTo>
                  <a:pt x="1565910" y="1565910"/>
                </a:moveTo>
                <a:lnTo>
                  <a:pt x="1530925" y="1565910"/>
                </a:lnTo>
                <a:lnTo>
                  <a:pt x="1534734" y="1569720"/>
                </a:lnTo>
                <a:lnTo>
                  <a:pt x="1569720" y="1569720"/>
                </a:lnTo>
                <a:lnTo>
                  <a:pt x="1565910" y="1565910"/>
                </a:lnTo>
                <a:close/>
              </a:path>
              <a:path w="2827020" h="2827020">
                <a:moveTo>
                  <a:pt x="1569720" y="1569720"/>
                </a:moveTo>
                <a:lnTo>
                  <a:pt x="1534734" y="1569720"/>
                </a:lnTo>
                <a:lnTo>
                  <a:pt x="1549967" y="1584960"/>
                </a:lnTo>
                <a:lnTo>
                  <a:pt x="1584960" y="1584960"/>
                </a:lnTo>
                <a:lnTo>
                  <a:pt x="1569720" y="1569720"/>
                </a:lnTo>
                <a:close/>
              </a:path>
              <a:path w="2827020" h="2827020">
                <a:moveTo>
                  <a:pt x="1584960" y="1584960"/>
                </a:moveTo>
                <a:lnTo>
                  <a:pt x="1549967" y="1584960"/>
                </a:lnTo>
                <a:lnTo>
                  <a:pt x="1572817" y="1607820"/>
                </a:lnTo>
                <a:lnTo>
                  <a:pt x="1607820" y="1607820"/>
                </a:lnTo>
                <a:lnTo>
                  <a:pt x="1584960" y="1584960"/>
                </a:lnTo>
                <a:close/>
              </a:path>
              <a:path w="2827020" h="2827020">
                <a:moveTo>
                  <a:pt x="1607820" y="1607820"/>
                </a:moveTo>
                <a:lnTo>
                  <a:pt x="1572817" y="1607820"/>
                </a:lnTo>
                <a:lnTo>
                  <a:pt x="1581704" y="1616710"/>
                </a:lnTo>
                <a:lnTo>
                  <a:pt x="1616710" y="1616710"/>
                </a:lnTo>
                <a:lnTo>
                  <a:pt x="1607820" y="1607820"/>
                </a:lnTo>
                <a:close/>
              </a:path>
              <a:path w="2827020" h="2827020">
                <a:moveTo>
                  <a:pt x="1616710" y="1616710"/>
                </a:moveTo>
                <a:lnTo>
                  <a:pt x="1581704" y="1616710"/>
                </a:lnTo>
                <a:lnTo>
                  <a:pt x="1600745" y="1635760"/>
                </a:lnTo>
                <a:lnTo>
                  <a:pt x="1635760" y="1635760"/>
                </a:lnTo>
                <a:lnTo>
                  <a:pt x="1616710" y="1616710"/>
                </a:lnTo>
                <a:close/>
              </a:path>
              <a:path w="2827020" h="2827020">
                <a:moveTo>
                  <a:pt x="1635760" y="1635760"/>
                </a:moveTo>
                <a:lnTo>
                  <a:pt x="1600745" y="1635760"/>
                </a:lnTo>
                <a:lnTo>
                  <a:pt x="1604554" y="1639570"/>
                </a:lnTo>
                <a:lnTo>
                  <a:pt x="1639570" y="1639570"/>
                </a:lnTo>
                <a:lnTo>
                  <a:pt x="1635760" y="1635760"/>
                </a:lnTo>
                <a:close/>
              </a:path>
              <a:path w="2827020" h="2827020">
                <a:moveTo>
                  <a:pt x="1639570" y="1639570"/>
                </a:moveTo>
                <a:lnTo>
                  <a:pt x="1604554" y="1639570"/>
                </a:lnTo>
                <a:lnTo>
                  <a:pt x="1617248" y="1652270"/>
                </a:lnTo>
                <a:lnTo>
                  <a:pt x="1652270" y="1652270"/>
                </a:lnTo>
                <a:lnTo>
                  <a:pt x="1639570" y="1639570"/>
                </a:lnTo>
                <a:close/>
              </a:path>
              <a:path w="2827020" h="2827020">
                <a:moveTo>
                  <a:pt x="1652270" y="1652270"/>
                </a:moveTo>
                <a:lnTo>
                  <a:pt x="1617248" y="1652270"/>
                </a:lnTo>
                <a:lnTo>
                  <a:pt x="1668026" y="1703070"/>
                </a:lnTo>
                <a:lnTo>
                  <a:pt x="1703070" y="1703070"/>
                </a:lnTo>
                <a:lnTo>
                  <a:pt x="1652270" y="1652270"/>
                </a:lnTo>
                <a:close/>
              </a:path>
              <a:path w="2827020" h="2827020">
                <a:moveTo>
                  <a:pt x="1703070" y="1703070"/>
                </a:moveTo>
                <a:lnTo>
                  <a:pt x="1668026" y="1703070"/>
                </a:lnTo>
                <a:lnTo>
                  <a:pt x="1670565" y="1705609"/>
                </a:lnTo>
                <a:lnTo>
                  <a:pt x="1705609" y="1705609"/>
                </a:lnTo>
                <a:lnTo>
                  <a:pt x="1703070" y="1703070"/>
                </a:lnTo>
                <a:close/>
              </a:path>
              <a:path w="2827020" h="2827020">
                <a:moveTo>
                  <a:pt x="1705610" y="1705610"/>
                </a:moveTo>
                <a:lnTo>
                  <a:pt x="1670565" y="1705610"/>
                </a:lnTo>
                <a:lnTo>
                  <a:pt x="1794972" y="1830070"/>
                </a:lnTo>
                <a:lnTo>
                  <a:pt x="1830070" y="1830070"/>
                </a:lnTo>
                <a:lnTo>
                  <a:pt x="1705610" y="1705610"/>
                </a:lnTo>
                <a:close/>
              </a:path>
              <a:path w="2827020" h="2827020">
                <a:moveTo>
                  <a:pt x="1830070" y="1830070"/>
                </a:moveTo>
                <a:lnTo>
                  <a:pt x="1794972" y="1830070"/>
                </a:lnTo>
                <a:lnTo>
                  <a:pt x="1816552" y="1851660"/>
                </a:lnTo>
                <a:lnTo>
                  <a:pt x="1851660" y="1851660"/>
                </a:lnTo>
                <a:lnTo>
                  <a:pt x="1830070" y="1830070"/>
                </a:lnTo>
                <a:close/>
              </a:path>
              <a:path w="2827020" h="2827020">
                <a:moveTo>
                  <a:pt x="1851660" y="1851660"/>
                </a:moveTo>
                <a:lnTo>
                  <a:pt x="1816552" y="1851660"/>
                </a:lnTo>
                <a:lnTo>
                  <a:pt x="1826708" y="1861820"/>
                </a:lnTo>
                <a:lnTo>
                  <a:pt x="1861820" y="1861820"/>
                </a:lnTo>
                <a:lnTo>
                  <a:pt x="1851660" y="1851660"/>
                </a:lnTo>
                <a:close/>
              </a:path>
              <a:path w="2827020" h="2827020">
                <a:moveTo>
                  <a:pt x="1861820" y="1861820"/>
                </a:moveTo>
                <a:lnTo>
                  <a:pt x="1826708" y="1861820"/>
                </a:lnTo>
                <a:lnTo>
                  <a:pt x="1848289" y="1883410"/>
                </a:lnTo>
                <a:lnTo>
                  <a:pt x="1883410" y="1883410"/>
                </a:lnTo>
                <a:lnTo>
                  <a:pt x="1861820" y="1861820"/>
                </a:lnTo>
                <a:close/>
              </a:path>
              <a:path w="2827020" h="2827020">
                <a:moveTo>
                  <a:pt x="1883410" y="1883410"/>
                </a:moveTo>
                <a:lnTo>
                  <a:pt x="1848289" y="1883410"/>
                </a:lnTo>
                <a:lnTo>
                  <a:pt x="1858444" y="1893570"/>
                </a:lnTo>
                <a:lnTo>
                  <a:pt x="1893570" y="1893570"/>
                </a:lnTo>
                <a:lnTo>
                  <a:pt x="1883410" y="1883410"/>
                </a:lnTo>
                <a:close/>
              </a:path>
              <a:path w="2827020" h="2827020">
                <a:moveTo>
                  <a:pt x="1893570" y="1893570"/>
                </a:moveTo>
                <a:lnTo>
                  <a:pt x="1858444" y="1893570"/>
                </a:lnTo>
                <a:lnTo>
                  <a:pt x="1890181" y="1925320"/>
                </a:lnTo>
                <a:lnTo>
                  <a:pt x="1925320" y="1925320"/>
                </a:lnTo>
                <a:lnTo>
                  <a:pt x="1893570" y="1893570"/>
                </a:lnTo>
                <a:close/>
              </a:path>
              <a:path w="2827020" h="2827020">
                <a:moveTo>
                  <a:pt x="1925320" y="1925320"/>
                </a:moveTo>
                <a:lnTo>
                  <a:pt x="1890181" y="1925320"/>
                </a:lnTo>
                <a:lnTo>
                  <a:pt x="1892720" y="1927860"/>
                </a:lnTo>
                <a:lnTo>
                  <a:pt x="1927860" y="1927860"/>
                </a:lnTo>
                <a:lnTo>
                  <a:pt x="1925320" y="1925320"/>
                </a:lnTo>
                <a:close/>
              </a:path>
              <a:path w="2827020" h="2827020">
                <a:moveTo>
                  <a:pt x="1927860" y="1927860"/>
                </a:moveTo>
                <a:lnTo>
                  <a:pt x="1892720" y="1927860"/>
                </a:lnTo>
                <a:lnTo>
                  <a:pt x="1911761" y="1946910"/>
                </a:lnTo>
                <a:lnTo>
                  <a:pt x="1946910" y="1946910"/>
                </a:lnTo>
                <a:lnTo>
                  <a:pt x="1927860" y="1927860"/>
                </a:lnTo>
                <a:close/>
              </a:path>
              <a:path w="2827020" h="2827020">
                <a:moveTo>
                  <a:pt x="1946910" y="1946910"/>
                </a:moveTo>
                <a:lnTo>
                  <a:pt x="1911761" y="1946910"/>
                </a:lnTo>
                <a:lnTo>
                  <a:pt x="1915570" y="1950720"/>
                </a:lnTo>
                <a:lnTo>
                  <a:pt x="1950720" y="1950720"/>
                </a:lnTo>
                <a:lnTo>
                  <a:pt x="1946910" y="1946910"/>
                </a:lnTo>
                <a:close/>
              </a:path>
              <a:path w="2827020" h="2827020">
                <a:moveTo>
                  <a:pt x="1950720" y="1950720"/>
                </a:moveTo>
                <a:lnTo>
                  <a:pt x="1915570" y="1950720"/>
                </a:lnTo>
                <a:lnTo>
                  <a:pt x="1921917" y="1957070"/>
                </a:lnTo>
                <a:lnTo>
                  <a:pt x="1957070" y="1957070"/>
                </a:lnTo>
                <a:lnTo>
                  <a:pt x="1950720" y="1950720"/>
                </a:lnTo>
                <a:close/>
              </a:path>
              <a:path w="2827020" h="2827020">
                <a:moveTo>
                  <a:pt x="1957070" y="1957070"/>
                </a:moveTo>
                <a:lnTo>
                  <a:pt x="1921917" y="1957070"/>
                </a:lnTo>
                <a:lnTo>
                  <a:pt x="1928264" y="1963420"/>
                </a:lnTo>
                <a:lnTo>
                  <a:pt x="1963420" y="1963420"/>
                </a:lnTo>
                <a:lnTo>
                  <a:pt x="1957070" y="1957070"/>
                </a:lnTo>
                <a:close/>
              </a:path>
              <a:path w="2827020" h="2827020">
                <a:moveTo>
                  <a:pt x="1963420" y="1963420"/>
                </a:moveTo>
                <a:lnTo>
                  <a:pt x="1928264" y="1963420"/>
                </a:lnTo>
                <a:lnTo>
                  <a:pt x="1930803" y="1965960"/>
                </a:lnTo>
                <a:lnTo>
                  <a:pt x="1965960" y="1965960"/>
                </a:lnTo>
                <a:lnTo>
                  <a:pt x="1963420" y="1963420"/>
                </a:lnTo>
                <a:close/>
              </a:path>
              <a:path w="2827020" h="2827020">
                <a:moveTo>
                  <a:pt x="1965960" y="1965960"/>
                </a:moveTo>
                <a:lnTo>
                  <a:pt x="1930803" y="1965960"/>
                </a:lnTo>
                <a:lnTo>
                  <a:pt x="1934612" y="1969770"/>
                </a:lnTo>
                <a:lnTo>
                  <a:pt x="1969770" y="1969770"/>
                </a:lnTo>
                <a:lnTo>
                  <a:pt x="1965960" y="1965960"/>
                </a:lnTo>
                <a:close/>
              </a:path>
              <a:path w="2827020" h="2827020">
                <a:moveTo>
                  <a:pt x="1969770" y="1969770"/>
                </a:moveTo>
                <a:lnTo>
                  <a:pt x="1934612" y="1969770"/>
                </a:lnTo>
                <a:lnTo>
                  <a:pt x="1949845" y="1985009"/>
                </a:lnTo>
                <a:lnTo>
                  <a:pt x="1985009" y="1985009"/>
                </a:lnTo>
                <a:lnTo>
                  <a:pt x="1969770" y="1969770"/>
                </a:lnTo>
                <a:close/>
              </a:path>
              <a:path w="2827020" h="2827020">
                <a:moveTo>
                  <a:pt x="1985010" y="1985010"/>
                </a:moveTo>
                <a:lnTo>
                  <a:pt x="1949845" y="1985010"/>
                </a:lnTo>
                <a:lnTo>
                  <a:pt x="1953653" y="1988820"/>
                </a:lnTo>
                <a:lnTo>
                  <a:pt x="1988820" y="1988820"/>
                </a:lnTo>
                <a:lnTo>
                  <a:pt x="1985010" y="1985010"/>
                </a:lnTo>
                <a:close/>
              </a:path>
              <a:path w="2827020" h="2827020">
                <a:moveTo>
                  <a:pt x="1988820" y="1988820"/>
                </a:moveTo>
                <a:lnTo>
                  <a:pt x="1953653" y="1988820"/>
                </a:lnTo>
                <a:lnTo>
                  <a:pt x="1962539" y="1997710"/>
                </a:lnTo>
                <a:lnTo>
                  <a:pt x="1997710" y="1997710"/>
                </a:lnTo>
                <a:lnTo>
                  <a:pt x="1988820" y="1988820"/>
                </a:lnTo>
                <a:close/>
              </a:path>
              <a:path w="2827020" h="2827020">
                <a:moveTo>
                  <a:pt x="1997710" y="1997710"/>
                </a:moveTo>
                <a:lnTo>
                  <a:pt x="1962539" y="1997710"/>
                </a:lnTo>
                <a:lnTo>
                  <a:pt x="1966348" y="2001520"/>
                </a:lnTo>
                <a:lnTo>
                  <a:pt x="2001520" y="2001520"/>
                </a:lnTo>
                <a:lnTo>
                  <a:pt x="1997710" y="1997710"/>
                </a:lnTo>
                <a:close/>
              </a:path>
              <a:path w="2827020" h="2827020">
                <a:moveTo>
                  <a:pt x="2001520" y="2001520"/>
                </a:moveTo>
                <a:lnTo>
                  <a:pt x="1966348" y="2001520"/>
                </a:lnTo>
                <a:lnTo>
                  <a:pt x="1968887" y="2004060"/>
                </a:lnTo>
                <a:lnTo>
                  <a:pt x="2004060" y="2004060"/>
                </a:lnTo>
                <a:lnTo>
                  <a:pt x="2001520" y="2001520"/>
                </a:lnTo>
                <a:close/>
              </a:path>
              <a:path w="2827020" h="2827020">
                <a:moveTo>
                  <a:pt x="2004060" y="2004060"/>
                </a:moveTo>
                <a:lnTo>
                  <a:pt x="1968887" y="2004060"/>
                </a:lnTo>
                <a:lnTo>
                  <a:pt x="1979042" y="2014220"/>
                </a:lnTo>
                <a:lnTo>
                  <a:pt x="2014220" y="2014220"/>
                </a:lnTo>
                <a:lnTo>
                  <a:pt x="2004060" y="2004060"/>
                </a:lnTo>
                <a:close/>
              </a:path>
              <a:path w="2827020" h="2827020">
                <a:moveTo>
                  <a:pt x="2014220" y="2014220"/>
                </a:moveTo>
                <a:lnTo>
                  <a:pt x="1979042" y="2014220"/>
                </a:lnTo>
                <a:lnTo>
                  <a:pt x="1981581" y="2016760"/>
                </a:lnTo>
                <a:lnTo>
                  <a:pt x="2016760" y="2016760"/>
                </a:lnTo>
                <a:lnTo>
                  <a:pt x="2014220" y="2014220"/>
                </a:lnTo>
                <a:close/>
              </a:path>
              <a:path w="2827020" h="2827020">
                <a:moveTo>
                  <a:pt x="2627630" y="2627630"/>
                </a:moveTo>
                <a:lnTo>
                  <a:pt x="2592188" y="2627630"/>
                </a:lnTo>
                <a:lnTo>
                  <a:pt x="2672164" y="2707640"/>
                </a:lnTo>
                <a:lnTo>
                  <a:pt x="2707640" y="2707640"/>
                </a:lnTo>
                <a:lnTo>
                  <a:pt x="2627630" y="2627630"/>
                </a:lnTo>
                <a:close/>
              </a:path>
              <a:path w="2827020" h="2827020">
                <a:moveTo>
                  <a:pt x="2625090" y="2625090"/>
                </a:moveTo>
                <a:lnTo>
                  <a:pt x="2589649" y="2625090"/>
                </a:lnTo>
                <a:lnTo>
                  <a:pt x="2590919" y="2626360"/>
                </a:lnTo>
                <a:lnTo>
                  <a:pt x="2626360" y="2626360"/>
                </a:lnTo>
                <a:lnTo>
                  <a:pt x="2625090" y="2625090"/>
                </a:lnTo>
                <a:close/>
              </a:path>
              <a:path w="2827020" h="2827020">
                <a:moveTo>
                  <a:pt x="2621280" y="2621280"/>
                </a:moveTo>
                <a:lnTo>
                  <a:pt x="2585841" y="2621280"/>
                </a:lnTo>
                <a:lnTo>
                  <a:pt x="2588380" y="2623820"/>
                </a:lnTo>
                <a:lnTo>
                  <a:pt x="2623820" y="2623820"/>
                </a:lnTo>
                <a:lnTo>
                  <a:pt x="2621280" y="2621280"/>
                </a:lnTo>
                <a:close/>
              </a:path>
              <a:path w="2827020" h="2827020">
                <a:moveTo>
                  <a:pt x="2618740" y="2618740"/>
                </a:moveTo>
                <a:lnTo>
                  <a:pt x="2583302" y="2618740"/>
                </a:lnTo>
                <a:lnTo>
                  <a:pt x="2584571" y="2620010"/>
                </a:lnTo>
                <a:lnTo>
                  <a:pt x="2620010" y="2620010"/>
                </a:lnTo>
                <a:lnTo>
                  <a:pt x="2618740" y="2618740"/>
                </a:lnTo>
                <a:close/>
              </a:path>
              <a:path w="2827020" h="2827020">
                <a:moveTo>
                  <a:pt x="2614930" y="2614930"/>
                </a:moveTo>
                <a:lnTo>
                  <a:pt x="2579494" y="2614930"/>
                </a:lnTo>
                <a:lnTo>
                  <a:pt x="2582033" y="2617470"/>
                </a:lnTo>
                <a:lnTo>
                  <a:pt x="2617470" y="2617470"/>
                </a:lnTo>
                <a:lnTo>
                  <a:pt x="2614930" y="2614930"/>
                </a:lnTo>
                <a:close/>
              </a:path>
              <a:path w="2827020" h="2827020">
                <a:moveTo>
                  <a:pt x="2612390" y="2612390"/>
                </a:moveTo>
                <a:lnTo>
                  <a:pt x="2576955" y="2612390"/>
                </a:lnTo>
                <a:lnTo>
                  <a:pt x="2578224" y="2613660"/>
                </a:lnTo>
                <a:lnTo>
                  <a:pt x="2613660" y="2613660"/>
                </a:lnTo>
                <a:lnTo>
                  <a:pt x="2612390" y="2612390"/>
                </a:lnTo>
                <a:close/>
              </a:path>
              <a:path w="2827020" h="2827020">
                <a:moveTo>
                  <a:pt x="2608580" y="2608580"/>
                </a:moveTo>
                <a:lnTo>
                  <a:pt x="2573146" y="2608580"/>
                </a:lnTo>
                <a:lnTo>
                  <a:pt x="2575685" y="2611120"/>
                </a:lnTo>
                <a:lnTo>
                  <a:pt x="2611120" y="2611120"/>
                </a:lnTo>
                <a:lnTo>
                  <a:pt x="2608580" y="2608580"/>
                </a:lnTo>
                <a:close/>
              </a:path>
              <a:path w="2827020" h="2827020">
                <a:moveTo>
                  <a:pt x="2606040" y="2606040"/>
                </a:moveTo>
                <a:lnTo>
                  <a:pt x="2570607" y="2606040"/>
                </a:lnTo>
                <a:lnTo>
                  <a:pt x="2571877" y="2607310"/>
                </a:lnTo>
                <a:lnTo>
                  <a:pt x="2607310" y="2607310"/>
                </a:lnTo>
                <a:lnTo>
                  <a:pt x="2606040" y="2606040"/>
                </a:lnTo>
                <a:close/>
              </a:path>
              <a:path w="2827020" h="2827020">
                <a:moveTo>
                  <a:pt x="2602230" y="2602230"/>
                </a:moveTo>
                <a:lnTo>
                  <a:pt x="2566799" y="2602230"/>
                </a:lnTo>
                <a:lnTo>
                  <a:pt x="2569338" y="2604770"/>
                </a:lnTo>
                <a:lnTo>
                  <a:pt x="2604770" y="2604770"/>
                </a:lnTo>
                <a:lnTo>
                  <a:pt x="2602230" y="2602230"/>
                </a:lnTo>
                <a:close/>
              </a:path>
              <a:path w="2827020" h="2827020">
                <a:moveTo>
                  <a:pt x="2599690" y="2599690"/>
                </a:moveTo>
                <a:lnTo>
                  <a:pt x="2564260" y="2599690"/>
                </a:lnTo>
                <a:lnTo>
                  <a:pt x="2565530" y="2600960"/>
                </a:lnTo>
                <a:lnTo>
                  <a:pt x="2600960" y="2600960"/>
                </a:lnTo>
                <a:lnTo>
                  <a:pt x="2599690" y="2599690"/>
                </a:lnTo>
                <a:close/>
              </a:path>
              <a:path w="2827020" h="2827020">
                <a:moveTo>
                  <a:pt x="2595880" y="2595880"/>
                </a:moveTo>
                <a:lnTo>
                  <a:pt x="2560452" y="2595880"/>
                </a:lnTo>
                <a:lnTo>
                  <a:pt x="2562991" y="2598420"/>
                </a:lnTo>
                <a:lnTo>
                  <a:pt x="2598420" y="2598420"/>
                </a:lnTo>
                <a:lnTo>
                  <a:pt x="2595880" y="2595880"/>
                </a:lnTo>
                <a:close/>
              </a:path>
              <a:path w="2827020" h="2827020">
                <a:moveTo>
                  <a:pt x="2593340" y="2593340"/>
                </a:moveTo>
                <a:lnTo>
                  <a:pt x="2557913" y="2593340"/>
                </a:lnTo>
                <a:lnTo>
                  <a:pt x="2559182" y="2594610"/>
                </a:lnTo>
                <a:lnTo>
                  <a:pt x="2594610" y="2594610"/>
                </a:lnTo>
                <a:lnTo>
                  <a:pt x="2593340" y="2593340"/>
                </a:lnTo>
                <a:close/>
              </a:path>
              <a:path w="2827020" h="2827020">
                <a:moveTo>
                  <a:pt x="2589530" y="2589530"/>
                </a:moveTo>
                <a:lnTo>
                  <a:pt x="2554105" y="2589530"/>
                </a:lnTo>
                <a:lnTo>
                  <a:pt x="2556644" y="2592070"/>
                </a:lnTo>
                <a:lnTo>
                  <a:pt x="2592070" y="2592070"/>
                </a:lnTo>
                <a:lnTo>
                  <a:pt x="2589530" y="2589530"/>
                </a:lnTo>
                <a:close/>
              </a:path>
              <a:path w="2827020" h="2827020">
                <a:moveTo>
                  <a:pt x="2586990" y="2586990"/>
                </a:moveTo>
                <a:lnTo>
                  <a:pt x="2551566" y="2586990"/>
                </a:lnTo>
                <a:lnTo>
                  <a:pt x="2552835" y="2588260"/>
                </a:lnTo>
                <a:lnTo>
                  <a:pt x="2588260" y="2588260"/>
                </a:lnTo>
                <a:lnTo>
                  <a:pt x="2586990" y="2586990"/>
                </a:lnTo>
                <a:close/>
              </a:path>
              <a:path w="2827020" h="2827020">
                <a:moveTo>
                  <a:pt x="2583180" y="2583180"/>
                </a:moveTo>
                <a:lnTo>
                  <a:pt x="2547757" y="2583180"/>
                </a:lnTo>
                <a:lnTo>
                  <a:pt x="2550296" y="2585720"/>
                </a:lnTo>
                <a:lnTo>
                  <a:pt x="2585720" y="2585720"/>
                </a:lnTo>
                <a:lnTo>
                  <a:pt x="2583180" y="2583180"/>
                </a:lnTo>
                <a:close/>
              </a:path>
              <a:path w="2827020" h="2827020">
                <a:moveTo>
                  <a:pt x="2580640" y="2580640"/>
                </a:moveTo>
                <a:lnTo>
                  <a:pt x="2545218" y="2580640"/>
                </a:lnTo>
                <a:lnTo>
                  <a:pt x="2546488" y="2581910"/>
                </a:lnTo>
                <a:lnTo>
                  <a:pt x="2581910" y="2581910"/>
                </a:lnTo>
                <a:lnTo>
                  <a:pt x="2580640" y="2580640"/>
                </a:lnTo>
                <a:close/>
              </a:path>
              <a:path w="2827020" h="2827020">
                <a:moveTo>
                  <a:pt x="2576830" y="2576830"/>
                </a:moveTo>
                <a:lnTo>
                  <a:pt x="2541410" y="2576830"/>
                </a:lnTo>
                <a:lnTo>
                  <a:pt x="2543949" y="2579370"/>
                </a:lnTo>
                <a:lnTo>
                  <a:pt x="2579370" y="2579370"/>
                </a:lnTo>
                <a:lnTo>
                  <a:pt x="2576830" y="2576830"/>
                </a:lnTo>
                <a:close/>
              </a:path>
              <a:path w="2827020" h="2827020">
                <a:moveTo>
                  <a:pt x="2574290" y="2574290"/>
                </a:moveTo>
                <a:lnTo>
                  <a:pt x="2538871" y="2574290"/>
                </a:lnTo>
                <a:lnTo>
                  <a:pt x="2540141" y="2575560"/>
                </a:lnTo>
                <a:lnTo>
                  <a:pt x="2575560" y="2575560"/>
                </a:lnTo>
                <a:lnTo>
                  <a:pt x="2574290" y="2574290"/>
                </a:lnTo>
                <a:close/>
              </a:path>
              <a:path w="2827020" h="2827020">
                <a:moveTo>
                  <a:pt x="2570480" y="2570480"/>
                </a:moveTo>
                <a:lnTo>
                  <a:pt x="2535063" y="2570480"/>
                </a:lnTo>
                <a:lnTo>
                  <a:pt x="2537602" y="2573020"/>
                </a:lnTo>
                <a:lnTo>
                  <a:pt x="2573020" y="2573020"/>
                </a:lnTo>
                <a:lnTo>
                  <a:pt x="2570480" y="2570480"/>
                </a:lnTo>
                <a:close/>
              </a:path>
              <a:path w="2827020" h="2827020">
                <a:moveTo>
                  <a:pt x="2567940" y="2567940"/>
                </a:moveTo>
                <a:lnTo>
                  <a:pt x="2532524" y="2567940"/>
                </a:lnTo>
                <a:lnTo>
                  <a:pt x="2533793" y="2569210"/>
                </a:lnTo>
                <a:lnTo>
                  <a:pt x="2569210" y="2569210"/>
                </a:lnTo>
                <a:lnTo>
                  <a:pt x="2567940" y="2567940"/>
                </a:lnTo>
                <a:close/>
              </a:path>
              <a:path w="2827020" h="2827020">
                <a:moveTo>
                  <a:pt x="2564130" y="2564130"/>
                </a:moveTo>
                <a:lnTo>
                  <a:pt x="2528716" y="2564130"/>
                </a:lnTo>
                <a:lnTo>
                  <a:pt x="2531254" y="2566670"/>
                </a:lnTo>
                <a:lnTo>
                  <a:pt x="2566670" y="2566670"/>
                </a:lnTo>
                <a:lnTo>
                  <a:pt x="2564130" y="2564130"/>
                </a:lnTo>
                <a:close/>
              </a:path>
              <a:path w="2827020" h="2827020">
                <a:moveTo>
                  <a:pt x="2561590" y="2561590"/>
                </a:moveTo>
                <a:lnTo>
                  <a:pt x="2526177" y="2561590"/>
                </a:lnTo>
                <a:lnTo>
                  <a:pt x="2527446" y="2562860"/>
                </a:lnTo>
                <a:lnTo>
                  <a:pt x="2562860" y="2562860"/>
                </a:lnTo>
                <a:lnTo>
                  <a:pt x="2561590" y="2561590"/>
                </a:lnTo>
                <a:close/>
              </a:path>
              <a:path w="2827020" h="2827020">
                <a:moveTo>
                  <a:pt x="2557780" y="2557780"/>
                </a:moveTo>
                <a:lnTo>
                  <a:pt x="2522368" y="2557780"/>
                </a:lnTo>
                <a:lnTo>
                  <a:pt x="2524907" y="2560320"/>
                </a:lnTo>
                <a:lnTo>
                  <a:pt x="2560320" y="2560320"/>
                </a:lnTo>
                <a:lnTo>
                  <a:pt x="2557780" y="2557780"/>
                </a:lnTo>
                <a:close/>
              </a:path>
              <a:path w="2827020" h="2827020">
                <a:moveTo>
                  <a:pt x="2555240" y="2555240"/>
                </a:moveTo>
                <a:lnTo>
                  <a:pt x="2519829" y="2555240"/>
                </a:lnTo>
                <a:lnTo>
                  <a:pt x="2521099" y="2556510"/>
                </a:lnTo>
                <a:lnTo>
                  <a:pt x="2556510" y="2556510"/>
                </a:lnTo>
                <a:lnTo>
                  <a:pt x="2555240" y="2555240"/>
                </a:lnTo>
                <a:close/>
              </a:path>
              <a:path w="2827020" h="2827020">
                <a:moveTo>
                  <a:pt x="2551430" y="2551430"/>
                </a:moveTo>
                <a:lnTo>
                  <a:pt x="2516021" y="2551430"/>
                </a:lnTo>
                <a:lnTo>
                  <a:pt x="2518560" y="2553970"/>
                </a:lnTo>
                <a:lnTo>
                  <a:pt x="2553970" y="2553970"/>
                </a:lnTo>
                <a:lnTo>
                  <a:pt x="2551430" y="2551430"/>
                </a:lnTo>
                <a:close/>
              </a:path>
              <a:path w="2827020" h="2827020">
                <a:moveTo>
                  <a:pt x="2548890" y="2548890"/>
                </a:moveTo>
                <a:lnTo>
                  <a:pt x="2513482" y="2548890"/>
                </a:lnTo>
                <a:lnTo>
                  <a:pt x="2514752" y="2550160"/>
                </a:lnTo>
                <a:lnTo>
                  <a:pt x="2550160" y="2550160"/>
                </a:lnTo>
                <a:lnTo>
                  <a:pt x="2548890" y="2548890"/>
                </a:lnTo>
                <a:close/>
              </a:path>
              <a:path w="2827020" h="2827020">
                <a:moveTo>
                  <a:pt x="2545080" y="2545080"/>
                </a:moveTo>
                <a:lnTo>
                  <a:pt x="2509674" y="2545080"/>
                </a:lnTo>
                <a:lnTo>
                  <a:pt x="2512213" y="2547620"/>
                </a:lnTo>
                <a:lnTo>
                  <a:pt x="2547620" y="2547620"/>
                </a:lnTo>
                <a:lnTo>
                  <a:pt x="2545080" y="2545080"/>
                </a:lnTo>
                <a:close/>
              </a:path>
              <a:path w="2827020" h="2827020">
                <a:moveTo>
                  <a:pt x="2542540" y="2542540"/>
                </a:moveTo>
                <a:lnTo>
                  <a:pt x="2507135" y="2542540"/>
                </a:lnTo>
                <a:lnTo>
                  <a:pt x="2508404" y="2543810"/>
                </a:lnTo>
                <a:lnTo>
                  <a:pt x="2543810" y="2543810"/>
                </a:lnTo>
                <a:lnTo>
                  <a:pt x="2542540" y="2542540"/>
                </a:lnTo>
                <a:close/>
              </a:path>
              <a:path w="2827020" h="2827020">
                <a:moveTo>
                  <a:pt x="2538730" y="2538730"/>
                </a:moveTo>
                <a:lnTo>
                  <a:pt x="2503326" y="2538730"/>
                </a:lnTo>
                <a:lnTo>
                  <a:pt x="2505865" y="2541270"/>
                </a:lnTo>
                <a:lnTo>
                  <a:pt x="2541270" y="2541270"/>
                </a:lnTo>
                <a:lnTo>
                  <a:pt x="2538730" y="2538730"/>
                </a:lnTo>
                <a:close/>
              </a:path>
              <a:path w="2827020" h="2827020">
                <a:moveTo>
                  <a:pt x="2536190" y="2536190"/>
                </a:moveTo>
                <a:lnTo>
                  <a:pt x="2500788" y="2536190"/>
                </a:lnTo>
                <a:lnTo>
                  <a:pt x="2502057" y="2537460"/>
                </a:lnTo>
                <a:lnTo>
                  <a:pt x="2537460" y="2537460"/>
                </a:lnTo>
                <a:lnTo>
                  <a:pt x="2536190" y="2536190"/>
                </a:lnTo>
                <a:close/>
              </a:path>
              <a:path w="2827020" h="2827020">
                <a:moveTo>
                  <a:pt x="2529840" y="2529840"/>
                </a:moveTo>
                <a:lnTo>
                  <a:pt x="2494440" y="2529840"/>
                </a:lnTo>
                <a:lnTo>
                  <a:pt x="2499518" y="2534920"/>
                </a:lnTo>
                <a:lnTo>
                  <a:pt x="2534920" y="2534920"/>
                </a:lnTo>
                <a:lnTo>
                  <a:pt x="2529840" y="2529840"/>
                </a:lnTo>
                <a:close/>
              </a:path>
              <a:path w="2827020" h="2827020">
                <a:moveTo>
                  <a:pt x="2526030" y="2526030"/>
                </a:moveTo>
                <a:lnTo>
                  <a:pt x="2490632" y="2526030"/>
                </a:lnTo>
                <a:lnTo>
                  <a:pt x="2493171" y="2528570"/>
                </a:lnTo>
                <a:lnTo>
                  <a:pt x="2528570" y="2528570"/>
                </a:lnTo>
                <a:lnTo>
                  <a:pt x="2526030" y="2526030"/>
                </a:lnTo>
                <a:close/>
              </a:path>
              <a:path w="2827020" h="2827020">
                <a:moveTo>
                  <a:pt x="2523490" y="2523490"/>
                </a:moveTo>
                <a:lnTo>
                  <a:pt x="2488093" y="2523490"/>
                </a:lnTo>
                <a:lnTo>
                  <a:pt x="2489362" y="2524760"/>
                </a:lnTo>
                <a:lnTo>
                  <a:pt x="2524760" y="2524760"/>
                </a:lnTo>
                <a:lnTo>
                  <a:pt x="2523490" y="2523490"/>
                </a:lnTo>
                <a:close/>
              </a:path>
              <a:path w="2827020" h="2827020">
                <a:moveTo>
                  <a:pt x="2519679" y="2519679"/>
                </a:moveTo>
                <a:lnTo>
                  <a:pt x="2484285" y="2519679"/>
                </a:lnTo>
                <a:lnTo>
                  <a:pt x="2486824" y="2522220"/>
                </a:lnTo>
                <a:lnTo>
                  <a:pt x="2522220" y="2522220"/>
                </a:lnTo>
                <a:lnTo>
                  <a:pt x="2519679" y="2519679"/>
                </a:lnTo>
                <a:close/>
              </a:path>
              <a:path w="2827020" h="2827020">
                <a:moveTo>
                  <a:pt x="2517140" y="2517140"/>
                </a:moveTo>
                <a:lnTo>
                  <a:pt x="2481746" y="2517140"/>
                </a:lnTo>
                <a:lnTo>
                  <a:pt x="2483015" y="2518410"/>
                </a:lnTo>
                <a:lnTo>
                  <a:pt x="2518410" y="2518410"/>
                </a:lnTo>
                <a:lnTo>
                  <a:pt x="2517140" y="2517140"/>
                </a:lnTo>
                <a:close/>
              </a:path>
              <a:path w="2827020" h="2827020">
                <a:moveTo>
                  <a:pt x="2513330" y="2513330"/>
                </a:moveTo>
                <a:lnTo>
                  <a:pt x="2477937" y="2513330"/>
                </a:lnTo>
                <a:lnTo>
                  <a:pt x="2480476" y="2515870"/>
                </a:lnTo>
                <a:lnTo>
                  <a:pt x="2515870" y="2515870"/>
                </a:lnTo>
                <a:lnTo>
                  <a:pt x="2513330" y="2513330"/>
                </a:lnTo>
                <a:close/>
              </a:path>
              <a:path w="2827020" h="2827020">
                <a:moveTo>
                  <a:pt x="2510790" y="2510790"/>
                </a:moveTo>
                <a:lnTo>
                  <a:pt x="2475399" y="2510790"/>
                </a:lnTo>
                <a:lnTo>
                  <a:pt x="2476668" y="2512060"/>
                </a:lnTo>
                <a:lnTo>
                  <a:pt x="2512060" y="2512060"/>
                </a:lnTo>
                <a:lnTo>
                  <a:pt x="2510790" y="2510790"/>
                </a:lnTo>
                <a:close/>
              </a:path>
              <a:path w="2827020" h="2827020">
                <a:moveTo>
                  <a:pt x="2506980" y="2506980"/>
                </a:moveTo>
                <a:lnTo>
                  <a:pt x="2471590" y="2506980"/>
                </a:lnTo>
                <a:lnTo>
                  <a:pt x="2474129" y="2509520"/>
                </a:lnTo>
                <a:lnTo>
                  <a:pt x="2509520" y="2509520"/>
                </a:lnTo>
                <a:lnTo>
                  <a:pt x="2506980" y="2506980"/>
                </a:lnTo>
                <a:close/>
              </a:path>
              <a:path w="2827020" h="2827020">
                <a:moveTo>
                  <a:pt x="2504440" y="2504440"/>
                </a:moveTo>
                <a:lnTo>
                  <a:pt x="2469051" y="2504440"/>
                </a:lnTo>
                <a:lnTo>
                  <a:pt x="2470321" y="2505710"/>
                </a:lnTo>
                <a:lnTo>
                  <a:pt x="2505710" y="2505710"/>
                </a:lnTo>
                <a:lnTo>
                  <a:pt x="2504440" y="2504440"/>
                </a:lnTo>
                <a:close/>
              </a:path>
              <a:path w="2827020" h="2827020">
                <a:moveTo>
                  <a:pt x="2500630" y="2500630"/>
                </a:moveTo>
                <a:lnTo>
                  <a:pt x="2465243" y="2500630"/>
                </a:lnTo>
                <a:lnTo>
                  <a:pt x="2467782" y="2503170"/>
                </a:lnTo>
                <a:lnTo>
                  <a:pt x="2503170" y="2503170"/>
                </a:lnTo>
                <a:lnTo>
                  <a:pt x="2500630" y="2500630"/>
                </a:lnTo>
                <a:close/>
              </a:path>
              <a:path w="2827020" h="2827020">
                <a:moveTo>
                  <a:pt x="2498090" y="2498090"/>
                </a:moveTo>
                <a:lnTo>
                  <a:pt x="2462704" y="2498090"/>
                </a:lnTo>
                <a:lnTo>
                  <a:pt x="2463973" y="2499360"/>
                </a:lnTo>
                <a:lnTo>
                  <a:pt x="2499360" y="2499360"/>
                </a:lnTo>
                <a:lnTo>
                  <a:pt x="2498090" y="2498090"/>
                </a:lnTo>
                <a:close/>
              </a:path>
              <a:path w="2827020" h="2827020">
                <a:moveTo>
                  <a:pt x="2494280" y="2494280"/>
                </a:moveTo>
                <a:lnTo>
                  <a:pt x="2458896" y="2494280"/>
                </a:lnTo>
                <a:lnTo>
                  <a:pt x="2461435" y="2496820"/>
                </a:lnTo>
                <a:lnTo>
                  <a:pt x="2496820" y="2496820"/>
                </a:lnTo>
                <a:lnTo>
                  <a:pt x="2494280" y="2494280"/>
                </a:lnTo>
                <a:close/>
              </a:path>
              <a:path w="2827020" h="2827020">
                <a:moveTo>
                  <a:pt x="2491740" y="2491740"/>
                </a:moveTo>
                <a:lnTo>
                  <a:pt x="2456357" y="2491740"/>
                </a:lnTo>
                <a:lnTo>
                  <a:pt x="2457626" y="2493010"/>
                </a:lnTo>
                <a:lnTo>
                  <a:pt x="2493010" y="2493010"/>
                </a:lnTo>
                <a:lnTo>
                  <a:pt x="2491740" y="2491740"/>
                </a:lnTo>
                <a:close/>
              </a:path>
              <a:path w="2827020" h="2827020">
                <a:moveTo>
                  <a:pt x="2487930" y="2487930"/>
                </a:moveTo>
                <a:lnTo>
                  <a:pt x="2452548" y="2487930"/>
                </a:lnTo>
                <a:lnTo>
                  <a:pt x="2455087" y="2490470"/>
                </a:lnTo>
                <a:lnTo>
                  <a:pt x="2490470" y="2490470"/>
                </a:lnTo>
                <a:lnTo>
                  <a:pt x="2487930" y="2487930"/>
                </a:lnTo>
                <a:close/>
              </a:path>
              <a:path w="2827020" h="2827020">
                <a:moveTo>
                  <a:pt x="2485390" y="2485390"/>
                </a:moveTo>
                <a:lnTo>
                  <a:pt x="2450009" y="2485390"/>
                </a:lnTo>
                <a:lnTo>
                  <a:pt x="2451279" y="2486660"/>
                </a:lnTo>
                <a:lnTo>
                  <a:pt x="2486660" y="2486660"/>
                </a:lnTo>
                <a:lnTo>
                  <a:pt x="2485390" y="2485390"/>
                </a:lnTo>
                <a:close/>
              </a:path>
              <a:path w="2827020" h="2827020">
                <a:moveTo>
                  <a:pt x="2481579" y="2481579"/>
                </a:moveTo>
                <a:lnTo>
                  <a:pt x="2446201" y="2481579"/>
                </a:lnTo>
                <a:lnTo>
                  <a:pt x="2448740" y="2484120"/>
                </a:lnTo>
                <a:lnTo>
                  <a:pt x="2484120" y="2484120"/>
                </a:lnTo>
                <a:lnTo>
                  <a:pt x="2481579" y="2481579"/>
                </a:lnTo>
                <a:close/>
              </a:path>
              <a:path w="2827020" h="2827020">
                <a:moveTo>
                  <a:pt x="2479040" y="2479040"/>
                </a:moveTo>
                <a:lnTo>
                  <a:pt x="2443662" y="2479040"/>
                </a:lnTo>
                <a:lnTo>
                  <a:pt x="2444932" y="2480310"/>
                </a:lnTo>
                <a:lnTo>
                  <a:pt x="2480310" y="2480310"/>
                </a:lnTo>
                <a:lnTo>
                  <a:pt x="2479040" y="2479040"/>
                </a:lnTo>
                <a:close/>
              </a:path>
              <a:path w="2827020" h="2827020">
                <a:moveTo>
                  <a:pt x="2475230" y="2475230"/>
                </a:moveTo>
                <a:lnTo>
                  <a:pt x="2439854" y="2475230"/>
                </a:lnTo>
                <a:lnTo>
                  <a:pt x="2442393" y="2477770"/>
                </a:lnTo>
                <a:lnTo>
                  <a:pt x="2477770" y="2477770"/>
                </a:lnTo>
                <a:lnTo>
                  <a:pt x="2475230" y="2475230"/>
                </a:lnTo>
                <a:close/>
              </a:path>
              <a:path w="2827020" h="2827020">
                <a:moveTo>
                  <a:pt x="2472690" y="2472690"/>
                </a:moveTo>
                <a:lnTo>
                  <a:pt x="2437315" y="2472690"/>
                </a:lnTo>
                <a:lnTo>
                  <a:pt x="2438584" y="2473960"/>
                </a:lnTo>
                <a:lnTo>
                  <a:pt x="2473960" y="2473960"/>
                </a:lnTo>
                <a:lnTo>
                  <a:pt x="2472690" y="2472690"/>
                </a:lnTo>
                <a:close/>
              </a:path>
              <a:path w="2827020" h="2827020">
                <a:moveTo>
                  <a:pt x="2466340" y="2466340"/>
                </a:moveTo>
                <a:lnTo>
                  <a:pt x="2430968" y="2466340"/>
                </a:lnTo>
                <a:lnTo>
                  <a:pt x="2436045" y="2471420"/>
                </a:lnTo>
                <a:lnTo>
                  <a:pt x="2471420" y="2471420"/>
                </a:lnTo>
                <a:lnTo>
                  <a:pt x="2466340" y="2466340"/>
                </a:lnTo>
                <a:close/>
              </a:path>
              <a:path w="2827020" h="2827020">
                <a:moveTo>
                  <a:pt x="2459990" y="2459990"/>
                </a:moveTo>
                <a:lnTo>
                  <a:pt x="2424620" y="2459990"/>
                </a:lnTo>
                <a:lnTo>
                  <a:pt x="2429698" y="2465070"/>
                </a:lnTo>
                <a:lnTo>
                  <a:pt x="2465070" y="2465070"/>
                </a:lnTo>
                <a:lnTo>
                  <a:pt x="2459990" y="2459990"/>
                </a:lnTo>
                <a:close/>
              </a:path>
              <a:path w="2827020" h="2827020">
                <a:moveTo>
                  <a:pt x="2453640" y="2453640"/>
                </a:moveTo>
                <a:lnTo>
                  <a:pt x="2418273" y="2453640"/>
                </a:lnTo>
                <a:lnTo>
                  <a:pt x="2423351" y="2458720"/>
                </a:lnTo>
                <a:lnTo>
                  <a:pt x="2458720" y="2458720"/>
                </a:lnTo>
                <a:lnTo>
                  <a:pt x="2453640" y="2453640"/>
                </a:lnTo>
                <a:close/>
              </a:path>
              <a:path w="2827020" h="2827020">
                <a:moveTo>
                  <a:pt x="2447290" y="2447290"/>
                </a:moveTo>
                <a:lnTo>
                  <a:pt x="2411926" y="2447290"/>
                </a:lnTo>
                <a:lnTo>
                  <a:pt x="2417004" y="2452370"/>
                </a:lnTo>
                <a:lnTo>
                  <a:pt x="2452370" y="2452370"/>
                </a:lnTo>
                <a:lnTo>
                  <a:pt x="2447290" y="2447290"/>
                </a:lnTo>
                <a:close/>
              </a:path>
              <a:path w="2827020" h="2827020">
                <a:moveTo>
                  <a:pt x="2440940" y="2440940"/>
                </a:moveTo>
                <a:lnTo>
                  <a:pt x="2405579" y="2440940"/>
                </a:lnTo>
                <a:lnTo>
                  <a:pt x="2410656" y="2446020"/>
                </a:lnTo>
                <a:lnTo>
                  <a:pt x="2446020" y="2446020"/>
                </a:lnTo>
                <a:lnTo>
                  <a:pt x="2440940" y="2440940"/>
                </a:lnTo>
                <a:close/>
              </a:path>
              <a:path w="2827020" h="2827020">
                <a:moveTo>
                  <a:pt x="2434590" y="2434590"/>
                </a:moveTo>
                <a:lnTo>
                  <a:pt x="2399231" y="2434590"/>
                </a:lnTo>
                <a:lnTo>
                  <a:pt x="2404309" y="2439670"/>
                </a:lnTo>
                <a:lnTo>
                  <a:pt x="2439670" y="2439670"/>
                </a:lnTo>
                <a:lnTo>
                  <a:pt x="2434590" y="2434590"/>
                </a:lnTo>
                <a:close/>
              </a:path>
              <a:path w="2827020" h="2827020">
                <a:moveTo>
                  <a:pt x="2428240" y="2428240"/>
                </a:moveTo>
                <a:lnTo>
                  <a:pt x="2392884" y="2428240"/>
                </a:lnTo>
                <a:lnTo>
                  <a:pt x="2397962" y="2433320"/>
                </a:lnTo>
                <a:lnTo>
                  <a:pt x="2433320" y="2433320"/>
                </a:lnTo>
                <a:lnTo>
                  <a:pt x="2428240" y="2428240"/>
                </a:lnTo>
                <a:close/>
              </a:path>
              <a:path w="2827020" h="2827020">
                <a:moveTo>
                  <a:pt x="2423160" y="2423160"/>
                </a:moveTo>
                <a:lnTo>
                  <a:pt x="2387806" y="2423160"/>
                </a:lnTo>
                <a:lnTo>
                  <a:pt x="2391615" y="2426970"/>
                </a:lnTo>
                <a:lnTo>
                  <a:pt x="2426970" y="2426970"/>
                </a:lnTo>
                <a:lnTo>
                  <a:pt x="2423160" y="2423160"/>
                </a:lnTo>
                <a:close/>
              </a:path>
              <a:path w="2827020" h="2827020">
                <a:moveTo>
                  <a:pt x="2416810" y="2416810"/>
                </a:moveTo>
                <a:lnTo>
                  <a:pt x="2381459" y="2416810"/>
                </a:lnTo>
                <a:lnTo>
                  <a:pt x="2386537" y="2421890"/>
                </a:lnTo>
                <a:lnTo>
                  <a:pt x="2421890" y="2421890"/>
                </a:lnTo>
                <a:lnTo>
                  <a:pt x="2416810" y="2416810"/>
                </a:lnTo>
                <a:close/>
              </a:path>
              <a:path w="2827020" h="2827020">
                <a:moveTo>
                  <a:pt x="2410460" y="2410460"/>
                </a:moveTo>
                <a:lnTo>
                  <a:pt x="2375112" y="2410460"/>
                </a:lnTo>
                <a:lnTo>
                  <a:pt x="2380190" y="2415540"/>
                </a:lnTo>
                <a:lnTo>
                  <a:pt x="2415540" y="2415540"/>
                </a:lnTo>
                <a:lnTo>
                  <a:pt x="2410460" y="2410460"/>
                </a:lnTo>
                <a:close/>
              </a:path>
              <a:path w="2827020" h="2827020">
                <a:moveTo>
                  <a:pt x="2404110" y="2404110"/>
                </a:moveTo>
                <a:lnTo>
                  <a:pt x="2368764" y="2404110"/>
                </a:lnTo>
                <a:lnTo>
                  <a:pt x="2373842" y="2409190"/>
                </a:lnTo>
                <a:lnTo>
                  <a:pt x="2409190" y="2409190"/>
                </a:lnTo>
                <a:lnTo>
                  <a:pt x="2404110" y="2404110"/>
                </a:lnTo>
                <a:close/>
              </a:path>
              <a:path w="2827020" h="2827020">
                <a:moveTo>
                  <a:pt x="2397760" y="2397760"/>
                </a:moveTo>
                <a:lnTo>
                  <a:pt x="2362417" y="2397760"/>
                </a:lnTo>
                <a:lnTo>
                  <a:pt x="2367495" y="2402840"/>
                </a:lnTo>
                <a:lnTo>
                  <a:pt x="2402840" y="2402840"/>
                </a:lnTo>
                <a:lnTo>
                  <a:pt x="2397760" y="2397760"/>
                </a:lnTo>
                <a:close/>
              </a:path>
              <a:path w="2827020" h="2827020">
                <a:moveTo>
                  <a:pt x="2391410" y="2391410"/>
                </a:moveTo>
                <a:lnTo>
                  <a:pt x="2356070" y="2391410"/>
                </a:lnTo>
                <a:lnTo>
                  <a:pt x="2361148" y="2396490"/>
                </a:lnTo>
                <a:lnTo>
                  <a:pt x="2396490" y="2396490"/>
                </a:lnTo>
                <a:lnTo>
                  <a:pt x="2391410" y="2391410"/>
                </a:lnTo>
                <a:close/>
              </a:path>
              <a:path w="2827020" h="2827020">
                <a:moveTo>
                  <a:pt x="2385060" y="2385060"/>
                </a:moveTo>
                <a:lnTo>
                  <a:pt x="2349723" y="2385060"/>
                </a:lnTo>
                <a:lnTo>
                  <a:pt x="2354800" y="2390140"/>
                </a:lnTo>
                <a:lnTo>
                  <a:pt x="2390140" y="2390140"/>
                </a:lnTo>
                <a:lnTo>
                  <a:pt x="2385060" y="2385060"/>
                </a:lnTo>
                <a:close/>
              </a:path>
              <a:path w="2827020" h="2827020">
                <a:moveTo>
                  <a:pt x="2378710" y="2378710"/>
                </a:moveTo>
                <a:lnTo>
                  <a:pt x="2343375" y="2378710"/>
                </a:lnTo>
                <a:lnTo>
                  <a:pt x="2348453" y="2383790"/>
                </a:lnTo>
                <a:lnTo>
                  <a:pt x="2383790" y="2383790"/>
                </a:lnTo>
                <a:lnTo>
                  <a:pt x="2378710" y="2378710"/>
                </a:lnTo>
                <a:close/>
              </a:path>
              <a:path w="2827020" h="2827020">
                <a:moveTo>
                  <a:pt x="2372360" y="2372360"/>
                </a:moveTo>
                <a:lnTo>
                  <a:pt x="2337028" y="2372360"/>
                </a:lnTo>
                <a:lnTo>
                  <a:pt x="2342106" y="2377440"/>
                </a:lnTo>
                <a:lnTo>
                  <a:pt x="2377440" y="2377440"/>
                </a:lnTo>
                <a:lnTo>
                  <a:pt x="2372360" y="2372360"/>
                </a:lnTo>
                <a:close/>
              </a:path>
              <a:path w="2827020" h="2827020">
                <a:moveTo>
                  <a:pt x="2366010" y="2366010"/>
                </a:moveTo>
                <a:lnTo>
                  <a:pt x="2330681" y="2366010"/>
                </a:lnTo>
                <a:lnTo>
                  <a:pt x="2335759" y="2371090"/>
                </a:lnTo>
                <a:lnTo>
                  <a:pt x="2371090" y="2371090"/>
                </a:lnTo>
                <a:lnTo>
                  <a:pt x="2366010" y="2366010"/>
                </a:lnTo>
                <a:close/>
              </a:path>
              <a:path w="2827020" h="2827020">
                <a:moveTo>
                  <a:pt x="2359660" y="2359660"/>
                </a:moveTo>
                <a:lnTo>
                  <a:pt x="2324334" y="2359660"/>
                </a:lnTo>
                <a:lnTo>
                  <a:pt x="2329411" y="2364740"/>
                </a:lnTo>
                <a:lnTo>
                  <a:pt x="2364740" y="2364740"/>
                </a:lnTo>
                <a:lnTo>
                  <a:pt x="2359660" y="2359660"/>
                </a:lnTo>
                <a:close/>
              </a:path>
              <a:path w="2827020" h="2827020">
                <a:moveTo>
                  <a:pt x="2353310" y="2353310"/>
                </a:moveTo>
                <a:lnTo>
                  <a:pt x="2317986" y="2353310"/>
                </a:lnTo>
                <a:lnTo>
                  <a:pt x="2323064" y="2358390"/>
                </a:lnTo>
                <a:lnTo>
                  <a:pt x="2358390" y="2358390"/>
                </a:lnTo>
                <a:lnTo>
                  <a:pt x="2353310" y="2353310"/>
                </a:lnTo>
                <a:close/>
              </a:path>
              <a:path w="2827020" h="2827020">
                <a:moveTo>
                  <a:pt x="2346960" y="2346960"/>
                </a:moveTo>
                <a:lnTo>
                  <a:pt x="2311639" y="2346960"/>
                </a:lnTo>
                <a:lnTo>
                  <a:pt x="2316717" y="2352040"/>
                </a:lnTo>
                <a:lnTo>
                  <a:pt x="2352040" y="2352040"/>
                </a:lnTo>
                <a:lnTo>
                  <a:pt x="2346960" y="2346960"/>
                </a:lnTo>
                <a:close/>
              </a:path>
              <a:path w="2827020" h="2827020">
                <a:moveTo>
                  <a:pt x="2340610" y="2340610"/>
                </a:moveTo>
                <a:lnTo>
                  <a:pt x="2305292" y="2340610"/>
                </a:lnTo>
                <a:lnTo>
                  <a:pt x="2310370" y="2345690"/>
                </a:lnTo>
                <a:lnTo>
                  <a:pt x="2345690" y="2345690"/>
                </a:lnTo>
                <a:lnTo>
                  <a:pt x="2340610" y="2340610"/>
                </a:lnTo>
                <a:close/>
              </a:path>
              <a:path w="2827020" h="2827020">
                <a:moveTo>
                  <a:pt x="2334260" y="2334260"/>
                </a:moveTo>
                <a:lnTo>
                  <a:pt x="2298945" y="2334260"/>
                </a:lnTo>
                <a:lnTo>
                  <a:pt x="2304022" y="2339340"/>
                </a:lnTo>
                <a:lnTo>
                  <a:pt x="2339340" y="2339340"/>
                </a:lnTo>
                <a:lnTo>
                  <a:pt x="2334260" y="2334260"/>
                </a:lnTo>
                <a:close/>
              </a:path>
              <a:path w="2827020" h="2827020">
                <a:moveTo>
                  <a:pt x="2327910" y="2327910"/>
                </a:moveTo>
                <a:lnTo>
                  <a:pt x="2292597" y="2327910"/>
                </a:lnTo>
                <a:lnTo>
                  <a:pt x="2297675" y="2332990"/>
                </a:lnTo>
                <a:lnTo>
                  <a:pt x="2332990" y="2332990"/>
                </a:lnTo>
                <a:lnTo>
                  <a:pt x="2327910" y="2327910"/>
                </a:lnTo>
                <a:close/>
              </a:path>
              <a:path w="2827020" h="2827020">
                <a:moveTo>
                  <a:pt x="2321560" y="2321560"/>
                </a:moveTo>
                <a:lnTo>
                  <a:pt x="2286250" y="2321560"/>
                </a:lnTo>
                <a:lnTo>
                  <a:pt x="2291328" y="2326640"/>
                </a:lnTo>
                <a:lnTo>
                  <a:pt x="2326640" y="2326640"/>
                </a:lnTo>
                <a:lnTo>
                  <a:pt x="2321560" y="2321560"/>
                </a:lnTo>
                <a:close/>
              </a:path>
              <a:path w="2827020" h="2827020">
                <a:moveTo>
                  <a:pt x="2315210" y="2315210"/>
                </a:moveTo>
                <a:lnTo>
                  <a:pt x="2279903" y="2315210"/>
                </a:lnTo>
                <a:lnTo>
                  <a:pt x="2284981" y="2320290"/>
                </a:lnTo>
                <a:lnTo>
                  <a:pt x="2320290" y="2320290"/>
                </a:lnTo>
                <a:lnTo>
                  <a:pt x="2315210" y="2315210"/>
                </a:lnTo>
                <a:close/>
              </a:path>
              <a:path w="2827020" h="2827020">
                <a:moveTo>
                  <a:pt x="2308860" y="2308860"/>
                </a:moveTo>
                <a:lnTo>
                  <a:pt x="2273555" y="2308860"/>
                </a:lnTo>
                <a:lnTo>
                  <a:pt x="2278633" y="2313940"/>
                </a:lnTo>
                <a:lnTo>
                  <a:pt x="2313940" y="2313940"/>
                </a:lnTo>
                <a:lnTo>
                  <a:pt x="2308860" y="2308860"/>
                </a:lnTo>
                <a:close/>
              </a:path>
              <a:path w="2827020" h="2827020">
                <a:moveTo>
                  <a:pt x="2302510" y="2302510"/>
                </a:moveTo>
                <a:lnTo>
                  <a:pt x="2267208" y="2302510"/>
                </a:lnTo>
                <a:lnTo>
                  <a:pt x="2272286" y="2307590"/>
                </a:lnTo>
                <a:lnTo>
                  <a:pt x="2307590" y="2307590"/>
                </a:lnTo>
                <a:lnTo>
                  <a:pt x="2302510" y="2302510"/>
                </a:lnTo>
                <a:close/>
              </a:path>
              <a:path w="2827020" h="2827020">
                <a:moveTo>
                  <a:pt x="2296160" y="2296160"/>
                </a:moveTo>
                <a:lnTo>
                  <a:pt x="2260861" y="2296160"/>
                </a:lnTo>
                <a:lnTo>
                  <a:pt x="2265939" y="2301240"/>
                </a:lnTo>
                <a:lnTo>
                  <a:pt x="2301240" y="2301240"/>
                </a:lnTo>
                <a:lnTo>
                  <a:pt x="2296160" y="2296160"/>
                </a:lnTo>
                <a:close/>
              </a:path>
              <a:path w="2827020" h="2827020">
                <a:moveTo>
                  <a:pt x="2289810" y="2289810"/>
                </a:moveTo>
                <a:lnTo>
                  <a:pt x="2254514" y="2289810"/>
                </a:lnTo>
                <a:lnTo>
                  <a:pt x="2259591" y="2294890"/>
                </a:lnTo>
                <a:lnTo>
                  <a:pt x="2294890" y="2294890"/>
                </a:lnTo>
                <a:lnTo>
                  <a:pt x="2289810" y="2289810"/>
                </a:lnTo>
                <a:close/>
              </a:path>
              <a:path w="2827020" h="2827020">
                <a:moveTo>
                  <a:pt x="2283460" y="2283460"/>
                </a:moveTo>
                <a:lnTo>
                  <a:pt x="2248166" y="2283460"/>
                </a:lnTo>
                <a:lnTo>
                  <a:pt x="2253244" y="2288540"/>
                </a:lnTo>
                <a:lnTo>
                  <a:pt x="2288540" y="2288540"/>
                </a:lnTo>
                <a:lnTo>
                  <a:pt x="2283460" y="2283460"/>
                </a:lnTo>
                <a:close/>
              </a:path>
              <a:path w="2827020" h="2827020">
                <a:moveTo>
                  <a:pt x="2277110" y="2277110"/>
                </a:moveTo>
                <a:lnTo>
                  <a:pt x="2241819" y="2277110"/>
                </a:lnTo>
                <a:lnTo>
                  <a:pt x="2246897" y="2282190"/>
                </a:lnTo>
                <a:lnTo>
                  <a:pt x="2282190" y="2282190"/>
                </a:lnTo>
                <a:lnTo>
                  <a:pt x="2277110" y="2277110"/>
                </a:lnTo>
                <a:close/>
              </a:path>
              <a:path w="2827020" h="2827020">
                <a:moveTo>
                  <a:pt x="2270760" y="2270760"/>
                </a:moveTo>
                <a:lnTo>
                  <a:pt x="2235472" y="2270760"/>
                </a:lnTo>
                <a:lnTo>
                  <a:pt x="2240550" y="2275840"/>
                </a:lnTo>
                <a:lnTo>
                  <a:pt x="2275840" y="2275840"/>
                </a:lnTo>
                <a:lnTo>
                  <a:pt x="2270760" y="2270760"/>
                </a:lnTo>
                <a:close/>
              </a:path>
              <a:path w="2827020" h="2827020">
                <a:moveTo>
                  <a:pt x="2264410" y="2264410"/>
                </a:moveTo>
                <a:lnTo>
                  <a:pt x="2229125" y="2264410"/>
                </a:lnTo>
                <a:lnTo>
                  <a:pt x="2234202" y="2269490"/>
                </a:lnTo>
                <a:lnTo>
                  <a:pt x="2269490" y="2269490"/>
                </a:lnTo>
                <a:lnTo>
                  <a:pt x="2264410" y="2264410"/>
                </a:lnTo>
                <a:close/>
              </a:path>
              <a:path w="2827020" h="2827020">
                <a:moveTo>
                  <a:pt x="2258060" y="2258060"/>
                </a:moveTo>
                <a:lnTo>
                  <a:pt x="2222777" y="2258060"/>
                </a:lnTo>
                <a:lnTo>
                  <a:pt x="2227855" y="2263140"/>
                </a:lnTo>
                <a:lnTo>
                  <a:pt x="2263140" y="2263140"/>
                </a:lnTo>
                <a:lnTo>
                  <a:pt x="2258060" y="2258060"/>
                </a:lnTo>
                <a:close/>
              </a:path>
              <a:path w="2827020" h="2827020">
                <a:moveTo>
                  <a:pt x="2251710" y="2251710"/>
                </a:moveTo>
                <a:lnTo>
                  <a:pt x="2216430" y="2251710"/>
                </a:lnTo>
                <a:lnTo>
                  <a:pt x="2221508" y="2256790"/>
                </a:lnTo>
                <a:lnTo>
                  <a:pt x="2256790" y="2256790"/>
                </a:lnTo>
                <a:lnTo>
                  <a:pt x="2251710" y="2251710"/>
                </a:lnTo>
                <a:close/>
              </a:path>
              <a:path w="2827020" h="2827020">
                <a:moveTo>
                  <a:pt x="2245360" y="2245360"/>
                </a:moveTo>
                <a:lnTo>
                  <a:pt x="2210083" y="2245360"/>
                </a:lnTo>
                <a:lnTo>
                  <a:pt x="2215161" y="2250440"/>
                </a:lnTo>
                <a:lnTo>
                  <a:pt x="2250440" y="2250440"/>
                </a:lnTo>
                <a:lnTo>
                  <a:pt x="2245360" y="2245360"/>
                </a:lnTo>
                <a:close/>
              </a:path>
              <a:path w="2827020" h="2827020">
                <a:moveTo>
                  <a:pt x="2239010" y="2239010"/>
                </a:moveTo>
                <a:lnTo>
                  <a:pt x="2203736" y="2239010"/>
                </a:lnTo>
                <a:lnTo>
                  <a:pt x="2208813" y="2244090"/>
                </a:lnTo>
                <a:lnTo>
                  <a:pt x="2244090" y="2244090"/>
                </a:lnTo>
                <a:lnTo>
                  <a:pt x="2239010" y="2239010"/>
                </a:lnTo>
                <a:close/>
              </a:path>
              <a:path w="2827020" h="2827020">
                <a:moveTo>
                  <a:pt x="2232660" y="2232660"/>
                </a:moveTo>
                <a:lnTo>
                  <a:pt x="2197388" y="2232660"/>
                </a:lnTo>
                <a:lnTo>
                  <a:pt x="2202466" y="2237740"/>
                </a:lnTo>
                <a:lnTo>
                  <a:pt x="2237740" y="2237740"/>
                </a:lnTo>
                <a:lnTo>
                  <a:pt x="2232660" y="2232660"/>
                </a:lnTo>
                <a:close/>
              </a:path>
              <a:path w="2827020" h="2827020">
                <a:moveTo>
                  <a:pt x="2226310" y="2226310"/>
                </a:moveTo>
                <a:lnTo>
                  <a:pt x="2191041" y="2226310"/>
                </a:lnTo>
                <a:lnTo>
                  <a:pt x="2196119" y="2231390"/>
                </a:lnTo>
                <a:lnTo>
                  <a:pt x="2231390" y="2231390"/>
                </a:lnTo>
                <a:lnTo>
                  <a:pt x="2226310" y="2226310"/>
                </a:lnTo>
                <a:close/>
              </a:path>
              <a:path w="2827020" h="2827020">
                <a:moveTo>
                  <a:pt x="2018030" y="2018030"/>
                </a:moveTo>
                <a:lnTo>
                  <a:pt x="1982851" y="2018030"/>
                </a:lnTo>
                <a:lnTo>
                  <a:pt x="2189772" y="2225040"/>
                </a:lnTo>
                <a:lnTo>
                  <a:pt x="2225040" y="2225040"/>
                </a:lnTo>
                <a:lnTo>
                  <a:pt x="2018030" y="2018030"/>
                </a:lnTo>
                <a:close/>
              </a:path>
              <a:path w="2827020" h="2827020">
                <a:moveTo>
                  <a:pt x="2707640" y="2707640"/>
                </a:moveTo>
                <a:lnTo>
                  <a:pt x="2672164" y="2707640"/>
                </a:lnTo>
                <a:lnTo>
                  <a:pt x="2705170" y="2740660"/>
                </a:lnTo>
                <a:lnTo>
                  <a:pt x="2740660" y="2740660"/>
                </a:lnTo>
                <a:lnTo>
                  <a:pt x="2707640" y="2707640"/>
                </a:lnTo>
                <a:close/>
              </a:path>
              <a:path w="2827020" h="2827020">
                <a:moveTo>
                  <a:pt x="2740660" y="2740660"/>
                </a:moveTo>
                <a:lnTo>
                  <a:pt x="2705170" y="2740660"/>
                </a:lnTo>
                <a:lnTo>
                  <a:pt x="2717864" y="2753360"/>
                </a:lnTo>
                <a:lnTo>
                  <a:pt x="2753360" y="2753360"/>
                </a:lnTo>
                <a:lnTo>
                  <a:pt x="2740660" y="2740660"/>
                </a:lnTo>
                <a:close/>
              </a:path>
              <a:path w="2827020" h="2827020">
                <a:moveTo>
                  <a:pt x="2753360" y="2753360"/>
                </a:moveTo>
                <a:lnTo>
                  <a:pt x="2717864" y="2753360"/>
                </a:lnTo>
                <a:lnTo>
                  <a:pt x="2724211" y="2759710"/>
                </a:lnTo>
                <a:lnTo>
                  <a:pt x="2759710" y="2759710"/>
                </a:lnTo>
                <a:lnTo>
                  <a:pt x="2753360" y="2753360"/>
                </a:lnTo>
                <a:close/>
              </a:path>
              <a:path w="2827020" h="2827020">
                <a:moveTo>
                  <a:pt x="2759710" y="2759710"/>
                </a:moveTo>
                <a:lnTo>
                  <a:pt x="2724211" y="2759710"/>
                </a:lnTo>
                <a:lnTo>
                  <a:pt x="2730559" y="2766060"/>
                </a:lnTo>
                <a:lnTo>
                  <a:pt x="2766060" y="2766060"/>
                </a:lnTo>
                <a:lnTo>
                  <a:pt x="2759710" y="2759710"/>
                </a:lnTo>
                <a:close/>
              </a:path>
              <a:path w="2827020" h="2827020">
                <a:moveTo>
                  <a:pt x="2766060" y="2766060"/>
                </a:moveTo>
                <a:lnTo>
                  <a:pt x="2730559" y="2766060"/>
                </a:lnTo>
                <a:lnTo>
                  <a:pt x="2736906" y="2772410"/>
                </a:lnTo>
                <a:lnTo>
                  <a:pt x="2772410" y="2772410"/>
                </a:lnTo>
                <a:lnTo>
                  <a:pt x="2766060" y="2766060"/>
                </a:lnTo>
                <a:close/>
              </a:path>
              <a:path w="2827020" h="2827020">
                <a:moveTo>
                  <a:pt x="2772410" y="2772410"/>
                </a:moveTo>
                <a:lnTo>
                  <a:pt x="2736906" y="2772410"/>
                </a:lnTo>
                <a:lnTo>
                  <a:pt x="2743253" y="2778760"/>
                </a:lnTo>
                <a:lnTo>
                  <a:pt x="2778760" y="2778760"/>
                </a:lnTo>
                <a:lnTo>
                  <a:pt x="2772410" y="2772410"/>
                </a:lnTo>
                <a:close/>
              </a:path>
              <a:path w="2827020" h="2827020">
                <a:moveTo>
                  <a:pt x="2778760" y="2778760"/>
                </a:moveTo>
                <a:lnTo>
                  <a:pt x="2743253" y="2778760"/>
                </a:lnTo>
                <a:lnTo>
                  <a:pt x="2791492" y="2827020"/>
                </a:lnTo>
                <a:lnTo>
                  <a:pt x="2827020" y="2827020"/>
                </a:lnTo>
                <a:lnTo>
                  <a:pt x="2778760" y="2778760"/>
                </a:lnTo>
                <a:close/>
              </a:path>
            </a:pathLst>
          </a:custGeom>
          <a:solidFill>
            <a:srgbClr val="F8F8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0" y="3990340"/>
            <a:ext cx="2862580" cy="2862580"/>
          </a:xfrm>
          <a:custGeom>
            <a:avLst/>
            <a:gdLst/>
            <a:ahLst/>
            <a:cxnLst/>
            <a:rect l="l" t="t" r="r" b="b"/>
            <a:pathLst>
              <a:path w="2862580" h="2862579">
                <a:moveTo>
                  <a:pt x="0" y="0"/>
                </a:moveTo>
                <a:lnTo>
                  <a:pt x="0" y="6350"/>
                </a:lnTo>
                <a:lnTo>
                  <a:pt x="6350" y="6350"/>
                </a:lnTo>
                <a:lnTo>
                  <a:pt x="0" y="0"/>
                </a:lnTo>
                <a:close/>
              </a:path>
              <a:path w="2862580" h="2862579">
                <a:moveTo>
                  <a:pt x="6350" y="6350"/>
                </a:moveTo>
                <a:lnTo>
                  <a:pt x="0" y="6350"/>
                </a:lnTo>
                <a:lnTo>
                  <a:pt x="0" y="12700"/>
                </a:lnTo>
                <a:lnTo>
                  <a:pt x="12700" y="12700"/>
                </a:lnTo>
                <a:lnTo>
                  <a:pt x="6350" y="6350"/>
                </a:lnTo>
                <a:close/>
              </a:path>
              <a:path w="2862580" h="2862579">
                <a:moveTo>
                  <a:pt x="12700" y="12700"/>
                </a:moveTo>
                <a:lnTo>
                  <a:pt x="0" y="12700"/>
                </a:lnTo>
                <a:lnTo>
                  <a:pt x="0" y="19050"/>
                </a:lnTo>
                <a:lnTo>
                  <a:pt x="19050" y="19050"/>
                </a:lnTo>
                <a:lnTo>
                  <a:pt x="12700" y="12700"/>
                </a:lnTo>
                <a:close/>
              </a:path>
              <a:path w="2862580" h="2862579">
                <a:moveTo>
                  <a:pt x="19050" y="19050"/>
                </a:moveTo>
                <a:lnTo>
                  <a:pt x="0" y="19050"/>
                </a:lnTo>
                <a:lnTo>
                  <a:pt x="0" y="25400"/>
                </a:lnTo>
                <a:lnTo>
                  <a:pt x="25400" y="25400"/>
                </a:lnTo>
                <a:lnTo>
                  <a:pt x="19050" y="19050"/>
                </a:lnTo>
                <a:close/>
              </a:path>
              <a:path w="2862580" h="2862579">
                <a:moveTo>
                  <a:pt x="25400" y="25400"/>
                </a:moveTo>
                <a:lnTo>
                  <a:pt x="0" y="25400"/>
                </a:lnTo>
                <a:lnTo>
                  <a:pt x="0" y="35560"/>
                </a:lnTo>
                <a:lnTo>
                  <a:pt x="2539" y="38100"/>
                </a:lnTo>
                <a:lnTo>
                  <a:pt x="38100" y="38100"/>
                </a:lnTo>
                <a:lnTo>
                  <a:pt x="25400" y="25400"/>
                </a:lnTo>
                <a:close/>
              </a:path>
              <a:path w="2862580" h="2862579">
                <a:moveTo>
                  <a:pt x="38100" y="38100"/>
                </a:moveTo>
                <a:lnTo>
                  <a:pt x="2540" y="38100"/>
                </a:lnTo>
                <a:lnTo>
                  <a:pt x="8889" y="44450"/>
                </a:lnTo>
                <a:lnTo>
                  <a:pt x="44450" y="44450"/>
                </a:lnTo>
                <a:lnTo>
                  <a:pt x="38100" y="38100"/>
                </a:lnTo>
                <a:close/>
              </a:path>
              <a:path w="2862580" h="2862579">
                <a:moveTo>
                  <a:pt x="44450" y="44450"/>
                </a:moveTo>
                <a:lnTo>
                  <a:pt x="8890" y="44450"/>
                </a:lnTo>
                <a:lnTo>
                  <a:pt x="15239" y="50800"/>
                </a:lnTo>
                <a:lnTo>
                  <a:pt x="50800" y="50800"/>
                </a:lnTo>
                <a:lnTo>
                  <a:pt x="44450" y="44450"/>
                </a:lnTo>
                <a:close/>
              </a:path>
              <a:path w="2862580" h="2862579">
                <a:moveTo>
                  <a:pt x="50800" y="50800"/>
                </a:moveTo>
                <a:lnTo>
                  <a:pt x="15240" y="50800"/>
                </a:lnTo>
                <a:lnTo>
                  <a:pt x="21589" y="57150"/>
                </a:lnTo>
                <a:lnTo>
                  <a:pt x="57150" y="57150"/>
                </a:lnTo>
                <a:lnTo>
                  <a:pt x="50800" y="50800"/>
                </a:lnTo>
                <a:close/>
              </a:path>
              <a:path w="2862580" h="2862579">
                <a:moveTo>
                  <a:pt x="57150" y="57150"/>
                </a:moveTo>
                <a:lnTo>
                  <a:pt x="21590" y="57150"/>
                </a:lnTo>
                <a:lnTo>
                  <a:pt x="27939" y="63499"/>
                </a:lnTo>
                <a:lnTo>
                  <a:pt x="63499" y="63499"/>
                </a:lnTo>
                <a:lnTo>
                  <a:pt x="57150" y="57150"/>
                </a:lnTo>
                <a:close/>
              </a:path>
              <a:path w="2862580" h="2862579">
                <a:moveTo>
                  <a:pt x="63500" y="63500"/>
                </a:moveTo>
                <a:lnTo>
                  <a:pt x="27940" y="63500"/>
                </a:lnTo>
                <a:lnTo>
                  <a:pt x="40639" y="76200"/>
                </a:lnTo>
                <a:lnTo>
                  <a:pt x="76200" y="76200"/>
                </a:lnTo>
                <a:lnTo>
                  <a:pt x="63500" y="63500"/>
                </a:lnTo>
                <a:close/>
              </a:path>
              <a:path w="2862580" h="2862579">
                <a:moveTo>
                  <a:pt x="76200" y="76200"/>
                </a:moveTo>
                <a:lnTo>
                  <a:pt x="40640" y="76200"/>
                </a:lnTo>
                <a:lnTo>
                  <a:pt x="59689" y="95250"/>
                </a:lnTo>
                <a:lnTo>
                  <a:pt x="95250" y="95250"/>
                </a:lnTo>
                <a:lnTo>
                  <a:pt x="76200" y="76200"/>
                </a:lnTo>
                <a:close/>
              </a:path>
              <a:path w="2862580" h="2862579">
                <a:moveTo>
                  <a:pt x="95250" y="95250"/>
                </a:moveTo>
                <a:lnTo>
                  <a:pt x="59690" y="95250"/>
                </a:lnTo>
                <a:lnTo>
                  <a:pt x="72389" y="107950"/>
                </a:lnTo>
                <a:lnTo>
                  <a:pt x="107949" y="107950"/>
                </a:lnTo>
                <a:lnTo>
                  <a:pt x="95250" y="95250"/>
                </a:lnTo>
                <a:close/>
              </a:path>
              <a:path w="2862580" h="2862579">
                <a:moveTo>
                  <a:pt x="107950" y="107950"/>
                </a:moveTo>
                <a:lnTo>
                  <a:pt x="72390" y="107950"/>
                </a:lnTo>
                <a:lnTo>
                  <a:pt x="78739" y="114300"/>
                </a:lnTo>
                <a:lnTo>
                  <a:pt x="114300" y="114300"/>
                </a:lnTo>
                <a:lnTo>
                  <a:pt x="107950" y="107950"/>
                </a:lnTo>
                <a:close/>
              </a:path>
              <a:path w="2862580" h="2862579">
                <a:moveTo>
                  <a:pt x="114300" y="114300"/>
                </a:moveTo>
                <a:lnTo>
                  <a:pt x="78740" y="114300"/>
                </a:lnTo>
                <a:lnTo>
                  <a:pt x="85089" y="120650"/>
                </a:lnTo>
                <a:lnTo>
                  <a:pt x="120650" y="120650"/>
                </a:lnTo>
                <a:lnTo>
                  <a:pt x="114300" y="114300"/>
                </a:lnTo>
                <a:close/>
              </a:path>
              <a:path w="2862580" h="2862579">
                <a:moveTo>
                  <a:pt x="120650" y="120650"/>
                </a:moveTo>
                <a:lnTo>
                  <a:pt x="85090" y="120650"/>
                </a:lnTo>
                <a:lnTo>
                  <a:pt x="91439" y="127000"/>
                </a:lnTo>
                <a:lnTo>
                  <a:pt x="127000" y="127000"/>
                </a:lnTo>
                <a:lnTo>
                  <a:pt x="120650" y="120650"/>
                </a:lnTo>
                <a:close/>
              </a:path>
              <a:path w="2862580" h="2862579">
                <a:moveTo>
                  <a:pt x="127000" y="127000"/>
                </a:moveTo>
                <a:lnTo>
                  <a:pt x="91440" y="127000"/>
                </a:lnTo>
                <a:lnTo>
                  <a:pt x="104139" y="139700"/>
                </a:lnTo>
                <a:lnTo>
                  <a:pt x="139699" y="139700"/>
                </a:lnTo>
                <a:lnTo>
                  <a:pt x="127000" y="127000"/>
                </a:lnTo>
                <a:close/>
              </a:path>
              <a:path w="2862580" h="2862579">
                <a:moveTo>
                  <a:pt x="139700" y="139700"/>
                </a:moveTo>
                <a:lnTo>
                  <a:pt x="104140" y="139700"/>
                </a:lnTo>
                <a:lnTo>
                  <a:pt x="110489" y="146050"/>
                </a:lnTo>
                <a:lnTo>
                  <a:pt x="146050" y="146050"/>
                </a:lnTo>
                <a:lnTo>
                  <a:pt x="139700" y="139700"/>
                </a:lnTo>
                <a:close/>
              </a:path>
              <a:path w="2862580" h="2862579">
                <a:moveTo>
                  <a:pt x="146050" y="146050"/>
                </a:moveTo>
                <a:lnTo>
                  <a:pt x="110490" y="146050"/>
                </a:lnTo>
                <a:lnTo>
                  <a:pt x="123189" y="158750"/>
                </a:lnTo>
                <a:lnTo>
                  <a:pt x="158749" y="158750"/>
                </a:lnTo>
                <a:lnTo>
                  <a:pt x="146050" y="146050"/>
                </a:lnTo>
                <a:close/>
              </a:path>
              <a:path w="2862580" h="2862579">
                <a:moveTo>
                  <a:pt x="158750" y="158750"/>
                </a:moveTo>
                <a:lnTo>
                  <a:pt x="123190" y="158750"/>
                </a:lnTo>
                <a:lnTo>
                  <a:pt x="135889" y="171449"/>
                </a:lnTo>
                <a:lnTo>
                  <a:pt x="171449" y="171449"/>
                </a:lnTo>
                <a:lnTo>
                  <a:pt x="158750" y="158750"/>
                </a:lnTo>
                <a:close/>
              </a:path>
              <a:path w="2862580" h="2862579">
                <a:moveTo>
                  <a:pt x="171450" y="171450"/>
                </a:moveTo>
                <a:lnTo>
                  <a:pt x="135890" y="171450"/>
                </a:lnTo>
                <a:lnTo>
                  <a:pt x="142239" y="177800"/>
                </a:lnTo>
                <a:lnTo>
                  <a:pt x="177799" y="177800"/>
                </a:lnTo>
                <a:lnTo>
                  <a:pt x="171450" y="171450"/>
                </a:lnTo>
                <a:close/>
              </a:path>
              <a:path w="2862580" h="2862579">
                <a:moveTo>
                  <a:pt x="177800" y="177800"/>
                </a:moveTo>
                <a:lnTo>
                  <a:pt x="142240" y="177800"/>
                </a:lnTo>
                <a:lnTo>
                  <a:pt x="154939" y="190500"/>
                </a:lnTo>
                <a:lnTo>
                  <a:pt x="190499" y="190500"/>
                </a:lnTo>
                <a:lnTo>
                  <a:pt x="177800" y="177800"/>
                </a:lnTo>
                <a:close/>
              </a:path>
              <a:path w="2862580" h="2862579">
                <a:moveTo>
                  <a:pt x="190500" y="190500"/>
                </a:moveTo>
                <a:lnTo>
                  <a:pt x="154940" y="190500"/>
                </a:lnTo>
                <a:lnTo>
                  <a:pt x="161289" y="196850"/>
                </a:lnTo>
                <a:lnTo>
                  <a:pt x="196849" y="196850"/>
                </a:lnTo>
                <a:lnTo>
                  <a:pt x="190500" y="190500"/>
                </a:lnTo>
                <a:close/>
              </a:path>
              <a:path w="2862580" h="2862579">
                <a:moveTo>
                  <a:pt x="196850" y="196850"/>
                </a:moveTo>
                <a:lnTo>
                  <a:pt x="161290" y="196850"/>
                </a:lnTo>
                <a:lnTo>
                  <a:pt x="167639" y="203200"/>
                </a:lnTo>
                <a:lnTo>
                  <a:pt x="203199" y="203200"/>
                </a:lnTo>
                <a:lnTo>
                  <a:pt x="196850" y="196850"/>
                </a:lnTo>
                <a:close/>
              </a:path>
              <a:path w="2862580" h="2862579">
                <a:moveTo>
                  <a:pt x="203200" y="203200"/>
                </a:moveTo>
                <a:lnTo>
                  <a:pt x="167640" y="203200"/>
                </a:lnTo>
                <a:lnTo>
                  <a:pt x="173989" y="209549"/>
                </a:lnTo>
                <a:lnTo>
                  <a:pt x="209549" y="209549"/>
                </a:lnTo>
                <a:lnTo>
                  <a:pt x="203200" y="203200"/>
                </a:lnTo>
                <a:close/>
              </a:path>
              <a:path w="2862580" h="2862579">
                <a:moveTo>
                  <a:pt x="209550" y="209550"/>
                </a:moveTo>
                <a:lnTo>
                  <a:pt x="173990" y="209550"/>
                </a:lnTo>
                <a:lnTo>
                  <a:pt x="180339" y="215900"/>
                </a:lnTo>
                <a:lnTo>
                  <a:pt x="215900" y="215900"/>
                </a:lnTo>
                <a:lnTo>
                  <a:pt x="209550" y="209550"/>
                </a:lnTo>
                <a:close/>
              </a:path>
              <a:path w="2862580" h="2862579">
                <a:moveTo>
                  <a:pt x="215900" y="215900"/>
                </a:moveTo>
                <a:lnTo>
                  <a:pt x="180340" y="215900"/>
                </a:lnTo>
                <a:lnTo>
                  <a:pt x="186689" y="222249"/>
                </a:lnTo>
                <a:lnTo>
                  <a:pt x="222249" y="222249"/>
                </a:lnTo>
                <a:lnTo>
                  <a:pt x="215900" y="215900"/>
                </a:lnTo>
                <a:close/>
              </a:path>
              <a:path w="2862580" h="2862579">
                <a:moveTo>
                  <a:pt x="222250" y="222250"/>
                </a:moveTo>
                <a:lnTo>
                  <a:pt x="186690" y="222250"/>
                </a:lnTo>
                <a:lnTo>
                  <a:pt x="193039" y="228600"/>
                </a:lnTo>
                <a:lnTo>
                  <a:pt x="228599" y="228600"/>
                </a:lnTo>
                <a:lnTo>
                  <a:pt x="222250" y="222250"/>
                </a:lnTo>
                <a:close/>
              </a:path>
              <a:path w="2862580" h="2862579">
                <a:moveTo>
                  <a:pt x="228600" y="228600"/>
                </a:moveTo>
                <a:lnTo>
                  <a:pt x="193040" y="228600"/>
                </a:lnTo>
                <a:lnTo>
                  <a:pt x="199389" y="234950"/>
                </a:lnTo>
                <a:lnTo>
                  <a:pt x="234949" y="234950"/>
                </a:lnTo>
                <a:lnTo>
                  <a:pt x="228600" y="228600"/>
                </a:lnTo>
                <a:close/>
              </a:path>
              <a:path w="2862580" h="2862579">
                <a:moveTo>
                  <a:pt x="234950" y="234950"/>
                </a:moveTo>
                <a:lnTo>
                  <a:pt x="199390" y="234950"/>
                </a:lnTo>
                <a:lnTo>
                  <a:pt x="205739" y="241299"/>
                </a:lnTo>
                <a:lnTo>
                  <a:pt x="241299" y="241299"/>
                </a:lnTo>
                <a:lnTo>
                  <a:pt x="234950" y="234950"/>
                </a:lnTo>
                <a:close/>
              </a:path>
              <a:path w="2862580" h="2862579">
                <a:moveTo>
                  <a:pt x="241300" y="241300"/>
                </a:moveTo>
                <a:lnTo>
                  <a:pt x="205740" y="241300"/>
                </a:lnTo>
                <a:lnTo>
                  <a:pt x="212089" y="247650"/>
                </a:lnTo>
                <a:lnTo>
                  <a:pt x="247649" y="247650"/>
                </a:lnTo>
                <a:lnTo>
                  <a:pt x="241300" y="241300"/>
                </a:lnTo>
                <a:close/>
              </a:path>
              <a:path w="2862580" h="2862579">
                <a:moveTo>
                  <a:pt x="247650" y="247650"/>
                </a:moveTo>
                <a:lnTo>
                  <a:pt x="212090" y="247650"/>
                </a:lnTo>
                <a:lnTo>
                  <a:pt x="218439" y="254000"/>
                </a:lnTo>
                <a:lnTo>
                  <a:pt x="253999" y="254000"/>
                </a:lnTo>
                <a:lnTo>
                  <a:pt x="247650" y="247650"/>
                </a:lnTo>
                <a:close/>
              </a:path>
              <a:path w="2862580" h="2862579">
                <a:moveTo>
                  <a:pt x="254000" y="254000"/>
                </a:moveTo>
                <a:lnTo>
                  <a:pt x="218440" y="254000"/>
                </a:lnTo>
                <a:lnTo>
                  <a:pt x="224789" y="260350"/>
                </a:lnTo>
                <a:lnTo>
                  <a:pt x="260349" y="260350"/>
                </a:lnTo>
                <a:lnTo>
                  <a:pt x="254000" y="254000"/>
                </a:lnTo>
                <a:close/>
              </a:path>
              <a:path w="2862580" h="2862579">
                <a:moveTo>
                  <a:pt x="260350" y="260350"/>
                </a:moveTo>
                <a:lnTo>
                  <a:pt x="224790" y="260350"/>
                </a:lnTo>
                <a:lnTo>
                  <a:pt x="231139" y="266700"/>
                </a:lnTo>
                <a:lnTo>
                  <a:pt x="266699" y="266700"/>
                </a:lnTo>
                <a:lnTo>
                  <a:pt x="260350" y="260350"/>
                </a:lnTo>
                <a:close/>
              </a:path>
              <a:path w="2862580" h="2862579">
                <a:moveTo>
                  <a:pt x="266700" y="266700"/>
                </a:moveTo>
                <a:lnTo>
                  <a:pt x="231140" y="266700"/>
                </a:lnTo>
                <a:lnTo>
                  <a:pt x="237489" y="273050"/>
                </a:lnTo>
                <a:lnTo>
                  <a:pt x="273049" y="273050"/>
                </a:lnTo>
                <a:lnTo>
                  <a:pt x="266700" y="266700"/>
                </a:lnTo>
                <a:close/>
              </a:path>
              <a:path w="2862580" h="2862579">
                <a:moveTo>
                  <a:pt x="273050" y="273050"/>
                </a:moveTo>
                <a:lnTo>
                  <a:pt x="237490" y="273050"/>
                </a:lnTo>
                <a:lnTo>
                  <a:pt x="243839" y="279400"/>
                </a:lnTo>
                <a:lnTo>
                  <a:pt x="279399" y="279400"/>
                </a:lnTo>
                <a:lnTo>
                  <a:pt x="273050" y="273050"/>
                </a:lnTo>
                <a:close/>
              </a:path>
              <a:path w="2862580" h="2862579">
                <a:moveTo>
                  <a:pt x="279400" y="279400"/>
                </a:moveTo>
                <a:lnTo>
                  <a:pt x="243840" y="279400"/>
                </a:lnTo>
                <a:lnTo>
                  <a:pt x="250189" y="285750"/>
                </a:lnTo>
                <a:lnTo>
                  <a:pt x="285749" y="285750"/>
                </a:lnTo>
                <a:lnTo>
                  <a:pt x="279400" y="279400"/>
                </a:lnTo>
                <a:close/>
              </a:path>
              <a:path w="2862580" h="2862579">
                <a:moveTo>
                  <a:pt x="285750" y="285750"/>
                </a:moveTo>
                <a:lnTo>
                  <a:pt x="250190" y="285750"/>
                </a:lnTo>
                <a:lnTo>
                  <a:pt x="256539" y="292100"/>
                </a:lnTo>
                <a:lnTo>
                  <a:pt x="292099" y="292100"/>
                </a:lnTo>
                <a:lnTo>
                  <a:pt x="285750" y="285750"/>
                </a:lnTo>
                <a:close/>
              </a:path>
              <a:path w="2862580" h="2862579">
                <a:moveTo>
                  <a:pt x="292100" y="292100"/>
                </a:moveTo>
                <a:lnTo>
                  <a:pt x="256540" y="292100"/>
                </a:lnTo>
                <a:lnTo>
                  <a:pt x="262889" y="298450"/>
                </a:lnTo>
                <a:lnTo>
                  <a:pt x="298450" y="298450"/>
                </a:lnTo>
                <a:lnTo>
                  <a:pt x="292100" y="292100"/>
                </a:lnTo>
                <a:close/>
              </a:path>
              <a:path w="2862580" h="2862579">
                <a:moveTo>
                  <a:pt x="298450" y="298450"/>
                </a:moveTo>
                <a:lnTo>
                  <a:pt x="262890" y="298450"/>
                </a:lnTo>
                <a:lnTo>
                  <a:pt x="269239" y="304800"/>
                </a:lnTo>
                <a:lnTo>
                  <a:pt x="304799" y="304800"/>
                </a:lnTo>
                <a:lnTo>
                  <a:pt x="298450" y="298450"/>
                </a:lnTo>
                <a:close/>
              </a:path>
              <a:path w="2862580" h="2862579">
                <a:moveTo>
                  <a:pt x="304800" y="304800"/>
                </a:moveTo>
                <a:lnTo>
                  <a:pt x="269240" y="304800"/>
                </a:lnTo>
                <a:lnTo>
                  <a:pt x="275589" y="311150"/>
                </a:lnTo>
                <a:lnTo>
                  <a:pt x="311149" y="311150"/>
                </a:lnTo>
                <a:lnTo>
                  <a:pt x="304800" y="304800"/>
                </a:lnTo>
                <a:close/>
              </a:path>
              <a:path w="2862580" h="2862579">
                <a:moveTo>
                  <a:pt x="311150" y="311150"/>
                </a:moveTo>
                <a:lnTo>
                  <a:pt x="275590" y="311150"/>
                </a:lnTo>
                <a:lnTo>
                  <a:pt x="281939" y="317500"/>
                </a:lnTo>
                <a:lnTo>
                  <a:pt x="317499" y="317500"/>
                </a:lnTo>
                <a:lnTo>
                  <a:pt x="311150" y="311150"/>
                </a:lnTo>
                <a:close/>
              </a:path>
              <a:path w="2862580" h="2862579">
                <a:moveTo>
                  <a:pt x="317500" y="317500"/>
                </a:moveTo>
                <a:lnTo>
                  <a:pt x="281940" y="317500"/>
                </a:lnTo>
                <a:lnTo>
                  <a:pt x="288290" y="323850"/>
                </a:lnTo>
                <a:lnTo>
                  <a:pt x="323850" y="323850"/>
                </a:lnTo>
                <a:lnTo>
                  <a:pt x="317500" y="317500"/>
                </a:lnTo>
                <a:close/>
              </a:path>
              <a:path w="2862580" h="2862579">
                <a:moveTo>
                  <a:pt x="323850" y="323850"/>
                </a:moveTo>
                <a:lnTo>
                  <a:pt x="288290" y="323850"/>
                </a:lnTo>
                <a:lnTo>
                  <a:pt x="313689" y="349250"/>
                </a:lnTo>
                <a:lnTo>
                  <a:pt x="349249" y="349250"/>
                </a:lnTo>
                <a:lnTo>
                  <a:pt x="323850" y="323850"/>
                </a:lnTo>
                <a:close/>
              </a:path>
              <a:path w="2862580" h="2862579">
                <a:moveTo>
                  <a:pt x="349250" y="349250"/>
                </a:moveTo>
                <a:lnTo>
                  <a:pt x="313690" y="349250"/>
                </a:lnTo>
                <a:lnTo>
                  <a:pt x="320039" y="355600"/>
                </a:lnTo>
                <a:lnTo>
                  <a:pt x="355599" y="355600"/>
                </a:lnTo>
                <a:lnTo>
                  <a:pt x="349250" y="349250"/>
                </a:lnTo>
                <a:close/>
              </a:path>
              <a:path w="2862580" h="2862579">
                <a:moveTo>
                  <a:pt x="355600" y="355600"/>
                </a:moveTo>
                <a:lnTo>
                  <a:pt x="320040" y="355600"/>
                </a:lnTo>
                <a:lnTo>
                  <a:pt x="326389" y="361950"/>
                </a:lnTo>
                <a:lnTo>
                  <a:pt x="361949" y="361950"/>
                </a:lnTo>
                <a:lnTo>
                  <a:pt x="355600" y="355600"/>
                </a:lnTo>
                <a:close/>
              </a:path>
              <a:path w="2862580" h="2862579">
                <a:moveTo>
                  <a:pt x="361950" y="361950"/>
                </a:moveTo>
                <a:lnTo>
                  <a:pt x="326390" y="361950"/>
                </a:lnTo>
                <a:lnTo>
                  <a:pt x="339089" y="374650"/>
                </a:lnTo>
                <a:lnTo>
                  <a:pt x="374650" y="374650"/>
                </a:lnTo>
                <a:lnTo>
                  <a:pt x="361950" y="361950"/>
                </a:lnTo>
                <a:close/>
              </a:path>
              <a:path w="2862580" h="2862579">
                <a:moveTo>
                  <a:pt x="374650" y="374650"/>
                </a:moveTo>
                <a:lnTo>
                  <a:pt x="339090" y="374650"/>
                </a:lnTo>
                <a:lnTo>
                  <a:pt x="345439" y="381000"/>
                </a:lnTo>
                <a:lnTo>
                  <a:pt x="380999" y="381000"/>
                </a:lnTo>
                <a:lnTo>
                  <a:pt x="374650" y="374650"/>
                </a:lnTo>
                <a:close/>
              </a:path>
              <a:path w="2862580" h="2862579">
                <a:moveTo>
                  <a:pt x="381000" y="381000"/>
                </a:moveTo>
                <a:lnTo>
                  <a:pt x="345440" y="381000"/>
                </a:lnTo>
                <a:lnTo>
                  <a:pt x="351789" y="387350"/>
                </a:lnTo>
                <a:lnTo>
                  <a:pt x="387349" y="387350"/>
                </a:lnTo>
                <a:lnTo>
                  <a:pt x="381000" y="381000"/>
                </a:lnTo>
                <a:close/>
              </a:path>
              <a:path w="2862580" h="2862579">
                <a:moveTo>
                  <a:pt x="387350" y="387350"/>
                </a:moveTo>
                <a:lnTo>
                  <a:pt x="351790" y="387350"/>
                </a:lnTo>
                <a:lnTo>
                  <a:pt x="358139" y="393700"/>
                </a:lnTo>
                <a:lnTo>
                  <a:pt x="393700" y="393700"/>
                </a:lnTo>
                <a:lnTo>
                  <a:pt x="387350" y="387350"/>
                </a:lnTo>
                <a:close/>
              </a:path>
              <a:path w="2862580" h="2862579">
                <a:moveTo>
                  <a:pt x="393700" y="393700"/>
                </a:moveTo>
                <a:lnTo>
                  <a:pt x="358140" y="393700"/>
                </a:lnTo>
                <a:lnTo>
                  <a:pt x="377189" y="412750"/>
                </a:lnTo>
                <a:lnTo>
                  <a:pt x="412749" y="412750"/>
                </a:lnTo>
                <a:lnTo>
                  <a:pt x="393700" y="393700"/>
                </a:lnTo>
                <a:close/>
              </a:path>
              <a:path w="2862580" h="2862579">
                <a:moveTo>
                  <a:pt x="412750" y="412750"/>
                </a:moveTo>
                <a:lnTo>
                  <a:pt x="377190" y="412750"/>
                </a:lnTo>
                <a:lnTo>
                  <a:pt x="389889" y="425450"/>
                </a:lnTo>
                <a:lnTo>
                  <a:pt x="425449" y="425450"/>
                </a:lnTo>
                <a:lnTo>
                  <a:pt x="412750" y="412750"/>
                </a:lnTo>
                <a:close/>
              </a:path>
              <a:path w="2862580" h="2862579">
                <a:moveTo>
                  <a:pt x="425450" y="425450"/>
                </a:moveTo>
                <a:lnTo>
                  <a:pt x="389890" y="425450"/>
                </a:lnTo>
                <a:lnTo>
                  <a:pt x="396239" y="431800"/>
                </a:lnTo>
                <a:lnTo>
                  <a:pt x="431799" y="431800"/>
                </a:lnTo>
                <a:lnTo>
                  <a:pt x="425450" y="425450"/>
                </a:lnTo>
                <a:close/>
              </a:path>
              <a:path w="2862580" h="2862579">
                <a:moveTo>
                  <a:pt x="431800" y="431800"/>
                </a:moveTo>
                <a:lnTo>
                  <a:pt x="396240" y="431800"/>
                </a:lnTo>
                <a:lnTo>
                  <a:pt x="402589" y="438150"/>
                </a:lnTo>
                <a:lnTo>
                  <a:pt x="438149" y="438150"/>
                </a:lnTo>
                <a:lnTo>
                  <a:pt x="431800" y="431800"/>
                </a:lnTo>
                <a:close/>
              </a:path>
              <a:path w="2862580" h="2862579">
                <a:moveTo>
                  <a:pt x="438150" y="438150"/>
                </a:moveTo>
                <a:lnTo>
                  <a:pt x="402590" y="438150"/>
                </a:lnTo>
                <a:lnTo>
                  <a:pt x="408939" y="444500"/>
                </a:lnTo>
                <a:lnTo>
                  <a:pt x="444499" y="444500"/>
                </a:lnTo>
                <a:lnTo>
                  <a:pt x="438150" y="438150"/>
                </a:lnTo>
                <a:close/>
              </a:path>
              <a:path w="2862580" h="2862579">
                <a:moveTo>
                  <a:pt x="444500" y="444500"/>
                </a:moveTo>
                <a:lnTo>
                  <a:pt x="408940" y="444500"/>
                </a:lnTo>
                <a:lnTo>
                  <a:pt x="415289" y="450850"/>
                </a:lnTo>
                <a:lnTo>
                  <a:pt x="450849" y="450850"/>
                </a:lnTo>
                <a:lnTo>
                  <a:pt x="444500" y="444500"/>
                </a:lnTo>
                <a:close/>
              </a:path>
              <a:path w="2862580" h="2862579">
                <a:moveTo>
                  <a:pt x="450850" y="450850"/>
                </a:moveTo>
                <a:lnTo>
                  <a:pt x="415290" y="450850"/>
                </a:lnTo>
                <a:lnTo>
                  <a:pt x="421639" y="457200"/>
                </a:lnTo>
                <a:lnTo>
                  <a:pt x="457199" y="457200"/>
                </a:lnTo>
                <a:lnTo>
                  <a:pt x="450850" y="450850"/>
                </a:lnTo>
                <a:close/>
              </a:path>
              <a:path w="2862580" h="2862579">
                <a:moveTo>
                  <a:pt x="457200" y="457200"/>
                </a:moveTo>
                <a:lnTo>
                  <a:pt x="421640" y="457200"/>
                </a:lnTo>
                <a:lnTo>
                  <a:pt x="427989" y="463550"/>
                </a:lnTo>
                <a:lnTo>
                  <a:pt x="463550" y="463550"/>
                </a:lnTo>
                <a:lnTo>
                  <a:pt x="457200" y="457200"/>
                </a:lnTo>
                <a:close/>
              </a:path>
              <a:path w="2862580" h="2862579">
                <a:moveTo>
                  <a:pt x="463550" y="463550"/>
                </a:moveTo>
                <a:lnTo>
                  <a:pt x="427990" y="463550"/>
                </a:lnTo>
                <a:lnTo>
                  <a:pt x="434339" y="469900"/>
                </a:lnTo>
                <a:lnTo>
                  <a:pt x="469899" y="469900"/>
                </a:lnTo>
                <a:lnTo>
                  <a:pt x="463550" y="463550"/>
                </a:lnTo>
                <a:close/>
              </a:path>
              <a:path w="2862580" h="2862579">
                <a:moveTo>
                  <a:pt x="469900" y="469900"/>
                </a:moveTo>
                <a:lnTo>
                  <a:pt x="434340" y="469900"/>
                </a:lnTo>
                <a:lnTo>
                  <a:pt x="440689" y="476250"/>
                </a:lnTo>
                <a:lnTo>
                  <a:pt x="476250" y="476250"/>
                </a:lnTo>
                <a:lnTo>
                  <a:pt x="469900" y="469900"/>
                </a:lnTo>
                <a:close/>
              </a:path>
              <a:path w="2862580" h="2862579">
                <a:moveTo>
                  <a:pt x="476250" y="476250"/>
                </a:moveTo>
                <a:lnTo>
                  <a:pt x="440690" y="476250"/>
                </a:lnTo>
                <a:lnTo>
                  <a:pt x="447039" y="482600"/>
                </a:lnTo>
                <a:lnTo>
                  <a:pt x="482599" y="482600"/>
                </a:lnTo>
                <a:lnTo>
                  <a:pt x="476250" y="476250"/>
                </a:lnTo>
                <a:close/>
              </a:path>
              <a:path w="2862580" h="2862579">
                <a:moveTo>
                  <a:pt x="482600" y="482600"/>
                </a:moveTo>
                <a:lnTo>
                  <a:pt x="447040" y="482600"/>
                </a:lnTo>
                <a:lnTo>
                  <a:pt x="453389" y="488950"/>
                </a:lnTo>
                <a:lnTo>
                  <a:pt x="488949" y="488950"/>
                </a:lnTo>
                <a:lnTo>
                  <a:pt x="482600" y="482600"/>
                </a:lnTo>
                <a:close/>
              </a:path>
              <a:path w="2862580" h="2862579">
                <a:moveTo>
                  <a:pt x="488950" y="488950"/>
                </a:moveTo>
                <a:lnTo>
                  <a:pt x="453390" y="488950"/>
                </a:lnTo>
                <a:lnTo>
                  <a:pt x="466090" y="501650"/>
                </a:lnTo>
                <a:lnTo>
                  <a:pt x="501650" y="501650"/>
                </a:lnTo>
                <a:lnTo>
                  <a:pt x="488950" y="488950"/>
                </a:lnTo>
                <a:close/>
              </a:path>
              <a:path w="2862580" h="2862579">
                <a:moveTo>
                  <a:pt x="501650" y="501650"/>
                </a:moveTo>
                <a:lnTo>
                  <a:pt x="466090" y="501650"/>
                </a:lnTo>
                <a:lnTo>
                  <a:pt x="472439" y="508000"/>
                </a:lnTo>
                <a:lnTo>
                  <a:pt x="507999" y="508000"/>
                </a:lnTo>
                <a:lnTo>
                  <a:pt x="501650" y="501650"/>
                </a:lnTo>
                <a:close/>
              </a:path>
              <a:path w="2862580" h="2862579">
                <a:moveTo>
                  <a:pt x="508000" y="508000"/>
                </a:moveTo>
                <a:lnTo>
                  <a:pt x="472440" y="508000"/>
                </a:lnTo>
                <a:lnTo>
                  <a:pt x="478789" y="514350"/>
                </a:lnTo>
                <a:lnTo>
                  <a:pt x="514349" y="514350"/>
                </a:lnTo>
                <a:lnTo>
                  <a:pt x="508000" y="508000"/>
                </a:lnTo>
                <a:close/>
              </a:path>
              <a:path w="2862580" h="2862579">
                <a:moveTo>
                  <a:pt x="514350" y="514350"/>
                </a:moveTo>
                <a:lnTo>
                  <a:pt x="478790" y="514350"/>
                </a:lnTo>
                <a:lnTo>
                  <a:pt x="485139" y="520700"/>
                </a:lnTo>
                <a:lnTo>
                  <a:pt x="520699" y="520700"/>
                </a:lnTo>
                <a:lnTo>
                  <a:pt x="514350" y="514350"/>
                </a:lnTo>
                <a:close/>
              </a:path>
              <a:path w="2862580" h="2862579">
                <a:moveTo>
                  <a:pt x="520700" y="520700"/>
                </a:moveTo>
                <a:lnTo>
                  <a:pt x="485140" y="520700"/>
                </a:lnTo>
                <a:lnTo>
                  <a:pt x="504189" y="539750"/>
                </a:lnTo>
                <a:lnTo>
                  <a:pt x="539750" y="539750"/>
                </a:lnTo>
                <a:lnTo>
                  <a:pt x="520700" y="520700"/>
                </a:lnTo>
                <a:close/>
              </a:path>
              <a:path w="2862580" h="2862579">
                <a:moveTo>
                  <a:pt x="539750" y="539750"/>
                </a:moveTo>
                <a:lnTo>
                  <a:pt x="504190" y="539750"/>
                </a:lnTo>
                <a:lnTo>
                  <a:pt x="510539" y="546100"/>
                </a:lnTo>
                <a:lnTo>
                  <a:pt x="546099" y="546100"/>
                </a:lnTo>
                <a:lnTo>
                  <a:pt x="539750" y="539750"/>
                </a:lnTo>
                <a:close/>
              </a:path>
              <a:path w="2862580" h="2862579">
                <a:moveTo>
                  <a:pt x="546100" y="546100"/>
                </a:moveTo>
                <a:lnTo>
                  <a:pt x="510540" y="546100"/>
                </a:lnTo>
                <a:lnTo>
                  <a:pt x="516889" y="552450"/>
                </a:lnTo>
                <a:lnTo>
                  <a:pt x="552449" y="552450"/>
                </a:lnTo>
                <a:lnTo>
                  <a:pt x="546100" y="546100"/>
                </a:lnTo>
                <a:close/>
              </a:path>
              <a:path w="2862580" h="2862579">
                <a:moveTo>
                  <a:pt x="552450" y="552450"/>
                </a:moveTo>
                <a:lnTo>
                  <a:pt x="516890" y="552450"/>
                </a:lnTo>
                <a:lnTo>
                  <a:pt x="523239" y="558800"/>
                </a:lnTo>
                <a:lnTo>
                  <a:pt x="558799" y="558800"/>
                </a:lnTo>
                <a:lnTo>
                  <a:pt x="552450" y="552450"/>
                </a:lnTo>
                <a:close/>
              </a:path>
              <a:path w="2862580" h="2862579">
                <a:moveTo>
                  <a:pt x="558800" y="558800"/>
                </a:moveTo>
                <a:lnTo>
                  <a:pt x="523240" y="558800"/>
                </a:lnTo>
                <a:lnTo>
                  <a:pt x="535940" y="571500"/>
                </a:lnTo>
                <a:lnTo>
                  <a:pt x="571499" y="571500"/>
                </a:lnTo>
                <a:lnTo>
                  <a:pt x="558800" y="558800"/>
                </a:lnTo>
                <a:close/>
              </a:path>
              <a:path w="2862580" h="2862579">
                <a:moveTo>
                  <a:pt x="571500" y="571500"/>
                </a:moveTo>
                <a:lnTo>
                  <a:pt x="535940" y="571500"/>
                </a:lnTo>
                <a:lnTo>
                  <a:pt x="548640" y="584200"/>
                </a:lnTo>
                <a:lnTo>
                  <a:pt x="584199" y="584200"/>
                </a:lnTo>
                <a:lnTo>
                  <a:pt x="571500" y="571500"/>
                </a:lnTo>
                <a:close/>
              </a:path>
              <a:path w="2862580" h="2862579">
                <a:moveTo>
                  <a:pt x="584200" y="584200"/>
                </a:moveTo>
                <a:lnTo>
                  <a:pt x="548640" y="584200"/>
                </a:lnTo>
                <a:lnTo>
                  <a:pt x="567690" y="603250"/>
                </a:lnTo>
                <a:lnTo>
                  <a:pt x="603249" y="603250"/>
                </a:lnTo>
                <a:lnTo>
                  <a:pt x="584200" y="584200"/>
                </a:lnTo>
                <a:close/>
              </a:path>
              <a:path w="2862580" h="2862579">
                <a:moveTo>
                  <a:pt x="603250" y="603250"/>
                </a:moveTo>
                <a:lnTo>
                  <a:pt x="567690" y="603250"/>
                </a:lnTo>
                <a:lnTo>
                  <a:pt x="574040" y="609600"/>
                </a:lnTo>
                <a:lnTo>
                  <a:pt x="609599" y="609600"/>
                </a:lnTo>
                <a:lnTo>
                  <a:pt x="603250" y="603250"/>
                </a:lnTo>
                <a:close/>
              </a:path>
              <a:path w="2862580" h="2862579">
                <a:moveTo>
                  <a:pt x="609600" y="609600"/>
                </a:moveTo>
                <a:lnTo>
                  <a:pt x="574040" y="609600"/>
                </a:lnTo>
                <a:lnTo>
                  <a:pt x="580390" y="615950"/>
                </a:lnTo>
                <a:lnTo>
                  <a:pt x="615949" y="615950"/>
                </a:lnTo>
                <a:lnTo>
                  <a:pt x="609600" y="609600"/>
                </a:lnTo>
                <a:close/>
              </a:path>
              <a:path w="2862580" h="2862579">
                <a:moveTo>
                  <a:pt x="615950" y="615950"/>
                </a:moveTo>
                <a:lnTo>
                  <a:pt x="580390" y="615950"/>
                </a:lnTo>
                <a:lnTo>
                  <a:pt x="586740" y="622300"/>
                </a:lnTo>
                <a:lnTo>
                  <a:pt x="622299" y="622300"/>
                </a:lnTo>
                <a:lnTo>
                  <a:pt x="615950" y="615950"/>
                </a:lnTo>
                <a:close/>
              </a:path>
              <a:path w="2862580" h="2862579">
                <a:moveTo>
                  <a:pt x="622300" y="622300"/>
                </a:moveTo>
                <a:lnTo>
                  <a:pt x="586740" y="622300"/>
                </a:lnTo>
                <a:lnTo>
                  <a:pt x="599440" y="635000"/>
                </a:lnTo>
                <a:lnTo>
                  <a:pt x="635000" y="635000"/>
                </a:lnTo>
                <a:lnTo>
                  <a:pt x="622300" y="622300"/>
                </a:lnTo>
                <a:close/>
              </a:path>
              <a:path w="2862580" h="2862579">
                <a:moveTo>
                  <a:pt x="635000" y="635000"/>
                </a:moveTo>
                <a:lnTo>
                  <a:pt x="599440" y="635000"/>
                </a:lnTo>
                <a:lnTo>
                  <a:pt x="605790" y="641350"/>
                </a:lnTo>
                <a:lnTo>
                  <a:pt x="641349" y="641350"/>
                </a:lnTo>
                <a:lnTo>
                  <a:pt x="635000" y="635000"/>
                </a:lnTo>
                <a:close/>
              </a:path>
              <a:path w="2862580" h="2862579">
                <a:moveTo>
                  <a:pt x="641350" y="641350"/>
                </a:moveTo>
                <a:lnTo>
                  <a:pt x="605790" y="641350"/>
                </a:lnTo>
                <a:lnTo>
                  <a:pt x="612140" y="647700"/>
                </a:lnTo>
                <a:lnTo>
                  <a:pt x="647699" y="647700"/>
                </a:lnTo>
                <a:lnTo>
                  <a:pt x="641350" y="641350"/>
                </a:lnTo>
                <a:close/>
              </a:path>
              <a:path w="2862580" h="2862579">
                <a:moveTo>
                  <a:pt x="647700" y="647700"/>
                </a:moveTo>
                <a:lnTo>
                  <a:pt x="612140" y="647700"/>
                </a:lnTo>
                <a:lnTo>
                  <a:pt x="624840" y="660400"/>
                </a:lnTo>
                <a:lnTo>
                  <a:pt x="660400" y="660400"/>
                </a:lnTo>
                <a:lnTo>
                  <a:pt x="647700" y="647700"/>
                </a:lnTo>
                <a:close/>
              </a:path>
              <a:path w="2862580" h="2862579">
                <a:moveTo>
                  <a:pt x="660400" y="660400"/>
                </a:moveTo>
                <a:lnTo>
                  <a:pt x="624840" y="660400"/>
                </a:lnTo>
                <a:lnTo>
                  <a:pt x="631190" y="666750"/>
                </a:lnTo>
                <a:lnTo>
                  <a:pt x="666749" y="666750"/>
                </a:lnTo>
                <a:lnTo>
                  <a:pt x="660400" y="660400"/>
                </a:lnTo>
                <a:close/>
              </a:path>
              <a:path w="2862580" h="2862579">
                <a:moveTo>
                  <a:pt x="666750" y="666750"/>
                </a:moveTo>
                <a:lnTo>
                  <a:pt x="631190" y="666750"/>
                </a:lnTo>
                <a:lnTo>
                  <a:pt x="637540" y="673100"/>
                </a:lnTo>
                <a:lnTo>
                  <a:pt x="673099" y="673100"/>
                </a:lnTo>
                <a:lnTo>
                  <a:pt x="666750" y="666750"/>
                </a:lnTo>
                <a:close/>
              </a:path>
              <a:path w="2862580" h="2862579">
                <a:moveTo>
                  <a:pt x="673100" y="673100"/>
                </a:moveTo>
                <a:lnTo>
                  <a:pt x="637540" y="673100"/>
                </a:lnTo>
                <a:lnTo>
                  <a:pt x="650240" y="685800"/>
                </a:lnTo>
                <a:lnTo>
                  <a:pt x="685799" y="685800"/>
                </a:lnTo>
                <a:lnTo>
                  <a:pt x="673100" y="673100"/>
                </a:lnTo>
                <a:close/>
              </a:path>
              <a:path w="2862580" h="2862579">
                <a:moveTo>
                  <a:pt x="685800" y="685800"/>
                </a:moveTo>
                <a:lnTo>
                  <a:pt x="650240" y="685800"/>
                </a:lnTo>
                <a:lnTo>
                  <a:pt x="656590" y="692150"/>
                </a:lnTo>
                <a:lnTo>
                  <a:pt x="692150" y="692150"/>
                </a:lnTo>
                <a:lnTo>
                  <a:pt x="685800" y="685800"/>
                </a:lnTo>
                <a:close/>
              </a:path>
              <a:path w="2862580" h="2862579">
                <a:moveTo>
                  <a:pt x="692150" y="692150"/>
                </a:moveTo>
                <a:lnTo>
                  <a:pt x="656590" y="692150"/>
                </a:lnTo>
                <a:lnTo>
                  <a:pt x="662940" y="698500"/>
                </a:lnTo>
                <a:lnTo>
                  <a:pt x="698500" y="698500"/>
                </a:lnTo>
                <a:lnTo>
                  <a:pt x="692150" y="692150"/>
                </a:lnTo>
                <a:close/>
              </a:path>
              <a:path w="2862580" h="2862579">
                <a:moveTo>
                  <a:pt x="698500" y="698500"/>
                </a:moveTo>
                <a:lnTo>
                  <a:pt x="662940" y="698500"/>
                </a:lnTo>
                <a:lnTo>
                  <a:pt x="669290" y="704850"/>
                </a:lnTo>
                <a:lnTo>
                  <a:pt x="704849" y="704850"/>
                </a:lnTo>
                <a:lnTo>
                  <a:pt x="698500" y="698500"/>
                </a:lnTo>
                <a:close/>
              </a:path>
              <a:path w="2862580" h="2862579">
                <a:moveTo>
                  <a:pt x="704850" y="704850"/>
                </a:moveTo>
                <a:lnTo>
                  <a:pt x="669290" y="704850"/>
                </a:lnTo>
                <a:lnTo>
                  <a:pt x="675640" y="711200"/>
                </a:lnTo>
                <a:lnTo>
                  <a:pt x="711199" y="711200"/>
                </a:lnTo>
                <a:lnTo>
                  <a:pt x="704850" y="704850"/>
                </a:lnTo>
                <a:close/>
              </a:path>
              <a:path w="2862580" h="2862579">
                <a:moveTo>
                  <a:pt x="711200" y="711200"/>
                </a:moveTo>
                <a:lnTo>
                  <a:pt x="675640" y="711200"/>
                </a:lnTo>
                <a:lnTo>
                  <a:pt x="681990" y="717550"/>
                </a:lnTo>
                <a:lnTo>
                  <a:pt x="717549" y="717550"/>
                </a:lnTo>
                <a:lnTo>
                  <a:pt x="711200" y="711200"/>
                </a:lnTo>
                <a:close/>
              </a:path>
              <a:path w="2862580" h="2862579">
                <a:moveTo>
                  <a:pt x="717550" y="717550"/>
                </a:moveTo>
                <a:lnTo>
                  <a:pt x="681990" y="717550"/>
                </a:lnTo>
                <a:lnTo>
                  <a:pt x="694690" y="730250"/>
                </a:lnTo>
                <a:lnTo>
                  <a:pt x="730250" y="730250"/>
                </a:lnTo>
                <a:lnTo>
                  <a:pt x="717550" y="717550"/>
                </a:lnTo>
                <a:close/>
              </a:path>
              <a:path w="2862580" h="2862579">
                <a:moveTo>
                  <a:pt x="730250" y="730250"/>
                </a:moveTo>
                <a:lnTo>
                  <a:pt x="694690" y="730250"/>
                </a:lnTo>
                <a:lnTo>
                  <a:pt x="701040" y="736600"/>
                </a:lnTo>
                <a:lnTo>
                  <a:pt x="736600" y="736600"/>
                </a:lnTo>
                <a:lnTo>
                  <a:pt x="730250" y="730250"/>
                </a:lnTo>
                <a:close/>
              </a:path>
              <a:path w="2862580" h="2862579">
                <a:moveTo>
                  <a:pt x="736600" y="736600"/>
                </a:moveTo>
                <a:lnTo>
                  <a:pt x="701040" y="736600"/>
                </a:lnTo>
                <a:lnTo>
                  <a:pt x="720090" y="755650"/>
                </a:lnTo>
                <a:lnTo>
                  <a:pt x="755649" y="755650"/>
                </a:lnTo>
                <a:lnTo>
                  <a:pt x="736600" y="736600"/>
                </a:lnTo>
                <a:close/>
              </a:path>
              <a:path w="2862580" h="2862579">
                <a:moveTo>
                  <a:pt x="755650" y="755650"/>
                </a:moveTo>
                <a:lnTo>
                  <a:pt x="720090" y="755650"/>
                </a:lnTo>
                <a:lnTo>
                  <a:pt x="726440" y="762000"/>
                </a:lnTo>
                <a:lnTo>
                  <a:pt x="762000" y="762000"/>
                </a:lnTo>
                <a:lnTo>
                  <a:pt x="755650" y="755650"/>
                </a:lnTo>
                <a:close/>
              </a:path>
              <a:path w="2862580" h="2862579">
                <a:moveTo>
                  <a:pt x="762000" y="762000"/>
                </a:moveTo>
                <a:lnTo>
                  <a:pt x="726440" y="762000"/>
                </a:lnTo>
                <a:lnTo>
                  <a:pt x="732790" y="768350"/>
                </a:lnTo>
                <a:lnTo>
                  <a:pt x="768350" y="768350"/>
                </a:lnTo>
                <a:lnTo>
                  <a:pt x="762000" y="762000"/>
                </a:lnTo>
                <a:close/>
              </a:path>
              <a:path w="2862580" h="2862579">
                <a:moveTo>
                  <a:pt x="768350" y="768350"/>
                </a:moveTo>
                <a:lnTo>
                  <a:pt x="732790" y="768350"/>
                </a:lnTo>
                <a:lnTo>
                  <a:pt x="745490" y="781050"/>
                </a:lnTo>
                <a:lnTo>
                  <a:pt x="781050" y="781050"/>
                </a:lnTo>
                <a:lnTo>
                  <a:pt x="768350" y="768350"/>
                </a:lnTo>
                <a:close/>
              </a:path>
              <a:path w="2862580" h="2862579">
                <a:moveTo>
                  <a:pt x="781050" y="781050"/>
                </a:moveTo>
                <a:lnTo>
                  <a:pt x="745490" y="781050"/>
                </a:lnTo>
                <a:lnTo>
                  <a:pt x="751840" y="787400"/>
                </a:lnTo>
                <a:lnTo>
                  <a:pt x="787400" y="787400"/>
                </a:lnTo>
                <a:lnTo>
                  <a:pt x="781050" y="781050"/>
                </a:lnTo>
                <a:close/>
              </a:path>
              <a:path w="2862580" h="2862579">
                <a:moveTo>
                  <a:pt x="787400" y="787400"/>
                </a:moveTo>
                <a:lnTo>
                  <a:pt x="751840" y="787400"/>
                </a:lnTo>
                <a:lnTo>
                  <a:pt x="758190" y="793750"/>
                </a:lnTo>
                <a:lnTo>
                  <a:pt x="793750" y="793750"/>
                </a:lnTo>
                <a:lnTo>
                  <a:pt x="787400" y="787400"/>
                </a:lnTo>
                <a:close/>
              </a:path>
              <a:path w="2862580" h="2862579">
                <a:moveTo>
                  <a:pt x="793750" y="793750"/>
                </a:moveTo>
                <a:lnTo>
                  <a:pt x="758190" y="793750"/>
                </a:lnTo>
                <a:lnTo>
                  <a:pt x="764540" y="800100"/>
                </a:lnTo>
                <a:lnTo>
                  <a:pt x="800099" y="800100"/>
                </a:lnTo>
                <a:lnTo>
                  <a:pt x="793750" y="793750"/>
                </a:lnTo>
                <a:close/>
              </a:path>
              <a:path w="2862580" h="2862579">
                <a:moveTo>
                  <a:pt x="800100" y="800100"/>
                </a:moveTo>
                <a:lnTo>
                  <a:pt x="764540" y="800100"/>
                </a:lnTo>
                <a:lnTo>
                  <a:pt x="770890" y="806450"/>
                </a:lnTo>
                <a:lnTo>
                  <a:pt x="806449" y="806450"/>
                </a:lnTo>
                <a:lnTo>
                  <a:pt x="800100" y="800100"/>
                </a:lnTo>
                <a:close/>
              </a:path>
              <a:path w="2862580" h="2862579">
                <a:moveTo>
                  <a:pt x="806450" y="806450"/>
                </a:moveTo>
                <a:lnTo>
                  <a:pt x="770890" y="806450"/>
                </a:lnTo>
                <a:lnTo>
                  <a:pt x="777240" y="812800"/>
                </a:lnTo>
                <a:lnTo>
                  <a:pt x="812799" y="812800"/>
                </a:lnTo>
                <a:lnTo>
                  <a:pt x="806450" y="806450"/>
                </a:lnTo>
                <a:close/>
              </a:path>
              <a:path w="2862580" h="2862579">
                <a:moveTo>
                  <a:pt x="812800" y="812800"/>
                </a:moveTo>
                <a:lnTo>
                  <a:pt x="777240" y="812800"/>
                </a:lnTo>
                <a:lnTo>
                  <a:pt x="783590" y="819150"/>
                </a:lnTo>
                <a:lnTo>
                  <a:pt x="819150" y="819150"/>
                </a:lnTo>
                <a:lnTo>
                  <a:pt x="812800" y="812800"/>
                </a:lnTo>
                <a:close/>
              </a:path>
              <a:path w="2862580" h="2862579">
                <a:moveTo>
                  <a:pt x="819150" y="819150"/>
                </a:moveTo>
                <a:lnTo>
                  <a:pt x="783590" y="819150"/>
                </a:lnTo>
                <a:lnTo>
                  <a:pt x="789940" y="825500"/>
                </a:lnTo>
                <a:lnTo>
                  <a:pt x="825500" y="825500"/>
                </a:lnTo>
                <a:lnTo>
                  <a:pt x="819150" y="819150"/>
                </a:lnTo>
                <a:close/>
              </a:path>
              <a:path w="2862580" h="2862579">
                <a:moveTo>
                  <a:pt x="825500" y="825500"/>
                </a:moveTo>
                <a:lnTo>
                  <a:pt x="789940" y="825500"/>
                </a:lnTo>
                <a:lnTo>
                  <a:pt x="802640" y="838200"/>
                </a:lnTo>
                <a:lnTo>
                  <a:pt x="838200" y="838200"/>
                </a:lnTo>
                <a:lnTo>
                  <a:pt x="825500" y="825500"/>
                </a:lnTo>
                <a:close/>
              </a:path>
              <a:path w="2862580" h="2862579">
                <a:moveTo>
                  <a:pt x="838200" y="838200"/>
                </a:moveTo>
                <a:lnTo>
                  <a:pt x="802640" y="838200"/>
                </a:lnTo>
                <a:lnTo>
                  <a:pt x="808990" y="844550"/>
                </a:lnTo>
                <a:lnTo>
                  <a:pt x="844549" y="844550"/>
                </a:lnTo>
                <a:lnTo>
                  <a:pt x="838200" y="838200"/>
                </a:lnTo>
                <a:close/>
              </a:path>
              <a:path w="2862580" h="2862579">
                <a:moveTo>
                  <a:pt x="844550" y="844550"/>
                </a:moveTo>
                <a:lnTo>
                  <a:pt x="808990" y="844550"/>
                </a:lnTo>
                <a:lnTo>
                  <a:pt x="815339" y="850900"/>
                </a:lnTo>
                <a:lnTo>
                  <a:pt x="850899" y="850900"/>
                </a:lnTo>
                <a:lnTo>
                  <a:pt x="844550" y="844550"/>
                </a:lnTo>
                <a:close/>
              </a:path>
              <a:path w="2862580" h="2862579">
                <a:moveTo>
                  <a:pt x="850900" y="850900"/>
                </a:moveTo>
                <a:lnTo>
                  <a:pt x="815340" y="850900"/>
                </a:lnTo>
                <a:lnTo>
                  <a:pt x="821689" y="857250"/>
                </a:lnTo>
                <a:lnTo>
                  <a:pt x="857250" y="857250"/>
                </a:lnTo>
                <a:lnTo>
                  <a:pt x="850900" y="850900"/>
                </a:lnTo>
                <a:close/>
              </a:path>
              <a:path w="2862580" h="2862579">
                <a:moveTo>
                  <a:pt x="857250" y="857250"/>
                </a:moveTo>
                <a:lnTo>
                  <a:pt x="821690" y="857250"/>
                </a:lnTo>
                <a:lnTo>
                  <a:pt x="834389" y="869950"/>
                </a:lnTo>
                <a:lnTo>
                  <a:pt x="869950" y="869950"/>
                </a:lnTo>
                <a:lnTo>
                  <a:pt x="857250" y="857250"/>
                </a:lnTo>
                <a:close/>
              </a:path>
              <a:path w="2862580" h="2862579">
                <a:moveTo>
                  <a:pt x="869950" y="869950"/>
                </a:moveTo>
                <a:lnTo>
                  <a:pt x="834390" y="869950"/>
                </a:lnTo>
                <a:lnTo>
                  <a:pt x="847089" y="882650"/>
                </a:lnTo>
                <a:lnTo>
                  <a:pt x="882649" y="882650"/>
                </a:lnTo>
                <a:lnTo>
                  <a:pt x="869950" y="869950"/>
                </a:lnTo>
                <a:close/>
              </a:path>
              <a:path w="2862580" h="2862579">
                <a:moveTo>
                  <a:pt x="882650" y="882650"/>
                </a:moveTo>
                <a:lnTo>
                  <a:pt x="847090" y="882650"/>
                </a:lnTo>
                <a:lnTo>
                  <a:pt x="853439" y="889000"/>
                </a:lnTo>
                <a:lnTo>
                  <a:pt x="889000" y="889000"/>
                </a:lnTo>
                <a:lnTo>
                  <a:pt x="882650" y="882650"/>
                </a:lnTo>
                <a:close/>
              </a:path>
              <a:path w="2862580" h="2862579">
                <a:moveTo>
                  <a:pt x="889000" y="889000"/>
                </a:moveTo>
                <a:lnTo>
                  <a:pt x="853440" y="889000"/>
                </a:lnTo>
                <a:lnTo>
                  <a:pt x="866140" y="901700"/>
                </a:lnTo>
                <a:lnTo>
                  <a:pt x="901700" y="901700"/>
                </a:lnTo>
                <a:lnTo>
                  <a:pt x="889000" y="889000"/>
                </a:lnTo>
                <a:close/>
              </a:path>
              <a:path w="2862580" h="2862579">
                <a:moveTo>
                  <a:pt x="901700" y="901700"/>
                </a:moveTo>
                <a:lnTo>
                  <a:pt x="866140" y="901700"/>
                </a:lnTo>
                <a:lnTo>
                  <a:pt x="872489" y="908050"/>
                </a:lnTo>
                <a:lnTo>
                  <a:pt x="908049" y="908050"/>
                </a:lnTo>
                <a:lnTo>
                  <a:pt x="901700" y="901700"/>
                </a:lnTo>
                <a:close/>
              </a:path>
              <a:path w="2862580" h="2862579">
                <a:moveTo>
                  <a:pt x="908050" y="908050"/>
                </a:moveTo>
                <a:lnTo>
                  <a:pt x="872490" y="908050"/>
                </a:lnTo>
                <a:lnTo>
                  <a:pt x="878839" y="914400"/>
                </a:lnTo>
                <a:lnTo>
                  <a:pt x="914400" y="914400"/>
                </a:lnTo>
                <a:lnTo>
                  <a:pt x="908050" y="908050"/>
                </a:lnTo>
                <a:close/>
              </a:path>
              <a:path w="2862580" h="2862579">
                <a:moveTo>
                  <a:pt x="914400" y="914400"/>
                </a:moveTo>
                <a:lnTo>
                  <a:pt x="878840" y="914400"/>
                </a:lnTo>
                <a:lnTo>
                  <a:pt x="885189" y="920750"/>
                </a:lnTo>
                <a:lnTo>
                  <a:pt x="920750" y="920750"/>
                </a:lnTo>
                <a:lnTo>
                  <a:pt x="914400" y="914400"/>
                </a:lnTo>
                <a:close/>
              </a:path>
              <a:path w="2862580" h="2862579">
                <a:moveTo>
                  <a:pt x="920750" y="920750"/>
                </a:moveTo>
                <a:lnTo>
                  <a:pt x="885190" y="920750"/>
                </a:lnTo>
                <a:lnTo>
                  <a:pt x="891539" y="927100"/>
                </a:lnTo>
                <a:lnTo>
                  <a:pt x="927099" y="927100"/>
                </a:lnTo>
                <a:lnTo>
                  <a:pt x="920750" y="920750"/>
                </a:lnTo>
                <a:close/>
              </a:path>
              <a:path w="2862580" h="2862579">
                <a:moveTo>
                  <a:pt x="927100" y="927100"/>
                </a:moveTo>
                <a:lnTo>
                  <a:pt x="891540" y="927100"/>
                </a:lnTo>
                <a:lnTo>
                  <a:pt x="897889" y="933450"/>
                </a:lnTo>
                <a:lnTo>
                  <a:pt x="933449" y="933450"/>
                </a:lnTo>
                <a:lnTo>
                  <a:pt x="927100" y="927100"/>
                </a:lnTo>
                <a:close/>
              </a:path>
              <a:path w="2862580" h="2862579">
                <a:moveTo>
                  <a:pt x="933450" y="933450"/>
                </a:moveTo>
                <a:lnTo>
                  <a:pt x="897890" y="933450"/>
                </a:lnTo>
                <a:lnTo>
                  <a:pt x="904239" y="939800"/>
                </a:lnTo>
                <a:lnTo>
                  <a:pt x="939799" y="939800"/>
                </a:lnTo>
                <a:lnTo>
                  <a:pt x="933450" y="933450"/>
                </a:lnTo>
                <a:close/>
              </a:path>
              <a:path w="2862580" h="2862579">
                <a:moveTo>
                  <a:pt x="939800" y="939800"/>
                </a:moveTo>
                <a:lnTo>
                  <a:pt x="904240" y="939800"/>
                </a:lnTo>
                <a:lnTo>
                  <a:pt x="910589" y="946150"/>
                </a:lnTo>
                <a:lnTo>
                  <a:pt x="946150" y="946150"/>
                </a:lnTo>
                <a:lnTo>
                  <a:pt x="939800" y="939800"/>
                </a:lnTo>
                <a:close/>
              </a:path>
              <a:path w="2862580" h="2862579">
                <a:moveTo>
                  <a:pt x="946150" y="946150"/>
                </a:moveTo>
                <a:lnTo>
                  <a:pt x="910590" y="946150"/>
                </a:lnTo>
                <a:lnTo>
                  <a:pt x="916939" y="952500"/>
                </a:lnTo>
                <a:lnTo>
                  <a:pt x="952500" y="952500"/>
                </a:lnTo>
                <a:lnTo>
                  <a:pt x="946150" y="946150"/>
                </a:lnTo>
                <a:close/>
              </a:path>
              <a:path w="2862580" h="2862579">
                <a:moveTo>
                  <a:pt x="952500" y="952500"/>
                </a:moveTo>
                <a:lnTo>
                  <a:pt x="916940" y="952500"/>
                </a:lnTo>
                <a:lnTo>
                  <a:pt x="923289" y="958850"/>
                </a:lnTo>
                <a:lnTo>
                  <a:pt x="958850" y="958850"/>
                </a:lnTo>
                <a:lnTo>
                  <a:pt x="952500" y="952500"/>
                </a:lnTo>
                <a:close/>
              </a:path>
              <a:path w="2862580" h="2862579">
                <a:moveTo>
                  <a:pt x="958850" y="958850"/>
                </a:moveTo>
                <a:lnTo>
                  <a:pt x="923290" y="958850"/>
                </a:lnTo>
                <a:lnTo>
                  <a:pt x="929640" y="965200"/>
                </a:lnTo>
                <a:lnTo>
                  <a:pt x="965200" y="965200"/>
                </a:lnTo>
                <a:lnTo>
                  <a:pt x="958850" y="958850"/>
                </a:lnTo>
                <a:close/>
              </a:path>
              <a:path w="2862580" h="2862579">
                <a:moveTo>
                  <a:pt x="965200" y="965200"/>
                </a:moveTo>
                <a:lnTo>
                  <a:pt x="929640" y="965200"/>
                </a:lnTo>
                <a:lnTo>
                  <a:pt x="935989" y="971550"/>
                </a:lnTo>
                <a:lnTo>
                  <a:pt x="971549" y="971550"/>
                </a:lnTo>
                <a:lnTo>
                  <a:pt x="965200" y="965200"/>
                </a:lnTo>
                <a:close/>
              </a:path>
              <a:path w="2862580" h="2862579">
                <a:moveTo>
                  <a:pt x="971550" y="971550"/>
                </a:moveTo>
                <a:lnTo>
                  <a:pt x="935990" y="971550"/>
                </a:lnTo>
                <a:lnTo>
                  <a:pt x="942339" y="977900"/>
                </a:lnTo>
                <a:lnTo>
                  <a:pt x="977900" y="977900"/>
                </a:lnTo>
                <a:lnTo>
                  <a:pt x="971550" y="971550"/>
                </a:lnTo>
                <a:close/>
              </a:path>
              <a:path w="2862580" h="2862579">
                <a:moveTo>
                  <a:pt x="977900" y="977900"/>
                </a:moveTo>
                <a:lnTo>
                  <a:pt x="942340" y="977900"/>
                </a:lnTo>
                <a:lnTo>
                  <a:pt x="967739" y="1003300"/>
                </a:lnTo>
                <a:lnTo>
                  <a:pt x="1003299" y="1003300"/>
                </a:lnTo>
                <a:lnTo>
                  <a:pt x="977900" y="977900"/>
                </a:lnTo>
                <a:close/>
              </a:path>
              <a:path w="2862580" h="2862579">
                <a:moveTo>
                  <a:pt x="1003300" y="1003300"/>
                </a:moveTo>
                <a:lnTo>
                  <a:pt x="967740" y="1003300"/>
                </a:lnTo>
                <a:lnTo>
                  <a:pt x="974089" y="1009650"/>
                </a:lnTo>
                <a:lnTo>
                  <a:pt x="1009649" y="1009650"/>
                </a:lnTo>
                <a:lnTo>
                  <a:pt x="1003300" y="1003300"/>
                </a:lnTo>
                <a:close/>
              </a:path>
              <a:path w="2862580" h="2862579">
                <a:moveTo>
                  <a:pt x="1009650" y="1009650"/>
                </a:moveTo>
                <a:lnTo>
                  <a:pt x="974090" y="1009650"/>
                </a:lnTo>
                <a:lnTo>
                  <a:pt x="980439" y="1016000"/>
                </a:lnTo>
                <a:lnTo>
                  <a:pt x="1016000" y="1016000"/>
                </a:lnTo>
                <a:lnTo>
                  <a:pt x="1009650" y="1009650"/>
                </a:lnTo>
                <a:close/>
              </a:path>
              <a:path w="2862580" h="2862579">
                <a:moveTo>
                  <a:pt x="1016000" y="1016000"/>
                </a:moveTo>
                <a:lnTo>
                  <a:pt x="980440" y="1016000"/>
                </a:lnTo>
                <a:lnTo>
                  <a:pt x="993139" y="1028700"/>
                </a:lnTo>
                <a:lnTo>
                  <a:pt x="1028700" y="1028700"/>
                </a:lnTo>
                <a:lnTo>
                  <a:pt x="1016000" y="1016000"/>
                </a:lnTo>
                <a:close/>
              </a:path>
              <a:path w="2862580" h="2862579">
                <a:moveTo>
                  <a:pt x="1028700" y="1028700"/>
                </a:moveTo>
                <a:lnTo>
                  <a:pt x="993140" y="1028700"/>
                </a:lnTo>
                <a:lnTo>
                  <a:pt x="999489" y="1035050"/>
                </a:lnTo>
                <a:lnTo>
                  <a:pt x="1035049" y="1035050"/>
                </a:lnTo>
                <a:lnTo>
                  <a:pt x="1028700" y="1028700"/>
                </a:lnTo>
                <a:close/>
              </a:path>
              <a:path w="2862580" h="2862579">
                <a:moveTo>
                  <a:pt x="1035050" y="1035050"/>
                </a:moveTo>
                <a:lnTo>
                  <a:pt x="999490" y="1035050"/>
                </a:lnTo>
                <a:lnTo>
                  <a:pt x="1005839" y="1041400"/>
                </a:lnTo>
                <a:lnTo>
                  <a:pt x="1041399" y="1041400"/>
                </a:lnTo>
                <a:lnTo>
                  <a:pt x="1035050" y="1035050"/>
                </a:lnTo>
                <a:close/>
              </a:path>
              <a:path w="2862580" h="2862579">
                <a:moveTo>
                  <a:pt x="1041400" y="1041400"/>
                </a:moveTo>
                <a:lnTo>
                  <a:pt x="1005840" y="1041400"/>
                </a:lnTo>
                <a:lnTo>
                  <a:pt x="1012189" y="1047750"/>
                </a:lnTo>
                <a:lnTo>
                  <a:pt x="1047750" y="1047750"/>
                </a:lnTo>
                <a:lnTo>
                  <a:pt x="1041400" y="1041400"/>
                </a:lnTo>
                <a:close/>
              </a:path>
              <a:path w="2862580" h="2862579">
                <a:moveTo>
                  <a:pt x="1047750" y="1047750"/>
                </a:moveTo>
                <a:lnTo>
                  <a:pt x="1012190" y="1047750"/>
                </a:lnTo>
                <a:lnTo>
                  <a:pt x="1018539" y="1054100"/>
                </a:lnTo>
                <a:lnTo>
                  <a:pt x="1054099" y="1054100"/>
                </a:lnTo>
                <a:lnTo>
                  <a:pt x="1047750" y="1047750"/>
                </a:lnTo>
                <a:close/>
              </a:path>
              <a:path w="2862580" h="2862579">
                <a:moveTo>
                  <a:pt x="1054100" y="1054100"/>
                </a:moveTo>
                <a:lnTo>
                  <a:pt x="1018540" y="1054100"/>
                </a:lnTo>
                <a:lnTo>
                  <a:pt x="1024889" y="1060450"/>
                </a:lnTo>
                <a:lnTo>
                  <a:pt x="1060449" y="1060450"/>
                </a:lnTo>
                <a:lnTo>
                  <a:pt x="1054100" y="1054100"/>
                </a:lnTo>
                <a:close/>
              </a:path>
              <a:path w="2862580" h="2862579">
                <a:moveTo>
                  <a:pt x="1060450" y="1060450"/>
                </a:moveTo>
                <a:lnTo>
                  <a:pt x="1024890" y="1060450"/>
                </a:lnTo>
                <a:lnTo>
                  <a:pt x="1031239" y="1066800"/>
                </a:lnTo>
                <a:lnTo>
                  <a:pt x="1066799" y="1066800"/>
                </a:lnTo>
                <a:lnTo>
                  <a:pt x="1060450" y="1060450"/>
                </a:lnTo>
                <a:close/>
              </a:path>
              <a:path w="2862580" h="2862579">
                <a:moveTo>
                  <a:pt x="1066800" y="1066800"/>
                </a:moveTo>
                <a:lnTo>
                  <a:pt x="1031240" y="1066800"/>
                </a:lnTo>
                <a:lnTo>
                  <a:pt x="1037589" y="1073150"/>
                </a:lnTo>
                <a:lnTo>
                  <a:pt x="1073149" y="1073150"/>
                </a:lnTo>
                <a:lnTo>
                  <a:pt x="1066800" y="1066800"/>
                </a:lnTo>
                <a:close/>
              </a:path>
              <a:path w="2862580" h="2862579">
                <a:moveTo>
                  <a:pt x="1073150" y="1073150"/>
                </a:moveTo>
                <a:lnTo>
                  <a:pt x="1037590" y="1073150"/>
                </a:lnTo>
                <a:lnTo>
                  <a:pt x="1056639" y="1092200"/>
                </a:lnTo>
                <a:lnTo>
                  <a:pt x="1092199" y="1092200"/>
                </a:lnTo>
                <a:lnTo>
                  <a:pt x="1073150" y="1073150"/>
                </a:lnTo>
                <a:close/>
              </a:path>
              <a:path w="2862580" h="2862579">
                <a:moveTo>
                  <a:pt x="1092200" y="1092200"/>
                </a:moveTo>
                <a:lnTo>
                  <a:pt x="1056640" y="1092200"/>
                </a:lnTo>
                <a:lnTo>
                  <a:pt x="1062989" y="1098550"/>
                </a:lnTo>
                <a:lnTo>
                  <a:pt x="1098549" y="1098550"/>
                </a:lnTo>
                <a:lnTo>
                  <a:pt x="1092200" y="1092200"/>
                </a:lnTo>
                <a:close/>
              </a:path>
              <a:path w="2862580" h="2862579">
                <a:moveTo>
                  <a:pt x="1098550" y="1098550"/>
                </a:moveTo>
                <a:lnTo>
                  <a:pt x="1062990" y="1098550"/>
                </a:lnTo>
                <a:lnTo>
                  <a:pt x="1069339" y="1104900"/>
                </a:lnTo>
                <a:lnTo>
                  <a:pt x="1104899" y="1104900"/>
                </a:lnTo>
                <a:lnTo>
                  <a:pt x="1098550" y="1098550"/>
                </a:lnTo>
                <a:close/>
              </a:path>
              <a:path w="2862580" h="2862579">
                <a:moveTo>
                  <a:pt x="1104900" y="1104900"/>
                </a:moveTo>
                <a:lnTo>
                  <a:pt x="1069340" y="1104900"/>
                </a:lnTo>
                <a:lnTo>
                  <a:pt x="1082039" y="1117600"/>
                </a:lnTo>
                <a:lnTo>
                  <a:pt x="1117599" y="1117600"/>
                </a:lnTo>
                <a:lnTo>
                  <a:pt x="1104900" y="1104900"/>
                </a:lnTo>
                <a:close/>
              </a:path>
              <a:path w="2862580" h="2862579">
                <a:moveTo>
                  <a:pt x="1117600" y="1117600"/>
                </a:moveTo>
                <a:lnTo>
                  <a:pt x="1082040" y="1117600"/>
                </a:lnTo>
                <a:lnTo>
                  <a:pt x="1094739" y="1130300"/>
                </a:lnTo>
                <a:lnTo>
                  <a:pt x="1130299" y="1130300"/>
                </a:lnTo>
                <a:lnTo>
                  <a:pt x="1117600" y="1117600"/>
                </a:lnTo>
                <a:close/>
              </a:path>
              <a:path w="2862580" h="2862579">
                <a:moveTo>
                  <a:pt x="1130300" y="1130300"/>
                </a:moveTo>
                <a:lnTo>
                  <a:pt x="1094740" y="1130300"/>
                </a:lnTo>
                <a:lnTo>
                  <a:pt x="1101089" y="1136650"/>
                </a:lnTo>
                <a:lnTo>
                  <a:pt x="1136649" y="1136650"/>
                </a:lnTo>
                <a:lnTo>
                  <a:pt x="1130300" y="1130300"/>
                </a:lnTo>
                <a:close/>
              </a:path>
              <a:path w="2862580" h="2862579">
                <a:moveTo>
                  <a:pt x="1136650" y="1136650"/>
                </a:moveTo>
                <a:lnTo>
                  <a:pt x="1101090" y="1136650"/>
                </a:lnTo>
                <a:lnTo>
                  <a:pt x="1107439" y="1143000"/>
                </a:lnTo>
                <a:lnTo>
                  <a:pt x="1142999" y="1143000"/>
                </a:lnTo>
                <a:lnTo>
                  <a:pt x="1136650" y="1136650"/>
                </a:lnTo>
                <a:close/>
              </a:path>
              <a:path w="2862580" h="2862579">
                <a:moveTo>
                  <a:pt x="1143000" y="1143000"/>
                </a:moveTo>
                <a:lnTo>
                  <a:pt x="1107440" y="1143000"/>
                </a:lnTo>
                <a:lnTo>
                  <a:pt x="1113789" y="1149350"/>
                </a:lnTo>
                <a:lnTo>
                  <a:pt x="1149349" y="1149350"/>
                </a:lnTo>
                <a:lnTo>
                  <a:pt x="1143000" y="1143000"/>
                </a:lnTo>
                <a:close/>
              </a:path>
              <a:path w="2862580" h="2862579">
                <a:moveTo>
                  <a:pt x="1149350" y="1149350"/>
                </a:moveTo>
                <a:lnTo>
                  <a:pt x="1113790" y="1149350"/>
                </a:lnTo>
                <a:lnTo>
                  <a:pt x="1126489" y="1162050"/>
                </a:lnTo>
                <a:lnTo>
                  <a:pt x="1162050" y="1162050"/>
                </a:lnTo>
                <a:lnTo>
                  <a:pt x="1149350" y="1149350"/>
                </a:lnTo>
                <a:close/>
              </a:path>
              <a:path w="2862580" h="2862579">
                <a:moveTo>
                  <a:pt x="1162050" y="1162050"/>
                </a:moveTo>
                <a:lnTo>
                  <a:pt x="1126490" y="1162050"/>
                </a:lnTo>
                <a:lnTo>
                  <a:pt x="1132839" y="1168400"/>
                </a:lnTo>
                <a:lnTo>
                  <a:pt x="1168399" y="1168400"/>
                </a:lnTo>
                <a:lnTo>
                  <a:pt x="1162050" y="1162050"/>
                </a:lnTo>
                <a:close/>
              </a:path>
              <a:path w="2862580" h="2862579">
                <a:moveTo>
                  <a:pt x="1168400" y="1168400"/>
                </a:moveTo>
                <a:lnTo>
                  <a:pt x="1132840" y="1168400"/>
                </a:lnTo>
                <a:lnTo>
                  <a:pt x="1139189" y="1174750"/>
                </a:lnTo>
                <a:lnTo>
                  <a:pt x="1174749" y="1174750"/>
                </a:lnTo>
                <a:lnTo>
                  <a:pt x="1168400" y="1168400"/>
                </a:lnTo>
                <a:close/>
              </a:path>
              <a:path w="2862580" h="2862579">
                <a:moveTo>
                  <a:pt x="1174750" y="1174750"/>
                </a:moveTo>
                <a:lnTo>
                  <a:pt x="1139190" y="1174750"/>
                </a:lnTo>
                <a:lnTo>
                  <a:pt x="1145539" y="1181100"/>
                </a:lnTo>
                <a:lnTo>
                  <a:pt x="1181099" y="1181100"/>
                </a:lnTo>
                <a:lnTo>
                  <a:pt x="1174750" y="1174750"/>
                </a:lnTo>
                <a:close/>
              </a:path>
              <a:path w="2862580" h="2862579">
                <a:moveTo>
                  <a:pt x="1181100" y="1181100"/>
                </a:moveTo>
                <a:lnTo>
                  <a:pt x="1145540" y="1181100"/>
                </a:lnTo>
                <a:lnTo>
                  <a:pt x="1151889" y="1187450"/>
                </a:lnTo>
                <a:lnTo>
                  <a:pt x="1187450" y="1187450"/>
                </a:lnTo>
                <a:lnTo>
                  <a:pt x="1181100" y="1181100"/>
                </a:lnTo>
                <a:close/>
              </a:path>
              <a:path w="2862580" h="2862579">
                <a:moveTo>
                  <a:pt x="1187450" y="1187450"/>
                </a:moveTo>
                <a:lnTo>
                  <a:pt x="1151890" y="1187450"/>
                </a:lnTo>
                <a:lnTo>
                  <a:pt x="1158239" y="1193800"/>
                </a:lnTo>
                <a:lnTo>
                  <a:pt x="1193800" y="1193800"/>
                </a:lnTo>
                <a:lnTo>
                  <a:pt x="1187450" y="1187450"/>
                </a:lnTo>
                <a:close/>
              </a:path>
              <a:path w="2862580" h="2862579">
                <a:moveTo>
                  <a:pt x="1193800" y="1193800"/>
                </a:moveTo>
                <a:lnTo>
                  <a:pt x="1158240" y="1193800"/>
                </a:lnTo>
                <a:lnTo>
                  <a:pt x="1164589" y="1200150"/>
                </a:lnTo>
                <a:lnTo>
                  <a:pt x="1200150" y="1200150"/>
                </a:lnTo>
                <a:lnTo>
                  <a:pt x="1193800" y="1193800"/>
                </a:lnTo>
                <a:close/>
              </a:path>
              <a:path w="2862580" h="2862579">
                <a:moveTo>
                  <a:pt x="1200150" y="1200150"/>
                </a:moveTo>
                <a:lnTo>
                  <a:pt x="1164590" y="1200150"/>
                </a:lnTo>
                <a:lnTo>
                  <a:pt x="1170939" y="1206500"/>
                </a:lnTo>
                <a:lnTo>
                  <a:pt x="1206499" y="1206500"/>
                </a:lnTo>
                <a:lnTo>
                  <a:pt x="1200150" y="1200150"/>
                </a:lnTo>
                <a:close/>
              </a:path>
              <a:path w="2862580" h="2862579">
                <a:moveTo>
                  <a:pt x="1206500" y="1206500"/>
                </a:moveTo>
                <a:lnTo>
                  <a:pt x="1170940" y="1206500"/>
                </a:lnTo>
                <a:lnTo>
                  <a:pt x="1177289" y="1212850"/>
                </a:lnTo>
                <a:lnTo>
                  <a:pt x="1212849" y="1212850"/>
                </a:lnTo>
                <a:lnTo>
                  <a:pt x="1206500" y="1206500"/>
                </a:lnTo>
                <a:close/>
              </a:path>
              <a:path w="2862580" h="2862579">
                <a:moveTo>
                  <a:pt x="1212850" y="1212850"/>
                </a:moveTo>
                <a:lnTo>
                  <a:pt x="1177290" y="1212850"/>
                </a:lnTo>
                <a:lnTo>
                  <a:pt x="1183639" y="1219200"/>
                </a:lnTo>
                <a:lnTo>
                  <a:pt x="1219200" y="1219200"/>
                </a:lnTo>
                <a:lnTo>
                  <a:pt x="1212850" y="1212850"/>
                </a:lnTo>
                <a:close/>
              </a:path>
              <a:path w="2862580" h="2862579">
                <a:moveTo>
                  <a:pt x="1219200" y="1219200"/>
                </a:moveTo>
                <a:lnTo>
                  <a:pt x="1183640" y="1219200"/>
                </a:lnTo>
                <a:lnTo>
                  <a:pt x="1189989" y="1225550"/>
                </a:lnTo>
                <a:lnTo>
                  <a:pt x="1225549" y="1225550"/>
                </a:lnTo>
                <a:lnTo>
                  <a:pt x="1219200" y="1219200"/>
                </a:lnTo>
                <a:close/>
              </a:path>
              <a:path w="2862580" h="2862579">
                <a:moveTo>
                  <a:pt x="1225550" y="1225550"/>
                </a:moveTo>
                <a:lnTo>
                  <a:pt x="1189990" y="1225550"/>
                </a:lnTo>
                <a:lnTo>
                  <a:pt x="1196339" y="1231900"/>
                </a:lnTo>
                <a:lnTo>
                  <a:pt x="1231899" y="1231900"/>
                </a:lnTo>
                <a:lnTo>
                  <a:pt x="1225550" y="1225550"/>
                </a:lnTo>
                <a:close/>
              </a:path>
              <a:path w="2862580" h="2862579">
                <a:moveTo>
                  <a:pt x="1231900" y="1231900"/>
                </a:moveTo>
                <a:lnTo>
                  <a:pt x="1196340" y="1231900"/>
                </a:lnTo>
                <a:lnTo>
                  <a:pt x="1202689" y="1238250"/>
                </a:lnTo>
                <a:lnTo>
                  <a:pt x="1238249" y="1238250"/>
                </a:lnTo>
                <a:lnTo>
                  <a:pt x="1231900" y="1231900"/>
                </a:lnTo>
                <a:close/>
              </a:path>
              <a:path w="2862580" h="2862579">
                <a:moveTo>
                  <a:pt x="1238250" y="1238250"/>
                </a:moveTo>
                <a:lnTo>
                  <a:pt x="1202690" y="1238250"/>
                </a:lnTo>
                <a:lnTo>
                  <a:pt x="1264919" y="1300480"/>
                </a:lnTo>
                <a:lnTo>
                  <a:pt x="1300479" y="1300480"/>
                </a:lnTo>
                <a:lnTo>
                  <a:pt x="1238250" y="1238250"/>
                </a:lnTo>
                <a:close/>
              </a:path>
              <a:path w="2862580" h="2862579">
                <a:moveTo>
                  <a:pt x="1300480" y="1300480"/>
                </a:moveTo>
                <a:lnTo>
                  <a:pt x="1264920" y="1300480"/>
                </a:lnTo>
                <a:lnTo>
                  <a:pt x="1271269" y="1306830"/>
                </a:lnTo>
                <a:lnTo>
                  <a:pt x="1306830" y="1306830"/>
                </a:lnTo>
                <a:lnTo>
                  <a:pt x="1300480" y="1300480"/>
                </a:lnTo>
                <a:close/>
              </a:path>
              <a:path w="2862580" h="2862579">
                <a:moveTo>
                  <a:pt x="1306830" y="1306830"/>
                </a:moveTo>
                <a:lnTo>
                  <a:pt x="1271270" y="1306830"/>
                </a:lnTo>
                <a:lnTo>
                  <a:pt x="1273809" y="1309370"/>
                </a:lnTo>
                <a:lnTo>
                  <a:pt x="1309370" y="1309370"/>
                </a:lnTo>
                <a:lnTo>
                  <a:pt x="1306830" y="1306830"/>
                </a:lnTo>
                <a:close/>
              </a:path>
              <a:path w="2862580" h="2862579">
                <a:moveTo>
                  <a:pt x="1309370" y="1309370"/>
                </a:moveTo>
                <a:lnTo>
                  <a:pt x="1273810" y="1309370"/>
                </a:lnTo>
                <a:lnTo>
                  <a:pt x="1303019" y="1338580"/>
                </a:lnTo>
                <a:lnTo>
                  <a:pt x="1338580" y="1338580"/>
                </a:lnTo>
                <a:lnTo>
                  <a:pt x="1309370" y="1309370"/>
                </a:lnTo>
                <a:close/>
              </a:path>
              <a:path w="2862580" h="2862579">
                <a:moveTo>
                  <a:pt x="1338580" y="1338580"/>
                </a:moveTo>
                <a:lnTo>
                  <a:pt x="1303020" y="1338580"/>
                </a:lnTo>
                <a:lnTo>
                  <a:pt x="1322069" y="1357630"/>
                </a:lnTo>
                <a:lnTo>
                  <a:pt x="1357630" y="1357630"/>
                </a:lnTo>
                <a:lnTo>
                  <a:pt x="1338580" y="1338580"/>
                </a:lnTo>
                <a:close/>
              </a:path>
              <a:path w="2862580" h="2862579">
                <a:moveTo>
                  <a:pt x="1357630" y="1357630"/>
                </a:moveTo>
                <a:lnTo>
                  <a:pt x="1322070" y="1357630"/>
                </a:lnTo>
                <a:lnTo>
                  <a:pt x="1324609" y="1360170"/>
                </a:lnTo>
                <a:lnTo>
                  <a:pt x="1360170" y="1360170"/>
                </a:lnTo>
                <a:lnTo>
                  <a:pt x="1357630" y="1357630"/>
                </a:lnTo>
                <a:close/>
              </a:path>
              <a:path w="2862580" h="2862579">
                <a:moveTo>
                  <a:pt x="1360170" y="1360170"/>
                </a:moveTo>
                <a:lnTo>
                  <a:pt x="1324610" y="1360170"/>
                </a:lnTo>
                <a:lnTo>
                  <a:pt x="1341119" y="1376680"/>
                </a:lnTo>
                <a:lnTo>
                  <a:pt x="1376679" y="1376680"/>
                </a:lnTo>
                <a:lnTo>
                  <a:pt x="1360170" y="1360170"/>
                </a:lnTo>
                <a:close/>
              </a:path>
              <a:path w="2862580" h="2862579">
                <a:moveTo>
                  <a:pt x="1376680" y="1376680"/>
                </a:moveTo>
                <a:lnTo>
                  <a:pt x="1341120" y="1376680"/>
                </a:lnTo>
                <a:lnTo>
                  <a:pt x="1343659" y="1379220"/>
                </a:lnTo>
                <a:lnTo>
                  <a:pt x="1379220" y="1379220"/>
                </a:lnTo>
                <a:lnTo>
                  <a:pt x="1376680" y="1376680"/>
                </a:lnTo>
                <a:close/>
              </a:path>
              <a:path w="2862580" h="2862579">
                <a:moveTo>
                  <a:pt x="1379220" y="1379220"/>
                </a:moveTo>
                <a:lnTo>
                  <a:pt x="1343660" y="1379220"/>
                </a:lnTo>
                <a:lnTo>
                  <a:pt x="1353819" y="1389380"/>
                </a:lnTo>
                <a:lnTo>
                  <a:pt x="1389380" y="1389380"/>
                </a:lnTo>
                <a:lnTo>
                  <a:pt x="1379220" y="1379220"/>
                </a:lnTo>
                <a:close/>
              </a:path>
              <a:path w="2862580" h="2862579">
                <a:moveTo>
                  <a:pt x="1389380" y="1389380"/>
                </a:moveTo>
                <a:lnTo>
                  <a:pt x="1353820" y="1389380"/>
                </a:lnTo>
                <a:lnTo>
                  <a:pt x="1356359" y="1391920"/>
                </a:lnTo>
                <a:lnTo>
                  <a:pt x="1391920" y="1391920"/>
                </a:lnTo>
                <a:lnTo>
                  <a:pt x="1389380" y="1389380"/>
                </a:lnTo>
                <a:close/>
              </a:path>
              <a:path w="2862580" h="2862579">
                <a:moveTo>
                  <a:pt x="1391920" y="1391920"/>
                </a:moveTo>
                <a:lnTo>
                  <a:pt x="1356360" y="1391920"/>
                </a:lnTo>
                <a:lnTo>
                  <a:pt x="1369059" y="1404620"/>
                </a:lnTo>
                <a:lnTo>
                  <a:pt x="1404620" y="1404620"/>
                </a:lnTo>
                <a:lnTo>
                  <a:pt x="1391920" y="1391920"/>
                </a:lnTo>
                <a:close/>
              </a:path>
              <a:path w="2862580" h="2862579">
                <a:moveTo>
                  <a:pt x="1404620" y="1404620"/>
                </a:moveTo>
                <a:lnTo>
                  <a:pt x="1369060" y="1404620"/>
                </a:lnTo>
                <a:lnTo>
                  <a:pt x="1379219" y="1414780"/>
                </a:lnTo>
                <a:lnTo>
                  <a:pt x="1414780" y="1414780"/>
                </a:lnTo>
                <a:lnTo>
                  <a:pt x="1404620" y="1404620"/>
                </a:lnTo>
                <a:close/>
              </a:path>
              <a:path w="2862580" h="2862579">
                <a:moveTo>
                  <a:pt x="1414780" y="1414780"/>
                </a:moveTo>
                <a:lnTo>
                  <a:pt x="1379220" y="1414780"/>
                </a:lnTo>
                <a:lnTo>
                  <a:pt x="1381759" y="1417320"/>
                </a:lnTo>
                <a:lnTo>
                  <a:pt x="1417319" y="1417320"/>
                </a:lnTo>
                <a:lnTo>
                  <a:pt x="1414780" y="1414780"/>
                </a:lnTo>
                <a:close/>
              </a:path>
              <a:path w="2862580" h="2862579">
                <a:moveTo>
                  <a:pt x="1417320" y="1417320"/>
                </a:moveTo>
                <a:lnTo>
                  <a:pt x="1381760" y="1417320"/>
                </a:lnTo>
                <a:lnTo>
                  <a:pt x="1385569" y="1421130"/>
                </a:lnTo>
                <a:lnTo>
                  <a:pt x="1421130" y="1421130"/>
                </a:lnTo>
                <a:lnTo>
                  <a:pt x="1417320" y="1417320"/>
                </a:lnTo>
                <a:close/>
              </a:path>
              <a:path w="2862580" h="2862579">
                <a:moveTo>
                  <a:pt x="1421130" y="1421130"/>
                </a:moveTo>
                <a:lnTo>
                  <a:pt x="1385570" y="1421130"/>
                </a:lnTo>
                <a:lnTo>
                  <a:pt x="1388109" y="1423670"/>
                </a:lnTo>
                <a:lnTo>
                  <a:pt x="1423670" y="1423670"/>
                </a:lnTo>
                <a:lnTo>
                  <a:pt x="1421130" y="1421130"/>
                </a:lnTo>
                <a:close/>
              </a:path>
              <a:path w="2862580" h="2862579">
                <a:moveTo>
                  <a:pt x="1423670" y="1423670"/>
                </a:moveTo>
                <a:lnTo>
                  <a:pt x="1388110" y="1423670"/>
                </a:lnTo>
                <a:lnTo>
                  <a:pt x="1400809" y="1436370"/>
                </a:lnTo>
                <a:lnTo>
                  <a:pt x="1436370" y="1436370"/>
                </a:lnTo>
                <a:lnTo>
                  <a:pt x="1423670" y="1423670"/>
                </a:lnTo>
                <a:close/>
              </a:path>
              <a:path w="2862580" h="2862579">
                <a:moveTo>
                  <a:pt x="1436370" y="1436370"/>
                </a:moveTo>
                <a:lnTo>
                  <a:pt x="1400810" y="1436370"/>
                </a:lnTo>
                <a:lnTo>
                  <a:pt x="1407159" y="1442720"/>
                </a:lnTo>
                <a:lnTo>
                  <a:pt x="1442720" y="1442720"/>
                </a:lnTo>
                <a:lnTo>
                  <a:pt x="1436370" y="1436370"/>
                </a:lnTo>
                <a:close/>
              </a:path>
              <a:path w="2862580" h="2862579">
                <a:moveTo>
                  <a:pt x="1442720" y="1442720"/>
                </a:moveTo>
                <a:lnTo>
                  <a:pt x="1407160" y="1442720"/>
                </a:lnTo>
                <a:lnTo>
                  <a:pt x="1413509" y="1449070"/>
                </a:lnTo>
                <a:lnTo>
                  <a:pt x="1449070" y="1449070"/>
                </a:lnTo>
                <a:lnTo>
                  <a:pt x="1442720" y="1442720"/>
                </a:lnTo>
                <a:close/>
              </a:path>
              <a:path w="2862580" h="2862579">
                <a:moveTo>
                  <a:pt x="1449070" y="1449070"/>
                </a:moveTo>
                <a:lnTo>
                  <a:pt x="1413510" y="1449070"/>
                </a:lnTo>
                <a:lnTo>
                  <a:pt x="1423669" y="1459230"/>
                </a:lnTo>
                <a:lnTo>
                  <a:pt x="1459230" y="1459230"/>
                </a:lnTo>
                <a:lnTo>
                  <a:pt x="1449070" y="1449070"/>
                </a:lnTo>
                <a:close/>
              </a:path>
              <a:path w="2862580" h="2862579">
                <a:moveTo>
                  <a:pt x="1459230" y="1459230"/>
                </a:moveTo>
                <a:lnTo>
                  <a:pt x="1423670" y="1459230"/>
                </a:lnTo>
                <a:lnTo>
                  <a:pt x="1426209" y="1461770"/>
                </a:lnTo>
                <a:lnTo>
                  <a:pt x="1461770" y="1461770"/>
                </a:lnTo>
                <a:lnTo>
                  <a:pt x="1459230" y="1459230"/>
                </a:lnTo>
                <a:close/>
              </a:path>
              <a:path w="2862580" h="2862579">
                <a:moveTo>
                  <a:pt x="1461770" y="1461770"/>
                </a:moveTo>
                <a:lnTo>
                  <a:pt x="1426210" y="1461770"/>
                </a:lnTo>
                <a:lnTo>
                  <a:pt x="1432559" y="1468120"/>
                </a:lnTo>
                <a:lnTo>
                  <a:pt x="1468120" y="1468120"/>
                </a:lnTo>
                <a:lnTo>
                  <a:pt x="1461770" y="1461770"/>
                </a:lnTo>
                <a:close/>
              </a:path>
              <a:path w="2862580" h="2862579">
                <a:moveTo>
                  <a:pt x="1468120" y="1468120"/>
                </a:moveTo>
                <a:lnTo>
                  <a:pt x="1432560" y="1468120"/>
                </a:lnTo>
                <a:lnTo>
                  <a:pt x="1445259" y="1480820"/>
                </a:lnTo>
                <a:lnTo>
                  <a:pt x="1480819" y="1480820"/>
                </a:lnTo>
                <a:lnTo>
                  <a:pt x="1468120" y="1468120"/>
                </a:lnTo>
                <a:close/>
              </a:path>
              <a:path w="2862580" h="2862579">
                <a:moveTo>
                  <a:pt x="1480820" y="1480820"/>
                </a:moveTo>
                <a:lnTo>
                  <a:pt x="1445260" y="1480820"/>
                </a:lnTo>
                <a:lnTo>
                  <a:pt x="1449069" y="1484630"/>
                </a:lnTo>
                <a:lnTo>
                  <a:pt x="1484630" y="1484630"/>
                </a:lnTo>
                <a:lnTo>
                  <a:pt x="1480820" y="1480820"/>
                </a:lnTo>
                <a:close/>
              </a:path>
              <a:path w="2862580" h="2862579">
                <a:moveTo>
                  <a:pt x="1484630" y="1484630"/>
                </a:moveTo>
                <a:lnTo>
                  <a:pt x="1449070" y="1484630"/>
                </a:lnTo>
                <a:lnTo>
                  <a:pt x="1451610" y="1487170"/>
                </a:lnTo>
                <a:lnTo>
                  <a:pt x="1487170" y="1487170"/>
                </a:lnTo>
                <a:lnTo>
                  <a:pt x="1484630" y="1484630"/>
                </a:lnTo>
                <a:close/>
              </a:path>
              <a:path w="2862580" h="2862579">
                <a:moveTo>
                  <a:pt x="1487170" y="1487170"/>
                </a:moveTo>
                <a:lnTo>
                  <a:pt x="1451610" y="1487170"/>
                </a:lnTo>
                <a:lnTo>
                  <a:pt x="1464309" y="1499870"/>
                </a:lnTo>
                <a:lnTo>
                  <a:pt x="1499870" y="1499870"/>
                </a:lnTo>
                <a:lnTo>
                  <a:pt x="1487170" y="1487170"/>
                </a:lnTo>
                <a:close/>
              </a:path>
              <a:path w="2862580" h="2862579">
                <a:moveTo>
                  <a:pt x="1499870" y="1499870"/>
                </a:moveTo>
                <a:lnTo>
                  <a:pt x="1464310" y="1499870"/>
                </a:lnTo>
                <a:lnTo>
                  <a:pt x="1480819" y="1516380"/>
                </a:lnTo>
                <a:lnTo>
                  <a:pt x="1516380" y="1516380"/>
                </a:lnTo>
                <a:lnTo>
                  <a:pt x="1499870" y="1499870"/>
                </a:lnTo>
                <a:close/>
              </a:path>
              <a:path w="2862580" h="2862579">
                <a:moveTo>
                  <a:pt x="1516380" y="1516380"/>
                </a:moveTo>
                <a:lnTo>
                  <a:pt x="1480820" y="1516380"/>
                </a:lnTo>
                <a:lnTo>
                  <a:pt x="1483359" y="1518920"/>
                </a:lnTo>
                <a:lnTo>
                  <a:pt x="1518920" y="1518920"/>
                </a:lnTo>
                <a:lnTo>
                  <a:pt x="1516380" y="1516380"/>
                </a:lnTo>
                <a:close/>
              </a:path>
              <a:path w="2862580" h="2862579">
                <a:moveTo>
                  <a:pt x="1518920" y="1518920"/>
                </a:moveTo>
                <a:lnTo>
                  <a:pt x="1483360" y="1518920"/>
                </a:lnTo>
                <a:lnTo>
                  <a:pt x="1496059" y="1531620"/>
                </a:lnTo>
                <a:lnTo>
                  <a:pt x="1531620" y="1531620"/>
                </a:lnTo>
                <a:lnTo>
                  <a:pt x="1518920" y="1518920"/>
                </a:lnTo>
                <a:close/>
              </a:path>
              <a:path w="2862580" h="2862579">
                <a:moveTo>
                  <a:pt x="1531620" y="1531620"/>
                </a:moveTo>
                <a:lnTo>
                  <a:pt x="1496060" y="1531620"/>
                </a:lnTo>
                <a:lnTo>
                  <a:pt x="1502409" y="1537970"/>
                </a:lnTo>
                <a:lnTo>
                  <a:pt x="1537969" y="1537970"/>
                </a:lnTo>
                <a:lnTo>
                  <a:pt x="1531620" y="1531620"/>
                </a:lnTo>
                <a:close/>
              </a:path>
              <a:path w="2862580" h="2862579">
                <a:moveTo>
                  <a:pt x="1537970" y="1537970"/>
                </a:moveTo>
                <a:lnTo>
                  <a:pt x="1502410" y="1537970"/>
                </a:lnTo>
                <a:lnTo>
                  <a:pt x="1515109" y="1550670"/>
                </a:lnTo>
                <a:lnTo>
                  <a:pt x="1550670" y="1550670"/>
                </a:lnTo>
                <a:lnTo>
                  <a:pt x="1537970" y="1537970"/>
                </a:lnTo>
                <a:close/>
              </a:path>
              <a:path w="2862580" h="2862579">
                <a:moveTo>
                  <a:pt x="1550670" y="1550670"/>
                </a:moveTo>
                <a:lnTo>
                  <a:pt x="1515110" y="1550670"/>
                </a:lnTo>
                <a:lnTo>
                  <a:pt x="1527809" y="1563370"/>
                </a:lnTo>
                <a:lnTo>
                  <a:pt x="1563369" y="1563370"/>
                </a:lnTo>
                <a:lnTo>
                  <a:pt x="1550670" y="1550670"/>
                </a:lnTo>
                <a:close/>
              </a:path>
              <a:path w="2862580" h="2862579">
                <a:moveTo>
                  <a:pt x="1563370" y="1563370"/>
                </a:moveTo>
                <a:lnTo>
                  <a:pt x="1527810" y="1563370"/>
                </a:lnTo>
                <a:lnTo>
                  <a:pt x="1537969" y="1573530"/>
                </a:lnTo>
                <a:lnTo>
                  <a:pt x="1573530" y="1573530"/>
                </a:lnTo>
                <a:lnTo>
                  <a:pt x="1563370" y="1563370"/>
                </a:lnTo>
                <a:close/>
              </a:path>
              <a:path w="2862580" h="2862579">
                <a:moveTo>
                  <a:pt x="1573530" y="1573530"/>
                </a:moveTo>
                <a:lnTo>
                  <a:pt x="1537970" y="1573530"/>
                </a:lnTo>
                <a:lnTo>
                  <a:pt x="1565909" y="1601470"/>
                </a:lnTo>
                <a:lnTo>
                  <a:pt x="1601470" y="1601470"/>
                </a:lnTo>
                <a:lnTo>
                  <a:pt x="1573530" y="1573530"/>
                </a:lnTo>
                <a:close/>
              </a:path>
              <a:path w="2862580" h="2862579">
                <a:moveTo>
                  <a:pt x="1601470" y="1601470"/>
                </a:moveTo>
                <a:lnTo>
                  <a:pt x="1565910" y="1601470"/>
                </a:lnTo>
                <a:lnTo>
                  <a:pt x="1607819" y="1643380"/>
                </a:lnTo>
                <a:lnTo>
                  <a:pt x="1643379" y="1643380"/>
                </a:lnTo>
                <a:lnTo>
                  <a:pt x="1601470" y="1601470"/>
                </a:lnTo>
                <a:close/>
              </a:path>
              <a:path w="2862580" h="2862579">
                <a:moveTo>
                  <a:pt x="1643380" y="1643380"/>
                </a:moveTo>
                <a:lnTo>
                  <a:pt x="1607820" y="1643380"/>
                </a:lnTo>
                <a:lnTo>
                  <a:pt x="1616709" y="1652270"/>
                </a:lnTo>
                <a:lnTo>
                  <a:pt x="1652269" y="1652270"/>
                </a:lnTo>
                <a:lnTo>
                  <a:pt x="1643380" y="1643380"/>
                </a:lnTo>
                <a:close/>
              </a:path>
              <a:path w="2862580" h="2862579">
                <a:moveTo>
                  <a:pt x="1652270" y="1652270"/>
                </a:moveTo>
                <a:lnTo>
                  <a:pt x="1616710" y="1652270"/>
                </a:lnTo>
                <a:lnTo>
                  <a:pt x="1639569" y="1675130"/>
                </a:lnTo>
                <a:lnTo>
                  <a:pt x="1675129" y="1675130"/>
                </a:lnTo>
                <a:lnTo>
                  <a:pt x="1652270" y="1652270"/>
                </a:lnTo>
                <a:close/>
              </a:path>
              <a:path w="2862580" h="2862579">
                <a:moveTo>
                  <a:pt x="1675130" y="1675130"/>
                </a:moveTo>
                <a:lnTo>
                  <a:pt x="1639570" y="1675130"/>
                </a:lnTo>
                <a:lnTo>
                  <a:pt x="1661159" y="1696720"/>
                </a:lnTo>
                <a:lnTo>
                  <a:pt x="1696720" y="1696720"/>
                </a:lnTo>
                <a:lnTo>
                  <a:pt x="1675130" y="1675130"/>
                </a:lnTo>
                <a:close/>
              </a:path>
              <a:path w="2862580" h="2862579">
                <a:moveTo>
                  <a:pt x="1696720" y="1696720"/>
                </a:moveTo>
                <a:lnTo>
                  <a:pt x="1661160" y="1696720"/>
                </a:lnTo>
                <a:lnTo>
                  <a:pt x="1673859" y="1709420"/>
                </a:lnTo>
                <a:lnTo>
                  <a:pt x="1709420" y="1709420"/>
                </a:lnTo>
                <a:lnTo>
                  <a:pt x="1696720" y="1696720"/>
                </a:lnTo>
                <a:close/>
              </a:path>
              <a:path w="2862580" h="2862579">
                <a:moveTo>
                  <a:pt x="1709420" y="1709420"/>
                </a:moveTo>
                <a:lnTo>
                  <a:pt x="1673860" y="1709420"/>
                </a:lnTo>
                <a:lnTo>
                  <a:pt x="1677669" y="1713230"/>
                </a:lnTo>
                <a:lnTo>
                  <a:pt x="1713230" y="1713230"/>
                </a:lnTo>
                <a:lnTo>
                  <a:pt x="1709420" y="1709420"/>
                </a:lnTo>
                <a:close/>
              </a:path>
              <a:path w="2862580" h="2862579">
                <a:moveTo>
                  <a:pt x="1713230" y="1713230"/>
                </a:moveTo>
                <a:lnTo>
                  <a:pt x="1677670" y="1713230"/>
                </a:lnTo>
                <a:lnTo>
                  <a:pt x="1680209" y="1715770"/>
                </a:lnTo>
                <a:lnTo>
                  <a:pt x="1715770" y="1715770"/>
                </a:lnTo>
                <a:lnTo>
                  <a:pt x="1713230" y="1713230"/>
                </a:lnTo>
                <a:close/>
              </a:path>
              <a:path w="2862580" h="2862579">
                <a:moveTo>
                  <a:pt x="1715770" y="1715770"/>
                </a:moveTo>
                <a:lnTo>
                  <a:pt x="1680210" y="1715770"/>
                </a:lnTo>
                <a:lnTo>
                  <a:pt x="1684019" y="1719579"/>
                </a:lnTo>
                <a:lnTo>
                  <a:pt x="1719579" y="1719579"/>
                </a:lnTo>
                <a:lnTo>
                  <a:pt x="1715770" y="1715770"/>
                </a:lnTo>
                <a:close/>
              </a:path>
              <a:path w="2862580" h="2862579">
                <a:moveTo>
                  <a:pt x="1719579" y="1719580"/>
                </a:moveTo>
                <a:lnTo>
                  <a:pt x="1684020" y="1719580"/>
                </a:lnTo>
                <a:lnTo>
                  <a:pt x="1705609" y="1741170"/>
                </a:lnTo>
                <a:lnTo>
                  <a:pt x="1741169" y="1741170"/>
                </a:lnTo>
                <a:lnTo>
                  <a:pt x="1719579" y="1719580"/>
                </a:lnTo>
                <a:close/>
              </a:path>
              <a:path w="2862580" h="2862579">
                <a:moveTo>
                  <a:pt x="1741170" y="1741170"/>
                </a:moveTo>
                <a:lnTo>
                  <a:pt x="1705610" y="1741170"/>
                </a:lnTo>
                <a:lnTo>
                  <a:pt x="1709419" y="1744980"/>
                </a:lnTo>
                <a:lnTo>
                  <a:pt x="1744979" y="1744980"/>
                </a:lnTo>
                <a:lnTo>
                  <a:pt x="1741170" y="1741170"/>
                </a:lnTo>
                <a:close/>
              </a:path>
              <a:path w="2862580" h="2862579">
                <a:moveTo>
                  <a:pt x="1744980" y="1744980"/>
                </a:moveTo>
                <a:lnTo>
                  <a:pt x="1709420" y="1744980"/>
                </a:lnTo>
                <a:lnTo>
                  <a:pt x="1737359" y="1772920"/>
                </a:lnTo>
                <a:lnTo>
                  <a:pt x="1772920" y="1772920"/>
                </a:lnTo>
                <a:lnTo>
                  <a:pt x="1744980" y="1744980"/>
                </a:lnTo>
                <a:close/>
              </a:path>
              <a:path w="2862580" h="2862579">
                <a:moveTo>
                  <a:pt x="1772920" y="1772920"/>
                </a:moveTo>
                <a:lnTo>
                  <a:pt x="1737360" y="1772920"/>
                </a:lnTo>
                <a:lnTo>
                  <a:pt x="1741169" y="1776730"/>
                </a:lnTo>
                <a:lnTo>
                  <a:pt x="1776730" y="1776730"/>
                </a:lnTo>
                <a:lnTo>
                  <a:pt x="1772920" y="1772920"/>
                </a:lnTo>
                <a:close/>
              </a:path>
              <a:path w="2862580" h="2862579">
                <a:moveTo>
                  <a:pt x="1776730" y="1776730"/>
                </a:moveTo>
                <a:lnTo>
                  <a:pt x="1741170" y="1776730"/>
                </a:lnTo>
                <a:lnTo>
                  <a:pt x="1743709" y="1779270"/>
                </a:lnTo>
                <a:lnTo>
                  <a:pt x="1779270" y="1779270"/>
                </a:lnTo>
                <a:lnTo>
                  <a:pt x="1776730" y="1776730"/>
                </a:lnTo>
                <a:close/>
              </a:path>
              <a:path w="2862580" h="2862579">
                <a:moveTo>
                  <a:pt x="1779270" y="1779270"/>
                </a:moveTo>
                <a:lnTo>
                  <a:pt x="1743710" y="1779270"/>
                </a:lnTo>
                <a:lnTo>
                  <a:pt x="1836419" y="1871980"/>
                </a:lnTo>
                <a:lnTo>
                  <a:pt x="1871980" y="1871980"/>
                </a:lnTo>
                <a:lnTo>
                  <a:pt x="1779270" y="1779270"/>
                </a:lnTo>
                <a:close/>
              </a:path>
              <a:path w="2862580" h="2862579">
                <a:moveTo>
                  <a:pt x="1871980" y="1871980"/>
                </a:moveTo>
                <a:lnTo>
                  <a:pt x="1836420" y="1871980"/>
                </a:lnTo>
                <a:lnTo>
                  <a:pt x="1864359" y="1899920"/>
                </a:lnTo>
                <a:lnTo>
                  <a:pt x="1899919" y="1899920"/>
                </a:lnTo>
                <a:lnTo>
                  <a:pt x="1871980" y="1871980"/>
                </a:lnTo>
                <a:close/>
              </a:path>
              <a:path w="2862580" h="2862579">
                <a:moveTo>
                  <a:pt x="1899920" y="1899920"/>
                </a:moveTo>
                <a:lnTo>
                  <a:pt x="1864360" y="1899920"/>
                </a:lnTo>
                <a:lnTo>
                  <a:pt x="1868169" y="1903730"/>
                </a:lnTo>
                <a:lnTo>
                  <a:pt x="1903729" y="1903730"/>
                </a:lnTo>
                <a:lnTo>
                  <a:pt x="1899920" y="1899920"/>
                </a:lnTo>
                <a:close/>
              </a:path>
              <a:path w="2862580" h="2862579">
                <a:moveTo>
                  <a:pt x="1903730" y="1903730"/>
                </a:moveTo>
                <a:lnTo>
                  <a:pt x="1868170" y="1903730"/>
                </a:lnTo>
                <a:lnTo>
                  <a:pt x="1880869" y="1916430"/>
                </a:lnTo>
                <a:lnTo>
                  <a:pt x="1916429" y="1916430"/>
                </a:lnTo>
                <a:lnTo>
                  <a:pt x="1903730" y="1903730"/>
                </a:lnTo>
                <a:close/>
              </a:path>
              <a:path w="2862580" h="2862579">
                <a:moveTo>
                  <a:pt x="1916430" y="1916430"/>
                </a:moveTo>
                <a:lnTo>
                  <a:pt x="1880870" y="1916430"/>
                </a:lnTo>
                <a:lnTo>
                  <a:pt x="1927859" y="1963420"/>
                </a:lnTo>
                <a:lnTo>
                  <a:pt x="1963420" y="1963420"/>
                </a:lnTo>
                <a:lnTo>
                  <a:pt x="1916430" y="1916430"/>
                </a:lnTo>
                <a:close/>
              </a:path>
              <a:path w="2862580" h="2862579">
                <a:moveTo>
                  <a:pt x="1963420" y="1963420"/>
                </a:moveTo>
                <a:lnTo>
                  <a:pt x="1927860" y="1963420"/>
                </a:lnTo>
                <a:lnTo>
                  <a:pt x="1946909" y="1982470"/>
                </a:lnTo>
                <a:lnTo>
                  <a:pt x="1982469" y="1982470"/>
                </a:lnTo>
                <a:lnTo>
                  <a:pt x="1963420" y="1963420"/>
                </a:lnTo>
                <a:close/>
              </a:path>
              <a:path w="2862580" h="2862579">
                <a:moveTo>
                  <a:pt x="1982470" y="1982470"/>
                </a:moveTo>
                <a:lnTo>
                  <a:pt x="1946910" y="1982470"/>
                </a:lnTo>
                <a:lnTo>
                  <a:pt x="1950719" y="1986280"/>
                </a:lnTo>
                <a:lnTo>
                  <a:pt x="1986279" y="1986280"/>
                </a:lnTo>
                <a:lnTo>
                  <a:pt x="1982470" y="1982470"/>
                </a:lnTo>
                <a:close/>
              </a:path>
              <a:path w="2862580" h="2862579">
                <a:moveTo>
                  <a:pt x="1986280" y="1986280"/>
                </a:moveTo>
                <a:lnTo>
                  <a:pt x="1950720" y="1986280"/>
                </a:lnTo>
                <a:lnTo>
                  <a:pt x="1953259" y="1988820"/>
                </a:lnTo>
                <a:lnTo>
                  <a:pt x="1988820" y="1988820"/>
                </a:lnTo>
                <a:lnTo>
                  <a:pt x="1986280" y="1986280"/>
                </a:lnTo>
                <a:close/>
              </a:path>
              <a:path w="2862580" h="2862579">
                <a:moveTo>
                  <a:pt x="1988820" y="1988820"/>
                </a:moveTo>
                <a:lnTo>
                  <a:pt x="1953260" y="1988820"/>
                </a:lnTo>
                <a:lnTo>
                  <a:pt x="1957069" y="1992630"/>
                </a:lnTo>
                <a:lnTo>
                  <a:pt x="1992629" y="1992630"/>
                </a:lnTo>
                <a:lnTo>
                  <a:pt x="1988820" y="1988820"/>
                </a:lnTo>
                <a:close/>
              </a:path>
              <a:path w="2862580" h="2862579">
                <a:moveTo>
                  <a:pt x="1992630" y="1992630"/>
                </a:moveTo>
                <a:lnTo>
                  <a:pt x="1957070" y="1992630"/>
                </a:lnTo>
                <a:lnTo>
                  <a:pt x="1976119" y="2011680"/>
                </a:lnTo>
                <a:lnTo>
                  <a:pt x="2011679" y="2011680"/>
                </a:lnTo>
                <a:lnTo>
                  <a:pt x="1992630" y="1992630"/>
                </a:lnTo>
                <a:close/>
              </a:path>
              <a:path w="2862580" h="2862579">
                <a:moveTo>
                  <a:pt x="2011680" y="2011680"/>
                </a:moveTo>
                <a:lnTo>
                  <a:pt x="1976120" y="2011680"/>
                </a:lnTo>
                <a:lnTo>
                  <a:pt x="1988819" y="2024380"/>
                </a:lnTo>
                <a:lnTo>
                  <a:pt x="2024379" y="2024380"/>
                </a:lnTo>
                <a:lnTo>
                  <a:pt x="2011680" y="2011680"/>
                </a:lnTo>
                <a:close/>
              </a:path>
              <a:path w="2862580" h="2862579">
                <a:moveTo>
                  <a:pt x="2024380" y="2024380"/>
                </a:moveTo>
                <a:lnTo>
                  <a:pt x="1988820" y="2024380"/>
                </a:lnTo>
                <a:lnTo>
                  <a:pt x="2004059" y="2039620"/>
                </a:lnTo>
                <a:lnTo>
                  <a:pt x="2039620" y="2039620"/>
                </a:lnTo>
                <a:lnTo>
                  <a:pt x="2024380" y="2024380"/>
                </a:lnTo>
                <a:close/>
              </a:path>
              <a:path w="2862580" h="2862579">
                <a:moveTo>
                  <a:pt x="2039620" y="2039620"/>
                </a:moveTo>
                <a:lnTo>
                  <a:pt x="2004060" y="2039620"/>
                </a:lnTo>
                <a:lnTo>
                  <a:pt x="2014219" y="2049779"/>
                </a:lnTo>
                <a:lnTo>
                  <a:pt x="2049779" y="2049779"/>
                </a:lnTo>
                <a:lnTo>
                  <a:pt x="2039620" y="2039620"/>
                </a:lnTo>
                <a:close/>
              </a:path>
              <a:path w="2862580" h="2862579">
                <a:moveTo>
                  <a:pt x="2049779" y="2049780"/>
                </a:moveTo>
                <a:lnTo>
                  <a:pt x="2014220" y="2049780"/>
                </a:lnTo>
                <a:lnTo>
                  <a:pt x="2016759" y="2052320"/>
                </a:lnTo>
                <a:lnTo>
                  <a:pt x="2052319" y="2052320"/>
                </a:lnTo>
                <a:lnTo>
                  <a:pt x="2049779" y="2049780"/>
                </a:lnTo>
                <a:close/>
              </a:path>
              <a:path w="2862580" h="2862579">
                <a:moveTo>
                  <a:pt x="2663190" y="2663190"/>
                </a:moveTo>
                <a:lnTo>
                  <a:pt x="2627630" y="2663190"/>
                </a:lnTo>
                <a:lnTo>
                  <a:pt x="2772410" y="2807970"/>
                </a:lnTo>
                <a:lnTo>
                  <a:pt x="2807970" y="2807970"/>
                </a:lnTo>
                <a:lnTo>
                  <a:pt x="2663190" y="2663190"/>
                </a:lnTo>
                <a:close/>
              </a:path>
              <a:path w="2862580" h="2862579">
                <a:moveTo>
                  <a:pt x="2660649" y="2660650"/>
                </a:moveTo>
                <a:lnTo>
                  <a:pt x="2625090" y="2660650"/>
                </a:lnTo>
                <a:lnTo>
                  <a:pt x="2626360" y="2661920"/>
                </a:lnTo>
                <a:lnTo>
                  <a:pt x="2661920" y="2661920"/>
                </a:lnTo>
                <a:lnTo>
                  <a:pt x="2660649" y="2660650"/>
                </a:lnTo>
                <a:close/>
              </a:path>
              <a:path w="2862580" h="2862579">
                <a:moveTo>
                  <a:pt x="2656840" y="2656840"/>
                </a:moveTo>
                <a:lnTo>
                  <a:pt x="2621279" y="2656840"/>
                </a:lnTo>
                <a:lnTo>
                  <a:pt x="2623820" y="2659380"/>
                </a:lnTo>
                <a:lnTo>
                  <a:pt x="2659379" y="2659380"/>
                </a:lnTo>
                <a:lnTo>
                  <a:pt x="2656840" y="2656840"/>
                </a:lnTo>
                <a:close/>
              </a:path>
              <a:path w="2862580" h="2862579">
                <a:moveTo>
                  <a:pt x="2654300" y="2654300"/>
                </a:moveTo>
                <a:lnTo>
                  <a:pt x="2618740" y="2654300"/>
                </a:lnTo>
                <a:lnTo>
                  <a:pt x="2620010" y="2655570"/>
                </a:lnTo>
                <a:lnTo>
                  <a:pt x="2655570" y="2655570"/>
                </a:lnTo>
                <a:lnTo>
                  <a:pt x="2654300" y="2654300"/>
                </a:lnTo>
                <a:close/>
              </a:path>
              <a:path w="2862580" h="2862579">
                <a:moveTo>
                  <a:pt x="2650490" y="2650490"/>
                </a:moveTo>
                <a:lnTo>
                  <a:pt x="2614929" y="2650490"/>
                </a:lnTo>
                <a:lnTo>
                  <a:pt x="2617470" y="2653030"/>
                </a:lnTo>
                <a:lnTo>
                  <a:pt x="2653029" y="2653030"/>
                </a:lnTo>
                <a:lnTo>
                  <a:pt x="2650490" y="2650490"/>
                </a:lnTo>
                <a:close/>
              </a:path>
              <a:path w="2862580" h="2862579">
                <a:moveTo>
                  <a:pt x="2647949" y="2647950"/>
                </a:moveTo>
                <a:lnTo>
                  <a:pt x="2612390" y="2647950"/>
                </a:lnTo>
                <a:lnTo>
                  <a:pt x="2613660" y="2649220"/>
                </a:lnTo>
                <a:lnTo>
                  <a:pt x="2649220" y="2649220"/>
                </a:lnTo>
                <a:lnTo>
                  <a:pt x="2647949" y="2647950"/>
                </a:lnTo>
                <a:close/>
              </a:path>
              <a:path w="2862580" h="2862579">
                <a:moveTo>
                  <a:pt x="2644140" y="2644140"/>
                </a:moveTo>
                <a:lnTo>
                  <a:pt x="2608579" y="2644140"/>
                </a:lnTo>
                <a:lnTo>
                  <a:pt x="2611120" y="2646680"/>
                </a:lnTo>
                <a:lnTo>
                  <a:pt x="2646680" y="2646680"/>
                </a:lnTo>
                <a:lnTo>
                  <a:pt x="2644140" y="2644140"/>
                </a:lnTo>
                <a:close/>
              </a:path>
              <a:path w="2862580" h="2862579">
                <a:moveTo>
                  <a:pt x="2641599" y="2641600"/>
                </a:moveTo>
                <a:lnTo>
                  <a:pt x="2606040" y="2641600"/>
                </a:lnTo>
                <a:lnTo>
                  <a:pt x="2607310" y="2642870"/>
                </a:lnTo>
                <a:lnTo>
                  <a:pt x="2642869" y="2642870"/>
                </a:lnTo>
                <a:lnTo>
                  <a:pt x="2641599" y="2641600"/>
                </a:lnTo>
                <a:close/>
              </a:path>
              <a:path w="2862580" h="2862579">
                <a:moveTo>
                  <a:pt x="2637790" y="2637790"/>
                </a:moveTo>
                <a:lnTo>
                  <a:pt x="2602229" y="2637790"/>
                </a:lnTo>
                <a:lnTo>
                  <a:pt x="2604770" y="2640330"/>
                </a:lnTo>
                <a:lnTo>
                  <a:pt x="2640329" y="2640330"/>
                </a:lnTo>
                <a:lnTo>
                  <a:pt x="2637790" y="2637790"/>
                </a:lnTo>
                <a:close/>
              </a:path>
              <a:path w="2862580" h="2862579">
                <a:moveTo>
                  <a:pt x="2635249" y="2635250"/>
                </a:moveTo>
                <a:lnTo>
                  <a:pt x="2599690" y="2635250"/>
                </a:lnTo>
                <a:lnTo>
                  <a:pt x="2600960" y="2636520"/>
                </a:lnTo>
                <a:lnTo>
                  <a:pt x="2636520" y="2636520"/>
                </a:lnTo>
                <a:lnTo>
                  <a:pt x="2635249" y="2635250"/>
                </a:lnTo>
                <a:close/>
              </a:path>
              <a:path w="2862580" h="2862579">
                <a:moveTo>
                  <a:pt x="2631440" y="2631440"/>
                </a:moveTo>
                <a:lnTo>
                  <a:pt x="2595879" y="2631440"/>
                </a:lnTo>
                <a:lnTo>
                  <a:pt x="2598420" y="2633980"/>
                </a:lnTo>
                <a:lnTo>
                  <a:pt x="2633979" y="2633980"/>
                </a:lnTo>
                <a:lnTo>
                  <a:pt x="2631440" y="2631440"/>
                </a:lnTo>
                <a:close/>
              </a:path>
              <a:path w="2862580" h="2862579">
                <a:moveTo>
                  <a:pt x="2628899" y="2628900"/>
                </a:moveTo>
                <a:lnTo>
                  <a:pt x="2593340" y="2628900"/>
                </a:lnTo>
                <a:lnTo>
                  <a:pt x="2594610" y="2630170"/>
                </a:lnTo>
                <a:lnTo>
                  <a:pt x="2630170" y="2630170"/>
                </a:lnTo>
                <a:lnTo>
                  <a:pt x="2628899" y="2628900"/>
                </a:lnTo>
                <a:close/>
              </a:path>
              <a:path w="2862580" h="2862579">
                <a:moveTo>
                  <a:pt x="2625090" y="2625090"/>
                </a:moveTo>
                <a:lnTo>
                  <a:pt x="2589529" y="2625090"/>
                </a:lnTo>
                <a:lnTo>
                  <a:pt x="2592070" y="2627630"/>
                </a:lnTo>
                <a:lnTo>
                  <a:pt x="2627629" y="2627630"/>
                </a:lnTo>
                <a:lnTo>
                  <a:pt x="2625090" y="2625090"/>
                </a:lnTo>
                <a:close/>
              </a:path>
              <a:path w="2862580" h="2862579">
                <a:moveTo>
                  <a:pt x="2622550" y="2622550"/>
                </a:moveTo>
                <a:lnTo>
                  <a:pt x="2586990" y="2622550"/>
                </a:lnTo>
                <a:lnTo>
                  <a:pt x="2588260" y="2623820"/>
                </a:lnTo>
                <a:lnTo>
                  <a:pt x="2623820" y="2623820"/>
                </a:lnTo>
                <a:lnTo>
                  <a:pt x="2622550" y="2622550"/>
                </a:lnTo>
                <a:close/>
              </a:path>
              <a:path w="2862580" h="2862579">
                <a:moveTo>
                  <a:pt x="2618740" y="2618740"/>
                </a:moveTo>
                <a:lnTo>
                  <a:pt x="2583179" y="2618740"/>
                </a:lnTo>
                <a:lnTo>
                  <a:pt x="2585720" y="2621280"/>
                </a:lnTo>
                <a:lnTo>
                  <a:pt x="2621279" y="2621280"/>
                </a:lnTo>
                <a:lnTo>
                  <a:pt x="2618740" y="2618740"/>
                </a:lnTo>
                <a:close/>
              </a:path>
              <a:path w="2862580" h="2862579">
                <a:moveTo>
                  <a:pt x="2616200" y="2616200"/>
                </a:moveTo>
                <a:lnTo>
                  <a:pt x="2580640" y="2616200"/>
                </a:lnTo>
                <a:lnTo>
                  <a:pt x="2581910" y="2617470"/>
                </a:lnTo>
                <a:lnTo>
                  <a:pt x="2617470" y="2617470"/>
                </a:lnTo>
                <a:lnTo>
                  <a:pt x="2616200" y="2616200"/>
                </a:lnTo>
                <a:close/>
              </a:path>
              <a:path w="2862580" h="2862579">
                <a:moveTo>
                  <a:pt x="2612390" y="2612390"/>
                </a:moveTo>
                <a:lnTo>
                  <a:pt x="2576829" y="2612390"/>
                </a:lnTo>
                <a:lnTo>
                  <a:pt x="2579370" y="2614930"/>
                </a:lnTo>
                <a:lnTo>
                  <a:pt x="2614930" y="2614930"/>
                </a:lnTo>
                <a:lnTo>
                  <a:pt x="2612390" y="2612390"/>
                </a:lnTo>
                <a:close/>
              </a:path>
              <a:path w="2862580" h="2862579">
                <a:moveTo>
                  <a:pt x="2609850" y="2609850"/>
                </a:moveTo>
                <a:lnTo>
                  <a:pt x="2574290" y="2609850"/>
                </a:lnTo>
                <a:lnTo>
                  <a:pt x="2575560" y="2611120"/>
                </a:lnTo>
                <a:lnTo>
                  <a:pt x="2611120" y="2611120"/>
                </a:lnTo>
                <a:lnTo>
                  <a:pt x="2609850" y="2609850"/>
                </a:lnTo>
                <a:close/>
              </a:path>
              <a:path w="2862580" h="2862579">
                <a:moveTo>
                  <a:pt x="2606040" y="2606040"/>
                </a:moveTo>
                <a:lnTo>
                  <a:pt x="2570479" y="2606040"/>
                </a:lnTo>
                <a:lnTo>
                  <a:pt x="2573020" y="2608580"/>
                </a:lnTo>
                <a:lnTo>
                  <a:pt x="2608580" y="2608580"/>
                </a:lnTo>
                <a:lnTo>
                  <a:pt x="2606040" y="2606040"/>
                </a:lnTo>
                <a:close/>
              </a:path>
              <a:path w="2862580" h="2862579">
                <a:moveTo>
                  <a:pt x="2603499" y="2603500"/>
                </a:moveTo>
                <a:lnTo>
                  <a:pt x="2567940" y="2603500"/>
                </a:lnTo>
                <a:lnTo>
                  <a:pt x="2569210" y="2604770"/>
                </a:lnTo>
                <a:lnTo>
                  <a:pt x="2604769" y="2604770"/>
                </a:lnTo>
                <a:lnTo>
                  <a:pt x="2603499" y="2603500"/>
                </a:lnTo>
                <a:close/>
              </a:path>
              <a:path w="2862580" h="2862579">
                <a:moveTo>
                  <a:pt x="2599690" y="2599690"/>
                </a:moveTo>
                <a:lnTo>
                  <a:pt x="2564130" y="2599690"/>
                </a:lnTo>
                <a:lnTo>
                  <a:pt x="2566670" y="2602230"/>
                </a:lnTo>
                <a:lnTo>
                  <a:pt x="2602229" y="2602230"/>
                </a:lnTo>
                <a:lnTo>
                  <a:pt x="2599690" y="2599690"/>
                </a:lnTo>
                <a:close/>
              </a:path>
              <a:path w="2862580" h="2862579">
                <a:moveTo>
                  <a:pt x="2597149" y="2597150"/>
                </a:moveTo>
                <a:lnTo>
                  <a:pt x="2561590" y="2597150"/>
                </a:lnTo>
                <a:lnTo>
                  <a:pt x="2562860" y="2598420"/>
                </a:lnTo>
                <a:lnTo>
                  <a:pt x="2598419" y="2598420"/>
                </a:lnTo>
                <a:lnTo>
                  <a:pt x="2597149" y="2597150"/>
                </a:lnTo>
                <a:close/>
              </a:path>
              <a:path w="2862580" h="2862579">
                <a:moveTo>
                  <a:pt x="2593340" y="2593340"/>
                </a:moveTo>
                <a:lnTo>
                  <a:pt x="2557779" y="2593340"/>
                </a:lnTo>
                <a:lnTo>
                  <a:pt x="2560320" y="2595880"/>
                </a:lnTo>
                <a:lnTo>
                  <a:pt x="2595879" y="2595880"/>
                </a:lnTo>
                <a:lnTo>
                  <a:pt x="2593340" y="2593340"/>
                </a:lnTo>
                <a:close/>
              </a:path>
              <a:path w="2862580" h="2862579">
                <a:moveTo>
                  <a:pt x="2590800" y="2590800"/>
                </a:moveTo>
                <a:lnTo>
                  <a:pt x="2555240" y="2590800"/>
                </a:lnTo>
                <a:lnTo>
                  <a:pt x="2556510" y="2592070"/>
                </a:lnTo>
                <a:lnTo>
                  <a:pt x="2592070" y="2592070"/>
                </a:lnTo>
                <a:lnTo>
                  <a:pt x="2590800" y="2590800"/>
                </a:lnTo>
                <a:close/>
              </a:path>
              <a:path w="2862580" h="2862579">
                <a:moveTo>
                  <a:pt x="2586990" y="2586990"/>
                </a:moveTo>
                <a:lnTo>
                  <a:pt x="2551429" y="2586990"/>
                </a:lnTo>
                <a:lnTo>
                  <a:pt x="2553970" y="2589530"/>
                </a:lnTo>
                <a:lnTo>
                  <a:pt x="2589529" y="2589530"/>
                </a:lnTo>
                <a:lnTo>
                  <a:pt x="2586990" y="2586990"/>
                </a:lnTo>
                <a:close/>
              </a:path>
              <a:path w="2862580" h="2862579">
                <a:moveTo>
                  <a:pt x="2584450" y="2584450"/>
                </a:moveTo>
                <a:lnTo>
                  <a:pt x="2548890" y="2584450"/>
                </a:lnTo>
                <a:lnTo>
                  <a:pt x="2550160" y="2585720"/>
                </a:lnTo>
                <a:lnTo>
                  <a:pt x="2585719" y="2585720"/>
                </a:lnTo>
                <a:lnTo>
                  <a:pt x="2584450" y="2584450"/>
                </a:lnTo>
                <a:close/>
              </a:path>
              <a:path w="2862580" h="2862579">
                <a:moveTo>
                  <a:pt x="2580640" y="2580640"/>
                </a:moveTo>
                <a:lnTo>
                  <a:pt x="2545080" y="2580640"/>
                </a:lnTo>
                <a:lnTo>
                  <a:pt x="2547620" y="2583180"/>
                </a:lnTo>
                <a:lnTo>
                  <a:pt x="2583179" y="2583180"/>
                </a:lnTo>
                <a:lnTo>
                  <a:pt x="2580640" y="2580640"/>
                </a:lnTo>
                <a:close/>
              </a:path>
              <a:path w="2862580" h="2862579">
                <a:moveTo>
                  <a:pt x="2578100" y="2578100"/>
                </a:moveTo>
                <a:lnTo>
                  <a:pt x="2542540" y="2578100"/>
                </a:lnTo>
                <a:lnTo>
                  <a:pt x="2543810" y="2579370"/>
                </a:lnTo>
                <a:lnTo>
                  <a:pt x="2579370" y="2579370"/>
                </a:lnTo>
                <a:lnTo>
                  <a:pt x="2578100" y="2578100"/>
                </a:lnTo>
                <a:close/>
              </a:path>
              <a:path w="2862580" h="2862579">
                <a:moveTo>
                  <a:pt x="2574290" y="2574290"/>
                </a:moveTo>
                <a:lnTo>
                  <a:pt x="2538729" y="2574290"/>
                </a:lnTo>
                <a:lnTo>
                  <a:pt x="2541270" y="2576830"/>
                </a:lnTo>
                <a:lnTo>
                  <a:pt x="2576829" y="2576830"/>
                </a:lnTo>
                <a:lnTo>
                  <a:pt x="2574290" y="2574290"/>
                </a:lnTo>
                <a:close/>
              </a:path>
              <a:path w="2862580" h="2862579">
                <a:moveTo>
                  <a:pt x="2571749" y="2571750"/>
                </a:moveTo>
                <a:lnTo>
                  <a:pt x="2536190" y="2571750"/>
                </a:lnTo>
                <a:lnTo>
                  <a:pt x="2537460" y="2573020"/>
                </a:lnTo>
                <a:lnTo>
                  <a:pt x="2573019" y="2573020"/>
                </a:lnTo>
                <a:lnTo>
                  <a:pt x="2571749" y="2571750"/>
                </a:lnTo>
                <a:close/>
              </a:path>
              <a:path w="2862580" h="2862579">
                <a:moveTo>
                  <a:pt x="2565399" y="2565400"/>
                </a:moveTo>
                <a:lnTo>
                  <a:pt x="2529840" y="2565400"/>
                </a:lnTo>
                <a:lnTo>
                  <a:pt x="2534920" y="2570480"/>
                </a:lnTo>
                <a:lnTo>
                  <a:pt x="2570480" y="2570480"/>
                </a:lnTo>
                <a:lnTo>
                  <a:pt x="2565399" y="2565400"/>
                </a:lnTo>
                <a:close/>
              </a:path>
              <a:path w="2862580" h="2862579">
                <a:moveTo>
                  <a:pt x="2561590" y="2561590"/>
                </a:moveTo>
                <a:lnTo>
                  <a:pt x="2526029" y="2561590"/>
                </a:lnTo>
                <a:lnTo>
                  <a:pt x="2528570" y="2564130"/>
                </a:lnTo>
                <a:lnTo>
                  <a:pt x="2564129" y="2564130"/>
                </a:lnTo>
                <a:lnTo>
                  <a:pt x="2561590" y="2561590"/>
                </a:lnTo>
                <a:close/>
              </a:path>
              <a:path w="2862580" h="2862579">
                <a:moveTo>
                  <a:pt x="2559049" y="2559050"/>
                </a:moveTo>
                <a:lnTo>
                  <a:pt x="2523490" y="2559050"/>
                </a:lnTo>
                <a:lnTo>
                  <a:pt x="2524760" y="2560320"/>
                </a:lnTo>
                <a:lnTo>
                  <a:pt x="2560319" y="2560320"/>
                </a:lnTo>
                <a:lnTo>
                  <a:pt x="2559049" y="2559050"/>
                </a:lnTo>
                <a:close/>
              </a:path>
              <a:path w="2862580" h="2862579">
                <a:moveTo>
                  <a:pt x="2555240" y="2555240"/>
                </a:moveTo>
                <a:lnTo>
                  <a:pt x="2519680" y="2555240"/>
                </a:lnTo>
                <a:lnTo>
                  <a:pt x="2522220" y="2557780"/>
                </a:lnTo>
                <a:lnTo>
                  <a:pt x="2557779" y="2557780"/>
                </a:lnTo>
                <a:lnTo>
                  <a:pt x="2555240" y="2555240"/>
                </a:lnTo>
                <a:close/>
              </a:path>
              <a:path w="2862580" h="2862579">
                <a:moveTo>
                  <a:pt x="2552700" y="2552700"/>
                </a:moveTo>
                <a:lnTo>
                  <a:pt x="2517140" y="2552700"/>
                </a:lnTo>
                <a:lnTo>
                  <a:pt x="2518410" y="2553970"/>
                </a:lnTo>
                <a:lnTo>
                  <a:pt x="2553970" y="2553970"/>
                </a:lnTo>
                <a:lnTo>
                  <a:pt x="2552700" y="2552700"/>
                </a:lnTo>
                <a:close/>
              </a:path>
              <a:path w="2862580" h="2862579">
                <a:moveTo>
                  <a:pt x="2548890" y="2548890"/>
                </a:moveTo>
                <a:lnTo>
                  <a:pt x="2513330" y="2548890"/>
                </a:lnTo>
                <a:lnTo>
                  <a:pt x="2515870" y="2551430"/>
                </a:lnTo>
                <a:lnTo>
                  <a:pt x="2551430" y="2551430"/>
                </a:lnTo>
                <a:lnTo>
                  <a:pt x="2548890" y="2548890"/>
                </a:lnTo>
                <a:close/>
              </a:path>
              <a:path w="2862580" h="2862579">
                <a:moveTo>
                  <a:pt x="2546349" y="2546350"/>
                </a:moveTo>
                <a:lnTo>
                  <a:pt x="2510790" y="2546350"/>
                </a:lnTo>
                <a:lnTo>
                  <a:pt x="2512060" y="2547620"/>
                </a:lnTo>
                <a:lnTo>
                  <a:pt x="2547619" y="2547620"/>
                </a:lnTo>
                <a:lnTo>
                  <a:pt x="2546349" y="2546350"/>
                </a:lnTo>
                <a:close/>
              </a:path>
              <a:path w="2862580" h="2862579">
                <a:moveTo>
                  <a:pt x="2542540" y="2542540"/>
                </a:moveTo>
                <a:lnTo>
                  <a:pt x="2506979" y="2542540"/>
                </a:lnTo>
                <a:lnTo>
                  <a:pt x="2509520" y="2545080"/>
                </a:lnTo>
                <a:lnTo>
                  <a:pt x="2545079" y="2545080"/>
                </a:lnTo>
                <a:lnTo>
                  <a:pt x="2542540" y="2542540"/>
                </a:lnTo>
                <a:close/>
              </a:path>
              <a:path w="2862580" h="2862579">
                <a:moveTo>
                  <a:pt x="2539999" y="2540000"/>
                </a:moveTo>
                <a:lnTo>
                  <a:pt x="2504440" y="2540000"/>
                </a:lnTo>
                <a:lnTo>
                  <a:pt x="2505710" y="2541270"/>
                </a:lnTo>
                <a:lnTo>
                  <a:pt x="2541269" y="2541270"/>
                </a:lnTo>
                <a:lnTo>
                  <a:pt x="2539999" y="2540000"/>
                </a:lnTo>
                <a:close/>
              </a:path>
              <a:path w="2862580" h="2862579">
                <a:moveTo>
                  <a:pt x="2536190" y="2536190"/>
                </a:moveTo>
                <a:lnTo>
                  <a:pt x="2500629" y="2536190"/>
                </a:lnTo>
                <a:lnTo>
                  <a:pt x="2503170" y="2538730"/>
                </a:lnTo>
                <a:lnTo>
                  <a:pt x="2538729" y="2538730"/>
                </a:lnTo>
                <a:lnTo>
                  <a:pt x="2536190" y="2536190"/>
                </a:lnTo>
                <a:close/>
              </a:path>
              <a:path w="2862580" h="2862579">
                <a:moveTo>
                  <a:pt x="2533649" y="2533650"/>
                </a:moveTo>
                <a:lnTo>
                  <a:pt x="2498090" y="2533650"/>
                </a:lnTo>
                <a:lnTo>
                  <a:pt x="2499360" y="2534920"/>
                </a:lnTo>
                <a:lnTo>
                  <a:pt x="2534920" y="2534920"/>
                </a:lnTo>
                <a:lnTo>
                  <a:pt x="2533649" y="2533650"/>
                </a:lnTo>
                <a:close/>
              </a:path>
              <a:path w="2862580" h="2862579">
                <a:moveTo>
                  <a:pt x="2529840" y="2529840"/>
                </a:moveTo>
                <a:lnTo>
                  <a:pt x="2494280" y="2529840"/>
                </a:lnTo>
                <a:lnTo>
                  <a:pt x="2496820" y="2532380"/>
                </a:lnTo>
                <a:lnTo>
                  <a:pt x="2532380" y="2532380"/>
                </a:lnTo>
                <a:lnTo>
                  <a:pt x="2529840" y="2529840"/>
                </a:lnTo>
                <a:close/>
              </a:path>
              <a:path w="2862580" h="2862579">
                <a:moveTo>
                  <a:pt x="2527300" y="2527300"/>
                </a:moveTo>
                <a:lnTo>
                  <a:pt x="2491740" y="2527300"/>
                </a:lnTo>
                <a:lnTo>
                  <a:pt x="2493010" y="2528570"/>
                </a:lnTo>
                <a:lnTo>
                  <a:pt x="2528569" y="2528570"/>
                </a:lnTo>
                <a:lnTo>
                  <a:pt x="2527300" y="2527300"/>
                </a:lnTo>
                <a:close/>
              </a:path>
              <a:path w="2862580" h="2862579">
                <a:moveTo>
                  <a:pt x="2523490" y="2523490"/>
                </a:moveTo>
                <a:lnTo>
                  <a:pt x="2487930" y="2523490"/>
                </a:lnTo>
                <a:lnTo>
                  <a:pt x="2490470" y="2526030"/>
                </a:lnTo>
                <a:lnTo>
                  <a:pt x="2526029" y="2526030"/>
                </a:lnTo>
                <a:lnTo>
                  <a:pt x="2523490" y="2523490"/>
                </a:lnTo>
                <a:close/>
              </a:path>
              <a:path w="2862580" h="2862579">
                <a:moveTo>
                  <a:pt x="2520950" y="2520950"/>
                </a:moveTo>
                <a:lnTo>
                  <a:pt x="2485390" y="2520950"/>
                </a:lnTo>
                <a:lnTo>
                  <a:pt x="2486660" y="2522220"/>
                </a:lnTo>
                <a:lnTo>
                  <a:pt x="2522219" y="2522220"/>
                </a:lnTo>
                <a:lnTo>
                  <a:pt x="2520950" y="2520950"/>
                </a:lnTo>
                <a:close/>
              </a:path>
              <a:path w="2862580" h="2862579">
                <a:moveTo>
                  <a:pt x="2517140" y="2517140"/>
                </a:moveTo>
                <a:lnTo>
                  <a:pt x="2481580" y="2517140"/>
                </a:lnTo>
                <a:lnTo>
                  <a:pt x="2484120" y="2519680"/>
                </a:lnTo>
                <a:lnTo>
                  <a:pt x="2519680" y="2519680"/>
                </a:lnTo>
                <a:lnTo>
                  <a:pt x="2517140" y="2517140"/>
                </a:lnTo>
                <a:close/>
              </a:path>
              <a:path w="2862580" h="2862579">
                <a:moveTo>
                  <a:pt x="2514599" y="2514600"/>
                </a:moveTo>
                <a:lnTo>
                  <a:pt x="2479040" y="2514600"/>
                </a:lnTo>
                <a:lnTo>
                  <a:pt x="2480310" y="2515870"/>
                </a:lnTo>
                <a:lnTo>
                  <a:pt x="2515870" y="2515870"/>
                </a:lnTo>
                <a:lnTo>
                  <a:pt x="2514599" y="2514600"/>
                </a:lnTo>
                <a:close/>
              </a:path>
              <a:path w="2862580" h="2862579">
                <a:moveTo>
                  <a:pt x="2510790" y="2510790"/>
                </a:moveTo>
                <a:lnTo>
                  <a:pt x="2475229" y="2510790"/>
                </a:lnTo>
                <a:lnTo>
                  <a:pt x="2477770" y="2513330"/>
                </a:lnTo>
                <a:lnTo>
                  <a:pt x="2513330" y="2513330"/>
                </a:lnTo>
                <a:lnTo>
                  <a:pt x="2510790" y="2510790"/>
                </a:lnTo>
                <a:close/>
              </a:path>
              <a:path w="2862580" h="2862579">
                <a:moveTo>
                  <a:pt x="2508249" y="2508250"/>
                </a:moveTo>
                <a:lnTo>
                  <a:pt x="2472690" y="2508250"/>
                </a:lnTo>
                <a:lnTo>
                  <a:pt x="2473960" y="2509520"/>
                </a:lnTo>
                <a:lnTo>
                  <a:pt x="2509519" y="2509520"/>
                </a:lnTo>
                <a:lnTo>
                  <a:pt x="2508249" y="2508250"/>
                </a:lnTo>
                <a:close/>
              </a:path>
              <a:path w="2862580" h="2862579">
                <a:moveTo>
                  <a:pt x="2501899" y="2501900"/>
                </a:moveTo>
                <a:lnTo>
                  <a:pt x="2466340" y="2501900"/>
                </a:lnTo>
                <a:lnTo>
                  <a:pt x="2471420" y="2506980"/>
                </a:lnTo>
                <a:lnTo>
                  <a:pt x="2506980" y="2506980"/>
                </a:lnTo>
                <a:lnTo>
                  <a:pt x="2501899" y="2501900"/>
                </a:lnTo>
                <a:close/>
              </a:path>
              <a:path w="2862580" h="2862579">
                <a:moveTo>
                  <a:pt x="2495549" y="2495550"/>
                </a:moveTo>
                <a:lnTo>
                  <a:pt x="2459990" y="2495550"/>
                </a:lnTo>
                <a:lnTo>
                  <a:pt x="2465070" y="2500630"/>
                </a:lnTo>
                <a:lnTo>
                  <a:pt x="2500629" y="2500630"/>
                </a:lnTo>
                <a:lnTo>
                  <a:pt x="2495549" y="2495550"/>
                </a:lnTo>
                <a:close/>
              </a:path>
              <a:path w="2862580" h="2862579">
                <a:moveTo>
                  <a:pt x="2489199" y="2489200"/>
                </a:moveTo>
                <a:lnTo>
                  <a:pt x="2453640" y="2489200"/>
                </a:lnTo>
                <a:lnTo>
                  <a:pt x="2458720" y="2494280"/>
                </a:lnTo>
                <a:lnTo>
                  <a:pt x="2494279" y="2494280"/>
                </a:lnTo>
                <a:lnTo>
                  <a:pt x="2489199" y="2489200"/>
                </a:lnTo>
                <a:close/>
              </a:path>
              <a:path w="2862580" h="2862579">
                <a:moveTo>
                  <a:pt x="2482849" y="2482850"/>
                </a:moveTo>
                <a:lnTo>
                  <a:pt x="2447290" y="2482850"/>
                </a:lnTo>
                <a:lnTo>
                  <a:pt x="2452370" y="2487930"/>
                </a:lnTo>
                <a:lnTo>
                  <a:pt x="2487929" y="2487930"/>
                </a:lnTo>
                <a:lnTo>
                  <a:pt x="2482849" y="2482850"/>
                </a:lnTo>
                <a:close/>
              </a:path>
              <a:path w="2862580" h="2862579">
                <a:moveTo>
                  <a:pt x="2476499" y="2476500"/>
                </a:moveTo>
                <a:lnTo>
                  <a:pt x="2440940" y="2476500"/>
                </a:lnTo>
                <a:lnTo>
                  <a:pt x="2446020" y="2481580"/>
                </a:lnTo>
                <a:lnTo>
                  <a:pt x="2481580" y="2481580"/>
                </a:lnTo>
                <a:lnTo>
                  <a:pt x="2476499" y="2476500"/>
                </a:lnTo>
                <a:close/>
              </a:path>
              <a:path w="2862580" h="2862579">
                <a:moveTo>
                  <a:pt x="2470149" y="2470150"/>
                </a:moveTo>
                <a:lnTo>
                  <a:pt x="2434590" y="2470150"/>
                </a:lnTo>
                <a:lnTo>
                  <a:pt x="2439670" y="2475230"/>
                </a:lnTo>
                <a:lnTo>
                  <a:pt x="2475229" y="2475230"/>
                </a:lnTo>
                <a:lnTo>
                  <a:pt x="2470149" y="2470150"/>
                </a:lnTo>
                <a:close/>
              </a:path>
              <a:path w="2862580" h="2862579">
                <a:moveTo>
                  <a:pt x="2463799" y="2463800"/>
                </a:moveTo>
                <a:lnTo>
                  <a:pt x="2428240" y="2463800"/>
                </a:lnTo>
                <a:lnTo>
                  <a:pt x="2433320" y="2468880"/>
                </a:lnTo>
                <a:lnTo>
                  <a:pt x="2468879" y="2468880"/>
                </a:lnTo>
                <a:lnTo>
                  <a:pt x="2463799" y="2463800"/>
                </a:lnTo>
                <a:close/>
              </a:path>
              <a:path w="2862580" h="2862579">
                <a:moveTo>
                  <a:pt x="2458720" y="2458720"/>
                </a:moveTo>
                <a:lnTo>
                  <a:pt x="2423160" y="2458720"/>
                </a:lnTo>
                <a:lnTo>
                  <a:pt x="2426970" y="2462530"/>
                </a:lnTo>
                <a:lnTo>
                  <a:pt x="2462529" y="2462530"/>
                </a:lnTo>
                <a:lnTo>
                  <a:pt x="2458720" y="2458720"/>
                </a:lnTo>
                <a:close/>
              </a:path>
              <a:path w="2862580" h="2862579">
                <a:moveTo>
                  <a:pt x="2452370" y="2452370"/>
                </a:moveTo>
                <a:lnTo>
                  <a:pt x="2416810" y="2452370"/>
                </a:lnTo>
                <a:lnTo>
                  <a:pt x="2421890" y="2457450"/>
                </a:lnTo>
                <a:lnTo>
                  <a:pt x="2457450" y="2457450"/>
                </a:lnTo>
                <a:lnTo>
                  <a:pt x="2452370" y="2452370"/>
                </a:lnTo>
                <a:close/>
              </a:path>
              <a:path w="2862580" h="2862579">
                <a:moveTo>
                  <a:pt x="2446020" y="2446020"/>
                </a:moveTo>
                <a:lnTo>
                  <a:pt x="2410460" y="2446020"/>
                </a:lnTo>
                <a:lnTo>
                  <a:pt x="2415540" y="2451100"/>
                </a:lnTo>
                <a:lnTo>
                  <a:pt x="2451100" y="2451100"/>
                </a:lnTo>
                <a:lnTo>
                  <a:pt x="2446020" y="2446020"/>
                </a:lnTo>
                <a:close/>
              </a:path>
              <a:path w="2862580" h="2862579">
                <a:moveTo>
                  <a:pt x="2439670" y="2439670"/>
                </a:moveTo>
                <a:lnTo>
                  <a:pt x="2404110" y="2439670"/>
                </a:lnTo>
                <a:lnTo>
                  <a:pt x="2409190" y="2444750"/>
                </a:lnTo>
                <a:lnTo>
                  <a:pt x="2444750" y="2444750"/>
                </a:lnTo>
                <a:lnTo>
                  <a:pt x="2439670" y="2439670"/>
                </a:lnTo>
                <a:close/>
              </a:path>
              <a:path w="2862580" h="2862579">
                <a:moveTo>
                  <a:pt x="2433320" y="2433320"/>
                </a:moveTo>
                <a:lnTo>
                  <a:pt x="2397760" y="2433320"/>
                </a:lnTo>
                <a:lnTo>
                  <a:pt x="2402840" y="2438400"/>
                </a:lnTo>
                <a:lnTo>
                  <a:pt x="2438400" y="2438400"/>
                </a:lnTo>
                <a:lnTo>
                  <a:pt x="2433320" y="2433320"/>
                </a:lnTo>
                <a:close/>
              </a:path>
              <a:path w="2862580" h="2862579">
                <a:moveTo>
                  <a:pt x="2426970" y="2426970"/>
                </a:moveTo>
                <a:lnTo>
                  <a:pt x="2391410" y="2426970"/>
                </a:lnTo>
                <a:lnTo>
                  <a:pt x="2396490" y="2432050"/>
                </a:lnTo>
                <a:lnTo>
                  <a:pt x="2432050" y="2432050"/>
                </a:lnTo>
                <a:lnTo>
                  <a:pt x="2426970" y="2426970"/>
                </a:lnTo>
                <a:close/>
              </a:path>
              <a:path w="2862580" h="2862579">
                <a:moveTo>
                  <a:pt x="2420620" y="2420620"/>
                </a:moveTo>
                <a:lnTo>
                  <a:pt x="2385060" y="2420620"/>
                </a:lnTo>
                <a:lnTo>
                  <a:pt x="2390140" y="2425700"/>
                </a:lnTo>
                <a:lnTo>
                  <a:pt x="2425700" y="2425700"/>
                </a:lnTo>
                <a:lnTo>
                  <a:pt x="2420620" y="2420620"/>
                </a:lnTo>
                <a:close/>
              </a:path>
              <a:path w="2862580" h="2862579">
                <a:moveTo>
                  <a:pt x="2414270" y="2414270"/>
                </a:moveTo>
                <a:lnTo>
                  <a:pt x="2378710" y="2414270"/>
                </a:lnTo>
                <a:lnTo>
                  <a:pt x="2383790" y="2419350"/>
                </a:lnTo>
                <a:lnTo>
                  <a:pt x="2419350" y="2419350"/>
                </a:lnTo>
                <a:lnTo>
                  <a:pt x="2414270" y="2414270"/>
                </a:lnTo>
                <a:close/>
              </a:path>
              <a:path w="2862580" h="2862579">
                <a:moveTo>
                  <a:pt x="2407919" y="2407920"/>
                </a:moveTo>
                <a:lnTo>
                  <a:pt x="2372360" y="2407920"/>
                </a:lnTo>
                <a:lnTo>
                  <a:pt x="2377440" y="2413000"/>
                </a:lnTo>
                <a:lnTo>
                  <a:pt x="2413000" y="2413000"/>
                </a:lnTo>
                <a:lnTo>
                  <a:pt x="2407919" y="2407920"/>
                </a:lnTo>
                <a:close/>
              </a:path>
              <a:path w="2862580" h="2862579">
                <a:moveTo>
                  <a:pt x="2401570" y="2401570"/>
                </a:moveTo>
                <a:lnTo>
                  <a:pt x="2366010" y="2401570"/>
                </a:lnTo>
                <a:lnTo>
                  <a:pt x="2371090" y="2406650"/>
                </a:lnTo>
                <a:lnTo>
                  <a:pt x="2406650" y="2406650"/>
                </a:lnTo>
                <a:lnTo>
                  <a:pt x="2401570" y="2401570"/>
                </a:lnTo>
                <a:close/>
              </a:path>
              <a:path w="2862580" h="2862579">
                <a:moveTo>
                  <a:pt x="2395220" y="2395220"/>
                </a:moveTo>
                <a:lnTo>
                  <a:pt x="2359660" y="2395220"/>
                </a:lnTo>
                <a:lnTo>
                  <a:pt x="2364740" y="2400300"/>
                </a:lnTo>
                <a:lnTo>
                  <a:pt x="2400300" y="2400300"/>
                </a:lnTo>
                <a:lnTo>
                  <a:pt x="2395220" y="2395220"/>
                </a:lnTo>
                <a:close/>
              </a:path>
              <a:path w="2862580" h="2862579">
                <a:moveTo>
                  <a:pt x="2388870" y="2388870"/>
                </a:moveTo>
                <a:lnTo>
                  <a:pt x="2353310" y="2388870"/>
                </a:lnTo>
                <a:lnTo>
                  <a:pt x="2358390" y="2393950"/>
                </a:lnTo>
                <a:lnTo>
                  <a:pt x="2393950" y="2393950"/>
                </a:lnTo>
                <a:lnTo>
                  <a:pt x="2388870" y="2388870"/>
                </a:lnTo>
                <a:close/>
              </a:path>
              <a:path w="2862580" h="2862579">
                <a:moveTo>
                  <a:pt x="2382520" y="2382520"/>
                </a:moveTo>
                <a:lnTo>
                  <a:pt x="2346960" y="2382520"/>
                </a:lnTo>
                <a:lnTo>
                  <a:pt x="2352040" y="2387600"/>
                </a:lnTo>
                <a:lnTo>
                  <a:pt x="2387600" y="2387600"/>
                </a:lnTo>
                <a:lnTo>
                  <a:pt x="2382520" y="2382520"/>
                </a:lnTo>
                <a:close/>
              </a:path>
              <a:path w="2862580" h="2862579">
                <a:moveTo>
                  <a:pt x="2376169" y="2376170"/>
                </a:moveTo>
                <a:lnTo>
                  <a:pt x="2340610" y="2376170"/>
                </a:lnTo>
                <a:lnTo>
                  <a:pt x="2345690" y="2381250"/>
                </a:lnTo>
                <a:lnTo>
                  <a:pt x="2381249" y="2381250"/>
                </a:lnTo>
                <a:lnTo>
                  <a:pt x="2376169" y="2376170"/>
                </a:lnTo>
                <a:close/>
              </a:path>
              <a:path w="2862580" h="2862579">
                <a:moveTo>
                  <a:pt x="2369820" y="2369820"/>
                </a:moveTo>
                <a:lnTo>
                  <a:pt x="2334260" y="2369820"/>
                </a:lnTo>
                <a:lnTo>
                  <a:pt x="2339340" y="2374900"/>
                </a:lnTo>
                <a:lnTo>
                  <a:pt x="2374900" y="2374900"/>
                </a:lnTo>
                <a:lnTo>
                  <a:pt x="2369820" y="2369820"/>
                </a:lnTo>
                <a:close/>
              </a:path>
              <a:path w="2862580" h="2862579">
                <a:moveTo>
                  <a:pt x="2363470" y="2363470"/>
                </a:moveTo>
                <a:lnTo>
                  <a:pt x="2327910" y="2363470"/>
                </a:lnTo>
                <a:lnTo>
                  <a:pt x="2332990" y="2368550"/>
                </a:lnTo>
                <a:lnTo>
                  <a:pt x="2368550" y="2368550"/>
                </a:lnTo>
                <a:lnTo>
                  <a:pt x="2363470" y="2363470"/>
                </a:lnTo>
                <a:close/>
              </a:path>
              <a:path w="2862580" h="2862579">
                <a:moveTo>
                  <a:pt x="2357120" y="2357120"/>
                </a:moveTo>
                <a:lnTo>
                  <a:pt x="2321560" y="2357120"/>
                </a:lnTo>
                <a:lnTo>
                  <a:pt x="2326640" y="2362200"/>
                </a:lnTo>
                <a:lnTo>
                  <a:pt x="2362200" y="2362200"/>
                </a:lnTo>
                <a:lnTo>
                  <a:pt x="2357120" y="2357120"/>
                </a:lnTo>
                <a:close/>
              </a:path>
              <a:path w="2862580" h="2862579">
                <a:moveTo>
                  <a:pt x="2350770" y="2350770"/>
                </a:moveTo>
                <a:lnTo>
                  <a:pt x="2315210" y="2350770"/>
                </a:lnTo>
                <a:lnTo>
                  <a:pt x="2320290" y="2355850"/>
                </a:lnTo>
                <a:lnTo>
                  <a:pt x="2355850" y="2355850"/>
                </a:lnTo>
                <a:lnTo>
                  <a:pt x="2350770" y="2350770"/>
                </a:lnTo>
                <a:close/>
              </a:path>
              <a:path w="2862580" h="2862579">
                <a:moveTo>
                  <a:pt x="2344420" y="2344420"/>
                </a:moveTo>
                <a:lnTo>
                  <a:pt x="2308860" y="2344420"/>
                </a:lnTo>
                <a:lnTo>
                  <a:pt x="2313940" y="2349500"/>
                </a:lnTo>
                <a:lnTo>
                  <a:pt x="2349500" y="2349500"/>
                </a:lnTo>
                <a:lnTo>
                  <a:pt x="2344420" y="2344420"/>
                </a:lnTo>
                <a:close/>
              </a:path>
              <a:path w="2862580" h="2862579">
                <a:moveTo>
                  <a:pt x="2338070" y="2338070"/>
                </a:moveTo>
                <a:lnTo>
                  <a:pt x="2302510" y="2338070"/>
                </a:lnTo>
                <a:lnTo>
                  <a:pt x="2307590" y="2343150"/>
                </a:lnTo>
                <a:lnTo>
                  <a:pt x="2343150" y="2343150"/>
                </a:lnTo>
                <a:lnTo>
                  <a:pt x="2338070" y="2338070"/>
                </a:lnTo>
                <a:close/>
              </a:path>
              <a:path w="2862580" h="2862579">
                <a:moveTo>
                  <a:pt x="2331720" y="2331720"/>
                </a:moveTo>
                <a:lnTo>
                  <a:pt x="2296160" y="2331720"/>
                </a:lnTo>
                <a:lnTo>
                  <a:pt x="2301240" y="2336800"/>
                </a:lnTo>
                <a:lnTo>
                  <a:pt x="2336800" y="2336800"/>
                </a:lnTo>
                <a:lnTo>
                  <a:pt x="2331720" y="2331720"/>
                </a:lnTo>
                <a:close/>
              </a:path>
              <a:path w="2862580" h="2862579">
                <a:moveTo>
                  <a:pt x="2325370" y="2325370"/>
                </a:moveTo>
                <a:lnTo>
                  <a:pt x="2289810" y="2325370"/>
                </a:lnTo>
                <a:lnTo>
                  <a:pt x="2294890" y="2330450"/>
                </a:lnTo>
                <a:lnTo>
                  <a:pt x="2330450" y="2330450"/>
                </a:lnTo>
                <a:lnTo>
                  <a:pt x="2325370" y="2325370"/>
                </a:lnTo>
                <a:close/>
              </a:path>
              <a:path w="2862580" h="2862579">
                <a:moveTo>
                  <a:pt x="2319020" y="2319020"/>
                </a:moveTo>
                <a:lnTo>
                  <a:pt x="2283460" y="2319020"/>
                </a:lnTo>
                <a:lnTo>
                  <a:pt x="2288540" y="2324100"/>
                </a:lnTo>
                <a:lnTo>
                  <a:pt x="2324100" y="2324100"/>
                </a:lnTo>
                <a:lnTo>
                  <a:pt x="2319020" y="2319020"/>
                </a:lnTo>
                <a:close/>
              </a:path>
              <a:path w="2862580" h="2862579">
                <a:moveTo>
                  <a:pt x="2312669" y="2312670"/>
                </a:moveTo>
                <a:lnTo>
                  <a:pt x="2277110" y="2312670"/>
                </a:lnTo>
                <a:lnTo>
                  <a:pt x="2282190" y="2317750"/>
                </a:lnTo>
                <a:lnTo>
                  <a:pt x="2317750" y="2317750"/>
                </a:lnTo>
                <a:lnTo>
                  <a:pt x="2312669" y="2312670"/>
                </a:lnTo>
                <a:close/>
              </a:path>
              <a:path w="2862580" h="2862579">
                <a:moveTo>
                  <a:pt x="2306320" y="2306320"/>
                </a:moveTo>
                <a:lnTo>
                  <a:pt x="2270760" y="2306320"/>
                </a:lnTo>
                <a:lnTo>
                  <a:pt x="2275840" y="2311400"/>
                </a:lnTo>
                <a:lnTo>
                  <a:pt x="2311400" y="2311400"/>
                </a:lnTo>
                <a:lnTo>
                  <a:pt x="2306320" y="2306320"/>
                </a:lnTo>
                <a:close/>
              </a:path>
              <a:path w="2862580" h="2862579">
                <a:moveTo>
                  <a:pt x="2299970" y="2299970"/>
                </a:moveTo>
                <a:lnTo>
                  <a:pt x="2264410" y="2299970"/>
                </a:lnTo>
                <a:lnTo>
                  <a:pt x="2269490" y="2305050"/>
                </a:lnTo>
                <a:lnTo>
                  <a:pt x="2305050" y="2305050"/>
                </a:lnTo>
                <a:lnTo>
                  <a:pt x="2299970" y="2299970"/>
                </a:lnTo>
                <a:close/>
              </a:path>
              <a:path w="2862580" h="2862579">
                <a:moveTo>
                  <a:pt x="2293620" y="2293620"/>
                </a:moveTo>
                <a:lnTo>
                  <a:pt x="2258060" y="2293620"/>
                </a:lnTo>
                <a:lnTo>
                  <a:pt x="2263140" y="2298700"/>
                </a:lnTo>
                <a:lnTo>
                  <a:pt x="2298699" y="2298700"/>
                </a:lnTo>
                <a:lnTo>
                  <a:pt x="2293620" y="2293620"/>
                </a:lnTo>
                <a:close/>
              </a:path>
              <a:path w="2862580" h="2862579">
                <a:moveTo>
                  <a:pt x="2287270" y="2287270"/>
                </a:moveTo>
                <a:lnTo>
                  <a:pt x="2251710" y="2287270"/>
                </a:lnTo>
                <a:lnTo>
                  <a:pt x="2256790" y="2292350"/>
                </a:lnTo>
                <a:lnTo>
                  <a:pt x="2292350" y="2292350"/>
                </a:lnTo>
                <a:lnTo>
                  <a:pt x="2287270" y="2287270"/>
                </a:lnTo>
                <a:close/>
              </a:path>
              <a:path w="2862580" h="2862579">
                <a:moveTo>
                  <a:pt x="2280920" y="2280920"/>
                </a:moveTo>
                <a:lnTo>
                  <a:pt x="2245360" y="2280920"/>
                </a:lnTo>
                <a:lnTo>
                  <a:pt x="2250440" y="2286000"/>
                </a:lnTo>
                <a:lnTo>
                  <a:pt x="2286000" y="2286000"/>
                </a:lnTo>
                <a:lnTo>
                  <a:pt x="2280920" y="2280920"/>
                </a:lnTo>
                <a:close/>
              </a:path>
              <a:path w="2862580" h="2862579">
                <a:moveTo>
                  <a:pt x="2274570" y="2274570"/>
                </a:moveTo>
                <a:lnTo>
                  <a:pt x="2239010" y="2274570"/>
                </a:lnTo>
                <a:lnTo>
                  <a:pt x="2244090" y="2279650"/>
                </a:lnTo>
                <a:lnTo>
                  <a:pt x="2279650" y="2279650"/>
                </a:lnTo>
                <a:lnTo>
                  <a:pt x="2274570" y="2274570"/>
                </a:lnTo>
                <a:close/>
              </a:path>
              <a:path w="2862580" h="2862579">
                <a:moveTo>
                  <a:pt x="2268220" y="2268220"/>
                </a:moveTo>
                <a:lnTo>
                  <a:pt x="2232660" y="2268220"/>
                </a:lnTo>
                <a:lnTo>
                  <a:pt x="2237740" y="2273300"/>
                </a:lnTo>
                <a:lnTo>
                  <a:pt x="2273300" y="2273300"/>
                </a:lnTo>
                <a:lnTo>
                  <a:pt x="2268220" y="2268220"/>
                </a:lnTo>
                <a:close/>
              </a:path>
              <a:path w="2862580" h="2862579">
                <a:moveTo>
                  <a:pt x="2261870" y="2261870"/>
                </a:moveTo>
                <a:lnTo>
                  <a:pt x="2226310" y="2261870"/>
                </a:lnTo>
                <a:lnTo>
                  <a:pt x="2231390" y="2266950"/>
                </a:lnTo>
                <a:lnTo>
                  <a:pt x="2266950" y="2266950"/>
                </a:lnTo>
                <a:lnTo>
                  <a:pt x="2261870" y="2261870"/>
                </a:lnTo>
                <a:close/>
              </a:path>
              <a:path w="2862580" h="2862579">
                <a:moveTo>
                  <a:pt x="2053590" y="2053590"/>
                </a:moveTo>
                <a:lnTo>
                  <a:pt x="2018030" y="2053590"/>
                </a:lnTo>
                <a:lnTo>
                  <a:pt x="2225040" y="2260600"/>
                </a:lnTo>
                <a:lnTo>
                  <a:pt x="2260600" y="2260600"/>
                </a:lnTo>
                <a:lnTo>
                  <a:pt x="2053590" y="2053590"/>
                </a:lnTo>
                <a:close/>
              </a:path>
              <a:path w="2862580" h="2862579">
                <a:moveTo>
                  <a:pt x="2807970" y="2807970"/>
                </a:moveTo>
                <a:lnTo>
                  <a:pt x="2772410" y="2807970"/>
                </a:lnTo>
                <a:lnTo>
                  <a:pt x="2827020" y="2862580"/>
                </a:lnTo>
                <a:lnTo>
                  <a:pt x="2862579" y="2862580"/>
                </a:lnTo>
                <a:lnTo>
                  <a:pt x="2807970" y="2807970"/>
                </a:lnTo>
                <a:close/>
              </a:path>
            </a:pathLst>
          </a:custGeom>
          <a:solidFill>
            <a:srgbClr val="F9F9F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0" name="bg object 6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3901440"/>
            <a:ext cx="2945130" cy="2951479"/>
          </a:xfrm>
          <a:prstGeom prst="rect">
            <a:avLst/>
          </a:prstGeom>
        </p:spPr>
      </p:pic>
      <p:sp>
        <p:nvSpPr>
          <p:cNvPr id="61" name="bg object 61"/>
          <p:cNvSpPr/>
          <p:nvPr/>
        </p:nvSpPr>
        <p:spPr>
          <a:xfrm>
            <a:off x="591819" y="3290570"/>
            <a:ext cx="2965450" cy="2965450"/>
          </a:xfrm>
          <a:custGeom>
            <a:avLst/>
            <a:gdLst/>
            <a:ahLst/>
            <a:cxnLst/>
            <a:rect l="l" t="t" r="r" b="b"/>
            <a:pathLst>
              <a:path w="2965450" h="2965450">
                <a:moveTo>
                  <a:pt x="17779" y="0"/>
                </a:moveTo>
                <a:lnTo>
                  <a:pt x="0" y="16509"/>
                </a:lnTo>
                <a:lnTo>
                  <a:pt x="2948940" y="2965449"/>
                </a:lnTo>
                <a:lnTo>
                  <a:pt x="2965450" y="2947669"/>
                </a:lnTo>
                <a:lnTo>
                  <a:pt x="17779" y="0"/>
                </a:lnTo>
                <a:close/>
              </a:path>
            </a:pathLst>
          </a:custGeom>
          <a:solidFill>
            <a:srgbClr val="DCDCE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2" name="bg object 6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-19050" y="4038600"/>
            <a:ext cx="3780790" cy="3931920"/>
          </a:xfrm>
          <a:prstGeom prst="rect">
            <a:avLst/>
          </a:prstGeom>
        </p:spPr>
      </p:pic>
      <p:sp>
        <p:nvSpPr>
          <p:cNvPr id="63" name="bg object 63"/>
          <p:cNvSpPr/>
          <p:nvPr/>
        </p:nvSpPr>
        <p:spPr>
          <a:xfrm>
            <a:off x="1107439" y="5165090"/>
            <a:ext cx="2806700" cy="2805430"/>
          </a:xfrm>
          <a:custGeom>
            <a:avLst/>
            <a:gdLst/>
            <a:ahLst/>
            <a:cxnLst/>
            <a:rect l="l" t="t" r="r" b="b"/>
            <a:pathLst>
              <a:path w="2806700" h="2805429">
                <a:moveTo>
                  <a:pt x="1499870" y="1291590"/>
                </a:moveTo>
                <a:lnTo>
                  <a:pt x="1498599" y="1291590"/>
                </a:lnTo>
                <a:lnTo>
                  <a:pt x="0" y="2790190"/>
                </a:lnTo>
                <a:lnTo>
                  <a:pt x="16509" y="2805430"/>
                </a:lnTo>
                <a:lnTo>
                  <a:pt x="1508760" y="1313180"/>
                </a:lnTo>
                <a:lnTo>
                  <a:pt x="1508760" y="1311910"/>
                </a:lnTo>
                <a:lnTo>
                  <a:pt x="1507490" y="1311910"/>
                </a:lnTo>
                <a:lnTo>
                  <a:pt x="1507490" y="1309370"/>
                </a:lnTo>
                <a:lnTo>
                  <a:pt x="1506220" y="1309370"/>
                </a:lnTo>
                <a:lnTo>
                  <a:pt x="1506220" y="1306830"/>
                </a:lnTo>
                <a:lnTo>
                  <a:pt x="1504949" y="1306830"/>
                </a:lnTo>
                <a:lnTo>
                  <a:pt x="1504949" y="1303020"/>
                </a:lnTo>
                <a:lnTo>
                  <a:pt x="1503680" y="1303020"/>
                </a:lnTo>
                <a:lnTo>
                  <a:pt x="1503680" y="1300480"/>
                </a:lnTo>
                <a:lnTo>
                  <a:pt x="1502410" y="1300480"/>
                </a:lnTo>
                <a:lnTo>
                  <a:pt x="1502410" y="1297940"/>
                </a:lnTo>
                <a:lnTo>
                  <a:pt x="1501140" y="1297940"/>
                </a:lnTo>
                <a:lnTo>
                  <a:pt x="1501140" y="1294130"/>
                </a:lnTo>
                <a:lnTo>
                  <a:pt x="1499870" y="1294130"/>
                </a:lnTo>
                <a:lnTo>
                  <a:pt x="1499870" y="1291590"/>
                </a:lnTo>
                <a:close/>
              </a:path>
              <a:path w="2806700" h="2805429">
                <a:moveTo>
                  <a:pt x="2790190" y="0"/>
                </a:moveTo>
                <a:lnTo>
                  <a:pt x="1513840" y="1276350"/>
                </a:lnTo>
                <a:lnTo>
                  <a:pt x="1516380" y="1276350"/>
                </a:lnTo>
                <a:lnTo>
                  <a:pt x="1516380" y="1278890"/>
                </a:lnTo>
                <a:lnTo>
                  <a:pt x="1517650" y="1278890"/>
                </a:lnTo>
                <a:lnTo>
                  <a:pt x="1517650" y="1281430"/>
                </a:lnTo>
                <a:lnTo>
                  <a:pt x="1518920" y="1281430"/>
                </a:lnTo>
                <a:lnTo>
                  <a:pt x="1518920" y="1285240"/>
                </a:lnTo>
                <a:lnTo>
                  <a:pt x="1520190" y="1285240"/>
                </a:lnTo>
                <a:lnTo>
                  <a:pt x="1520190" y="1287780"/>
                </a:lnTo>
                <a:lnTo>
                  <a:pt x="1521460" y="1287780"/>
                </a:lnTo>
                <a:lnTo>
                  <a:pt x="1521460" y="1290320"/>
                </a:lnTo>
                <a:lnTo>
                  <a:pt x="1522730" y="1290320"/>
                </a:lnTo>
                <a:lnTo>
                  <a:pt x="1522730" y="1294130"/>
                </a:lnTo>
                <a:lnTo>
                  <a:pt x="1524000" y="1294130"/>
                </a:lnTo>
                <a:lnTo>
                  <a:pt x="1524000" y="1296670"/>
                </a:lnTo>
                <a:lnTo>
                  <a:pt x="1525269" y="1296670"/>
                </a:lnTo>
                <a:lnTo>
                  <a:pt x="2806700" y="15240"/>
                </a:lnTo>
                <a:lnTo>
                  <a:pt x="2790190" y="0"/>
                </a:lnTo>
                <a:close/>
              </a:path>
            </a:pathLst>
          </a:custGeom>
          <a:solidFill>
            <a:srgbClr val="ECECF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4" name="bg object 6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616200" y="6461760"/>
            <a:ext cx="90170" cy="204469"/>
          </a:xfrm>
          <a:prstGeom prst="rect">
            <a:avLst/>
          </a:prstGeom>
        </p:spPr>
      </p:pic>
      <p:sp>
        <p:nvSpPr>
          <p:cNvPr id="65" name="bg object 65"/>
          <p:cNvSpPr/>
          <p:nvPr/>
        </p:nvSpPr>
        <p:spPr>
          <a:xfrm>
            <a:off x="1254760" y="5311140"/>
            <a:ext cx="2806700" cy="2806700"/>
          </a:xfrm>
          <a:custGeom>
            <a:avLst/>
            <a:gdLst/>
            <a:ahLst/>
            <a:cxnLst/>
            <a:rect l="l" t="t" r="r" b="b"/>
            <a:pathLst>
              <a:path w="2806700" h="2806700">
                <a:moveTo>
                  <a:pt x="1436370" y="1355090"/>
                </a:moveTo>
                <a:lnTo>
                  <a:pt x="1435099" y="1355090"/>
                </a:lnTo>
                <a:lnTo>
                  <a:pt x="0" y="2790190"/>
                </a:lnTo>
                <a:lnTo>
                  <a:pt x="16509" y="2806700"/>
                </a:lnTo>
                <a:lnTo>
                  <a:pt x="1443989" y="1379220"/>
                </a:lnTo>
                <a:lnTo>
                  <a:pt x="1443990" y="1377950"/>
                </a:lnTo>
                <a:lnTo>
                  <a:pt x="1442720" y="1377950"/>
                </a:lnTo>
                <a:lnTo>
                  <a:pt x="1442720" y="1374140"/>
                </a:lnTo>
                <a:lnTo>
                  <a:pt x="1441450" y="1374140"/>
                </a:lnTo>
                <a:lnTo>
                  <a:pt x="1441450" y="1370330"/>
                </a:lnTo>
                <a:lnTo>
                  <a:pt x="1440180" y="1370330"/>
                </a:lnTo>
                <a:lnTo>
                  <a:pt x="1440180" y="1366520"/>
                </a:lnTo>
                <a:lnTo>
                  <a:pt x="1438910" y="1366520"/>
                </a:lnTo>
                <a:lnTo>
                  <a:pt x="1438910" y="1362710"/>
                </a:lnTo>
                <a:lnTo>
                  <a:pt x="1437640" y="1362710"/>
                </a:lnTo>
                <a:lnTo>
                  <a:pt x="1437640" y="1358900"/>
                </a:lnTo>
                <a:lnTo>
                  <a:pt x="1436370" y="1358900"/>
                </a:lnTo>
                <a:lnTo>
                  <a:pt x="1436370" y="1355090"/>
                </a:lnTo>
                <a:close/>
              </a:path>
              <a:path w="2806700" h="2806700">
                <a:moveTo>
                  <a:pt x="2790190" y="0"/>
                </a:moveTo>
                <a:lnTo>
                  <a:pt x="1451626" y="1338563"/>
                </a:lnTo>
                <a:lnTo>
                  <a:pt x="1451610" y="1339850"/>
                </a:lnTo>
                <a:lnTo>
                  <a:pt x="1452880" y="1339850"/>
                </a:lnTo>
                <a:lnTo>
                  <a:pt x="1452880" y="1344930"/>
                </a:lnTo>
                <a:lnTo>
                  <a:pt x="1454149" y="1344930"/>
                </a:lnTo>
                <a:lnTo>
                  <a:pt x="1454149" y="1348740"/>
                </a:lnTo>
                <a:lnTo>
                  <a:pt x="1455419" y="1348740"/>
                </a:lnTo>
                <a:lnTo>
                  <a:pt x="1455419" y="1352550"/>
                </a:lnTo>
                <a:lnTo>
                  <a:pt x="1456690" y="1352550"/>
                </a:lnTo>
                <a:lnTo>
                  <a:pt x="1456690" y="1356360"/>
                </a:lnTo>
                <a:lnTo>
                  <a:pt x="1457960" y="1356360"/>
                </a:lnTo>
                <a:lnTo>
                  <a:pt x="1457960" y="1360170"/>
                </a:lnTo>
                <a:lnTo>
                  <a:pt x="1459230" y="1360170"/>
                </a:lnTo>
                <a:lnTo>
                  <a:pt x="1459230" y="1363980"/>
                </a:lnTo>
                <a:lnTo>
                  <a:pt x="2806700" y="16510"/>
                </a:lnTo>
                <a:lnTo>
                  <a:pt x="2790190" y="0"/>
                </a:lnTo>
                <a:close/>
              </a:path>
            </a:pathLst>
          </a:custGeom>
          <a:solidFill>
            <a:srgbClr val="F5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6" name="bg object 6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698750" y="6675120"/>
            <a:ext cx="72389" cy="171449"/>
          </a:xfrm>
          <a:prstGeom prst="rect">
            <a:avLst/>
          </a:prstGeom>
        </p:spPr>
      </p:pic>
      <p:pic>
        <p:nvPicPr>
          <p:cNvPr id="67" name="bg object 6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31470" y="4419600"/>
            <a:ext cx="138429" cy="137160"/>
          </a:xfrm>
          <a:prstGeom prst="rect">
            <a:avLst/>
          </a:prstGeom>
        </p:spPr>
      </p:pic>
      <p:pic>
        <p:nvPicPr>
          <p:cNvPr id="68" name="bg object 6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438400" y="6165850"/>
            <a:ext cx="195580" cy="195579"/>
          </a:xfrm>
          <a:prstGeom prst="rect">
            <a:avLst/>
          </a:prstGeom>
        </p:spPr>
      </p:pic>
      <p:pic>
        <p:nvPicPr>
          <p:cNvPr id="69" name="bg object 6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256030" y="4323080"/>
            <a:ext cx="193040" cy="19303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457200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95400" y="218440"/>
            <a:ext cx="6553199" cy="12026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FFFFCC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85215" y="1540509"/>
            <a:ext cx="6973569" cy="196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g"/><Relationship Id="rId5" Type="http://schemas.openxmlformats.org/officeDocument/2006/relationships/image" Target="../media/image24.jpg"/><Relationship Id="rId4" Type="http://schemas.openxmlformats.org/officeDocument/2006/relationships/hyperlink" Target="http://www.mhhe.com/physsci/astronomy/arny_3e_update/constellation_quiz/assets/wint_sky.gif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g"/><Relationship Id="rId5" Type="http://schemas.openxmlformats.org/officeDocument/2006/relationships/image" Target="../media/image24.jpg"/><Relationship Id="rId4" Type="http://schemas.openxmlformats.org/officeDocument/2006/relationships/hyperlink" Target="http://www.mhhe.com/physsci/astronomy/arny_3e_update/constellation_quiz/assets/wint_sky.gi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00" y="0"/>
              <a:ext cx="83058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143000"/>
              <a:ext cx="9144000" cy="535051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10079" y="2260600"/>
            <a:ext cx="5169535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A9A9C5"/>
                </a:solidFill>
              </a:rPr>
              <a:t>Life</a:t>
            </a:r>
            <a:r>
              <a:rPr sz="4800" spc="-40" dirty="0">
                <a:solidFill>
                  <a:srgbClr val="A9A9C5"/>
                </a:solidFill>
              </a:rPr>
              <a:t> </a:t>
            </a:r>
            <a:r>
              <a:rPr sz="4800" dirty="0">
                <a:solidFill>
                  <a:srgbClr val="A9A9C5"/>
                </a:solidFill>
              </a:rPr>
              <a:t>Cycle</a:t>
            </a:r>
            <a:r>
              <a:rPr sz="4800" spc="-35" dirty="0">
                <a:solidFill>
                  <a:srgbClr val="A9A9C5"/>
                </a:solidFill>
              </a:rPr>
              <a:t> </a:t>
            </a:r>
            <a:r>
              <a:rPr sz="4800" spc="-5" dirty="0">
                <a:solidFill>
                  <a:srgbClr val="A9A9C5"/>
                </a:solidFill>
              </a:rPr>
              <a:t>of</a:t>
            </a:r>
            <a:r>
              <a:rPr sz="4800" spc="-25" dirty="0">
                <a:solidFill>
                  <a:srgbClr val="A9A9C5"/>
                </a:solidFill>
              </a:rPr>
              <a:t> </a:t>
            </a:r>
            <a:r>
              <a:rPr sz="4800" dirty="0">
                <a:solidFill>
                  <a:srgbClr val="A9A9C5"/>
                </a:solidFill>
              </a:rPr>
              <a:t>a</a:t>
            </a:r>
            <a:r>
              <a:rPr sz="4800" spc="-30" dirty="0">
                <a:solidFill>
                  <a:srgbClr val="A9A9C5"/>
                </a:solidFill>
              </a:rPr>
              <a:t> </a:t>
            </a:r>
            <a:r>
              <a:rPr sz="4800" spc="-5" dirty="0">
                <a:solidFill>
                  <a:srgbClr val="A9A9C5"/>
                </a:solidFill>
              </a:rPr>
              <a:t>Star</a:t>
            </a:r>
            <a:br>
              <a:rPr lang="en-US" sz="4800" spc="-5" dirty="0">
                <a:solidFill>
                  <a:srgbClr val="A9A9C5"/>
                </a:solidFill>
              </a:rPr>
            </a:br>
            <a:r>
              <a:rPr lang="en-IN" sz="4800" spc="-5" dirty="0">
                <a:solidFill>
                  <a:srgbClr val="A9A9C5"/>
                </a:solidFill>
              </a:rPr>
              <a:t>Formation of Stars</a:t>
            </a:r>
            <a:endParaRPr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457200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81000" y="0"/>
            <a:ext cx="8229600" cy="6799580"/>
            <a:chOff x="381000" y="0"/>
            <a:chExt cx="8229600" cy="67995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0"/>
              <a:ext cx="8229600" cy="679958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" y="1371600"/>
              <a:ext cx="8077200" cy="4140200"/>
            </a:xfrm>
            <a:prstGeom prst="rect">
              <a:avLst/>
            </a:prstGeom>
          </p:spPr>
        </p:pic>
      </p:grpSp>
      <p:sp>
        <p:nvSpPr>
          <p:cNvPr id="6" name="object 3">
            <a:extLst>
              <a:ext uri="{FF2B5EF4-FFF2-40B4-BE49-F238E27FC236}">
                <a16:creationId xmlns:a16="http://schemas.microsoft.com/office/drawing/2014/main" id="{5C507AA3-1383-D446-9F0E-AB6D09E81E9E}"/>
              </a:ext>
            </a:extLst>
          </p:cNvPr>
          <p:cNvSpPr txBox="1">
            <a:spLocks/>
          </p:cNvSpPr>
          <p:nvPr/>
        </p:nvSpPr>
        <p:spPr>
          <a:xfrm>
            <a:off x="457200" y="267970"/>
            <a:ext cx="686308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  <a:tabLst>
                <a:tab pos="3367404" algn="l"/>
              </a:tabLst>
            </a:pPr>
            <a:r>
              <a:rPr lang="en-IN" sz="4400" kern="0" spc="-5" dirty="0">
                <a:solidFill>
                  <a:schemeClr val="bg2">
                    <a:lumMod val="90000"/>
                  </a:schemeClr>
                </a:solidFill>
              </a:rPr>
              <a:t>STAGES DISCUSSED SO FAR:</a:t>
            </a:r>
            <a:endParaRPr lang="en-IN" sz="4400" kern="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742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0"/>
            <a:ext cx="83058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801" y="801370"/>
            <a:ext cx="666559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89305" algn="l"/>
              </a:tabLst>
            </a:pPr>
            <a:r>
              <a:rPr lang="en-US" sz="4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Stage </a:t>
            </a:r>
            <a:r>
              <a:rPr sz="4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4</a:t>
            </a:r>
            <a:r>
              <a:rPr lang="en-US" sz="4400" spc="-5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sz="4400" spc="-5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Planetary</a:t>
            </a:r>
            <a:r>
              <a:rPr sz="4400" spc="-55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sz="4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Nebula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4540" y="2325370"/>
            <a:ext cx="3726815" cy="3591368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 marR="5080">
              <a:lnSpc>
                <a:spcPts val="3120"/>
              </a:lnSpc>
              <a:spcBef>
                <a:spcPts val="405"/>
              </a:spcBef>
              <a:buClr>
                <a:srgbClr val="6600CC"/>
              </a:buClr>
              <a:buSzPct val="75000"/>
              <a:tabLst>
                <a:tab pos="621665" algn="l"/>
                <a:tab pos="622300" algn="l"/>
              </a:tabLst>
            </a:pPr>
            <a:r>
              <a:rPr sz="2800" spc="-5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All </a:t>
            </a:r>
            <a:r>
              <a:rPr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helium in the </a:t>
            </a:r>
            <a:r>
              <a:rPr sz="2800" spc="5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giant</a:t>
            </a:r>
            <a:r>
              <a:rPr sz="2800" spc="-2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has</a:t>
            </a:r>
            <a:r>
              <a:rPr sz="2800" spc="-15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fused</a:t>
            </a:r>
            <a:r>
              <a:rPr sz="2800" spc="-2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into </a:t>
            </a:r>
            <a:r>
              <a:rPr sz="2800" spc="-765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carbon</a:t>
            </a:r>
          </a:p>
          <a:p>
            <a:pPr marL="12700" marR="740410">
              <a:lnSpc>
                <a:spcPts val="3120"/>
              </a:lnSpc>
              <a:spcBef>
                <a:spcPts val="695"/>
              </a:spcBef>
              <a:buClr>
                <a:srgbClr val="6600CC"/>
              </a:buClr>
              <a:buSzPct val="75000"/>
              <a:tabLst>
                <a:tab pos="621665" algn="l"/>
                <a:tab pos="622300" algn="l"/>
              </a:tabLst>
            </a:pPr>
            <a:endParaRPr lang="en-US" sz="2800" spc="-5" dirty="0">
              <a:solidFill>
                <a:schemeClr val="accent1">
                  <a:lumMod val="40000"/>
                  <a:lumOff val="60000"/>
                </a:schemeClr>
              </a:solidFill>
              <a:latin typeface="Arial MT"/>
              <a:cs typeface="Arial MT"/>
            </a:endParaRPr>
          </a:p>
          <a:p>
            <a:pPr marL="12700" marR="740410">
              <a:lnSpc>
                <a:spcPts val="3120"/>
              </a:lnSpc>
              <a:spcBef>
                <a:spcPts val="695"/>
              </a:spcBef>
              <a:buClr>
                <a:srgbClr val="6600CC"/>
              </a:buClr>
              <a:buSzPct val="75000"/>
              <a:tabLst>
                <a:tab pos="621665" algn="l"/>
                <a:tab pos="622300" algn="l"/>
              </a:tabLst>
            </a:pPr>
            <a:r>
              <a:rPr sz="2800" spc="-5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Core</a:t>
            </a:r>
            <a:r>
              <a:rPr sz="2800" spc="-75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collapses </a:t>
            </a:r>
            <a:r>
              <a:rPr sz="2800" spc="-76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again</a:t>
            </a:r>
            <a:endParaRPr sz="2800" dirty="0">
              <a:solidFill>
                <a:schemeClr val="accent1">
                  <a:lumMod val="40000"/>
                  <a:lumOff val="60000"/>
                </a:schemeClr>
              </a:solidFill>
              <a:latin typeface="Arial MT"/>
              <a:cs typeface="Arial MT"/>
            </a:endParaRPr>
          </a:p>
          <a:p>
            <a:pPr marL="12700" marR="65405">
              <a:lnSpc>
                <a:spcPts val="3120"/>
              </a:lnSpc>
              <a:spcBef>
                <a:spcPts val="705"/>
              </a:spcBef>
              <a:buClr>
                <a:srgbClr val="6600CC"/>
              </a:buClr>
              <a:buSzPct val="75000"/>
              <a:tabLst>
                <a:tab pos="621665" algn="l"/>
                <a:tab pos="622300" algn="l"/>
              </a:tabLst>
            </a:pPr>
            <a:endParaRPr lang="en-US" sz="2800" spc="-5" dirty="0">
              <a:solidFill>
                <a:schemeClr val="accent1">
                  <a:lumMod val="40000"/>
                  <a:lumOff val="60000"/>
                </a:schemeClr>
              </a:solidFill>
              <a:latin typeface="Arial MT"/>
              <a:cs typeface="Arial MT"/>
            </a:endParaRPr>
          </a:p>
          <a:p>
            <a:pPr marL="12700" marR="65405">
              <a:lnSpc>
                <a:spcPts val="3120"/>
              </a:lnSpc>
              <a:spcBef>
                <a:spcPts val="705"/>
              </a:spcBef>
              <a:buClr>
                <a:srgbClr val="6600CC"/>
              </a:buClr>
              <a:buSzPct val="75000"/>
              <a:tabLst>
                <a:tab pos="621665" algn="l"/>
                <a:tab pos="622300" algn="l"/>
              </a:tabLst>
            </a:pPr>
            <a:r>
              <a:rPr sz="2800" spc="-5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Outer</a:t>
            </a:r>
            <a:r>
              <a:rPr sz="2800" spc="-2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layers</a:t>
            </a:r>
            <a:r>
              <a:rPr sz="2800" spc="-25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 </a:t>
            </a:r>
            <a:r>
              <a:rPr sz="2800" spc="5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of</a:t>
            </a:r>
            <a:r>
              <a:rPr sz="2800" spc="-2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star </a:t>
            </a:r>
            <a:r>
              <a:rPr sz="2800" spc="-765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are expelled </a:t>
            </a:r>
            <a:r>
              <a:rPr sz="2800" spc="-5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into </a:t>
            </a:r>
            <a:r>
              <a:rPr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 space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24400" y="1903729"/>
            <a:ext cx="4038600" cy="37185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457200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81000" y="0"/>
            <a:ext cx="8229600" cy="6799580"/>
            <a:chOff x="381000" y="0"/>
            <a:chExt cx="8229600" cy="67995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0"/>
              <a:ext cx="8229600" cy="679958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" y="1371600"/>
              <a:ext cx="8077200" cy="4140200"/>
            </a:xfrm>
            <a:prstGeom prst="rect">
              <a:avLst/>
            </a:prstGeom>
          </p:spPr>
        </p:pic>
      </p:grpSp>
      <p:sp>
        <p:nvSpPr>
          <p:cNvPr id="6" name="object 3">
            <a:extLst>
              <a:ext uri="{FF2B5EF4-FFF2-40B4-BE49-F238E27FC236}">
                <a16:creationId xmlns:a16="http://schemas.microsoft.com/office/drawing/2014/main" id="{5B93FEF7-FCD3-6B3F-5D8A-DAEDCBEA9EA0}"/>
              </a:ext>
            </a:extLst>
          </p:cNvPr>
          <p:cNvSpPr txBox="1">
            <a:spLocks/>
          </p:cNvSpPr>
          <p:nvPr/>
        </p:nvSpPr>
        <p:spPr>
          <a:xfrm>
            <a:off x="457200" y="267970"/>
            <a:ext cx="686308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  <a:tabLst>
                <a:tab pos="3367404" algn="l"/>
              </a:tabLst>
            </a:pPr>
            <a:r>
              <a:rPr lang="en-IN" sz="4400" kern="0" spc="-5" dirty="0">
                <a:solidFill>
                  <a:schemeClr val="bg2">
                    <a:lumMod val="90000"/>
                  </a:schemeClr>
                </a:solidFill>
              </a:rPr>
              <a:t>STAGES DISCUSSED SO FAR:</a:t>
            </a:r>
            <a:endParaRPr lang="en-IN" sz="4400" kern="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97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0"/>
            <a:ext cx="83058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28041" y="469900"/>
            <a:ext cx="582548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Stage </a:t>
            </a:r>
            <a:r>
              <a:rPr sz="4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5</a:t>
            </a:r>
            <a:r>
              <a:rPr lang="en-US" sz="4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sz="4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White</a:t>
            </a:r>
            <a:r>
              <a:rPr sz="4400" spc="-4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sz="4400" spc="-5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Dwarf</a:t>
            </a:r>
            <a:endParaRPr sz="4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598929"/>
            <a:ext cx="3845560" cy="434798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 marR="102235">
              <a:lnSpc>
                <a:spcPts val="3120"/>
              </a:lnSpc>
              <a:spcBef>
                <a:spcPts val="405"/>
              </a:spcBef>
              <a:buClr>
                <a:srgbClr val="6600CC"/>
              </a:buClr>
              <a:buSzPct val="75000"/>
              <a:tabLst>
                <a:tab pos="545465" algn="l"/>
                <a:tab pos="546100" algn="l"/>
              </a:tabLst>
            </a:pPr>
            <a:r>
              <a:rPr sz="2800" spc="-5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Core</a:t>
            </a:r>
            <a:r>
              <a:rPr sz="2800" spc="-35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contracts</a:t>
            </a:r>
            <a:r>
              <a:rPr sz="2800" spc="-3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even </a:t>
            </a:r>
            <a:r>
              <a:rPr sz="2800" spc="-765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more</a:t>
            </a:r>
            <a:endParaRPr lang="en-US" sz="2800" spc="-5" dirty="0">
              <a:solidFill>
                <a:schemeClr val="accent1">
                  <a:lumMod val="40000"/>
                  <a:lumOff val="60000"/>
                </a:schemeClr>
              </a:solidFill>
              <a:latin typeface="Arial MT"/>
              <a:cs typeface="Arial MT"/>
            </a:endParaRPr>
          </a:p>
          <a:p>
            <a:pPr marL="12700" marR="102235">
              <a:lnSpc>
                <a:spcPts val="3120"/>
              </a:lnSpc>
              <a:spcBef>
                <a:spcPts val="405"/>
              </a:spcBef>
              <a:buClr>
                <a:srgbClr val="6600CC"/>
              </a:buClr>
              <a:buSzPct val="75000"/>
              <a:tabLst>
                <a:tab pos="545465" algn="l"/>
                <a:tab pos="546100" algn="l"/>
              </a:tabLst>
            </a:pPr>
            <a:endParaRPr sz="2800" dirty="0">
              <a:solidFill>
                <a:schemeClr val="accent1">
                  <a:lumMod val="40000"/>
                  <a:lumOff val="60000"/>
                </a:schemeClr>
              </a:solidFill>
              <a:latin typeface="Arial MT"/>
              <a:cs typeface="Arial MT"/>
            </a:endParaRPr>
          </a:p>
          <a:p>
            <a:pPr marL="12700" marR="5080">
              <a:lnSpc>
                <a:spcPts val="3120"/>
              </a:lnSpc>
              <a:spcBef>
                <a:spcPts val="695"/>
              </a:spcBef>
              <a:buClr>
                <a:srgbClr val="6600CC"/>
              </a:buClr>
              <a:buSzPct val="75000"/>
              <a:tabLst>
                <a:tab pos="545465" algn="l"/>
                <a:tab pos="546100" algn="l"/>
              </a:tabLst>
            </a:pPr>
            <a:r>
              <a:rPr sz="2800" spc="-5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More</a:t>
            </a:r>
            <a:r>
              <a:rPr sz="2800" spc="-35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layers</a:t>
            </a:r>
            <a:r>
              <a:rPr sz="2800" spc="-4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expelled </a:t>
            </a:r>
            <a:r>
              <a:rPr sz="2800" spc="-765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into</a:t>
            </a:r>
            <a:r>
              <a:rPr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 space</a:t>
            </a:r>
            <a:endParaRPr lang="en-US" sz="2800" dirty="0">
              <a:solidFill>
                <a:schemeClr val="accent1">
                  <a:lumMod val="40000"/>
                  <a:lumOff val="60000"/>
                </a:schemeClr>
              </a:solidFill>
              <a:latin typeface="Arial MT"/>
              <a:cs typeface="Arial MT"/>
            </a:endParaRPr>
          </a:p>
          <a:p>
            <a:pPr marL="12700" marR="5080">
              <a:lnSpc>
                <a:spcPts val="3120"/>
              </a:lnSpc>
              <a:spcBef>
                <a:spcPts val="695"/>
              </a:spcBef>
              <a:buClr>
                <a:srgbClr val="6600CC"/>
              </a:buClr>
              <a:buSzPct val="75000"/>
              <a:tabLst>
                <a:tab pos="545465" algn="l"/>
                <a:tab pos="546100" algn="l"/>
              </a:tabLst>
            </a:pPr>
            <a:endParaRPr sz="2800" dirty="0">
              <a:solidFill>
                <a:schemeClr val="accent1">
                  <a:lumMod val="40000"/>
                  <a:lumOff val="60000"/>
                </a:schemeClr>
              </a:solidFill>
              <a:latin typeface="Arial MT"/>
              <a:cs typeface="Arial MT"/>
            </a:endParaRPr>
          </a:p>
          <a:p>
            <a:pPr marL="12700" marR="221615">
              <a:lnSpc>
                <a:spcPts val="3120"/>
              </a:lnSpc>
              <a:spcBef>
                <a:spcPts val="705"/>
              </a:spcBef>
              <a:buClr>
                <a:srgbClr val="6600CC"/>
              </a:buClr>
              <a:buSzPct val="75000"/>
              <a:tabLst>
                <a:tab pos="545465" algn="l"/>
                <a:tab pos="546100" algn="l"/>
              </a:tabLst>
            </a:pPr>
            <a:r>
              <a:rPr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Leaves </a:t>
            </a:r>
            <a:r>
              <a:rPr sz="2800" spc="-5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behind only </a:t>
            </a:r>
            <a:r>
              <a:rPr sz="2800" spc="-77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a hot, dense core </a:t>
            </a:r>
            <a:r>
              <a:rPr sz="2800" spc="5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(about the size </a:t>
            </a:r>
            <a:r>
              <a:rPr sz="2800" spc="-5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of </a:t>
            </a:r>
            <a:r>
              <a:rPr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Earth)</a:t>
            </a:r>
            <a:endParaRPr sz="2800" dirty="0">
              <a:solidFill>
                <a:schemeClr val="accent1">
                  <a:lumMod val="40000"/>
                  <a:lumOff val="60000"/>
                </a:schemeClr>
              </a:solidFill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257800" y="1600200"/>
            <a:ext cx="3058160" cy="4648200"/>
            <a:chOff x="5257800" y="1600200"/>
            <a:chExt cx="3058160" cy="46482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41619" y="1600200"/>
              <a:ext cx="2650489" cy="218948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57800" y="1676400"/>
              <a:ext cx="3058159" cy="4572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457200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81000" y="0"/>
            <a:ext cx="8229600" cy="6799580"/>
            <a:chOff x="381000" y="0"/>
            <a:chExt cx="8229600" cy="67995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0"/>
              <a:ext cx="8229600" cy="679958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" y="1371600"/>
              <a:ext cx="8077200" cy="4140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2791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0"/>
            <a:ext cx="829945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800" y="469900"/>
            <a:ext cx="593661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Stage </a:t>
            </a:r>
            <a:r>
              <a:rPr sz="4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6</a:t>
            </a:r>
            <a:r>
              <a:rPr lang="en-US" sz="4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sz="4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Black</a:t>
            </a:r>
            <a:r>
              <a:rPr sz="4400" spc="-3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sz="4400" spc="-5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Dwarf</a:t>
            </a:r>
            <a:endParaRPr sz="4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446529"/>
            <a:ext cx="3834129" cy="124460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 marR="5080" algn="just">
              <a:lnSpc>
                <a:spcPts val="3120"/>
              </a:lnSpc>
              <a:spcBef>
                <a:spcPts val="405"/>
              </a:spcBef>
              <a:buClr>
                <a:srgbClr val="6600CC"/>
              </a:buClr>
              <a:buSzPct val="75000"/>
              <a:tabLst>
                <a:tab pos="355600" algn="l"/>
              </a:tabLst>
            </a:pPr>
            <a:r>
              <a:rPr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A</a:t>
            </a:r>
            <a:r>
              <a:rPr sz="2800" spc="-4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non-radiating</a:t>
            </a:r>
            <a:r>
              <a:rPr sz="2800" spc="-2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ball</a:t>
            </a:r>
            <a:r>
              <a:rPr sz="2800" spc="-2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of </a:t>
            </a:r>
            <a:r>
              <a:rPr sz="2800" spc="-765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gas </a:t>
            </a:r>
            <a:r>
              <a:rPr sz="2800" spc="-5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where fusion </a:t>
            </a:r>
            <a:r>
              <a:rPr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has </a:t>
            </a:r>
            <a:r>
              <a:rPr sz="2800" spc="5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ceased.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D1B6E1-6AF4-44CE-0B31-A4D671BE4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2838736"/>
            <a:ext cx="5395428" cy="2690093"/>
          </a:xfrm>
          <a:prstGeom prst="rect">
            <a:avLst/>
          </a:prstGeom>
        </p:spPr>
      </p:pic>
      <p:sp>
        <p:nvSpPr>
          <p:cNvPr id="8" name="object 4">
            <a:extLst>
              <a:ext uri="{FF2B5EF4-FFF2-40B4-BE49-F238E27FC236}">
                <a16:creationId xmlns:a16="http://schemas.microsoft.com/office/drawing/2014/main" id="{81758E91-24E8-1CC1-72C8-3FD0C616AC89}"/>
              </a:ext>
            </a:extLst>
          </p:cNvPr>
          <p:cNvSpPr txBox="1"/>
          <p:nvPr/>
        </p:nvSpPr>
        <p:spPr>
          <a:xfrm>
            <a:off x="515515" y="5768330"/>
            <a:ext cx="8344263" cy="847027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 marR="5080" algn="just">
              <a:lnSpc>
                <a:spcPts val="3120"/>
              </a:lnSpc>
              <a:spcBef>
                <a:spcPts val="405"/>
              </a:spcBef>
              <a:buClr>
                <a:srgbClr val="6600CC"/>
              </a:buClr>
              <a:buSzPct val="75000"/>
              <a:tabLst>
                <a:tab pos="355600" algn="l"/>
              </a:tabLst>
            </a:pP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This was the trajectory of life of a star with relatively SMALL Mass…</a:t>
            </a:r>
            <a:endParaRPr sz="2800" dirty="0">
              <a:solidFill>
                <a:schemeClr val="accent1">
                  <a:lumMod val="40000"/>
                  <a:lumOff val="60000"/>
                </a:schemeClr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457200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81000" y="0"/>
            <a:ext cx="8229600" cy="6799580"/>
            <a:chOff x="381000" y="0"/>
            <a:chExt cx="8229600" cy="67995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0"/>
              <a:ext cx="8229600" cy="679958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" y="1371600"/>
              <a:ext cx="8077200" cy="4140200"/>
            </a:xfrm>
            <a:prstGeom prst="rect">
              <a:avLst/>
            </a:prstGeom>
          </p:spPr>
        </p:pic>
      </p:grpSp>
      <p:sp>
        <p:nvSpPr>
          <p:cNvPr id="6" name="object 3">
            <a:extLst>
              <a:ext uri="{FF2B5EF4-FFF2-40B4-BE49-F238E27FC236}">
                <a16:creationId xmlns:a16="http://schemas.microsoft.com/office/drawing/2014/main" id="{2F226457-35AE-5636-3B93-4509E8B41301}"/>
              </a:ext>
            </a:extLst>
          </p:cNvPr>
          <p:cNvSpPr txBox="1">
            <a:spLocks/>
          </p:cNvSpPr>
          <p:nvPr/>
        </p:nvSpPr>
        <p:spPr>
          <a:xfrm>
            <a:off x="457200" y="267970"/>
            <a:ext cx="686308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  <a:tabLst>
                <a:tab pos="3367404" algn="l"/>
              </a:tabLst>
            </a:pPr>
            <a:r>
              <a:rPr lang="en-IN" sz="4400" kern="0" spc="-5" dirty="0">
                <a:solidFill>
                  <a:schemeClr val="bg2">
                    <a:lumMod val="90000"/>
                  </a:schemeClr>
                </a:solidFill>
              </a:rPr>
              <a:t>STAGES DISCUSSED SO FAR:</a:t>
            </a:r>
            <a:endParaRPr lang="en-IN" sz="4400" kern="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507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0"/>
            <a:ext cx="829945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800" y="469900"/>
            <a:ext cx="8077200" cy="54296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US" sz="4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Let’s follow along the life cycle of a start with LARGE Mass</a:t>
            </a:r>
            <a:br>
              <a:rPr lang="en-US" sz="4400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br>
              <a:rPr lang="en-US" sz="4400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sz="4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By discussing in details of life cycle of our personal star…</a:t>
            </a:r>
            <a:br>
              <a:rPr lang="en-US" sz="4400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sz="4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</a:t>
            </a:r>
            <a:br>
              <a:rPr lang="en-US" sz="4400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sz="4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	</a:t>
            </a:r>
            <a:br>
              <a:rPr lang="en-US" sz="4400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sz="4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	OUR SUN!!!</a:t>
            </a:r>
            <a:endParaRPr sz="4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10AE40-0C5B-5D28-144C-1CEF6555B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8408" y="3813658"/>
            <a:ext cx="3101662" cy="304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215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5660" y="0"/>
              <a:ext cx="7785100" cy="73152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09600"/>
              <a:ext cx="9144000" cy="6248400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5D51BE04-9AF9-74D4-0A63-3F15022268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09600"/>
            <a:ext cx="9144000" cy="6248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1000" y="227329"/>
            <a:ext cx="8153400" cy="6485890"/>
            <a:chOff x="381000" y="227329"/>
            <a:chExt cx="8153400" cy="64858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0" y="227329"/>
              <a:ext cx="7848600" cy="648589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1000" y="1752599"/>
              <a:ext cx="1905000" cy="19050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3269" y="501650"/>
            <a:ext cx="761873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initial stages</a:t>
            </a:r>
            <a:endParaRPr spc="-5" dirty="0">
              <a:solidFill>
                <a:schemeClr val="accent1">
                  <a:lumMod val="40000"/>
                  <a:lumOff val="60000"/>
                </a:schemeClr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91739" y="2266103"/>
            <a:ext cx="4290061" cy="93423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65"/>
              </a:spcBef>
            </a:pPr>
            <a:r>
              <a:rPr lang="en-US" sz="2800" spc="-5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Stage 1: Nebula (a cloud of dust and gas)</a:t>
            </a:r>
            <a:r>
              <a:rPr lang="en-US" sz="2400" spc="-5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 -&gt; Protostar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5943600" y="1447800"/>
            <a:ext cx="2870200" cy="4991100"/>
            <a:chOff x="5943600" y="1447800"/>
            <a:chExt cx="2870200" cy="499110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77000" y="1447800"/>
              <a:ext cx="2336800" cy="194182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43600" y="4419600"/>
              <a:ext cx="2692400" cy="2019300"/>
            </a:xfrm>
            <a:prstGeom prst="rect">
              <a:avLst/>
            </a:prstGeom>
          </p:spPr>
        </p:pic>
      </p:grpSp>
      <p:sp>
        <p:nvSpPr>
          <p:cNvPr id="10" name="object 6">
            <a:extLst>
              <a:ext uri="{FF2B5EF4-FFF2-40B4-BE49-F238E27FC236}">
                <a16:creationId xmlns:a16="http://schemas.microsoft.com/office/drawing/2014/main" id="{1D017AF2-8D8E-0727-5578-30FF287A4191}"/>
              </a:ext>
            </a:extLst>
          </p:cNvPr>
          <p:cNvSpPr txBox="1"/>
          <p:nvPr/>
        </p:nvSpPr>
        <p:spPr>
          <a:xfrm>
            <a:off x="914400" y="4248639"/>
            <a:ext cx="4290061" cy="133434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65"/>
              </a:spcBef>
            </a:pPr>
            <a:r>
              <a:rPr lang="en-US" sz="2800" spc="-5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Stage 2: Main Sequence </a:t>
            </a:r>
            <a:r>
              <a:rPr lang="en-US" spc="-5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(can last up to 10 billion years for large mass stars and up to 1million years for small mass stars)</a:t>
            </a: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CB2EA105-E25A-E9ED-BDBC-03DEF69305DA}"/>
              </a:ext>
            </a:extLst>
          </p:cNvPr>
          <p:cNvSpPr txBox="1"/>
          <p:nvPr/>
        </p:nvSpPr>
        <p:spPr>
          <a:xfrm>
            <a:off x="949960" y="6438900"/>
            <a:ext cx="8483600" cy="34945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65"/>
              </a:spcBef>
            </a:pPr>
            <a:r>
              <a:rPr lang="en-US" spc="-5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The initial stages are essentially the same for all stars irrespective of their mass</a:t>
            </a:r>
          </a:p>
        </p:txBody>
      </p:sp>
    </p:spTree>
    <p:extLst>
      <p:ext uri="{BB962C8B-B14F-4D97-AF65-F5344CB8AC3E}">
        <p14:creationId xmlns:p14="http://schemas.microsoft.com/office/powerpoint/2010/main" val="934161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9050" y="3290570"/>
            <a:ext cx="4080510" cy="4827270"/>
            <a:chOff x="-19050" y="3290570"/>
            <a:chExt cx="4080510" cy="48272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81450"/>
              <a:ext cx="3402330" cy="287147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4911090"/>
              <a:ext cx="1013460" cy="1941830"/>
            </a:xfrm>
            <a:custGeom>
              <a:avLst/>
              <a:gdLst/>
              <a:ahLst/>
              <a:cxnLst/>
              <a:rect l="l" t="t" r="r" b="b"/>
              <a:pathLst>
                <a:path w="1013460" h="1941829">
                  <a:moveTo>
                    <a:pt x="1008380" y="0"/>
                  </a:moveTo>
                  <a:lnTo>
                    <a:pt x="0" y="0"/>
                  </a:lnTo>
                  <a:lnTo>
                    <a:pt x="0" y="6349"/>
                  </a:lnTo>
                  <a:lnTo>
                    <a:pt x="1013460" y="6349"/>
                  </a:lnTo>
                  <a:lnTo>
                    <a:pt x="1013460" y="5079"/>
                  </a:lnTo>
                  <a:lnTo>
                    <a:pt x="1012190" y="5079"/>
                  </a:lnTo>
                  <a:lnTo>
                    <a:pt x="1012190" y="3809"/>
                  </a:lnTo>
                  <a:lnTo>
                    <a:pt x="1010920" y="3809"/>
                  </a:lnTo>
                  <a:lnTo>
                    <a:pt x="1010920" y="2539"/>
                  </a:lnTo>
                  <a:lnTo>
                    <a:pt x="1009650" y="2539"/>
                  </a:lnTo>
                  <a:lnTo>
                    <a:pt x="1009650" y="1269"/>
                  </a:lnTo>
                  <a:lnTo>
                    <a:pt x="1008380" y="1269"/>
                  </a:lnTo>
                  <a:lnTo>
                    <a:pt x="1008380" y="0"/>
                  </a:lnTo>
                  <a:close/>
                </a:path>
                <a:path w="1013460" h="1941829">
                  <a:moveTo>
                    <a:pt x="0" y="976629"/>
                  </a:moveTo>
                  <a:lnTo>
                    <a:pt x="0" y="995679"/>
                  </a:lnTo>
                  <a:lnTo>
                    <a:pt x="19050" y="995679"/>
                  </a:lnTo>
                  <a:lnTo>
                    <a:pt x="0" y="976629"/>
                  </a:lnTo>
                  <a:close/>
                </a:path>
                <a:path w="1013460" h="1941829">
                  <a:moveTo>
                    <a:pt x="19050" y="995679"/>
                  </a:moveTo>
                  <a:lnTo>
                    <a:pt x="0" y="995679"/>
                  </a:lnTo>
                  <a:lnTo>
                    <a:pt x="0" y="1012189"/>
                  </a:lnTo>
                  <a:lnTo>
                    <a:pt x="2540" y="1014729"/>
                  </a:lnTo>
                  <a:lnTo>
                    <a:pt x="38099" y="1014729"/>
                  </a:lnTo>
                  <a:lnTo>
                    <a:pt x="19050" y="995679"/>
                  </a:lnTo>
                  <a:close/>
                </a:path>
                <a:path w="1013460" h="1941829">
                  <a:moveTo>
                    <a:pt x="38100" y="1014729"/>
                  </a:moveTo>
                  <a:lnTo>
                    <a:pt x="2540" y="1014729"/>
                  </a:lnTo>
                  <a:lnTo>
                    <a:pt x="15240" y="1027429"/>
                  </a:lnTo>
                  <a:lnTo>
                    <a:pt x="50800" y="1027429"/>
                  </a:lnTo>
                  <a:lnTo>
                    <a:pt x="38100" y="1014729"/>
                  </a:lnTo>
                  <a:close/>
                </a:path>
                <a:path w="1013460" h="1941829">
                  <a:moveTo>
                    <a:pt x="50800" y="1027429"/>
                  </a:moveTo>
                  <a:lnTo>
                    <a:pt x="15240" y="1027429"/>
                  </a:lnTo>
                  <a:lnTo>
                    <a:pt x="49530" y="1061719"/>
                  </a:lnTo>
                  <a:lnTo>
                    <a:pt x="85089" y="1061719"/>
                  </a:lnTo>
                  <a:lnTo>
                    <a:pt x="50800" y="1027429"/>
                  </a:lnTo>
                  <a:close/>
                </a:path>
                <a:path w="1013460" h="1941829">
                  <a:moveTo>
                    <a:pt x="85090" y="1061719"/>
                  </a:moveTo>
                  <a:lnTo>
                    <a:pt x="49530" y="1061719"/>
                  </a:lnTo>
                  <a:lnTo>
                    <a:pt x="55880" y="1068069"/>
                  </a:lnTo>
                  <a:lnTo>
                    <a:pt x="91440" y="1068069"/>
                  </a:lnTo>
                  <a:lnTo>
                    <a:pt x="85090" y="1061719"/>
                  </a:lnTo>
                  <a:close/>
                </a:path>
                <a:path w="1013460" h="1941829">
                  <a:moveTo>
                    <a:pt x="91440" y="1068069"/>
                  </a:moveTo>
                  <a:lnTo>
                    <a:pt x="55880" y="1068069"/>
                  </a:lnTo>
                  <a:lnTo>
                    <a:pt x="68580" y="1080769"/>
                  </a:lnTo>
                  <a:lnTo>
                    <a:pt x="104139" y="1080769"/>
                  </a:lnTo>
                  <a:lnTo>
                    <a:pt x="91440" y="1068069"/>
                  </a:lnTo>
                  <a:close/>
                </a:path>
                <a:path w="1013460" h="1941829">
                  <a:moveTo>
                    <a:pt x="104140" y="1080769"/>
                  </a:moveTo>
                  <a:lnTo>
                    <a:pt x="68580" y="1080769"/>
                  </a:lnTo>
                  <a:lnTo>
                    <a:pt x="72390" y="1084579"/>
                  </a:lnTo>
                  <a:lnTo>
                    <a:pt x="107949" y="1084579"/>
                  </a:lnTo>
                  <a:lnTo>
                    <a:pt x="104140" y="1080769"/>
                  </a:lnTo>
                  <a:close/>
                </a:path>
                <a:path w="1013460" h="1941829">
                  <a:moveTo>
                    <a:pt x="107950" y="1084579"/>
                  </a:moveTo>
                  <a:lnTo>
                    <a:pt x="72390" y="1084579"/>
                  </a:lnTo>
                  <a:lnTo>
                    <a:pt x="74930" y="1087119"/>
                  </a:lnTo>
                  <a:lnTo>
                    <a:pt x="110490" y="1087119"/>
                  </a:lnTo>
                  <a:lnTo>
                    <a:pt x="107950" y="1084579"/>
                  </a:lnTo>
                  <a:close/>
                </a:path>
                <a:path w="1013460" h="1941829">
                  <a:moveTo>
                    <a:pt x="110490" y="1087119"/>
                  </a:moveTo>
                  <a:lnTo>
                    <a:pt x="74930" y="1087119"/>
                  </a:lnTo>
                  <a:lnTo>
                    <a:pt x="81280" y="1093469"/>
                  </a:lnTo>
                  <a:lnTo>
                    <a:pt x="116840" y="1093469"/>
                  </a:lnTo>
                  <a:lnTo>
                    <a:pt x="110490" y="1087119"/>
                  </a:lnTo>
                  <a:close/>
                </a:path>
                <a:path w="1013460" h="1941829">
                  <a:moveTo>
                    <a:pt x="116840" y="1093469"/>
                  </a:moveTo>
                  <a:lnTo>
                    <a:pt x="81280" y="1093469"/>
                  </a:lnTo>
                  <a:lnTo>
                    <a:pt x="87630" y="1099819"/>
                  </a:lnTo>
                  <a:lnTo>
                    <a:pt x="123190" y="1099819"/>
                  </a:lnTo>
                  <a:lnTo>
                    <a:pt x="116840" y="1093469"/>
                  </a:lnTo>
                  <a:close/>
                </a:path>
                <a:path w="1013460" h="1941829">
                  <a:moveTo>
                    <a:pt x="123190" y="1099819"/>
                  </a:moveTo>
                  <a:lnTo>
                    <a:pt x="87630" y="1099819"/>
                  </a:lnTo>
                  <a:lnTo>
                    <a:pt x="100330" y="1112519"/>
                  </a:lnTo>
                  <a:lnTo>
                    <a:pt x="135889" y="1112519"/>
                  </a:lnTo>
                  <a:lnTo>
                    <a:pt x="123190" y="1099819"/>
                  </a:lnTo>
                  <a:close/>
                </a:path>
                <a:path w="1013460" h="1941829">
                  <a:moveTo>
                    <a:pt x="135890" y="1112519"/>
                  </a:moveTo>
                  <a:lnTo>
                    <a:pt x="100330" y="1112519"/>
                  </a:lnTo>
                  <a:lnTo>
                    <a:pt x="104140" y="1116329"/>
                  </a:lnTo>
                  <a:lnTo>
                    <a:pt x="139700" y="1116329"/>
                  </a:lnTo>
                  <a:lnTo>
                    <a:pt x="135890" y="1112519"/>
                  </a:lnTo>
                  <a:close/>
                </a:path>
                <a:path w="1013460" h="1941829">
                  <a:moveTo>
                    <a:pt x="139700" y="1116329"/>
                  </a:moveTo>
                  <a:lnTo>
                    <a:pt x="104140" y="1116329"/>
                  </a:lnTo>
                  <a:lnTo>
                    <a:pt x="106680" y="1118869"/>
                  </a:lnTo>
                  <a:lnTo>
                    <a:pt x="142240" y="1118869"/>
                  </a:lnTo>
                  <a:lnTo>
                    <a:pt x="139700" y="1116329"/>
                  </a:lnTo>
                  <a:close/>
                </a:path>
                <a:path w="1013460" h="1941829">
                  <a:moveTo>
                    <a:pt x="142240" y="1118869"/>
                  </a:moveTo>
                  <a:lnTo>
                    <a:pt x="106680" y="1118869"/>
                  </a:lnTo>
                  <a:lnTo>
                    <a:pt x="113030" y="1125219"/>
                  </a:lnTo>
                  <a:lnTo>
                    <a:pt x="148590" y="1125219"/>
                  </a:lnTo>
                  <a:lnTo>
                    <a:pt x="142240" y="1118869"/>
                  </a:lnTo>
                  <a:close/>
                </a:path>
                <a:path w="1013460" h="1941829">
                  <a:moveTo>
                    <a:pt x="148590" y="1125219"/>
                  </a:moveTo>
                  <a:lnTo>
                    <a:pt x="113030" y="1125219"/>
                  </a:lnTo>
                  <a:lnTo>
                    <a:pt x="119380" y="1131569"/>
                  </a:lnTo>
                  <a:lnTo>
                    <a:pt x="154940" y="1131569"/>
                  </a:lnTo>
                  <a:lnTo>
                    <a:pt x="148590" y="1125219"/>
                  </a:lnTo>
                  <a:close/>
                </a:path>
                <a:path w="1013460" h="1941829">
                  <a:moveTo>
                    <a:pt x="765810" y="1742439"/>
                  </a:moveTo>
                  <a:lnTo>
                    <a:pt x="730250" y="1742439"/>
                  </a:lnTo>
                  <a:lnTo>
                    <a:pt x="929640" y="1941829"/>
                  </a:lnTo>
                  <a:lnTo>
                    <a:pt x="965200" y="1941829"/>
                  </a:lnTo>
                  <a:lnTo>
                    <a:pt x="765810" y="1742439"/>
                  </a:lnTo>
                  <a:close/>
                </a:path>
                <a:path w="1013460" h="1941829">
                  <a:moveTo>
                    <a:pt x="763270" y="1739899"/>
                  </a:moveTo>
                  <a:lnTo>
                    <a:pt x="727710" y="1739899"/>
                  </a:lnTo>
                  <a:lnTo>
                    <a:pt x="728980" y="1741169"/>
                  </a:lnTo>
                  <a:lnTo>
                    <a:pt x="764540" y="1741169"/>
                  </a:lnTo>
                  <a:lnTo>
                    <a:pt x="763270" y="1739899"/>
                  </a:lnTo>
                  <a:close/>
                </a:path>
                <a:path w="1013460" h="1941829">
                  <a:moveTo>
                    <a:pt x="759460" y="1736089"/>
                  </a:moveTo>
                  <a:lnTo>
                    <a:pt x="723900" y="1736089"/>
                  </a:lnTo>
                  <a:lnTo>
                    <a:pt x="726440" y="1738629"/>
                  </a:lnTo>
                  <a:lnTo>
                    <a:pt x="762000" y="1738629"/>
                  </a:lnTo>
                  <a:lnTo>
                    <a:pt x="759460" y="1736089"/>
                  </a:lnTo>
                  <a:close/>
                </a:path>
                <a:path w="1013460" h="1941829">
                  <a:moveTo>
                    <a:pt x="756920" y="1733549"/>
                  </a:moveTo>
                  <a:lnTo>
                    <a:pt x="721360" y="1733549"/>
                  </a:lnTo>
                  <a:lnTo>
                    <a:pt x="722630" y="1734819"/>
                  </a:lnTo>
                  <a:lnTo>
                    <a:pt x="758190" y="1734819"/>
                  </a:lnTo>
                  <a:lnTo>
                    <a:pt x="756920" y="1733549"/>
                  </a:lnTo>
                  <a:close/>
                </a:path>
                <a:path w="1013460" h="1941829">
                  <a:moveTo>
                    <a:pt x="753110" y="1729739"/>
                  </a:moveTo>
                  <a:lnTo>
                    <a:pt x="717550" y="1729739"/>
                  </a:lnTo>
                  <a:lnTo>
                    <a:pt x="720090" y="1732279"/>
                  </a:lnTo>
                  <a:lnTo>
                    <a:pt x="755650" y="1732279"/>
                  </a:lnTo>
                  <a:lnTo>
                    <a:pt x="753110" y="1729739"/>
                  </a:lnTo>
                  <a:close/>
                </a:path>
                <a:path w="1013460" h="1941829">
                  <a:moveTo>
                    <a:pt x="750570" y="1727199"/>
                  </a:moveTo>
                  <a:lnTo>
                    <a:pt x="715010" y="1727199"/>
                  </a:lnTo>
                  <a:lnTo>
                    <a:pt x="716280" y="1728469"/>
                  </a:lnTo>
                  <a:lnTo>
                    <a:pt x="751840" y="1728469"/>
                  </a:lnTo>
                  <a:lnTo>
                    <a:pt x="750570" y="1727199"/>
                  </a:lnTo>
                  <a:close/>
                </a:path>
                <a:path w="1013460" h="1941829">
                  <a:moveTo>
                    <a:pt x="746760" y="1723389"/>
                  </a:moveTo>
                  <a:lnTo>
                    <a:pt x="711200" y="1723389"/>
                  </a:lnTo>
                  <a:lnTo>
                    <a:pt x="713740" y="1725929"/>
                  </a:lnTo>
                  <a:lnTo>
                    <a:pt x="749300" y="1725929"/>
                  </a:lnTo>
                  <a:lnTo>
                    <a:pt x="746760" y="1723389"/>
                  </a:lnTo>
                  <a:close/>
                </a:path>
                <a:path w="1013460" h="1941829">
                  <a:moveTo>
                    <a:pt x="744220" y="1720849"/>
                  </a:moveTo>
                  <a:lnTo>
                    <a:pt x="708660" y="1720849"/>
                  </a:lnTo>
                  <a:lnTo>
                    <a:pt x="709930" y="1722119"/>
                  </a:lnTo>
                  <a:lnTo>
                    <a:pt x="745490" y="1722119"/>
                  </a:lnTo>
                  <a:lnTo>
                    <a:pt x="744220" y="1720849"/>
                  </a:lnTo>
                  <a:close/>
                </a:path>
                <a:path w="1013460" h="1941829">
                  <a:moveTo>
                    <a:pt x="740410" y="1717039"/>
                  </a:moveTo>
                  <a:lnTo>
                    <a:pt x="704850" y="1717039"/>
                  </a:lnTo>
                  <a:lnTo>
                    <a:pt x="707390" y="1719579"/>
                  </a:lnTo>
                  <a:lnTo>
                    <a:pt x="742950" y="1719579"/>
                  </a:lnTo>
                  <a:lnTo>
                    <a:pt x="740410" y="1717039"/>
                  </a:lnTo>
                  <a:close/>
                </a:path>
                <a:path w="1013460" h="1941829">
                  <a:moveTo>
                    <a:pt x="737870" y="1714499"/>
                  </a:moveTo>
                  <a:lnTo>
                    <a:pt x="702310" y="1714499"/>
                  </a:lnTo>
                  <a:lnTo>
                    <a:pt x="703580" y="1715769"/>
                  </a:lnTo>
                  <a:lnTo>
                    <a:pt x="739140" y="1715769"/>
                  </a:lnTo>
                  <a:lnTo>
                    <a:pt x="737870" y="1714499"/>
                  </a:lnTo>
                  <a:close/>
                </a:path>
                <a:path w="1013460" h="1941829">
                  <a:moveTo>
                    <a:pt x="734060" y="1710689"/>
                  </a:moveTo>
                  <a:lnTo>
                    <a:pt x="698500" y="1710689"/>
                  </a:lnTo>
                  <a:lnTo>
                    <a:pt x="701040" y="1713229"/>
                  </a:lnTo>
                  <a:lnTo>
                    <a:pt x="736600" y="1713229"/>
                  </a:lnTo>
                  <a:lnTo>
                    <a:pt x="734060" y="1710689"/>
                  </a:lnTo>
                  <a:close/>
                </a:path>
                <a:path w="1013460" h="1941829">
                  <a:moveTo>
                    <a:pt x="731520" y="1708149"/>
                  </a:moveTo>
                  <a:lnTo>
                    <a:pt x="695960" y="1708149"/>
                  </a:lnTo>
                  <a:lnTo>
                    <a:pt x="697230" y="1709419"/>
                  </a:lnTo>
                  <a:lnTo>
                    <a:pt x="732790" y="1709419"/>
                  </a:lnTo>
                  <a:lnTo>
                    <a:pt x="731520" y="1708149"/>
                  </a:lnTo>
                  <a:close/>
                </a:path>
                <a:path w="1013460" h="1941829">
                  <a:moveTo>
                    <a:pt x="727710" y="1704339"/>
                  </a:moveTo>
                  <a:lnTo>
                    <a:pt x="692150" y="1704339"/>
                  </a:lnTo>
                  <a:lnTo>
                    <a:pt x="694690" y="1706879"/>
                  </a:lnTo>
                  <a:lnTo>
                    <a:pt x="730250" y="1706879"/>
                  </a:lnTo>
                  <a:lnTo>
                    <a:pt x="727710" y="1704339"/>
                  </a:lnTo>
                  <a:close/>
                </a:path>
                <a:path w="1013460" h="1941829">
                  <a:moveTo>
                    <a:pt x="725170" y="1701799"/>
                  </a:moveTo>
                  <a:lnTo>
                    <a:pt x="689610" y="1701799"/>
                  </a:lnTo>
                  <a:lnTo>
                    <a:pt x="690880" y="1703069"/>
                  </a:lnTo>
                  <a:lnTo>
                    <a:pt x="726440" y="1703069"/>
                  </a:lnTo>
                  <a:lnTo>
                    <a:pt x="725170" y="1701799"/>
                  </a:lnTo>
                  <a:close/>
                </a:path>
                <a:path w="1013460" h="1941829">
                  <a:moveTo>
                    <a:pt x="721360" y="1697989"/>
                  </a:moveTo>
                  <a:lnTo>
                    <a:pt x="685800" y="1697989"/>
                  </a:lnTo>
                  <a:lnTo>
                    <a:pt x="688340" y="1700529"/>
                  </a:lnTo>
                  <a:lnTo>
                    <a:pt x="723900" y="1700529"/>
                  </a:lnTo>
                  <a:lnTo>
                    <a:pt x="721360" y="1697989"/>
                  </a:lnTo>
                  <a:close/>
                </a:path>
                <a:path w="1013460" h="1941829">
                  <a:moveTo>
                    <a:pt x="718820" y="1695449"/>
                  </a:moveTo>
                  <a:lnTo>
                    <a:pt x="683260" y="1695449"/>
                  </a:lnTo>
                  <a:lnTo>
                    <a:pt x="684530" y="1696719"/>
                  </a:lnTo>
                  <a:lnTo>
                    <a:pt x="720090" y="1696719"/>
                  </a:lnTo>
                  <a:lnTo>
                    <a:pt x="718820" y="1695449"/>
                  </a:lnTo>
                  <a:close/>
                </a:path>
                <a:path w="1013460" h="1941829">
                  <a:moveTo>
                    <a:pt x="715010" y="1691639"/>
                  </a:moveTo>
                  <a:lnTo>
                    <a:pt x="679450" y="1691639"/>
                  </a:lnTo>
                  <a:lnTo>
                    <a:pt x="681990" y="1694179"/>
                  </a:lnTo>
                  <a:lnTo>
                    <a:pt x="717550" y="1694179"/>
                  </a:lnTo>
                  <a:lnTo>
                    <a:pt x="715010" y="1691639"/>
                  </a:lnTo>
                  <a:close/>
                </a:path>
                <a:path w="1013460" h="1941829">
                  <a:moveTo>
                    <a:pt x="712470" y="1689099"/>
                  </a:moveTo>
                  <a:lnTo>
                    <a:pt x="676910" y="1689099"/>
                  </a:lnTo>
                  <a:lnTo>
                    <a:pt x="678180" y="1690369"/>
                  </a:lnTo>
                  <a:lnTo>
                    <a:pt x="713740" y="1690369"/>
                  </a:lnTo>
                  <a:lnTo>
                    <a:pt x="712470" y="1689099"/>
                  </a:lnTo>
                  <a:close/>
                </a:path>
                <a:path w="1013460" h="1941829">
                  <a:moveTo>
                    <a:pt x="708660" y="1685289"/>
                  </a:moveTo>
                  <a:lnTo>
                    <a:pt x="673100" y="1685289"/>
                  </a:lnTo>
                  <a:lnTo>
                    <a:pt x="675640" y="1687829"/>
                  </a:lnTo>
                  <a:lnTo>
                    <a:pt x="711200" y="1687829"/>
                  </a:lnTo>
                  <a:lnTo>
                    <a:pt x="708660" y="1685289"/>
                  </a:lnTo>
                  <a:close/>
                </a:path>
                <a:path w="1013460" h="1941829">
                  <a:moveTo>
                    <a:pt x="706120" y="1682749"/>
                  </a:moveTo>
                  <a:lnTo>
                    <a:pt x="670560" y="1682749"/>
                  </a:lnTo>
                  <a:lnTo>
                    <a:pt x="671830" y="1684019"/>
                  </a:lnTo>
                  <a:lnTo>
                    <a:pt x="707390" y="1684019"/>
                  </a:lnTo>
                  <a:lnTo>
                    <a:pt x="706120" y="1682749"/>
                  </a:lnTo>
                  <a:close/>
                </a:path>
                <a:path w="1013460" h="1941829">
                  <a:moveTo>
                    <a:pt x="702310" y="1678939"/>
                  </a:moveTo>
                  <a:lnTo>
                    <a:pt x="666750" y="1678939"/>
                  </a:lnTo>
                  <a:lnTo>
                    <a:pt x="669290" y="1681479"/>
                  </a:lnTo>
                  <a:lnTo>
                    <a:pt x="704850" y="1681479"/>
                  </a:lnTo>
                  <a:lnTo>
                    <a:pt x="702310" y="1678939"/>
                  </a:lnTo>
                  <a:close/>
                </a:path>
                <a:path w="1013460" h="1941829">
                  <a:moveTo>
                    <a:pt x="699770" y="1676399"/>
                  </a:moveTo>
                  <a:lnTo>
                    <a:pt x="664210" y="1676399"/>
                  </a:lnTo>
                  <a:lnTo>
                    <a:pt x="665480" y="1677669"/>
                  </a:lnTo>
                  <a:lnTo>
                    <a:pt x="701040" y="1677669"/>
                  </a:lnTo>
                  <a:lnTo>
                    <a:pt x="699770" y="1676399"/>
                  </a:lnTo>
                  <a:close/>
                </a:path>
                <a:path w="1013460" h="1941829">
                  <a:moveTo>
                    <a:pt x="695960" y="1672589"/>
                  </a:moveTo>
                  <a:lnTo>
                    <a:pt x="660400" y="1672589"/>
                  </a:lnTo>
                  <a:lnTo>
                    <a:pt x="662940" y="1675129"/>
                  </a:lnTo>
                  <a:lnTo>
                    <a:pt x="698500" y="1675129"/>
                  </a:lnTo>
                  <a:lnTo>
                    <a:pt x="695960" y="1672589"/>
                  </a:lnTo>
                  <a:close/>
                </a:path>
                <a:path w="1013460" h="1941829">
                  <a:moveTo>
                    <a:pt x="693420" y="1670049"/>
                  </a:moveTo>
                  <a:lnTo>
                    <a:pt x="657860" y="1670049"/>
                  </a:lnTo>
                  <a:lnTo>
                    <a:pt x="659130" y="1671319"/>
                  </a:lnTo>
                  <a:lnTo>
                    <a:pt x="694690" y="1671319"/>
                  </a:lnTo>
                  <a:lnTo>
                    <a:pt x="693420" y="1670049"/>
                  </a:lnTo>
                  <a:close/>
                </a:path>
                <a:path w="1013460" h="1941829">
                  <a:moveTo>
                    <a:pt x="689610" y="1666239"/>
                  </a:moveTo>
                  <a:lnTo>
                    <a:pt x="654050" y="1666239"/>
                  </a:lnTo>
                  <a:lnTo>
                    <a:pt x="656590" y="1668779"/>
                  </a:lnTo>
                  <a:lnTo>
                    <a:pt x="692150" y="1668779"/>
                  </a:lnTo>
                  <a:lnTo>
                    <a:pt x="689610" y="1666239"/>
                  </a:lnTo>
                  <a:close/>
                </a:path>
                <a:path w="1013460" h="1941829">
                  <a:moveTo>
                    <a:pt x="687070" y="1663699"/>
                  </a:moveTo>
                  <a:lnTo>
                    <a:pt x="651510" y="1663699"/>
                  </a:lnTo>
                  <a:lnTo>
                    <a:pt x="652780" y="1664969"/>
                  </a:lnTo>
                  <a:lnTo>
                    <a:pt x="688340" y="1664969"/>
                  </a:lnTo>
                  <a:lnTo>
                    <a:pt x="687070" y="1663699"/>
                  </a:lnTo>
                  <a:close/>
                </a:path>
                <a:path w="1013460" h="1941829">
                  <a:moveTo>
                    <a:pt x="683260" y="1659889"/>
                  </a:moveTo>
                  <a:lnTo>
                    <a:pt x="647700" y="1659889"/>
                  </a:lnTo>
                  <a:lnTo>
                    <a:pt x="650240" y="1662429"/>
                  </a:lnTo>
                  <a:lnTo>
                    <a:pt x="685800" y="1662429"/>
                  </a:lnTo>
                  <a:lnTo>
                    <a:pt x="683260" y="1659889"/>
                  </a:lnTo>
                  <a:close/>
                </a:path>
                <a:path w="1013460" h="1941829">
                  <a:moveTo>
                    <a:pt x="680720" y="1657349"/>
                  </a:moveTo>
                  <a:lnTo>
                    <a:pt x="645160" y="1657349"/>
                  </a:lnTo>
                  <a:lnTo>
                    <a:pt x="646430" y="1658619"/>
                  </a:lnTo>
                  <a:lnTo>
                    <a:pt x="681990" y="1658619"/>
                  </a:lnTo>
                  <a:lnTo>
                    <a:pt x="680720" y="1657349"/>
                  </a:lnTo>
                  <a:close/>
                </a:path>
                <a:path w="1013460" h="1941829">
                  <a:moveTo>
                    <a:pt x="676910" y="1653539"/>
                  </a:moveTo>
                  <a:lnTo>
                    <a:pt x="641350" y="1653539"/>
                  </a:lnTo>
                  <a:lnTo>
                    <a:pt x="643890" y="1656079"/>
                  </a:lnTo>
                  <a:lnTo>
                    <a:pt x="679450" y="1656079"/>
                  </a:lnTo>
                  <a:lnTo>
                    <a:pt x="676910" y="1653539"/>
                  </a:lnTo>
                  <a:close/>
                </a:path>
                <a:path w="1013460" h="1941829">
                  <a:moveTo>
                    <a:pt x="674370" y="1650999"/>
                  </a:moveTo>
                  <a:lnTo>
                    <a:pt x="638810" y="1650999"/>
                  </a:lnTo>
                  <a:lnTo>
                    <a:pt x="640080" y="1652269"/>
                  </a:lnTo>
                  <a:lnTo>
                    <a:pt x="675640" y="1652269"/>
                  </a:lnTo>
                  <a:lnTo>
                    <a:pt x="674370" y="1650999"/>
                  </a:lnTo>
                  <a:close/>
                </a:path>
                <a:path w="1013460" h="1941829">
                  <a:moveTo>
                    <a:pt x="668020" y="1644649"/>
                  </a:moveTo>
                  <a:lnTo>
                    <a:pt x="632460" y="1644649"/>
                  </a:lnTo>
                  <a:lnTo>
                    <a:pt x="637540" y="1649729"/>
                  </a:lnTo>
                  <a:lnTo>
                    <a:pt x="673100" y="1649729"/>
                  </a:lnTo>
                  <a:lnTo>
                    <a:pt x="668020" y="1644649"/>
                  </a:lnTo>
                  <a:close/>
                </a:path>
                <a:path w="1013460" h="1941829">
                  <a:moveTo>
                    <a:pt x="664210" y="1640839"/>
                  </a:moveTo>
                  <a:lnTo>
                    <a:pt x="628650" y="1640839"/>
                  </a:lnTo>
                  <a:lnTo>
                    <a:pt x="631190" y="1643379"/>
                  </a:lnTo>
                  <a:lnTo>
                    <a:pt x="666750" y="1643379"/>
                  </a:lnTo>
                  <a:lnTo>
                    <a:pt x="664210" y="1640839"/>
                  </a:lnTo>
                  <a:close/>
                </a:path>
                <a:path w="1013460" h="1941829">
                  <a:moveTo>
                    <a:pt x="661670" y="1638299"/>
                  </a:moveTo>
                  <a:lnTo>
                    <a:pt x="626110" y="1638299"/>
                  </a:lnTo>
                  <a:lnTo>
                    <a:pt x="627380" y="1639569"/>
                  </a:lnTo>
                  <a:lnTo>
                    <a:pt x="662940" y="1639569"/>
                  </a:lnTo>
                  <a:lnTo>
                    <a:pt x="661670" y="1638299"/>
                  </a:lnTo>
                  <a:close/>
                </a:path>
                <a:path w="1013460" h="1941829">
                  <a:moveTo>
                    <a:pt x="657860" y="1634489"/>
                  </a:moveTo>
                  <a:lnTo>
                    <a:pt x="622300" y="1634489"/>
                  </a:lnTo>
                  <a:lnTo>
                    <a:pt x="624840" y="1637029"/>
                  </a:lnTo>
                  <a:lnTo>
                    <a:pt x="660400" y="1637029"/>
                  </a:lnTo>
                  <a:lnTo>
                    <a:pt x="657860" y="1634489"/>
                  </a:lnTo>
                  <a:close/>
                </a:path>
                <a:path w="1013460" h="1941829">
                  <a:moveTo>
                    <a:pt x="655320" y="1631949"/>
                  </a:moveTo>
                  <a:lnTo>
                    <a:pt x="619760" y="1631949"/>
                  </a:lnTo>
                  <a:lnTo>
                    <a:pt x="621030" y="1633219"/>
                  </a:lnTo>
                  <a:lnTo>
                    <a:pt x="656590" y="1633219"/>
                  </a:lnTo>
                  <a:lnTo>
                    <a:pt x="655320" y="1631949"/>
                  </a:lnTo>
                  <a:close/>
                </a:path>
                <a:path w="1013460" h="1941829">
                  <a:moveTo>
                    <a:pt x="651510" y="1628139"/>
                  </a:moveTo>
                  <a:lnTo>
                    <a:pt x="615950" y="1628139"/>
                  </a:lnTo>
                  <a:lnTo>
                    <a:pt x="618490" y="1630679"/>
                  </a:lnTo>
                  <a:lnTo>
                    <a:pt x="654050" y="1630679"/>
                  </a:lnTo>
                  <a:lnTo>
                    <a:pt x="651510" y="1628139"/>
                  </a:lnTo>
                  <a:close/>
                </a:path>
                <a:path w="1013460" h="1941829">
                  <a:moveTo>
                    <a:pt x="648970" y="1625599"/>
                  </a:moveTo>
                  <a:lnTo>
                    <a:pt x="613410" y="1625599"/>
                  </a:lnTo>
                  <a:lnTo>
                    <a:pt x="614680" y="1626869"/>
                  </a:lnTo>
                  <a:lnTo>
                    <a:pt x="650240" y="1626869"/>
                  </a:lnTo>
                  <a:lnTo>
                    <a:pt x="648970" y="1625599"/>
                  </a:lnTo>
                  <a:close/>
                </a:path>
                <a:path w="1013460" h="1941829">
                  <a:moveTo>
                    <a:pt x="645160" y="1621789"/>
                  </a:moveTo>
                  <a:lnTo>
                    <a:pt x="609600" y="1621789"/>
                  </a:lnTo>
                  <a:lnTo>
                    <a:pt x="612140" y="1624329"/>
                  </a:lnTo>
                  <a:lnTo>
                    <a:pt x="647700" y="1624329"/>
                  </a:lnTo>
                  <a:lnTo>
                    <a:pt x="645160" y="1621789"/>
                  </a:lnTo>
                  <a:close/>
                </a:path>
                <a:path w="1013460" h="1941829">
                  <a:moveTo>
                    <a:pt x="642620" y="1619249"/>
                  </a:moveTo>
                  <a:lnTo>
                    <a:pt x="607060" y="1619249"/>
                  </a:lnTo>
                  <a:lnTo>
                    <a:pt x="608330" y="1620519"/>
                  </a:lnTo>
                  <a:lnTo>
                    <a:pt x="643890" y="1620519"/>
                  </a:lnTo>
                  <a:lnTo>
                    <a:pt x="642620" y="1619249"/>
                  </a:lnTo>
                  <a:close/>
                </a:path>
                <a:path w="1013460" h="1941829">
                  <a:moveTo>
                    <a:pt x="638810" y="1615439"/>
                  </a:moveTo>
                  <a:lnTo>
                    <a:pt x="603250" y="1615439"/>
                  </a:lnTo>
                  <a:lnTo>
                    <a:pt x="605790" y="1617979"/>
                  </a:lnTo>
                  <a:lnTo>
                    <a:pt x="641350" y="1617979"/>
                  </a:lnTo>
                  <a:lnTo>
                    <a:pt x="638810" y="1615439"/>
                  </a:lnTo>
                  <a:close/>
                </a:path>
                <a:path w="1013460" h="1941829">
                  <a:moveTo>
                    <a:pt x="636270" y="1612899"/>
                  </a:moveTo>
                  <a:lnTo>
                    <a:pt x="600710" y="1612899"/>
                  </a:lnTo>
                  <a:lnTo>
                    <a:pt x="601980" y="1614169"/>
                  </a:lnTo>
                  <a:lnTo>
                    <a:pt x="637540" y="1614169"/>
                  </a:lnTo>
                  <a:lnTo>
                    <a:pt x="636270" y="1612899"/>
                  </a:lnTo>
                  <a:close/>
                </a:path>
                <a:path w="1013460" h="1941829">
                  <a:moveTo>
                    <a:pt x="632460" y="1609089"/>
                  </a:moveTo>
                  <a:lnTo>
                    <a:pt x="596900" y="1609089"/>
                  </a:lnTo>
                  <a:lnTo>
                    <a:pt x="599440" y="1611629"/>
                  </a:lnTo>
                  <a:lnTo>
                    <a:pt x="635000" y="1611629"/>
                  </a:lnTo>
                  <a:lnTo>
                    <a:pt x="632460" y="1609089"/>
                  </a:lnTo>
                  <a:close/>
                </a:path>
                <a:path w="1013460" h="1941829">
                  <a:moveTo>
                    <a:pt x="629920" y="1606549"/>
                  </a:moveTo>
                  <a:lnTo>
                    <a:pt x="594360" y="1606549"/>
                  </a:lnTo>
                  <a:lnTo>
                    <a:pt x="595630" y="1607819"/>
                  </a:lnTo>
                  <a:lnTo>
                    <a:pt x="631190" y="1607819"/>
                  </a:lnTo>
                  <a:lnTo>
                    <a:pt x="629920" y="1606549"/>
                  </a:lnTo>
                  <a:close/>
                </a:path>
                <a:path w="1013460" h="1941829">
                  <a:moveTo>
                    <a:pt x="626110" y="1602739"/>
                  </a:moveTo>
                  <a:lnTo>
                    <a:pt x="590550" y="1602739"/>
                  </a:lnTo>
                  <a:lnTo>
                    <a:pt x="593090" y="1605279"/>
                  </a:lnTo>
                  <a:lnTo>
                    <a:pt x="628650" y="1605279"/>
                  </a:lnTo>
                  <a:lnTo>
                    <a:pt x="626110" y="1602739"/>
                  </a:lnTo>
                  <a:close/>
                </a:path>
                <a:path w="1013460" h="1941829">
                  <a:moveTo>
                    <a:pt x="623570" y="1600199"/>
                  </a:moveTo>
                  <a:lnTo>
                    <a:pt x="588010" y="1600199"/>
                  </a:lnTo>
                  <a:lnTo>
                    <a:pt x="589280" y="1601469"/>
                  </a:lnTo>
                  <a:lnTo>
                    <a:pt x="624840" y="1601469"/>
                  </a:lnTo>
                  <a:lnTo>
                    <a:pt x="623570" y="1600199"/>
                  </a:lnTo>
                  <a:close/>
                </a:path>
                <a:path w="1013460" h="1941829">
                  <a:moveTo>
                    <a:pt x="619760" y="1596389"/>
                  </a:moveTo>
                  <a:lnTo>
                    <a:pt x="584200" y="1596389"/>
                  </a:lnTo>
                  <a:lnTo>
                    <a:pt x="586740" y="1598929"/>
                  </a:lnTo>
                  <a:lnTo>
                    <a:pt x="622300" y="1598929"/>
                  </a:lnTo>
                  <a:lnTo>
                    <a:pt x="619760" y="1596389"/>
                  </a:lnTo>
                  <a:close/>
                </a:path>
                <a:path w="1013460" h="1941829">
                  <a:moveTo>
                    <a:pt x="617220" y="1593849"/>
                  </a:moveTo>
                  <a:lnTo>
                    <a:pt x="581660" y="1593849"/>
                  </a:lnTo>
                  <a:lnTo>
                    <a:pt x="582930" y="1595119"/>
                  </a:lnTo>
                  <a:lnTo>
                    <a:pt x="618490" y="1595119"/>
                  </a:lnTo>
                  <a:lnTo>
                    <a:pt x="617220" y="1593849"/>
                  </a:lnTo>
                  <a:close/>
                </a:path>
                <a:path w="1013460" h="1941829">
                  <a:moveTo>
                    <a:pt x="613410" y="1590039"/>
                  </a:moveTo>
                  <a:lnTo>
                    <a:pt x="577850" y="1590039"/>
                  </a:lnTo>
                  <a:lnTo>
                    <a:pt x="580390" y="1592579"/>
                  </a:lnTo>
                  <a:lnTo>
                    <a:pt x="615950" y="1592579"/>
                  </a:lnTo>
                  <a:lnTo>
                    <a:pt x="613410" y="1590039"/>
                  </a:lnTo>
                  <a:close/>
                </a:path>
                <a:path w="1013460" h="1941829">
                  <a:moveTo>
                    <a:pt x="610870" y="1587499"/>
                  </a:moveTo>
                  <a:lnTo>
                    <a:pt x="575310" y="1587499"/>
                  </a:lnTo>
                  <a:lnTo>
                    <a:pt x="576580" y="1588769"/>
                  </a:lnTo>
                  <a:lnTo>
                    <a:pt x="612140" y="1588769"/>
                  </a:lnTo>
                  <a:lnTo>
                    <a:pt x="610870" y="1587499"/>
                  </a:lnTo>
                  <a:close/>
                </a:path>
                <a:path w="1013460" h="1941829">
                  <a:moveTo>
                    <a:pt x="604519" y="1581149"/>
                  </a:moveTo>
                  <a:lnTo>
                    <a:pt x="568960" y="1581149"/>
                  </a:lnTo>
                  <a:lnTo>
                    <a:pt x="574040" y="1586229"/>
                  </a:lnTo>
                  <a:lnTo>
                    <a:pt x="609600" y="1586229"/>
                  </a:lnTo>
                  <a:lnTo>
                    <a:pt x="604519" y="1581149"/>
                  </a:lnTo>
                  <a:close/>
                </a:path>
                <a:path w="1013460" h="1941829">
                  <a:moveTo>
                    <a:pt x="598169" y="1574799"/>
                  </a:moveTo>
                  <a:lnTo>
                    <a:pt x="562610" y="1574799"/>
                  </a:lnTo>
                  <a:lnTo>
                    <a:pt x="567690" y="1579879"/>
                  </a:lnTo>
                  <a:lnTo>
                    <a:pt x="603250" y="1579879"/>
                  </a:lnTo>
                  <a:lnTo>
                    <a:pt x="598169" y="1574799"/>
                  </a:lnTo>
                  <a:close/>
                </a:path>
                <a:path w="1013460" h="1941829">
                  <a:moveTo>
                    <a:pt x="591820" y="1568449"/>
                  </a:moveTo>
                  <a:lnTo>
                    <a:pt x="556260" y="1568449"/>
                  </a:lnTo>
                  <a:lnTo>
                    <a:pt x="561340" y="1573529"/>
                  </a:lnTo>
                  <a:lnTo>
                    <a:pt x="596900" y="1573529"/>
                  </a:lnTo>
                  <a:lnTo>
                    <a:pt x="591820" y="1568449"/>
                  </a:lnTo>
                  <a:close/>
                </a:path>
                <a:path w="1013460" h="1941829">
                  <a:moveTo>
                    <a:pt x="585470" y="1562099"/>
                  </a:moveTo>
                  <a:lnTo>
                    <a:pt x="549910" y="1562099"/>
                  </a:lnTo>
                  <a:lnTo>
                    <a:pt x="554990" y="1567179"/>
                  </a:lnTo>
                  <a:lnTo>
                    <a:pt x="590549" y="1567179"/>
                  </a:lnTo>
                  <a:lnTo>
                    <a:pt x="585470" y="1562099"/>
                  </a:lnTo>
                  <a:close/>
                </a:path>
                <a:path w="1013460" h="1941829">
                  <a:moveTo>
                    <a:pt x="579119" y="1555749"/>
                  </a:moveTo>
                  <a:lnTo>
                    <a:pt x="543559" y="1555749"/>
                  </a:lnTo>
                  <a:lnTo>
                    <a:pt x="548640" y="1560830"/>
                  </a:lnTo>
                  <a:lnTo>
                    <a:pt x="584200" y="1560830"/>
                  </a:lnTo>
                  <a:lnTo>
                    <a:pt x="579119" y="1555749"/>
                  </a:lnTo>
                  <a:close/>
                </a:path>
                <a:path w="1013460" h="1941829">
                  <a:moveTo>
                    <a:pt x="572769" y="1549399"/>
                  </a:moveTo>
                  <a:lnTo>
                    <a:pt x="537209" y="1549399"/>
                  </a:lnTo>
                  <a:lnTo>
                    <a:pt x="542290" y="1554479"/>
                  </a:lnTo>
                  <a:lnTo>
                    <a:pt x="577850" y="1554479"/>
                  </a:lnTo>
                  <a:lnTo>
                    <a:pt x="572769" y="1549399"/>
                  </a:lnTo>
                  <a:close/>
                </a:path>
                <a:path w="1013460" h="1941829">
                  <a:moveTo>
                    <a:pt x="566419" y="1543049"/>
                  </a:moveTo>
                  <a:lnTo>
                    <a:pt x="530860" y="1543049"/>
                  </a:lnTo>
                  <a:lnTo>
                    <a:pt x="535940" y="1548129"/>
                  </a:lnTo>
                  <a:lnTo>
                    <a:pt x="571500" y="1548129"/>
                  </a:lnTo>
                  <a:lnTo>
                    <a:pt x="566419" y="1543049"/>
                  </a:lnTo>
                  <a:close/>
                </a:path>
                <a:path w="1013460" h="1941829">
                  <a:moveTo>
                    <a:pt x="561340" y="1537969"/>
                  </a:moveTo>
                  <a:lnTo>
                    <a:pt x="525780" y="1537969"/>
                  </a:lnTo>
                  <a:lnTo>
                    <a:pt x="529590" y="1541779"/>
                  </a:lnTo>
                  <a:lnTo>
                    <a:pt x="565150" y="1541779"/>
                  </a:lnTo>
                  <a:lnTo>
                    <a:pt x="561340" y="1537969"/>
                  </a:lnTo>
                  <a:close/>
                </a:path>
                <a:path w="1013460" h="1941829">
                  <a:moveTo>
                    <a:pt x="554990" y="1531619"/>
                  </a:moveTo>
                  <a:lnTo>
                    <a:pt x="519430" y="1531619"/>
                  </a:lnTo>
                  <a:lnTo>
                    <a:pt x="524510" y="1536699"/>
                  </a:lnTo>
                  <a:lnTo>
                    <a:pt x="560070" y="1536699"/>
                  </a:lnTo>
                  <a:lnTo>
                    <a:pt x="554990" y="1531619"/>
                  </a:lnTo>
                  <a:close/>
                </a:path>
                <a:path w="1013460" h="1941829">
                  <a:moveTo>
                    <a:pt x="548640" y="1525269"/>
                  </a:moveTo>
                  <a:lnTo>
                    <a:pt x="513080" y="1525269"/>
                  </a:lnTo>
                  <a:lnTo>
                    <a:pt x="518160" y="1530349"/>
                  </a:lnTo>
                  <a:lnTo>
                    <a:pt x="553720" y="1530349"/>
                  </a:lnTo>
                  <a:lnTo>
                    <a:pt x="548640" y="1525269"/>
                  </a:lnTo>
                  <a:close/>
                </a:path>
                <a:path w="1013460" h="1941829">
                  <a:moveTo>
                    <a:pt x="542290" y="1518919"/>
                  </a:moveTo>
                  <a:lnTo>
                    <a:pt x="506730" y="1518919"/>
                  </a:lnTo>
                  <a:lnTo>
                    <a:pt x="511810" y="1523999"/>
                  </a:lnTo>
                  <a:lnTo>
                    <a:pt x="547370" y="1523999"/>
                  </a:lnTo>
                  <a:lnTo>
                    <a:pt x="542290" y="1518919"/>
                  </a:lnTo>
                  <a:close/>
                </a:path>
                <a:path w="1013460" h="1941829">
                  <a:moveTo>
                    <a:pt x="535940" y="1512569"/>
                  </a:moveTo>
                  <a:lnTo>
                    <a:pt x="500380" y="1512569"/>
                  </a:lnTo>
                  <a:lnTo>
                    <a:pt x="505460" y="1517649"/>
                  </a:lnTo>
                  <a:lnTo>
                    <a:pt x="541020" y="1517649"/>
                  </a:lnTo>
                  <a:lnTo>
                    <a:pt x="535940" y="1512569"/>
                  </a:lnTo>
                  <a:close/>
                </a:path>
                <a:path w="1013460" h="1941829">
                  <a:moveTo>
                    <a:pt x="529590" y="1506219"/>
                  </a:moveTo>
                  <a:lnTo>
                    <a:pt x="494030" y="1506219"/>
                  </a:lnTo>
                  <a:lnTo>
                    <a:pt x="499109" y="1511299"/>
                  </a:lnTo>
                  <a:lnTo>
                    <a:pt x="534669" y="1511299"/>
                  </a:lnTo>
                  <a:lnTo>
                    <a:pt x="529590" y="1506219"/>
                  </a:lnTo>
                  <a:close/>
                </a:path>
                <a:path w="1013460" h="1941829">
                  <a:moveTo>
                    <a:pt x="523240" y="1499869"/>
                  </a:moveTo>
                  <a:lnTo>
                    <a:pt x="487680" y="1499869"/>
                  </a:lnTo>
                  <a:lnTo>
                    <a:pt x="492760" y="1504949"/>
                  </a:lnTo>
                  <a:lnTo>
                    <a:pt x="528320" y="1504949"/>
                  </a:lnTo>
                  <a:lnTo>
                    <a:pt x="523240" y="1499869"/>
                  </a:lnTo>
                  <a:close/>
                </a:path>
                <a:path w="1013460" h="1941829">
                  <a:moveTo>
                    <a:pt x="516890" y="1493519"/>
                  </a:moveTo>
                  <a:lnTo>
                    <a:pt x="481330" y="1493519"/>
                  </a:lnTo>
                  <a:lnTo>
                    <a:pt x="486410" y="1498599"/>
                  </a:lnTo>
                  <a:lnTo>
                    <a:pt x="521970" y="1498599"/>
                  </a:lnTo>
                  <a:lnTo>
                    <a:pt x="516890" y="1493519"/>
                  </a:lnTo>
                  <a:close/>
                </a:path>
                <a:path w="1013460" h="1941829">
                  <a:moveTo>
                    <a:pt x="510540" y="1487169"/>
                  </a:moveTo>
                  <a:lnTo>
                    <a:pt x="474980" y="1487169"/>
                  </a:lnTo>
                  <a:lnTo>
                    <a:pt x="480060" y="1492249"/>
                  </a:lnTo>
                  <a:lnTo>
                    <a:pt x="515620" y="1492249"/>
                  </a:lnTo>
                  <a:lnTo>
                    <a:pt x="510540" y="1487169"/>
                  </a:lnTo>
                  <a:close/>
                </a:path>
                <a:path w="1013460" h="1941829">
                  <a:moveTo>
                    <a:pt x="504190" y="1480820"/>
                  </a:moveTo>
                  <a:lnTo>
                    <a:pt x="468630" y="1480820"/>
                  </a:lnTo>
                  <a:lnTo>
                    <a:pt x="473710" y="1485899"/>
                  </a:lnTo>
                  <a:lnTo>
                    <a:pt x="509270" y="1485899"/>
                  </a:lnTo>
                  <a:lnTo>
                    <a:pt x="504190" y="1480820"/>
                  </a:lnTo>
                  <a:close/>
                </a:path>
                <a:path w="1013460" h="1941829">
                  <a:moveTo>
                    <a:pt x="497840" y="1474469"/>
                  </a:moveTo>
                  <a:lnTo>
                    <a:pt x="462280" y="1474469"/>
                  </a:lnTo>
                  <a:lnTo>
                    <a:pt x="467360" y="1479549"/>
                  </a:lnTo>
                  <a:lnTo>
                    <a:pt x="502920" y="1479549"/>
                  </a:lnTo>
                  <a:lnTo>
                    <a:pt x="497840" y="1474469"/>
                  </a:lnTo>
                  <a:close/>
                </a:path>
                <a:path w="1013460" h="1941829">
                  <a:moveTo>
                    <a:pt x="491490" y="1468119"/>
                  </a:moveTo>
                  <a:lnTo>
                    <a:pt x="455930" y="1468119"/>
                  </a:lnTo>
                  <a:lnTo>
                    <a:pt x="461010" y="1473199"/>
                  </a:lnTo>
                  <a:lnTo>
                    <a:pt x="496570" y="1473199"/>
                  </a:lnTo>
                  <a:lnTo>
                    <a:pt x="491490" y="1468119"/>
                  </a:lnTo>
                  <a:close/>
                </a:path>
                <a:path w="1013460" h="1941829">
                  <a:moveTo>
                    <a:pt x="485140" y="1461769"/>
                  </a:moveTo>
                  <a:lnTo>
                    <a:pt x="449580" y="1461769"/>
                  </a:lnTo>
                  <a:lnTo>
                    <a:pt x="454660" y="1466849"/>
                  </a:lnTo>
                  <a:lnTo>
                    <a:pt x="490220" y="1466849"/>
                  </a:lnTo>
                  <a:lnTo>
                    <a:pt x="485140" y="1461769"/>
                  </a:lnTo>
                  <a:close/>
                </a:path>
                <a:path w="1013460" h="1941829">
                  <a:moveTo>
                    <a:pt x="478790" y="1455419"/>
                  </a:moveTo>
                  <a:lnTo>
                    <a:pt x="443230" y="1455419"/>
                  </a:lnTo>
                  <a:lnTo>
                    <a:pt x="448310" y="1460499"/>
                  </a:lnTo>
                  <a:lnTo>
                    <a:pt x="483870" y="1460499"/>
                  </a:lnTo>
                  <a:lnTo>
                    <a:pt x="478790" y="1455419"/>
                  </a:lnTo>
                  <a:close/>
                </a:path>
                <a:path w="1013460" h="1941829">
                  <a:moveTo>
                    <a:pt x="472440" y="1449069"/>
                  </a:moveTo>
                  <a:lnTo>
                    <a:pt x="436880" y="1449069"/>
                  </a:lnTo>
                  <a:lnTo>
                    <a:pt x="441960" y="1454149"/>
                  </a:lnTo>
                  <a:lnTo>
                    <a:pt x="477520" y="1454149"/>
                  </a:lnTo>
                  <a:lnTo>
                    <a:pt x="472440" y="1449069"/>
                  </a:lnTo>
                  <a:close/>
                </a:path>
                <a:path w="1013460" h="1941829">
                  <a:moveTo>
                    <a:pt x="466090" y="1442719"/>
                  </a:moveTo>
                  <a:lnTo>
                    <a:pt x="430530" y="1442719"/>
                  </a:lnTo>
                  <a:lnTo>
                    <a:pt x="435610" y="1447799"/>
                  </a:lnTo>
                  <a:lnTo>
                    <a:pt x="471170" y="1447799"/>
                  </a:lnTo>
                  <a:lnTo>
                    <a:pt x="466090" y="1442719"/>
                  </a:lnTo>
                  <a:close/>
                </a:path>
                <a:path w="1013460" h="1941829">
                  <a:moveTo>
                    <a:pt x="459740" y="1436369"/>
                  </a:moveTo>
                  <a:lnTo>
                    <a:pt x="424180" y="1436369"/>
                  </a:lnTo>
                  <a:lnTo>
                    <a:pt x="429260" y="1441449"/>
                  </a:lnTo>
                  <a:lnTo>
                    <a:pt x="464820" y="1441449"/>
                  </a:lnTo>
                  <a:lnTo>
                    <a:pt x="459740" y="1436369"/>
                  </a:lnTo>
                  <a:close/>
                </a:path>
                <a:path w="1013460" h="1941829">
                  <a:moveTo>
                    <a:pt x="453390" y="1430019"/>
                  </a:moveTo>
                  <a:lnTo>
                    <a:pt x="417830" y="1430019"/>
                  </a:lnTo>
                  <a:lnTo>
                    <a:pt x="422909" y="1435099"/>
                  </a:lnTo>
                  <a:lnTo>
                    <a:pt x="458469" y="1435099"/>
                  </a:lnTo>
                  <a:lnTo>
                    <a:pt x="453390" y="1430019"/>
                  </a:lnTo>
                  <a:close/>
                </a:path>
                <a:path w="1013460" h="1941829">
                  <a:moveTo>
                    <a:pt x="447040" y="1423669"/>
                  </a:moveTo>
                  <a:lnTo>
                    <a:pt x="411480" y="1423669"/>
                  </a:lnTo>
                  <a:lnTo>
                    <a:pt x="416560" y="1428749"/>
                  </a:lnTo>
                  <a:lnTo>
                    <a:pt x="452120" y="1428749"/>
                  </a:lnTo>
                  <a:lnTo>
                    <a:pt x="447040" y="1423669"/>
                  </a:lnTo>
                  <a:close/>
                </a:path>
                <a:path w="1013460" h="1941829">
                  <a:moveTo>
                    <a:pt x="440690" y="1417319"/>
                  </a:moveTo>
                  <a:lnTo>
                    <a:pt x="405130" y="1417319"/>
                  </a:lnTo>
                  <a:lnTo>
                    <a:pt x="410210" y="1422399"/>
                  </a:lnTo>
                  <a:lnTo>
                    <a:pt x="445770" y="1422399"/>
                  </a:lnTo>
                  <a:lnTo>
                    <a:pt x="440690" y="1417319"/>
                  </a:lnTo>
                  <a:close/>
                </a:path>
                <a:path w="1013460" h="1941829">
                  <a:moveTo>
                    <a:pt x="434340" y="1410969"/>
                  </a:moveTo>
                  <a:lnTo>
                    <a:pt x="398780" y="1410969"/>
                  </a:lnTo>
                  <a:lnTo>
                    <a:pt x="403860" y="1416049"/>
                  </a:lnTo>
                  <a:lnTo>
                    <a:pt x="439420" y="1416049"/>
                  </a:lnTo>
                  <a:lnTo>
                    <a:pt x="434340" y="1410969"/>
                  </a:lnTo>
                  <a:close/>
                </a:path>
                <a:path w="1013460" h="1941829">
                  <a:moveTo>
                    <a:pt x="427990" y="1404619"/>
                  </a:moveTo>
                  <a:lnTo>
                    <a:pt x="392430" y="1404619"/>
                  </a:lnTo>
                  <a:lnTo>
                    <a:pt x="397509" y="1409699"/>
                  </a:lnTo>
                  <a:lnTo>
                    <a:pt x="433069" y="1409699"/>
                  </a:lnTo>
                  <a:lnTo>
                    <a:pt x="427990" y="1404619"/>
                  </a:lnTo>
                  <a:close/>
                </a:path>
                <a:path w="1013460" h="1941829">
                  <a:moveTo>
                    <a:pt x="421640" y="1398269"/>
                  </a:moveTo>
                  <a:lnTo>
                    <a:pt x="386080" y="1398269"/>
                  </a:lnTo>
                  <a:lnTo>
                    <a:pt x="391160" y="1403349"/>
                  </a:lnTo>
                  <a:lnTo>
                    <a:pt x="426720" y="1403349"/>
                  </a:lnTo>
                  <a:lnTo>
                    <a:pt x="421640" y="1398269"/>
                  </a:lnTo>
                  <a:close/>
                </a:path>
                <a:path w="1013460" h="1941829">
                  <a:moveTo>
                    <a:pt x="415290" y="1391919"/>
                  </a:moveTo>
                  <a:lnTo>
                    <a:pt x="379730" y="1391919"/>
                  </a:lnTo>
                  <a:lnTo>
                    <a:pt x="384810" y="1396999"/>
                  </a:lnTo>
                  <a:lnTo>
                    <a:pt x="420370" y="1396999"/>
                  </a:lnTo>
                  <a:lnTo>
                    <a:pt x="415290" y="1391919"/>
                  </a:lnTo>
                  <a:close/>
                </a:path>
                <a:path w="1013460" h="1941829">
                  <a:moveTo>
                    <a:pt x="408940" y="1385569"/>
                  </a:moveTo>
                  <a:lnTo>
                    <a:pt x="373380" y="1385569"/>
                  </a:lnTo>
                  <a:lnTo>
                    <a:pt x="378460" y="1390649"/>
                  </a:lnTo>
                  <a:lnTo>
                    <a:pt x="414020" y="1390649"/>
                  </a:lnTo>
                  <a:lnTo>
                    <a:pt x="408940" y="1385569"/>
                  </a:lnTo>
                  <a:close/>
                </a:path>
                <a:path w="1013460" h="1941829">
                  <a:moveTo>
                    <a:pt x="402590" y="1379219"/>
                  </a:moveTo>
                  <a:lnTo>
                    <a:pt x="367030" y="1379219"/>
                  </a:lnTo>
                  <a:lnTo>
                    <a:pt x="372110" y="1384299"/>
                  </a:lnTo>
                  <a:lnTo>
                    <a:pt x="407670" y="1384299"/>
                  </a:lnTo>
                  <a:lnTo>
                    <a:pt x="402590" y="1379219"/>
                  </a:lnTo>
                  <a:close/>
                </a:path>
                <a:path w="1013460" h="1941829">
                  <a:moveTo>
                    <a:pt x="396240" y="1372869"/>
                  </a:moveTo>
                  <a:lnTo>
                    <a:pt x="360680" y="1372869"/>
                  </a:lnTo>
                  <a:lnTo>
                    <a:pt x="365760" y="1377949"/>
                  </a:lnTo>
                  <a:lnTo>
                    <a:pt x="401320" y="1377949"/>
                  </a:lnTo>
                  <a:lnTo>
                    <a:pt x="396240" y="1372869"/>
                  </a:lnTo>
                  <a:close/>
                </a:path>
                <a:path w="1013460" h="1941829">
                  <a:moveTo>
                    <a:pt x="389890" y="1366519"/>
                  </a:moveTo>
                  <a:lnTo>
                    <a:pt x="354330" y="1366519"/>
                  </a:lnTo>
                  <a:lnTo>
                    <a:pt x="359410" y="1371599"/>
                  </a:lnTo>
                  <a:lnTo>
                    <a:pt x="394970" y="1371599"/>
                  </a:lnTo>
                  <a:lnTo>
                    <a:pt x="389890" y="1366519"/>
                  </a:lnTo>
                  <a:close/>
                </a:path>
                <a:path w="1013460" h="1941829">
                  <a:moveTo>
                    <a:pt x="383540" y="1360169"/>
                  </a:moveTo>
                  <a:lnTo>
                    <a:pt x="347980" y="1360169"/>
                  </a:lnTo>
                  <a:lnTo>
                    <a:pt x="353060" y="1365249"/>
                  </a:lnTo>
                  <a:lnTo>
                    <a:pt x="388620" y="1365249"/>
                  </a:lnTo>
                  <a:lnTo>
                    <a:pt x="383540" y="1360169"/>
                  </a:lnTo>
                  <a:close/>
                </a:path>
                <a:path w="1013460" h="1941829">
                  <a:moveTo>
                    <a:pt x="377190" y="1353819"/>
                  </a:moveTo>
                  <a:lnTo>
                    <a:pt x="341630" y="1353819"/>
                  </a:lnTo>
                  <a:lnTo>
                    <a:pt x="346710" y="1358899"/>
                  </a:lnTo>
                  <a:lnTo>
                    <a:pt x="382270" y="1358899"/>
                  </a:lnTo>
                  <a:lnTo>
                    <a:pt x="377190" y="1353819"/>
                  </a:lnTo>
                  <a:close/>
                </a:path>
                <a:path w="1013460" h="1941829">
                  <a:moveTo>
                    <a:pt x="370840" y="1347469"/>
                  </a:moveTo>
                  <a:lnTo>
                    <a:pt x="335280" y="1347469"/>
                  </a:lnTo>
                  <a:lnTo>
                    <a:pt x="340360" y="1352549"/>
                  </a:lnTo>
                  <a:lnTo>
                    <a:pt x="375920" y="1352549"/>
                  </a:lnTo>
                  <a:lnTo>
                    <a:pt x="370840" y="1347469"/>
                  </a:lnTo>
                  <a:close/>
                </a:path>
                <a:path w="1013460" h="1941829">
                  <a:moveTo>
                    <a:pt x="364490" y="1341119"/>
                  </a:moveTo>
                  <a:lnTo>
                    <a:pt x="328930" y="1341119"/>
                  </a:lnTo>
                  <a:lnTo>
                    <a:pt x="334009" y="1346199"/>
                  </a:lnTo>
                  <a:lnTo>
                    <a:pt x="369569" y="1346199"/>
                  </a:lnTo>
                  <a:lnTo>
                    <a:pt x="364490" y="1341119"/>
                  </a:lnTo>
                  <a:close/>
                </a:path>
                <a:path w="1013460" h="1941829">
                  <a:moveTo>
                    <a:pt x="156209" y="1132839"/>
                  </a:moveTo>
                  <a:lnTo>
                    <a:pt x="120650" y="1132839"/>
                  </a:lnTo>
                  <a:lnTo>
                    <a:pt x="327660" y="1339849"/>
                  </a:lnTo>
                  <a:lnTo>
                    <a:pt x="363220" y="1339849"/>
                  </a:lnTo>
                  <a:lnTo>
                    <a:pt x="156209" y="1132839"/>
                  </a:lnTo>
                  <a:close/>
                </a:path>
              </a:pathLst>
            </a:custGeom>
            <a:solidFill>
              <a:srgbClr val="C3C3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680710"/>
              <a:ext cx="1172210" cy="117221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4790440"/>
              <a:ext cx="1206500" cy="2062480"/>
            </a:xfrm>
            <a:custGeom>
              <a:avLst/>
              <a:gdLst/>
              <a:ahLst/>
              <a:cxnLst/>
              <a:rect l="l" t="t" r="r" b="b"/>
              <a:pathLst>
                <a:path w="1206500" h="2062479">
                  <a:moveTo>
                    <a:pt x="887730" y="0"/>
                  </a:moveTo>
                  <a:lnTo>
                    <a:pt x="0" y="0"/>
                  </a:lnTo>
                  <a:lnTo>
                    <a:pt x="0" y="6349"/>
                  </a:lnTo>
                  <a:lnTo>
                    <a:pt x="892810" y="6349"/>
                  </a:lnTo>
                  <a:lnTo>
                    <a:pt x="892810" y="5079"/>
                  </a:lnTo>
                  <a:lnTo>
                    <a:pt x="891540" y="5079"/>
                  </a:lnTo>
                  <a:lnTo>
                    <a:pt x="891540" y="3809"/>
                  </a:lnTo>
                  <a:lnTo>
                    <a:pt x="890270" y="3809"/>
                  </a:lnTo>
                  <a:lnTo>
                    <a:pt x="890270" y="2539"/>
                  </a:lnTo>
                  <a:lnTo>
                    <a:pt x="889000" y="2539"/>
                  </a:lnTo>
                  <a:lnTo>
                    <a:pt x="889000" y="1269"/>
                  </a:lnTo>
                  <a:lnTo>
                    <a:pt x="887730" y="1269"/>
                  </a:lnTo>
                  <a:lnTo>
                    <a:pt x="887730" y="0"/>
                  </a:lnTo>
                  <a:close/>
                </a:path>
                <a:path w="1206500" h="2062479">
                  <a:moveTo>
                    <a:pt x="0" y="855979"/>
                  </a:moveTo>
                  <a:lnTo>
                    <a:pt x="0" y="890270"/>
                  </a:lnTo>
                  <a:lnTo>
                    <a:pt x="3810" y="894079"/>
                  </a:lnTo>
                  <a:lnTo>
                    <a:pt x="38100" y="894079"/>
                  </a:lnTo>
                  <a:lnTo>
                    <a:pt x="0" y="855979"/>
                  </a:lnTo>
                  <a:close/>
                </a:path>
                <a:path w="1206500" h="2062479">
                  <a:moveTo>
                    <a:pt x="38100" y="894079"/>
                  </a:moveTo>
                  <a:lnTo>
                    <a:pt x="3810" y="894079"/>
                  </a:lnTo>
                  <a:lnTo>
                    <a:pt x="67310" y="957579"/>
                  </a:lnTo>
                  <a:lnTo>
                    <a:pt x="101600" y="957579"/>
                  </a:lnTo>
                  <a:lnTo>
                    <a:pt x="38100" y="894079"/>
                  </a:lnTo>
                  <a:close/>
                </a:path>
                <a:path w="1206500" h="2062479">
                  <a:moveTo>
                    <a:pt x="101600" y="957579"/>
                  </a:moveTo>
                  <a:lnTo>
                    <a:pt x="67310" y="957579"/>
                  </a:lnTo>
                  <a:lnTo>
                    <a:pt x="86360" y="976629"/>
                  </a:lnTo>
                  <a:lnTo>
                    <a:pt x="120650" y="976629"/>
                  </a:lnTo>
                  <a:lnTo>
                    <a:pt x="101600" y="957579"/>
                  </a:lnTo>
                  <a:close/>
                </a:path>
                <a:path w="1206500" h="2062479">
                  <a:moveTo>
                    <a:pt x="120650" y="976629"/>
                  </a:moveTo>
                  <a:lnTo>
                    <a:pt x="86360" y="976629"/>
                  </a:lnTo>
                  <a:lnTo>
                    <a:pt x="118110" y="1008379"/>
                  </a:lnTo>
                  <a:lnTo>
                    <a:pt x="152400" y="1008379"/>
                  </a:lnTo>
                  <a:lnTo>
                    <a:pt x="120650" y="976629"/>
                  </a:lnTo>
                  <a:close/>
                </a:path>
                <a:path w="1206500" h="2062479">
                  <a:moveTo>
                    <a:pt x="152400" y="1008379"/>
                  </a:moveTo>
                  <a:lnTo>
                    <a:pt x="118110" y="1008379"/>
                  </a:lnTo>
                  <a:lnTo>
                    <a:pt x="146050" y="1036319"/>
                  </a:lnTo>
                  <a:lnTo>
                    <a:pt x="180340" y="1036319"/>
                  </a:lnTo>
                  <a:lnTo>
                    <a:pt x="152400" y="1008379"/>
                  </a:lnTo>
                  <a:close/>
                </a:path>
                <a:path w="1206500" h="2062479">
                  <a:moveTo>
                    <a:pt x="180340" y="1036320"/>
                  </a:moveTo>
                  <a:lnTo>
                    <a:pt x="146050" y="1036320"/>
                  </a:lnTo>
                  <a:lnTo>
                    <a:pt x="162560" y="1052829"/>
                  </a:lnTo>
                  <a:lnTo>
                    <a:pt x="196850" y="1052829"/>
                  </a:lnTo>
                  <a:lnTo>
                    <a:pt x="180340" y="1036320"/>
                  </a:lnTo>
                  <a:close/>
                </a:path>
                <a:path w="1206500" h="2062479">
                  <a:moveTo>
                    <a:pt x="196850" y="1052830"/>
                  </a:moveTo>
                  <a:lnTo>
                    <a:pt x="162560" y="1052830"/>
                  </a:lnTo>
                  <a:lnTo>
                    <a:pt x="168910" y="1059179"/>
                  </a:lnTo>
                  <a:lnTo>
                    <a:pt x="203200" y="1059179"/>
                  </a:lnTo>
                  <a:lnTo>
                    <a:pt x="196850" y="1052830"/>
                  </a:lnTo>
                  <a:close/>
                </a:path>
                <a:path w="1206500" h="2062479">
                  <a:moveTo>
                    <a:pt x="203200" y="1059179"/>
                  </a:moveTo>
                  <a:lnTo>
                    <a:pt x="168910" y="1059179"/>
                  </a:lnTo>
                  <a:lnTo>
                    <a:pt x="177800" y="1068069"/>
                  </a:lnTo>
                  <a:lnTo>
                    <a:pt x="212090" y="1068069"/>
                  </a:lnTo>
                  <a:lnTo>
                    <a:pt x="203200" y="1059179"/>
                  </a:lnTo>
                  <a:close/>
                </a:path>
                <a:path w="1206500" h="2062479">
                  <a:moveTo>
                    <a:pt x="212090" y="1068070"/>
                  </a:moveTo>
                  <a:lnTo>
                    <a:pt x="177800" y="1068070"/>
                  </a:lnTo>
                  <a:lnTo>
                    <a:pt x="194310" y="1084579"/>
                  </a:lnTo>
                  <a:lnTo>
                    <a:pt x="228600" y="1084579"/>
                  </a:lnTo>
                  <a:lnTo>
                    <a:pt x="212090" y="1068070"/>
                  </a:lnTo>
                  <a:close/>
                </a:path>
                <a:path w="1206500" h="2062479">
                  <a:moveTo>
                    <a:pt x="228600" y="1084580"/>
                  </a:moveTo>
                  <a:lnTo>
                    <a:pt x="194310" y="1084580"/>
                  </a:lnTo>
                  <a:lnTo>
                    <a:pt x="200660" y="1090929"/>
                  </a:lnTo>
                  <a:lnTo>
                    <a:pt x="234949" y="1090929"/>
                  </a:lnTo>
                  <a:lnTo>
                    <a:pt x="228600" y="1084580"/>
                  </a:lnTo>
                  <a:close/>
                </a:path>
                <a:path w="1206500" h="2062479">
                  <a:moveTo>
                    <a:pt x="234950" y="1090929"/>
                  </a:moveTo>
                  <a:lnTo>
                    <a:pt x="200660" y="1090929"/>
                  </a:lnTo>
                  <a:lnTo>
                    <a:pt x="245110" y="1135379"/>
                  </a:lnTo>
                  <a:lnTo>
                    <a:pt x="279400" y="1135379"/>
                  </a:lnTo>
                  <a:lnTo>
                    <a:pt x="234950" y="1090929"/>
                  </a:lnTo>
                  <a:close/>
                </a:path>
                <a:path w="1206500" h="2062479">
                  <a:moveTo>
                    <a:pt x="279400" y="1135380"/>
                  </a:moveTo>
                  <a:lnTo>
                    <a:pt x="245110" y="1135380"/>
                  </a:lnTo>
                  <a:lnTo>
                    <a:pt x="257810" y="1148079"/>
                  </a:lnTo>
                  <a:lnTo>
                    <a:pt x="292100" y="1148079"/>
                  </a:lnTo>
                  <a:lnTo>
                    <a:pt x="279400" y="1135380"/>
                  </a:lnTo>
                  <a:close/>
                </a:path>
                <a:path w="1206500" h="2062479">
                  <a:moveTo>
                    <a:pt x="292100" y="1148079"/>
                  </a:moveTo>
                  <a:lnTo>
                    <a:pt x="257810" y="1148079"/>
                  </a:lnTo>
                  <a:lnTo>
                    <a:pt x="276860" y="1167129"/>
                  </a:lnTo>
                  <a:lnTo>
                    <a:pt x="311150" y="1167129"/>
                  </a:lnTo>
                  <a:lnTo>
                    <a:pt x="292100" y="1148079"/>
                  </a:lnTo>
                  <a:close/>
                </a:path>
                <a:path w="1206500" h="2062479">
                  <a:moveTo>
                    <a:pt x="311150" y="1167129"/>
                  </a:moveTo>
                  <a:lnTo>
                    <a:pt x="276860" y="1167129"/>
                  </a:lnTo>
                  <a:lnTo>
                    <a:pt x="292100" y="1182369"/>
                  </a:lnTo>
                  <a:lnTo>
                    <a:pt x="326389" y="1182369"/>
                  </a:lnTo>
                  <a:lnTo>
                    <a:pt x="311150" y="1167129"/>
                  </a:lnTo>
                  <a:close/>
                </a:path>
                <a:path w="1206500" h="2062479">
                  <a:moveTo>
                    <a:pt x="326390" y="1182370"/>
                  </a:moveTo>
                  <a:lnTo>
                    <a:pt x="292100" y="1182370"/>
                  </a:lnTo>
                  <a:lnTo>
                    <a:pt x="298450" y="1188719"/>
                  </a:lnTo>
                  <a:lnTo>
                    <a:pt x="332740" y="1188719"/>
                  </a:lnTo>
                  <a:lnTo>
                    <a:pt x="326390" y="1182370"/>
                  </a:lnTo>
                  <a:close/>
                </a:path>
                <a:path w="1206500" h="2062479">
                  <a:moveTo>
                    <a:pt x="332740" y="1188720"/>
                  </a:moveTo>
                  <a:lnTo>
                    <a:pt x="298450" y="1188720"/>
                  </a:lnTo>
                  <a:lnTo>
                    <a:pt x="311150" y="1201419"/>
                  </a:lnTo>
                  <a:lnTo>
                    <a:pt x="345440" y="1201419"/>
                  </a:lnTo>
                  <a:lnTo>
                    <a:pt x="332740" y="1188720"/>
                  </a:lnTo>
                  <a:close/>
                </a:path>
                <a:path w="1206500" h="2062479">
                  <a:moveTo>
                    <a:pt x="345440" y="1201419"/>
                  </a:moveTo>
                  <a:lnTo>
                    <a:pt x="311150" y="1201419"/>
                  </a:lnTo>
                  <a:lnTo>
                    <a:pt x="314960" y="1205229"/>
                  </a:lnTo>
                  <a:lnTo>
                    <a:pt x="349250" y="1205229"/>
                  </a:lnTo>
                  <a:lnTo>
                    <a:pt x="345440" y="1201419"/>
                  </a:lnTo>
                  <a:close/>
                </a:path>
                <a:path w="1206500" h="2062479">
                  <a:moveTo>
                    <a:pt x="349250" y="1205230"/>
                  </a:moveTo>
                  <a:lnTo>
                    <a:pt x="314960" y="1205230"/>
                  </a:lnTo>
                  <a:lnTo>
                    <a:pt x="317500" y="1207769"/>
                  </a:lnTo>
                  <a:lnTo>
                    <a:pt x="351790" y="1207769"/>
                  </a:lnTo>
                  <a:lnTo>
                    <a:pt x="349250" y="1205230"/>
                  </a:lnTo>
                  <a:close/>
                </a:path>
                <a:path w="1206500" h="2062479">
                  <a:moveTo>
                    <a:pt x="351790" y="1207770"/>
                  </a:moveTo>
                  <a:lnTo>
                    <a:pt x="317500" y="1207770"/>
                  </a:lnTo>
                  <a:lnTo>
                    <a:pt x="323850" y="1214119"/>
                  </a:lnTo>
                  <a:lnTo>
                    <a:pt x="358140" y="1214119"/>
                  </a:lnTo>
                  <a:lnTo>
                    <a:pt x="351790" y="1207770"/>
                  </a:lnTo>
                  <a:close/>
                </a:path>
                <a:path w="1206500" h="2062479">
                  <a:moveTo>
                    <a:pt x="358140" y="1214120"/>
                  </a:moveTo>
                  <a:lnTo>
                    <a:pt x="323850" y="1214120"/>
                  </a:lnTo>
                  <a:lnTo>
                    <a:pt x="330200" y="1220469"/>
                  </a:lnTo>
                  <a:lnTo>
                    <a:pt x="364490" y="1220469"/>
                  </a:lnTo>
                  <a:lnTo>
                    <a:pt x="358140" y="1214120"/>
                  </a:lnTo>
                  <a:close/>
                </a:path>
                <a:path w="1206500" h="2062479">
                  <a:moveTo>
                    <a:pt x="364490" y="1220470"/>
                  </a:moveTo>
                  <a:lnTo>
                    <a:pt x="330200" y="1220470"/>
                  </a:lnTo>
                  <a:lnTo>
                    <a:pt x="342900" y="1233169"/>
                  </a:lnTo>
                  <a:lnTo>
                    <a:pt x="377189" y="1233169"/>
                  </a:lnTo>
                  <a:lnTo>
                    <a:pt x="364490" y="1220470"/>
                  </a:lnTo>
                  <a:close/>
                </a:path>
                <a:path w="1206500" h="2062479">
                  <a:moveTo>
                    <a:pt x="377190" y="1233170"/>
                  </a:moveTo>
                  <a:lnTo>
                    <a:pt x="342900" y="1233170"/>
                  </a:lnTo>
                  <a:lnTo>
                    <a:pt x="346709" y="1236979"/>
                  </a:lnTo>
                  <a:lnTo>
                    <a:pt x="380999" y="1236979"/>
                  </a:lnTo>
                  <a:lnTo>
                    <a:pt x="377190" y="1233170"/>
                  </a:lnTo>
                  <a:close/>
                </a:path>
                <a:path w="1206500" h="2062479">
                  <a:moveTo>
                    <a:pt x="381000" y="1236980"/>
                  </a:moveTo>
                  <a:lnTo>
                    <a:pt x="346710" y="1236980"/>
                  </a:lnTo>
                  <a:lnTo>
                    <a:pt x="349250" y="1239519"/>
                  </a:lnTo>
                  <a:lnTo>
                    <a:pt x="383540" y="1239519"/>
                  </a:lnTo>
                  <a:lnTo>
                    <a:pt x="381000" y="1236980"/>
                  </a:lnTo>
                  <a:close/>
                </a:path>
                <a:path w="1206500" h="2062479">
                  <a:moveTo>
                    <a:pt x="383540" y="1239519"/>
                  </a:moveTo>
                  <a:lnTo>
                    <a:pt x="349250" y="1239519"/>
                  </a:lnTo>
                  <a:lnTo>
                    <a:pt x="355600" y="1245869"/>
                  </a:lnTo>
                  <a:lnTo>
                    <a:pt x="389890" y="1245869"/>
                  </a:lnTo>
                  <a:lnTo>
                    <a:pt x="383540" y="1239519"/>
                  </a:lnTo>
                  <a:close/>
                </a:path>
                <a:path w="1206500" h="2062479">
                  <a:moveTo>
                    <a:pt x="389890" y="1245870"/>
                  </a:moveTo>
                  <a:lnTo>
                    <a:pt x="355600" y="1245870"/>
                  </a:lnTo>
                  <a:lnTo>
                    <a:pt x="361950" y="1252219"/>
                  </a:lnTo>
                  <a:lnTo>
                    <a:pt x="396240" y="1252219"/>
                  </a:lnTo>
                  <a:lnTo>
                    <a:pt x="389890" y="1245870"/>
                  </a:lnTo>
                  <a:close/>
                </a:path>
                <a:path w="1206500" h="2062479">
                  <a:moveTo>
                    <a:pt x="1007110" y="1863090"/>
                  </a:moveTo>
                  <a:lnTo>
                    <a:pt x="972820" y="1863090"/>
                  </a:lnTo>
                  <a:lnTo>
                    <a:pt x="1172210" y="2062479"/>
                  </a:lnTo>
                  <a:lnTo>
                    <a:pt x="1206500" y="2062479"/>
                  </a:lnTo>
                  <a:lnTo>
                    <a:pt x="1007110" y="1863090"/>
                  </a:lnTo>
                  <a:close/>
                </a:path>
                <a:path w="1206500" h="2062479">
                  <a:moveTo>
                    <a:pt x="1004570" y="1860549"/>
                  </a:moveTo>
                  <a:lnTo>
                    <a:pt x="970280" y="1860549"/>
                  </a:lnTo>
                  <a:lnTo>
                    <a:pt x="971550" y="1861819"/>
                  </a:lnTo>
                  <a:lnTo>
                    <a:pt x="1005840" y="1861819"/>
                  </a:lnTo>
                  <a:lnTo>
                    <a:pt x="1004570" y="1860549"/>
                  </a:lnTo>
                  <a:close/>
                </a:path>
                <a:path w="1206500" h="2062479">
                  <a:moveTo>
                    <a:pt x="1000760" y="1856739"/>
                  </a:moveTo>
                  <a:lnTo>
                    <a:pt x="966470" y="1856739"/>
                  </a:lnTo>
                  <a:lnTo>
                    <a:pt x="969010" y="1859279"/>
                  </a:lnTo>
                  <a:lnTo>
                    <a:pt x="1003300" y="1859279"/>
                  </a:lnTo>
                  <a:lnTo>
                    <a:pt x="1000760" y="1856739"/>
                  </a:lnTo>
                  <a:close/>
                </a:path>
                <a:path w="1206500" h="2062479">
                  <a:moveTo>
                    <a:pt x="998220" y="1854199"/>
                  </a:moveTo>
                  <a:lnTo>
                    <a:pt x="963930" y="1854199"/>
                  </a:lnTo>
                  <a:lnTo>
                    <a:pt x="965200" y="1855469"/>
                  </a:lnTo>
                  <a:lnTo>
                    <a:pt x="999490" y="1855469"/>
                  </a:lnTo>
                  <a:lnTo>
                    <a:pt x="998220" y="1854199"/>
                  </a:lnTo>
                  <a:close/>
                </a:path>
                <a:path w="1206500" h="2062479">
                  <a:moveTo>
                    <a:pt x="994410" y="1850389"/>
                  </a:moveTo>
                  <a:lnTo>
                    <a:pt x="960120" y="1850389"/>
                  </a:lnTo>
                  <a:lnTo>
                    <a:pt x="962660" y="1852929"/>
                  </a:lnTo>
                  <a:lnTo>
                    <a:pt x="996950" y="1852929"/>
                  </a:lnTo>
                  <a:lnTo>
                    <a:pt x="994410" y="1850389"/>
                  </a:lnTo>
                  <a:close/>
                </a:path>
                <a:path w="1206500" h="2062479">
                  <a:moveTo>
                    <a:pt x="991870" y="1847849"/>
                  </a:moveTo>
                  <a:lnTo>
                    <a:pt x="957580" y="1847849"/>
                  </a:lnTo>
                  <a:lnTo>
                    <a:pt x="958850" y="1849119"/>
                  </a:lnTo>
                  <a:lnTo>
                    <a:pt x="993140" y="1849119"/>
                  </a:lnTo>
                  <a:lnTo>
                    <a:pt x="991870" y="1847849"/>
                  </a:lnTo>
                  <a:close/>
                </a:path>
                <a:path w="1206500" h="2062479">
                  <a:moveTo>
                    <a:pt x="988060" y="1844039"/>
                  </a:moveTo>
                  <a:lnTo>
                    <a:pt x="953770" y="1844039"/>
                  </a:lnTo>
                  <a:lnTo>
                    <a:pt x="956310" y="1846579"/>
                  </a:lnTo>
                  <a:lnTo>
                    <a:pt x="990600" y="1846579"/>
                  </a:lnTo>
                  <a:lnTo>
                    <a:pt x="988060" y="1844039"/>
                  </a:lnTo>
                  <a:close/>
                </a:path>
                <a:path w="1206500" h="2062479">
                  <a:moveTo>
                    <a:pt x="985520" y="1841499"/>
                  </a:moveTo>
                  <a:lnTo>
                    <a:pt x="951230" y="1841499"/>
                  </a:lnTo>
                  <a:lnTo>
                    <a:pt x="952500" y="1842769"/>
                  </a:lnTo>
                  <a:lnTo>
                    <a:pt x="986790" y="1842769"/>
                  </a:lnTo>
                  <a:lnTo>
                    <a:pt x="985520" y="1841499"/>
                  </a:lnTo>
                  <a:close/>
                </a:path>
                <a:path w="1206500" h="2062479">
                  <a:moveTo>
                    <a:pt x="981710" y="1837689"/>
                  </a:moveTo>
                  <a:lnTo>
                    <a:pt x="947420" y="1837689"/>
                  </a:lnTo>
                  <a:lnTo>
                    <a:pt x="949960" y="1840229"/>
                  </a:lnTo>
                  <a:lnTo>
                    <a:pt x="984250" y="1840229"/>
                  </a:lnTo>
                  <a:lnTo>
                    <a:pt x="981710" y="1837689"/>
                  </a:lnTo>
                  <a:close/>
                </a:path>
                <a:path w="1206500" h="2062479">
                  <a:moveTo>
                    <a:pt x="979170" y="1835149"/>
                  </a:moveTo>
                  <a:lnTo>
                    <a:pt x="944880" y="1835149"/>
                  </a:lnTo>
                  <a:lnTo>
                    <a:pt x="946150" y="1836419"/>
                  </a:lnTo>
                  <a:lnTo>
                    <a:pt x="980440" y="1836419"/>
                  </a:lnTo>
                  <a:lnTo>
                    <a:pt x="979170" y="1835149"/>
                  </a:lnTo>
                  <a:close/>
                </a:path>
                <a:path w="1206500" h="2062479">
                  <a:moveTo>
                    <a:pt x="975360" y="1831339"/>
                  </a:moveTo>
                  <a:lnTo>
                    <a:pt x="941070" y="1831339"/>
                  </a:lnTo>
                  <a:lnTo>
                    <a:pt x="943610" y="1833879"/>
                  </a:lnTo>
                  <a:lnTo>
                    <a:pt x="977900" y="1833879"/>
                  </a:lnTo>
                  <a:lnTo>
                    <a:pt x="975360" y="1831339"/>
                  </a:lnTo>
                  <a:close/>
                </a:path>
                <a:path w="1206500" h="2062479">
                  <a:moveTo>
                    <a:pt x="972820" y="1828799"/>
                  </a:moveTo>
                  <a:lnTo>
                    <a:pt x="938530" y="1828799"/>
                  </a:lnTo>
                  <a:lnTo>
                    <a:pt x="939800" y="1830069"/>
                  </a:lnTo>
                  <a:lnTo>
                    <a:pt x="974090" y="1830069"/>
                  </a:lnTo>
                  <a:lnTo>
                    <a:pt x="972820" y="1828799"/>
                  </a:lnTo>
                  <a:close/>
                </a:path>
                <a:path w="1206500" h="2062479">
                  <a:moveTo>
                    <a:pt x="969010" y="1824989"/>
                  </a:moveTo>
                  <a:lnTo>
                    <a:pt x="934720" y="1824989"/>
                  </a:lnTo>
                  <a:lnTo>
                    <a:pt x="937260" y="1827529"/>
                  </a:lnTo>
                  <a:lnTo>
                    <a:pt x="971550" y="1827529"/>
                  </a:lnTo>
                  <a:lnTo>
                    <a:pt x="969010" y="1824989"/>
                  </a:lnTo>
                  <a:close/>
                </a:path>
                <a:path w="1206500" h="2062479">
                  <a:moveTo>
                    <a:pt x="966470" y="1822449"/>
                  </a:moveTo>
                  <a:lnTo>
                    <a:pt x="932180" y="1822449"/>
                  </a:lnTo>
                  <a:lnTo>
                    <a:pt x="933450" y="1823719"/>
                  </a:lnTo>
                  <a:lnTo>
                    <a:pt x="967740" y="1823719"/>
                  </a:lnTo>
                  <a:lnTo>
                    <a:pt x="966470" y="1822449"/>
                  </a:lnTo>
                  <a:close/>
                </a:path>
                <a:path w="1206500" h="2062479">
                  <a:moveTo>
                    <a:pt x="962660" y="1818639"/>
                  </a:moveTo>
                  <a:lnTo>
                    <a:pt x="928370" y="1818639"/>
                  </a:lnTo>
                  <a:lnTo>
                    <a:pt x="930910" y="1821179"/>
                  </a:lnTo>
                  <a:lnTo>
                    <a:pt x="965200" y="1821179"/>
                  </a:lnTo>
                  <a:lnTo>
                    <a:pt x="962660" y="1818639"/>
                  </a:lnTo>
                  <a:close/>
                </a:path>
                <a:path w="1206500" h="2062479">
                  <a:moveTo>
                    <a:pt x="960120" y="1816099"/>
                  </a:moveTo>
                  <a:lnTo>
                    <a:pt x="925830" y="1816099"/>
                  </a:lnTo>
                  <a:lnTo>
                    <a:pt x="927100" y="1817370"/>
                  </a:lnTo>
                  <a:lnTo>
                    <a:pt x="961390" y="1817370"/>
                  </a:lnTo>
                  <a:lnTo>
                    <a:pt x="960120" y="1816099"/>
                  </a:lnTo>
                  <a:close/>
                </a:path>
                <a:path w="1206500" h="2062479">
                  <a:moveTo>
                    <a:pt x="956310" y="1812289"/>
                  </a:moveTo>
                  <a:lnTo>
                    <a:pt x="922020" y="1812289"/>
                  </a:lnTo>
                  <a:lnTo>
                    <a:pt x="924560" y="1814829"/>
                  </a:lnTo>
                  <a:lnTo>
                    <a:pt x="958850" y="1814829"/>
                  </a:lnTo>
                  <a:lnTo>
                    <a:pt x="956310" y="1812289"/>
                  </a:lnTo>
                  <a:close/>
                </a:path>
                <a:path w="1206500" h="2062479">
                  <a:moveTo>
                    <a:pt x="953770" y="1809749"/>
                  </a:moveTo>
                  <a:lnTo>
                    <a:pt x="919480" y="1809749"/>
                  </a:lnTo>
                  <a:lnTo>
                    <a:pt x="920750" y="1811019"/>
                  </a:lnTo>
                  <a:lnTo>
                    <a:pt x="955040" y="1811019"/>
                  </a:lnTo>
                  <a:lnTo>
                    <a:pt x="953770" y="1809749"/>
                  </a:lnTo>
                  <a:close/>
                </a:path>
                <a:path w="1206500" h="2062479">
                  <a:moveTo>
                    <a:pt x="949960" y="1805939"/>
                  </a:moveTo>
                  <a:lnTo>
                    <a:pt x="915670" y="1805939"/>
                  </a:lnTo>
                  <a:lnTo>
                    <a:pt x="918210" y="1808479"/>
                  </a:lnTo>
                  <a:lnTo>
                    <a:pt x="952500" y="1808479"/>
                  </a:lnTo>
                  <a:lnTo>
                    <a:pt x="949960" y="1805939"/>
                  </a:lnTo>
                  <a:close/>
                </a:path>
                <a:path w="1206500" h="2062479">
                  <a:moveTo>
                    <a:pt x="947420" y="1803399"/>
                  </a:moveTo>
                  <a:lnTo>
                    <a:pt x="913130" y="1803399"/>
                  </a:lnTo>
                  <a:lnTo>
                    <a:pt x="914400" y="1804669"/>
                  </a:lnTo>
                  <a:lnTo>
                    <a:pt x="948690" y="1804669"/>
                  </a:lnTo>
                  <a:lnTo>
                    <a:pt x="947420" y="1803399"/>
                  </a:lnTo>
                  <a:close/>
                </a:path>
                <a:path w="1206500" h="2062479">
                  <a:moveTo>
                    <a:pt x="943610" y="1799589"/>
                  </a:moveTo>
                  <a:lnTo>
                    <a:pt x="909320" y="1799589"/>
                  </a:lnTo>
                  <a:lnTo>
                    <a:pt x="911860" y="1802129"/>
                  </a:lnTo>
                  <a:lnTo>
                    <a:pt x="946150" y="1802129"/>
                  </a:lnTo>
                  <a:lnTo>
                    <a:pt x="943610" y="1799589"/>
                  </a:lnTo>
                  <a:close/>
                </a:path>
                <a:path w="1206500" h="2062479">
                  <a:moveTo>
                    <a:pt x="941070" y="1797049"/>
                  </a:moveTo>
                  <a:lnTo>
                    <a:pt x="906780" y="1797049"/>
                  </a:lnTo>
                  <a:lnTo>
                    <a:pt x="908050" y="1798319"/>
                  </a:lnTo>
                  <a:lnTo>
                    <a:pt x="942340" y="1798319"/>
                  </a:lnTo>
                  <a:lnTo>
                    <a:pt x="941070" y="1797049"/>
                  </a:lnTo>
                  <a:close/>
                </a:path>
                <a:path w="1206500" h="2062479">
                  <a:moveTo>
                    <a:pt x="937260" y="1793239"/>
                  </a:moveTo>
                  <a:lnTo>
                    <a:pt x="902970" y="1793239"/>
                  </a:lnTo>
                  <a:lnTo>
                    <a:pt x="905510" y="1795779"/>
                  </a:lnTo>
                  <a:lnTo>
                    <a:pt x="939800" y="1795779"/>
                  </a:lnTo>
                  <a:lnTo>
                    <a:pt x="937260" y="1793239"/>
                  </a:lnTo>
                  <a:close/>
                </a:path>
                <a:path w="1206500" h="2062479">
                  <a:moveTo>
                    <a:pt x="934720" y="1790699"/>
                  </a:moveTo>
                  <a:lnTo>
                    <a:pt x="900430" y="1790699"/>
                  </a:lnTo>
                  <a:lnTo>
                    <a:pt x="901700" y="1791969"/>
                  </a:lnTo>
                  <a:lnTo>
                    <a:pt x="935990" y="1791969"/>
                  </a:lnTo>
                  <a:lnTo>
                    <a:pt x="934720" y="1790699"/>
                  </a:lnTo>
                  <a:close/>
                </a:path>
                <a:path w="1206500" h="2062479">
                  <a:moveTo>
                    <a:pt x="930910" y="1786889"/>
                  </a:moveTo>
                  <a:lnTo>
                    <a:pt x="896620" y="1786889"/>
                  </a:lnTo>
                  <a:lnTo>
                    <a:pt x="899160" y="1789429"/>
                  </a:lnTo>
                  <a:lnTo>
                    <a:pt x="933450" y="1789429"/>
                  </a:lnTo>
                  <a:lnTo>
                    <a:pt x="930910" y="1786889"/>
                  </a:lnTo>
                  <a:close/>
                </a:path>
                <a:path w="1206500" h="2062479">
                  <a:moveTo>
                    <a:pt x="928370" y="1784349"/>
                  </a:moveTo>
                  <a:lnTo>
                    <a:pt x="894080" y="1784349"/>
                  </a:lnTo>
                  <a:lnTo>
                    <a:pt x="895350" y="1785620"/>
                  </a:lnTo>
                  <a:lnTo>
                    <a:pt x="929640" y="1785620"/>
                  </a:lnTo>
                  <a:lnTo>
                    <a:pt x="928370" y="1784349"/>
                  </a:lnTo>
                  <a:close/>
                </a:path>
                <a:path w="1206500" h="2062479">
                  <a:moveTo>
                    <a:pt x="924560" y="1780539"/>
                  </a:moveTo>
                  <a:lnTo>
                    <a:pt x="890270" y="1780539"/>
                  </a:lnTo>
                  <a:lnTo>
                    <a:pt x="892810" y="1783079"/>
                  </a:lnTo>
                  <a:lnTo>
                    <a:pt x="927100" y="1783079"/>
                  </a:lnTo>
                  <a:lnTo>
                    <a:pt x="924560" y="1780539"/>
                  </a:lnTo>
                  <a:close/>
                </a:path>
                <a:path w="1206500" h="2062479">
                  <a:moveTo>
                    <a:pt x="922020" y="1777999"/>
                  </a:moveTo>
                  <a:lnTo>
                    <a:pt x="887730" y="1777999"/>
                  </a:lnTo>
                  <a:lnTo>
                    <a:pt x="889000" y="1779269"/>
                  </a:lnTo>
                  <a:lnTo>
                    <a:pt x="923290" y="1779269"/>
                  </a:lnTo>
                  <a:lnTo>
                    <a:pt x="922020" y="1777999"/>
                  </a:lnTo>
                  <a:close/>
                </a:path>
                <a:path w="1206500" h="2062479">
                  <a:moveTo>
                    <a:pt x="918210" y="1774189"/>
                  </a:moveTo>
                  <a:lnTo>
                    <a:pt x="883920" y="1774189"/>
                  </a:lnTo>
                  <a:lnTo>
                    <a:pt x="886460" y="1776729"/>
                  </a:lnTo>
                  <a:lnTo>
                    <a:pt x="920750" y="1776729"/>
                  </a:lnTo>
                  <a:lnTo>
                    <a:pt x="918210" y="1774189"/>
                  </a:lnTo>
                  <a:close/>
                </a:path>
                <a:path w="1206500" h="2062479">
                  <a:moveTo>
                    <a:pt x="915670" y="1771649"/>
                  </a:moveTo>
                  <a:lnTo>
                    <a:pt x="881380" y="1771649"/>
                  </a:lnTo>
                  <a:lnTo>
                    <a:pt x="882650" y="1772919"/>
                  </a:lnTo>
                  <a:lnTo>
                    <a:pt x="916940" y="1772919"/>
                  </a:lnTo>
                  <a:lnTo>
                    <a:pt x="915670" y="1771649"/>
                  </a:lnTo>
                  <a:close/>
                </a:path>
                <a:path w="1206500" h="2062479">
                  <a:moveTo>
                    <a:pt x="909320" y="1765300"/>
                  </a:moveTo>
                  <a:lnTo>
                    <a:pt x="875030" y="1765300"/>
                  </a:lnTo>
                  <a:lnTo>
                    <a:pt x="880110" y="1770379"/>
                  </a:lnTo>
                  <a:lnTo>
                    <a:pt x="914400" y="1770379"/>
                  </a:lnTo>
                  <a:lnTo>
                    <a:pt x="909320" y="1765300"/>
                  </a:lnTo>
                  <a:close/>
                </a:path>
                <a:path w="1206500" h="2062479">
                  <a:moveTo>
                    <a:pt x="905510" y="1761489"/>
                  </a:moveTo>
                  <a:lnTo>
                    <a:pt x="871220" y="1761489"/>
                  </a:lnTo>
                  <a:lnTo>
                    <a:pt x="873760" y="1764029"/>
                  </a:lnTo>
                  <a:lnTo>
                    <a:pt x="908050" y="1764029"/>
                  </a:lnTo>
                  <a:lnTo>
                    <a:pt x="905510" y="1761489"/>
                  </a:lnTo>
                  <a:close/>
                </a:path>
                <a:path w="1206500" h="2062479">
                  <a:moveTo>
                    <a:pt x="902970" y="1758949"/>
                  </a:moveTo>
                  <a:lnTo>
                    <a:pt x="868680" y="1758949"/>
                  </a:lnTo>
                  <a:lnTo>
                    <a:pt x="869950" y="1760219"/>
                  </a:lnTo>
                  <a:lnTo>
                    <a:pt x="904240" y="1760219"/>
                  </a:lnTo>
                  <a:lnTo>
                    <a:pt x="902970" y="1758949"/>
                  </a:lnTo>
                  <a:close/>
                </a:path>
                <a:path w="1206500" h="2062479">
                  <a:moveTo>
                    <a:pt x="899160" y="1755139"/>
                  </a:moveTo>
                  <a:lnTo>
                    <a:pt x="864870" y="1755139"/>
                  </a:lnTo>
                  <a:lnTo>
                    <a:pt x="867410" y="1757679"/>
                  </a:lnTo>
                  <a:lnTo>
                    <a:pt x="901700" y="1757679"/>
                  </a:lnTo>
                  <a:lnTo>
                    <a:pt x="899160" y="1755139"/>
                  </a:lnTo>
                  <a:close/>
                </a:path>
                <a:path w="1206500" h="2062479">
                  <a:moveTo>
                    <a:pt x="896620" y="1752599"/>
                  </a:moveTo>
                  <a:lnTo>
                    <a:pt x="862330" y="1752599"/>
                  </a:lnTo>
                  <a:lnTo>
                    <a:pt x="863600" y="1753869"/>
                  </a:lnTo>
                  <a:lnTo>
                    <a:pt x="897890" y="1753869"/>
                  </a:lnTo>
                  <a:lnTo>
                    <a:pt x="896620" y="1752599"/>
                  </a:lnTo>
                  <a:close/>
                </a:path>
                <a:path w="1206500" h="2062479">
                  <a:moveTo>
                    <a:pt x="892810" y="1748789"/>
                  </a:moveTo>
                  <a:lnTo>
                    <a:pt x="858520" y="1748789"/>
                  </a:lnTo>
                  <a:lnTo>
                    <a:pt x="861060" y="1751329"/>
                  </a:lnTo>
                  <a:lnTo>
                    <a:pt x="895350" y="1751329"/>
                  </a:lnTo>
                  <a:lnTo>
                    <a:pt x="892810" y="1748789"/>
                  </a:lnTo>
                  <a:close/>
                </a:path>
                <a:path w="1206500" h="2062479">
                  <a:moveTo>
                    <a:pt x="890270" y="1746249"/>
                  </a:moveTo>
                  <a:lnTo>
                    <a:pt x="855980" y="1746249"/>
                  </a:lnTo>
                  <a:lnTo>
                    <a:pt x="857250" y="1747519"/>
                  </a:lnTo>
                  <a:lnTo>
                    <a:pt x="891540" y="1747519"/>
                  </a:lnTo>
                  <a:lnTo>
                    <a:pt x="890270" y="1746249"/>
                  </a:lnTo>
                  <a:close/>
                </a:path>
                <a:path w="1206500" h="2062479">
                  <a:moveTo>
                    <a:pt x="886460" y="1742439"/>
                  </a:moveTo>
                  <a:lnTo>
                    <a:pt x="852170" y="1742439"/>
                  </a:lnTo>
                  <a:lnTo>
                    <a:pt x="854710" y="1744979"/>
                  </a:lnTo>
                  <a:lnTo>
                    <a:pt x="889000" y="1744979"/>
                  </a:lnTo>
                  <a:lnTo>
                    <a:pt x="886460" y="1742439"/>
                  </a:lnTo>
                  <a:close/>
                </a:path>
                <a:path w="1206500" h="2062479">
                  <a:moveTo>
                    <a:pt x="883920" y="1739899"/>
                  </a:moveTo>
                  <a:lnTo>
                    <a:pt x="849630" y="1739899"/>
                  </a:lnTo>
                  <a:lnTo>
                    <a:pt x="850900" y="1741169"/>
                  </a:lnTo>
                  <a:lnTo>
                    <a:pt x="885190" y="1741169"/>
                  </a:lnTo>
                  <a:lnTo>
                    <a:pt x="883920" y="1739899"/>
                  </a:lnTo>
                  <a:close/>
                </a:path>
                <a:path w="1206500" h="2062479">
                  <a:moveTo>
                    <a:pt x="880110" y="1736089"/>
                  </a:moveTo>
                  <a:lnTo>
                    <a:pt x="845820" y="1736089"/>
                  </a:lnTo>
                  <a:lnTo>
                    <a:pt x="848360" y="1738629"/>
                  </a:lnTo>
                  <a:lnTo>
                    <a:pt x="882650" y="1738629"/>
                  </a:lnTo>
                  <a:lnTo>
                    <a:pt x="880110" y="1736089"/>
                  </a:lnTo>
                  <a:close/>
                </a:path>
                <a:path w="1206500" h="2062479">
                  <a:moveTo>
                    <a:pt x="877570" y="1733549"/>
                  </a:moveTo>
                  <a:lnTo>
                    <a:pt x="843280" y="1733549"/>
                  </a:lnTo>
                  <a:lnTo>
                    <a:pt x="844550" y="1734820"/>
                  </a:lnTo>
                  <a:lnTo>
                    <a:pt x="878840" y="1734820"/>
                  </a:lnTo>
                  <a:lnTo>
                    <a:pt x="877570" y="1733549"/>
                  </a:lnTo>
                  <a:close/>
                </a:path>
                <a:path w="1206500" h="2062479">
                  <a:moveTo>
                    <a:pt x="873760" y="1729739"/>
                  </a:moveTo>
                  <a:lnTo>
                    <a:pt x="839470" y="1729739"/>
                  </a:lnTo>
                  <a:lnTo>
                    <a:pt x="842010" y="1732279"/>
                  </a:lnTo>
                  <a:lnTo>
                    <a:pt x="876300" y="1732279"/>
                  </a:lnTo>
                  <a:lnTo>
                    <a:pt x="873760" y="1729739"/>
                  </a:lnTo>
                  <a:close/>
                </a:path>
                <a:path w="1206500" h="2062479">
                  <a:moveTo>
                    <a:pt x="871220" y="1727199"/>
                  </a:moveTo>
                  <a:lnTo>
                    <a:pt x="836930" y="1727199"/>
                  </a:lnTo>
                  <a:lnTo>
                    <a:pt x="838200" y="1728470"/>
                  </a:lnTo>
                  <a:lnTo>
                    <a:pt x="872490" y="1728470"/>
                  </a:lnTo>
                  <a:lnTo>
                    <a:pt x="871220" y="1727199"/>
                  </a:lnTo>
                  <a:close/>
                </a:path>
                <a:path w="1206500" h="2062479">
                  <a:moveTo>
                    <a:pt x="867410" y="1723390"/>
                  </a:moveTo>
                  <a:lnTo>
                    <a:pt x="833120" y="1723390"/>
                  </a:lnTo>
                  <a:lnTo>
                    <a:pt x="835660" y="1725929"/>
                  </a:lnTo>
                  <a:lnTo>
                    <a:pt x="869950" y="1725929"/>
                  </a:lnTo>
                  <a:lnTo>
                    <a:pt x="867410" y="1723390"/>
                  </a:lnTo>
                  <a:close/>
                </a:path>
                <a:path w="1206500" h="2062479">
                  <a:moveTo>
                    <a:pt x="864870" y="1720849"/>
                  </a:moveTo>
                  <a:lnTo>
                    <a:pt x="830580" y="1720849"/>
                  </a:lnTo>
                  <a:lnTo>
                    <a:pt x="831850" y="1722119"/>
                  </a:lnTo>
                  <a:lnTo>
                    <a:pt x="866140" y="1722119"/>
                  </a:lnTo>
                  <a:lnTo>
                    <a:pt x="864870" y="1720849"/>
                  </a:lnTo>
                  <a:close/>
                </a:path>
                <a:path w="1206500" h="2062479">
                  <a:moveTo>
                    <a:pt x="861060" y="1717039"/>
                  </a:moveTo>
                  <a:lnTo>
                    <a:pt x="826770" y="1717039"/>
                  </a:lnTo>
                  <a:lnTo>
                    <a:pt x="829310" y="1719579"/>
                  </a:lnTo>
                  <a:lnTo>
                    <a:pt x="863600" y="1719579"/>
                  </a:lnTo>
                  <a:lnTo>
                    <a:pt x="861060" y="1717039"/>
                  </a:lnTo>
                  <a:close/>
                </a:path>
                <a:path w="1206500" h="2062479">
                  <a:moveTo>
                    <a:pt x="858520" y="1714499"/>
                  </a:moveTo>
                  <a:lnTo>
                    <a:pt x="824230" y="1714499"/>
                  </a:lnTo>
                  <a:lnTo>
                    <a:pt x="825500" y="1715769"/>
                  </a:lnTo>
                  <a:lnTo>
                    <a:pt x="859790" y="1715769"/>
                  </a:lnTo>
                  <a:lnTo>
                    <a:pt x="858520" y="1714499"/>
                  </a:lnTo>
                  <a:close/>
                </a:path>
                <a:path w="1206500" h="2062479">
                  <a:moveTo>
                    <a:pt x="854710" y="1710689"/>
                  </a:moveTo>
                  <a:lnTo>
                    <a:pt x="820420" y="1710689"/>
                  </a:lnTo>
                  <a:lnTo>
                    <a:pt x="822960" y="1713229"/>
                  </a:lnTo>
                  <a:lnTo>
                    <a:pt x="857250" y="1713229"/>
                  </a:lnTo>
                  <a:lnTo>
                    <a:pt x="854710" y="1710689"/>
                  </a:lnTo>
                  <a:close/>
                </a:path>
                <a:path w="1206500" h="2062479">
                  <a:moveTo>
                    <a:pt x="852170" y="1708149"/>
                  </a:moveTo>
                  <a:lnTo>
                    <a:pt x="817880" y="1708149"/>
                  </a:lnTo>
                  <a:lnTo>
                    <a:pt x="819150" y="1709419"/>
                  </a:lnTo>
                  <a:lnTo>
                    <a:pt x="853440" y="1709419"/>
                  </a:lnTo>
                  <a:lnTo>
                    <a:pt x="852170" y="1708149"/>
                  </a:lnTo>
                  <a:close/>
                </a:path>
                <a:path w="1206500" h="2062479">
                  <a:moveTo>
                    <a:pt x="845819" y="1701799"/>
                  </a:moveTo>
                  <a:lnTo>
                    <a:pt x="811530" y="1701799"/>
                  </a:lnTo>
                  <a:lnTo>
                    <a:pt x="816610" y="1706879"/>
                  </a:lnTo>
                  <a:lnTo>
                    <a:pt x="850900" y="1706879"/>
                  </a:lnTo>
                  <a:lnTo>
                    <a:pt x="845819" y="1701799"/>
                  </a:lnTo>
                  <a:close/>
                </a:path>
                <a:path w="1206500" h="2062479">
                  <a:moveTo>
                    <a:pt x="839469" y="1695449"/>
                  </a:moveTo>
                  <a:lnTo>
                    <a:pt x="805180" y="1695449"/>
                  </a:lnTo>
                  <a:lnTo>
                    <a:pt x="810260" y="1700529"/>
                  </a:lnTo>
                  <a:lnTo>
                    <a:pt x="844550" y="1700529"/>
                  </a:lnTo>
                  <a:lnTo>
                    <a:pt x="839469" y="1695449"/>
                  </a:lnTo>
                  <a:close/>
                </a:path>
                <a:path w="1206500" h="2062479">
                  <a:moveTo>
                    <a:pt x="833120" y="1689099"/>
                  </a:moveTo>
                  <a:lnTo>
                    <a:pt x="798830" y="1689099"/>
                  </a:lnTo>
                  <a:lnTo>
                    <a:pt x="803910" y="1694179"/>
                  </a:lnTo>
                  <a:lnTo>
                    <a:pt x="838200" y="1694179"/>
                  </a:lnTo>
                  <a:lnTo>
                    <a:pt x="833120" y="1689099"/>
                  </a:lnTo>
                  <a:close/>
                </a:path>
                <a:path w="1206500" h="2062479">
                  <a:moveTo>
                    <a:pt x="826770" y="1682749"/>
                  </a:moveTo>
                  <a:lnTo>
                    <a:pt x="792480" y="1682749"/>
                  </a:lnTo>
                  <a:lnTo>
                    <a:pt x="797560" y="1687829"/>
                  </a:lnTo>
                  <a:lnTo>
                    <a:pt x="831850" y="1687829"/>
                  </a:lnTo>
                  <a:lnTo>
                    <a:pt x="826770" y="1682749"/>
                  </a:lnTo>
                  <a:close/>
                </a:path>
                <a:path w="1206500" h="2062479">
                  <a:moveTo>
                    <a:pt x="820419" y="1676399"/>
                  </a:moveTo>
                  <a:lnTo>
                    <a:pt x="786129" y="1676399"/>
                  </a:lnTo>
                  <a:lnTo>
                    <a:pt x="791210" y="1681480"/>
                  </a:lnTo>
                  <a:lnTo>
                    <a:pt x="825500" y="1681480"/>
                  </a:lnTo>
                  <a:lnTo>
                    <a:pt x="820419" y="1676399"/>
                  </a:lnTo>
                  <a:close/>
                </a:path>
                <a:path w="1206500" h="2062479">
                  <a:moveTo>
                    <a:pt x="814069" y="1670049"/>
                  </a:moveTo>
                  <a:lnTo>
                    <a:pt x="779780" y="1670049"/>
                  </a:lnTo>
                  <a:lnTo>
                    <a:pt x="784860" y="1675129"/>
                  </a:lnTo>
                  <a:lnTo>
                    <a:pt x="819150" y="1675129"/>
                  </a:lnTo>
                  <a:lnTo>
                    <a:pt x="814069" y="1670049"/>
                  </a:lnTo>
                  <a:close/>
                </a:path>
                <a:path w="1206500" h="2062479">
                  <a:moveTo>
                    <a:pt x="807719" y="1663699"/>
                  </a:moveTo>
                  <a:lnTo>
                    <a:pt x="773430" y="1663699"/>
                  </a:lnTo>
                  <a:lnTo>
                    <a:pt x="778510" y="1668779"/>
                  </a:lnTo>
                  <a:lnTo>
                    <a:pt x="812800" y="1668779"/>
                  </a:lnTo>
                  <a:lnTo>
                    <a:pt x="807719" y="1663699"/>
                  </a:lnTo>
                  <a:close/>
                </a:path>
                <a:path w="1206500" h="2062479">
                  <a:moveTo>
                    <a:pt x="802640" y="1658620"/>
                  </a:moveTo>
                  <a:lnTo>
                    <a:pt x="768350" y="1658620"/>
                  </a:lnTo>
                  <a:lnTo>
                    <a:pt x="772160" y="1662429"/>
                  </a:lnTo>
                  <a:lnTo>
                    <a:pt x="806450" y="1662429"/>
                  </a:lnTo>
                  <a:lnTo>
                    <a:pt x="802640" y="1658620"/>
                  </a:lnTo>
                  <a:close/>
                </a:path>
                <a:path w="1206500" h="2062479">
                  <a:moveTo>
                    <a:pt x="796290" y="1652270"/>
                  </a:moveTo>
                  <a:lnTo>
                    <a:pt x="762000" y="1652270"/>
                  </a:lnTo>
                  <a:lnTo>
                    <a:pt x="767080" y="1657350"/>
                  </a:lnTo>
                  <a:lnTo>
                    <a:pt x="801370" y="1657350"/>
                  </a:lnTo>
                  <a:lnTo>
                    <a:pt x="796290" y="1652270"/>
                  </a:lnTo>
                  <a:close/>
                </a:path>
                <a:path w="1206500" h="2062479">
                  <a:moveTo>
                    <a:pt x="789940" y="1645920"/>
                  </a:moveTo>
                  <a:lnTo>
                    <a:pt x="755650" y="1645920"/>
                  </a:lnTo>
                  <a:lnTo>
                    <a:pt x="760730" y="1650999"/>
                  </a:lnTo>
                  <a:lnTo>
                    <a:pt x="795020" y="1650999"/>
                  </a:lnTo>
                  <a:lnTo>
                    <a:pt x="789940" y="1645920"/>
                  </a:lnTo>
                  <a:close/>
                </a:path>
                <a:path w="1206500" h="2062479">
                  <a:moveTo>
                    <a:pt x="783590" y="1639570"/>
                  </a:moveTo>
                  <a:lnTo>
                    <a:pt x="749300" y="1639570"/>
                  </a:lnTo>
                  <a:lnTo>
                    <a:pt x="754380" y="1644649"/>
                  </a:lnTo>
                  <a:lnTo>
                    <a:pt x="788670" y="1644649"/>
                  </a:lnTo>
                  <a:lnTo>
                    <a:pt x="783590" y="1639570"/>
                  </a:lnTo>
                  <a:close/>
                </a:path>
                <a:path w="1206500" h="2062479">
                  <a:moveTo>
                    <a:pt x="777240" y="1633220"/>
                  </a:moveTo>
                  <a:lnTo>
                    <a:pt x="742950" y="1633220"/>
                  </a:lnTo>
                  <a:lnTo>
                    <a:pt x="748030" y="1638299"/>
                  </a:lnTo>
                  <a:lnTo>
                    <a:pt x="782320" y="1638299"/>
                  </a:lnTo>
                  <a:lnTo>
                    <a:pt x="777240" y="1633220"/>
                  </a:lnTo>
                  <a:close/>
                </a:path>
                <a:path w="1206500" h="2062479">
                  <a:moveTo>
                    <a:pt x="770890" y="1626870"/>
                  </a:moveTo>
                  <a:lnTo>
                    <a:pt x="736600" y="1626870"/>
                  </a:lnTo>
                  <a:lnTo>
                    <a:pt x="741679" y="1631949"/>
                  </a:lnTo>
                  <a:lnTo>
                    <a:pt x="775969" y="1631949"/>
                  </a:lnTo>
                  <a:lnTo>
                    <a:pt x="770890" y="1626870"/>
                  </a:lnTo>
                  <a:close/>
                </a:path>
                <a:path w="1206500" h="2062479">
                  <a:moveTo>
                    <a:pt x="764540" y="1620520"/>
                  </a:moveTo>
                  <a:lnTo>
                    <a:pt x="730250" y="1620520"/>
                  </a:lnTo>
                  <a:lnTo>
                    <a:pt x="735330" y="1625599"/>
                  </a:lnTo>
                  <a:lnTo>
                    <a:pt x="769620" y="1625599"/>
                  </a:lnTo>
                  <a:lnTo>
                    <a:pt x="764540" y="1620520"/>
                  </a:lnTo>
                  <a:close/>
                </a:path>
                <a:path w="1206500" h="2062479">
                  <a:moveTo>
                    <a:pt x="758190" y="1614170"/>
                  </a:moveTo>
                  <a:lnTo>
                    <a:pt x="723900" y="1614170"/>
                  </a:lnTo>
                  <a:lnTo>
                    <a:pt x="728980" y="1619249"/>
                  </a:lnTo>
                  <a:lnTo>
                    <a:pt x="763270" y="1619249"/>
                  </a:lnTo>
                  <a:lnTo>
                    <a:pt x="758190" y="1614170"/>
                  </a:lnTo>
                  <a:close/>
                </a:path>
                <a:path w="1206500" h="2062479">
                  <a:moveTo>
                    <a:pt x="751840" y="1607819"/>
                  </a:moveTo>
                  <a:lnTo>
                    <a:pt x="717550" y="1607819"/>
                  </a:lnTo>
                  <a:lnTo>
                    <a:pt x="722630" y="1612899"/>
                  </a:lnTo>
                  <a:lnTo>
                    <a:pt x="756920" y="1612899"/>
                  </a:lnTo>
                  <a:lnTo>
                    <a:pt x="751840" y="1607819"/>
                  </a:lnTo>
                  <a:close/>
                </a:path>
                <a:path w="1206500" h="2062479">
                  <a:moveTo>
                    <a:pt x="745490" y="1601470"/>
                  </a:moveTo>
                  <a:lnTo>
                    <a:pt x="711200" y="1601470"/>
                  </a:lnTo>
                  <a:lnTo>
                    <a:pt x="716280" y="1606549"/>
                  </a:lnTo>
                  <a:lnTo>
                    <a:pt x="750570" y="1606549"/>
                  </a:lnTo>
                  <a:lnTo>
                    <a:pt x="745490" y="1601470"/>
                  </a:lnTo>
                  <a:close/>
                </a:path>
                <a:path w="1206500" h="2062479">
                  <a:moveTo>
                    <a:pt x="739140" y="1595120"/>
                  </a:moveTo>
                  <a:lnTo>
                    <a:pt x="704850" y="1595120"/>
                  </a:lnTo>
                  <a:lnTo>
                    <a:pt x="709930" y="1600199"/>
                  </a:lnTo>
                  <a:lnTo>
                    <a:pt x="744220" y="1600199"/>
                  </a:lnTo>
                  <a:lnTo>
                    <a:pt x="739140" y="1595120"/>
                  </a:lnTo>
                  <a:close/>
                </a:path>
                <a:path w="1206500" h="2062479">
                  <a:moveTo>
                    <a:pt x="732790" y="1588769"/>
                  </a:moveTo>
                  <a:lnTo>
                    <a:pt x="698500" y="1588769"/>
                  </a:lnTo>
                  <a:lnTo>
                    <a:pt x="703580" y="1593849"/>
                  </a:lnTo>
                  <a:lnTo>
                    <a:pt x="737870" y="1593849"/>
                  </a:lnTo>
                  <a:lnTo>
                    <a:pt x="732790" y="1588769"/>
                  </a:lnTo>
                  <a:close/>
                </a:path>
                <a:path w="1206500" h="2062479">
                  <a:moveTo>
                    <a:pt x="726440" y="1582420"/>
                  </a:moveTo>
                  <a:lnTo>
                    <a:pt x="692150" y="1582420"/>
                  </a:lnTo>
                  <a:lnTo>
                    <a:pt x="697230" y="1587499"/>
                  </a:lnTo>
                  <a:lnTo>
                    <a:pt x="731520" y="1587499"/>
                  </a:lnTo>
                  <a:lnTo>
                    <a:pt x="726440" y="1582420"/>
                  </a:lnTo>
                  <a:close/>
                </a:path>
                <a:path w="1206500" h="2062479">
                  <a:moveTo>
                    <a:pt x="720090" y="1576069"/>
                  </a:moveTo>
                  <a:lnTo>
                    <a:pt x="685800" y="1576069"/>
                  </a:lnTo>
                  <a:lnTo>
                    <a:pt x="690880" y="1581149"/>
                  </a:lnTo>
                  <a:lnTo>
                    <a:pt x="725170" y="1581149"/>
                  </a:lnTo>
                  <a:lnTo>
                    <a:pt x="720090" y="1576069"/>
                  </a:lnTo>
                  <a:close/>
                </a:path>
                <a:path w="1206500" h="2062479">
                  <a:moveTo>
                    <a:pt x="713740" y="1569720"/>
                  </a:moveTo>
                  <a:lnTo>
                    <a:pt x="679450" y="1569720"/>
                  </a:lnTo>
                  <a:lnTo>
                    <a:pt x="684530" y="1574799"/>
                  </a:lnTo>
                  <a:lnTo>
                    <a:pt x="718820" y="1574799"/>
                  </a:lnTo>
                  <a:lnTo>
                    <a:pt x="713740" y="1569720"/>
                  </a:lnTo>
                  <a:close/>
                </a:path>
                <a:path w="1206500" h="2062479">
                  <a:moveTo>
                    <a:pt x="707390" y="1563370"/>
                  </a:moveTo>
                  <a:lnTo>
                    <a:pt x="673100" y="1563370"/>
                  </a:lnTo>
                  <a:lnTo>
                    <a:pt x="678180" y="1568449"/>
                  </a:lnTo>
                  <a:lnTo>
                    <a:pt x="712470" y="1568449"/>
                  </a:lnTo>
                  <a:lnTo>
                    <a:pt x="707390" y="1563370"/>
                  </a:lnTo>
                  <a:close/>
                </a:path>
                <a:path w="1206500" h="2062479">
                  <a:moveTo>
                    <a:pt x="701040" y="1557020"/>
                  </a:moveTo>
                  <a:lnTo>
                    <a:pt x="666750" y="1557020"/>
                  </a:lnTo>
                  <a:lnTo>
                    <a:pt x="671830" y="1562099"/>
                  </a:lnTo>
                  <a:lnTo>
                    <a:pt x="706120" y="1562099"/>
                  </a:lnTo>
                  <a:lnTo>
                    <a:pt x="701040" y="1557020"/>
                  </a:lnTo>
                  <a:close/>
                </a:path>
                <a:path w="1206500" h="2062479">
                  <a:moveTo>
                    <a:pt x="694690" y="1550670"/>
                  </a:moveTo>
                  <a:lnTo>
                    <a:pt x="660400" y="1550670"/>
                  </a:lnTo>
                  <a:lnTo>
                    <a:pt x="665480" y="1555749"/>
                  </a:lnTo>
                  <a:lnTo>
                    <a:pt x="699769" y="1555749"/>
                  </a:lnTo>
                  <a:lnTo>
                    <a:pt x="694690" y="1550670"/>
                  </a:lnTo>
                  <a:close/>
                </a:path>
                <a:path w="1206500" h="2062479">
                  <a:moveTo>
                    <a:pt x="688340" y="1544319"/>
                  </a:moveTo>
                  <a:lnTo>
                    <a:pt x="654050" y="1544319"/>
                  </a:lnTo>
                  <a:lnTo>
                    <a:pt x="659130" y="1549399"/>
                  </a:lnTo>
                  <a:lnTo>
                    <a:pt x="693420" y="1549399"/>
                  </a:lnTo>
                  <a:lnTo>
                    <a:pt x="688340" y="1544319"/>
                  </a:lnTo>
                  <a:close/>
                </a:path>
                <a:path w="1206500" h="2062479">
                  <a:moveTo>
                    <a:pt x="681990" y="1537970"/>
                  </a:moveTo>
                  <a:lnTo>
                    <a:pt x="647700" y="1537970"/>
                  </a:lnTo>
                  <a:lnTo>
                    <a:pt x="652780" y="1543049"/>
                  </a:lnTo>
                  <a:lnTo>
                    <a:pt x="687070" y="1543049"/>
                  </a:lnTo>
                  <a:lnTo>
                    <a:pt x="681990" y="1537970"/>
                  </a:lnTo>
                  <a:close/>
                </a:path>
                <a:path w="1206500" h="2062479">
                  <a:moveTo>
                    <a:pt x="675640" y="1531619"/>
                  </a:moveTo>
                  <a:lnTo>
                    <a:pt x="641350" y="1531619"/>
                  </a:lnTo>
                  <a:lnTo>
                    <a:pt x="646430" y="1536700"/>
                  </a:lnTo>
                  <a:lnTo>
                    <a:pt x="680720" y="1536700"/>
                  </a:lnTo>
                  <a:lnTo>
                    <a:pt x="675640" y="1531619"/>
                  </a:lnTo>
                  <a:close/>
                </a:path>
                <a:path w="1206500" h="2062479">
                  <a:moveTo>
                    <a:pt x="669290" y="1525270"/>
                  </a:moveTo>
                  <a:lnTo>
                    <a:pt x="635000" y="1525270"/>
                  </a:lnTo>
                  <a:lnTo>
                    <a:pt x="640080" y="1530349"/>
                  </a:lnTo>
                  <a:lnTo>
                    <a:pt x="674369" y="1530349"/>
                  </a:lnTo>
                  <a:lnTo>
                    <a:pt x="669290" y="1525270"/>
                  </a:lnTo>
                  <a:close/>
                </a:path>
                <a:path w="1206500" h="2062479">
                  <a:moveTo>
                    <a:pt x="662940" y="1518919"/>
                  </a:moveTo>
                  <a:lnTo>
                    <a:pt x="628650" y="1518919"/>
                  </a:lnTo>
                  <a:lnTo>
                    <a:pt x="633730" y="1523999"/>
                  </a:lnTo>
                  <a:lnTo>
                    <a:pt x="668020" y="1523999"/>
                  </a:lnTo>
                  <a:lnTo>
                    <a:pt x="662940" y="1518919"/>
                  </a:lnTo>
                  <a:close/>
                </a:path>
                <a:path w="1206500" h="2062479">
                  <a:moveTo>
                    <a:pt x="656590" y="1512569"/>
                  </a:moveTo>
                  <a:lnTo>
                    <a:pt x="622300" y="1512569"/>
                  </a:lnTo>
                  <a:lnTo>
                    <a:pt x="627380" y="1517650"/>
                  </a:lnTo>
                  <a:lnTo>
                    <a:pt x="661670" y="1517650"/>
                  </a:lnTo>
                  <a:lnTo>
                    <a:pt x="656590" y="1512569"/>
                  </a:lnTo>
                  <a:close/>
                </a:path>
                <a:path w="1206500" h="2062479">
                  <a:moveTo>
                    <a:pt x="650240" y="1506220"/>
                  </a:moveTo>
                  <a:lnTo>
                    <a:pt x="615950" y="1506220"/>
                  </a:lnTo>
                  <a:lnTo>
                    <a:pt x="621030" y="1511299"/>
                  </a:lnTo>
                  <a:lnTo>
                    <a:pt x="655320" y="1511299"/>
                  </a:lnTo>
                  <a:lnTo>
                    <a:pt x="650240" y="1506220"/>
                  </a:lnTo>
                  <a:close/>
                </a:path>
                <a:path w="1206500" h="2062479">
                  <a:moveTo>
                    <a:pt x="643890" y="1499870"/>
                  </a:moveTo>
                  <a:lnTo>
                    <a:pt x="609600" y="1499870"/>
                  </a:lnTo>
                  <a:lnTo>
                    <a:pt x="614680" y="1504949"/>
                  </a:lnTo>
                  <a:lnTo>
                    <a:pt x="648970" y="1504949"/>
                  </a:lnTo>
                  <a:lnTo>
                    <a:pt x="643890" y="1499870"/>
                  </a:lnTo>
                  <a:close/>
                </a:path>
                <a:path w="1206500" h="2062479">
                  <a:moveTo>
                    <a:pt x="637540" y="1493520"/>
                  </a:moveTo>
                  <a:lnTo>
                    <a:pt x="603250" y="1493520"/>
                  </a:lnTo>
                  <a:lnTo>
                    <a:pt x="608330" y="1498599"/>
                  </a:lnTo>
                  <a:lnTo>
                    <a:pt x="642620" y="1498599"/>
                  </a:lnTo>
                  <a:lnTo>
                    <a:pt x="637540" y="1493520"/>
                  </a:lnTo>
                  <a:close/>
                </a:path>
                <a:path w="1206500" h="2062479">
                  <a:moveTo>
                    <a:pt x="631190" y="1487169"/>
                  </a:moveTo>
                  <a:lnTo>
                    <a:pt x="596900" y="1487169"/>
                  </a:lnTo>
                  <a:lnTo>
                    <a:pt x="601980" y="1492249"/>
                  </a:lnTo>
                  <a:lnTo>
                    <a:pt x="636270" y="1492249"/>
                  </a:lnTo>
                  <a:lnTo>
                    <a:pt x="631190" y="1487169"/>
                  </a:lnTo>
                  <a:close/>
                </a:path>
                <a:path w="1206500" h="2062479">
                  <a:moveTo>
                    <a:pt x="624840" y="1480819"/>
                  </a:moveTo>
                  <a:lnTo>
                    <a:pt x="590550" y="1480819"/>
                  </a:lnTo>
                  <a:lnTo>
                    <a:pt x="595630" y="1485899"/>
                  </a:lnTo>
                  <a:lnTo>
                    <a:pt x="629920" y="1485899"/>
                  </a:lnTo>
                  <a:lnTo>
                    <a:pt x="624840" y="1480819"/>
                  </a:lnTo>
                  <a:close/>
                </a:path>
                <a:path w="1206500" h="2062479">
                  <a:moveTo>
                    <a:pt x="618490" y="1474470"/>
                  </a:moveTo>
                  <a:lnTo>
                    <a:pt x="584200" y="1474470"/>
                  </a:lnTo>
                  <a:lnTo>
                    <a:pt x="589280" y="1479549"/>
                  </a:lnTo>
                  <a:lnTo>
                    <a:pt x="623570" y="1479549"/>
                  </a:lnTo>
                  <a:lnTo>
                    <a:pt x="618490" y="1474470"/>
                  </a:lnTo>
                  <a:close/>
                </a:path>
                <a:path w="1206500" h="2062479">
                  <a:moveTo>
                    <a:pt x="612140" y="1468120"/>
                  </a:moveTo>
                  <a:lnTo>
                    <a:pt x="577850" y="1468120"/>
                  </a:lnTo>
                  <a:lnTo>
                    <a:pt x="582930" y="1473199"/>
                  </a:lnTo>
                  <a:lnTo>
                    <a:pt x="617220" y="1473199"/>
                  </a:lnTo>
                  <a:lnTo>
                    <a:pt x="612140" y="1468120"/>
                  </a:lnTo>
                  <a:close/>
                </a:path>
                <a:path w="1206500" h="2062479">
                  <a:moveTo>
                    <a:pt x="605790" y="1461769"/>
                  </a:moveTo>
                  <a:lnTo>
                    <a:pt x="571500" y="1461769"/>
                  </a:lnTo>
                  <a:lnTo>
                    <a:pt x="576580" y="1466849"/>
                  </a:lnTo>
                  <a:lnTo>
                    <a:pt x="610869" y="1466849"/>
                  </a:lnTo>
                  <a:lnTo>
                    <a:pt x="605790" y="1461769"/>
                  </a:lnTo>
                  <a:close/>
                </a:path>
                <a:path w="1206500" h="2062479">
                  <a:moveTo>
                    <a:pt x="397510" y="1253489"/>
                  </a:moveTo>
                  <a:lnTo>
                    <a:pt x="363220" y="1253489"/>
                  </a:lnTo>
                  <a:lnTo>
                    <a:pt x="570230" y="1460499"/>
                  </a:lnTo>
                  <a:lnTo>
                    <a:pt x="604520" y="1460499"/>
                  </a:lnTo>
                  <a:lnTo>
                    <a:pt x="397510" y="1253489"/>
                  </a:lnTo>
                  <a:close/>
                </a:path>
              </a:pathLst>
            </a:custGeom>
            <a:solidFill>
              <a:srgbClr val="CACA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5542280"/>
              <a:ext cx="1310639" cy="131064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0" y="4720590"/>
              <a:ext cx="1343660" cy="2132330"/>
            </a:xfrm>
            <a:custGeom>
              <a:avLst/>
              <a:gdLst/>
              <a:ahLst/>
              <a:cxnLst/>
              <a:rect l="l" t="t" r="r" b="b"/>
              <a:pathLst>
                <a:path w="1343660" h="2132329">
                  <a:moveTo>
                    <a:pt x="81915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824230" y="6350"/>
                  </a:lnTo>
                  <a:lnTo>
                    <a:pt x="824230" y="5079"/>
                  </a:lnTo>
                  <a:lnTo>
                    <a:pt x="822960" y="5079"/>
                  </a:lnTo>
                  <a:lnTo>
                    <a:pt x="822960" y="3809"/>
                  </a:lnTo>
                  <a:lnTo>
                    <a:pt x="821690" y="3809"/>
                  </a:lnTo>
                  <a:lnTo>
                    <a:pt x="821690" y="2539"/>
                  </a:lnTo>
                  <a:lnTo>
                    <a:pt x="820419" y="2539"/>
                  </a:lnTo>
                  <a:lnTo>
                    <a:pt x="820419" y="1269"/>
                  </a:lnTo>
                  <a:lnTo>
                    <a:pt x="819150" y="1269"/>
                  </a:lnTo>
                  <a:lnTo>
                    <a:pt x="819150" y="0"/>
                  </a:lnTo>
                  <a:close/>
                </a:path>
                <a:path w="1343660" h="2132329">
                  <a:moveTo>
                    <a:pt x="0" y="788670"/>
                  </a:moveTo>
                  <a:lnTo>
                    <a:pt x="0" y="795019"/>
                  </a:lnTo>
                  <a:lnTo>
                    <a:pt x="6350" y="795019"/>
                  </a:lnTo>
                  <a:lnTo>
                    <a:pt x="0" y="788670"/>
                  </a:lnTo>
                  <a:close/>
                </a:path>
                <a:path w="1343660" h="2132329">
                  <a:moveTo>
                    <a:pt x="6350" y="795020"/>
                  </a:moveTo>
                  <a:lnTo>
                    <a:pt x="0" y="795020"/>
                  </a:lnTo>
                  <a:lnTo>
                    <a:pt x="0" y="817879"/>
                  </a:lnTo>
                  <a:lnTo>
                    <a:pt x="29209" y="817879"/>
                  </a:lnTo>
                  <a:lnTo>
                    <a:pt x="6350" y="795020"/>
                  </a:lnTo>
                  <a:close/>
                </a:path>
                <a:path w="1343660" h="2132329">
                  <a:moveTo>
                    <a:pt x="29210" y="817879"/>
                  </a:moveTo>
                  <a:lnTo>
                    <a:pt x="0" y="817879"/>
                  </a:lnTo>
                  <a:lnTo>
                    <a:pt x="0" y="821689"/>
                  </a:lnTo>
                  <a:lnTo>
                    <a:pt x="17780" y="839469"/>
                  </a:lnTo>
                  <a:lnTo>
                    <a:pt x="50800" y="839469"/>
                  </a:lnTo>
                  <a:lnTo>
                    <a:pt x="29210" y="817879"/>
                  </a:lnTo>
                  <a:close/>
                </a:path>
                <a:path w="1343660" h="2132329">
                  <a:moveTo>
                    <a:pt x="50800" y="839469"/>
                  </a:moveTo>
                  <a:lnTo>
                    <a:pt x="17780" y="839469"/>
                  </a:lnTo>
                  <a:lnTo>
                    <a:pt x="34289" y="855979"/>
                  </a:lnTo>
                  <a:lnTo>
                    <a:pt x="67309" y="855979"/>
                  </a:lnTo>
                  <a:lnTo>
                    <a:pt x="50800" y="839469"/>
                  </a:lnTo>
                  <a:close/>
                </a:path>
                <a:path w="1343660" h="2132329">
                  <a:moveTo>
                    <a:pt x="67310" y="855980"/>
                  </a:moveTo>
                  <a:lnTo>
                    <a:pt x="34290" y="855980"/>
                  </a:lnTo>
                  <a:lnTo>
                    <a:pt x="66039" y="887729"/>
                  </a:lnTo>
                  <a:lnTo>
                    <a:pt x="99059" y="887729"/>
                  </a:lnTo>
                  <a:lnTo>
                    <a:pt x="67310" y="855980"/>
                  </a:lnTo>
                  <a:close/>
                </a:path>
                <a:path w="1343660" h="2132329">
                  <a:moveTo>
                    <a:pt x="99060" y="887729"/>
                  </a:moveTo>
                  <a:lnTo>
                    <a:pt x="66040" y="887729"/>
                  </a:lnTo>
                  <a:lnTo>
                    <a:pt x="97789" y="919479"/>
                  </a:lnTo>
                  <a:lnTo>
                    <a:pt x="130809" y="919479"/>
                  </a:lnTo>
                  <a:lnTo>
                    <a:pt x="99060" y="887729"/>
                  </a:lnTo>
                  <a:close/>
                </a:path>
                <a:path w="1343660" h="2132329">
                  <a:moveTo>
                    <a:pt x="130810" y="919479"/>
                  </a:moveTo>
                  <a:lnTo>
                    <a:pt x="97790" y="919479"/>
                  </a:lnTo>
                  <a:lnTo>
                    <a:pt x="176530" y="998219"/>
                  </a:lnTo>
                  <a:lnTo>
                    <a:pt x="209550" y="998219"/>
                  </a:lnTo>
                  <a:lnTo>
                    <a:pt x="130810" y="919479"/>
                  </a:lnTo>
                  <a:close/>
                </a:path>
                <a:path w="1343660" h="2132329">
                  <a:moveTo>
                    <a:pt x="209550" y="998219"/>
                  </a:moveTo>
                  <a:lnTo>
                    <a:pt x="176530" y="998219"/>
                  </a:lnTo>
                  <a:lnTo>
                    <a:pt x="205740" y="1027429"/>
                  </a:lnTo>
                  <a:lnTo>
                    <a:pt x="238759" y="1027429"/>
                  </a:lnTo>
                  <a:lnTo>
                    <a:pt x="209550" y="998219"/>
                  </a:lnTo>
                  <a:close/>
                </a:path>
                <a:path w="1343660" h="2132329">
                  <a:moveTo>
                    <a:pt x="238760" y="1027430"/>
                  </a:moveTo>
                  <a:lnTo>
                    <a:pt x="205740" y="1027430"/>
                  </a:lnTo>
                  <a:lnTo>
                    <a:pt x="224789" y="1046479"/>
                  </a:lnTo>
                  <a:lnTo>
                    <a:pt x="257810" y="1046479"/>
                  </a:lnTo>
                  <a:lnTo>
                    <a:pt x="238760" y="1027430"/>
                  </a:lnTo>
                  <a:close/>
                </a:path>
                <a:path w="1343660" h="2132329">
                  <a:moveTo>
                    <a:pt x="257810" y="1046479"/>
                  </a:moveTo>
                  <a:lnTo>
                    <a:pt x="224790" y="1046479"/>
                  </a:lnTo>
                  <a:lnTo>
                    <a:pt x="237489" y="1059179"/>
                  </a:lnTo>
                  <a:lnTo>
                    <a:pt x="270509" y="1059179"/>
                  </a:lnTo>
                  <a:lnTo>
                    <a:pt x="257810" y="1046479"/>
                  </a:lnTo>
                  <a:close/>
                </a:path>
                <a:path w="1343660" h="2132329">
                  <a:moveTo>
                    <a:pt x="270510" y="1059180"/>
                  </a:moveTo>
                  <a:lnTo>
                    <a:pt x="237490" y="1059180"/>
                  </a:lnTo>
                  <a:lnTo>
                    <a:pt x="256539" y="1078229"/>
                  </a:lnTo>
                  <a:lnTo>
                    <a:pt x="289559" y="1078229"/>
                  </a:lnTo>
                  <a:lnTo>
                    <a:pt x="270510" y="1059180"/>
                  </a:lnTo>
                  <a:close/>
                </a:path>
                <a:path w="1343660" h="2132329">
                  <a:moveTo>
                    <a:pt x="289560" y="1078229"/>
                  </a:moveTo>
                  <a:lnTo>
                    <a:pt x="256540" y="1078229"/>
                  </a:lnTo>
                  <a:lnTo>
                    <a:pt x="269240" y="1090929"/>
                  </a:lnTo>
                  <a:lnTo>
                    <a:pt x="302259" y="1090929"/>
                  </a:lnTo>
                  <a:lnTo>
                    <a:pt x="289560" y="1078229"/>
                  </a:lnTo>
                  <a:close/>
                </a:path>
                <a:path w="1343660" h="2132329">
                  <a:moveTo>
                    <a:pt x="302260" y="1090930"/>
                  </a:moveTo>
                  <a:lnTo>
                    <a:pt x="269240" y="1090930"/>
                  </a:lnTo>
                  <a:lnTo>
                    <a:pt x="284480" y="1106169"/>
                  </a:lnTo>
                  <a:lnTo>
                    <a:pt x="317500" y="1106169"/>
                  </a:lnTo>
                  <a:lnTo>
                    <a:pt x="302260" y="1090930"/>
                  </a:lnTo>
                  <a:close/>
                </a:path>
                <a:path w="1343660" h="2132329">
                  <a:moveTo>
                    <a:pt x="317500" y="1106170"/>
                  </a:moveTo>
                  <a:lnTo>
                    <a:pt x="284480" y="1106170"/>
                  </a:lnTo>
                  <a:lnTo>
                    <a:pt x="300989" y="1122679"/>
                  </a:lnTo>
                  <a:lnTo>
                    <a:pt x="334009" y="1122679"/>
                  </a:lnTo>
                  <a:lnTo>
                    <a:pt x="317500" y="1106170"/>
                  </a:lnTo>
                  <a:close/>
                </a:path>
                <a:path w="1343660" h="2132329">
                  <a:moveTo>
                    <a:pt x="334010" y="1122680"/>
                  </a:moveTo>
                  <a:lnTo>
                    <a:pt x="300990" y="1122680"/>
                  </a:lnTo>
                  <a:lnTo>
                    <a:pt x="303530" y="1125220"/>
                  </a:lnTo>
                  <a:lnTo>
                    <a:pt x="336550" y="1125220"/>
                  </a:lnTo>
                  <a:lnTo>
                    <a:pt x="334010" y="1122680"/>
                  </a:lnTo>
                  <a:close/>
                </a:path>
                <a:path w="1343660" h="2132329">
                  <a:moveTo>
                    <a:pt x="336550" y="1125220"/>
                  </a:moveTo>
                  <a:lnTo>
                    <a:pt x="303530" y="1125220"/>
                  </a:lnTo>
                  <a:lnTo>
                    <a:pt x="316230" y="1137919"/>
                  </a:lnTo>
                  <a:lnTo>
                    <a:pt x="349250" y="1137919"/>
                  </a:lnTo>
                  <a:lnTo>
                    <a:pt x="336550" y="1125220"/>
                  </a:lnTo>
                  <a:close/>
                </a:path>
                <a:path w="1343660" h="2132329">
                  <a:moveTo>
                    <a:pt x="349250" y="1137920"/>
                  </a:moveTo>
                  <a:lnTo>
                    <a:pt x="316230" y="1137920"/>
                  </a:lnTo>
                  <a:lnTo>
                    <a:pt x="332740" y="1154429"/>
                  </a:lnTo>
                  <a:lnTo>
                    <a:pt x="365759" y="1154429"/>
                  </a:lnTo>
                  <a:lnTo>
                    <a:pt x="349250" y="1137920"/>
                  </a:lnTo>
                  <a:close/>
                </a:path>
                <a:path w="1343660" h="2132329">
                  <a:moveTo>
                    <a:pt x="365760" y="1154429"/>
                  </a:moveTo>
                  <a:lnTo>
                    <a:pt x="332740" y="1154429"/>
                  </a:lnTo>
                  <a:lnTo>
                    <a:pt x="335280" y="1156970"/>
                  </a:lnTo>
                  <a:lnTo>
                    <a:pt x="368300" y="1156970"/>
                  </a:lnTo>
                  <a:lnTo>
                    <a:pt x="365760" y="1154429"/>
                  </a:lnTo>
                  <a:close/>
                </a:path>
                <a:path w="1343660" h="2132329">
                  <a:moveTo>
                    <a:pt x="368300" y="1156970"/>
                  </a:moveTo>
                  <a:lnTo>
                    <a:pt x="335280" y="1156970"/>
                  </a:lnTo>
                  <a:lnTo>
                    <a:pt x="364490" y="1186179"/>
                  </a:lnTo>
                  <a:lnTo>
                    <a:pt x="397510" y="1186179"/>
                  </a:lnTo>
                  <a:lnTo>
                    <a:pt x="368300" y="1156970"/>
                  </a:lnTo>
                  <a:close/>
                </a:path>
                <a:path w="1343660" h="2132329">
                  <a:moveTo>
                    <a:pt x="397510" y="1186180"/>
                  </a:moveTo>
                  <a:lnTo>
                    <a:pt x="364490" y="1186180"/>
                  </a:lnTo>
                  <a:lnTo>
                    <a:pt x="370840" y="1192529"/>
                  </a:lnTo>
                  <a:lnTo>
                    <a:pt x="403860" y="1192529"/>
                  </a:lnTo>
                  <a:lnTo>
                    <a:pt x="397510" y="1186180"/>
                  </a:lnTo>
                  <a:close/>
                </a:path>
                <a:path w="1343660" h="2132329">
                  <a:moveTo>
                    <a:pt x="403860" y="1192530"/>
                  </a:moveTo>
                  <a:lnTo>
                    <a:pt x="370840" y="1192530"/>
                  </a:lnTo>
                  <a:lnTo>
                    <a:pt x="383539" y="1205229"/>
                  </a:lnTo>
                  <a:lnTo>
                    <a:pt x="416560" y="1205229"/>
                  </a:lnTo>
                  <a:lnTo>
                    <a:pt x="403860" y="1192530"/>
                  </a:lnTo>
                  <a:close/>
                </a:path>
                <a:path w="1343660" h="2132329">
                  <a:moveTo>
                    <a:pt x="416560" y="1205229"/>
                  </a:moveTo>
                  <a:lnTo>
                    <a:pt x="383540" y="1205229"/>
                  </a:lnTo>
                  <a:lnTo>
                    <a:pt x="396239" y="1217929"/>
                  </a:lnTo>
                  <a:lnTo>
                    <a:pt x="429259" y="1217929"/>
                  </a:lnTo>
                  <a:lnTo>
                    <a:pt x="416560" y="1205229"/>
                  </a:lnTo>
                  <a:close/>
                </a:path>
                <a:path w="1343660" h="2132329">
                  <a:moveTo>
                    <a:pt x="429260" y="1217930"/>
                  </a:moveTo>
                  <a:lnTo>
                    <a:pt x="396240" y="1217930"/>
                  </a:lnTo>
                  <a:lnTo>
                    <a:pt x="398780" y="1220470"/>
                  </a:lnTo>
                  <a:lnTo>
                    <a:pt x="431800" y="1220470"/>
                  </a:lnTo>
                  <a:lnTo>
                    <a:pt x="429260" y="1217930"/>
                  </a:lnTo>
                  <a:close/>
                </a:path>
                <a:path w="1343660" h="2132329">
                  <a:moveTo>
                    <a:pt x="431800" y="1220470"/>
                  </a:moveTo>
                  <a:lnTo>
                    <a:pt x="398780" y="1220470"/>
                  </a:lnTo>
                  <a:lnTo>
                    <a:pt x="415290" y="1236979"/>
                  </a:lnTo>
                  <a:lnTo>
                    <a:pt x="448309" y="1236979"/>
                  </a:lnTo>
                  <a:lnTo>
                    <a:pt x="431800" y="1220470"/>
                  </a:lnTo>
                  <a:close/>
                </a:path>
                <a:path w="1343660" h="2132329">
                  <a:moveTo>
                    <a:pt x="448310" y="1236979"/>
                  </a:moveTo>
                  <a:lnTo>
                    <a:pt x="415290" y="1236979"/>
                  </a:lnTo>
                  <a:lnTo>
                    <a:pt x="430529" y="1252219"/>
                  </a:lnTo>
                  <a:lnTo>
                    <a:pt x="463549" y="1252219"/>
                  </a:lnTo>
                  <a:lnTo>
                    <a:pt x="448310" y="1236979"/>
                  </a:lnTo>
                  <a:close/>
                </a:path>
                <a:path w="1343660" h="2132329">
                  <a:moveTo>
                    <a:pt x="463550" y="1252220"/>
                  </a:moveTo>
                  <a:lnTo>
                    <a:pt x="430530" y="1252220"/>
                  </a:lnTo>
                  <a:lnTo>
                    <a:pt x="436880" y="1258569"/>
                  </a:lnTo>
                  <a:lnTo>
                    <a:pt x="469900" y="1258569"/>
                  </a:lnTo>
                  <a:lnTo>
                    <a:pt x="463550" y="1252220"/>
                  </a:lnTo>
                  <a:close/>
                </a:path>
                <a:path w="1343660" h="2132329">
                  <a:moveTo>
                    <a:pt x="469900" y="1258570"/>
                  </a:moveTo>
                  <a:lnTo>
                    <a:pt x="436880" y="1258570"/>
                  </a:lnTo>
                  <a:lnTo>
                    <a:pt x="449579" y="1271269"/>
                  </a:lnTo>
                  <a:lnTo>
                    <a:pt x="482599" y="1271269"/>
                  </a:lnTo>
                  <a:lnTo>
                    <a:pt x="469900" y="1258570"/>
                  </a:lnTo>
                  <a:close/>
                </a:path>
                <a:path w="1343660" h="2132329">
                  <a:moveTo>
                    <a:pt x="482600" y="1271270"/>
                  </a:moveTo>
                  <a:lnTo>
                    <a:pt x="449580" y="1271270"/>
                  </a:lnTo>
                  <a:lnTo>
                    <a:pt x="453390" y="1275079"/>
                  </a:lnTo>
                  <a:lnTo>
                    <a:pt x="486409" y="1275079"/>
                  </a:lnTo>
                  <a:lnTo>
                    <a:pt x="482600" y="1271270"/>
                  </a:lnTo>
                  <a:close/>
                </a:path>
                <a:path w="1343660" h="2132329">
                  <a:moveTo>
                    <a:pt x="486410" y="1275080"/>
                  </a:moveTo>
                  <a:lnTo>
                    <a:pt x="453390" y="1275080"/>
                  </a:lnTo>
                  <a:lnTo>
                    <a:pt x="455930" y="1277619"/>
                  </a:lnTo>
                  <a:lnTo>
                    <a:pt x="488950" y="1277619"/>
                  </a:lnTo>
                  <a:lnTo>
                    <a:pt x="486410" y="1275080"/>
                  </a:lnTo>
                  <a:close/>
                </a:path>
                <a:path w="1343660" h="2132329">
                  <a:moveTo>
                    <a:pt x="488950" y="1277620"/>
                  </a:moveTo>
                  <a:lnTo>
                    <a:pt x="455930" y="1277620"/>
                  </a:lnTo>
                  <a:lnTo>
                    <a:pt x="462280" y="1283969"/>
                  </a:lnTo>
                  <a:lnTo>
                    <a:pt x="495300" y="1283969"/>
                  </a:lnTo>
                  <a:lnTo>
                    <a:pt x="488950" y="1277620"/>
                  </a:lnTo>
                  <a:close/>
                </a:path>
                <a:path w="1343660" h="2132329">
                  <a:moveTo>
                    <a:pt x="495300" y="1283970"/>
                  </a:moveTo>
                  <a:lnTo>
                    <a:pt x="462280" y="1283970"/>
                  </a:lnTo>
                  <a:lnTo>
                    <a:pt x="468629" y="1290319"/>
                  </a:lnTo>
                  <a:lnTo>
                    <a:pt x="501649" y="1290319"/>
                  </a:lnTo>
                  <a:lnTo>
                    <a:pt x="495300" y="1283970"/>
                  </a:lnTo>
                  <a:close/>
                </a:path>
                <a:path w="1343660" h="2132329">
                  <a:moveTo>
                    <a:pt x="501650" y="1290320"/>
                  </a:moveTo>
                  <a:lnTo>
                    <a:pt x="468630" y="1290320"/>
                  </a:lnTo>
                  <a:lnTo>
                    <a:pt x="481329" y="1303019"/>
                  </a:lnTo>
                  <a:lnTo>
                    <a:pt x="514349" y="1303019"/>
                  </a:lnTo>
                  <a:lnTo>
                    <a:pt x="501650" y="1290320"/>
                  </a:lnTo>
                  <a:close/>
                </a:path>
                <a:path w="1343660" h="2132329">
                  <a:moveTo>
                    <a:pt x="514350" y="1303020"/>
                  </a:moveTo>
                  <a:lnTo>
                    <a:pt x="481330" y="1303020"/>
                  </a:lnTo>
                  <a:lnTo>
                    <a:pt x="485139" y="1306829"/>
                  </a:lnTo>
                  <a:lnTo>
                    <a:pt x="518159" y="1306829"/>
                  </a:lnTo>
                  <a:lnTo>
                    <a:pt x="514350" y="1303020"/>
                  </a:lnTo>
                  <a:close/>
                </a:path>
                <a:path w="1343660" h="2132329">
                  <a:moveTo>
                    <a:pt x="518160" y="1306829"/>
                  </a:moveTo>
                  <a:lnTo>
                    <a:pt x="485140" y="1306829"/>
                  </a:lnTo>
                  <a:lnTo>
                    <a:pt x="487679" y="1309369"/>
                  </a:lnTo>
                  <a:lnTo>
                    <a:pt x="520699" y="1309369"/>
                  </a:lnTo>
                  <a:lnTo>
                    <a:pt x="518160" y="1306829"/>
                  </a:lnTo>
                  <a:close/>
                </a:path>
                <a:path w="1343660" h="2132329">
                  <a:moveTo>
                    <a:pt x="520700" y="1309369"/>
                  </a:moveTo>
                  <a:lnTo>
                    <a:pt x="487680" y="1309369"/>
                  </a:lnTo>
                  <a:lnTo>
                    <a:pt x="494030" y="1315719"/>
                  </a:lnTo>
                  <a:lnTo>
                    <a:pt x="527050" y="1315719"/>
                  </a:lnTo>
                  <a:lnTo>
                    <a:pt x="520700" y="1309369"/>
                  </a:lnTo>
                  <a:close/>
                </a:path>
                <a:path w="1343660" h="2132329">
                  <a:moveTo>
                    <a:pt x="527050" y="1315720"/>
                  </a:moveTo>
                  <a:lnTo>
                    <a:pt x="494030" y="1315720"/>
                  </a:lnTo>
                  <a:lnTo>
                    <a:pt x="500380" y="1322069"/>
                  </a:lnTo>
                  <a:lnTo>
                    <a:pt x="533399" y="1322069"/>
                  </a:lnTo>
                  <a:lnTo>
                    <a:pt x="527050" y="1315720"/>
                  </a:lnTo>
                  <a:close/>
                </a:path>
                <a:path w="1343660" h="2132329">
                  <a:moveTo>
                    <a:pt x="1144270" y="1932940"/>
                  </a:moveTo>
                  <a:lnTo>
                    <a:pt x="1111250" y="1932940"/>
                  </a:lnTo>
                  <a:lnTo>
                    <a:pt x="1121410" y="1943099"/>
                  </a:lnTo>
                  <a:lnTo>
                    <a:pt x="1154430" y="1943099"/>
                  </a:lnTo>
                  <a:lnTo>
                    <a:pt x="1144270" y="1932940"/>
                  </a:lnTo>
                  <a:close/>
                </a:path>
                <a:path w="1343660" h="2132329">
                  <a:moveTo>
                    <a:pt x="1141730" y="1930399"/>
                  </a:moveTo>
                  <a:lnTo>
                    <a:pt x="1108710" y="1930399"/>
                  </a:lnTo>
                  <a:lnTo>
                    <a:pt x="1109980" y="1931669"/>
                  </a:lnTo>
                  <a:lnTo>
                    <a:pt x="1143000" y="1931669"/>
                  </a:lnTo>
                  <a:lnTo>
                    <a:pt x="1141730" y="1930399"/>
                  </a:lnTo>
                  <a:close/>
                </a:path>
                <a:path w="1343660" h="2132329">
                  <a:moveTo>
                    <a:pt x="1137920" y="1926589"/>
                  </a:moveTo>
                  <a:lnTo>
                    <a:pt x="1104900" y="1926589"/>
                  </a:lnTo>
                  <a:lnTo>
                    <a:pt x="1107440" y="1929129"/>
                  </a:lnTo>
                  <a:lnTo>
                    <a:pt x="1140460" y="1929129"/>
                  </a:lnTo>
                  <a:lnTo>
                    <a:pt x="1137920" y="1926589"/>
                  </a:lnTo>
                  <a:close/>
                </a:path>
                <a:path w="1343660" h="2132329">
                  <a:moveTo>
                    <a:pt x="1135380" y="1924049"/>
                  </a:moveTo>
                  <a:lnTo>
                    <a:pt x="1102360" y="1924049"/>
                  </a:lnTo>
                  <a:lnTo>
                    <a:pt x="1103630" y="1925319"/>
                  </a:lnTo>
                  <a:lnTo>
                    <a:pt x="1136650" y="1925319"/>
                  </a:lnTo>
                  <a:lnTo>
                    <a:pt x="1135380" y="1924049"/>
                  </a:lnTo>
                  <a:close/>
                </a:path>
                <a:path w="1343660" h="2132329">
                  <a:moveTo>
                    <a:pt x="1131570" y="1920239"/>
                  </a:moveTo>
                  <a:lnTo>
                    <a:pt x="1098550" y="1920239"/>
                  </a:lnTo>
                  <a:lnTo>
                    <a:pt x="1101090" y="1922779"/>
                  </a:lnTo>
                  <a:lnTo>
                    <a:pt x="1134110" y="1922779"/>
                  </a:lnTo>
                  <a:lnTo>
                    <a:pt x="1131570" y="1920239"/>
                  </a:lnTo>
                  <a:close/>
                </a:path>
                <a:path w="1343660" h="2132329">
                  <a:moveTo>
                    <a:pt x="1129030" y="1917699"/>
                  </a:moveTo>
                  <a:lnTo>
                    <a:pt x="1096010" y="1917699"/>
                  </a:lnTo>
                  <a:lnTo>
                    <a:pt x="1097280" y="1918969"/>
                  </a:lnTo>
                  <a:lnTo>
                    <a:pt x="1130300" y="1918969"/>
                  </a:lnTo>
                  <a:lnTo>
                    <a:pt x="1129030" y="1917699"/>
                  </a:lnTo>
                  <a:close/>
                </a:path>
                <a:path w="1343660" h="2132329">
                  <a:moveTo>
                    <a:pt x="1125220" y="1913889"/>
                  </a:moveTo>
                  <a:lnTo>
                    <a:pt x="1092200" y="1913889"/>
                  </a:lnTo>
                  <a:lnTo>
                    <a:pt x="1094740" y="1916429"/>
                  </a:lnTo>
                  <a:lnTo>
                    <a:pt x="1127760" y="1916429"/>
                  </a:lnTo>
                  <a:lnTo>
                    <a:pt x="1125220" y="1913889"/>
                  </a:lnTo>
                  <a:close/>
                </a:path>
                <a:path w="1343660" h="2132329">
                  <a:moveTo>
                    <a:pt x="1122680" y="1911349"/>
                  </a:moveTo>
                  <a:lnTo>
                    <a:pt x="1089660" y="1911349"/>
                  </a:lnTo>
                  <a:lnTo>
                    <a:pt x="1090930" y="1912619"/>
                  </a:lnTo>
                  <a:lnTo>
                    <a:pt x="1123950" y="1912619"/>
                  </a:lnTo>
                  <a:lnTo>
                    <a:pt x="1122680" y="1911349"/>
                  </a:lnTo>
                  <a:close/>
                </a:path>
                <a:path w="1343660" h="2132329">
                  <a:moveTo>
                    <a:pt x="1118870" y="1907539"/>
                  </a:moveTo>
                  <a:lnTo>
                    <a:pt x="1085850" y="1907539"/>
                  </a:lnTo>
                  <a:lnTo>
                    <a:pt x="1088390" y="1910079"/>
                  </a:lnTo>
                  <a:lnTo>
                    <a:pt x="1121410" y="1910079"/>
                  </a:lnTo>
                  <a:lnTo>
                    <a:pt x="1118870" y="1907539"/>
                  </a:lnTo>
                  <a:close/>
                </a:path>
                <a:path w="1343660" h="2132329">
                  <a:moveTo>
                    <a:pt x="1116330" y="1904999"/>
                  </a:moveTo>
                  <a:lnTo>
                    <a:pt x="1083310" y="1904999"/>
                  </a:lnTo>
                  <a:lnTo>
                    <a:pt x="1084580" y="1906269"/>
                  </a:lnTo>
                  <a:lnTo>
                    <a:pt x="1117600" y="1906269"/>
                  </a:lnTo>
                  <a:lnTo>
                    <a:pt x="1116330" y="1904999"/>
                  </a:lnTo>
                  <a:close/>
                </a:path>
                <a:path w="1343660" h="2132329">
                  <a:moveTo>
                    <a:pt x="1112520" y="1901189"/>
                  </a:moveTo>
                  <a:lnTo>
                    <a:pt x="1079500" y="1901189"/>
                  </a:lnTo>
                  <a:lnTo>
                    <a:pt x="1082040" y="1903729"/>
                  </a:lnTo>
                  <a:lnTo>
                    <a:pt x="1115060" y="1903729"/>
                  </a:lnTo>
                  <a:lnTo>
                    <a:pt x="1112520" y="1901189"/>
                  </a:lnTo>
                  <a:close/>
                </a:path>
                <a:path w="1343660" h="2132329">
                  <a:moveTo>
                    <a:pt x="1109979" y="1898649"/>
                  </a:moveTo>
                  <a:lnTo>
                    <a:pt x="1076960" y="1898649"/>
                  </a:lnTo>
                  <a:lnTo>
                    <a:pt x="1078230" y="1899919"/>
                  </a:lnTo>
                  <a:lnTo>
                    <a:pt x="1111250" y="1899919"/>
                  </a:lnTo>
                  <a:lnTo>
                    <a:pt x="1109979" y="1898649"/>
                  </a:lnTo>
                  <a:close/>
                </a:path>
                <a:path w="1343660" h="2132329">
                  <a:moveTo>
                    <a:pt x="1106170" y="1894839"/>
                  </a:moveTo>
                  <a:lnTo>
                    <a:pt x="1073150" y="1894839"/>
                  </a:lnTo>
                  <a:lnTo>
                    <a:pt x="1075690" y="1897379"/>
                  </a:lnTo>
                  <a:lnTo>
                    <a:pt x="1108709" y="1897379"/>
                  </a:lnTo>
                  <a:lnTo>
                    <a:pt x="1106170" y="1894839"/>
                  </a:lnTo>
                  <a:close/>
                </a:path>
                <a:path w="1343660" h="2132329">
                  <a:moveTo>
                    <a:pt x="1103629" y="1892299"/>
                  </a:moveTo>
                  <a:lnTo>
                    <a:pt x="1070610" y="1892299"/>
                  </a:lnTo>
                  <a:lnTo>
                    <a:pt x="1071880" y="1893569"/>
                  </a:lnTo>
                  <a:lnTo>
                    <a:pt x="1104900" y="1893569"/>
                  </a:lnTo>
                  <a:lnTo>
                    <a:pt x="1103629" y="1892299"/>
                  </a:lnTo>
                  <a:close/>
                </a:path>
                <a:path w="1343660" h="2132329">
                  <a:moveTo>
                    <a:pt x="1099820" y="1888489"/>
                  </a:moveTo>
                  <a:lnTo>
                    <a:pt x="1066800" y="1888489"/>
                  </a:lnTo>
                  <a:lnTo>
                    <a:pt x="1069340" y="1891029"/>
                  </a:lnTo>
                  <a:lnTo>
                    <a:pt x="1102359" y="1891029"/>
                  </a:lnTo>
                  <a:lnTo>
                    <a:pt x="1099820" y="1888489"/>
                  </a:lnTo>
                  <a:close/>
                </a:path>
                <a:path w="1343660" h="2132329">
                  <a:moveTo>
                    <a:pt x="1097280" y="1885949"/>
                  </a:moveTo>
                  <a:lnTo>
                    <a:pt x="1064260" y="1885949"/>
                  </a:lnTo>
                  <a:lnTo>
                    <a:pt x="1065530" y="1887220"/>
                  </a:lnTo>
                  <a:lnTo>
                    <a:pt x="1098550" y="1887220"/>
                  </a:lnTo>
                  <a:lnTo>
                    <a:pt x="1097280" y="1885949"/>
                  </a:lnTo>
                  <a:close/>
                </a:path>
                <a:path w="1343660" h="2132329">
                  <a:moveTo>
                    <a:pt x="1093470" y="1882139"/>
                  </a:moveTo>
                  <a:lnTo>
                    <a:pt x="1060450" y="1882139"/>
                  </a:lnTo>
                  <a:lnTo>
                    <a:pt x="1062990" y="1884679"/>
                  </a:lnTo>
                  <a:lnTo>
                    <a:pt x="1096009" y="1884679"/>
                  </a:lnTo>
                  <a:lnTo>
                    <a:pt x="1093470" y="1882139"/>
                  </a:lnTo>
                  <a:close/>
                </a:path>
                <a:path w="1343660" h="2132329">
                  <a:moveTo>
                    <a:pt x="1090930" y="1879599"/>
                  </a:moveTo>
                  <a:lnTo>
                    <a:pt x="1057910" y="1879599"/>
                  </a:lnTo>
                  <a:lnTo>
                    <a:pt x="1059180" y="1880869"/>
                  </a:lnTo>
                  <a:lnTo>
                    <a:pt x="1092200" y="1880869"/>
                  </a:lnTo>
                  <a:lnTo>
                    <a:pt x="1090930" y="1879599"/>
                  </a:lnTo>
                  <a:close/>
                </a:path>
                <a:path w="1343660" h="2132329">
                  <a:moveTo>
                    <a:pt x="1087120" y="1875789"/>
                  </a:moveTo>
                  <a:lnTo>
                    <a:pt x="1054100" y="1875789"/>
                  </a:lnTo>
                  <a:lnTo>
                    <a:pt x="1056640" y="1878329"/>
                  </a:lnTo>
                  <a:lnTo>
                    <a:pt x="1089660" y="1878329"/>
                  </a:lnTo>
                  <a:lnTo>
                    <a:pt x="1087120" y="1875789"/>
                  </a:lnTo>
                  <a:close/>
                </a:path>
                <a:path w="1343660" h="2132329">
                  <a:moveTo>
                    <a:pt x="1084580" y="1873249"/>
                  </a:moveTo>
                  <a:lnTo>
                    <a:pt x="1051560" y="1873249"/>
                  </a:lnTo>
                  <a:lnTo>
                    <a:pt x="1052830" y="1874519"/>
                  </a:lnTo>
                  <a:lnTo>
                    <a:pt x="1085850" y="1874519"/>
                  </a:lnTo>
                  <a:lnTo>
                    <a:pt x="1084580" y="1873249"/>
                  </a:lnTo>
                  <a:close/>
                </a:path>
                <a:path w="1343660" h="2132329">
                  <a:moveTo>
                    <a:pt x="1080770" y="1869439"/>
                  </a:moveTo>
                  <a:lnTo>
                    <a:pt x="1047750" y="1869439"/>
                  </a:lnTo>
                  <a:lnTo>
                    <a:pt x="1050290" y="1871979"/>
                  </a:lnTo>
                  <a:lnTo>
                    <a:pt x="1083310" y="1871979"/>
                  </a:lnTo>
                  <a:lnTo>
                    <a:pt x="1080770" y="1869439"/>
                  </a:lnTo>
                  <a:close/>
                </a:path>
                <a:path w="1343660" h="2132329">
                  <a:moveTo>
                    <a:pt x="1078230" y="1866899"/>
                  </a:moveTo>
                  <a:lnTo>
                    <a:pt x="1045210" y="1866899"/>
                  </a:lnTo>
                  <a:lnTo>
                    <a:pt x="1046480" y="1868169"/>
                  </a:lnTo>
                  <a:lnTo>
                    <a:pt x="1079500" y="1868169"/>
                  </a:lnTo>
                  <a:lnTo>
                    <a:pt x="1078230" y="1866899"/>
                  </a:lnTo>
                  <a:close/>
                </a:path>
                <a:path w="1343660" h="2132329">
                  <a:moveTo>
                    <a:pt x="1074420" y="1863089"/>
                  </a:moveTo>
                  <a:lnTo>
                    <a:pt x="1041400" y="1863089"/>
                  </a:lnTo>
                  <a:lnTo>
                    <a:pt x="1043940" y="1865629"/>
                  </a:lnTo>
                  <a:lnTo>
                    <a:pt x="1076960" y="1865629"/>
                  </a:lnTo>
                  <a:lnTo>
                    <a:pt x="1074420" y="1863089"/>
                  </a:lnTo>
                  <a:close/>
                </a:path>
                <a:path w="1343660" h="2132329">
                  <a:moveTo>
                    <a:pt x="1071880" y="1860549"/>
                  </a:moveTo>
                  <a:lnTo>
                    <a:pt x="1038860" y="1860549"/>
                  </a:lnTo>
                  <a:lnTo>
                    <a:pt x="1040130" y="1861819"/>
                  </a:lnTo>
                  <a:lnTo>
                    <a:pt x="1073150" y="1861819"/>
                  </a:lnTo>
                  <a:lnTo>
                    <a:pt x="1071880" y="1860549"/>
                  </a:lnTo>
                  <a:close/>
                </a:path>
                <a:path w="1343660" h="2132329">
                  <a:moveTo>
                    <a:pt x="1068070" y="1856739"/>
                  </a:moveTo>
                  <a:lnTo>
                    <a:pt x="1035050" y="1856739"/>
                  </a:lnTo>
                  <a:lnTo>
                    <a:pt x="1037590" y="1859279"/>
                  </a:lnTo>
                  <a:lnTo>
                    <a:pt x="1070610" y="1859279"/>
                  </a:lnTo>
                  <a:lnTo>
                    <a:pt x="1068070" y="1856739"/>
                  </a:lnTo>
                  <a:close/>
                </a:path>
                <a:path w="1343660" h="2132329">
                  <a:moveTo>
                    <a:pt x="1065530" y="1854199"/>
                  </a:moveTo>
                  <a:lnTo>
                    <a:pt x="1032510" y="1854199"/>
                  </a:lnTo>
                  <a:lnTo>
                    <a:pt x="1033780" y="1855469"/>
                  </a:lnTo>
                  <a:lnTo>
                    <a:pt x="1066800" y="1855469"/>
                  </a:lnTo>
                  <a:lnTo>
                    <a:pt x="1065530" y="1854199"/>
                  </a:lnTo>
                  <a:close/>
                </a:path>
                <a:path w="1343660" h="2132329">
                  <a:moveTo>
                    <a:pt x="1061720" y="1850389"/>
                  </a:moveTo>
                  <a:lnTo>
                    <a:pt x="1028700" y="1850389"/>
                  </a:lnTo>
                  <a:lnTo>
                    <a:pt x="1031240" y="1852929"/>
                  </a:lnTo>
                  <a:lnTo>
                    <a:pt x="1064260" y="1852929"/>
                  </a:lnTo>
                  <a:lnTo>
                    <a:pt x="1061720" y="1850389"/>
                  </a:lnTo>
                  <a:close/>
                </a:path>
                <a:path w="1343660" h="2132329">
                  <a:moveTo>
                    <a:pt x="1059180" y="1847849"/>
                  </a:moveTo>
                  <a:lnTo>
                    <a:pt x="1026160" y="1847849"/>
                  </a:lnTo>
                  <a:lnTo>
                    <a:pt x="1027430" y="1849119"/>
                  </a:lnTo>
                  <a:lnTo>
                    <a:pt x="1060450" y="1849119"/>
                  </a:lnTo>
                  <a:lnTo>
                    <a:pt x="1059180" y="1847849"/>
                  </a:lnTo>
                  <a:close/>
                </a:path>
                <a:path w="1343660" h="2132329">
                  <a:moveTo>
                    <a:pt x="1055370" y="1844039"/>
                  </a:moveTo>
                  <a:lnTo>
                    <a:pt x="1022349" y="1844039"/>
                  </a:lnTo>
                  <a:lnTo>
                    <a:pt x="1024890" y="1846579"/>
                  </a:lnTo>
                  <a:lnTo>
                    <a:pt x="1057910" y="1846579"/>
                  </a:lnTo>
                  <a:lnTo>
                    <a:pt x="1055370" y="1844039"/>
                  </a:lnTo>
                  <a:close/>
                </a:path>
                <a:path w="1343660" h="2132329">
                  <a:moveTo>
                    <a:pt x="1052830" y="1841499"/>
                  </a:moveTo>
                  <a:lnTo>
                    <a:pt x="1019810" y="1841499"/>
                  </a:lnTo>
                  <a:lnTo>
                    <a:pt x="1021080" y="1842769"/>
                  </a:lnTo>
                  <a:lnTo>
                    <a:pt x="1054100" y="1842769"/>
                  </a:lnTo>
                  <a:lnTo>
                    <a:pt x="1052830" y="1841499"/>
                  </a:lnTo>
                  <a:close/>
                </a:path>
                <a:path w="1343660" h="2132329">
                  <a:moveTo>
                    <a:pt x="1046480" y="1835149"/>
                  </a:moveTo>
                  <a:lnTo>
                    <a:pt x="1013460" y="1835149"/>
                  </a:lnTo>
                  <a:lnTo>
                    <a:pt x="1018540" y="1840229"/>
                  </a:lnTo>
                  <a:lnTo>
                    <a:pt x="1051560" y="1840229"/>
                  </a:lnTo>
                  <a:lnTo>
                    <a:pt x="1046480" y="1835149"/>
                  </a:lnTo>
                  <a:close/>
                </a:path>
                <a:path w="1343660" h="2132329">
                  <a:moveTo>
                    <a:pt x="1042669" y="1831339"/>
                  </a:moveTo>
                  <a:lnTo>
                    <a:pt x="1009649" y="1831339"/>
                  </a:lnTo>
                  <a:lnTo>
                    <a:pt x="1012190" y="1833879"/>
                  </a:lnTo>
                  <a:lnTo>
                    <a:pt x="1045210" y="1833879"/>
                  </a:lnTo>
                  <a:lnTo>
                    <a:pt x="1042669" y="1831339"/>
                  </a:lnTo>
                  <a:close/>
                </a:path>
                <a:path w="1343660" h="2132329">
                  <a:moveTo>
                    <a:pt x="1040130" y="1828799"/>
                  </a:moveTo>
                  <a:lnTo>
                    <a:pt x="1007110" y="1828799"/>
                  </a:lnTo>
                  <a:lnTo>
                    <a:pt x="1008380" y="1830069"/>
                  </a:lnTo>
                  <a:lnTo>
                    <a:pt x="1041400" y="1830069"/>
                  </a:lnTo>
                  <a:lnTo>
                    <a:pt x="1040130" y="1828799"/>
                  </a:lnTo>
                  <a:close/>
                </a:path>
                <a:path w="1343660" h="2132329">
                  <a:moveTo>
                    <a:pt x="1036319" y="1824989"/>
                  </a:moveTo>
                  <a:lnTo>
                    <a:pt x="1003300" y="1824989"/>
                  </a:lnTo>
                  <a:lnTo>
                    <a:pt x="1005840" y="1827529"/>
                  </a:lnTo>
                  <a:lnTo>
                    <a:pt x="1038860" y="1827529"/>
                  </a:lnTo>
                  <a:lnTo>
                    <a:pt x="1036319" y="1824989"/>
                  </a:lnTo>
                  <a:close/>
                </a:path>
                <a:path w="1343660" h="2132329">
                  <a:moveTo>
                    <a:pt x="1033780" y="1822449"/>
                  </a:moveTo>
                  <a:lnTo>
                    <a:pt x="1000760" y="1822449"/>
                  </a:lnTo>
                  <a:lnTo>
                    <a:pt x="1002030" y="1823719"/>
                  </a:lnTo>
                  <a:lnTo>
                    <a:pt x="1035050" y="1823719"/>
                  </a:lnTo>
                  <a:lnTo>
                    <a:pt x="1033780" y="1822449"/>
                  </a:lnTo>
                  <a:close/>
                </a:path>
                <a:path w="1343660" h="2132329">
                  <a:moveTo>
                    <a:pt x="1029969" y="1818639"/>
                  </a:moveTo>
                  <a:lnTo>
                    <a:pt x="996950" y="1818639"/>
                  </a:lnTo>
                  <a:lnTo>
                    <a:pt x="999490" y="1821179"/>
                  </a:lnTo>
                  <a:lnTo>
                    <a:pt x="1032510" y="1821179"/>
                  </a:lnTo>
                  <a:lnTo>
                    <a:pt x="1029969" y="1818639"/>
                  </a:lnTo>
                  <a:close/>
                </a:path>
                <a:path w="1343660" h="2132329">
                  <a:moveTo>
                    <a:pt x="1027429" y="1816099"/>
                  </a:moveTo>
                  <a:lnTo>
                    <a:pt x="994410" y="1816099"/>
                  </a:lnTo>
                  <a:lnTo>
                    <a:pt x="995680" y="1817369"/>
                  </a:lnTo>
                  <a:lnTo>
                    <a:pt x="1028700" y="1817369"/>
                  </a:lnTo>
                  <a:lnTo>
                    <a:pt x="1027429" y="1816099"/>
                  </a:lnTo>
                  <a:close/>
                </a:path>
                <a:path w="1343660" h="2132329">
                  <a:moveTo>
                    <a:pt x="1023619" y="1812289"/>
                  </a:moveTo>
                  <a:lnTo>
                    <a:pt x="990600" y="1812289"/>
                  </a:lnTo>
                  <a:lnTo>
                    <a:pt x="993140" y="1814829"/>
                  </a:lnTo>
                  <a:lnTo>
                    <a:pt x="1026160" y="1814829"/>
                  </a:lnTo>
                  <a:lnTo>
                    <a:pt x="1023619" y="1812289"/>
                  </a:lnTo>
                  <a:close/>
                </a:path>
                <a:path w="1343660" h="2132329">
                  <a:moveTo>
                    <a:pt x="1021079" y="1809749"/>
                  </a:moveTo>
                  <a:lnTo>
                    <a:pt x="988060" y="1809749"/>
                  </a:lnTo>
                  <a:lnTo>
                    <a:pt x="989330" y="1811019"/>
                  </a:lnTo>
                  <a:lnTo>
                    <a:pt x="1022350" y="1811019"/>
                  </a:lnTo>
                  <a:lnTo>
                    <a:pt x="1021079" y="1809749"/>
                  </a:lnTo>
                  <a:close/>
                </a:path>
                <a:path w="1343660" h="2132329">
                  <a:moveTo>
                    <a:pt x="1017269" y="1805939"/>
                  </a:moveTo>
                  <a:lnTo>
                    <a:pt x="984250" y="1805939"/>
                  </a:lnTo>
                  <a:lnTo>
                    <a:pt x="986790" y="1808479"/>
                  </a:lnTo>
                  <a:lnTo>
                    <a:pt x="1019810" y="1808479"/>
                  </a:lnTo>
                  <a:lnTo>
                    <a:pt x="1017269" y="1805939"/>
                  </a:lnTo>
                  <a:close/>
                </a:path>
                <a:path w="1343660" h="2132329">
                  <a:moveTo>
                    <a:pt x="1014730" y="1803399"/>
                  </a:moveTo>
                  <a:lnTo>
                    <a:pt x="981710" y="1803399"/>
                  </a:lnTo>
                  <a:lnTo>
                    <a:pt x="982980" y="1804669"/>
                  </a:lnTo>
                  <a:lnTo>
                    <a:pt x="1016000" y="1804669"/>
                  </a:lnTo>
                  <a:lnTo>
                    <a:pt x="1014730" y="1803399"/>
                  </a:lnTo>
                  <a:close/>
                </a:path>
                <a:path w="1343660" h="2132329">
                  <a:moveTo>
                    <a:pt x="1010919" y="1799589"/>
                  </a:moveTo>
                  <a:lnTo>
                    <a:pt x="977900" y="1799589"/>
                  </a:lnTo>
                  <a:lnTo>
                    <a:pt x="980440" y="1802129"/>
                  </a:lnTo>
                  <a:lnTo>
                    <a:pt x="1013460" y="1802129"/>
                  </a:lnTo>
                  <a:lnTo>
                    <a:pt x="1010919" y="1799589"/>
                  </a:lnTo>
                  <a:close/>
                </a:path>
                <a:path w="1343660" h="2132329">
                  <a:moveTo>
                    <a:pt x="1008380" y="1797049"/>
                  </a:moveTo>
                  <a:lnTo>
                    <a:pt x="975360" y="1797049"/>
                  </a:lnTo>
                  <a:lnTo>
                    <a:pt x="976630" y="1798319"/>
                  </a:lnTo>
                  <a:lnTo>
                    <a:pt x="1009650" y="1798319"/>
                  </a:lnTo>
                  <a:lnTo>
                    <a:pt x="1008380" y="1797049"/>
                  </a:lnTo>
                  <a:close/>
                </a:path>
                <a:path w="1343660" h="2132329">
                  <a:moveTo>
                    <a:pt x="1004570" y="1793240"/>
                  </a:moveTo>
                  <a:lnTo>
                    <a:pt x="971550" y="1793240"/>
                  </a:lnTo>
                  <a:lnTo>
                    <a:pt x="974090" y="1795779"/>
                  </a:lnTo>
                  <a:lnTo>
                    <a:pt x="1007110" y="1795779"/>
                  </a:lnTo>
                  <a:lnTo>
                    <a:pt x="1004570" y="1793240"/>
                  </a:lnTo>
                  <a:close/>
                </a:path>
                <a:path w="1343660" h="2132329">
                  <a:moveTo>
                    <a:pt x="1002030" y="1790699"/>
                  </a:moveTo>
                  <a:lnTo>
                    <a:pt x="969010" y="1790699"/>
                  </a:lnTo>
                  <a:lnTo>
                    <a:pt x="970280" y="1791969"/>
                  </a:lnTo>
                  <a:lnTo>
                    <a:pt x="1003300" y="1791969"/>
                  </a:lnTo>
                  <a:lnTo>
                    <a:pt x="1002030" y="1790699"/>
                  </a:lnTo>
                  <a:close/>
                </a:path>
                <a:path w="1343660" h="2132329">
                  <a:moveTo>
                    <a:pt x="998219" y="1786889"/>
                  </a:moveTo>
                  <a:lnTo>
                    <a:pt x="965199" y="1786889"/>
                  </a:lnTo>
                  <a:lnTo>
                    <a:pt x="967740" y="1789429"/>
                  </a:lnTo>
                  <a:lnTo>
                    <a:pt x="1000760" y="1789429"/>
                  </a:lnTo>
                  <a:lnTo>
                    <a:pt x="998219" y="1786889"/>
                  </a:lnTo>
                  <a:close/>
                </a:path>
                <a:path w="1343660" h="2132329">
                  <a:moveTo>
                    <a:pt x="995680" y="1784349"/>
                  </a:moveTo>
                  <a:lnTo>
                    <a:pt x="962660" y="1784349"/>
                  </a:lnTo>
                  <a:lnTo>
                    <a:pt x="963930" y="1785619"/>
                  </a:lnTo>
                  <a:lnTo>
                    <a:pt x="996950" y="1785619"/>
                  </a:lnTo>
                  <a:lnTo>
                    <a:pt x="995680" y="1784349"/>
                  </a:lnTo>
                  <a:close/>
                </a:path>
                <a:path w="1343660" h="2132329">
                  <a:moveTo>
                    <a:pt x="991870" y="1780539"/>
                  </a:moveTo>
                  <a:lnTo>
                    <a:pt x="958850" y="1780539"/>
                  </a:lnTo>
                  <a:lnTo>
                    <a:pt x="961390" y="1783079"/>
                  </a:lnTo>
                  <a:lnTo>
                    <a:pt x="994410" y="1783079"/>
                  </a:lnTo>
                  <a:lnTo>
                    <a:pt x="991870" y="1780539"/>
                  </a:lnTo>
                  <a:close/>
                </a:path>
                <a:path w="1343660" h="2132329">
                  <a:moveTo>
                    <a:pt x="989330" y="1777999"/>
                  </a:moveTo>
                  <a:lnTo>
                    <a:pt x="956310" y="1777999"/>
                  </a:lnTo>
                  <a:lnTo>
                    <a:pt x="957580" y="1779269"/>
                  </a:lnTo>
                  <a:lnTo>
                    <a:pt x="990600" y="1779269"/>
                  </a:lnTo>
                  <a:lnTo>
                    <a:pt x="989330" y="1777999"/>
                  </a:lnTo>
                  <a:close/>
                </a:path>
                <a:path w="1343660" h="2132329">
                  <a:moveTo>
                    <a:pt x="982979" y="1771649"/>
                  </a:moveTo>
                  <a:lnTo>
                    <a:pt x="949959" y="1771649"/>
                  </a:lnTo>
                  <a:lnTo>
                    <a:pt x="955040" y="1776729"/>
                  </a:lnTo>
                  <a:lnTo>
                    <a:pt x="988060" y="1776729"/>
                  </a:lnTo>
                  <a:lnTo>
                    <a:pt x="982979" y="1771649"/>
                  </a:lnTo>
                  <a:close/>
                </a:path>
                <a:path w="1343660" h="2132329">
                  <a:moveTo>
                    <a:pt x="976629" y="1765299"/>
                  </a:moveTo>
                  <a:lnTo>
                    <a:pt x="943609" y="1765299"/>
                  </a:lnTo>
                  <a:lnTo>
                    <a:pt x="948690" y="1770379"/>
                  </a:lnTo>
                  <a:lnTo>
                    <a:pt x="981710" y="1770379"/>
                  </a:lnTo>
                  <a:lnTo>
                    <a:pt x="976629" y="1765299"/>
                  </a:lnTo>
                  <a:close/>
                </a:path>
                <a:path w="1343660" h="2132329">
                  <a:moveTo>
                    <a:pt x="970280" y="1758949"/>
                  </a:moveTo>
                  <a:lnTo>
                    <a:pt x="937260" y="1758949"/>
                  </a:lnTo>
                  <a:lnTo>
                    <a:pt x="942340" y="1764029"/>
                  </a:lnTo>
                  <a:lnTo>
                    <a:pt x="975360" y="1764029"/>
                  </a:lnTo>
                  <a:lnTo>
                    <a:pt x="970280" y="1758949"/>
                  </a:lnTo>
                  <a:close/>
                </a:path>
                <a:path w="1343660" h="2132329">
                  <a:moveTo>
                    <a:pt x="963930" y="1752599"/>
                  </a:moveTo>
                  <a:lnTo>
                    <a:pt x="930910" y="1752599"/>
                  </a:lnTo>
                  <a:lnTo>
                    <a:pt x="935989" y="1757679"/>
                  </a:lnTo>
                  <a:lnTo>
                    <a:pt x="969009" y="1757679"/>
                  </a:lnTo>
                  <a:lnTo>
                    <a:pt x="963930" y="1752599"/>
                  </a:lnTo>
                  <a:close/>
                </a:path>
                <a:path w="1343660" h="2132329">
                  <a:moveTo>
                    <a:pt x="957579" y="1746249"/>
                  </a:moveTo>
                  <a:lnTo>
                    <a:pt x="924559" y="1746249"/>
                  </a:lnTo>
                  <a:lnTo>
                    <a:pt x="929640" y="1751330"/>
                  </a:lnTo>
                  <a:lnTo>
                    <a:pt x="962660" y="1751330"/>
                  </a:lnTo>
                  <a:lnTo>
                    <a:pt x="957579" y="1746249"/>
                  </a:lnTo>
                  <a:close/>
                </a:path>
                <a:path w="1343660" h="2132329">
                  <a:moveTo>
                    <a:pt x="951229" y="1739899"/>
                  </a:moveTo>
                  <a:lnTo>
                    <a:pt x="918209" y="1739899"/>
                  </a:lnTo>
                  <a:lnTo>
                    <a:pt x="923290" y="1744979"/>
                  </a:lnTo>
                  <a:lnTo>
                    <a:pt x="956310" y="1744979"/>
                  </a:lnTo>
                  <a:lnTo>
                    <a:pt x="951229" y="1739899"/>
                  </a:lnTo>
                  <a:close/>
                </a:path>
                <a:path w="1343660" h="2132329">
                  <a:moveTo>
                    <a:pt x="944879" y="1733549"/>
                  </a:moveTo>
                  <a:lnTo>
                    <a:pt x="911859" y="1733549"/>
                  </a:lnTo>
                  <a:lnTo>
                    <a:pt x="916940" y="1738629"/>
                  </a:lnTo>
                  <a:lnTo>
                    <a:pt x="949960" y="1738629"/>
                  </a:lnTo>
                  <a:lnTo>
                    <a:pt x="944879" y="1733549"/>
                  </a:lnTo>
                  <a:close/>
                </a:path>
                <a:path w="1343660" h="2132329">
                  <a:moveTo>
                    <a:pt x="939800" y="1728470"/>
                  </a:moveTo>
                  <a:lnTo>
                    <a:pt x="906780" y="1728470"/>
                  </a:lnTo>
                  <a:lnTo>
                    <a:pt x="910590" y="1732279"/>
                  </a:lnTo>
                  <a:lnTo>
                    <a:pt x="943610" y="1732279"/>
                  </a:lnTo>
                  <a:lnTo>
                    <a:pt x="939800" y="1728470"/>
                  </a:lnTo>
                  <a:close/>
                </a:path>
                <a:path w="1343660" h="2132329">
                  <a:moveTo>
                    <a:pt x="933450" y="1722120"/>
                  </a:moveTo>
                  <a:lnTo>
                    <a:pt x="900430" y="1722120"/>
                  </a:lnTo>
                  <a:lnTo>
                    <a:pt x="905510" y="1727200"/>
                  </a:lnTo>
                  <a:lnTo>
                    <a:pt x="938530" y="1727200"/>
                  </a:lnTo>
                  <a:lnTo>
                    <a:pt x="933450" y="1722120"/>
                  </a:lnTo>
                  <a:close/>
                </a:path>
                <a:path w="1343660" h="2132329">
                  <a:moveTo>
                    <a:pt x="927100" y="1715769"/>
                  </a:moveTo>
                  <a:lnTo>
                    <a:pt x="894080" y="1715769"/>
                  </a:lnTo>
                  <a:lnTo>
                    <a:pt x="899160" y="1720849"/>
                  </a:lnTo>
                  <a:lnTo>
                    <a:pt x="932179" y="1720849"/>
                  </a:lnTo>
                  <a:lnTo>
                    <a:pt x="927100" y="1715769"/>
                  </a:lnTo>
                  <a:close/>
                </a:path>
                <a:path w="1343660" h="2132329">
                  <a:moveTo>
                    <a:pt x="920750" y="1709419"/>
                  </a:moveTo>
                  <a:lnTo>
                    <a:pt x="887730" y="1709419"/>
                  </a:lnTo>
                  <a:lnTo>
                    <a:pt x="892810" y="1714499"/>
                  </a:lnTo>
                  <a:lnTo>
                    <a:pt x="925830" y="1714499"/>
                  </a:lnTo>
                  <a:lnTo>
                    <a:pt x="920750" y="1709419"/>
                  </a:lnTo>
                  <a:close/>
                </a:path>
                <a:path w="1343660" h="2132329">
                  <a:moveTo>
                    <a:pt x="914400" y="1703070"/>
                  </a:moveTo>
                  <a:lnTo>
                    <a:pt x="881380" y="1703070"/>
                  </a:lnTo>
                  <a:lnTo>
                    <a:pt x="886460" y="1708149"/>
                  </a:lnTo>
                  <a:lnTo>
                    <a:pt x="919480" y="1708149"/>
                  </a:lnTo>
                  <a:lnTo>
                    <a:pt x="914400" y="1703070"/>
                  </a:lnTo>
                  <a:close/>
                </a:path>
                <a:path w="1343660" h="2132329">
                  <a:moveTo>
                    <a:pt x="908050" y="1696720"/>
                  </a:moveTo>
                  <a:lnTo>
                    <a:pt x="875030" y="1696720"/>
                  </a:lnTo>
                  <a:lnTo>
                    <a:pt x="880109" y="1701799"/>
                  </a:lnTo>
                  <a:lnTo>
                    <a:pt x="913129" y="1701799"/>
                  </a:lnTo>
                  <a:lnTo>
                    <a:pt x="908050" y="1696720"/>
                  </a:lnTo>
                  <a:close/>
                </a:path>
                <a:path w="1343660" h="2132329">
                  <a:moveTo>
                    <a:pt x="901700" y="1690369"/>
                  </a:moveTo>
                  <a:lnTo>
                    <a:pt x="868680" y="1690369"/>
                  </a:lnTo>
                  <a:lnTo>
                    <a:pt x="873760" y="1695449"/>
                  </a:lnTo>
                  <a:lnTo>
                    <a:pt x="906780" y="1695449"/>
                  </a:lnTo>
                  <a:lnTo>
                    <a:pt x="901700" y="1690369"/>
                  </a:lnTo>
                  <a:close/>
                </a:path>
                <a:path w="1343660" h="2132329">
                  <a:moveTo>
                    <a:pt x="895350" y="1684020"/>
                  </a:moveTo>
                  <a:lnTo>
                    <a:pt x="862330" y="1684020"/>
                  </a:lnTo>
                  <a:lnTo>
                    <a:pt x="867410" y="1689099"/>
                  </a:lnTo>
                  <a:lnTo>
                    <a:pt x="900430" y="1689099"/>
                  </a:lnTo>
                  <a:lnTo>
                    <a:pt x="895350" y="1684020"/>
                  </a:lnTo>
                  <a:close/>
                </a:path>
                <a:path w="1343660" h="2132329">
                  <a:moveTo>
                    <a:pt x="889000" y="1677669"/>
                  </a:moveTo>
                  <a:lnTo>
                    <a:pt x="855980" y="1677669"/>
                  </a:lnTo>
                  <a:lnTo>
                    <a:pt x="861060" y="1682749"/>
                  </a:lnTo>
                  <a:lnTo>
                    <a:pt x="894080" y="1682749"/>
                  </a:lnTo>
                  <a:lnTo>
                    <a:pt x="889000" y="1677669"/>
                  </a:lnTo>
                  <a:close/>
                </a:path>
                <a:path w="1343660" h="2132329">
                  <a:moveTo>
                    <a:pt x="882650" y="1671320"/>
                  </a:moveTo>
                  <a:lnTo>
                    <a:pt x="849630" y="1671320"/>
                  </a:lnTo>
                  <a:lnTo>
                    <a:pt x="854710" y="1676399"/>
                  </a:lnTo>
                  <a:lnTo>
                    <a:pt x="887730" y="1676399"/>
                  </a:lnTo>
                  <a:lnTo>
                    <a:pt x="882650" y="1671320"/>
                  </a:lnTo>
                  <a:close/>
                </a:path>
                <a:path w="1343660" h="2132329">
                  <a:moveTo>
                    <a:pt x="876300" y="1664970"/>
                  </a:moveTo>
                  <a:lnTo>
                    <a:pt x="843280" y="1664970"/>
                  </a:lnTo>
                  <a:lnTo>
                    <a:pt x="848360" y="1670049"/>
                  </a:lnTo>
                  <a:lnTo>
                    <a:pt x="881380" y="1670049"/>
                  </a:lnTo>
                  <a:lnTo>
                    <a:pt x="876300" y="1664970"/>
                  </a:lnTo>
                  <a:close/>
                </a:path>
                <a:path w="1343660" h="2132329">
                  <a:moveTo>
                    <a:pt x="869950" y="1658619"/>
                  </a:moveTo>
                  <a:lnTo>
                    <a:pt x="836930" y="1658619"/>
                  </a:lnTo>
                  <a:lnTo>
                    <a:pt x="842010" y="1663699"/>
                  </a:lnTo>
                  <a:lnTo>
                    <a:pt x="875029" y="1663699"/>
                  </a:lnTo>
                  <a:lnTo>
                    <a:pt x="869950" y="1658619"/>
                  </a:lnTo>
                  <a:close/>
                </a:path>
                <a:path w="1343660" h="2132329">
                  <a:moveTo>
                    <a:pt x="863600" y="1652270"/>
                  </a:moveTo>
                  <a:lnTo>
                    <a:pt x="830580" y="1652270"/>
                  </a:lnTo>
                  <a:lnTo>
                    <a:pt x="835660" y="1657349"/>
                  </a:lnTo>
                  <a:lnTo>
                    <a:pt x="868679" y="1657349"/>
                  </a:lnTo>
                  <a:lnTo>
                    <a:pt x="863600" y="1652270"/>
                  </a:lnTo>
                  <a:close/>
                </a:path>
                <a:path w="1343660" h="2132329">
                  <a:moveTo>
                    <a:pt x="857250" y="1645919"/>
                  </a:moveTo>
                  <a:lnTo>
                    <a:pt x="824230" y="1645919"/>
                  </a:lnTo>
                  <a:lnTo>
                    <a:pt x="829310" y="1650999"/>
                  </a:lnTo>
                  <a:lnTo>
                    <a:pt x="862330" y="1650999"/>
                  </a:lnTo>
                  <a:lnTo>
                    <a:pt x="857250" y="1645919"/>
                  </a:lnTo>
                  <a:close/>
                </a:path>
                <a:path w="1343660" h="2132329">
                  <a:moveTo>
                    <a:pt x="850900" y="1639570"/>
                  </a:moveTo>
                  <a:lnTo>
                    <a:pt x="817880" y="1639570"/>
                  </a:lnTo>
                  <a:lnTo>
                    <a:pt x="822960" y="1644649"/>
                  </a:lnTo>
                  <a:lnTo>
                    <a:pt x="855979" y="1644649"/>
                  </a:lnTo>
                  <a:lnTo>
                    <a:pt x="850900" y="1639570"/>
                  </a:lnTo>
                  <a:close/>
                </a:path>
                <a:path w="1343660" h="2132329">
                  <a:moveTo>
                    <a:pt x="844550" y="1633220"/>
                  </a:moveTo>
                  <a:lnTo>
                    <a:pt x="811530" y="1633220"/>
                  </a:lnTo>
                  <a:lnTo>
                    <a:pt x="816610" y="1638299"/>
                  </a:lnTo>
                  <a:lnTo>
                    <a:pt x="849630" y="1638299"/>
                  </a:lnTo>
                  <a:lnTo>
                    <a:pt x="844550" y="1633220"/>
                  </a:lnTo>
                  <a:close/>
                </a:path>
                <a:path w="1343660" h="2132329">
                  <a:moveTo>
                    <a:pt x="838200" y="1626870"/>
                  </a:moveTo>
                  <a:lnTo>
                    <a:pt x="805180" y="1626870"/>
                  </a:lnTo>
                  <a:lnTo>
                    <a:pt x="810260" y="1631949"/>
                  </a:lnTo>
                  <a:lnTo>
                    <a:pt x="843279" y="1631949"/>
                  </a:lnTo>
                  <a:lnTo>
                    <a:pt x="838200" y="1626870"/>
                  </a:lnTo>
                  <a:close/>
                </a:path>
                <a:path w="1343660" h="2132329">
                  <a:moveTo>
                    <a:pt x="831850" y="1620519"/>
                  </a:moveTo>
                  <a:lnTo>
                    <a:pt x="798830" y="1620519"/>
                  </a:lnTo>
                  <a:lnTo>
                    <a:pt x="803909" y="1625599"/>
                  </a:lnTo>
                  <a:lnTo>
                    <a:pt x="836929" y="1625599"/>
                  </a:lnTo>
                  <a:lnTo>
                    <a:pt x="831850" y="1620519"/>
                  </a:lnTo>
                  <a:close/>
                </a:path>
                <a:path w="1343660" h="2132329">
                  <a:moveTo>
                    <a:pt x="825500" y="1614169"/>
                  </a:moveTo>
                  <a:lnTo>
                    <a:pt x="792480" y="1614169"/>
                  </a:lnTo>
                  <a:lnTo>
                    <a:pt x="797560" y="1619250"/>
                  </a:lnTo>
                  <a:lnTo>
                    <a:pt x="830580" y="1619250"/>
                  </a:lnTo>
                  <a:lnTo>
                    <a:pt x="825500" y="1614169"/>
                  </a:lnTo>
                  <a:close/>
                </a:path>
                <a:path w="1343660" h="2132329">
                  <a:moveTo>
                    <a:pt x="819150" y="1607820"/>
                  </a:moveTo>
                  <a:lnTo>
                    <a:pt x="786130" y="1607820"/>
                  </a:lnTo>
                  <a:lnTo>
                    <a:pt x="791210" y="1612899"/>
                  </a:lnTo>
                  <a:lnTo>
                    <a:pt x="824230" y="1612899"/>
                  </a:lnTo>
                  <a:lnTo>
                    <a:pt x="819150" y="1607820"/>
                  </a:lnTo>
                  <a:close/>
                </a:path>
                <a:path w="1343660" h="2132329">
                  <a:moveTo>
                    <a:pt x="812800" y="1601469"/>
                  </a:moveTo>
                  <a:lnTo>
                    <a:pt x="779780" y="1601469"/>
                  </a:lnTo>
                  <a:lnTo>
                    <a:pt x="784860" y="1606550"/>
                  </a:lnTo>
                  <a:lnTo>
                    <a:pt x="817880" y="1606550"/>
                  </a:lnTo>
                  <a:lnTo>
                    <a:pt x="812800" y="1601469"/>
                  </a:lnTo>
                  <a:close/>
                </a:path>
                <a:path w="1343660" h="2132329">
                  <a:moveTo>
                    <a:pt x="806450" y="1595120"/>
                  </a:moveTo>
                  <a:lnTo>
                    <a:pt x="773430" y="1595120"/>
                  </a:lnTo>
                  <a:lnTo>
                    <a:pt x="778509" y="1600199"/>
                  </a:lnTo>
                  <a:lnTo>
                    <a:pt x="811529" y="1600199"/>
                  </a:lnTo>
                  <a:lnTo>
                    <a:pt x="806450" y="1595120"/>
                  </a:lnTo>
                  <a:close/>
                </a:path>
                <a:path w="1343660" h="2132329">
                  <a:moveTo>
                    <a:pt x="800100" y="1588769"/>
                  </a:moveTo>
                  <a:lnTo>
                    <a:pt x="767080" y="1588769"/>
                  </a:lnTo>
                  <a:lnTo>
                    <a:pt x="772160" y="1593849"/>
                  </a:lnTo>
                  <a:lnTo>
                    <a:pt x="805180" y="1593849"/>
                  </a:lnTo>
                  <a:lnTo>
                    <a:pt x="800100" y="1588769"/>
                  </a:lnTo>
                  <a:close/>
                </a:path>
                <a:path w="1343660" h="2132329">
                  <a:moveTo>
                    <a:pt x="793750" y="1582419"/>
                  </a:moveTo>
                  <a:lnTo>
                    <a:pt x="760730" y="1582419"/>
                  </a:lnTo>
                  <a:lnTo>
                    <a:pt x="765810" y="1587499"/>
                  </a:lnTo>
                  <a:lnTo>
                    <a:pt x="798830" y="1587499"/>
                  </a:lnTo>
                  <a:lnTo>
                    <a:pt x="793750" y="1582419"/>
                  </a:lnTo>
                  <a:close/>
                </a:path>
                <a:path w="1343660" h="2132329">
                  <a:moveTo>
                    <a:pt x="787400" y="1576070"/>
                  </a:moveTo>
                  <a:lnTo>
                    <a:pt x="754380" y="1576070"/>
                  </a:lnTo>
                  <a:lnTo>
                    <a:pt x="759460" y="1581149"/>
                  </a:lnTo>
                  <a:lnTo>
                    <a:pt x="792480" y="1581149"/>
                  </a:lnTo>
                  <a:lnTo>
                    <a:pt x="787400" y="1576070"/>
                  </a:lnTo>
                  <a:close/>
                </a:path>
                <a:path w="1343660" h="2132329">
                  <a:moveTo>
                    <a:pt x="781050" y="1569720"/>
                  </a:moveTo>
                  <a:lnTo>
                    <a:pt x="748030" y="1569720"/>
                  </a:lnTo>
                  <a:lnTo>
                    <a:pt x="753110" y="1574799"/>
                  </a:lnTo>
                  <a:lnTo>
                    <a:pt x="786130" y="1574799"/>
                  </a:lnTo>
                  <a:lnTo>
                    <a:pt x="781050" y="1569720"/>
                  </a:lnTo>
                  <a:close/>
                </a:path>
                <a:path w="1343660" h="2132329">
                  <a:moveTo>
                    <a:pt x="774700" y="1563370"/>
                  </a:moveTo>
                  <a:lnTo>
                    <a:pt x="741680" y="1563370"/>
                  </a:lnTo>
                  <a:lnTo>
                    <a:pt x="746760" y="1568449"/>
                  </a:lnTo>
                  <a:lnTo>
                    <a:pt x="779780" y="1568449"/>
                  </a:lnTo>
                  <a:lnTo>
                    <a:pt x="774700" y="1563370"/>
                  </a:lnTo>
                  <a:close/>
                </a:path>
                <a:path w="1343660" h="2132329">
                  <a:moveTo>
                    <a:pt x="768350" y="1557019"/>
                  </a:moveTo>
                  <a:lnTo>
                    <a:pt x="735330" y="1557019"/>
                  </a:lnTo>
                  <a:lnTo>
                    <a:pt x="740410" y="1562099"/>
                  </a:lnTo>
                  <a:lnTo>
                    <a:pt x="773430" y="1562099"/>
                  </a:lnTo>
                  <a:lnTo>
                    <a:pt x="768350" y="1557019"/>
                  </a:lnTo>
                  <a:close/>
                </a:path>
                <a:path w="1343660" h="2132329">
                  <a:moveTo>
                    <a:pt x="762000" y="1550669"/>
                  </a:moveTo>
                  <a:lnTo>
                    <a:pt x="728980" y="1550669"/>
                  </a:lnTo>
                  <a:lnTo>
                    <a:pt x="734060" y="1555749"/>
                  </a:lnTo>
                  <a:lnTo>
                    <a:pt x="767080" y="1555749"/>
                  </a:lnTo>
                  <a:lnTo>
                    <a:pt x="762000" y="1550669"/>
                  </a:lnTo>
                  <a:close/>
                </a:path>
                <a:path w="1343660" h="2132329">
                  <a:moveTo>
                    <a:pt x="755650" y="1544320"/>
                  </a:moveTo>
                  <a:lnTo>
                    <a:pt x="722630" y="1544320"/>
                  </a:lnTo>
                  <a:lnTo>
                    <a:pt x="727710" y="1549399"/>
                  </a:lnTo>
                  <a:lnTo>
                    <a:pt x="760730" y="1549399"/>
                  </a:lnTo>
                  <a:lnTo>
                    <a:pt x="755650" y="1544320"/>
                  </a:lnTo>
                  <a:close/>
                </a:path>
                <a:path w="1343660" h="2132329">
                  <a:moveTo>
                    <a:pt x="749300" y="1537970"/>
                  </a:moveTo>
                  <a:lnTo>
                    <a:pt x="716280" y="1537970"/>
                  </a:lnTo>
                  <a:lnTo>
                    <a:pt x="721360" y="1543049"/>
                  </a:lnTo>
                  <a:lnTo>
                    <a:pt x="754380" y="1543049"/>
                  </a:lnTo>
                  <a:lnTo>
                    <a:pt x="749300" y="1537970"/>
                  </a:lnTo>
                  <a:close/>
                </a:path>
                <a:path w="1343660" h="2132329">
                  <a:moveTo>
                    <a:pt x="742950" y="1531619"/>
                  </a:moveTo>
                  <a:lnTo>
                    <a:pt x="709930" y="1531619"/>
                  </a:lnTo>
                  <a:lnTo>
                    <a:pt x="715009" y="1536699"/>
                  </a:lnTo>
                  <a:lnTo>
                    <a:pt x="748029" y="1536699"/>
                  </a:lnTo>
                  <a:lnTo>
                    <a:pt x="742950" y="1531619"/>
                  </a:lnTo>
                  <a:close/>
                </a:path>
                <a:path w="1343660" h="2132329">
                  <a:moveTo>
                    <a:pt x="534670" y="1323339"/>
                  </a:moveTo>
                  <a:lnTo>
                    <a:pt x="501650" y="1323339"/>
                  </a:lnTo>
                  <a:lnTo>
                    <a:pt x="708660" y="1530349"/>
                  </a:lnTo>
                  <a:lnTo>
                    <a:pt x="741680" y="1530349"/>
                  </a:lnTo>
                  <a:lnTo>
                    <a:pt x="534670" y="1323339"/>
                  </a:lnTo>
                  <a:close/>
                </a:path>
                <a:path w="1343660" h="2132329">
                  <a:moveTo>
                    <a:pt x="1154430" y="1943100"/>
                  </a:moveTo>
                  <a:lnTo>
                    <a:pt x="1121410" y="1943100"/>
                  </a:lnTo>
                  <a:lnTo>
                    <a:pt x="1153160" y="1974849"/>
                  </a:lnTo>
                  <a:lnTo>
                    <a:pt x="1186180" y="1974849"/>
                  </a:lnTo>
                  <a:lnTo>
                    <a:pt x="1154430" y="1943100"/>
                  </a:lnTo>
                  <a:close/>
                </a:path>
                <a:path w="1343660" h="2132329">
                  <a:moveTo>
                    <a:pt x="1186180" y="1974850"/>
                  </a:moveTo>
                  <a:lnTo>
                    <a:pt x="1153160" y="1974850"/>
                  </a:lnTo>
                  <a:lnTo>
                    <a:pt x="1184910" y="2006599"/>
                  </a:lnTo>
                  <a:lnTo>
                    <a:pt x="1217930" y="2006599"/>
                  </a:lnTo>
                  <a:lnTo>
                    <a:pt x="1186180" y="1974850"/>
                  </a:lnTo>
                  <a:close/>
                </a:path>
                <a:path w="1343660" h="2132329">
                  <a:moveTo>
                    <a:pt x="1217930" y="2006600"/>
                  </a:moveTo>
                  <a:lnTo>
                    <a:pt x="1184910" y="2006600"/>
                  </a:lnTo>
                  <a:lnTo>
                    <a:pt x="1191260" y="2012949"/>
                  </a:lnTo>
                  <a:lnTo>
                    <a:pt x="1224280" y="2012949"/>
                  </a:lnTo>
                  <a:lnTo>
                    <a:pt x="1217930" y="2006600"/>
                  </a:lnTo>
                  <a:close/>
                </a:path>
                <a:path w="1343660" h="2132329">
                  <a:moveTo>
                    <a:pt x="1224280" y="2012950"/>
                  </a:moveTo>
                  <a:lnTo>
                    <a:pt x="1191260" y="2012950"/>
                  </a:lnTo>
                  <a:lnTo>
                    <a:pt x="1228090" y="2049779"/>
                  </a:lnTo>
                  <a:lnTo>
                    <a:pt x="1261110" y="2049779"/>
                  </a:lnTo>
                  <a:lnTo>
                    <a:pt x="1224280" y="2012950"/>
                  </a:lnTo>
                  <a:close/>
                </a:path>
                <a:path w="1343660" h="2132329">
                  <a:moveTo>
                    <a:pt x="1261110" y="2049779"/>
                  </a:moveTo>
                  <a:lnTo>
                    <a:pt x="1228090" y="2049779"/>
                  </a:lnTo>
                  <a:lnTo>
                    <a:pt x="1247140" y="2068829"/>
                  </a:lnTo>
                  <a:lnTo>
                    <a:pt x="1280160" y="2068829"/>
                  </a:lnTo>
                  <a:lnTo>
                    <a:pt x="1261110" y="2049779"/>
                  </a:lnTo>
                  <a:close/>
                </a:path>
                <a:path w="1343660" h="2132329">
                  <a:moveTo>
                    <a:pt x="1280160" y="2068829"/>
                  </a:moveTo>
                  <a:lnTo>
                    <a:pt x="1247140" y="2068829"/>
                  </a:lnTo>
                  <a:lnTo>
                    <a:pt x="1310640" y="2132329"/>
                  </a:lnTo>
                  <a:lnTo>
                    <a:pt x="1343660" y="2132329"/>
                  </a:lnTo>
                  <a:lnTo>
                    <a:pt x="1280160" y="2068829"/>
                  </a:lnTo>
                  <a:close/>
                </a:path>
              </a:pathLst>
            </a:custGeom>
            <a:solidFill>
              <a:srgbClr val="CECE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5439078"/>
              <a:ext cx="1414450" cy="141384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0" y="4669790"/>
              <a:ext cx="1447800" cy="2183130"/>
            </a:xfrm>
            <a:custGeom>
              <a:avLst/>
              <a:gdLst/>
              <a:ahLst/>
              <a:cxnLst/>
              <a:rect l="l" t="t" r="r" b="b"/>
              <a:pathLst>
                <a:path w="1447800" h="2183129">
                  <a:moveTo>
                    <a:pt x="768350" y="0"/>
                  </a:moveTo>
                  <a:lnTo>
                    <a:pt x="0" y="0"/>
                  </a:lnTo>
                  <a:lnTo>
                    <a:pt x="0" y="6349"/>
                  </a:lnTo>
                  <a:lnTo>
                    <a:pt x="773430" y="6349"/>
                  </a:lnTo>
                  <a:lnTo>
                    <a:pt x="773430" y="5079"/>
                  </a:lnTo>
                  <a:lnTo>
                    <a:pt x="772160" y="5079"/>
                  </a:lnTo>
                  <a:lnTo>
                    <a:pt x="772160" y="3809"/>
                  </a:lnTo>
                  <a:lnTo>
                    <a:pt x="770890" y="3809"/>
                  </a:lnTo>
                  <a:lnTo>
                    <a:pt x="770890" y="2539"/>
                  </a:lnTo>
                  <a:lnTo>
                    <a:pt x="769620" y="2539"/>
                  </a:lnTo>
                  <a:lnTo>
                    <a:pt x="769620" y="1269"/>
                  </a:lnTo>
                  <a:lnTo>
                    <a:pt x="768350" y="1269"/>
                  </a:lnTo>
                  <a:lnTo>
                    <a:pt x="768350" y="0"/>
                  </a:lnTo>
                  <a:close/>
                </a:path>
                <a:path w="1447800" h="2183129">
                  <a:moveTo>
                    <a:pt x="0" y="735330"/>
                  </a:moveTo>
                  <a:lnTo>
                    <a:pt x="0" y="741679"/>
                  </a:lnTo>
                  <a:lnTo>
                    <a:pt x="6349" y="741679"/>
                  </a:lnTo>
                  <a:lnTo>
                    <a:pt x="0" y="735330"/>
                  </a:lnTo>
                  <a:close/>
                </a:path>
                <a:path w="1447800" h="2183129">
                  <a:moveTo>
                    <a:pt x="6350" y="741679"/>
                  </a:moveTo>
                  <a:lnTo>
                    <a:pt x="0" y="741679"/>
                  </a:lnTo>
                  <a:lnTo>
                    <a:pt x="0" y="748029"/>
                  </a:lnTo>
                  <a:lnTo>
                    <a:pt x="12699" y="748029"/>
                  </a:lnTo>
                  <a:lnTo>
                    <a:pt x="6350" y="741679"/>
                  </a:lnTo>
                  <a:close/>
                </a:path>
                <a:path w="1447800" h="2183129">
                  <a:moveTo>
                    <a:pt x="12700" y="748029"/>
                  </a:moveTo>
                  <a:lnTo>
                    <a:pt x="0" y="748029"/>
                  </a:lnTo>
                  <a:lnTo>
                    <a:pt x="0" y="750569"/>
                  </a:lnTo>
                  <a:lnTo>
                    <a:pt x="15239" y="750569"/>
                  </a:lnTo>
                  <a:lnTo>
                    <a:pt x="12700" y="748029"/>
                  </a:lnTo>
                  <a:close/>
                </a:path>
                <a:path w="1447800" h="2183129">
                  <a:moveTo>
                    <a:pt x="15240" y="750570"/>
                  </a:moveTo>
                  <a:lnTo>
                    <a:pt x="0" y="750570"/>
                  </a:lnTo>
                  <a:lnTo>
                    <a:pt x="0" y="756919"/>
                  </a:lnTo>
                  <a:lnTo>
                    <a:pt x="21590" y="756919"/>
                  </a:lnTo>
                  <a:lnTo>
                    <a:pt x="15240" y="750570"/>
                  </a:lnTo>
                  <a:close/>
                </a:path>
                <a:path w="1447800" h="2183129">
                  <a:moveTo>
                    <a:pt x="21590" y="756920"/>
                  </a:moveTo>
                  <a:lnTo>
                    <a:pt x="0" y="756920"/>
                  </a:lnTo>
                  <a:lnTo>
                    <a:pt x="0" y="767079"/>
                  </a:lnTo>
                  <a:lnTo>
                    <a:pt x="31750" y="767079"/>
                  </a:lnTo>
                  <a:lnTo>
                    <a:pt x="21590" y="756920"/>
                  </a:lnTo>
                  <a:close/>
                </a:path>
                <a:path w="1447800" h="2183129">
                  <a:moveTo>
                    <a:pt x="31750" y="767080"/>
                  </a:moveTo>
                  <a:lnTo>
                    <a:pt x="0" y="767080"/>
                  </a:lnTo>
                  <a:lnTo>
                    <a:pt x="0" y="769288"/>
                  </a:lnTo>
                  <a:lnTo>
                    <a:pt x="4143" y="773429"/>
                  </a:lnTo>
                  <a:lnTo>
                    <a:pt x="38099" y="773429"/>
                  </a:lnTo>
                  <a:lnTo>
                    <a:pt x="31750" y="767080"/>
                  </a:lnTo>
                  <a:close/>
                </a:path>
                <a:path w="1447800" h="2183129">
                  <a:moveTo>
                    <a:pt x="38100" y="773430"/>
                  </a:moveTo>
                  <a:lnTo>
                    <a:pt x="4143" y="773430"/>
                  </a:lnTo>
                  <a:lnTo>
                    <a:pt x="10495" y="779779"/>
                  </a:lnTo>
                  <a:lnTo>
                    <a:pt x="44449" y="779779"/>
                  </a:lnTo>
                  <a:lnTo>
                    <a:pt x="38100" y="773430"/>
                  </a:lnTo>
                  <a:close/>
                </a:path>
                <a:path w="1447800" h="2183129">
                  <a:moveTo>
                    <a:pt x="44450" y="779779"/>
                  </a:moveTo>
                  <a:lnTo>
                    <a:pt x="10495" y="779779"/>
                  </a:lnTo>
                  <a:lnTo>
                    <a:pt x="13037" y="782319"/>
                  </a:lnTo>
                  <a:lnTo>
                    <a:pt x="46989" y="782319"/>
                  </a:lnTo>
                  <a:lnTo>
                    <a:pt x="44450" y="779779"/>
                  </a:lnTo>
                  <a:close/>
                </a:path>
                <a:path w="1447800" h="2183129">
                  <a:moveTo>
                    <a:pt x="46990" y="782319"/>
                  </a:moveTo>
                  <a:lnTo>
                    <a:pt x="13037" y="782319"/>
                  </a:lnTo>
                  <a:lnTo>
                    <a:pt x="19389" y="788669"/>
                  </a:lnTo>
                  <a:lnTo>
                    <a:pt x="53340" y="788669"/>
                  </a:lnTo>
                  <a:lnTo>
                    <a:pt x="46990" y="782319"/>
                  </a:lnTo>
                  <a:close/>
                </a:path>
                <a:path w="1447800" h="2183129">
                  <a:moveTo>
                    <a:pt x="53340" y="788670"/>
                  </a:moveTo>
                  <a:lnTo>
                    <a:pt x="19389" y="788670"/>
                  </a:lnTo>
                  <a:lnTo>
                    <a:pt x="23201" y="792479"/>
                  </a:lnTo>
                  <a:lnTo>
                    <a:pt x="57149" y="792479"/>
                  </a:lnTo>
                  <a:lnTo>
                    <a:pt x="53340" y="788670"/>
                  </a:lnTo>
                  <a:close/>
                </a:path>
                <a:path w="1447800" h="2183129">
                  <a:moveTo>
                    <a:pt x="57150" y="792479"/>
                  </a:moveTo>
                  <a:lnTo>
                    <a:pt x="23201" y="792479"/>
                  </a:lnTo>
                  <a:lnTo>
                    <a:pt x="35906" y="805179"/>
                  </a:lnTo>
                  <a:lnTo>
                    <a:pt x="69850" y="805179"/>
                  </a:lnTo>
                  <a:lnTo>
                    <a:pt x="57150" y="792479"/>
                  </a:lnTo>
                  <a:close/>
                </a:path>
                <a:path w="1447800" h="2183129">
                  <a:moveTo>
                    <a:pt x="69850" y="805180"/>
                  </a:moveTo>
                  <a:lnTo>
                    <a:pt x="35906" y="805180"/>
                  </a:lnTo>
                  <a:lnTo>
                    <a:pt x="38448" y="807719"/>
                  </a:lnTo>
                  <a:lnTo>
                    <a:pt x="72390" y="807719"/>
                  </a:lnTo>
                  <a:lnTo>
                    <a:pt x="69850" y="805180"/>
                  </a:lnTo>
                  <a:close/>
                </a:path>
                <a:path w="1447800" h="2183129">
                  <a:moveTo>
                    <a:pt x="72390" y="807720"/>
                  </a:moveTo>
                  <a:lnTo>
                    <a:pt x="38448" y="807720"/>
                  </a:lnTo>
                  <a:lnTo>
                    <a:pt x="42259" y="811529"/>
                  </a:lnTo>
                  <a:lnTo>
                    <a:pt x="76199" y="811529"/>
                  </a:lnTo>
                  <a:lnTo>
                    <a:pt x="72390" y="807720"/>
                  </a:lnTo>
                  <a:close/>
                </a:path>
                <a:path w="1447800" h="2183129">
                  <a:moveTo>
                    <a:pt x="76199" y="811529"/>
                  </a:moveTo>
                  <a:lnTo>
                    <a:pt x="42259" y="811529"/>
                  </a:lnTo>
                  <a:lnTo>
                    <a:pt x="44800" y="814069"/>
                  </a:lnTo>
                  <a:lnTo>
                    <a:pt x="78739" y="814069"/>
                  </a:lnTo>
                  <a:lnTo>
                    <a:pt x="76199" y="811529"/>
                  </a:lnTo>
                  <a:close/>
                </a:path>
                <a:path w="1447800" h="2183129">
                  <a:moveTo>
                    <a:pt x="78740" y="814069"/>
                  </a:moveTo>
                  <a:lnTo>
                    <a:pt x="44800" y="814069"/>
                  </a:lnTo>
                  <a:lnTo>
                    <a:pt x="54965" y="824229"/>
                  </a:lnTo>
                  <a:lnTo>
                    <a:pt x="88900" y="824229"/>
                  </a:lnTo>
                  <a:lnTo>
                    <a:pt x="78740" y="814069"/>
                  </a:lnTo>
                  <a:close/>
                </a:path>
                <a:path w="1447800" h="2183129">
                  <a:moveTo>
                    <a:pt x="88900" y="824230"/>
                  </a:moveTo>
                  <a:lnTo>
                    <a:pt x="54965" y="824230"/>
                  </a:lnTo>
                  <a:lnTo>
                    <a:pt x="61317" y="830579"/>
                  </a:lnTo>
                  <a:lnTo>
                    <a:pt x="95249" y="830579"/>
                  </a:lnTo>
                  <a:lnTo>
                    <a:pt x="88900" y="824230"/>
                  </a:lnTo>
                  <a:close/>
                </a:path>
                <a:path w="1447800" h="2183129">
                  <a:moveTo>
                    <a:pt x="95250" y="830580"/>
                  </a:moveTo>
                  <a:lnTo>
                    <a:pt x="61317" y="830580"/>
                  </a:lnTo>
                  <a:lnTo>
                    <a:pt x="67670" y="836929"/>
                  </a:lnTo>
                  <a:lnTo>
                    <a:pt x="101600" y="836929"/>
                  </a:lnTo>
                  <a:lnTo>
                    <a:pt x="95250" y="830580"/>
                  </a:lnTo>
                  <a:close/>
                </a:path>
                <a:path w="1447800" h="2183129">
                  <a:moveTo>
                    <a:pt x="101600" y="836930"/>
                  </a:moveTo>
                  <a:lnTo>
                    <a:pt x="67670" y="836930"/>
                  </a:lnTo>
                  <a:lnTo>
                    <a:pt x="70211" y="839469"/>
                  </a:lnTo>
                  <a:lnTo>
                    <a:pt x="104140" y="839469"/>
                  </a:lnTo>
                  <a:lnTo>
                    <a:pt x="101600" y="836930"/>
                  </a:lnTo>
                  <a:close/>
                </a:path>
                <a:path w="1447800" h="2183129">
                  <a:moveTo>
                    <a:pt x="104140" y="839470"/>
                  </a:moveTo>
                  <a:lnTo>
                    <a:pt x="70211" y="839470"/>
                  </a:lnTo>
                  <a:lnTo>
                    <a:pt x="74023" y="843279"/>
                  </a:lnTo>
                  <a:lnTo>
                    <a:pt x="107949" y="843279"/>
                  </a:lnTo>
                  <a:lnTo>
                    <a:pt x="104140" y="839470"/>
                  </a:lnTo>
                  <a:close/>
                </a:path>
                <a:path w="1447800" h="2183129">
                  <a:moveTo>
                    <a:pt x="107949" y="843279"/>
                  </a:moveTo>
                  <a:lnTo>
                    <a:pt x="74023" y="843279"/>
                  </a:lnTo>
                  <a:lnTo>
                    <a:pt x="76564" y="845819"/>
                  </a:lnTo>
                  <a:lnTo>
                    <a:pt x="110489" y="845819"/>
                  </a:lnTo>
                  <a:lnTo>
                    <a:pt x="107949" y="843279"/>
                  </a:lnTo>
                  <a:close/>
                </a:path>
                <a:path w="1447800" h="2183129">
                  <a:moveTo>
                    <a:pt x="110490" y="845820"/>
                  </a:moveTo>
                  <a:lnTo>
                    <a:pt x="76564" y="845820"/>
                  </a:lnTo>
                  <a:lnTo>
                    <a:pt x="80376" y="849629"/>
                  </a:lnTo>
                  <a:lnTo>
                    <a:pt x="114300" y="849629"/>
                  </a:lnTo>
                  <a:lnTo>
                    <a:pt x="110490" y="845820"/>
                  </a:lnTo>
                  <a:close/>
                </a:path>
                <a:path w="1447800" h="2183129">
                  <a:moveTo>
                    <a:pt x="114300" y="849629"/>
                  </a:moveTo>
                  <a:lnTo>
                    <a:pt x="80376" y="849629"/>
                  </a:lnTo>
                  <a:lnTo>
                    <a:pt x="99434" y="868679"/>
                  </a:lnTo>
                  <a:lnTo>
                    <a:pt x="133349" y="868679"/>
                  </a:lnTo>
                  <a:lnTo>
                    <a:pt x="114300" y="849629"/>
                  </a:lnTo>
                  <a:close/>
                </a:path>
                <a:path w="1447800" h="2183129">
                  <a:moveTo>
                    <a:pt x="133350" y="868679"/>
                  </a:moveTo>
                  <a:lnTo>
                    <a:pt x="99434" y="868679"/>
                  </a:lnTo>
                  <a:lnTo>
                    <a:pt x="137550" y="906779"/>
                  </a:lnTo>
                  <a:lnTo>
                    <a:pt x="171449" y="906779"/>
                  </a:lnTo>
                  <a:lnTo>
                    <a:pt x="133350" y="868679"/>
                  </a:lnTo>
                  <a:close/>
                </a:path>
                <a:path w="1447800" h="2183129">
                  <a:moveTo>
                    <a:pt x="171450" y="906779"/>
                  </a:moveTo>
                  <a:lnTo>
                    <a:pt x="137550" y="906779"/>
                  </a:lnTo>
                  <a:lnTo>
                    <a:pt x="169314" y="938529"/>
                  </a:lnTo>
                  <a:lnTo>
                    <a:pt x="203199" y="938529"/>
                  </a:lnTo>
                  <a:lnTo>
                    <a:pt x="171450" y="906779"/>
                  </a:lnTo>
                  <a:close/>
                </a:path>
                <a:path w="1447800" h="2183129">
                  <a:moveTo>
                    <a:pt x="203200" y="938529"/>
                  </a:moveTo>
                  <a:lnTo>
                    <a:pt x="169314" y="938529"/>
                  </a:lnTo>
                  <a:lnTo>
                    <a:pt x="194725" y="963929"/>
                  </a:lnTo>
                  <a:lnTo>
                    <a:pt x="228600" y="963929"/>
                  </a:lnTo>
                  <a:lnTo>
                    <a:pt x="203200" y="938529"/>
                  </a:lnTo>
                  <a:close/>
                </a:path>
                <a:path w="1447800" h="2183129">
                  <a:moveTo>
                    <a:pt x="228600" y="963929"/>
                  </a:moveTo>
                  <a:lnTo>
                    <a:pt x="194725" y="963929"/>
                  </a:lnTo>
                  <a:lnTo>
                    <a:pt x="201078" y="970279"/>
                  </a:lnTo>
                  <a:lnTo>
                    <a:pt x="234949" y="970279"/>
                  </a:lnTo>
                  <a:lnTo>
                    <a:pt x="228600" y="963929"/>
                  </a:lnTo>
                  <a:close/>
                </a:path>
                <a:path w="1447800" h="2183129">
                  <a:moveTo>
                    <a:pt x="234950" y="970279"/>
                  </a:moveTo>
                  <a:lnTo>
                    <a:pt x="201078" y="970279"/>
                  </a:lnTo>
                  <a:lnTo>
                    <a:pt x="245547" y="1014729"/>
                  </a:lnTo>
                  <a:lnTo>
                    <a:pt x="279400" y="1014729"/>
                  </a:lnTo>
                  <a:lnTo>
                    <a:pt x="234950" y="970279"/>
                  </a:lnTo>
                  <a:close/>
                </a:path>
                <a:path w="1447800" h="2183129">
                  <a:moveTo>
                    <a:pt x="279400" y="1014729"/>
                  </a:moveTo>
                  <a:lnTo>
                    <a:pt x="245547" y="1014729"/>
                  </a:lnTo>
                  <a:lnTo>
                    <a:pt x="309074" y="1078229"/>
                  </a:lnTo>
                  <a:lnTo>
                    <a:pt x="342899" y="1078229"/>
                  </a:lnTo>
                  <a:lnTo>
                    <a:pt x="279400" y="1014729"/>
                  </a:lnTo>
                  <a:close/>
                </a:path>
                <a:path w="1447800" h="2183129">
                  <a:moveTo>
                    <a:pt x="342900" y="1078230"/>
                  </a:moveTo>
                  <a:lnTo>
                    <a:pt x="309074" y="1078230"/>
                  </a:lnTo>
                  <a:lnTo>
                    <a:pt x="328132" y="1097279"/>
                  </a:lnTo>
                  <a:lnTo>
                    <a:pt x="361949" y="1097279"/>
                  </a:lnTo>
                  <a:lnTo>
                    <a:pt x="342900" y="1078230"/>
                  </a:lnTo>
                  <a:close/>
                </a:path>
                <a:path w="1447800" h="2183129">
                  <a:moveTo>
                    <a:pt x="361950" y="1097280"/>
                  </a:moveTo>
                  <a:lnTo>
                    <a:pt x="328132" y="1097280"/>
                  </a:lnTo>
                  <a:lnTo>
                    <a:pt x="340838" y="1109979"/>
                  </a:lnTo>
                  <a:lnTo>
                    <a:pt x="374649" y="1109979"/>
                  </a:lnTo>
                  <a:lnTo>
                    <a:pt x="361950" y="1097280"/>
                  </a:lnTo>
                  <a:close/>
                </a:path>
                <a:path w="1447800" h="2183129">
                  <a:moveTo>
                    <a:pt x="374650" y="1109979"/>
                  </a:moveTo>
                  <a:lnTo>
                    <a:pt x="340838" y="1109979"/>
                  </a:lnTo>
                  <a:lnTo>
                    <a:pt x="359896" y="1129029"/>
                  </a:lnTo>
                  <a:lnTo>
                    <a:pt x="393699" y="1129029"/>
                  </a:lnTo>
                  <a:lnTo>
                    <a:pt x="374650" y="1109979"/>
                  </a:lnTo>
                  <a:close/>
                </a:path>
                <a:path w="1447800" h="2183129">
                  <a:moveTo>
                    <a:pt x="393700" y="1129029"/>
                  </a:moveTo>
                  <a:lnTo>
                    <a:pt x="359896" y="1129029"/>
                  </a:lnTo>
                  <a:lnTo>
                    <a:pt x="372601" y="1141729"/>
                  </a:lnTo>
                  <a:lnTo>
                    <a:pt x="406399" y="1141729"/>
                  </a:lnTo>
                  <a:lnTo>
                    <a:pt x="393700" y="1129029"/>
                  </a:lnTo>
                  <a:close/>
                </a:path>
                <a:path w="1447800" h="2183129">
                  <a:moveTo>
                    <a:pt x="406400" y="1141730"/>
                  </a:moveTo>
                  <a:lnTo>
                    <a:pt x="372601" y="1141730"/>
                  </a:lnTo>
                  <a:lnTo>
                    <a:pt x="387848" y="1156969"/>
                  </a:lnTo>
                  <a:lnTo>
                    <a:pt x="421640" y="1156969"/>
                  </a:lnTo>
                  <a:lnTo>
                    <a:pt x="406400" y="1141730"/>
                  </a:lnTo>
                  <a:close/>
                </a:path>
                <a:path w="1447800" h="2183129">
                  <a:moveTo>
                    <a:pt x="421640" y="1156970"/>
                  </a:moveTo>
                  <a:lnTo>
                    <a:pt x="387848" y="1156970"/>
                  </a:lnTo>
                  <a:lnTo>
                    <a:pt x="404365" y="1173479"/>
                  </a:lnTo>
                  <a:lnTo>
                    <a:pt x="438149" y="1173479"/>
                  </a:lnTo>
                  <a:lnTo>
                    <a:pt x="421640" y="1156970"/>
                  </a:lnTo>
                  <a:close/>
                </a:path>
                <a:path w="1447800" h="2183129">
                  <a:moveTo>
                    <a:pt x="438150" y="1173480"/>
                  </a:moveTo>
                  <a:lnTo>
                    <a:pt x="404365" y="1173480"/>
                  </a:lnTo>
                  <a:lnTo>
                    <a:pt x="410718" y="1179829"/>
                  </a:lnTo>
                  <a:lnTo>
                    <a:pt x="444499" y="1179829"/>
                  </a:lnTo>
                  <a:lnTo>
                    <a:pt x="438150" y="1173480"/>
                  </a:lnTo>
                  <a:close/>
                </a:path>
                <a:path w="1447800" h="2183129">
                  <a:moveTo>
                    <a:pt x="444500" y="1179829"/>
                  </a:moveTo>
                  <a:lnTo>
                    <a:pt x="410718" y="1179829"/>
                  </a:lnTo>
                  <a:lnTo>
                    <a:pt x="419612" y="1188719"/>
                  </a:lnTo>
                  <a:lnTo>
                    <a:pt x="453390" y="1188719"/>
                  </a:lnTo>
                  <a:lnTo>
                    <a:pt x="444500" y="1179829"/>
                  </a:lnTo>
                  <a:close/>
                </a:path>
                <a:path w="1447800" h="2183129">
                  <a:moveTo>
                    <a:pt x="453390" y="1188720"/>
                  </a:moveTo>
                  <a:lnTo>
                    <a:pt x="419612" y="1188720"/>
                  </a:lnTo>
                  <a:lnTo>
                    <a:pt x="436129" y="1205229"/>
                  </a:lnTo>
                  <a:lnTo>
                    <a:pt x="469899" y="1205229"/>
                  </a:lnTo>
                  <a:lnTo>
                    <a:pt x="453390" y="1188720"/>
                  </a:lnTo>
                  <a:close/>
                </a:path>
                <a:path w="1447800" h="2183129">
                  <a:moveTo>
                    <a:pt x="469900" y="1205230"/>
                  </a:moveTo>
                  <a:lnTo>
                    <a:pt x="436129" y="1205230"/>
                  </a:lnTo>
                  <a:lnTo>
                    <a:pt x="467892" y="1236979"/>
                  </a:lnTo>
                  <a:lnTo>
                    <a:pt x="501649" y="1236979"/>
                  </a:lnTo>
                  <a:lnTo>
                    <a:pt x="469900" y="1205230"/>
                  </a:lnTo>
                  <a:close/>
                </a:path>
                <a:path w="1447800" h="2183129">
                  <a:moveTo>
                    <a:pt x="501650" y="1236980"/>
                  </a:moveTo>
                  <a:lnTo>
                    <a:pt x="467892" y="1236980"/>
                  </a:lnTo>
                  <a:lnTo>
                    <a:pt x="486951" y="1256029"/>
                  </a:lnTo>
                  <a:lnTo>
                    <a:pt x="520699" y="1256029"/>
                  </a:lnTo>
                  <a:lnTo>
                    <a:pt x="501650" y="1236980"/>
                  </a:lnTo>
                  <a:close/>
                </a:path>
                <a:path w="1447800" h="2183129">
                  <a:moveTo>
                    <a:pt x="520700" y="1256029"/>
                  </a:moveTo>
                  <a:lnTo>
                    <a:pt x="486951" y="1256029"/>
                  </a:lnTo>
                  <a:lnTo>
                    <a:pt x="499656" y="1268729"/>
                  </a:lnTo>
                  <a:lnTo>
                    <a:pt x="533399" y="1268729"/>
                  </a:lnTo>
                  <a:lnTo>
                    <a:pt x="520700" y="1256029"/>
                  </a:lnTo>
                  <a:close/>
                </a:path>
                <a:path w="1447800" h="2183129">
                  <a:moveTo>
                    <a:pt x="533400" y="1268729"/>
                  </a:moveTo>
                  <a:lnTo>
                    <a:pt x="499656" y="1268729"/>
                  </a:lnTo>
                  <a:lnTo>
                    <a:pt x="502197" y="1271270"/>
                  </a:lnTo>
                  <a:lnTo>
                    <a:pt x="535940" y="1271270"/>
                  </a:lnTo>
                  <a:lnTo>
                    <a:pt x="533400" y="1268729"/>
                  </a:lnTo>
                  <a:close/>
                </a:path>
                <a:path w="1447800" h="2183129">
                  <a:moveTo>
                    <a:pt x="535940" y="1271270"/>
                  </a:moveTo>
                  <a:lnTo>
                    <a:pt x="502197" y="1271270"/>
                  </a:lnTo>
                  <a:lnTo>
                    <a:pt x="518714" y="1287779"/>
                  </a:lnTo>
                  <a:lnTo>
                    <a:pt x="552449" y="1287779"/>
                  </a:lnTo>
                  <a:lnTo>
                    <a:pt x="535940" y="1271270"/>
                  </a:lnTo>
                  <a:close/>
                </a:path>
                <a:path w="1447800" h="2183129">
                  <a:moveTo>
                    <a:pt x="552450" y="1287779"/>
                  </a:moveTo>
                  <a:lnTo>
                    <a:pt x="518714" y="1287779"/>
                  </a:lnTo>
                  <a:lnTo>
                    <a:pt x="533961" y="1303019"/>
                  </a:lnTo>
                  <a:lnTo>
                    <a:pt x="567689" y="1303019"/>
                  </a:lnTo>
                  <a:lnTo>
                    <a:pt x="552450" y="1287779"/>
                  </a:lnTo>
                  <a:close/>
                </a:path>
                <a:path w="1447800" h="2183129">
                  <a:moveTo>
                    <a:pt x="567690" y="1303020"/>
                  </a:moveTo>
                  <a:lnTo>
                    <a:pt x="533961" y="1303020"/>
                  </a:lnTo>
                  <a:lnTo>
                    <a:pt x="540314" y="1309369"/>
                  </a:lnTo>
                  <a:lnTo>
                    <a:pt x="574040" y="1309369"/>
                  </a:lnTo>
                  <a:lnTo>
                    <a:pt x="567690" y="1303020"/>
                  </a:lnTo>
                  <a:close/>
                </a:path>
                <a:path w="1447800" h="2183129">
                  <a:moveTo>
                    <a:pt x="574040" y="1309370"/>
                  </a:moveTo>
                  <a:lnTo>
                    <a:pt x="540314" y="1309370"/>
                  </a:lnTo>
                  <a:lnTo>
                    <a:pt x="544125" y="1313180"/>
                  </a:lnTo>
                  <a:lnTo>
                    <a:pt x="577850" y="1313180"/>
                  </a:lnTo>
                  <a:lnTo>
                    <a:pt x="574040" y="1309370"/>
                  </a:lnTo>
                  <a:close/>
                </a:path>
                <a:path w="1447800" h="2183129">
                  <a:moveTo>
                    <a:pt x="577850" y="1313180"/>
                  </a:moveTo>
                  <a:lnTo>
                    <a:pt x="544125" y="1313180"/>
                  </a:lnTo>
                  <a:lnTo>
                    <a:pt x="553019" y="1322069"/>
                  </a:lnTo>
                  <a:lnTo>
                    <a:pt x="586739" y="1322069"/>
                  </a:lnTo>
                  <a:lnTo>
                    <a:pt x="577850" y="1313180"/>
                  </a:lnTo>
                  <a:close/>
                </a:path>
                <a:path w="1447800" h="2183129">
                  <a:moveTo>
                    <a:pt x="586740" y="1322069"/>
                  </a:moveTo>
                  <a:lnTo>
                    <a:pt x="553019" y="1322069"/>
                  </a:lnTo>
                  <a:lnTo>
                    <a:pt x="556831" y="1325879"/>
                  </a:lnTo>
                  <a:lnTo>
                    <a:pt x="590549" y="1325879"/>
                  </a:lnTo>
                  <a:lnTo>
                    <a:pt x="586740" y="1322069"/>
                  </a:lnTo>
                  <a:close/>
                </a:path>
                <a:path w="1447800" h="2183129">
                  <a:moveTo>
                    <a:pt x="590550" y="1325880"/>
                  </a:moveTo>
                  <a:lnTo>
                    <a:pt x="556831" y="1325880"/>
                  </a:lnTo>
                  <a:lnTo>
                    <a:pt x="559372" y="1328419"/>
                  </a:lnTo>
                  <a:lnTo>
                    <a:pt x="593090" y="1328419"/>
                  </a:lnTo>
                  <a:lnTo>
                    <a:pt x="590550" y="1325880"/>
                  </a:lnTo>
                  <a:close/>
                </a:path>
                <a:path w="1447800" h="2183129">
                  <a:moveTo>
                    <a:pt x="593090" y="1328420"/>
                  </a:moveTo>
                  <a:lnTo>
                    <a:pt x="559372" y="1328420"/>
                  </a:lnTo>
                  <a:lnTo>
                    <a:pt x="565725" y="1334769"/>
                  </a:lnTo>
                  <a:lnTo>
                    <a:pt x="599440" y="1334769"/>
                  </a:lnTo>
                  <a:lnTo>
                    <a:pt x="593090" y="1328420"/>
                  </a:lnTo>
                  <a:close/>
                </a:path>
                <a:path w="1447800" h="2183129">
                  <a:moveTo>
                    <a:pt x="599440" y="1334770"/>
                  </a:moveTo>
                  <a:lnTo>
                    <a:pt x="565725" y="1334770"/>
                  </a:lnTo>
                  <a:lnTo>
                    <a:pt x="572077" y="1341119"/>
                  </a:lnTo>
                  <a:lnTo>
                    <a:pt x="605789" y="1341119"/>
                  </a:lnTo>
                  <a:lnTo>
                    <a:pt x="599440" y="1334770"/>
                  </a:lnTo>
                  <a:close/>
                </a:path>
                <a:path w="1447800" h="2183129">
                  <a:moveTo>
                    <a:pt x="605790" y="1341120"/>
                  </a:moveTo>
                  <a:lnTo>
                    <a:pt x="572077" y="1341120"/>
                  </a:lnTo>
                  <a:lnTo>
                    <a:pt x="584783" y="1353819"/>
                  </a:lnTo>
                  <a:lnTo>
                    <a:pt x="618489" y="1353819"/>
                  </a:lnTo>
                  <a:lnTo>
                    <a:pt x="605790" y="1341120"/>
                  </a:lnTo>
                  <a:close/>
                </a:path>
                <a:path w="1447800" h="2183129">
                  <a:moveTo>
                    <a:pt x="618490" y="1353820"/>
                  </a:moveTo>
                  <a:lnTo>
                    <a:pt x="584783" y="1353820"/>
                  </a:lnTo>
                  <a:lnTo>
                    <a:pt x="588594" y="1357629"/>
                  </a:lnTo>
                  <a:lnTo>
                    <a:pt x="622299" y="1357629"/>
                  </a:lnTo>
                  <a:lnTo>
                    <a:pt x="618490" y="1353820"/>
                  </a:lnTo>
                  <a:close/>
                </a:path>
                <a:path w="1447800" h="2183129">
                  <a:moveTo>
                    <a:pt x="622300" y="1357630"/>
                  </a:moveTo>
                  <a:lnTo>
                    <a:pt x="588594" y="1357630"/>
                  </a:lnTo>
                  <a:lnTo>
                    <a:pt x="591136" y="1360169"/>
                  </a:lnTo>
                  <a:lnTo>
                    <a:pt x="624839" y="1360169"/>
                  </a:lnTo>
                  <a:lnTo>
                    <a:pt x="622300" y="1357630"/>
                  </a:lnTo>
                  <a:close/>
                </a:path>
                <a:path w="1447800" h="2183129">
                  <a:moveTo>
                    <a:pt x="624840" y="1360169"/>
                  </a:moveTo>
                  <a:lnTo>
                    <a:pt x="591136" y="1360169"/>
                  </a:lnTo>
                  <a:lnTo>
                    <a:pt x="597488" y="1366519"/>
                  </a:lnTo>
                  <a:lnTo>
                    <a:pt x="631190" y="1366519"/>
                  </a:lnTo>
                  <a:lnTo>
                    <a:pt x="624840" y="1360169"/>
                  </a:lnTo>
                  <a:close/>
                </a:path>
                <a:path w="1447800" h="2183129">
                  <a:moveTo>
                    <a:pt x="631190" y="1366520"/>
                  </a:moveTo>
                  <a:lnTo>
                    <a:pt x="597488" y="1366520"/>
                  </a:lnTo>
                  <a:lnTo>
                    <a:pt x="603841" y="1372869"/>
                  </a:lnTo>
                  <a:lnTo>
                    <a:pt x="637539" y="1372869"/>
                  </a:lnTo>
                  <a:lnTo>
                    <a:pt x="631190" y="1366520"/>
                  </a:lnTo>
                  <a:close/>
                </a:path>
                <a:path w="1447800" h="2183129">
                  <a:moveTo>
                    <a:pt x="1248410" y="1983739"/>
                  </a:moveTo>
                  <a:lnTo>
                    <a:pt x="1214974" y="1983739"/>
                  </a:lnTo>
                  <a:lnTo>
                    <a:pt x="1414450" y="2183129"/>
                  </a:lnTo>
                  <a:lnTo>
                    <a:pt x="1447800" y="2183129"/>
                  </a:lnTo>
                  <a:lnTo>
                    <a:pt x="1248410" y="1983739"/>
                  </a:lnTo>
                  <a:close/>
                </a:path>
                <a:path w="1447800" h="2183129">
                  <a:moveTo>
                    <a:pt x="1245870" y="1981199"/>
                  </a:moveTo>
                  <a:lnTo>
                    <a:pt x="1212433" y="1981199"/>
                  </a:lnTo>
                  <a:lnTo>
                    <a:pt x="1213704" y="1982469"/>
                  </a:lnTo>
                  <a:lnTo>
                    <a:pt x="1247140" y="1982469"/>
                  </a:lnTo>
                  <a:lnTo>
                    <a:pt x="1245870" y="1981199"/>
                  </a:lnTo>
                  <a:close/>
                </a:path>
                <a:path w="1447800" h="2183129">
                  <a:moveTo>
                    <a:pt x="1242060" y="1977389"/>
                  </a:moveTo>
                  <a:lnTo>
                    <a:pt x="1208621" y="1977389"/>
                  </a:lnTo>
                  <a:lnTo>
                    <a:pt x="1211163" y="1979929"/>
                  </a:lnTo>
                  <a:lnTo>
                    <a:pt x="1244599" y="1979929"/>
                  </a:lnTo>
                  <a:lnTo>
                    <a:pt x="1242060" y="1977389"/>
                  </a:lnTo>
                  <a:close/>
                </a:path>
                <a:path w="1447800" h="2183129">
                  <a:moveTo>
                    <a:pt x="1239520" y="1974849"/>
                  </a:moveTo>
                  <a:lnTo>
                    <a:pt x="1206080" y="1974849"/>
                  </a:lnTo>
                  <a:lnTo>
                    <a:pt x="1207351" y="1976119"/>
                  </a:lnTo>
                  <a:lnTo>
                    <a:pt x="1240790" y="1976119"/>
                  </a:lnTo>
                  <a:lnTo>
                    <a:pt x="1239520" y="1974849"/>
                  </a:lnTo>
                  <a:close/>
                </a:path>
                <a:path w="1447800" h="2183129">
                  <a:moveTo>
                    <a:pt x="1235710" y="1971039"/>
                  </a:moveTo>
                  <a:lnTo>
                    <a:pt x="1202269" y="1971039"/>
                  </a:lnTo>
                  <a:lnTo>
                    <a:pt x="1204810" y="1973579"/>
                  </a:lnTo>
                  <a:lnTo>
                    <a:pt x="1238249" y="1973579"/>
                  </a:lnTo>
                  <a:lnTo>
                    <a:pt x="1235710" y="1971039"/>
                  </a:lnTo>
                  <a:close/>
                </a:path>
                <a:path w="1447800" h="2183129">
                  <a:moveTo>
                    <a:pt x="1233170" y="1968499"/>
                  </a:moveTo>
                  <a:lnTo>
                    <a:pt x="1199728" y="1968499"/>
                  </a:lnTo>
                  <a:lnTo>
                    <a:pt x="1200998" y="1969770"/>
                  </a:lnTo>
                  <a:lnTo>
                    <a:pt x="1234440" y="1969770"/>
                  </a:lnTo>
                  <a:lnTo>
                    <a:pt x="1233170" y="1968499"/>
                  </a:lnTo>
                  <a:close/>
                </a:path>
                <a:path w="1447800" h="2183129">
                  <a:moveTo>
                    <a:pt x="1229360" y="1964689"/>
                  </a:moveTo>
                  <a:lnTo>
                    <a:pt x="1195916" y="1964689"/>
                  </a:lnTo>
                  <a:lnTo>
                    <a:pt x="1198457" y="1967229"/>
                  </a:lnTo>
                  <a:lnTo>
                    <a:pt x="1231899" y="1967229"/>
                  </a:lnTo>
                  <a:lnTo>
                    <a:pt x="1229360" y="1964689"/>
                  </a:lnTo>
                  <a:close/>
                </a:path>
                <a:path w="1447800" h="2183129">
                  <a:moveTo>
                    <a:pt x="1226820" y="1962149"/>
                  </a:moveTo>
                  <a:lnTo>
                    <a:pt x="1193375" y="1962149"/>
                  </a:lnTo>
                  <a:lnTo>
                    <a:pt x="1194645" y="1963419"/>
                  </a:lnTo>
                  <a:lnTo>
                    <a:pt x="1228090" y="1963419"/>
                  </a:lnTo>
                  <a:lnTo>
                    <a:pt x="1226820" y="1962149"/>
                  </a:lnTo>
                  <a:close/>
                </a:path>
                <a:path w="1447800" h="2183129">
                  <a:moveTo>
                    <a:pt x="1223010" y="1958339"/>
                  </a:moveTo>
                  <a:lnTo>
                    <a:pt x="1189563" y="1958339"/>
                  </a:lnTo>
                  <a:lnTo>
                    <a:pt x="1192104" y="1960879"/>
                  </a:lnTo>
                  <a:lnTo>
                    <a:pt x="1225550" y="1960879"/>
                  </a:lnTo>
                  <a:lnTo>
                    <a:pt x="1223010" y="1958339"/>
                  </a:lnTo>
                  <a:close/>
                </a:path>
                <a:path w="1447800" h="2183129">
                  <a:moveTo>
                    <a:pt x="1220469" y="1955799"/>
                  </a:moveTo>
                  <a:lnTo>
                    <a:pt x="1187022" y="1955799"/>
                  </a:lnTo>
                  <a:lnTo>
                    <a:pt x="1188293" y="1957069"/>
                  </a:lnTo>
                  <a:lnTo>
                    <a:pt x="1221739" y="1957069"/>
                  </a:lnTo>
                  <a:lnTo>
                    <a:pt x="1220469" y="1955799"/>
                  </a:lnTo>
                  <a:close/>
                </a:path>
                <a:path w="1447800" h="2183129">
                  <a:moveTo>
                    <a:pt x="1216660" y="1951989"/>
                  </a:moveTo>
                  <a:lnTo>
                    <a:pt x="1183211" y="1951989"/>
                  </a:lnTo>
                  <a:lnTo>
                    <a:pt x="1185752" y="1954529"/>
                  </a:lnTo>
                  <a:lnTo>
                    <a:pt x="1219200" y="1954529"/>
                  </a:lnTo>
                  <a:lnTo>
                    <a:pt x="1216660" y="1951989"/>
                  </a:lnTo>
                  <a:close/>
                </a:path>
                <a:path w="1447800" h="2183129">
                  <a:moveTo>
                    <a:pt x="1214120" y="1949449"/>
                  </a:moveTo>
                  <a:lnTo>
                    <a:pt x="1180669" y="1949449"/>
                  </a:lnTo>
                  <a:lnTo>
                    <a:pt x="1181940" y="1950719"/>
                  </a:lnTo>
                  <a:lnTo>
                    <a:pt x="1215390" y="1950719"/>
                  </a:lnTo>
                  <a:lnTo>
                    <a:pt x="1214120" y="1949449"/>
                  </a:lnTo>
                  <a:close/>
                </a:path>
                <a:path w="1447800" h="2183129">
                  <a:moveTo>
                    <a:pt x="1210310" y="1945639"/>
                  </a:moveTo>
                  <a:lnTo>
                    <a:pt x="1176858" y="1945639"/>
                  </a:lnTo>
                  <a:lnTo>
                    <a:pt x="1179399" y="1948179"/>
                  </a:lnTo>
                  <a:lnTo>
                    <a:pt x="1212849" y="1948179"/>
                  </a:lnTo>
                  <a:lnTo>
                    <a:pt x="1210310" y="1945639"/>
                  </a:lnTo>
                  <a:close/>
                </a:path>
                <a:path w="1447800" h="2183129">
                  <a:moveTo>
                    <a:pt x="1207769" y="1943099"/>
                  </a:moveTo>
                  <a:lnTo>
                    <a:pt x="1174317" y="1943099"/>
                  </a:lnTo>
                  <a:lnTo>
                    <a:pt x="1175587" y="1944369"/>
                  </a:lnTo>
                  <a:lnTo>
                    <a:pt x="1209040" y="1944369"/>
                  </a:lnTo>
                  <a:lnTo>
                    <a:pt x="1207769" y="1943099"/>
                  </a:lnTo>
                  <a:close/>
                </a:path>
                <a:path w="1447800" h="2183129">
                  <a:moveTo>
                    <a:pt x="1203960" y="1939289"/>
                  </a:moveTo>
                  <a:lnTo>
                    <a:pt x="1170505" y="1939289"/>
                  </a:lnTo>
                  <a:lnTo>
                    <a:pt x="1173046" y="1941829"/>
                  </a:lnTo>
                  <a:lnTo>
                    <a:pt x="1206499" y="1941829"/>
                  </a:lnTo>
                  <a:lnTo>
                    <a:pt x="1203960" y="1939289"/>
                  </a:lnTo>
                  <a:close/>
                </a:path>
                <a:path w="1447800" h="2183129">
                  <a:moveTo>
                    <a:pt x="1201420" y="1936749"/>
                  </a:moveTo>
                  <a:lnTo>
                    <a:pt x="1167964" y="1936749"/>
                  </a:lnTo>
                  <a:lnTo>
                    <a:pt x="1169234" y="1938019"/>
                  </a:lnTo>
                  <a:lnTo>
                    <a:pt x="1202690" y="1938019"/>
                  </a:lnTo>
                  <a:lnTo>
                    <a:pt x="1201420" y="1936749"/>
                  </a:lnTo>
                  <a:close/>
                </a:path>
                <a:path w="1447800" h="2183129">
                  <a:moveTo>
                    <a:pt x="1197610" y="1932939"/>
                  </a:moveTo>
                  <a:lnTo>
                    <a:pt x="1164152" y="1932939"/>
                  </a:lnTo>
                  <a:lnTo>
                    <a:pt x="1166693" y="1935479"/>
                  </a:lnTo>
                  <a:lnTo>
                    <a:pt x="1200150" y="1935479"/>
                  </a:lnTo>
                  <a:lnTo>
                    <a:pt x="1197610" y="1932939"/>
                  </a:lnTo>
                  <a:close/>
                </a:path>
                <a:path w="1447800" h="2183129">
                  <a:moveTo>
                    <a:pt x="1195069" y="1930399"/>
                  </a:moveTo>
                  <a:lnTo>
                    <a:pt x="1161611" y="1930399"/>
                  </a:lnTo>
                  <a:lnTo>
                    <a:pt x="1162882" y="1931669"/>
                  </a:lnTo>
                  <a:lnTo>
                    <a:pt x="1196340" y="1931669"/>
                  </a:lnTo>
                  <a:lnTo>
                    <a:pt x="1195069" y="1930399"/>
                  </a:lnTo>
                  <a:close/>
                </a:path>
                <a:path w="1447800" h="2183129">
                  <a:moveTo>
                    <a:pt x="1191260" y="1926589"/>
                  </a:moveTo>
                  <a:lnTo>
                    <a:pt x="1157800" y="1926589"/>
                  </a:lnTo>
                  <a:lnTo>
                    <a:pt x="1160341" y="1929129"/>
                  </a:lnTo>
                  <a:lnTo>
                    <a:pt x="1193800" y="1929129"/>
                  </a:lnTo>
                  <a:lnTo>
                    <a:pt x="1191260" y="1926589"/>
                  </a:lnTo>
                  <a:close/>
                </a:path>
                <a:path w="1447800" h="2183129">
                  <a:moveTo>
                    <a:pt x="1188719" y="1924049"/>
                  </a:moveTo>
                  <a:lnTo>
                    <a:pt x="1155258" y="1924049"/>
                  </a:lnTo>
                  <a:lnTo>
                    <a:pt x="1156529" y="1925319"/>
                  </a:lnTo>
                  <a:lnTo>
                    <a:pt x="1189990" y="1925319"/>
                  </a:lnTo>
                  <a:lnTo>
                    <a:pt x="1188719" y="1924049"/>
                  </a:lnTo>
                  <a:close/>
                </a:path>
                <a:path w="1447800" h="2183129">
                  <a:moveTo>
                    <a:pt x="1184910" y="1920239"/>
                  </a:moveTo>
                  <a:lnTo>
                    <a:pt x="1151447" y="1920239"/>
                  </a:lnTo>
                  <a:lnTo>
                    <a:pt x="1153988" y="1922779"/>
                  </a:lnTo>
                  <a:lnTo>
                    <a:pt x="1187450" y="1922779"/>
                  </a:lnTo>
                  <a:lnTo>
                    <a:pt x="1184910" y="1920239"/>
                  </a:lnTo>
                  <a:close/>
                </a:path>
                <a:path w="1447800" h="2183129">
                  <a:moveTo>
                    <a:pt x="1182369" y="1917699"/>
                  </a:moveTo>
                  <a:lnTo>
                    <a:pt x="1148906" y="1917699"/>
                  </a:lnTo>
                  <a:lnTo>
                    <a:pt x="1150176" y="1918969"/>
                  </a:lnTo>
                  <a:lnTo>
                    <a:pt x="1183640" y="1918969"/>
                  </a:lnTo>
                  <a:lnTo>
                    <a:pt x="1182369" y="1917699"/>
                  </a:lnTo>
                  <a:close/>
                </a:path>
                <a:path w="1447800" h="2183129">
                  <a:moveTo>
                    <a:pt x="1178559" y="1913889"/>
                  </a:moveTo>
                  <a:lnTo>
                    <a:pt x="1145094" y="1913889"/>
                  </a:lnTo>
                  <a:lnTo>
                    <a:pt x="1147635" y="1916429"/>
                  </a:lnTo>
                  <a:lnTo>
                    <a:pt x="1181100" y="1916429"/>
                  </a:lnTo>
                  <a:lnTo>
                    <a:pt x="1178559" y="1913889"/>
                  </a:lnTo>
                  <a:close/>
                </a:path>
                <a:path w="1447800" h="2183129">
                  <a:moveTo>
                    <a:pt x="1176020" y="1911349"/>
                  </a:moveTo>
                  <a:lnTo>
                    <a:pt x="1142553" y="1911349"/>
                  </a:lnTo>
                  <a:lnTo>
                    <a:pt x="1143824" y="1912619"/>
                  </a:lnTo>
                  <a:lnTo>
                    <a:pt x="1177289" y="1912619"/>
                  </a:lnTo>
                  <a:lnTo>
                    <a:pt x="1176020" y="1911349"/>
                  </a:lnTo>
                  <a:close/>
                </a:path>
                <a:path w="1447800" h="2183129">
                  <a:moveTo>
                    <a:pt x="1172210" y="1907539"/>
                  </a:moveTo>
                  <a:lnTo>
                    <a:pt x="1138741" y="1907539"/>
                  </a:lnTo>
                  <a:lnTo>
                    <a:pt x="1141282" y="1910079"/>
                  </a:lnTo>
                  <a:lnTo>
                    <a:pt x="1174750" y="1910079"/>
                  </a:lnTo>
                  <a:lnTo>
                    <a:pt x="1172210" y="1907539"/>
                  </a:lnTo>
                  <a:close/>
                </a:path>
                <a:path w="1447800" h="2183129">
                  <a:moveTo>
                    <a:pt x="1169670" y="1904999"/>
                  </a:moveTo>
                  <a:lnTo>
                    <a:pt x="1136200" y="1904999"/>
                  </a:lnTo>
                  <a:lnTo>
                    <a:pt x="1137471" y="1906269"/>
                  </a:lnTo>
                  <a:lnTo>
                    <a:pt x="1170940" y="1906269"/>
                  </a:lnTo>
                  <a:lnTo>
                    <a:pt x="1169670" y="1904999"/>
                  </a:lnTo>
                  <a:close/>
                </a:path>
                <a:path w="1447800" h="2183129">
                  <a:moveTo>
                    <a:pt x="1165860" y="1901189"/>
                  </a:moveTo>
                  <a:lnTo>
                    <a:pt x="1132389" y="1901189"/>
                  </a:lnTo>
                  <a:lnTo>
                    <a:pt x="1134930" y="1903729"/>
                  </a:lnTo>
                  <a:lnTo>
                    <a:pt x="1168400" y="1903729"/>
                  </a:lnTo>
                  <a:lnTo>
                    <a:pt x="1165860" y="1901189"/>
                  </a:lnTo>
                  <a:close/>
                </a:path>
                <a:path w="1447800" h="2183129">
                  <a:moveTo>
                    <a:pt x="1163320" y="1898649"/>
                  </a:moveTo>
                  <a:lnTo>
                    <a:pt x="1129848" y="1898649"/>
                  </a:lnTo>
                  <a:lnTo>
                    <a:pt x="1131118" y="1899919"/>
                  </a:lnTo>
                  <a:lnTo>
                    <a:pt x="1164590" y="1899919"/>
                  </a:lnTo>
                  <a:lnTo>
                    <a:pt x="1163320" y="1898649"/>
                  </a:lnTo>
                  <a:close/>
                </a:path>
                <a:path w="1447800" h="2183129">
                  <a:moveTo>
                    <a:pt x="1159510" y="1894839"/>
                  </a:moveTo>
                  <a:lnTo>
                    <a:pt x="1126036" y="1894839"/>
                  </a:lnTo>
                  <a:lnTo>
                    <a:pt x="1128577" y="1897379"/>
                  </a:lnTo>
                  <a:lnTo>
                    <a:pt x="1162050" y="1897379"/>
                  </a:lnTo>
                  <a:lnTo>
                    <a:pt x="1159510" y="1894839"/>
                  </a:lnTo>
                  <a:close/>
                </a:path>
                <a:path w="1447800" h="2183129">
                  <a:moveTo>
                    <a:pt x="1156969" y="1892299"/>
                  </a:moveTo>
                  <a:lnTo>
                    <a:pt x="1123495" y="1892299"/>
                  </a:lnTo>
                  <a:lnTo>
                    <a:pt x="1124765" y="1893569"/>
                  </a:lnTo>
                  <a:lnTo>
                    <a:pt x="1158240" y="1893569"/>
                  </a:lnTo>
                  <a:lnTo>
                    <a:pt x="1156969" y="1892299"/>
                  </a:lnTo>
                  <a:close/>
                </a:path>
                <a:path w="1447800" h="2183129">
                  <a:moveTo>
                    <a:pt x="1150620" y="1885950"/>
                  </a:moveTo>
                  <a:lnTo>
                    <a:pt x="1117142" y="1885950"/>
                  </a:lnTo>
                  <a:lnTo>
                    <a:pt x="1122224" y="1891029"/>
                  </a:lnTo>
                  <a:lnTo>
                    <a:pt x="1155700" y="1891029"/>
                  </a:lnTo>
                  <a:lnTo>
                    <a:pt x="1150620" y="1885950"/>
                  </a:lnTo>
                  <a:close/>
                </a:path>
                <a:path w="1447800" h="2183129">
                  <a:moveTo>
                    <a:pt x="1146810" y="1882139"/>
                  </a:moveTo>
                  <a:lnTo>
                    <a:pt x="1113330" y="1882139"/>
                  </a:lnTo>
                  <a:lnTo>
                    <a:pt x="1115872" y="1884679"/>
                  </a:lnTo>
                  <a:lnTo>
                    <a:pt x="1149350" y="1884679"/>
                  </a:lnTo>
                  <a:lnTo>
                    <a:pt x="1146810" y="1882139"/>
                  </a:lnTo>
                  <a:close/>
                </a:path>
                <a:path w="1447800" h="2183129">
                  <a:moveTo>
                    <a:pt x="1144269" y="1879599"/>
                  </a:moveTo>
                  <a:lnTo>
                    <a:pt x="1110789" y="1879599"/>
                  </a:lnTo>
                  <a:lnTo>
                    <a:pt x="1112060" y="1880869"/>
                  </a:lnTo>
                  <a:lnTo>
                    <a:pt x="1145540" y="1880869"/>
                  </a:lnTo>
                  <a:lnTo>
                    <a:pt x="1144269" y="1879599"/>
                  </a:lnTo>
                  <a:close/>
                </a:path>
                <a:path w="1447800" h="2183129">
                  <a:moveTo>
                    <a:pt x="1140460" y="1875789"/>
                  </a:moveTo>
                  <a:lnTo>
                    <a:pt x="1106978" y="1875789"/>
                  </a:lnTo>
                  <a:lnTo>
                    <a:pt x="1109519" y="1878329"/>
                  </a:lnTo>
                  <a:lnTo>
                    <a:pt x="1143000" y="1878329"/>
                  </a:lnTo>
                  <a:lnTo>
                    <a:pt x="1140460" y="1875789"/>
                  </a:lnTo>
                  <a:close/>
                </a:path>
                <a:path w="1447800" h="2183129">
                  <a:moveTo>
                    <a:pt x="1137920" y="1873249"/>
                  </a:moveTo>
                  <a:lnTo>
                    <a:pt x="1104437" y="1873249"/>
                  </a:lnTo>
                  <a:lnTo>
                    <a:pt x="1105707" y="1874519"/>
                  </a:lnTo>
                  <a:lnTo>
                    <a:pt x="1139190" y="1874519"/>
                  </a:lnTo>
                  <a:lnTo>
                    <a:pt x="1137920" y="1873249"/>
                  </a:lnTo>
                  <a:close/>
                </a:path>
                <a:path w="1447800" h="2183129">
                  <a:moveTo>
                    <a:pt x="1134110" y="1869439"/>
                  </a:moveTo>
                  <a:lnTo>
                    <a:pt x="1100625" y="1869439"/>
                  </a:lnTo>
                  <a:lnTo>
                    <a:pt x="1103166" y="1871979"/>
                  </a:lnTo>
                  <a:lnTo>
                    <a:pt x="1136650" y="1871979"/>
                  </a:lnTo>
                  <a:lnTo>
                    <a:pt x="1134110" y="1869439"/>
                  </a:lnTo>
                  <a:close/>
                </a:path>
                <a:path w="1447800" h="2183129">
                  <a:moveTo>
                    <a:pt x="1131570" y="1866899"/>
                  </a:moveTo>
                  <a:lnTo>
                    <a:pt x="1098084" y="1866899"/>
                  </a:lnTo>
                  <a:lnTo>
                    <a:pt x="1099354" y="1868169"/>
                  </a:lnTo>
                  <a:lnTo>
                    <a:pt x="1132840" y="1868169"/>
                  </a:lnTo>
                  <a:lnTo>
                    <a:pt x="1131570" y="1866899"/>
                  </a:lnTo>
                  <a:close/>
                </a:path>
                <a:path w="1447800" h="2183129">
                  <a:moveTo>
                    <a:pt x="1127759" y="1863089"/>
                  </a:moveTo>
                  <a:lnTo>
                    <a:pt x="1094272" y="1863089"/>
                  </a:lnTo>
                  <a:lnTo>
                    <a:pt x="1096813" y="1865629"/>
                  </a:lnTo>
                  <a:lnTo>
                    <a:pt x="1130300" y="1865629"/>
                  </a:lnTo>
                  <a:lnTo>
                    <a:pt x="1127759" y="1863089"/>
                  </a:lnTo>
                  <a:close/>
                </a:path>
                <a:path w="1447800" h="2183129">
                  <a:moveTo>
                    <a:pt x="1125220" y="1860549"/>
                  </a:moveTo>
                  <a:lnTo>
                    <a:pt x="1091731" y="1860549"/>
                  </a:lnTo>
                  <a:lnTo>
                    <a:pt x="1093002" y="1861819"/>
                  </a:lnTo>
                  <a:lnTo>
                    <a:pt x="1126490" y="1861819"/>
                  </a:lnTo>
                  <a:lnTo>
                    <a:pt x="1125220" y="1860549"/>
                  </a:lnTo>
                  <a:close/>
                </a:path>
                <a:path w="1447800" h="2183129">
                  <a:moveTo>
                    <a:pt x="1121409" y="1856739"/>
                  </a:moveTo>
                  <a:lnTo>
                    <a:pt x="1087919" y="1856739"/>
                  </a:lnTo>
                  <a:lnTo>
                    <a:pt x="1090461" y="1859279"/>
                  </a:lnTo>
                  <a:lnTo>
                    <a:pt x="1123950" y="1859279"/>
                  </a:lnTo>
                  <a:lnTo>
                    <a:pt x="1121409" y="1856739"/>
                  </a:lnTo>
                  <a:close/>
                </a:path>
                <a:path w="1447800" h="2183129">
                  <a:moveTo>
                    <a:pt x="1118870" y="1854199"/>
                  </a:moveTo>
                  <a:lnTo>
                    <a:pt x="1085378" y="1854199"/>
                  </a:lnTo>
                  <a:lnTo>
                    <a:pt x="1086649" y="1855470"/>
                  </a:lnTo>
                  <a:lnTo>
                    <a:pt x="1120140" y="1855470"/>
                  </a:lnTo>
                  <a:lnTo>
                    <a:pt x="1118870" y="1854199"/>
                  </a:lnTo>
                  <a:close/>
                </a:path>
                <a:path w="1447800" h="2183129">
                  <a:moveTo>
                    <a:pt x="1115060" y="1850389"/>
                  </a:moveTo>
                  <a:lnTo>
                    <a:pt x="1081567" y="1850389"/>
                  </a:lnTo>
                  <a:lnTo>
                    <a:pt x="1084108" y="1852929"/>
                  </a:lnTo>
                  <a:lnTo>
                    <a:pt x="1117600" y="1852929"/>
                  </a:lnTo>
                  <a:lnTo>
                    <a:pt x="1115060" y="1850389"/>
                  </a:lnTo>
                  <a:close/>
                </a:path>
                <a:path w="1447800" h="2183129">
                  <a:moveTo>
                    <a:pt x="1112519" y="1847849"/>
                  </a:moveTo>
                  <a:lnTo>
                    <a:pt x="1079026" y="1847849"/>
                  </a:lnTo>
                  <a:lnTo>
                    <a:pt x="1080296" y="1849119"/>
                  </a:lnTo>
                  <a:lnTo>
                    <a:pt x="1113790" y="1849119"/>
                  </a:lnTo>
                  <a:lnTo>
                    <a:pt x="1112519" y="1847849"/>
                  </a:lnTo>
                  <a:close/>
                </a:path>
                <a:path w="1447800" h="2183129">
                  <a:moveTo>
                    <a:pt x="1108710" y="1844040"/>
                  </a:moveTo>
                  <a:lnTo>
                    <a:pt x="1075214" y="1844040"/>
                  </a:lnTo>
                  <a:lnTo>
                    <a:pt x="1077755" y="1846579"/>
                  </a:lnTo>
                  <a:lnTo>
                    <a:pt x="1111250" y="1846579"/>
                  </a:lnTo>
                  <a:lnTo>
                    <a:pt x="1108710" y="1844040"/>
                  </a:lnTo>
                  <a:close/>
                </a:path>
                <a:path w="1447800" h="2183129">
                  <a:moveTo>
                    <a:pt x="1106170" y="1841499"/>
                  </a:moveTo>
                  <a:lnTo>
                    <a:pt x="1072673" y="1841499"/>
                  </a:lnTo>
                  <a:lnTo>
                    <a:pt x="1073943" y="1842769"/>
                  </a:lnTo>
                  <a:lnTo>
                    <a:pt x="1107440" y="1842769"/>
                  </a:lnTo>
                  <a:lnTo>
                    <a:pt x="1106170" y="1841499"/>
                  </a:lnTo>
                  <a:close/>
                </a:path>
                <a:path w="1447800" h="2183129">
                  <a:moveTo>
                    <a:pt x="1102359" y="1837689"/>
                  </a:moveTo>
                  <a:lnTo>
                    <a:pt x="1068861" y="1837689"/>
                  </a:lnTo>
                  <a:lnTo>
                    <a:pt x="1071402" y="1840229"/>
                  </a:lnTo>
                  <a:lnTo>
                    <a:pt x="1104900" y="1840229"/>
                  </a:lnTo>
                  <a:lnTo>
                    <a:pt x="1102359" y="1837689"/>
                  </a:lnTo>
                  <a:close/>
                </a:path>
                <a:path w="1447800" h="2183129">
                  <a:moveTo>
                    <a:pt x="1099820" y="1835149"/>
                  </a:moveTo>
                  <a:lnTo>
                    <a:pt x="1066320" y="1835149"/>
                  </a:lnTo>
                  <a:lnTo>
                    <a:pt x="1067591" y="1836419"/>
                  </a:lnTo>
                  <a:lnTo>
                    <a:pt x="1101089" y="1836419"/>
                  </a:lnTo>
                  <a:lnTo>
                    <a:pt x="1099820" y="1835149"/>
                  </a:lnTo>
                  <a:close/>
                </a:path>
                <a:path w="1447800" h="2183129">
                  <a:moveTo>
                    <a:pt x="1096010" y="1831339"/>
                  </a:moveTo>
                  <a:lnTo>
                    <a:pt x="1062509" y="1831339"/>
                  </a:lnTo>
                  <a:lnTo>
                    <a:pt x="1065050" y="1833879"/>
                  </a:lnTo>
                  <a:lnTo>
                    <a:pt x="1098550" y="1833879"/>
                  </a:lnTo>
                  <a:lnTo>
                    <a:pt x="1096010" y="1831339"/>
                  </a:lnTo>
                  <a:close/>
                </a:path>
                <a:path w="1447800" h="2183129">
                  <a:moveTo>
                    <a:pt x="1093470" y="1828799"/>
                  </a:moveTo>
                  <a:lnTo>
                    <a:pt x="1059967" y="1828799"/>
                  </a:lnTo>
                  <a:lnTo>
                    <a:pt x="1061238" y="1830069"/>
                  </a:lnTo>
                  <a:lnTo>
                    <a:pt x="1094739" y="1830069"/>
                  </a:lnTo>
                  <a:lnTo>
                    <a:pt x="1093470" y="1828799"/>
                  </a:lnTo>
                  <a:close/>
                </a:path>
                <a:path w="1447800" h="2183129">
                  <a:moveTo>
                    <a:pt x="1087119" y="1822449"/>
                  </a:moveTo>
                  <a:lnTo>
                    <a:pt x="1053615" y="1822449"/>
                  </a:lnTo>
                  <a:lnTo>
                    <a:pt x="1058697" y="1827529"/>
                  </a:lnTo>
                  <a:lnTo>
                    <a:pt x="1092200" y="1827529"/>
                  </a:lnTo>
                  <a:lnTo>
                    <a:pt x="1087119" y="1822449"/>
                  </a:lnTo>
                  <a:close/>
                </a:path>
                <a:path w="1447800" h="2183129">
                  <a:moveTo>
                    <a:pt x="1080769" y="1816099"/>
                  </a:moveTo>
                  <a:lnTo>
                    <a:pt x="1047262" y="1816099"/>
                  </a:lnTo>
                  <a:lnTo>
                    <a:pt x="1052344" y="1821179"/>
                  </a:lnTo>
                  <a:lnTo>
                    <a:pt x="1085850" y="1821179"/>
                  </a:lnTo>
                  <a:lnTo>
                    <a:pt x="1080769" y="1816099"/>
                  </a:lnTo>
                  <a:close/>
                </a:path>
                <a:path w="1447800" h="2183129">
                  <a:moveTo>
                    <a:pt x="1074420" y="1809749"/>
                  </a:moveTo>
                  <a:lnTo>
                    <a:pt x="1040909" y="1809749"/>
                  </a:lnTo>
                  <a:lnTo>
                    <a:pt x="1045991" y="1814829"/>
                  </a:lnTo>
                  <a:lnTo>
                    <a:pt x="1079500" y="1814829"/>
                  </a:lnTo>
                  <a:lnTo>
                    <a:pt x="1074420" y="1809749"/>
                  </a:lnTo>
                  <a:close/>
                </a:path>
                <a:path w="1447800" h="2183129">
                  <a:moveTo>
                    <a:pt x="1068070" y="1803399"/>
                  </a:moveTo>
                  <a:lnTo>
                    <a:pt x="1034556" y="1803399"/>
                  </a:lnTo>
                  <a:lnTo>
                    <a:pt x="1039639" y="1808479"/>
                  </a:lnTo>
                  <a:lnTo>
                    <a:pt x="1073149" y="1808479"/>
                  </a:lnTo>
                  <a:lnTo>
                    <a:pt x="1068070" y="1803399"/>
                  </a:lnTo>
                  <a:close/>
                </a:path>
                <a:path w="1447800" h="2183129">
                  <a:moveTo>
                    <a:pt x="1061719" y="1797049"/>
                  </a:moveTo>
                  <a:lnTo>
                    <a:pt x="1028204" y="1797049"/>
                  </a:lnTo>
                  <a:lnTo>
                    <a:pt x="1033286" y="1802130"/>
                  </a:lnTo>
                  <a:lnTo>
                    <a:pt x="1066800" y="1802130"/>
                  </a:lnTo>
                  <a:lnTo>
                    <a:pt x="1061719" y="1797049"/>
                  </a:lnTo>
                  <a:close/>
                </a:path>
                <a:path w="1447800" h="2183129">
                  <a:moveTo>
                    <a:pt x="1055369" y="1790699"/>
                  </a:moveTo>
                  <a:lnTo>
                    <a:pt x="1021851" y="1790699"/>
                  </a:lnTo>
                  <a:lnTo>
                    <a:pt x="1026933" y="1795779"/>
                  </a:lnTo>
                  <a:lnTo>
                    <a:pt x="1060450" y="1795779"/>
                  </a:lnTo>
                  <a:lnTo>
                    <a:pt x="1055369" y="1790699"/>
                  </a:lnTo>
                  <a:close/>
                </a:path>
                <a:path w="1447800" h="2183129">
                  <a:moveTo>
                    <a:pt x="1049019" y="1784349"/>
                  </a:moveTo>
                  <a:lnTo>
                    <a:pt x="1015498" y="1784349"/>
                  </a:lnTo>
                  <a:lnTo>
                    <a:pt x="1020580" y="1789429"/>
                  </a:lnTo>
                  <a:lnTo>
                    <a:pt x="1054100" y="1789429"/>
                  </a:lnTo>
                  <a:lnTo>
                    <a:pt x="1049019" y="1784349"/>
                  </a:lnTo>
                  <a:close/>
                </a:path>
                <a:path w="1447800" h="2183129">
                  <a:moveTo>
                    <a:pt x="1043940" y="1779270"/>
                  </a:moveTo>
                  <a:lnTo>
                    <a:pt x="1010416" y="1779270"/>
                  </a:lnTo>
                  <a:lnTo>
                    <a:pt x="1014228" y="1783079"/>
                  </a:lnTo>
                  <a:lnTo>
                    <a:pt x="1047750" y="1783079"/>
                  </a:lnTo>
                  <a:lnTo>
                    <a:pt x="1043940" y="1779270"/>
                  </a:lnTo>
                  <a:close/>
                </a:path>
                <a:path w="1447800" h="2183129">
                  <a:moveTo>
                    <a:pt x="1037590" y="1772920"/>
                  </a:moveTo>
                  <a:lnTo>
                    <a:pt x="1004063" y="1772920"/>
                  </a:lnTo>
                  <a:lnTo>
                    <a:pt x="1009146" y="1778000"/>
                  </a:lnTo>
                  <a:lnTo>
                    <a:pt x="1042670" y="1778000"/>
                  </a:lnTo>
                  <a:lnTo>
                    <a:pt x="1037590" y="1772920"/>
                  </a:lnTo>
                  <a:close/>
                </a:path>
                <a:path w="1447800" h="2183129">
                  <a:moveTo>
                    <a:pt x="1031240" y="1766570"/>
                  </a:moveTo>
                  <a:lnTo>
                    <a:pt x="997711" y="1766570"/>
                  </a:lnTo>
                  <a:lnTo>
                    <a:pt x="1002793" y="1771649"/>
                  </a:lnTo>
                  <a:lnTo>
                    <a:pt x="1036320" y="1771649"/>
                  </a:lnTo>
                  <a:lnTo>
                    <a:pt x="1031240" y="1766570"/>
                  </a:lnTo>
                  <a:close/>
                </a:path>
                <a:path w="1447800" h="2183129">
                  <a:moveTo>
                    <a:pt x="1024890" y="1760219"/>
                  </a:moveTo>
                  <a:lnTo>
                    <a:pt x="991358" y="1760219"/>
                  </a:lnTo>
                  <a:lnTo>
                    <a:pt x="996440" y="1765299"/>
                  </a:lnTo>
                  <a:lnTo>
                    <a:pt x="1029969" y="1765299"/>
                  </a:lnTo>
                  <a:lnTo>
                    <a:pt x="1024890" y="1760219"/>
                  </a:lnTo>
                  <a:close/>
                </a:path>
                <a:path w="1447800" h="2183129">
                  <a:moveTo>
                    <a:pt x="1018540" y="1753870"/>
                  </a:moveTo>
                  <a:lnTo>
                    <a:pt x="985005" y="1753870"/>
                  </a:lnTo>
                  <a:lnTo>
                    <a:pt x="990087" y="1758949"/>
                  </a:lnTo>
                  <a:lnTo>
                    <a:pt x="1023619" y="1758949"/>
                  </a:lnTo>
                  <a:lnTo>
                    <a:pt x="1018540" y="1753870"/>
                  </a:lnTo>
                  <a:close/>
                </a:path>
                <a:path w="1447800" h="2183129">
                  <a:moveTo>
                    <a:pt x="1012190" y="1747520"/>
                  </a:moveTo>
                  <a:lnTo>
                    <a:pt x="978652" y="1747520"/>
                  </a:lnTo>
                  <a:lnTo>
                    <a:pt x="983735" y="1752599"/>
                  </a:lnTo>
                  <a:lnTo>
                    <a:pt x="1017269" y="1752599"/>
                  </a:lnTo>
                  <a:lnTo>
                    <a:pt x="1012190" y="1747520"/>
                  </a:lnTo>
                  <a:close/>
                </a:path>
                <a:path w="1447800" h="2183129">
                  <a:moveTo>
                    <a:pt x="1005840" y="1741170"/>
                  </a:moveTo>
                  <a:lnTo>
                    <a:pt x="972300" y="1741170"/>
                  </a:lnTo>
                  <a:lnTo>
                    <a:pt x="977382" y="1746249"/>
                  </a:lnTo>
                  <a:lnTo>
                    <a:pt x="1010920" y="1746249"/>
                  </a:lnTo>
                  <a:lnTo>
                    <a:pt x="1005840" y="1741170"/>
                  </a:lnTo>
                  <a:close/>
                </a:path>
                <a:path w="1447800" h="2183129">
                  <a:moveTo>
                    <a:pt x="999490" y="1734820"/>
                  </a:moveTo>
                  <a:lnTo>
                    <a:pt x="965947" y="1734820"/>
                  </a:lnTo>
                  <a:lnTo>
                    <a:pt x="971029" y="1739899"/>
                  </a:lnTo>
                  <a:lnTo>
                    <a:pt x="1004570" y="1739899"/>
                  </a:lnTo>
                  <a:lnTo>
                    <a:pt x="999490" y="1734820"/>
                  </a:lnTo>
                  <a:close/>
                </a:path>
                <a:path w="1447800" h="2183129">
                  <a:moveTo>
                    <a:pt x="993140" y="1728470"/>
                  </a:moveTo>
                  <a:lnTo>
                    <a:pt x="959594" y="1728470"/>
                  </a:lnTo>
                  <a:lnTo>
                    <a:pt x="964676" y="1733549"/>
                  </a:lnTo>
                  <a:lnTo>
                    <a:pt x="998219" y="1733549"/>
                  </a:lnTo>
                  <a:lnTo>
                    <a:pt x="993140" y="1728470"/>
                  </a:lnTo>
                  <a:close/>
                </a:path>
                <a:path w="1447800" h="2183129">
                  <a:moveTo>
                    <a:pt x="986790" y="1722120"/>
                  </a:moveTo>
                  <a:lnTo>
                    <a:pt x="953241" y="1722120"/>
                  </a:lnTo>
                  <a:lnTo>
                    <a:pt x="958324" y="1727199"/>
                  </a:lnTo>
                  <a:lnTo>
                    <a:pt x="991869" y="1727199"/>
                  </a:lnTo>
                  <a:lnTo>
                    <a:pt x="986790" y="1722120"/>
                  </a:lnTo>
                  <a:close/>
                </a:path>
                <a:path w="1447800" h="2183129">
                  <a:moveTo>
                    <a:pt x="980440" y="1715770"/>
                  </a:moveTo>
                  <a:lnTo>
                    <a:pt x="946889" y="1715770"/>
                  </a:lnTo>
                  <a:lnTo>
                    <a:pt x="951971" y="1720849"/>
                  </a:lnTo>
                  <a:lnTo>
                    <a:pt x="985519" y="1720849"/>
                  </a:lnTo>
                  <a:lnTo>
                    <a:pt x="980440" y="1715770"/>
                  </a:lnTo>
                  <a:close/>
                </a:path>
                <a:path w="1447800" h="2183129">
                  <a:moveTo>
                    <a:pt x="974090" y="1709420"/>
                  </a:moveTo>
                  <a:lnTo>
                    <a:pt x="940536" y="1709420"/>
                  </a:lnTo>
                  <a:lnTo>
                    <a:pt x="945618" y="1714499"/>
                  </a:lnTo>
                  <a:lnTo>
                    <a:pt x="979170" y="1714499"/>
                  </a:lnTo>
                  <a:lnTo>
                    <a:pt x="974090" y="1709420"/>
                  </a:lnTo>
                  <a:close/>
                </a:path>
                <a:path w="1447800" h="2183129">
                  <a:moveTo>
                    <a:pt x="967740" y="1703070"/>
                  </a:moveTo>
                  <a:lnTo>
                    <a:pt x="934183" y="1703070"/>
                  </a:lnTo>
                  <a:lnTo>
                    <a:pt x="939265" y="1708149"/>
                  </a:lnTo>
                  <a:lnTo>
                    <a:pt x="972820" y="1708149"/>
                  </a:lnTo>
                  <a:lnTo>
                    <a:pt x="967740" y="1703070"/>
                  </a:lnTo>
                  <a:close/>
                </a:path>
                <a:path w="1447800" h="2183129">
                  <a:moveTo>
                    <a:pt x="961390" y="1696719"/>
                  </a:moveTo>
                  <a:lnTo>
                    <a:pt x="927831" y="1696719"/>
                  </a:lnTo>
                  <a:lnTo>
                    <a:pt x="932913" y="1701799"/>
                  </a:lnTo>
                  <a:lnTo>
                    <a:pt x="966469" y="1701799"/>
                  </a:lnTo>
                  <a:lnTo>
                    <a:pt x="961390" y="1696719"/>
                  </a:lnTo>
                  <a:close/>
                </a:path>
                <a:path w="1447800" h="2183129">
                  <a:moveTo>
                    <a:pt x="955040" y="1690370"/>
                  </a:moveTo>
                  <a:lnTo>
                    <a:pt x="921478" y="1690370"/>
                  </a:lnTo>
                  <a:lnTo>
                    <a:pt x="926560" y="1695449"/>
                  </a:lnTo>
                  <a:lnTo>
                    <a:pt x="960119" y="1695449"/>
                  </a:lnTo>
                  <a:lnTo>
                    <a:pt x="955040" y="1690370"/>
                  </a:lnTo>
                  <a:close/>
                </a:path>
                <a:path w="1447800" h="2183129">
                  <a:moveTo>
                    <a:pt x="948690" y="1684020"/>
                  </a:moveTo>
                  <a:lnTo>
                    <a:pt x="915125" y="1684020"/>
                  </a:lnTo>
                  <a:lnTo>
                    <a:pt x="920207" y="1689099"/>
                  </a:lnTo>
                  <a:lnTo>
                    <a:pt x="953769" y="1689099"/>
                  </a:lnTo>
                  <a:lnTo>
                    <a:pt x="948690" y="1684020"/>
                  </a:lnTo>
                  <a:close/>
                </a:path>
                <a:path w="1447800" h="2183129">
                  <a:moveTo>
                    <a:pt x="942340" y="1677670"/>
                  </a:moveTo>
                  <a:lnTo>
                    <a:pt x="908772" y="1677670"/>
                  </a:lnTo>
                  <a:lnTo>
                    <a:pt x="913855" y="1682749"/>
                  </a:lnTo>
                  <a:lnTo>
                    <a:pt x="947420" y="1682749"/>
                  </a:lnTo>
                  <a:lnTo>
                    <a:pt x="942340" y="1677670"/>
                  </a:lnTo>
                  <a:close/>
                </a:path>
                <a:path w="1447800" h="2183129">
                  <a:moveTo>
                    <a:pt x="935990" y="1671320"/>
                  </a:moveTo>
                  <a:lnTo>
                    <a:pt x="902420" y="1671320"/>
                  </a:lnTo>
                  <a:lnTo>
                    <a:pt x="907502" y="1676399"/>
                  </a:lnTo>
                  <a:lnTo>
                    <a:pt x="941069" y="1676399"/>
                  </a:lnTo>
                  <a:lnTo>
                    <a:pt x="935990" y="1671320"/>
                  </a:lnTo>
                  <a:close/>
                </a:path>
                <a:path w="1447800" h="2183129">
                  <a:moveTo>
                    <a:pt x="929640" y="1664969"/>
                  </a:moveTo>
                  <a:lnTo>
                    <a:pt x="896067" y="1664969"/>
                  </a:lnTo>
                  <a:lnTo>
                    <a:pt x="901149" y="1670050"/>
                  </a:lnTo>
                  <a:lnTo>
                    <a:pt x="934720" y="1670050"/>
                  </a:lnTo>
                  <a:lnTo>
                    <a:pt x="929640" y="1664969"/>
                  </a:lnTo>
                  <a:close/>
                </a:path>
                <a:path w="1447800" h="2183129">
                  <a:moveTo>
                    <a:pt x="923290" y="1658620"/>
                  </a:moveTo>
                  <a:lnTo>
                    <a:pt x="889714" y="1658620"/>
                  </a:lnTo>
                  <a:lnTo>
                    <a:pt x="894796" y="1663699"/>
                  </a:lnTo>
                  <a:lnTo>
                    <a:pt x="928370" y="1663699"/>
                  </a:lnTo>
                  <a:lnTo>
                    <a:pt x="923290" y="1658620"/>
                  </a:lnTo>
                  <a:close/>
                </a:path>
                <a:path w="1447800" h="2183129">
                  <a:moveTo>
                    <a:pt x="916940" y="1652270"/>
                  </a:moveTo>
                  <a:lnTo>
                    <a:pt x="883361" y="1652270"/>
                  </a:lnTo>
                  <a:lnTo>
                    <a:pt x="888444" y="1657349"/>
                  </a:lnTo>
                  <a:lnTo>
                    <a:pt x="922020" y="1657349"/>
                  </a:lnTo>
                  <a:lnTo>
                    <a:pt x="916940" y="1652270"/>
                  </a:lnTo>
                  <a:close/>
                </a:path>
                <a:path w="1447800" h="2183129">
                  <a:moveTo>
                    <a:pt x="910590" y="1645920"/>
                  </a:moveTo>
                  <a:lnTo>
                    <a:pt x="877009" y="1645920"/>
                  </a:lnTo>
                  <a:lnTo>
                    <a:pt x="882091" y="1650999"/>
                  </a:lnTo>
                  <a:lnTo>
                    <a:pt x="915669" y="1650999"/>
                  </a:lnTo>
                  <a:lnTo>
                    <a:pt x="910590" y="1645920"/>
                  </a:lnTo>
                  <a:close/>
                </a:path>
                <a:path w="1447800" h="2183129">
                  <a:moveTo>
                    <a:pt x="904240" y="1639570"/>
                  </a:moveTo>
                  <a:lnTo>
                    <a:pt x="870656" y="1639570"/>
                  </a:lnTo>
                  <a:lnTo>
                    <a:pt x="875738" y="1644649"/>
                  </a:lnTo>
                  <a:lnTo>
                    <a:pt x="909320" y="1644649"/>
                  </a:lnTo>
                  <a:lnTo>
                    <a:pt x="904240" y="1639570"/>
                  </a:lnTo>
                  <a:close/>
                </a:path>
                <a:path w="1447800" h="2183129">
                  <a:moveTo>
                    <a:pt x="897890" y="1633220"/>
                  </a:moveTo>
                  <a:lnTo>
                    <a:pt x="864303" y="1633220"/>
                  </a:lnTo>
                  <a:lnTo>
                    <a:pt x="869385" y="1638300"/>
                  </a:lnTo>
                  <a:lnTo>
                    <a:pt x="902970" y="1638300"/>
                  </a:lnTo>
                  <a:lnTo>
                    <a:pt x="897890" y="1633220"/>
                  </a:lnTo>
                  <a:close/>
                </a:path>
                <a:path w="1447800" h="2183129">
                  <a:moveTo>
                    <a:pt x="891540" y="1626870"/>
                  </a:moveTo>
                  <a:lnTo>
                    <a:pt x="857950" y="1626870"/>
                  </a:lnTo>
                  <a:lnTo>
                    <a:pt x="863033" y="1631949"/>
                  </a:lnTo>
                  <a:lnTo>
                    <a:pt x="896619" y="1631949"/>
                  </a:lnTo>
                  <a:lnTo>
                    <a:pt x="891540" y="1626870"/>
                  </a:lnTo>
                  <a:close/>
                </a:path>
                <a:path w="1447800" h="2183129">
                  <a:moveTo>
                    <a:pt x="885190" y="1620520"/>
                  </a:moveTo>
                  <a:lnTo>
                    <a:pt x="851598" y="1620520"/>
                  </a:lnTo>
                  <a:lnTo>
                    <a:pt x="856680" y="1625599"/>
                  </a:lnTo>
                  <a:lnTo>
                    <a:pt x="890269" y="1625599"/>
                  </a:lnTo>
                  <a:lnTo>
                    <a:pt x="885190" y="1620520"/>
                  </a:lnTo>
                  <a:close/>
                </a:path>
                <a:path w="1447800" h="2183129">
                  <a:moveTo>
                    <a:pt x="878840" y="1614170"/>
                  </a:moveTo>
                  <a:lnTo>
                    <a:pt x="845245" y="1614170"/>
                  </a:lnTo>
                  <a:lnTo>
                    <a:pt x="850327" y="1619249"/>
                  </a:lnTo>
                  <a:lnTo>
                    <a:pt x="883919" y="1619249"/>
                  </a:lnTo>
                  <a:lnTo>
                    <a:pt x="878840" y="1614170"/>
                  </a:lnTo>
                  <a:close/>
                </a:path>
                <a:path w="1447800" h="2183129">
                  <a:moveTo>
                    <a:pt x="872490" y="1607819"/>
                  </a:moveTo>
                  <a:lnTo>
                    <a:pt x="838892" y="1607819"/>
                  </a:lnTo>
                  <a:lnTo>
                    <a:pt x="843974" y="1612899"/>
                  </a:lnTo>
                  <a:lnTo>
                    <a:pt x="877569" y="1612899"/>
                  </a:lnTo>
                  <a:lnTo>
                    <a:pt x="872490" y="1607819"/>
                  </a:lnTo>
                  <a:close/>
                </a:path>
                <a:path w="1447800" h="2183129">
                  <a:moveTo>
                    <a:pt x="866140" y="1601469"/>
                  </a:moveTo>
                  <a:lnTo>
                    <a:pt x="832539" y="1601469"/>
                  </a:lnTo>
                  <a:lnTo>
                    <a:pt x="837622" y="1606549"/>
                  </a:lnTo>
                  <a:lnTo>
                    <a:pt x="871219" y="1606549"/>
                  </a:lnTo>
                  <a:lnTo>
                    <a:pt x="866140" y="1601469"/>
                  </a:lnTo>
                  <a:close/>
                </a:path>
                <a:path w="1447800" h="2183129">
                  <a:moveTo>
                    <a:pt x="859790" y="1595120"/>
                  </a:moveTo>
                  <a:lnTo>
                    <a:pt x="826187" y="1595120"/>
                  </a:lnTo>
                  <a:lnTo>
                    <a:pt x="831269" y="1600199"/>
                  </a:lnTo>
                  <a:lnTo>
                    <a:pt x="864869" y="1600199"/>
                  </a:lnTo>
                  <a:lnTo>
                    <a:pt x="859790" y="1595120"/>
                  </a:lnTo>
                  <a:close/>
                </a:path>
                <a:path w="1447800" h="2183129">
                  <a:moveTo>
                    <a:pt x="853440" y="1588770"/>
                  </a:moveTo>
                  <a:lnTo>
                    <a:pt x="819834" y="1588770"/>
                  </a:lnTo>
                  <a:lnTo>
                    <a:pt x="824916" y="1593849"/>
                  </a:lnTo>
                  <a:lnTo>
                    <a:pt x="858519" y="1593849"/>
                  </a:lnTo>
                  <a:lnTo>
                    <a:pt x="853440" y="1588770"/>
                  </a:lnTo>
                  <a:close/>
                </a:path>
                <a:path w="1447800" h="2183129">
                  <a:moveTo>
                    <a:pt x="847090" y="1582419"/>
                  </a:moveTo>
                  <a:lnTo>
                    <a:pt x="813481" y="1582419"/>
                  </a:lnTo>
                  <a:lnTo>
                    <a:pt x="818563" y="1587499"/>
                  </a:lnTo>
                  <a:lnTo>
                    <a:pt x="852169" y="1587499"/>
                  </a:lnTo>
                  <a:lnTo>
                    <a:pt x="847090" y="1582419"/>
                  </a:lnTo>
                  <a:close/>
                </a:path>
                <a:path w="1447800" h="2183129">
                  <a:moveTo>
                    <a:pt x="638809" y="1374139"/>
                  </a:moveTo>
                  <a:lnTo>
                    <a:pt x="605112" y="1374139"/>
                  </a:lnTo>
                  <a:lnTo>
                    <a:pt x="812211" y="1581149"/>
                  </a:lnTo>
                  <a:lnTo>
                    <a:pt x="845820" y="1581149"/>
                  </a:lnTo>
                  <a:lnTo>
                    <a:pt x="638809" y="1374139"/>
                  </a:lnTo>
                  <a:close/>
                </a:path>
              </a:pathLst>
            </a:custGeom>
            <a:solidFill>
              <a:srgbClr val="D1D1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5300980"/>
              <a:ext cx="1551940" cy="155194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0" y="4599940"/>
              <a:ext cx="1584960" cy="2252980"/>
            </a:xfrm>
            <a:custGeom>
              <a:avLst/>
              <a:gdLst/>
              <a:ahLst/>
              <a:cxnLst/>
              <a:rect l="l" t="t" r="r" b="b"/>
              <a:pathLst>
                <a:path w="1584960" h="2252979">
                  <a:moveTo>
                    <a:pt x="698500" y="0"/>
                  </a:moveTo>
                  <a:lnTo>
                    <a:pt x="0" y="0"/>
                  </a:lnTo>
                  <a:lnTo>
                    <a:pt x="0" y="6349"/>
                  </a:lnTo>
                  <a:lnTo>
                    <a:pt x="703580" y="6349"/>
                  </a:lnTo>
                  <a:lnTo>
                    <a:pt x="703580" y="5079"/>
                  </a:lnTo>
                  <a:lnTo>
                    <a:pt x="702310" y="5079"/>
                  </a:lnTo>
                  <a:lnTo>
                    <a:pt x="702310" y="3809"/>
                  </a:lnTo>
                  <a:lnTo>
                    <a:pt x="701040" y="3809"/>
                  </a:lnTo>
                  <a:lnTo>
                    <a:pt x="701040" y="2539"/>
                  </a:lnTo>
                  <a:lnTo>
                    <a:pt x="699770" y="2539"/>
                  </a:lnTo>
                  <a:lnTo>
                    <a:pt x="699770" y="1269"/>
                  </a:lnTo>
                  <a:lnTo>
                    <a:pt x="698500" y="1269"/>
                  </a:lnTo>
                  <a:lnTo>
                    <a:pt x="698500" y="0"/>
                  </a:lnTo>
                  <a:close/>
                </a:path>
                <a:path w="1584960" h="2252979">
                  <a:moveTo>
                    <a:pt x="0" y="668019"/>
                  </a:moveTo>
                  <a:lnTo>
                    <a:pt x="0" y="701039"/>
                  </a:lnTo>
                  <a:lnTo>
                    <a:pt x="21589" y="722629"/>
                  </a:lnTo>
                  <a:lnTo>
                    <a:pt x="54609" y="722629"/>
                  </a:lnTo>
                  <a:lnTo>
                    <a:pt x="0" y="668019"/>
                  </a:lnTo>
                  <a:close/>
                </a:path>
                <a:path w="1584960" h="2252979">
                  <a:moveTo>
                    <a:pt x="54610" y="722630"/>
                  </a:moveTo>
                  <a:lnTo>
                    <a:pt x="21590" y="722630"/>
                  </a:lnTo>
                  <a:lnTo>
                    <a:pt x="53340" y="754379"/>
                  </a:lnTo>
                  <a:lnTo>
                    <a:pt x="86360" y="754379"/>
                  </a:lnTo>
                  <a:lnTo>
                    <a:pt x="54610" y="722630"/>
                  </a:lnTo>
                  <a:close/>
                </a:path>
                <a:path w="1584960" h="2252979">
                  <a:moveTo>
                    <a:pt x="86360" y="754380"/>
                  </a:moveTo>
                  <a:lnTo>
                    <a:pt x="53340" y="754380"/>
                  </a:lnTo>
                  <a:lnTo>
                    <a:pt x="78739" y="779779"/>
                  </a:lnTo>
                  <a:lnTo>
                    <a:pt x="111759" y="779779"/>
                  </a:lnTo>
                  <a:lnTo>
                    <a:pt x="86360" y="754380"/>
                  </a:lnTo>
                  <a:close/>
                </a:path>
                <a:path w="1584960" h="2252979">
                  <a:moveTo>
                    <a:pt x="111760" y="779780"/>
                  </a:moveTo>
                  <a:lnTo>
                    <a:pt x="78740" y="779780"/>
                  </a:lnTo>
                  <a:lnTo>
                    <a:pt x="81280" y="782319"/>
                  </a:lnTo>
                  <a:lnTo>
                    <a:pt x="114300" y="782319"/>
                  </a:lnTo>
                  <a:lnTo>
                    <a:pt x="111760" y="779780"/>
                  </a:lnTo>
                  <a:close/>
                </a:path>
                <a:path w="1584960" h="2252979">
                  <a:moveTo>
                    <a:pt x="114300" y="782320"/>
                  </a:moveTo>
                  <a:lnTo>
                    <a:pt x="81280" y="782320"/>
                  </a:lnTo>
                  <a:lnTo>
                    <a:pt x="87630" y="788669"/>
                  </a:lnTo>
                  <a:lnTo>
                    <a:pt x="120650" y="788669"/>
                  </a:lnTo>
                  <a:lnTo>
                    <a:pt x="114300" y="782320"/>
                  </a:lnTo>
                  <a:close/>
                </a:path>
                <a:path w="1584960" h="2252979">
                  <a:moveTo>
                    <a:pt x="120650" y="788670"/>
                  </a:moveTo>
                  <a:lnTo>
                    <a:pt x="87630" y="788670"/>
                  </a:lnTo>
                  <a:lnTo>
                    <a:pt x="93979" y="795019"/>
                  </a:lnTo>
                  <a:lnTo>
                    <a:pt x="126999" y="795019"/>
                  </a:lnTo>
                  <a:lnTo>
                    <a:pt x="120650" y="788670"/>
                  </a:lnTo>
                  <a:close/>
                </a:path>
                <a:path w="1584960" h="2252979">
                  <a:moveTo>
                    <a:pt x="127000" y="795019"/>
                  </a:moveTo>
                  <a:lnTo>
                    <a:pt x="93980" y="795019"/>
                  </a:lnTo>
                  <a:lnTo>
                    <a:pt x="100329" y="801369"/>
                  </a:lnTo>
                  <a:lnTo>
                    <a:pt x="133349" y="801369"/>
                  </a:lnTo>
                  <a:lnTo>
                    <a:pt x="127000" y="795019"/>
                  </a:lnTo>
                  <a:close/>
                </a:path>
                <a:path w="1584960" h="2252979">
                  <a:moveTo>
                    <a:pt x="133350" y="801369"/>
                  </a:moveTo>
                  <a:lnTo>
                    <a:pt x="100330" y="801369"/>
                  </a:lnTo>
                  <a:lnTo>
                    <a:pt x="104140" y="805179"/>
                  </a:lnTo>
                  <a:lnTo>
                    <a:pt x="137160" y="805179"/>
                  </a:lnTo>
                  <a:lnTo>
                    <a:pt x="133350" y="801369"/>
                  </a:lnTo>
                  <a:close/>
                </a:path>
                <a:path w="1584960" h="2252979">
                  <a:moveTo>
                    <a:pt x="137160" y="805180"/>
                  </a:moveTo>
                  <a:lnTo>
                    <a:pt x="104140" y="805180"/>
                  </a:lnTo>
                  <a:lnTo>
                    <a:pt x="110489" y="811529"/>
                  </a:lnTo>
                  <a:lnTo>
                    <a:pt x="143509" y="811529"/>
                  </a:lnTo>
                  <a:lnTo>
                    <a:pt x="137160" y="805180"/>
                  </a:lnTo>
                  <a:close/>
                </a:path>
                <a:path w="1584960" h="2252979">
                  <a:moveTo>
                    <a:pt x="143510" y="811529"/>
                  </a:moveTo>
                  <a:lnTo>
                    <a:pt x="110490" y="811529"/>
                  </a:lnTo>
                  <a:lnTo>
                    <a:pt x="116839" y="817879"/>
                  </a:lnTo>
                  <a:lnTo>
                    <a:pt x="149859" y="817879"/>
                  </a:lnTo>
                  <a:lnTo>
                    <a:pt x="143510" y="811529"/>
                  </a:lnTo>
                  <a:close/>
                </a:path>
                <a:path w="1584960" h="2252979">
                  <a:moveTo>
                    <a:pt x="149860" y="817879"/>
                  </a:moveTo>
                  <a:lnTo>
                    <a:pt x="116840" y="817879"/>
                  </a:lnTo>
                  <a:lnTo>
                    <a:pt x="119380" y="820419"/>
                  </a:lnTo>
                  <a:lnTo>
                    <a:pt x="152400" y="820419"/>
                  </a:lnTo>
                  <a:lnTo>
                    <a:pt x="149860" y="817879"/>
                  </a:lnTo>
                  <a:close/>
                </a:path>
                <a:path w="1584960" h="2252979">
                  <a:moveTo>
                    <a:pt x="152400" y="820420"/>
                  </a:moveTo>
                  <a:lnTo>
                    <a:pt x="119380" y="820420"/>
                  </a:lnTo>
                  <a:lnTo>
                    <a:pt x="125730" y="826769"/>
                  </a:lnTo>
                  <a:lnTo>
                    <a:pt x="158750" y="826769"/>
                  </a:lnTo>
                  <a:lnTo>
                    <a:pt x="152400" y="820420"/>
                  </a:lnTo>
                  <a:close/>
                </a:path>
                <a:path w="1584960" h="2252979">
                  <a:moveTo>
                    <a:pt x="158750" y="826770"/>
                  </a:moveTo>
                  <a:lnTo>
                    <a:pt x="125730" y="826770"/>
                  </a:lnTo>
                  <a:lnTo>
                    <a:pt x="135890" y="836930"/>
                  </a:lnTo>
                  <a:lnTo>
                    <a:pt x="168910" y="836930"/>
                  </a:lnTo>
                  <a:lnTo>
                    <a:pt x="158750" y="826770"/>
                  </a:lnTo>
                  <a:close/>
                </a:path>
                <a:path w="1584960" h="2252979">
                  <a:moveTo>
                    <a:pt x="168910" y="836930"/>
                  </a:moveTo>
                  <a:lnTo>
                    <a:pt x="135890" y="836930"/>
                  </a:lnTo>
                  <a:lnTo>
                    <a:pt x="142239" y="843279"/>
                  </a:lnTo>
                  <a:lnTo>
                    <a:pt x="175259" y="843279"/>
                  </a:lnTo>
                  <a:lnTo>
                    <a:pt x="168910" y="836930"/>
                  </a:lnTo>
                  <a:close/>
                </a:path>
                <a:path w="1584960" h="2252979">
                  <a:moveTo>
                    <a:pt x="175260" y="843280"/>
                  </a:moveTo>
                  <a:lnTo>
                    <a:pt x="142240" y="843280"/>
                  </a:lnTo>
                  <a:lnTo>
                    <a:pt x="148590" y="849629"/>
                  </a:lnTo>
                  <a:lnTo>
                    <a:pt x="181609" y="849629"/>
                  </a:lnTo>
                  <a:lnTo>
                    <a:pt x="175260" y="843280"/>
                  </a:lnTo>
                  <a:close/>
                </a:path>
                <a:path w="1584960" h="2252979">
                  <a:moveTo>
                    <a:pt x="181610" y="849630"/>
                  </a:moveTo>
                  <a:lnTo>
                    <a:pt x="148590" y="849630"/>
                  </a:lnTo>
                  <a:lnTo>
                    <a:pt x="151129" y="852169"/>
                  </a:lnTo>
                  <a:lnTo>
                    <a:pt x="184149" y="852169"/>
                  </a:lnTo>
                  <a:lnTo>
                    <a:pt x="181610" y="849630"/>
                  </a:lnTo>
                  <a:close/>
                </a:path>
                <a:path w="1584960" h="2252979">
                  <a:moveTo>
                    <a:pt x="184150" y="852169"/>
                  </a:moveTo>
                  <a:lnTo>
                    <a:pt x="151130" y="852169"/>
                  </a:lnTo>
                  <a:lnTo>
                    <a:pt x="157480" y="858519"/>
                  </a:lnTo>
                  <a:lnTo>
                    <a:pt x="190500" y="858519"/>
                  </a:lnTo>
                  <a:lnTo>
                    <a:pt x="184150" y="852169"/>
                  </a:lnTo>
                  <a:close/>
                </a:path>
                <a:path w="1584960" h="2252979">
                  <a:moveTo>
                    <a:pt x="190500" y="858520"/>
                  </a:moveTo>
                  <a:lnTo>
                    <a:pt x="157480" y="858520"/>
                  </a:lnTo>
                  <a:lnTo>
                    <a:pt x="161289" y="862329"/>
                  </a:lnTo>
                  <a:lnTo>
                    <a:pt x="194309" y="862329"/>
                  </a:lnTo>
                  <a:lnTo>
                    <a:pt x="190500" y="858520"/>
                  </a:lnTo>
                  <a:close/>
                </a:path>
                <a:path w="1584960" h="2252979">
                  <a:moveTo>
                    <a:pt x="194310" y="862330"/>
                  </a:moveTo>
                  <a:lnTo>
                    <a:pt x="161290" y="862330"/>
                  </a:lnTo>
                  <a:lnTo>
                    <a:pt x="173990" y="875029"/>
                  </a:lnTo>
                  <a:lnTo>
                    <a:pt x="207010" y="875029"/>
                  </a:lnTo>
                  <a:lnTo>
                    <a:pt x="194310" y="862330"/>
                  </a:lnTo>
                  <a:close/>
                </a:path>
                <a:path w="1584960" h="2252979">
                  <a:moveTo>
                    <a:pt x="207010" y="875030"/>
                  </a:moveTo>
                  <a:lnTo>
                    <a:pt x="173990" y="875030"/>
                  </a:lnTo>
                  <a:lnTo>
                    <a:pt x="176530" y="877569"/>
                  </a:lnTo>
                  <a:lnTo>
                    <a:pt x="209550" y="877569"/>
                  </a:lnTo>
                  <a:lnTo>
                    <a:pt x="207010" y="875030"/>
                  </a:lnTo>
                  <a:close/>
                </a:path>
                <a:path w="1584960" h="2252979">
                  <a:moveTo>
                    <a:pt x="209550" y="877570"/>
                  </a:moveTo>
                  <a:lnTo>
                    <a:pt x="176530" y="877570"/>
                  </a:lnTo>
                  <a:lnTo>
                    <a:pt x="180339" y="881379"/>
                  </a:lnTo>
                  <a:lnTo>
                    <a:pt x="213359" y="881379"/>
                  </a:lnTo>
                  <a:lnTo>
                    <a:pt x="209550" y="877570"/>
                  </a:lnTo>
                  <a:close/>
                </a:path>
                <a:path w="1584960" h="2252979">
                  <a:moveTo>
                    <a:pt x="213360" y="881379"/>
                  </a:moveTo>
                  <a:lnTo>
                    <a:pt x="180339" y="881379"/>
                  </a:lnTo>
                  <a:lnTo>
                    <a:pt x="182879" y="883919"/>
                  </a:lnTo>
                  <a:lnTo>
                    <a:pt x="215899" y="883919"/>
                  </a:lnTo>
                  <a:lnTo>
                    <a:pt x="213360" y="881379"/>
                  </a:lnTo>
                  <a:close/>
                </a:path>
                <a:path w="1584960" h="2252979">
                  <a:moveTo>
                    <a:pt x="215900" y="883919"/>
                  </a:moveTo>
                  <a:lnTo>
                    <a:pt x="182880" y="883919"/>
                  </a:lnTo>
                  <a:lnTo>
                    <a:pt x="193040" y="894079"/>
                  </a:lnTo>
                  <a:lnTo>
                    <a:pt x="226060" y="894079"/>
                  </a:lnTo>
                  <a:lnTo>
                    <a:pt x="215900" y="883919"/>
                  </a:lnTo>
                  <a:close/>
                </a:path>
                <a:path w="1584960" h="2252979">
                  <a:moveTo>
                    <a:pt x="226060" y="894080"/>
                  </a:moveTo>
                  <a:lnTo>
                    <a:pt x="193040" y="894080"/>
                  </a:lnTo>
                  <a:lnTo>
                    <a:pt x="199389" y="900429"/>
                  </a:lnTo>
                  <a:lnTo>
                    <a:pt x="232409" y="900429"/>
                  </a:lnTo>
                  <a:lnTo>
                    <a:pt x="226060" y="894080"/>
                  </a:lnTo>
                  <a:close/>
                </a:path>
                <a:path w="1584960" h="2252979">
                  <a:moveTo>
                    <a:pt x="232410" y="900429"/>
                  </a:moveTo>
                  <a:lnTo>
                    <a:pt x="199390" y="900429"/>
                  </a:lnTo>
                  <a:lnTo>
                    <a:pt x="201929" y="902969"/>
                  </a:lnTo>
                  <a:lnTo>
                    <a:pt x="234949" y="902969"/>
                  </a:lnTo>
                  <a:lnTo>
                    <a:pt x="232410" y="900429"/>
                  </a:lnTo>
                  <a:close/>
                </a:path>
                <a:path w="1584960" h="2252979">
                  <a:moveTo>
                    <a:pt x="234950" y="902969"/>
                  </a:moveTo>
                  <a:lnTo>
                    <a:pt x="201930" y="902969"/>
                  </a:lnTo>
                  <a:lnTo>
                    <a:pt x="205740" y="906779"/>
                  </a:lnTo>
                  <a:lnTo>
                    <a:pt x="238760" y="906779"/>
                  </a:lnTo>
                  <a:lnTo>
                    <a:pt x="234950" y="902969"/>
                  </a:lnTo>
                  <a:close/>
                </a:path>
                <a:path w="1584960" h="2252979">
                  <a:moveTo>
                    <a:pt x="238760" y="906780"/>
                  </a:moveTo>
                  <a:lnTo>
                    <a:pt x="205740" y="906780"/>
                  </a:lnTo>
                  <a:lnTo>
                    <a:pt x="208280" y="909319"/>
                  </a:lnTo>
                  <a:lnTo>
                    <a:pt x="241300" y="909319"/>
                  </a:lnTo>
                  <a:lnTo>
                    <a:pt x="238760" y="906780"/>
                  </a:lnTo>
                  <a:close/>
                </a:path>
                <a:path w="1584960" h="2252979">
                  <a:moveTo>
                    <a:pt x="241300" y="909320"/>
                  </a:moveTo>
                  <a:lnTo>
                    <a:pt x="208280" y="909320"/>
                  </a:lnTo>
                  <a:lnTo>
                    <a:pt x="214630" y="915669"/>
                  </a:lnTo>
                  <a:lnTo>
                    <a:pt x="247650" y="915669"/>
                  </a:lnTo>
                  <a:lnTo>
                    <a:pt x="241300" y="909320"/>
                  </a:lnTo>
                  <a:close/>
                </a:path>
                <a:path w="1584960" h="2252979">
                  <a:moveTo>
                    <a:pt x="247650" y="915670"/>
                  </a:moveTo>
                  <a:lnTo>
                    <a:pt x="214630" y="915670"/>
                  </a:lnTo>
                  <a:lnTo>
                    <a:pt x="227330" y="928369"/>
                  </a:lnTo>
                  <a:lnTo>
                    <a:pt x="260350" y="928369"/>
                  </a:lnTo>
                  <a:lnTo>
                    <a:pt x="247650" y="915670"/>
                  </a:lnTo>
                  <a:close/>
                </a:path>
                <a:path w="1584960" h="2252979">
                  <a:moveTo>
                    <a:pt x="260350" y="928369"/>
                  </a:moveTo>
                  <a:lnTo>
                    <a:pt x="227330" y="928369"/>
                  </a:lnTo>
                  <a:lnTo>
                    <a:pt x="237489" y="938529"/>
                  </a:lnTo>
                  <a:lnTo>
                    <a:pt x="270509" y="938529"/>
                  </a:lnTo>
                  <a:lnTo>
                    <a:pt x="260350" y="928369"/>
                  </a:lnTo>
                  <a:close/>
                </a:path>
                <a:path w="1584960" h="2252979">
                  <a:moveTo>
                    <a:pt x="270510" y="938530"/>
                  </a:moveTo>
                  <a:lnTo>
                    <a:pt x="237490" y="938530"/>
                  </a:lnTo>
                  <a:lnTo>
                    <a:pt x="269239" y="970279"/>
                  </a:lnTo>
                  <a:lnTo>
                    <a:pt x="302259" y="970279"/>
                  </a:lnTo>
                  <a:lnTo>
                    <a:pt x="270510" y="938530"/>
                  </a:lnTo>
                  <a:close/>
                </a:path>
                <a:path w="1584960" h="2252979">
                  <a:moveTo>
                    <a:pt x="302260" y="970279"/>
                  </a:moveTo>
                  <a:lnTo>
                    <a:pt x="269240" y="970279"/>
                  </a:lnTo>
                  <a:lnTo>
                    <a:pt x="275589" y="976629"/>
                  </a:lnTo>
                  <a:lnTo>
                    <a:pt x="308609" y="976629"/>
                  </a:lnTo>
                  <a:lnTo>
                    <a:pt x="302260" y="970279"/>
                  </a:lnTo>
                  <a:close/>
                </a:path>
                <a:path w="1584960" h="2252979">
                  <a:moveTo>
                    <a:pt x="308610" y="976629"/>
                  </a:moveTo>
                  <a:lnTo>
                    <a:pt x="275590" y="976629"/>
                  </a:lnTo>
                  <a:lnTo>
                    <a:pt x="300989" y="1002029"/>
                  </a:lnTo>
                  <a:lnTo>
                    <a:pt x="334009" y="1002029"/>
                  </a:lnTo>
                  <a:lnTo>
                    <a:pt x="308610" y="976629"/>
                  </a:lnTo>
                  <a:close/>
                </a:path>
                <a:path w="1584960" h="2252979">
                  <a:moveTo>
                    <a:pt x="334010" y="1002029"/>
                  </a:moveTo>
                  <a:lnTo>
                    <a:pt x="300990" y="1002029"/>
                  </a:lnTo>
                  <a:lnTo>
                    <a:pt x="307339" y="1008379"/>
                  </a:lnTo>
                  <a:lnTo>
                    <a:pt x="340359" y="1008379"/>
                  </a:lnTo>
                  <a:lnTo>
                    <a:pt x="334010" y="1002029"/>
                  </a:lnTo>
                  <a:close/>
                </a:path>
                <a:path w="1584960" h="2252979">
                  <a:moveTo>
                    <a:pt x="340360" y="1008380"/>
                  </a:moveTo>
                  <a:lnTo>
                    <a:pt x="307340" y="1008380"/>
                  </a:lnTo>
                  <a:lnTo>
                    <a:pt x="339089" y="1040129"/>
                  </a:lnTo>
                  <a:lnTo>
                    <a:pt x="372109" y="1040129"/>
                  </a:lnTo>
                  <a:lnTo>
                    <a:pt x="340360" y="1008380"/>
                  </a:lnTo>
                  <a:close/>
                </a:path>
                <a:path w="1584960" h="2252979">
                  <a:moveTo>
                    <a:pt x="372110" y="1040130"/>
                  </a:moveTo>
                  <a:lnTo>
                    <a:pt x="339090" y="1040130"/>
                  </a:lnTo>
                  <a:lnTo>
                    <a:pt x="417829" y="1118869"/>
                  </a:lnTo>
                  <a:lnTo>
                    <a:pt x="450850" y="1118869"/>
                  </a:lnTo>
                  <a:lnTo>
                    <a:pt x="372110" y="1040130"/>
                  </a:lnTo>
                  <a:close/>
                </a:path>
                <a:path w="1584960" h="2252979">
                  <a:moveTo>
                    <a:pt x="450850" y="1118870"/>
                  </a:moveTo>
                  <a:lnTo>
                    <a:pt x="417830" y="1118870"/>
                  </a:lnTo>
                  <a:lnTo>
                    <a:pt x="427989" y="1129029"/>
                  </a:lnTo>
                  <a:lnTo>
                    <a:pt x="461009" y="1129029"/>
                  </a:lnTo>
                  <a:lnTo>
                    <a:pt x="450850" y="1118870"/>
                  </a:lnTo>
                  <a:close/>
                </a:path>
                <a:path w="1584960" h="2252979">
                  <a:moveTo>
                    <a:pt x="461010" y="1129029"/>
                  </a:moveTo>
                  <a:lnTo>
                    <a:pt x="427989" y="1129029"/>
                  </a:lnTo>
                  <a:lnTo>
                    <a:pt x="447040" y="1148079"/>
                  </a:lnTo>
                  <a:lnTo>
                    <a:pt x="480059" y="1148079"/>
                  </a:lnTo>
                  <a:lnTo>
                    <a:pt x="461010" y="1129029"/>
                  </a:lnTo>
                  <a:close/>
                </a:path>
                <a:path w="1584960" h="2252979">
                  <a:moveTo>
                    <a:pt x="480060" y="1148080"/>
                  </a:moveTo>
                  <a:lnTo>
                    <a:pt x="447040" y="1148080"/>
                  </a:lnTo>
                  <a:lnTo>
                    <a:pt x="466089" y="1167129"/>
                  </a:lnTo>
                  <a:lnTo>
                    <a:pt x="499109" y="1167129"/>
                  </a:lnTo>
                  <a:lnTo>
                    <a:pt x="480060" y="1148080"/>
                  </a:lnTo>
                  <a:close/>
                </a:path>
                <a:path w="1584960" h="2252979">
                  <a:moveTo>
                    <a:pt x="499110" y="1167129"/>
                  </a:moveTo>
                  <a:lnTo>
                    <a:pt x="466090" y="1167129"/>
                  </a:lnTo>
                  <a:lnTo>
                    <a:pt x="478790" y="1179829"/>
                  </a:lnTo>
                  <a:lnTo>
                    <a:pt x="511809" y="1179829"/>
                  </a:lnTo>
                  <a:lnTo>
                    <a:pt x="499110" y="1167129"/>
                  </a:lnTo>
                  <a:close/>
                </a:path>
                <a:path w="1584960" h="2252979">
                  <a:moveTo>
                    <a:pt x="511810" y="1179830"/>
                  </a:moveTo>
                  <a:lnTo>
                    <a:pt x="478790" y="1179830"/>
                  </a:lnTo>
                  <a:lnTo>
                    <a:pt x="481330" y="1182370"/>
                  </a:lnTo>
                  <a:lnTo>
                    <a:pt x="514350" y="1182370"/>
                  </a:lnTo>
                  <a:lnTo>
                    <a:pt x="511810" y="1179830"/>
                  </a:lnTo>
                  <a:close/>
                </a:path>
                <a:path w="1584960" h="2252979">
                  <a:moveTo>
                    <a:pt x="514350" y="1182370"/>
                  </a:moveTo>
                  <a:lnTo>
                    <a:pt x="481330" y="1182370"/>
                  </a:lnTo>
                  <a:lnTo>
                    <a:pt x="497839" y="1198879"/>
                  </a:lnTo>
                  <a:lnTo>
                    <a:pt x="530859" y="1198879"/>
                  </a:lnTo>
                  <a:lnTo>
                    <a:pt x="514350" y="1182370"/>
                  </a:lnTo>
                  <a:close/>
                </a:path>
                <a:path w="1584960" h="2252979">
                  <a:moveTo>
                    <a:pt x="530860" y="1198879"/>
                  </a:moveTo>
                  <a:lnTo>
                    <a:pt x="497840" y="1198879"/>
                  </a:lnTo>
                  <a:lnTo>
                    <a:pt x="510539" y="1211579"/>
                  </a:lnTo>
                  <a:lnTo>
                    <a:pt x="543559" y="1211579"/>
                  </a:lnTo>
                  <a:lnTo>
                    <a:pt x="530860" y="1198879"/>
                  </a:lnTo>
                  <a:close/>
                </a:path>
                <a:path w="1584960" h="2252979">
                  <a:moveTo>
                    <a:pt x="543560" y="1211580"/>
                  </a:moveTo>
                  <a:lnTo>
                    <a:pt x="510540" y="1211580"/>
                  </a:lnTo>
                  <a:lnTo>
                    <a:pt x="542290" y="1243329"/>
                  </a:lnTo>
                  <a:lnTo>
                    <a:pt x="575309" y="1243329"/>
                  </a:lnTo>
                  <a:lnTo>
                    <a:pt x="543560" y="1211580"/>
                  </a:lnTo>
                  <a:close/>
                </a:path>
                <a:path w="1584960" h="2252979">
                  <a:moveTo>
                    <a:pt x="575310" y="1243330"/>
                  </a:moveTo>
                  <a:lnTo>
                    <a:pt x="542290" y="1243330"/>
                  </a:lnTo>
                  <a:lnTo>
                    <a:pt x="544830" y="1245870"/>
                  </a:lnTo>
                  <a:lnTo>
                    <a:pt x="577850" y="1245870"/>
                  </a:lnTo>
                  <a:lnTo>
                    <a:pt x="575310" y="1243330"/>
                  </a:lnTo>
                  <a:close/>
                </a:path>
                <a:path w="1584960" h="2252979">
                  <a:moveTo>
                    <a:pt x="577850" y="1245870"/>
                  </a:moveTo>
                  <a:lnTo>
                    <a:pt x="544830" y="1245870"/>
                  </a:lnTo>
                  <a:lnTo>
                    <a:pt x="548639" y="1249679"/>
                  </a:lnTo>
                  <a:lnTo>
                    <a:pt x="581659" y="1249679"/>
                  </a:lnTo>
                  <a:lnTo>
                    <a:pt x="577850" y="1245870"/>
                  </a:lnTo>
                  <a:close/>
                </a:path>
                <a:path w="1584960" h="2252979">
                  <a:moveTo>
                    <a:pt x="581660" y="1249679"/>
                  </a:moveTo>
                  <a:lnTo>
                    <a:pt x="548640" y="1249679"/>
                  </a:lnTo>
                  <a:lnTo>
                    <a:pt x="557530" y="1258569"/>
                  </a:lnTo>
                  <a:lnTo>
                    <a:pt x="590550" y="1258569"/>
                  </a:lnTo>
                  <a:lnTo>
                    <a:pt x="581660" y="1249679"/>
                  </a:lnTo>
                  <a:close/>
                </a:path>
                <a:path w="1584960" h="2252979">
                  <a:moveTo>
                    <a:pt x="590550" y="1258570"/>
                  </a:moveTo>
                  <a:lnTo>
                    <a:pt x="557530" y="1258570"/>
                  </a:lnTo>
                  <a:lnTo>
                    <a:pt x="574040" y="1275079"/>
                  </a:lnTo>
                  <a:lnTo>
                    <a:pt x="607059" y="1275079"/>
                  </a:lnTo>
                  <a:lnTo>
                    <a:pt x="590550" y="1258570"/>
                  </a:lnTo>
                  <a:close/>
                </a:path>
                <a:path w="1584960" h="2252979">
                  <a:moveTo>
                    <a:pt x="607060" y="1275080"/>
                  </a:moveTo>
                  <a:lnTo>
                    <a:pt x="574040" y="1275080"/>
                  </a:lnTo>
                  <a:lnTo>
                    <a:pt x="576580" y="1277620"/>
                  </a:lnTo>
                  <a:lnTo>
                    <a:pt x="609600" y="1277620"/>
                  </a:lnTo>
                  <a:lnTo>
                    <a:pt x="607060" y="1275080"/>
                  </a:lnTo>
                  <a:close/>
                </a:path>
                <a:path w="1584960" h="2252979">
                  <a:moveTo>
                    <a:pt x="609600" y="1277620"/>
                  </a:moveTo>
                  <a:lnTo>
                    <a:pt x="576580" y="1277620"/>
                  </a:lnTo>
                  <a:lnTo>
                    <a:pt x="580389" y="1281429"/>
                  </a:lnTo>
                  <a:lnTo>
                    <a:pt x="613409" y="1281429"/>
                  </a:lnTo>
                  <a:lnTo>
                    <a:pt x="609600" y="1277620"/>
                  </a:lnTo>
                  <a:close/>
                </a:path>
                <a:path w="1584960" h="2252979">
                  <a:moveTo>
                    <a:pt x="613409" y="1281429"/>
                  </a:moveTo>
                  <a:lnTo>
                    <a:pt x="580389" y="1281429"/>
                  </a:lnTo>
                  <a:lnTo>
                    <a:pt x="605790" y="1306829"/>
                  </a:lnTo>
                  <a:lnTo>
                    <a:pt x="638810" y="1306829"/>
                  </a:lnTo>
                  <a:lnTo>
                    <a:pt x="613409" y="1281429"/>
                  </a:lnTo>
                  <a:close/>
                </a:path>
                <a:path w="1584960" h="2252979">
                  <a:moveTo>
                    <a:pt x="638810" y="1306830"/>
                  </a:moveTo>
                  <a:lnTo>
                    <a:pt x="605790" y="1306830"/>
                  </a:lnTo>
                  <a:lnTo>
                    <a:pt x="624839" y="1325879"/>
                  </a:lnTo>
                  <a:lnTo>
                    <a:pt x="657859" y="1325879"/>
                  </a:lnTo>
                  <a:lnTo>
                    <a:pt x="638810" y="1306830"/>
                  </a:lnTo>
                  <a:close/>
                </a:path>
                <a:path w="1584960" h="2252979">
                  <a:moveTo>
                    <a:pt x="657860" y="1325879"/>
                  </a:moveTo>
                  <a:lnTo>
                    <a:pt x="624840" y="1325879"/>
                  </a:lnTo>
                  <a:lnTo>
                    <a:pt x="637540" y="1338579"/>
                  </a:lnTo>
                  <a:lnTo>
                    <a:pt x="670560" y="1338579"/>
                  </a:lnTo>
                  <a:lnTo>
                    <a:pt x="657860" y="1325879"/>
                  </a:lnTo>
                  <a:close/>
                </a:path>
                <a:path w="1584960" h="2252979">
                  <a:moveTo>
                    <a:pt x="670560" y="1338580"/>
                  </a:moveTo>
                  <a:lnTo>
                    <a:pt x="637540" y="1338580"/>
                  </a:lnTo>
                  <a:lnTo>
                    <a:pt x="640080" y="1341120"/>
                  </a:lnTo>
                  <a:lnTo>
                    <a:pt x="673100" y="1341120"/>
                  </a:lnTo>
                  <a:lnTo>
                    <a:pt x="670560" y="1338580"/>
                  </a:lnTo>
                  <a:close/>
                </a:path>
                <a:path w="1584960" h="2252979">
                  <a:moveTo>
                    <a:pt x="673100" y="1341120"/>
                  </a:moveTo>
                  <a:lnTo>
                    <a:pt x="640080" y="1341120"/>
                  </a:lnTo>
                  <a:lnTo>
                    <a:pt x="656589" y="1357629"/>
                  </a:lnTo>
                  <a:lnTo>
                    <a:pt x="689609" y="1357629"/>
                  </a:lnTo>
                  <a:lnTo>
                    <a:pt x="673100" y="1341120"/>
                  </a:lnTo>
                  <a:close/>
                </a:path>
                <a:path w="1584960" h="2252979">
                  <a:moveTo>
                    <a:pt x="689610" y="1357629"/>
                  </a:moveTo>
                  <a:lnTo>
                    <a:pt x="656590" y="1357629"/>
                  </a:lnTo>
                  <a:lnTo>
                    <a:pt x="671829" y="1372869"/>
                  </a:lnTo>
                  <a:lnTo>
                    <a:pt x="704849" y="1372869"/>
                  </a:lnTo>
                  <a:lnTo>
                    <a:pt x="689610" y="1357629"/>
                  </a:lnTo>
                  <a:close/>
                </a:path>
                <a:path w="1584960" h="2252979">
                  <a:moveTo>
                    <a:pt x="704850" y="1372870"/>
                  </a:moveTo>
                  <a:lnTo>
                    <a:pt x="671830" y="1372870"/>
                  </a:lnTo>
                  <a:lnTo>
                    <a:pt x="678180" y="1379219"/>
                  </a:lnTo>
                  <a:lnTo>
                    <a:pt x="711200" y="1379219"/>
                  </a:lnTo>
                  <a:lnTo>
                    <a:pt x="704850" y="1372870"/>
                  </a:lnTo>
                  <a:close/>
                </a:path>
                <a:path w="1584960" h="2252979">
                  <a:moveTo>
                    <a:pt x="711200" y="1379220"/>
                  </a:moveTo>
                  <a:lnTo>
                    <a:pt x="678180" y="1379220"/>
                  </a:lnTo>
                  <a:lnTo>
                    <a:pt x="690879" y="1391919"/>
                  </a:lnTo>
                  <a:lnTo>
                    <a:pt x="723899" y="1391919"/>
                  </a:lnTo>
                  <a:lnTo>
                    <a:pt x="711200" y="1379220"/>
                  </a:lnTo>
                  <a:close/>
                </a:path>
                <a:path w="1584960" h="2252979">
                  <a:moveTo>
                    <a:pt x="723900" y="1391919"/>
                  </a:moveTo>
                  <a:lnTo>
                    <a:pt x="690880" y="1391919"/>
                  </a:lnTo>
                  <a:lnTo>
                    <a:pt x="694690" y="1395729"/>
                  </a:lnTo>
                  <a:lnTo>
                    <a:pt x="727709" y="1395729"/>
                  </a:lnTo>
                  <a:lnTo>
                    <a:pt x="723900" y="1391919"/>
                  </a:lnTo>
                  <a:close/>
                </a:path>
                <a:path w="1584960" h="2252979">
                  <a:moveTo>
                    <a:pt x="727710" y="1395730"/>
                  </a:moveTo>
                  <a:lnTo>
                    <a:pt x="694690" y="1395730"/>
                  </a:lnTo>
                  <a:lnTo>
                    <a:pt x="697230" y="1398269"/>
                  </a:lnTo>
                  <a:lnTo>
                    <a:pt x="730250" y="1398269"/>
                  </a:lnTo>
                  <a:lnTo>
                    <a:pt x="727710" y="1395730"/>
                  </a:lnTo>
                  <a:close/>
                </a:path>
                <a:path w="1584960" h="2252979">
                  <a:moveTo>
                    <a:pt x="730250" y="1398270"/>
                  </a:moveTo>
                  <a:lnTo>
                    <a:pt x="697230" y="1398270"/>
                  </a:lnTo>
                  <a:lnTo>
                    <a:pt x="703580" y="1404619"/>
                  </a:lnTo>
                  <a:lnTo>
                    <a:pt x="736600" y="1404619"/>
                  </a:lnTo>
                  <a:lnTo>
                    <a:pt x="730250" y="1398270"/>
                  </a:lnTo>
                  <a:close/>
                </a:path>
                <a:path w="1584960" h="2252979">
                  <a:moveTo>
                    <a:pt x="736600" y="1404620"/>
                  </a:moveTo>
                  <a:lnTo>
                    <a:pt x="703580" y="1404620"/>
                  </a:lnTo>
                  <a:lnTo>
                    <a:pt x="709929" y="1410969"/>
                  </a:lnTo>
                  <a:lnTo>
                    <a:pt x="742949" y="1410969"/>
                  </a:lnTo>
                  <a:lnTo>
                    <a:pt x="736600" y="1404620"/>
                  </a:lnTo>
                  <a:close/>
                </a:path>
                <a:path w="1584960" h="2252979">
                  <a:moveTo>
                    <a:pt x="742950" y="1410970"/>
                  </a:moveTo>
                  <a:lnTo>
                    <a:pt x="709930" y="1410970"/>
                  </a:lnTo>
                  <a:lnTo>
                    <a:pt x="722629" y="1423669"/>
                  </a:lnTo>
                  <a:lnTo>
                    <a:pt x="755649" y="1423669"/>
                  </a:lnTo>
                  <a:lnTo>
                    <a:pt x="742950" y="1410970"/>
                  </a:lnTo>
                  <a:close/>
                </a:path>
                <a:path w="1584960" h="2252979">
                  <a:moveTo>
                    <a:pt x="755650" y="1423670"/>
                  </a:moveTo>
                  <a:lnTo>
                    <a:pt x="722630" y="1423670"/>
                  </a:lnTo>
                  <a:lnTo>
                    <a:pt x="726439" y="1427479"/>
                  </a:lnTo>
                  <a:lnTo>
                    <a:pt x="759459" y="1427479"/>
                  </a:lnTo>
                  <a:lnTo>
                    <a:pt x="755650" y="1423670"/>
                  </a:lnTo>
                  <a:close/>
                </a:path>
                <a:path w="1584960" h="2252979">
                  <a:moveTo>
                    <a:pt x="759460" y="1427480"/>
                  </a:moveTo>
                  <a:lnTo>
                    <a:pt x="726440" y="1427480"/>
                  </a:lnTo>
                  <a:lnTo>
                    <a:pt x="728979" y="1430019"/>
                  </a:lnTo>
                  <a:lnTo>
                    <a:pt x="761999" y="1430019"/>
                  </a:lnTo>
                  <a:lnTo>
                    <a:pt x="759460" y="1427480"/>
                  </a:lnTo>
                  <a:close/>
                </a:path>
                <a:path w="1584960" h="2252979">
                  <a:moveTo>
                    <a:pt x="762000" y="1430019"/>
                  </a:moveTo>
                  <a:lnTo>
                    <a:pt x="728980" y="1430019"/>
                  </a:lnTo>
                  <a:lnTo>
                    <a:pt x="735330" y="1436369"/>
                  </a:lnTo>
                  <a:lnTo>
                    <a:pt x="768350" y="1436369"/>
                  </a:lnTo>
                  <a:lnTo>
                    <a:pt x="762000" y="1430019"/>
                  </a:lnTo>
                  <a:close/>
                </a:path>
                <a:path w="1584960" h="2252979">
                  <a:moveTo>
                    <a:pt x="768350" y="1436370"/>
                  </a:moveTo>
                  <a:lnTo>
                    <a:pt x="735330" y="1436370"/>
                  </a:lnTo>
                  <a:lnTo>
                    <a:pt x="741679" y="1442719"/>
                  </a:lnTo>
                  <a:lnTo>
                    <a:pt x="774699" y="1442719"/>
                  </a:lnTo>
                  <a:lnTo>
                    <a:pt x="768350" y="1436370"/>
                  </a:lnTo>
                  <a:close/>
                </a:path>
                <a:path w="1584960" h="2252979">
                  <a:moveTo>
                    <a:pt x="1385570" y="2053589"/>
                  </a:moveTo>
                  <a:lnTo>
                    <a:pt x="1352550" y="2053589"/>
                  </a:lnTo>
                  <a:lnTo>
                    <a:pt x="1356360" y="2057399"/>
                  </a:lnTo>
                  <a:lnTo>
                    <a:pt x="1389380" y="2057399"/>
                  </a:lnTo>
                  <a:lnTo>
                    <a:pt x="1385570" y="2053589"/>
                  </a:lnTo>
                  <a:close/>
                </a:path>
                <a:path w="1584960" h="2252979">
                  <a:moveTo>
                    <a:pt x="1383030" y="2051049"/>
                  </a:moveTo>
                  <a:lnTo>
                    <a:pt x="1350010" y="2051049"/>
                  </a:lnTo>
                  <a:lnTo>
                    <a:pt x="1351280" y="2052319"/>
                  </a:lnTo>
                  <a:lnTo>
                    <a:pt x="1384300" y="2052319"/>
                  </a:lnTo>
                  <a:lnTo>
                    <a:pt x="1383030" y="2051049"/>
                  </a:lnTo>
                  <a:close/>
                </a:path>
                <a:path w="1584960" h="2252979">
                  <a:moveTo>
                    <a:pt x="1379220" y="2047239"/>
                  </a:moveTo>
                  <a:lnTo>
                    <a:pt x="1346200" y="2047239"/>
                  </a:lnTo>
                  <a:lnTo>
                    <a:pt x="1348740" y="2049779"/>
                  </a:lnTo>
                  <a:lnTo>
                    <a:pt x="1381760" y="2049779"/>
                  </a:lnTo>
                  <a:lnTo>
                    <a:pt x="1379220" y="2047239"/>
                  </a:lnTo>
                  <a:close/>
                </a:path>
                <a:path w="1584960" h="2252979">
                  <a:moveTo>
                    <a:pt x="1376680" y="2044699"/>
                  </a:moveTo>
                  <a:lnTo>
                    <a:pt x="1343660" y="2044699"/>
                  </a:lnTo>
                  <a:lnTo>
                    <a:pt x="1344930" y="2045969"/>
                  </a:lnTo>
                  <a:lnTo>
                    <a:pt x="1377950" y="2045969"/>
                  </a:lnTo>
                  <a:lnTo>
                    <a:pt x="1376680" y="2044699"/>
                  </a:lnTo>
                  <a:close/>
                </a:path>
                <a:path w="1584960" h="2252979">
                  <a:moveTo>
                    <a:pt x="1372870" y="2040889"/>
                  </a:moveTo>
                  <a:lnTo>
                    <a:pt x="1339850" y="2040889"/>
                  </a:lnTo>
                  <a:lnTo>
                    <a:pt x="1342390" y="2043429"/>
                  </a:lnTo>
                  <a:lnTo>
                    <a:pt x="1375410" y="2043429"/>
                  </a:lnTo>
                  <a:lnTo>
                    <a:pt x="1372870" y="2040889"/>
                  </a:lnTo>
                  <a:close/>
                </a:path>
                <a:path w="1584960" h="2252979">
                  <a:moveTo>
                    <a:pt x="1370330" y="2038349"/>
                  </a:moveTo>
                  <a:lnTo>
                    <a:pt x="1337310" y="2038349"/>
                  </a:lnTo>
                  <a:lnTo>
                    <a:pt x="1338580" y="2039620"/>
                  </a:lnTo>
                  <a:lnTo>
                    <a:pt x="1371600" y="2039620"/>
                  </a:lnTo>
                  <a:lnTo>
                    <a:pt x="1370330" y="2038349"/>
                  </a:lnTo>
                  <a:close/>
                </a:path>
                <a:path w="1584960" h="2252979">
                  <a:moveTo>
                    <a:pt x="1366520" y="2034539"/>
                  </a:moveTo>
                  <a:lnTo>
                    <a:pt x="1333500" y="2034539"/>
                  </a:lnTo>
                  <a:lnTo>
                    <a:pt x="1336040" y="2037079"/>
                  </a:lnTo>
                  <a:lnTo>
                    <a:pt x="1369060" y="2037079"/>
                  </a:lnTo>
                  <a:lnTo>
                    <a:pt x="1366520" y="2034539"/>
                  </a:lnTo>
                  <a:close/>
                </a:path>
                <a:path w="1584960" h="2252979">
                  <a:moveTo>
                    <a:pt x="1363980" y="2031999"/>
                  </a:moveTo>
                  <a:lnTo>
                    <a:pt x="1330960" y="2031999"/>
                  </a:lnTo>
                  <a:lnTo>
                    <a:pt x="1332230" y="2033270"/>
                  </a:lnTo>
                  <a:lnTo>
                    <a:pt x="1365250" y="2033270"/>
                  </a:lnTo>
                  <a:lnTo>
                    <a:pt x="1363980" y="2031999"/>
                  </a:lnTo>
                  <a:close/>
                </a:path>
                <a:path w="1584960" h="2252979">
                  <a:moveTo>
                    <a:pt x="1360170" y="2028189"/>
                  </a:moveTo>
                  <a:lnTo>
                    <a:pt x="1327150" y="2028189"/>
                  </a:lnTo>
                  <a:lnTo>
                    <a:pt x="1329690" y="2030729"/>
                  </a:lnTo>
                  <a:lnTo>
                    <a:pt x="1362710" y="2030729"/>
                  </a:lnTo>
                  <a:lnTo>
                    <a:pt x="1360170" y="2028189"/>
                  </a:lnTo>
                  <a:close/>
                </a:path>
                <a:path w="1584960" h="2252979">
                  <a:moveTo>
                    <a:pt x="1357630" y="2025649"/>
                  </a:moveTo>
                  <a:lnTo>
                    <a:pt x="1324610" y="2025649"/>
                  </a:lnTo>
                  <a:lnTo>
                    <a:pt x="1325880" y="2026919"/>
                  </a:lnTo>
                  <a:lnTo>
                    <a:pt x="1358900" y="2026919"/>
                  </a:lnTo>
                  <a:lnTo>
                    <a:pt x="1357630" y="2025649"/>
                  </a:lnTo>
                  <a:close/>
                </a:path>
                <a:path w="1584960" h="2252979">
                  <a:moveTo>
                    <a:pt x="1353820" y="2021839"/>
                  </a:moveTo>
                  <a:lnTo>
                    <a:pt x="1320800" y="2021839"/>
                  </a:lnTo>
                  <a:lnTo>
                    <a:pt x="1323340" y="2024379"/>
                  </a:lnTo>
                  <a:lnTo>
                    <a:pt x="1356360" y="2024379"/>
                  </a:lnTo>
                  <a:lnTo>
                    <a:pt x="1353820" y="2021839"/>
                  </a:lnTo>
                  <a:close/>
                </a:path>
                <a:path w="1584960" h="2252979">
                  <a:moveTo>
                    <a:pt x="1351280" y="2019299"/>
                  </a:moveTo>
                  <a:lnTo>
                    <a:pt x="1318260" y="2019299"/>
                  </a:lnTo>
                  <a:lnTo>
                    <a:pt x="1319530" y="2020569"/>
                  </a:lnTo>
                  <a:lnTo>
                    <a:pt x="1352550" y="2020569"/>
                  </a:lnTo>
                  <a:lnTo>
                    <a:pt x="1351280" y="2019299"/>
                  </a:lnTo>
                  <a:close/>
                </a:path>
                <a:path w="1584960" h="2252979">
                  <a:moveTo>
                    <a:pt x="1347470" y="2015489"/>
                  </a:moveTo>
                  <a:lnTo>
                    <a:pt x="1314450" y="2015489"/>
                  </a:lnTo>
                  <a:lnTo>
                    <a:pt x="1316990" y="2018029"/>
                  </a:lnTo>
                  <a:lnTo>
                    <a:pt x="1350010" y="2018029"/>
                  </a:lnTo>
                  <a:lnTo>
                    <a:pt x="1347470" y="2015489"/>
                  </a:lnTo>
                  <a:close/>
                </a:path>
                <a:path w="1584960" h="2252979">
                  <a:moveTo>
                    <a:pt x="1344930" y="2012949"/>
                  </a:moveTo>
                  <a:lnTo>
                    <a:pt x="1311910" y="2012949"/>
                  </a:lnTo>
                  <a:lnTo>
                    <a:pt x="1313180" y="2014219"/>
                  </a:lnTo>
                  <a:lnTo>
                    <a:pt x="1346200" y="2014219"/>
                  </a:lnTo>
                  <a:lnTo>
                    <a:pt x="1344930" y="2012949"/>
                  </a:lnTo>
                  <a:close/>
                </a:path>
                <a:path w="1584960" h="2252979">
                  <a:moveTo>
                    <a:pt x="1341120" y="2009139"/>
                  </a:moveTo>
                  <a:lnTo>
                    <a:pt x="1308100" y="2009139"/>
                  </a:lnTo>
                  <a:lnTo>
                    <a:pt x="1310640" y="2011679"/>
                  </a:lnTo>
                  <a:lnTo>
                    <a:pt x="1343660" y="2011679"/>
                  </a:lnTo>
                  <a:lnTo>
                    <a:pt x="1341120" y="2009139"/>
                  </a:lnTo>
                  <a:close/>
                </a:path>
                <a:path w="1584960" h="2252979">
                  <a:moveTo>
                    <a:pt x="1338580" y="2006599"/>
                  </a:moveTo>
                  <a:lnTo>
                    <a:pt x="1305560" y="2006599"/>
                  </a:lnTo>
                  <a:lnTo>
                    <a:pt x="1306830" y="2007869"/>
                  </a:lnTo>
                  <a:lnTo>
                    <a:pt x="1339850" y="2007869"/>
                  </a:lnTo>
                  <a:lnTo>
                    <a:pt x="1338580" y="2006599"/>
                  </a:lnTo>
                  <a:close/>
                </a:path>
                <a:path w="1584960" h="2252979">
                  <a:moveTo>
                    <a:pt x="1334770" y="2002789"/>
                  </a:moveTo>
                  <a:lnTo>
                    <a:pt x="1301750" y="2002789"/>
                  </a:lnTo>
                  <a:lnTo>
                    <a:pt x="1304290" y="2005329"/>
                  </a:lnTo>
                  <a:lnTo>
                    <a:pt x="1337310" y="2005329"/>
                  </a:lnTo>
                  <a:lnTo>
                    <a:pt x="1334770" y="2002789"/>
                  </a:lnTo>
                  <a:close/>
                </a:path>
                <a:path w="1584960" h="2252979">
                  <a:moveTo>
                    <a:pt x="1332230" y="2000249"/>
                  </a:moveTo>
                  <a:lnTo>
                    <a:pt x="1299210" y="2000249"/>
                  </a:lnTo>
                  <a:lnTo>
                    <a:pt x="1300480" y="2001519"/>
                  </a:lnTo>
                  <a:lnTo>
                    <a:pt x="1333500" y="2001519"/>
                  </a:lnTo>
                  <a:lnTo>
                    <a:pt x="1332230" y="2000249"/>
                  </a:lnTo>
                  <a:close/>
                </a:path>
                <a:path w="1584960" h="2252979">
                  <a:moveTo>
                    <a:pt x="1328420" y="1996439"/>
                  </a:moveTo>
                  <a:lnTo>
                    <a:pt x="1295400" y="1996439"/>
                  </a:lnTo>
                  <a:lnTo>
                    <a:pt x="1297940" y="1998979"/>
                  </a:lnTo>
                  <a:lnTo>
                    <a:pt x="1330960" y="1998979"/>
                  </a:lnTo>
                  <a:lnTo>
                    <a:pt x="1328420" y="1996439"/>
                  </a:lnTo>
                  <a:close/>
                </a:path>
                <a:path w="1584960" h="2252979">
                  <a:moveTo>
                    <a:pt x="1325880" y="1993899"/>
                  </a:moveTo>
                  <a:lnTo>
                    <a:pt x="1292860" y="1993899"/>
                  </a:lnTo>
                  <a:lnTo>
                    <a:pt x="1294130" y="1995169"/>
                  </a:lnTo>
                  <a:lnTo>
                    <a:pt x="1327150" y="1995169"/>
                  </a:lnTo>
                  <a:lnTo>
                    <a:pt x="1325880" y="1993899"/>
                  </a:lnTo>
                  <a:close/>
                </a:path>
                <a:path w="1584960" h="2252979">
                  <a:moveTo>
                    <a:pt x="1322070" y="1990089"/>
                  </a:moveTo>
                  <a:lnTo>
                    <a:pt x="1289050" y="1990089"/>
                  </a:lnTo>
                  <a:lnTo>
                    <a:pt x="1291590" y="1992629"/>
                  </a:lnTo>
                  <a:lnTo>
                    <a:pt x="1324610" y="1992629"/>
                  </a:lnTo>
                  <a:lnTo>
                    <a:pt x="1322070" y="1990089"/>
                  </a:lnTo>
                  <a:close/>
                </a:path>
                <a:path w="1584960" h="2252979">
                  <a:moveTo>
                    <a:pt x="1319529" y="1987549"/>
                  </a:moveTo>
                  <a:lnTo>
                    <a:pt x="1286510" y="1987549"/>
                  </a:lnTo>
                  <a:lnTo>
                    <a:pt x="1287780" y="1988819"/>
                  </a:lnTo>
                  <a:lnTo>
                    <a:pt x="1320800" y="1988819"/>
                  </a:lnTo>
                  <a:lnTo>
                    <a:pt x="1319529" y="1987549"/>
                  </a:lnTo>
                  <a:close/>
                </a:path>
                <a:path w="1584960" h="2252979">
                  <a:moveTo>
                    <a:pt x="1315720" y="1983739"/>
                  </a:moveTo>
                  <a:lnTo>
                    <a:pt x="1282700" y="1983739"/>
                  </a:lnTo>
                  <a:lnTo>
                    <a:pt x="1285240" y="1986279"/>
                  </a:lnTo>
                  <a:lnTo>
                    <a:pt x="1318260" y="1986279"/>
                  </a:lnTo>
                  <a:lnTo>
                    <a:pt x="1315720" y="1983739"/>
                  </a:lnTo>
                  <a:close/>
                </a:path>
                <a:path w="1584960" h="2252979">
                  <a:moveTo>
                    <a:pt x="1313179" y="1981199"/>
                  </a:moveTo>
                  <a:lnTo>
                    <a:pt x="1280160" y="1981199"/>
                  </a:lnTo>
                  <a:lnTo>
                    <a:pt x="1281430" y="1982469"/>
                  </a:lnTo>
                  <a:lnTo>
                    <a:pt x="1314450" y="1982469"/>
                  </a:lnTo>
                  <a:lnTo>
                    <a:pt x="1313179" y="1981199"/>
                  </a:lnTo>
                  <a:close/>
                </a:path>
                <a:path w="1584960" h="2252979">
                  <a:moveTo>
                    <a:pt x="1309369" y="1977389"/>
                  </a:moveTo>
                  <a:lnTo>
                    <a:pt x="1276350" y="1977389"/>
                  </a:lnTo>
                  <a:lnTo>
                    <a:pt x="1278890" y="1979929"/>
                  </a:lnTo>
                  <a:lnTo>
                    <a:pt x="1311909" y="1979929"/>
                  </a:lnTo>
                  <a:lnTo>
                    <a:pt x="1309369" y="1977389"/>
                  </a:lnTo>
                  <a:close/>
                </a:path>
                <a:path w="1584960" h="2252979">
                  <a:moveTo>
                    <a:pt x="1306829" y="1974849"/>
                  </a:moveTo>
                  <a:lnTo>
                    <a:pt x="1273810" y="1974849"/>
                  </a:lnTo>
                  <a:lnTo>
                    <a:pt x="1275080" y="1976119"/>
                  </a:lnTo>
                  <a:lnTo>
                    <a:pt x="1308100" y="1976119"/>
                  </a:lnTo>
                  <a:lnTo>
                    <a:pt x="1306829" y="1974849"/>
                  </a:lnTo>
                  <a:close/>
                </a:path>
                <a:path w="1584960" h="2252979">
                  <a:moveTo>
                    <a:pt x="1303020" y="1971039"/>
                  </a:moveTo>
                  <a:lnTo>
                    <a:pt x="1270000" y="1971039"/>
                  </a:lnTo>
                  <a:lnTo>
                    <a:pt x="1272540" y="1973579"/>
                  </a:lnTo>
                  <a:lnTo>
                    <a:pt x="1305560" y="1973579"/>
                  </a:lnTo>
                  <a:lnTo>
                    <a:pt x="1303020" y="1971039"/>
                  </a:lnTo>
                  <a:close/>
                </a:path>
                <a:path w="1584960" h="2252979">
                  <a:moveTo>
                    <a:pt x="1300479" y="1968499"/>
                  </a:moveTo>
                  <a:lnTo>
                    <a:pt x="1267460" y="1968499"/>
                  </a:lnTo>
                  <a:lnTo>
                    <a:pt x="1268730" y="1969769"/>
                  </a:lnTo>
                  <a:lnTo>
                    <a:pt x="1301750" y="1969769"/>
                  </a:lnTo>
                  <a:lnTo>
                    <a:pt x="1300479" y="1968499"/>
                  </a:lnTo>
                  <a:close/>
                </a:path>
                <a:path w="1584960" h="2252979">
                  <a:moveTo>
                    <a:pt x="1296670" y="1964689"/>
                  </a:moveTo>
                  <a:lnTo>
                    <a:pt x="1263650" y="1964689"/>
                  </a:lnTo>
                  <a:lnTo>
                    <a:pt x="1266190" y="1967229"/>
                  </a:lnTo>
                  <a:lnTo>
                    <a:pt x="1299210" y="1967229"/>
                  </a:lnTo>
                  <a:lnTo>
                    <a:pt x="1296670" y="1964689"/>
                  </a:lnTo>
                  <a:close/>
                </a:path>
                <a:path w="1584960" h="2252979">
                  <a:moveTo>
                    <a:pt x="1294130" y="1962149"/>
                  </a:moveTo>
                  <a:lnTo>
                    <a:pt x="1261110" y="1962149"/>
                  </a:lnTo>
                  <a:lnTo>
                    <a:pt x="1262380" y="1963419"/>
                  </a:lnTo>
                  <a:lnTo>
                    <a:pt x="1295400" y="1963419"/>
                  </a:lnTo>
                  <a:lnTo>
                    <a:pt x="1294130" y="1962149"/>
                  </a:lnTo>
                  <a:close/>
                </a:path>
                <a:path w="1584960" h="2252979">
                  <a:moveTo>
                    <a:pt x="1287780" y="1955799"/>
                  </a:moveTo>
                  <a:lnTo>
                    <a:pt x="1254760" y="1955799"/>
                  </a:lnTo>
                  <a:lnTo>
                    <a:pt x="1259840" y="1960879"/>
                  </a:lnTo>
                  <a:lnTo>
                    <a:pt x="1292860" y="1960879"/>
                  </a:lnTo>
                  <a:lnTo>
                    <a:pt x="1287780" y="1955799"/>
                  </a:lnTo>
                  <a:close/>
                </a:path>
                <a:path w="1584960" h="2252979">
                  <a:moveTo>
                    <a:pt x="1283970" y="1951989"/>
                  </a:moveTo>
                  <a:lnTo>
                    <a:pt x="1250950" y="1951989"/>
                  </a:lnTo>
                  <a:lnTo>
                    <a:pt x="1253490" y="1954529"/>
                  </a:lnTo>
                  <a:lnTo>
                    <a:pt x="1286510" y="1954529"/>
                  </a:lnTo>
                  <a:lnTo>
                    <a:pt x="1283970" y="1951989"/>
                  </a:lnTo>
                  <a:close/>
                </a:path>
                <a:path w="1584960" h="2252979">
                  <a:moveTo>
                    <a:pt x="1281430" y="1949449"/>
                  </a:moveTo>
                  <a:lnTo>
                    <a:pt x="1248410" y="1949449"/>
                  </a:lnTo>
                  <a:lnTo>
                    <a:pt x="1249680" y="1950719"/>
                  </a:lnTo>
                  <a:lnTo>
                    <a:pt x="1282700" y="1950719"/>
                  </a:lnTo>
                  <a:lnTo>
                    <a:pt x="1281430" y="1949449"/>
                  </a:lnTo>
                  <a:close/>
                </a:path>
                <a:path w="1584960" h="2252979">
                  <a:moveTo>
                    <a:pt x="1277620" y="1945639"/>
                  </a:moveTo>
                  <a:lnTo>
                    <a:pt x="1244600" y="1945639"/>
                  </a:lnTo>
                  <a:lnTo>
                    <a:pt x="1247140" y="1948179"/>
                  </a:lnTo>
                  <a:lnTo>
                    <a:pt x="1280160" y="1948179"/>
                  </a:lnTo>
                  <a:lnTo>
                    <a:pt x="1277620" y="1945639"/>
                  </a:lnTo>
                  <a:close/>
                </a:path>
                <a:path w="1584960" h="2252979">
                  <a:moveTo>
                    <a:pt x="1275080" y="1943099"/>
                  </a:moveTo>
                  <a:lnTo>
                    <a:pt x="1242060" y="1943099"/>
                  </a:lnTo>
                  <a:lnTo>
                    <a:pt x="1243330" y="1944369"/>
                  </a:lnTo>
                  <a:lnTo>
                    <a:pt x="1276350" y="1944369"/>
                  </a:lnTo>
                  <a:lnTo>
                    <a:pt x="1275080" y="1943099"/>
                  </a:lnTo>
                  <a:close/>
                </a:path>
                <a:path w="1584960" h="2252979">
                  <a:moveTo>
                    <a:pt x="1271270" y="1939289"/>
                  </a:moveTo>
                  <a:lnTo>
                    <a:pt x="1238250" y="1939289"/>
                  </a:lnTo>
                  <a:lnTo>
                    <a:pt x="1240790" y="1941829"/>
                  </a:lnTo>
                  <a:lnTo>
                    <a:pt x="1273810" y="1941829"/>
                  </a:lnTo>
                  <a:lnTo>
                    <a:pt x="1271270" y="1939289"/>
                  </a:lnTo>
                  <a:close/>
                </a:path>
                <a:path w="1584960" h="2252979">
                  <a:moveTo>
                    <a:pt x="1268730" y="1936749"/>
                  </a:moveTo>
                  <a:lnTo>
                    <a:pt x="1235710" y="1936749"/>
                  </a:lnTo>
                  <a:lnTo>
                    <a:pt x="1236980" y="1938019"/>
                  </a:lnTo>
                  <a:lnTo>
                    <a:pt x="1270000" y="1938019"/>
                  </a:lnTo>
                  <a:lnTo>
                    <a:pt x="1268730" y="1936749"/>
                  </a:lnTo>
                  <a:close/>
                </a:path>
                <a:path w="1584960" h="2252979">
                  <a:moveTo>
                    <a:pt x="1264920" y="1932939"/>
                  </a:moveTo>
                  <a:lnTo>
                    <a:pt x="1231900" y="1932939"/>
                  </a:lnTo>
                  <a:lnTo>
                    <a:pt x="1234440" y="1935479"/>
                  </a:lnTo>
                  <a:lnTo>
                    <a:pt x="1267460" y="1935479"/>
                  </a:lnTo>
                  <a:lnTo>
                    <a:pt x="1264920" y="1932939"/>
                  </a:lnTo>
                  <a:close/>
                </a:path>
                <a:path w="1584960" h="2252979">
                  <a:moveTo>
                    <a:pt x="1262380" y="1930399"/>
                  </a:moveTo>
                  <a:lnTo>
                    <a:pt x="1229360" y="1930399"/>
                  </a:lnTo>
                  <a:lnTo>
                    <a:pt x="1230630" y="1931669"/>
                  </a:lnTo>
                  <a:lnTo>
                    <a:pt x="1263650" y="1931669"/>
                  </a:lnTo>
                  <a:lnTo>
                    <a:pt x="1262380" y="1930399"/>
                  </a:lnTo>
                  <a:close/>
                </a:path>
                <a:path w="1584960" h="2252979">
                  <a:moveTo>
                    <a:pt x="1258570" y="1926589"/>
                  </a:moveTo>
                  <a:lnTo>
                    <a:pt x="1225549" y="1926589"/>
                  </a:lnTo>
                  <a:lnTo>
                    <a:pt x="1228090" y="1929129"/>
                  </a:lnTo>
                  <a:lnTo>
                    <a:pt x="1261110" y="1929129"/>
                  </a:lnTo>
                  <a:lnTo>
                    <a:pt x="1258570" y="1926589"/>
                  </a:lnTo>
                  <a:close/>
                </a:path>
                <a:path w="1584960" h="2252979">
                  <a:moveTo>
                    <a:pt x="1256030" y="1924049"/>
                  </a:moveTo>
                  <a:lnTo>
                    <a:pt x="1223010" y="1924049"/>
                  </a:lnTo>
                  <a:lnTo>
                    <a:pt x="1224280" y="1925319"/>
                  </a:lnTo>
                  <a:lnTo>
                    <a:pt x="1257300" y="1925319"/>
                  </a:lnTo>
                  <a:lnTo>
                    <a:pt x="1256030" y="1924049"/>
                  </a:lnTo>
                  <a:close/>
                </a:path>
                <a:path w="1584960" h="2252979">
                  <a:moveTo>
                    <a:pt x="1252220" y="1920239"/>
                  </a:moveTo>
                  <a:lnTo>
                    <a:pt x="1219199" y="1920239"/>
                  </a:lnTo>
                  <a:lnTo>
                    <a:pt x="1221740" y="1922779"/>
                  </a:lnTo>
                  <a:lnTo>
                    <a:pt x="1254760" y="1922779"/>
                  </a:lnTo>
                  <a:lnTo>
                    <a:pt x="1252220" y="1920239"/>
                  </a:lnTo>
                  <a:close/>
                </a:path>
                <a:path w="1584960" h="2252979">
                  <a:moveTo>
                    <a:pt x="1249680" y="1917699"/>
                  </a:moveTo>
                  <a:lnTo>
                    <a:pt x="1216660" y="1917699"/>
                  </a:lnTo>
                  <a:lnTo>
                    <a:pt x="1217930" y="1918969"/>
                  </a:lnTo>
                  <a:lnTo>
                    <a:pt x="1250950" y="1918969"/>
                  </a:lnTo>
                  <a:lnTo>
                    <a:pt x="1249680" y="1917699"/>
                  </a:lnTo>
                  <a:close/>
                </a:path>
                <a:path w="1584960" h="2252979">
                  <a:moveTo>
                    <a:pt x="1245870" y="1913890"/>
                  </a:moveTo>
                  <a:lnTo>
                    <a:pt x="1212850" y="1913890"/>
                  </a:lnTo>
                  <a:lnTo>
                    <a:pt x="1215390" y="1916429"/>
                  </a:lnTo>
                  <a:lnTo>
                    <a:pt x="1248410" y="1916429"/>
                  </a:lnTo>
                  <a:lnTo>
                    <a:pt x="1245870" y="1913890"/>
                  </a:lnTo>
                  <a:close/>
                </a:path>
                <a:path w="1584960" h="2252979">
                  <a:moveTo>
                    <a:pt x="1243330" y="1911349"/>
                  </a:moveTo>
                  <a:lnTo>
                    <a:pt x="1210310" y="1911349"/>
                  </a:lnTo>
                  <a:lnTo>
                    <a:pt x="1211580" y="1912619"/>
                  </a:lnTo>
                  <a:lnTo>
                    <a:pt x="1244600" y="1912619"/>
                  </a:lnTo>
                  <a:lnTo>
                    <a:pt x="1243330" y="1911349"/>
                  </a:lnTo>
                  <a:close/>
                </a:path>
                <a:path w="1584960" h="2252979">
                  <a:moveTo>
                    <a:pt x="1239520" y="1907539"/>
                  </a:moveTo>
                  <a:lnTo>
                    <a:pt x="1206500" y="1907539"/>
                  </a:lnTo>
                  <a:lnTo>
                    <a:pt x="1209040" y="1910079"/>
                  </a:lnTo>
                  <a:lnTo>
                    <a:pt x="1242060" y="1910079"/>
                  </a:lnTo>
                  <a:lnTo>
                    <a:pt x="1239520" y="1907539"/>
                  </a:lnTo>
                  <a:close/>
                </a:path>
                <a:path w="1584960" h="2252979">
                  <a:moveTo>
                    <a:pt x="1236979" y="1904999"/>
                  </a:moveTo>
                  <a:lnTo>
                    <a:pt x="1203960" y="1904999"/>
                  </a:lnTo>
                  <a:lnTo>
                    <a:pt x="1205230" y="1906269"/>
                  </a:lnTo>
                  <a:lnTo>
                    <a:pt x="1238250" y="1906269"/>
                  </a:lnTo>
                  <a:lnTo>
                    <a:pt x="1236979" y="1904999"/>
                  </a:lnTo>
                  <a:close/>
                </a:path>
                <a:path w="1584960" h="2252979">
                  <a:moveTo>
                    <a:pt x="1233170" y="1901189"/>
                  </a:moveTo>
                  <a:lnTo>
                    <a:pt x="1200150" y="1901189"/>
                  </a:lnTo>
                  <a:lnTo>
                    <a:pt x="1202690" y="1903729"/>
                  </a:lnTo>
                  <a:lnTo>
                    <a:pt x="1235710" y="1903729"/>
                  </a:lnTo>
                  <a:lnTo>
                    <a:pt x="1233170" y="1901189"/>
                  </a:lnTo>
                  <a:close/>
                </a:path>
                <a:path w="1584960" h="2252979">
                  <a:moveTo>
                    <a:pt x="1230629" y="1898649"/>
                  </a:moveTo>
                  <a:lnTo>
                    <a:pt x="1197610" y="1898649"/>
                  </a:lnTo>
                  <a:lnTo>
                    <a:pt x="1198880" y="1899919"/>
                  </a:lnTo>
                  <a:lnTo>
                    <a:pt x="1231900" y="1899919"/>
                  </a:lnTo>
                  <a:lnTo>
                    <a:pt x="1230629" y="1898649"/>
                  </a:lnTo>
                  <a:close/>
                </a:path>
                <a:path w="1584960" h="2252979">
                  <a:moveTo>
                    <a:pt x="1224279" y="1892299"/>
                  </a:moveTo>
                  <a:lnTo>
                    <a:pt x="1191259" y="1892299"/>
                  </a:lnTo>
                  <a:lnTo>
                    <a:pt x="1196340" y="1897379"/>
                  </a:lnTo>
                  <a:lnTo>
                    <a:pt x="1229360" y="1897379"/>
                  </a:lnTo>
                  <a:lnTo>
                    <a:pt x="1224279" y="1892299"/>
                  </a:lnTo>
                  <a:close/>
                </a:path>
                <a:path w="1584960" h="2252979">
                  <a:moveTo>
                    <a:pt x="1217929" y="1885949"/>
                  </a:moveTo>
                  <a:lnTo>
                    <a:pt x="1184909" y="1885949"/>
                  </a:lnTo>
                  <a:lnTo>
                    <a:pt x="1189990" y="1891029"/>
                  </a:lnTo>
                  <a:lnTo>
                    <a:pt x="1223010" y="1891029"/>
                  </a:lnTo>
                  <a:lnTo>
                    <a:pt x="1217929" y="1885949"/>
                  </a:lnTo>
                  <a:close/>
                </a:path>
                <a:path w="1584960" h="2252979">
                  <a:moveTo>
                    <a:pt x="1211580" y="1879599"/>
                  </a:moveTo>
                  <a:lnTo>
                    <a:pt x="1178560" y="1879599"/>
                  </a:lnTo>
                  <a:lnTo>
                    <a:pt x="1183640" y="1884679"/>
                  </a:lnTo>
                  <a:lnTo>
                    <a:pt x="1216659" y="1884679"/>
                  </a:lnTo>
                  <a:lnTo>
                    <a:pt x="1211580" y="1879599"/>
                  </a:lnTo>
                  <a:close/>
                </a:path>
                <a:path w="1584960" h="2252979">
                  <a:moveTo>
                    <a:pt x="1205230" y="1873249"/>
                  </a:moveTo>
                  <a:lnTo>
                    <a:pt x="1172210" y="1873249"/>
                  </a:lnTo>
                  <a:lnTo>
                    <a:pt x="1177289" y="1878329"/>
                  </a:lnTo>
                  <a:lnTo>
                    <a:pt x="1210310" y="1878329"/>
                  </a:lnTo>
                  <a:lnTo>
                    <a:pt x="1205230" y="1873249"/>
                  </a:lnTo>
                  <a:close/>
                </a:path>
                <a:path w="1584960" h="2252979">
                  <a:moveTo>
                    <a:pt x="1198879" y="1866899"/>
                  </a:moveTo>
                  <a:lnTo>
                    <a:pt x="1165859" y="1866899"/>
                  </a:lnTo>
                  <a:lnTo>
                    <a:pt x="1170940" y="1871980"/>
                  </a:lnTo>
                  <a:lnTo>
                    <a:pt x="1203960" y="1871980"/>
                  </a:lnTo>
                  <a:lnTo>
                    <a:pt x="1198879" y="1866899"/>
                  </a:lnTo>
                  <a:close/>
                </a:path>
                <a:path w="1584960" h="2252979">
                  <a:moveTo>
                    <a:pt x="1192529" y="1860549"/>
                  </a:moveTo>
                  <a:lnTo>
                    <a:pt x="1159509" y="1860549"/>
                  </a:lnTo>
                  <a:lnTo>
                    <a:pt x="1164590" y="1865629"/>
                  </a:lnTo>
                  <a:lnTo>
                    <a:pt x="1197610" y="1865629"/>
                  </a:lnTo>
                  <a:lnTo>
                    <a:pt x="1192529" y="1860549"/>
                  </a:lnTo>
                  <a:close/>
                </a:path>
                <a:path w="1584960" h="2252979">
                  <a:moveTo>
                    <a:pt x="1186179" y="1854199"/>
                  </a:moveTo>
                  <a:lnTo>
                    <a:pt x="1153159" y="1854199"/>
                  </a:lnTo>
                  <a:lnTo>
                    <a:pt x="1158240" y="1859279"/>
                  </a:lnTo>
                  <a:lnTo>
                    <a:pt x="1191260" y="1859279"/>
                  </a:lnTo>
                  <a:lnTo>
                    <a:pt x="1186179" y="1854199"/>
                  </a:lnTo>
                  <a:close/>
                </a:path>
                <a:path w="1584960" h="2252979">
                  <a:moveTo>
                    <a:pt x="1181100" y="1849120"/>
                  </a:moveTo>
                  <a:lnTo>
                    <a:pt x="1148080" y="1849120"/>
                  </a:lnTo>
                  <a:lnTo>
                    <a:pt x="1151890" y="1852929"/>
                  </a:lnTo>
                  <a:lnTo>
                    <a:pt x="1184910" y="1852929"/>
                  </a:lnTo>
                  <a:lnTo>
                    <a:pt x="1181100" y="1849120"/>
                  </a:lnTo>
                  <a:close/>
                </a:path>
                <a:path w="1584960" h="2252979">
                  <a:moveTo>
                    <a:pt x="1174750" y="1842770"/>
                  </a:moveTo>
                  <a:lnTo>
                    <a:pt x="1141730" y="1842770"/>
                  </a:lnTo>
                  <a:lnTo>
                    <a:pt x="1146810" y="1847849"/>
                  </a:lnTo>
                  <a:lnTo>
                    <a:pt x="1179830" y="1847849"/>
                  </a:lnTo>
                  <a:lnTo>
                    <a:pt x="1174750" y="1842770"/>
                  </a:lnTo>
                  <a:close/>
                </a:path>
                <a:path w="1584960" h="2252979">
                  <a:moveTo>
                    <a:pt x="1168400" y="1836419"/>
                  </a:moveTo>
                  <a:lnTo>
                    <a:pt x="1135380" y="1836419"/>
                  </a:lnTo>
                  <a:lnTo>
                    <a:pt x="1140460" y="1841499"/>
                  </a:lnTo>
                  <a:lnTo>
                    <a:pt x="1173480" y="1841499"/>
                  </a:lnTo>
                  <a:lnTo>
                    <a:pt x="1168400" y="1836419"/>
                  </a:lnTo>
                  <a:close/>
                </a:path>
                <a:path w="1584960" h="2252979">
                  <a:moveTo>
                    <a:pt x="1162050" y="1830069"/>
                  </a:moveTo>
                  <a:lnTo>
                    <a:pt x="1129030" y="1830069"/>
                  </a:lnTo>
                  <a:lnTo>
                    <a:pt x="1134110" y="1835149"/>
                  </a:lnTo>
                  <a:lnTo>
                    <a:pt x="1167130" y="1835149"/>
                  </a:lnTo>
                  <a:lnTo>
                    <a:pt x="1162050" y="1830069"/>
                  </a:lnTo>
                  <a:close/>
                </a:path>
                <a:path w="1584960" h="2252979">
                  <a:moveTo>
                    <a:pt x="1155700" y="1823720"/>
                  </a:moveTo>
                  <a:lnTo>
                    <a:pt x="1122680" y="1823720"/>
                  </a:lnTo>
                  <a:lnTo>
                    <a:pt x="1127760" y="1828799"/>
                  </a:lnTo>
                  <a:lnTo>
                    <a:pt x="1160780" y="1828799"/>
                  </a:lnTo>
                  <a:lnTo>
                    <a:pt x="1155700" y="1823720"/>
                  </a:lnTo>
                  <a:close/>
                </a:path>
                <a:path w="1584960" h="2252979">
                  <a:moveTo>
                    <a:pt x="1149350" y="1817370"/>
                  </a:moveTo>
                  <a:lnTo>
                    <a:pt x="1116330" y="1817370"/>
                  </a:lnTo>
                  <a:lnTo>
                    <a:pt x="1121409" y="1822449"/>
                  </a:lnTo>
                  <a:lnTo>
                    <a:pt x="1154429" y="1822449"/>
                  </a:lnTo>
                  <a:lnTo>
                    <a:pt x="1149350" y="1817370"/>
                  </a:lnTo>
                  <a:close/>
                </a:path>
                <a:path w="1584960" h="2252979">
                  <a:moveTo>
                    <a:pt x="1143000" y="1811019"/>
                  </a:moveTo>
                  <a:lnTo>
                    <a:pt x="1109980" y="1811019"/>
                  </a:lnTo>
                  <a:lnTo>
                    <a:pt x="1115060" y="1816099"/>
                  </a:lnTo>
                  <a:lnTo>
                    <a:pt x="1148079" y="1816099"/>
                  </a:lnTo>
                  <a:lnTo>
                    <a:pt x="1143000" y="1811019"/>
                  </a:lnTo>
                  <a:close/>
                </a:path>
                <a:path w="1584960" h="2252979">
                  <a:moveTo>
                    <a:pt x="1136650" y="1804670"/>
                  </a:moveTo>
                  <a:lnTo>
                    <a:pt x="1103630" y="1804670"/>
                  </a:lnTo>
                  <a:lnTo>
                    <a:pt x="1108710" y="1809749"/>
                  </a:lnTo>
                  <a:lnTo>
                    <a:pt x="1141729" y="1809749"/>
                  </a:lnTo>
                  <a:lnTo>
                    <a:pt x="1136650" y="1804670"/>
                  </a:lnTo>
                  <a:close/>
                </a:path>
                <a:path w="1584960" h="2252979">
                  <a:moveTo>
                    <a:pt x="1130300" y="1798319"/>
                  </a:moveTo>
                  <a:lnTo>
                    <a:pt x="1097280" y="1798319"/>
                  </a:lnTo>
                  <a:lnTo>
                    <a:pt x="1102360" y="1803399"/>
                  </a:lnTo>
                  <a:lnTo>
                    <a:pt x="1135380" y="1803399"/>
                  </a:lnTo>
                  <a:lnTo>
                    <a:pt x="1130300" y="1798319"/>
                  </a:lnTo>
                  <a:close/>
                </a:path>
                <a:path w="1584960" h="2252979">
                  <a:moveTo>
                    <a:pt x="1123950" y="1791970"/>
                  </a:moveTo>
                  <a:lnTo>
                    <a:pt x="1090930" y="1791970"/>
                  </a:lnTo>
                  <a:lnTo>
                    <a:pt x="1096010" y="1797049"/>
                  </a:lnTo>
                  <a:lnTo>
                    <a:pt x="1129030" y="1797049"/>
                  </a:lnTo>
                  <a:lnTo>
                    <a:pt x="1123950" y="1791970"/>
                  </a:lnTo>
                  <a:close/>
                </a:path>
                <a:path w="1584960" h="2252979">
                  <a:moveTo>
                    <a:pt x="1117600" y="1785620"/>
                  </a:moveTo>
                  <a:lnTo>
                    <a:pt x="1084580" y="1785620"/>
                  </a:lnTo>
                  <a:lnTo>
                    <a:pt x="1089660" y="1790699"/>
                  </a:lnTo>
                  <a:lnTo>
                    <a:pt x="1122680" y="1790699"/>
                  </a:lnTo>
                  <a:lnTo>
                    <a:pt x="1117600" y="1785620"/>
                  </a:lnTo>
                  <a:close/>
                </a:path>
                <a:path w="1584960" h="2252979">
                  <a:moveTo>
                    <a:pt x="1111250" y="1779269"/>
                  </a:moveTo>
                  <a:lnTo>
                    <a:pt x="1078230" y="1779269"/>
                  </a:lnTo>
                  <a:lnTo>
                    <a:pt x="1083310" y="1784349"/>
                  </a:lnTo>
                  <a:lnTo>
                    <a:pt x="1116330" y="1784349"/>
                  </a:lnTo>
                  <a:lnTo>
                    <a:pt x="1111250" y="1779269"/>
                  </a:lnTo>
                  <a:close/>
                </a:path>
                <a:path w="1584960" h="2252979">
                  <a:moveTo>
                    <a:pt x="1104900" y="1772920"/>
                  </a:moveTo>
                  <a:lnTo>
                    <a:pt x="1071880" y="1772920"/>
                  </a:lnTo>
                  <a:lnTo>
                    <a:pt x="1076960" y="1777999"/>
                  </a:lnTo>
                  <a:lnTo>
                    <a:pt x="1109980" y="1777999"/>
                  </a:lnTo>
                  <a:lnTo>
                    <a:pt x="1104900" y="1772920"/>
                  </a:lnTo>
                  <a:close/>
                </a:path>
                <a:path w="1584960" h="2252979">
                  <a:moveTo>
                    <a:pt x="1098550" y="1766569"/>
                  </a:moveTo>
                  <a:lnTo>
                    <a:pt x="1065530" y="1766569"/>
                  </a:lnTo>
                  <a:lnTo>
                    <a:pt x="1070610" y="1771649"/>
                  </a:lnTo>
                  <a:lnTo>
                    <a:pt x="1103630" y="1771649"/>
                  </a:lnTo>
                  <a:lnTo>
                    <a:pt x="1098550" y="1766569"/>
                  </a:lnTo>
                  <a:close/>
                </a:path>
                <a:path w="1584960" h="2252979">
                  <a:moveTo>
                    <a:pt x="1092200" y="1760220"/>
                  </a:moveTo>
                  <a:lnTo>
                    <a:pt x="1059180" y="1760220"/>
                  </a:lnTo>
                  <a:lnTo>
                    <a:pt x="1064260" y="1765299"/>
                  </a:lnTo>
                  <a:lnTo>
                    <a:pt x="1097280" y="1765299"/>
                  </a:lnTo>
                  <a:lnTo>
                    <a:pt x="1092200" y="1760220"/>
                  </a:lnTo>
                  <a:close/>
                </a:path>
                <a:path w="1584960" h="2252979">
                  <a:moveTo>
                    <a:pt x="1085850" y="1753870"/>
                  </a:moveTo>
                  <a:lnTo>
                    <a:pt x="1052830" y="1753870"/>
                  </a:lnTo>
                  <a:lnTo>
                    <a:pt x="1057910" y="1758949"/>
                  </a:lnTo>
                  <a:lnTo>
                    <a:pt x="1090930" y="1758949"/>
                  </a:lnTo>
                  <a:lnTo>
                    <a:pt x="1085850" y="1753870"/>
                  </a:lnTo>
                  <a:close/>
                </a:path>
                <a:path w="1584960" h="2252979">
                  <a:moveTo>
                    <a:pt x="1079500" y="1747520"/>
                  </a:moveTo>
                  <a:lnTo>
                    <a:pt x="1046480" y="1747520"/>
                  </a:lnTo>
                  <a:lnTo>
                    <a:pt x="1051560" y="1752599"/>
                  </a:lnTo>
                  <a:lnTo>
                    <a:pt x="1084580" y="1752599"/>
                  </a:lnTo>
                  <a:lnTo>
                    <a:pt x="1079500" y="1747520"/>
                  </a:lnTo>
                  <a:close/>
                </a:path>
                <a:path w="1584960" h="2252979">
                  <a:moveTo>
                    <a:pt x="1073150" y="1741169"/>
                  </a:moveTo>
                  <a:lnTo>
                    <a:pt x="1040130" y="1741169"/>
                  </a:lnTo>
                  <a:lnTo>
                    <a:pt x="1045209" y="1746249"/>
                  </a:lnTo>
                  <a:lnTo>
                    <a:pt x="1078229" y="1746249"/>
                  </a:lnTo>
                  <a:lnTo>
                    <a:pt x="1073150" y="1741169"/>
                  </a:lnTo>
                  <a:close/>
                </a:path>
                <a:path w="1584960" h="2252979">
                  <a:moveTo>
                    <a:pt x="1066800" y="1734819"/>
                  </a:moveTo>
                  <a:lnTo>
                    <a:pt x="1033780" y="1734819"/>
                  </a:lnTo>
                  <a:lnTo>
                    <a:pt x="1038860" y="1739900"/>
                  </a:lnTo>
                  <a:lnTo>
                    <a:pt x="1071880" y="1739900"/>
                  </a:lnTo>
                  <a:lnTo>
                    <a:pt x="1066800" y="1734819"/>
                  </a:lnTo>
                  <a:close/>
                </a:path>
                <a:path w="1584960" h="2252979">
                  <a:moveTo>
                    <a:pt x="1060450" y="1728470"/>
                  </a:moveTo>
                  <a:lnTo>
                    <a:pt x="1027430" y="1728470"/>
                  </a:lnTo>
                  <a:lnTo>
                    <a:pt x="1032510" y="1733549"/>
                  </a:lnTo>
                  <a:lnTo>
                    <a:pt x="1065529" y="1733549"/>
                  </a:lnTo>
                  <a:lnTo>
                    <a:pt x="1060450" y="1728470"/>
                  </a:lnTo>
                  <a:close/>
                </a:path>
                <a:path w="1584960" h="2252979">
                  <a:moveTo>
                    <a:pt x="1054100" y="1722119"/>
                  </a:moveTo>
                  <a:lnTo>
                    <a:pt x="1021080" y="1722119"/>
                  </a:lnTo>
                  <a:lnTo>
                    <a:pt x="1026160" y="1727200"/>
                  </a:lnTo>
                  <a:lnTo>
                    <a:pt x="1059180" y="1727200"/>
                  </a:lnTo>
                  <a:lnTo>
                    <a:pt x="1054100" y="1722119"/>
                  </a:lnTo>
                  <a:close/>
                </a:path>
                <a:path w="1584960" h="2252979">
                  <a:moveTo>
                    <a:pt x="1047750" y="1715770"/>
                  </a:moveTo>
                  <a:lnTo>
                    <a:pt x="1014730" y="1715770"/>
                  </a:lnTo>
                  <a:lnTo>
                    <a:pt x="1019809" y="1720849"/>
                  </a:lnTo>
                  <a:lnTo>
                    <a:pt x="1052829" y="1720849"/>
                  </a:lnTo>
                  <a:lnTo>
                    <a:pt x="1047750" y="1715770"/>
                  </a:lnTo>
                  <a:close/>
                </a:path>
                <a:path w="1584960" h="2252979">
                  <a:moveTo>
                    <a:pt x="1041400" y="1709419"/>
                  </a:moveTo>
                  <a:lnTo>
                    <a:pt x="1008380" y="1709419"/>
                  </a:lnTo>
                  <a:lnTo>
                    <a:pt x="1013460" y="1714499"/>
                  </a:lnTo>
                  <a:lnTo>
                    <a:pt x="1046480" y="1714499"/>
                  </a:lnTo>
                  <a:lnTo>
                    <a:pt x="1041400" y="1709419"/>
                  </a:lnTo>
                  <a:close/>
                </a:path>
                <a:path w="1584960" h="2252979">
                  <a:moveTo>
                    <a:pt x="1035050" y="1703069"/>
                  </a:moveTo>
                  <a:lnTo>
                    <a:pt x="1002030" y="1703069"/>
                  </a:lnTo>
                  <a:lnTo>
                    <a:pt x="1007110" y="1708150"/>
                  </a:lnTo>
                  <a:lnTo>
                    <a:pt x="1040130" y="1708150"/>
                  </a:lnTo>
                  <a:lnTo>
                    <a:pt x="1035050" y="1703069"/>
                  </a:lnTo>
                  <a:close/>
                </a:path>
                <a:path w="1584960" h="2252979">
                  <a:moveTo>
                    <a:pt x="1028700" y="1696720"/>
                  </a:moveTo>
                  <a:lnTo>
                    <a:pt x="995680" y="1696720"/>
                  </a:lnTo>
                  <a:lnTo>
                    <a:pt x="1000760" y="1701799"/>
                  </a:lnTo>
                  <a:lnTo>
                    <a:pt x="1033780" y="1701799"/>
                  </a:lnTo>
                  <a:lnTo>
                    <a:pt x="1028700" y="1696720"/>
                  </a:lnTo>
                  <a:close/>
                </a:path>
                <a:path w="1584960" h="2252979">
                  <a:moveTo>
                    <a:pt x="1022350" y="1690370"/>
                  </a:moveTo>
                  <a:lnTo>
                    <a:pt x="989330" y="1690370"/>
                  </a:lnTo>
                  <a:lnTo>
                    <a:pt x="994410" y="1695449"/>
                  </a:lnTo>
                  <a:lnTo>
                    <a:pt x="1027430" y="1695449"/>
                  </a:lnTo>
                  <a:lnTo>
                    <a:pt x="1022350" y="1690370"/>
                  </a:lnTo>
                  <a:close/>
                </a:path>
                <a:path w="1584960" h="2252979">
                  <a:moveTo>
                    <a:pt x="1016000" y="1684020"/>
                  </a:moveTo>
                  <a:lnTo>
                    <a:pt x="982980" y="1684020"/>
                  </a:lnTo>
                  <a:lnTo>
                    <a:pt x="988060" y="1689099"/>
                  </a:lnTo>
                  <a:lnTo>
                    <a:pt x="1021080" y="1689099"/>
                  </a:lnTo>
                  <a:lnTo>
                    <a:pt x="1016000" y="1684020"/>
                  </a:lnTo>
                  <a:close/>
                </a:path>
                <a:path w="1584960" h="2252979">
                  <a:moveTo>
                    <a:pt x="1009650" y="1677669"/>
                  </a:moveTo>
                  <a:lnTo>
                    <a:pt x="976630" y="1677669"/>
                  </a:lnTo>
                  <a:lnTo>
                    <a:pt x="981710" y="1682749"/>
                  </a:lnTo>
                  <a:lnTo>
                    <a:pt x="1014730" y="1682749"/>
                  </a:lnTo>
                  <a:lnTo>
                    <a:pt x="1009650" y="1677669"/>
                  </a:lnTo>
                  <a:close/>
                </a:path>
                <a:path w="1584960" h="2252979">
                  <a:moveTo>
                    <a:pt x="1003300" y="1671319"/>
                  </a:moveTo>
                  <a:lnTo>
                    <a:pt x="970280" y="1671319"/>
                  </a:lnTo>
                  <a:lnTo>
                    <a:pt x="975360" y="1676399"/>
                  </a:lnTo>
                  <a:lnTo>
                    <a:pt x="1008380" y="1676399"/>
                  </a:lnTo>
                  <a:lnTo>
                    <a:pt x="1003300" y="1671319"/>
                  </a:lnTo>
                  <a:close/>
                </a:path>
                <a:path w="1584960" h="2252979">
                  <a:moveTo>
                    <a:pt x="996950" y="1664970"/>
                  </a:moveTo>
                  <a:lnTo>
                    <a:pt x="963930" y="1664970"/>
                  </a:lnTo>
                  <a:lnTo>
                    <a:pt x="969010" y="1670049"/>
                  </a:lnTo>
                  <a:lnTo>
                    <a:pt x="1002029" y="1670049"/>
                  </a:lnTo>
                  <a:lnTo>
                    <a:pt x="996950" y="1664970"/>
                  </a:lnTo>
                  <a:close/>
                </a:path>
                <a:path w="1584960" h="2252979">
                  <a:moveTo>
                    <a:pt x="990600" y="1658620"/>
                  </a:moveTo>
                  <a:lnTo>
                    <a:pt x="957580" y="1658620"/>
                  </a:lnTo>
                  <a:lnTo>
                    <a:pt x="962660" y="1663699"/>
                  </a:lnTo>
                  <a:lnTo>
                    <a:pt x="995679" y="1663699"/>
                  </a:lnTo>
                  <a:lnTo>
                    <a:pt x="990600" y="1658620"/>
                  </a:lnTo>
                  <a:close/>
                </a:path>
                <a:path w="1584960" h="2252979">
                  <a:moveTo>
                    <a:pt x="984250" y="1652269"/>
                  </a:moveTo>
                  <a:lnTo>
                    <a:pt x="951230" y="1652269"/>
                  </a:lnTo>
                  <a:lnTo>
                    <a:pt x="956310" y="1657349"/>
                  </a:lnTo>
                  <a:lnTo>
                    <a:pt x="989329" y="1657349"/>
                  </a:lnTo>
                  <a:lnTo>
                    <a:pt x="984250" y="1652269"/>
                  </a:lnTo>
                  <a:close/>
                </a:path>
                <a:path w="1584960" h="2252979">
                  <a:moveTo>
                    <a:pt x="775970" y="1443989"/>
                  </a:moveTo>
                  <a:lnTo>
                    <a:pt x="742950" y="1443989"/>
                  </a:lnTo>
                  <a:lnTo>
                    <a:pt x="949960" y="1650999"/>
                  </a:lnTo>
                  <a:lnTo>
                    <a:pt x="982980" y="1650999"/>
                  </a:lnTo>
                  <a:lnTo>
                    <a:pt x="775970" y="1443989"/>
                  </a:lnTo>
                  <a:close/>
                </a:path>
                <a:path w="1584960" h="2252979">
                  <a:moveTo>
                    <a:pt x="1389380" y="2057400"/>
                  </a:moveTo>
                  <a:lnTo>
                    <a:pt x="1356360" y="2057400"/>
                  </a:lnTo>
                  <a:lnTo>
                    <a:pt x="1551940" y="2252979"/>
                  </a:lnTo>
                  <a:lnTo>
                    <a:pt x="1584960" y="2252979"/>
                  </a:lnTo>
                  <a:lnTo>
                    <a:pt x="1389380" y="2057400"/>
                  </a:lnTo>
                  <a:close/>
                </a:path>
              </a:pathLst>
            </a:custGeom>
            <a:solidFill>
              <a:srgbClr val="D5D5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5198110"/>
              <a:ext cx="1654810" cy="165481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0" y="4549140"/>
              <a:ext cx="1689100" cy="2303780"/>
            </a:xfrm>
            <a:custGeom>
              <a:avLst/>
              <a:gdLst/>
              <a:ahLst/>
              <a:cxnLst/>
              <a:rect l="l" t="t" r="r" b="b"/>
              <a:pathLst>
                <a:path w="1689100" h="2303779">
                  <a:moveTo>
                    <a:pt x="647700" y="0"/>
                  </a:moveTo>
                  <a:lnTo>
                    <a:pt x="0" y="0"/>
                  </a:lnTo>
                  <a:lnTo>
                    <a:pt x="0" y="6349"/>
                  </a:lnTo>
                  <a:lnTo>
                    <a:pt x="652780" y="6349"/>
                  </a:lnTo>
                  <a:lnTo>
                    <a:pt x="652780" y="5079"/>
                  </a:lnTo>
                  <a:lnTo>
                    <a:pt x="651510" y="5079"/>
                  </a:lnTo>
                  <a:lnTo>
                    <a:pt x="651510" y="3809"/>
                  </a:lnTo>
                  <a:lnTo>
                    <a:pt x="650240" y="3809"/>
                  </a:lnTo>
                  <a:lnTo>
                    <a:pt x="650240" y="2539"/>
                  </a:lnTo>
                  <a:lnTo>
                    <a:pt x="648970" y="2539"/>
                  </a:lnTo>
                  <a:lnTo>
                    <a:pt x="648970" y="1269"/>
                  </a:lnTo>
                  <a:lnTo>
                    <a:pt x="647700" y="1269"/>
                  </a:lnTo>
                  <a:lnTo>
                    <a:pt x="647700" y="0"/>
                  </a:lnTo>
                  <a:close/>
                </a:path>
                <a:path w="1689100" h="2303779">
                  <a:moveTo>
                    <a:pt x="0" y="614679"/>
                  </a:moveTo>
                  <a:lnTo>
                    <a:pt x="0" y="615949"/>
                  </a:lnTo>
                  <a:lnTo>
                    <a:pt x="1269" y="615949"/>
                  </a:lnTo>
                  <a:lnTo>
                    <a:pt x="0" y="614679"/>
                  </a:lnTo>
                  <a:close/>
                </a:path>
                <a:path w="1689100" h="2303779">
                  <a:moveTo>
                    <a:pt x="1270" y="615950"/>
                  </a:moveTo>
                  <a:lnTo>
                    <a:pt x="0" y="615950"/>
                  </a:lnTo>
                  <a:lnTo>
                    <a:pt x="0" y="622299"/>
                  </a:lnTo>
                  <a:lnTo>
                    <a:pt x="7619" y="622299"/>
                  </a:lnTo>
                  <a:lnTo>
                    <a:pt x="1270" y="615950"/>
                  </a:lnTo>
                  <a:close/>
                </a:path>
                <a:path w="1689100" h="2303779">
                  <a:moveTo>
                    <a:pt x="7620" y="622300"/>
                  </a:moveTo>
                  <a:lnTo>
                    <a:pt x="0" y="622300"/>
                  </a:lnTo>
                  <a:lnTo>
                    <a:pt x="0" y="628649"/>
                  </a:lnTo>
                  <a:lnTo>
                    <a:pt x="13969" y="628649"/>
                  </a:lnTo>
                  <a:lnTo>
                    <a:pt x="7620" y="622300"/>
                  </a:lnTo>
                  <a:close/>
                </a:path>
                <a:path w="1689100" h="2303779">
                  <a:moveTo>
                    <a:pt x="13970" y="628650"/>
                  </a:moveTo>
                  <a:lnTo>
                    <a:pt x="0" y="628650"/>
                  </a:lnTo>
                  <a:lnTo>
                    <a:pt x="0" y="634999"/>
                  </a:lnTo>
                  <a:lnTo>
                    <a:pt x="20319" y="634999"/>
                  </a:lnTo>
                  <a:lnTo>
                    <a:pt x="13970" y="628650"/>
                  </a:lnTo>
                  <a:close/>
                </a:path>
                <a:path w="1689100" h="2303779">
                  <a:moveTo>
                    <a:pt x="20320" y="635000"/>
                  </a:moveTo>
                  <a:lnTo>
                    <a:pt x="0" y="635000"/>
                  </a:lnTo>
                  <a:lnTo>
                    <a:pt x="0" y="641349"/>
                  </a:lnTo>
                  <a:lnTo>
                    <a:pt x="26669" y="641349"/>
                  </a:lnTo>
                  <a:lnTo>
                    <a:pt x="20320" y="635000"/>
                  </a:lnTo>
                  <a:close/>
                </a:path>
                <a:path w="1689100" h="2303779">
                  <a:moveTo>
                    <a:pt x="26670" y="641350"/>
                  </a:moveTo>
                  <a:lnTo>
                    <a:pt x="0" y="641350"/>
                  </a:lnTo>
                  <a:lnTo>
                    <a:pt x="0" y="647699"/>
                  </a:lnTo>
                  <a:lnTo>
                    <a:pt x="33019" y="647699"/>
                  </a:lnTo>
                  <a:lnTo>
                    <a:pt x="26670" y="641350"/>
                  </a:lnTo>
                  <a:close/>
                </a:path>
                <a:path w="1689100" h="2303779">
                  <a:moveTo>
                    <a:pt x="33020" y="647700"/>
                  </a:moveTo>
                  <a:lnTo>
                    <a:pt x="0" y="647700"/>
                  </a:lnTo>
                  <a:lnTo>
                    <a:pt x="0" y="648969"/>
                  </a:lnTo>
                  <a:lnTo>
                    <a:pt x="5080" y="654049"/>
                  </a:lnTo>
                  <a:lnTo>
                    <a:pt x="39369" y="654049"/>
                  </a:lnTo>
                  <a:lnTo>
                    <a:pt x="33020" y="647700"/>
                  </a:lnTo>
                  <a:close/>
                </a:path>
                <a:path w="1689100" h="2303779">
                  <a:moveTo>
                    <a:pt x="39370" y="654050"/>
                  </a:moveTo>
                  <a:lnTo>
                    <a:pt x="5080" y="654050"/>
                  </a:lnTo>
                  <a:lnTo>
                    <a:pt x="11429" y="660399"/>
                  </a:lnTo>
                  <a:lnTo>
                    <a:pt x="45719" y="660399"/>
                  </a:lnTo>
                  <a:lnTo>
                    <a:pt x="39370" y="654050"/>
                  </a:lnTo>
                  <a:close/>
                </a:path>
                <a:path w="1689100" h="2303779">
                  <a:moveTo>
                    <a:pt x="45720" y="660400"/>
                  </a:moveTo>
                  <a:lnTo>
                    <a:pt x="11430" y="660400"/>
                  </a:lnTo>
                  <a:lnTo>
                    <a:pt x="17780" y="666749"/>
                  </a:lnTo>
                  <a:lnTo>
                    <a:pt x="52069" y="666749"/>
                  </a:lnTo>
                  <a:lnTo>
                    <a:pt x="45720" y="660400"/>
                  </a:lnTo>
                  <a:close/>
                </a:path>
                <a:path w="1689100" h="2303779">
                  <a:moveTo>
                    <a:pt x="52070" y="666750"/>
                  </a:moveTo>
                  <a:lnTo>
                    <a:pt x="17780" y="666750"/>
                  </a:lnTo>
                  <a:lnTo>
                    <a:pt x="24130" y="673099"/>
                  </a:lnTo>
                  <a:lnTo>
                    <a:pt x="58419" y="673099"/>
                  </a:lnTo>
                  <a:lnTo>
                    <a:pt x="52070" y="666750"/>
                  </a:lnTo>
                  <a:close/>
                </a:path>
                <a:path w="1689100" h="2303779">
                  <a:moveTo>
                    <a:pt x="58420" y="673100"/>
                  </a:moveTo>
                  <a:lnTo>
                    <a:pt x="24130" y="673100"/>
                  </a:lnTo>
                  <a:lnTo>
                    <a:pt x="30479" y="679449"/>
                  </a:lnTo>
                  <a:lnTo>
                    <a:pt x="64769" y="679449"/>
                  </a:lnTo>
                  <a:lnTo>
                    <a:pt x="58420" y="673100"/>
                  </a:lnTo>
                  <a:close/>
                </a:path>
                <a:path w="1689100" h="2303779">
                  <a:moveTo>
                    <a:pt x="64770" y="679450"/>
                  </a:moveTo>
                  <a:lnTo>
                    <a:pt x="30480" y="679450"/>
                  </a:lnTo>
                  <a:lnTo>
                    <a:pt x="120650" y="769619"/>
                  </a:lnTo>
                  <a:lnTo>
                    <a:pt x="154940" y="769619"/>
                  </a:lnTo>
                  <a:lnTo>
                    <a:pt x="64770" y="679450"/>
                  </a:lnTo>
                  <a:close/>
                </a:path>
                <a:path w="1689100" h="2303779">
                  <a:moveTo>
                    <a:pt x="154940" y="769620"/>
                  </a:moveTo>
                  <a:lnTo>
                    <a:pt x="120650" y="769620"/>
                  </a:lnTo>
                  <a:lnTo>
                    <a:pt x="124460" y="773429"/>
                  </a:lnTo>
                  <a:lnTo>
                    <a:pt x="158749" y="773429"/>
                  </a:lnTo>
                  <a:lnTo>
                    <a:pt x="154940" y="769620"/>
                  </a:lnTo>
                  <a:close/>
                </a:path>
                <a:path w="1689100" h="2303779">
                  <a:moveTo>
                    <a:pt x="158750" y="773429"/>
                  </a:moveTo>
                  <a:lnTo>
                    <a:pt x="124460" y="773429"/>
                  </a:lnTo>
                  <a:lnTo>
                    <a:pt x="156210" y="805179"/>
                  </a:lnTo>
                  <a:lnTo>
                    <a:pt x="190500" y="805179"/>
                  </a:lnTo>
                  <a:lnTo>
                    <a:pt x="158750" y="773429"/>
                  </a:lnTo>
                  <a:close/>
                </a:path>
                <a:path w="1689100" h="2303779">
                  <a:moveTo>
                    <a:pt x="190500" y="805180"/>
                  </a:moveTo>
                  <a:lnTo>
                    <a:pt x="156210" y="805180"/>
                  </a:lnTo>
                  <a:lnTo>
                    <a:pt x="162560" y="811529"/>
                  </a:lnTo>
                  <a:lnTo>
                    <a:pt x="196850" y="811529"/>
                  </a:lnTo>
                  <a:lnTo>
                    <a:pt x="190500" y="805180"/>
                  </a:lnTo>
                  <a:close/>
                </a:path>
                <a:path w="1689100" h="2303779">
                  <a:moveTo>
                    <a:pt x="196850" y="811529"/>
                  </a:moveTo>
                  <a:lnTo>
                    <a:pt x="162560" y="811529"/>
                  </a:lnTo>
                  <a:lnTo>
                    <a:pt x="181609" y="830579"/>
                  </a:lnTo>
                  <a:lnTo>
                    <a:pt x="215899" y="830579"/>
                  </a:lnTo>
                  <a:lnTo>
                    <a:pt x="196850" y="811529"/>
                  </a:lnTo>
                  <a:close/>
                </a:path>
                <a:path w="1689100" h="2303779">
                  <a:moveTo>
                    <a:pt x="215900" y="830580"/>
                  </a:moveTo>
                  <a:lnTo>
                    <a:pt x="181610" y="830580"/>
                  </a:lnTo>
                  <a:lnTo>
                    <a:pt x="184150" y="833119"/>
                  </a:lnTo>
                  <a:lnTo>
                    <a:pt x="218440" y="833119"/>
                  </a:lnTo>
                  <a:lnTo>
                    <a:pt x="215900" y="830580"/>
                  </a:lnTo>
                  <a:close/>
                </a:path>
                <a:path w="1689100" h="2303779">
                  <a:moveTo>
                    <a:pt x="218440" y="833120"/>
                  </a:moveTo>
                  <a:lnTo>
                    <a:pt x="184150" y="833120"/>
                  </a:lnTo>
                  <a:lnTo>
                    <a:pt x="190500" y="839469"/>
                  </a:lnTo>
                  <a:lnTo>
                    <a:pt x="224790" y="839469"/>
                  </a:lnTo>
                  <a:lnTo>
                    <a:pt x="218440" y="833120"/>
                  </a:lnTo>
                  <a:close/>
                </a:path>
                <a:path w="1689100" h="2303779">
                  <a:moveTo>
                    <a:pt x="224790" y="839470"/>
                  </a:moveTo>
                  <a:lnTo>
                    <a:pt x="190500" y="839470"/>
                  </a:lnTo>
                  <a:lnTo>
                    <a:pt x="196849" y="845819"/>
                  </a:lnTo>
                  <a:lnTo>
                    <a:pt x="231139" y="845819"/>
                  </a:lnTo>
                  <a:lnTo>
                    <a:pt x="224790" y="839470"/>
                  </a:lnTo>
                  <a:close/>
                </a:path>
                <a:path w="1689100" h="2303779">
                  <a:moveTo>
                    <a:pt x="231140" y="845819"/>
                  </a:moveTo>
                  <a:lnTo>
                    <a:pt x="196850" y="845819"/>
                  </a:lnTo>
                  <a:lnTo>
                    <a:pt x="203199" y="852169"/>
                  </a:lnTo>
                  <a:lnTo>
                    <a:pt x="237489" y="852169"/>
                  </a:lnTo>
                  <a:lnTo>
                    <a:pt x="231140" y="845819"/>
                  </a:lnTo>
                  <a:close/>
                </a:path>
                <a:path w="1689100" h="2303779">
                  <a:moveTo>
                    <a:pt x="237490" y="852169"/>
                  </a:moveTo>
                  <a:lnTo>
                    <a:pt x="203200" y="852169"/>
                  </a:lnTo>
                  <a:lnTo>
                    <a:pt x="213359" y="862329"/>
                  </a:lnTo>
                  <a:lnTo>
                    <a:pt x="247649" y="862329"/>
                  </a:lnTo>
                  <a:lnTo>
                    <a:pt x="237490" y="852169"/>
                  </a:lnTo>
                  <a:close/>
                </a:path>
                <a:path w="1689100" h="2303779">
                  <a:moveTo>
                    <a:pt x="247650" y="862329"/>
                  </a:moveTo>
                  <a:lnTo>
                    <a:pt x="213360" y="862329"/>
                  </a:lnTo>
                  <a:lnTo>
                    <a:pt x="219710" y="868679"/>
                  </a:lnTo>
                  <a:lnTo>
                    <a:pt x="253999" y="868679"/>
                  </a:lnTo>
                  <a:lnTo>
                    <a:pt x="247650" y="862329"/>
                  </a:lnTo>
                  <a:close/>
                </a:path>
                <a:path w="1689100" h="2303779">
                  <a:moveTo>
                    <a:pt x="254000" y="868679"/>
                  </a:moveTo>
                  <a:lnTo>
                    <a:pt x="219710" y="868679"/>
                  </a:lnTo>
                  <a:lnTo>
                    <a:pt x="222250" y="871219"/>
                  </a:lnTo>
                  <a:lnTo>
                    <a:pt x="256539" y="871219"/>
                  </a:lnTo>
                  <a:lnTo>
                    <a:pt x="254000" y="868679"/>
                  </a:lnTo>
                  <a:close/>
                </a:path>
                <a:path w="1689100" h="2303779">
                  <a:moveTo>
                    <a:pt x="256540" y="871220"/>
                  </a:moveTo>
                  <a:lnTo>
                    <a:pt x="222250" y="871220"/>
                  </a:lnTo>
                  <a:lnTo>
                    <a:pt x="228600" y="877569"/>
                  </a:lnTo>
                  <a:lnTo>
                    <a:pt x="262889" y="877569"/>
                  </a:lnTo>
                  <a:lnTo>
                    <a:pt x="256540" y="871220"/>
                  </a:lnTo>
                  <a:close/>
                </a:path>
                <a:path w="1689100" h="2303779">
                  <a:moveTo>
                    <a:pt x="262890" y="877570"/>
                  </a:moveTo>
                  <a:lnTo>
                    <a:pt x="228600" y="877570"/>
                  </a:lnTo>
                  <a:lnTo>
                    <a:pt x="238760" y="887729"/>
                  </a:lnTo>
                  <a:lnTo>
                    <a:pt x="273050" y="887729"/>
                  </a:lnTo>
                  <a:lnTo>
                    <a:pt x="262890" y="877570"/>
                  </a:lnTo>
                  <a:close/>
                </a:path>
                <a:path w="1689100" h="2303779">
                  <a:moveTo>
                    <a:pt x="273050" y="887730"/>
                  </a:moveTo>
                  <a:lnTo>
                    <a:pt x="238760" y="887730"/>
                  </a:lnTo>
                  <a:lnTo>
                    <a:pt x="241300" y="890269"/>
                  </a:lnTo>
                  <a:lnTo>
                    <a:pt x="275589" y="890269"/>
                  </a:lnTo>
                  <a:lnTo>
                    <a:pt x="273050" y="887730"/>
                  </a:lnTo>
                  <a:close/>
                </a:path>
                <a:path w="1689100" h="2303779">
                  <a:moveTo>
                    <a:pt x="275590" y="890269"/>
                  </a:moveTo>
                  <a:lnTo>
                    <a:pt x="241300" y="890269"/>
                  </a:lnTo>
                  <a:lnTo>
                    <a:pt x="245109" y="894079"/>
                  </a:lnTo>
                  <a:lnTo>
                    <a:pt x="279399" y="894079"/>
                  </a:lnTo>
                  <a:lnTo>
                    <a:pt x="275590" y="890269"/>
                  </a:lnTo>
                  <a:close/>
                </a:path>
                <a:path w="1689100" h="2303779">
                  <a:moveTo>
                    <a:pt x="279400" y="894080"/>
                  </a:moveTo>
                  <a:lnTo>
                    <a:pt x="245110" y="894080"/>
                  </a:lnTo>
                  <a:lnTo>
                    <a:pt x="251460" y="900429"/>
                  </a:lnTo>
                  <a:lnTo>
                    <a:pt x="285749" y="900429"/>
                  </a:lnTo>
                  <a:lnTo>
                    <a:pt x="279400" y="894080"/>
                  </a:lnTo>
                  <a:close/>
                </a:path>
                <a:path w="1689100" h="2303779">
                  <a:moveTo>
                    <a:pt x="285750" y="900429"/>
                  </a:moveTo>
                  <a:lnTo>
                    <a:pt x="251460" y="900429"/>
                  </a:lnTo>
                  <a:lnTo>
                    <a:pt x="254000" y="902969"/>
                  </a:lnTo>
                  <a:lnTo>
                    <a:pt x="288289" y="902969"/>
                  </a:lnTo>
                  <a:lnTo>
                    <a:pt x="285750" y="900429"/>
                  </a:lnTo>
                  <a:close/>
                </a:path>
                <a:path w="1689100" h="2303779">
                  <a:moveTo>
                    <a:pt x="288290" y="902969"/>
                  </a:moveTo>
                  <a:lnTo>
                    <a:pt x="254000" y="902969"/>
                  </a:lnTo>
                  <a:lnTo>
                    <a:pt x="260350" y="909319"/>
                  </a:lnTo>
                  <a:lnTo>
                    <a:pt x="294639" y="909319"/>
                  </a:lnTo>
                  <a:lnTo>
                    <a:pt x="288290" y="902969"/>
                  </a:lnTo>
                  <a:close/>
                </a:path>
                <a:path w="1689100" h="2303779">
                  <a:moveTo>
                    <a:pt x="294640" y="909320"/>
                  </a:moveTo>
                  <a:lnTo>
                    <a:pt x="260350" y="909320"/>
                  </a:lnTo>
                  <a:lnTo>
                    <a:pt x="276860" y="925829"/>
                  </a:lnTo>
                  <a:lnTo>
                    <a:pt x="311150" y="925829"/>
                  </a:lnTo>
                  <a:lnTo>
                    <a:pt x="294640" y="909320"/>
                  </a:lnTo>
                  <a:close/>
                </a:path>
                <a:path w="1689100" h="2303779">
                  <a:moveTo>
                    <a:pt x="311150" y="925830"/>
                  </a:moveTo>
                  <a:lnTo>
                    <a:pt x="276860" y="925830"/>
                  </a:lnTo>
                  <a:lnTo>
                    <a:pt x="279400" y="928369"/>
                  </a:lnTo>
                  <a:lnTo>
                    <a:pt x="313690" y="928369"/>
                  </a:lnTo>
                  <a:lnTo>
                    <a:pt x="311150" y="925830"/>
                  </a:lnTo>
                  <a:close/>
                </a:path>
                <a:path w="1689100" h="2303779">
                  <a:moveTo>
                    <a:pt x="313690" y="928370"/>
                  </a:moveTo>
                  <a:lnTo>
                    <a:pt x="279400" y="928370"/>
                  </a:lnTo>
                  <a:lnTo>
                    <a:pt x="285750" y="934719"/>
                  </a:lnTo>
                  <a:lnTo>
                    <a:pt x="320039" y="934719"/>
                  </a:lnTo>
                  <a:lnTo>
                    <a:pt x="313690" y="928370"/>
                  </a:lnTo>
                  <a:close/>
                </a:path>
                <a:path w="1689100" h="2303779">
                  <a:moveTo>
                    <a:pt x="320040" y="934719"/>
                  </a:moveTo>
                  <a:lnTo>
                    <a:pt x="285750" y="934719"/>
                  </a:lnTo>
                  <a:lnTo>
                    <a:pt x="295910" y="944879"/>
                  </a:lnTo>
                  <a:lnTo>
                    <a:pt x="330200" y="944879"/>
                  </a:lnTo>
                  <a:lnTo>
                    <a:pt x="320040" y="934719"/>
                  </a:lnTo>
                  <a:close/>
                </a:path>
                <a:path w="1689100" h="2303779">
                  <a:moveTo>
                    <a:pt x="330200" y="944880"/>
                  </a:moveTo>
                  <a:lnTo>
                    <a:pt x="295910" y="944880"/>
                  </a:lnTo>
                  <a:lnTo>
                    <a:pt x="302260" y="951229"/>
                  </a:lnTo>
                  <a:lnTo>
                    <a:pt x="336549" y="951229"/>
                  </a:lnTo>
                  <a:lnTo>
                    <a:pt x="330200" y="944880"/>
                  </a:lnTo>
                  <a:close/>
                </a:path>
                <a:path w="1689100" h="2303779">
                  <a:moveTo>
                    <a:pt x="336550" y="951230"/>
                  </a:moveTo>
                  <a:lnTo>
                    <a:pt x="302260" y="951230"/>
                  </a:lnTo>
                  <a:lnTo>
                    <a:pt x="304800" y="953769"/>
                  </a:lnTo>
                  <a:lnTo>
                    <a:pt x="339089" y="953769"/>
                  </a:lnTo>
                  <a:lnTo>
                    <a:pt x="336550" y="951230"/>
                  </a:lnTo>
                  <a:close/>
                </a:path>
                <a:path w="1689100" h="2303779">
                  <a:moveTo>
                    <a:pt x="339090" y="953769"/>
                  </a:moveTo>
                  <a:lnTo>
                    <a:pt x="304800" y="953769"/>
                  </a:lnTo>
                  <a:lnTo>
                    <a:pt x="308610" y="957579"/>
                  </a:lnTo>
                  <a:lnTo>
                    <a:pt x="342900" y="957579"/>
                  </a:lnTo>
                  <a:lnTo>
                    <a:pt x="339090" y="953769"/>
                  </a:lnTo>
                  <a:close/>
                </a:path>
                <a:path w="1689100" h="2303779">
                  <a:moveTo>
                    <a:pt x="342900" y="957580"/>
                  </a:moveTo>
                  <a:lnTo>
                    <a:pt x="308610" y="957580"/>
                  </a:lnTo>
                  <a:lnTo>
                    <a:pt x="311150" y="960119"/>
                  </a:lnTo>
                  <a:lnTo>
                    <a:pt x="345440" y="960119"/>
                  </a:lnTo>
                  <a:lnTo>
                    <a:pt x="342900" y="957580"/>
                  </a:lnTo>
                  <a:close/>
                </a:path>
                <a:path w="1689100" h="2303779">
                  <a:moveTo>
                    <a:pt x="345440" y="960120"/>
                  </a:moveTo>
                  <a:lnTo>
                    <a:pt x="311150" y="960120"/>
                  </a:lnTo>
                  <a:lnTo>
                    <a:pt x="314959" y="963929"/>
                  </a:lnTo>
                  <a:lnTo>
                    <a:pt x="349249" y="963929"/>
                  </a:lnTo>
                  <a:lnTo>
                    <a:pt x="345440" y="960120"/>
                  </a:lnTo>
                  <a:close/>
                </a:path>
                <a:path w="1689100" h="2303779">
                  <a:moveTo>
                    <a:pt x="349249" y="963929"/>
                  </a:moveTo>
                  <a:lnTo>
                    <a:pt x="314960" y="963929"/>
                  </a:lnTo>
                  <a:lnTo>
                    <a:pt x="317500" y="966469"/>
                  </a:lnTo>
                  <a:lnTo>
                    <a:pt x="351789" y="966469"/>
                  </a:lnTo>
                  <a:lnTo>
                    <a:pt x="349249" y="963929"/>
                  </a:lnTo>
                  <a:close/>
                </a:path>
                <a:path w="1689100" h="2303779">
                  <a:moveTo>
                    <a:pt x="351790" y="966470"/>
                  </a:moveTo>
                  <a:lnTo>
                    <a:pt x="317500" y="966470"/>
                  </a:lnTo>
                  <a:lnTo>
                    <a:pt x="340359" y="989329"/>
                  </a:lnTo>
                  <a:lnTo>
                    <a:pt x="374649" y="989329"/>
                  </a:lnTo>
                  <a:lnTo>
                    <a:pt x="351790" y="966470"/>
                  </a:lnTo>
                  <a:close/>
                </a:path>
                <a:path w="1689100" h="2303779">
                  <a:moveTo>
                    <a:pt x="374650" y="989329"/>
                  </a:moveTo>
                  <a:lnTo>
                    <a:pt x="340360" y="989329"/>
                  </a:lnTo>
                  <a:lnTo>
                    <a:pt x="378459" y="1027429"/>
                  </a:lnTo>
                  <a:lnTo>
                    <a:pt x="412749" y="1027429"/>
                  </a:lnTo>
                  <a:lnTo>
                    <a:pt x="374650" y="989329"/>
                  </a:lnTo>
                  <a:close/>
                </a:path>
                <a:path w="1689100" h="2303779">
                  <a:moveTo>
                    <a:pt x="412750" y="1027429"/>
                  </a:moveTo>
                  <a:lnTo>
                    <a:pt x="378460" y="1027429"/>
                  </a:lnTo>
                  <a:lnTo>
                    <a:pt x="381000" y="1029969"/>
                  </a:lnTo>
                  <a:lnTo>
                    <a:pt x="415290" y="1029969"/>
                  </a:lnTo>
                  <a:lnTo>
                    <a:pt x="412750" y="1027429"/>
                  </a:lnTo>
                  <a:close/>
                </a:path>
                <a:path w="1689100" h="2303779">
                  <a:moveTo>
                    <a:pt x="415290" y="1029970"/>
                  </a:moveTo>
                  <a:lnTo>
                    <a:pt x="381000" y="1029970"/>
                  </a:lnTo>
                  <a:lnTo>
                    <a:pt x="403859" y="1052829"/>
                  </a:lnTo>
                  <a:lnTo>
                    <a:pt x="438149" y="1052829"/>
                  </a:lnTo>
                  <a:lnTo>
                    <a:pt x="415290" y="1029970"/>
                  </a:lnTo>
                  <a:close/>
                </a:path>
                <a:path w="1689100" h="2303779">
                  <a:moveTo>
                    <a:pt x="438149" y="1052829"/>
                  </a:moveTo>
                  <a:lnTo>
                    <a:pt x="403860" y="1052829"/>
                  </a:lnTo>
                  <a:lnTo>
                    <a:pt x="410209" y="1059179"/>
                  </a:lnTo>
                  <a:lnTo>
                    <a:pt x="444499" y="1059179"/>
                  </a:lnTo>
                  <a:lnTo>
                    <a:pt x="438149" y="1052829"/>
                  </a:lnTo>
                  <a:close/>
                </a:path>
                <a:path w="1689100" h="2303779">
                  <a:moveTo>
                    <a:pt x="444500" y="1059180"/>
                  </a:moveTo>
                  <a:lnTo>
                    <a:pt x="410210" y="1059180"/>
                  </a:lnTo>
                  <a:lnTo>
                    <a:pt x="441959" y="1090929"/>
                  </a:lnTo>
                  <a:lnTo>
                    <a:pt x="476249" y="1090929"/>
                  </a:lnTo>
                  <a:lnTo>
                    <a:pt x="444500" y="1059180"/>
                  </a:lnTo>
                  <a:close/>
                </a:path>
                <a:path w="1689100" h="2303779">
                  <a:moveTo>
                    <a:pt x="476250" y="1090929"/>
                  </a:moveTo>
                  <a:lnTo>
                    <a:pt x="441960" y="1090929"/>
                  </a:lnTo>
                  <a:lnTo>
                    <a:pt x="454659" y="1103629"/>
                  </a:lnTo>
                  <a:lnTo>
                    <a:pt x="488949" y="1103629"/>
                  </a:lnTo>
                  <a:lnTo>
                    <a:pt x="476250" y="1090929"/>
                  </a:lnTo>
                  <a:close/>
                </a:path>
                <a:path w="1689100" h="2303779">
                  <a:moveTo>
                    <a:pt x="488949" y="1103629"/>
                  </a:moveTo>
                  <a:lnTo>
                    <a:pt x="454660" y="1103629"/>
                  </a:lnTo>
                  <a:lnTo>
                    <a:pt x="495300" y="1144269"/>
                  </a:lnTo>
                  <a:lnTo>
                    <a:pt x="529589" y="1144269"/>
                  </a:lnTo>
                  <a:lnTo>
                    <a:pt x="488949" y="1103629"/>
                  </a:lnTo>
                  <a:close/>
                </a:path>
                <a:path w="1689100" h="2303779">
                  <a:moveTo>
                    <a:pt x="529590" y="1144269"/>
                  </a:moveTo>
                  <a:lnTo>
                    <a:pt x="495300" y="1144269"/>
                  </a:lnTo>
                  <a:lnTo>
                    <a:pt x="581660" y="1230629"/>
                  </a:lnTo>
                  <a:lnTo>
                    <a:pt x="615949" y="1230629"/>
                  </a:lnTo>
                  <a:lnTo>
                    <a:pt x="529590" y="1144269"/>
                  </a:lnTo>
                  <a:close/>
                </a:path>
                <a:path w="1689100" h="2303779">
                  <a:moveTo>
                    <a:pt x="615950" y="1230629"/>
                  </a:moveTo>
                  <a:lnTo>
                    <a:pt x="581660" y="1230629"/>
                  </a:lnTo>
                  <a:lnTo>
                    <a:pt x="600710" y="1249679"/>
                  </a:lnTo>
                  <a:lnTo>
                    <a:pt x="634999" y="1249679"/>
                  </a:lnTo>
                  <a:lnTo>
                    <a:pt x="615950" y="1230629"/>
                  </a:lnTo>
                  <a:close/>
                </a:path>
                <a:path w="1689100" h="2303779">
                  <a:moveTo>
                    <a:pt x="635000" y="1249679"/>
                  </a:moveTo>
                  <a:lnTo>
                    <a:pt x="600710" y="1249679"/>
                  </a:lnTo>
                  <a:lnTo>
                    <a:pt x="613409" y="1262379"/>
                  </a:lnTo>
                  <a:lnTo>
                    <a:pt x="647699" y="1262379"/>
                  </a:lnTo>
                  <a:lnTo>
                    <a:pt x="635000" y="1249679"/>
                  </a:lnTo>
                  <a:close/>
                </a:path>
                <a:path w="1689100" h="2303779">
                  <a:moveTo>
                    <a:pt x="647700" y="1262380"/>
                  </a:moveTo>
                  <a:lnTo>
                    <a:pt x="613410" y="1262380"/>
                  </a:lnTo>
                  <a:lnTo>
                    <a:pt x="628650" y="1277619"/>
                  </a:lnTo>
                  <a:lnTo>
                    <a:pt x="662939" y="1277619"/>
                  </a:lnTo>
                  <a:lnTo>
                    <a:pt x="647700" y="1262380"/>
                  </a:lnTo>
                  <a:close/>
                </a:path>
                <a:path w="1689100" h="2303779">
                  <a:moveTo>
                    <a:pt x="662940" y="1277620"/>
                  </a:moveTo>
                  <a:lnTo>
                    <a:pt x="628650" y="1277620"/>
                  </a:lnTo>
                  <a:lnTo>
                    <a:pt x="651510" y="1300479"/>
                  </a:lnTo>
                  <a:lnTo>
                    <a:pt x="685799" y="1300479"/>
                  </a:lnTo>
                  <a:lnTo>
                    <a:pt x="662940" y="1277620"/>
                  </a:lnTo>
                  <a:close/>
                </a:path>
                <a:path w="1689100" h="2303779">
                  <a:moveTo>
                    <a:pt x="685799" y="1300479"/>
                  </a:moveTo>
                  <a:lnTo>
                    <a:pt x="651510" y="1300479"/>
                  </a:lnTo>
                  <a:lnTo>
                    <a:pt x="660400" y="1309369"/>
                  </a:lnTo>
                  <a:lnTo>
                    <a:pt x="694690" y="1309369"/>
                  </a:lnTo>
                  <a:lnTo>
                    <a:pt x="685799" y="1300479"/>
                  </a:lnTo>
                  <a:close/>
                </a:path>
                <a:path w="1689100" h="2303779">
                  <a:moveTo>
                    <a:pt x="694690" y="1309369"/>
                  </a:moveTo>
                  <a:lnTo>
                    <a:pt x="660400" y="1309369"/>
                  </a:lnTo>
                  <a:lnTo>
                    <a:pt x="676910" y="1325879"/>
                  </a:lnTo>
                  <a:lnTo>
                    <a:pt x="711199" y="1325879"/>
                  </a:lnTo>
                  <a:lnTo>
                    <a:pt x="694690" y="1309369"/>
                  </a:lnTo>
                  <a:close/>
                </a:path>
                <a:path w="1689100" h="2303779">
                  <a:moveTo>
                    <a:pt x="711200" y="1325880"/>
                  </a:moveTo>
                  <a:lnTo>
                    <a:pt x="676910" y="1325880"/>
                  </a:lnTo>
                  <a:lnTo>
                    <a:pt x="679450" y="1328420"/>
                  </a:lnTo>
                  <a:lnTo>
                    <a:pt x="713740" y="1328420"/>
                  </a:lnTo>
                  <a:lnTo>
                    <a:pt x="711200" y="1325880"/>
                  </a:lnTo>
                  <a:close/>
                </a:path>
                <a:path w="1689100" h="2303779">
                  <a:moveTo>
                    <a:pt x="713740" y="1328420"/>
                  </a:moveTo>
                  <a:lnTo>
                    <a:pt x="679450" y="1328420"/>
                  </a:lnTo>
                  <a:lnTo>
                    <a:pt x="708660" y="1357629"/>
                  </a:lnTo>
                  <a:lnTo>
                    <a:pt x="742949" y="1357629"/>
                  </a:lnTo>
                  <a:lnTo>
                    <a:pt x="713740" y="1328420"/>
                  </a:lnTo>
                  <a:close/>
                </a:path>
                <a:path w="1689100" h="2303779">
                  <a:moveTo>
                    <a:pt x="742950" y="1357630"/>
                  </a:moveTo>
                  <a:lnTo>
                    <a:pt x="708660" y="1357630"/>
                  </a:lnTo>
                  <a:lnTo>
                    <a:pt x="711200" y="1360170"/>
                  </a:lnTo>
                  <a:lnTo>
                    <a:pt x="745490" y="1360170"/>
                  </a:lnTo>
                  <a:lnTo>
                    <a:pt x="742950" y="1357630"/>
                  </a:lnTo>
                  <a:close/>
                </a:path>
                <a:path w="1689100" h="2303779">
                  <a:moveTo>
                    <a:pt x="745490" y="1360170"/>
                  </a:moveTo>
                  <a:lnTo>
                    <a:pt x="711200" y="1360170"/>
                  </a:lnTo>
                  <a:lnTo>
                    <a:pt x="727710" y="1376679"/>
                  </a:lnTo>
                  <a:lnTo>
                    <a:pt x="761999" y="1376679"/>
                  </a:lnTo>
                  <a:lnTo>
                    <a:pt x="745490" y="1360170"/>
                  </a:lnTo>
                  <a:close/>
                </a:path>
                <a:path w="1689100" h="2303779">
                  <a:moveTo>
                    <a:pt x="762000" y="1376680"/>
                  </a:moveTo>
                  <a:lnTo>
                    <a:pt x="727710" y="1376680"/>
                  </a:lnTo>
                  <a:lnTo>
                    <a:pt x="774699" y="1423669"/>
                  </a:lnTo>
                  <a:lnTo>
                    <a:pt x="808989" y="1423669"/>
                  </a:lnTo>
                  <a:lnTo>
                    <a:pt x="762000" y="1376680"/>
                  </a:lnTo>
                  <a:close/>
                </a:path>
                <a:path w="1689100" h="2303779">
                  <a:moveTo>
                    <a:pt x="808990" y="1423670"/>
                  </a:moveTo>
                  <a:lnTo>
                    <a:pt x="774700" y="1423670"/>
                  </a:lnTo>
                  <a:lnTo>
                    <a:pt x="797559" y="1446529"/>
                  </a:lnTo>
                  <a:lnTo>
                    <a:pt x="831849" y="1446529"/>
                  </a:lnTo>
                  <a:lnTo>
                    <a:pt x="808990" y="1423670"/>
                  </a:lnTo>
                  <a:close/>
                </a:path>
                <a:path w="1689100" h="2303779">
                  <a:moveTo>
                    <a:pt x="831850" y="1446529"/>
                  </a:moveTo>
                  <a:lnTo>
                    <a:pt x="797560" y="1446529"/>
                  </a:lnTo>
                  <a:lnTo>
                    <a:pt x="800100" y="1449069"/>
                  </a:lnTo>
                  <a:lnTo>
                    <a:pt x="834390" y="1449069"/>
                  </a:lnTo>
                  <a:lnTo>
                    <a:pt x="831850" y="1446529"/>
                  </a:lnTo>
                  <a:close/>
                </a:path>
                <a:path w="1689100" h="2303779">
                  <a:moveTo>
                    <a:pt x="834390" y="1449070"/>
                  </a:moveTo>
                  <a:lnTo>
                    <a:pt x="800100" y="1449070"/>
                  </a:lnTo>
                  <a:lnTo>
                    <a:pt x="806450" y="1455419"/>
                  </a:lnTo>
                  <a:lnTo>
                    <a:pt x="840739" y="1455419"/>
                  </a:lnTo>
                  <a:lnTo>
                    <a:pt x="834390" y="1449070"/>
                  </a:lnTo>
                  <a:close/>
                </a:path>
                <a:path w="1689100" h="2303779">
                  <a:moveTo>
                    <a:pt x="840740" y="1455420"/>
                  </a:moveTo>
                  <a:lnTo>
                    <a:pt x="806450" y="1455420"/>
                  </a:lnTo>
                  <a:lnTo>
                    <a:pt x="812799" y="1461769"/>
                  </a:lnTo>
                  <a:lnTo>
                    <a:pt x="847089" y="1461769"/>
                  </a:lnTo>
                  <a:lnTo>
                    <a:pt x="840740" y="1455420"/>
                  </a:lnTo>
                  <a:close/>
                </a:path>
                <a:path w="1689100" h="2303779">
                  <a:moveTo>
                    <a:pt x="847090" y="1461770"/>
                  </a:moveTo>
                  <a:lnTo>
                    <a:pt x="812800" y="1461770"/>
                  </a:lnTo>
                  <a:lnTo>
                    <a:pt x="825500" y="1474469"/>
                  </a:lnTo>
                  <a:lnTo>
                    <a:pt x="859789" y="1474469"/>
                  </a:lnTo>
                  <a:lnTo>
                    <a:pt x="847090" y="1461770"/>
                  </a:lnTo>
                  <a:close/>
                </a:path>
                <a:path w="1689100" h="2303779">
                  <a:moveTo>
                    <a:pt x="859790" y="1474470"/>
                  </a:moveTo>
                  <a:lnTo>
                    <a:pt x="825500" y="1474470"/>
                  </a:lnTo>
                  <a:lnTo>
                    <a:pt x="829309" y="1478279"/>
                  </a:lnTo>
                  <a:lnTo>
                    <a:pt x="863599" y="1478279"/>
                  </a:lnTo>
                  <a:lnTo>
                    <a:pt x="859790" y="1474470"/>
                  </a:lnTo>
                  <a:close/>
                </a:path>
                <a:path w="1689100" h="2303779">
                  <a:moveTo>
                    <a:pt x="863600" y="1478279"/>
                  </a:moveTo>
                  <a:lnTo>
                    <a:pt x="829310" y="1478279"/>
                  </a:lnTo>
                  <a:lnTo>
                    <a:pt x="831850" y="1480819"/>
                  </a:lnTo>
                  <a:lnTo>
                    <a:pt x="866139" y="1480819"/>
                  </a:lnTo>
                  <a:lnTo>
                    <a:pt x="863600" y="1478279"/>
                  </a:lnTo>
                  <a:close/>
                </a:path>
                <a:path w="1689100" h="2303779">
                  <a:moveTo>
                    <a:pt x="866140" y="1480819"/>
                  </a:moveTo>
                  <a:lnTo>
                    <a:pt x="831850" y="1480819"/>
                  </a:lnTo>
                  <a:lnTo>
                    <a:pt x="838200" y="1487169"/>
                  </a:lnTo>
                  <a:lnTo>
                    <a:pt x="872489" y="1487169"/>
                  </a:lnTo>
                  <a:lnTo>
                    <a:pt x="866140" y="1480819"/>
                  </a:lnTo>
                  <a:close/>
                </a:path>
                <a:path w="1689100" h="2303779">
                  <a:moveTo>
                    <a:pt x="872490" y="1487170"/>
                  </a:moveTo>
                  <a:lnTo>
                    <a:pt x="838200" y="1487170"/>
                  </a:lnTo>
                  <a:lnTo>
                    <a:pt x="844550" y="1493519"/>
                  </a:lnTo>
                  <a:lnTo>
                    <a:pt x="878839" y="1493519"/>
                  </a:lnTo>
                  <a:lnTo>
                    <a:pt x="872490" y="1487170"/>
                  </a:lnTo>
                  <a:close/>
                </a:path>
                <a:path w="1689100" h="2303779">
                  <a:moveTo>
                    <a:pt x="1489710" y="2104390"/>
                  </a:moveTo>
                  <a:lnTo>
                    <a:pt x="1455420" y="2104390"/>
                  </a:lnTo>
                  <a:lnTo>
                    <a:pt x="1503680" y="2152649"/>
                  </a:lnTo>
                  <a:lnTo>
                    <a:pt x="1537970" y="2152649"/>
                  </a:lnTo>
                  <a:lnTo>
                    <a:pt x="1489710" y="2104390"/>
                  </a:lnTo>
                  <a:close/>
                </a:path>
                <a:path w="1689100" h="2303779">
                  <a:moveTo>
                    <a:pt x="1487170" y="2101849"/>
                  </a:moveTo>
                  <a:lnTo>
                    <a:pt x="1452880" y="2101849"/>
                  </a:lnTo>
                  <a:lnTo>
                    <a:pt x="1454150" y="2103119"/>
                  </a:lnTo>
                  <a:lnTo>
                    <a:pt x="1488439" y="2103119"/>
                  </a:lnTo>
                  <a:lnTo>
                    <a:pt x="1487170" y="2101849"/>
                  </a:lnTo>
                  <a:close/>
                </a:path>
                <a:path w="1689100" h="2303779">
                  <a:moveTo>
                    <a:pt x="1483359" y="2098039"/>
                  </a:moveTo>
                  <a:lnTo>
                    <a:pt x="1449070" y="2098039"/>
                  </a:lnTo>
                  <a:lnTo>
                    <a:pt x="1451610" y="2100579"/>
                  </a:lnTo>
                  <a:lnTo>
                    <a:pt x="1485899" y="2100579"/>
                  </a:lnTo>
                  <a:lnTo>
                    <a:pt x="1483359" y="2098039"/>
                  </a:lnTo>
                  <a:close/>
                </a:path>
                <a:path w="1689100" h="2303779">
                  <a:moveTo>
                    <a:pt x="1480820" y="2095499"/>
                  </a:moveTo>
                  <a:lnTo>
                    <a:pt x="1446530" y="2095499"/>
                  </a:lnTo>
                  <a:lnTo>
                    <a:pt x="1447800" y="2096769"/>
                  </a:lnTo>
                  <a:lnTo>
                    <a:pt x="1482090" y="2096769"/>
                  </a:lnTo>
                  <a:lnTo>
                    <a:pt x="1480820" y="2095499"/>
                  </a:lnTo>
                  <a:close/>
                </a:path>
                <a:path w="1689100" h="2303779">
                  <a:moveTo>
                    <a:pt x="1477010" y="2091689"/>
                  </a:moveTo>
                  <a:lnTo>
                    <a:pt x="1442720" y="2091689"/>
                  </a:lnTo>
                  <a:lnTo>
                    <a:pt x="1445260" y="2094229"/>
                  </a:lnTo>
                  <a:lnTo>
                    <a:pt x="1479549" y="2094229"/>
                  </a:lnTo>
                  <a:lnTo>
                    <a:pt x="1477010" y="2091689"/>
                  </a:lnTo>
                  <a:close/>
                </a:path>
                <a:path w="1689100" h="2303779">
                  <a:moveTo>
                    <a:pt x="1474470" y="2089149"/>
                  </a:moveTo>
                  <a:lnTo>
                    <a:pt x="1440180" y="2089149"/>
                  </a:lnTo>
                  <a:lnTo>
                    <a:pt x="1441450" y="2090419"/>
                  </a:lnTo>
                  <a:lnTo>
                    <a:pt x="1475740" y="2090419"/>
                  </a:lnTo>
                  <a:lnTo>
                    <a:pt x="1474470" y="2089149"/>
                  </a:lnTo>
                  <a:close/>
                </a:path>
                <a:path w="1689100" h="2303779">
                  <a:moveTo>
                    <a:pt x="1470659" y="2085339"/>
                  </a:moveTo>
                  <a:lnTo>
                    <a:pt x="1436370" y="2085339"/>
                  </a:lnTo>
                  <a:lnTo>
                    <a:pt x="1438910" y="2087879"/>
                  </a:lnTo>
                  <a:lnTo>
                    <a:pt x="1473199" y="2087879"/>
                  </a:lnTo>
                  <a:lnTo>
                    <a:pt x="1470659" y="2085339"/>
                  </a:lnTo>
                  <a:close/>
                </a:path>
                <a:path w="1689100" h="2303779">
                  <a:moveTo>
                    <a:pt x="1468120" y="2082799"/>
                  </a:moveTo>
                  <a:lnTo>
                    <a:pt x="1433830" y="2082799"/>
                  </a:lnTo>
                  <a:lnTo>
                    <a:pt x="1435100" y="2084069"/>
                  </a:lnTo>
                  <a:lnTo>
                    <a:pt x="1469389" y="2084069"/>
                  </a:lnTo>
                  <a:lnTo>
                    <a:pt x="1468120" y="2082799"/>
                  </a:lnTo>
                  <a:close/>
                </a:path>
                <a:path w="1689100" h="2303779">
                  <a:moveTo>
                    <a:pt x="1464310" y="2078989"/>
                  </a:moveTo>
                  <a:lnTo>
                    <a:pt x="1430020" y="2078989"/>
                  </a:lnTo>
                  <a:lnTo>
                    <a:pt x="1432560" y="2081529"/>
                  </a:lnTo>
                  <a:lnTo>
                    <a:pt x="1466849" y="2081529"/>
                  </a:lnTo>
                  <a:lnTo>
                    <a:pt x="1464310" y="2078989"/>
                  </a:lnTo>
                  <a:close/>
                </a:path>
                <a:path w="1689100" h="2303779">
                  <a:moveTo>
                    <a:pt x="1461770" y="2076449"/>
                  </a:moveTo>
                  <a:lnTo>
                    <a:pt x="1427480" y="2076449"/>
                  </a:lnTo>
                  <a:lnTo>
                    <a:pt x="1428750" y="2077719"/>
                  </a:lnTo>
                  <a:lnTo>
                    <a:pt x="1463040" y="2077719"/>
                  </a:lnTo>
                  <a:lnTo>
                    <a:pt x="1461770" y="2076449"/>
                  </a:lnTo>
                  <a:close/>
                </a:path>
                <a:path w="1689100" h="2303779">
                  <a:moveTo>
                    <a:pt x="1457960" y="2072639"/>
                  </a:moveTo>
                  <a:lnTo>
                    <a:pt x="1423670" y="2072639"/>
                  </a:lnTo>
                  <a:lnTo>
                    <a:pt x="1426210" y="2075179"/>
                  </a:lnTo>
                  <a:lnTo>
                    <a:pt x="1460500" y="2075179"/>
                  </a:lnTo>
                  <a:lnTo>
                    <a:pt x="1457960" y="2072639"/>
                  </a:lnTo>
                  <a:close/>
                </a:path>
                <a:path w="1689100" h="2303779">
                  <a:moveTo>
                    <a:pt x="1455420" y="2070099"/>
                  </a:moveTo>
                  <a:lnTo>
                    <a:pt x="1421130" y="2070099"/>
                  </a:lnTo>
                  <a:lnTo>
                    <a:pt x="1422400" y="2071369"/>
                  </a:lnTo>
                  <a:lnTo>
                    <a:pt x="1456690" y="2071369"/>
                  </a:lnTo>
                  <a:lnTo>
                    <a:pt x="1455420" y="2070099"/>
                  </a:lnTo>
                  <a:close/>
                </a:path>
                <a:path w="1689100" h="2303779">
                  <a:moveTo>
                    <a:pt x="1451610" y="2066289"/>
                  </a:moveTo>
                  <a:lnTo>
                    <a:pt x="1417320" y="2066289"/>
                  </a:lnTo>
                  <a:lnTo>
                    <a:pt x="1419860" y="2068829"/>
                  </a:lnTo>
                  <a:lnTo>
                    <a:pt x="1454149" y="2068829"/>
                  </a:lnTo>
                  <a:lnTo>
                    <a:pt x="1451610" y="2066289"/>
                  </a:lnTo>
                  <a:close/>
                </a:path>
                <a:path w="1689100" h="2303779">
                  <a:moveTo>
                    <a:pt x="1449070" y="2063749"/>
                  </a:moveTo>
                  <a:lnTo>
                    <a:pt x="1414780" y="2063749"/>
                  </a:lnTo>
                  <a:lnTo>
                    <a:pt x="1416050" y="2065019"/>
                  </a:lnTo>
                  <a:lnTo>
                    <a:pt x="1450340" y="2065019"/>
                  </a:lnTo>
                  <a:lnTo>
                    <a:pt x="1449070" y="2063749"/>
                  </a:lnTo>
                  <a:close/>
                </a:path>
                <a:path w="1689100" h="2303779">
                  <a:moveTo>
                    <a:pt x="1445260" y="2059939"/>
                  </a:moveTo>
                  <a:lnTo>
                    <a:pt x="1410970" y="2059939"/>
                  </a:lnTo>
                  <a:lnTo>
                    <a:pt x="1413510" y="2062479"/>
                  </a:lnTo>
                  <a:lnTo>
                    <a:pt x="1447799" y="2062479"/>
                  </a:lnTo>
                  <a:lnTo>
                    <a:pt x="1445260" y="2059939"/>
                  </a:lnTo>
                  <a:close/>
                </a:path>
                <a:path w="1689100" h="2303779">
                  <a:moveTo>
                    <a:pt x="1442720" y="2057399"/>
                  </a:moveTo>
                  <a:lnTo>
                    <a:pt x="1408430" y="2057399"/>
                  </a:lnTo>
                  <a:lnTo>
                    <a:pt x="1409700" y="2058670"/>
                  </a:lnTo>
                  <a:lnTo>
                    <a:pt x="1443990" y="2058670"/>
                  </a:lnTo>
                  <a:lnTo>
                    <a:pt x="1442720" y="2057399"/>
                  </a:lnTo>
                  <a:close/>
                </a:path>
                <a:path w="1689100" h="2303779">
                  <a:moveTo>
                    <a:pt x="1438910" y="2053589"/>
                  </a:moveTo>
                  <a:lnTo>
                    <a:pt x="1404620" y="2053589"/>
                  </a:lnTo>
                  <a:lnTo>
                    <a:pt x="1407160" y="2056129"/>
                  </a:lnTo>
                  <a:lnTo>
                    <a:pt x="1441450" y="2056129"/>
                  </a:lnTo>
                  <a:lnTo>
                    <a:pt x="1438910" y="2053589"/>
                  </a:lnTo>
                  <a:close/>
                </a:path>
                <a:path w="1689100" h="2303779">
                  <a:moveTo>
                    <a:pt x="1436370" y="2051049"/>
                  </a:moveTo>
                  <a:lnTo>
                    <a:pt x="1402080" y="2051049"/>
                  </a:lnTo>
                  <a:lnTo>
                    <a:pt x="1403350" y="2052319"/>
                  </a:lnTo>
                  <a:lnTo>
                    <a:pt x="1437640" y="2052319"/>
                  </a:lnTo>
                  <a:lnTo>
                    <a:pt x="1436370" y="2051049"/>
                  </a:lnTo>
                  <a:close/>
                </a:path>
                <a:path w="1689100" h="2303779">
                  <a:moveTo>
                    <a:pt x="1432560" y="2047239"/>
                  </a:moveTo>
                  <a:lnTo>
                    <a:pt x="1398270" y="2047239"/>
                  </a:lnTo>
                  <a:lnTo>
                    <a:pt x="1400810" y="2049779"/>
                  </a:lnTo>
                  <a:lnTo>
                    <a:pt x="1435100" y="2049779"/>
                  </a:lnTo>
                  <a:lnTo>
                    <a:pt x="1432560" y="2047239"/>
                  </a:lnTo>
                  <a:close/>
                </a:path>
                <a:path w="1689100" h="2303779">
                  <a:moveTo>
                    <a:pt x="1430019" y="2044699"/>
                  </a:moveTo>
                  <a:lnTo>
                    <a:pt x="1395730" y="2044699"/>
                  </a:lnTo>
                  <a:lnTo>
                    <a:pt x="1397000" y="2045969"/>
                  </a:lnTo>
                  <a:lnTo>
                    <a:pt x="1431290" y="2045969"/>
                  </a:lnTo>
                  <a:lnTo>
                    <a:pt x="1430019" y="2044699"/>
                  </a:lnTo>
                  <a:close/>
                </a:path>
                <a:path w="1689100" h="2303779">
                  <a:moveTo>
                    <a:pt x="1426210" y="2040889"/>
                  </a:moveTo>
                  <a:lnTo>
                    <a:pt x="1391920" y="2040889"/>
                  </a:lnTo>
                  <a:lnTo>
                    <a:pt x="1394460" y="2043429"/>
                  </a:lnTo>
                  <a:lnTo>
                    <a:pt x="1428750" y="2043429"/>
                  </a:lnTo>
                  <a:lnTo>
                    <a:pt x="1426210" y="2040889"/>
                  </a:lnTo>
                  <a:close/>
                </a:path>
                <a:path w="1689100" h="2303779">
                  <a:moveTo>
                    <a:pt x="1423670" y="2038349"/>
                  </a:moveTo>
                  <a:lnTo>
                    <a:pt x="1389380" y="2038349"/>
                  </a:lnTo>
                  <a:lnTo>
                    <a:pt x="1390650" y="2039619"/>
                  </a:lnTo>
                  <a:lnTo>
                    <a:pt x="1424940" y="2039619"/>
                  </a:lnTo>
                  <a:lnTo>
                    <a:pt x="1423670" y="2038349"/>
                  </a:lnTo>
                  <a:close/>
                </a:path>
                <a:path w="1689100" h="2303779">
                  <a:moveTo>
                    <a:pt x="1419860" y="2034539"/>
                  </a:moveTo>
                  <a:lnTo>
                    <a:pt x="1385570" y="2034539"/>
                  </a:lnTo>
                  <a:lnTo>
                    <a:pt x="1388110" y="2037079"/>
                  </a:lnTo>
                  <a:lnTo>
                    <a:pt x="1422400" y="2037079"/>
                  </a:lnTo>
                  <a:lnTo>
                    <a:pt x="1419860" y="2034539"/>
                  </a:lnTo>
                  <a:close/>
                </a:path>
                <a:path w="1689100" h="2303779">
                  <a:moveTo>
                    <a:pt x="1417320" y="2031999"/>
                  </a:moveTo>
                  <a:lnTo>
                    <a:pt x="1383030" y="2031999"/>
                  </a:lnTo>
                  <a:lnTo>
                    <a:pt x="1384300" y="2033269"/>
                  </a:lnTo>
                  <a:lnTo>
                    <a:pt x="1418590" y="2033269"/>
                  </a:lnTo>
                  <a:lnTo>
                    <a:pt x="1417320" y="2031999"/>
                  </a:lnTo>
                  <a:close/>
                </a:path>
                <a:path w="1689100" h="2303779">
                  <a:moveTo>
                    <a:pt x="1413510" y="2028189"/>
                  </a:moveTo>
                  <a:lnTo>
                    <a:pt x="1379220" y="2028189"/>
                  </a:lnTo>
                  <a:lnTo>
                    <a:pt x="1381760" y="2030729"/>
                  </a:lnTo>
                  <a:lnTo>
                    <a:pt x="1416050" y="2030729"/>
                  </a:lnTo>
                  <a:lnTo>
                    <a:pt x="1413510" y="2028189"/>
                  </a:lnTo>
                  <a:close/>
                </a:path>
                <a:path w="1689100" h="2303779">
                  <a:moveTo>
                    <a:pt x="1410970" y="2025649"/>
                  </a:moveTo>
                  <a:lnTo>
                    <a:pt x="1376680" y="2025649"/>
                  </a:lnTo>
                  <a:lnTo>
                    <a:pt x="1377950" y="2026919"/>
                  </a:lnTo>
                  <a:lnTo>
                    <a:pt x="1412240" y="2026919"/>
                  </a:lnTo>
                  <a:lnTo>
                    <a:pt x="1410970" y="2025649"/>
                  </a:lnTo>
                  <a:close/>
                </a:path>
                <a:path w="1689100" h="2303779">
                  <a:moveTo>
                    <a:pt x="1407159" y="2021839"/>
                  </a:moveTo>
                  <a:lnTo>
                    <a:pt x="1372870" y="2021839"/>
                  </a:lnTo>
                  <a:lnTo>
                    <a:pt x="1375410" y="2024379"/>
                  </a:lnTo>
                  <a:lnTo>
                    <a:pt x="1409700" y="2024379"/>
                  </a:lnTo>
                  <a:lnTo>
                    <a:pt x="1407159" y="2021839"/>
                  </a:lnTo>
                  <a:close/>
                </a:path>
                <a:path w="1689100" h="2303779">
                  <a:moveTo>
                    <a:pt x="1404620" y="2019299"/>
                  </a:moveTo>
                  <a:lnTo>
                    <a:pt x="1370330" y="2019299"/>
                  </a:lnTo>
                  <a:lnTo>
                    <a:pt x="1371600" y="2020569"/>
                  </a:lnTo>
                  <a:lnTo>
                    <a:pt x="1405889" y="2020569"/>
                  </a:lnTo>
                  <a:lnTo>
                    <a:pt x="1404620" y="2019299"/>
                  </a:lnTo>
                  <a:close/>
                </a:path>
                <a:path w="1689100" h="2303779">
                  <a:moveTo>
                    <a:pt x="1400809" y="2015489"/>
                  </a:moveTo>
                  <a:lnTo>
                    <a:pt x="1366519" y="2015489"/>
                  </a:lnTo>
                  <a:lnTo>
                    <a:pt x="1369060" y="2018029"/>
                  </a:lnTo>
                  <a:lnTo>
                    <a:pt x="1403350" y="2018029"/>
                  </a:lnTo>
                  <a:lnTo>
                    <a:pt x="1400809" y="2015489"/>
                  </a:lnTo>
                  <a:close/>
                </a:path>
                <a:path w="1689100" h="2303779">
                  <a:moveTo>
                    <a:pt x="1398270" y="2012949"/>
                  </a:moveTo>
                  <a:lnTo>
                    <a:pt x="1363980" y="2012949"/>
                  </a:lnTo>
                  <a:lnTo>
                    <a:pt x="1365250" y="2014219"/>
                  </a:lnTo>
                  <a:lnTo>
                    <a:pt x="1399540" y="2014219"/>
                  </a:lnTo>
                  <a:lnTo>
                    <a:pt x="1398270" y="2012949"/>
                  </a:lnTo>
                  <a:close/>
                </a:path>
                <a:path w="1689100" h="2303779">
                  <a:moveTo>
                    <a:pt x="1391920" y="2006599"/>
                  </a:moveTo>
                  <a:lnTo>
                    <a:pt x="1357630" y="2006599"/>
                  </a:lnTo>
                  <a:lnTo>
                    <a:pt x="1362710" y="2011679"/>
                  </a:lnTo>
                  <a:lnTo>
                    <a:pt x="1397000" y="2011679"/>
                  </a:lnTo>
                  <a:lnTo>
                    <a:pt x="1391920" y="2006599"/>
                  </a:lnTo>
                  <a:close/>
                </a:path>
                <a:path w="1689100" h="2303779">
                  <a:moveTo>
                    <a:pt x="1388110" y="2002789"/>
                  </a:moveTo>
                  <a:lnTo>
                    <a:pt x="1353820" y="2002789"/>
                  </a:lnTo>
                  <a:lnTo>
                    <a:pt x="1356360" y="2005329"/>
                  </a:lnTo>
                  <a:lnTo>
                    <a:pt x="1390650" y="2005329"/>
                  </a:lnTo>
                  <a:lnTo>
                    <a:pt x="1388110" y="2002789"/>
                  </a:lnTo>
                  <a:close/>
                </a:path>
                <a:path w="1689100" h="2303779">
                  <a:moveTo>
                    <a:pt x="1385570" y="2000249"/>
                  </a:moveTo>
                  <a:lnTo>
                    <a:pt x="1351280" y="2000249"/>
                  </a:lnTo>
                  <a:lnTo>
                    <a:pt x="1352550" y="2001519"/>
                  </a:lnTo>
                  <a:lnTo>
                    <a:pt x="1386839" y="2001519"/>
                  </a:lnTo>
                  <a:lnTo>
                    <a:pt x="1385570" y="2000249"/>
                  </a:lnTo>
                  <a:close/>
                </a:path>
                <a:path w="1689100" h="2303779">
                  <a:moveTo>
                    <a:pt x="1381760" y="1996439"/>
                  </a:moveTo>
                  <a:lnTo>
                    <a:pt x="1347470" y="1996439"/>
                  </a:lnTo>
                  <a:lnTo>
                    <a:pt x="1350010" y="1998979"/>
                  </a:lnTo>
                  <a:lnTo>
                    <a:pt x="1384300" y="1998979"/>
                  </a:lnTo>
                  <a:lnTo>
                    <a:pt x="1381760" y="1996439"/>
                  </a:lnTo>
                  <a:close/>
                </a:path>
                <a:path w="1689100" h="2303779">
                  <a:moveTo>
                    <a:pt x="1379220" y="1993899"/>
                  </a:moveTo>
                  <a:lnTo>
                    <a:pt x="1344930" y="1993899"/>
                  </a:lnTo>
                  <a:lnTo>
                    <a:pt x="1346200" y="1995169"/>
                  </a:lnTo>
                  <a:lnTo>
                    <a:pt x="1380489" y="1995169"/>
                  </a:lnTo>
                  <a:lnTo>
                    <a:pt x="1379220" y="1993899"/>
                  </a:lnTo>
                  <a:close/>
                </a:path>
                <a:path w="1689100" h="2303779">
                  <a:moveTo>
                    <a:pt x="1375410" y="1990089"/>
                  </a:moveTo>
                  <a:lnTo>
                    <a:pt x="1341120" y="1990089"/>
                  </a:lnTo>
                  <a:lnTo>
                    <a:pt x="1343660" y="1992629"/>
                  </a:lnTo>
                  <a:lnTo>
                    <a:pt x="1377950" y="1992629"/>
                  </a:lnTo>
                  <a:lnTo>
                    <a:pt x="1375410" y="1990089"/>
                  </a:lnTo>
                  <a:close/>
                </a:path>
                <a:path w="1689100" h="2303779">
                  <a:moveTo>
                    <a:pt x="1372870" y="1987549"/>
                  </a:moveTo>
                  <a:lnTo>
                    <a:pt x="1338580" y="1987549"/>
                  </a:lnTo>
                  <a:lnTo>
                    <a:pt x="1339850" y="1988819"/>
                  </a:lnTo>
                  <a:lnTo>
                    <a:pt x="1374140" y="1988819"/>
                  </a:lnTo>
                  <a:lnTo>
                    <a:pt x="1372870" y="1987549"/>
                  </a:lnTo>
                  <a:close/>
                </a:path>
                <a:path w="1689100" h="2303779">
                  <a:moveTo>
                    <a:pt x="1369060" y="1983739"/>
                  </a:moveTo>
                  <a:lnTo>
                    <a:pt x="1334770" y="1983739"/>
                  </a:lnTo>
                  <a:lnTo>
                    <a:pt x="1337310" y="1986279"/>
                  </a:lnTo>
                  <a:lnTo>
                    <a:pt x="1371600" y="1986279"/>
                  </a:lnTo>
                  <a:lnTo>
                    <a:pt x="1369060" y="1983739"/>
                  </a:lnTo>
                  <a:close/>
                </a:path>
                <a:path w="1689100" h="2303779">
                  <a:moveTo>
                    <a:pt x="1366520" y="1981199"/>
                  </a:moveTo>
                  <a:lnTo>
                    <a:pt x="1332230" y="1981199"/>
                  </a:lnTo>
                  <a:lnTo>
                    <a:pt x="1333500" y="1982469"/>
                  </a:lnTo>
                  <a:lnTo>
                    <a:pt x="1367790" y="1982469"/>
                  </a:lnTo>
                  <a:lnTo>
                    <a:pt x="1366520" y="1981199"/>
                  </a:lnTo>
                  <a:close/>
                </a:path>
                <a:path w="1689100" h="2303779">
                  <a:moveTo>
                    <a:pt x="1362709" y="1977389"/>
                  </a:moveTo>
                  <a:lnTo>
                    <a:pt x="1328420" y="1977389"/>
                  </a:lnTo>
                  <a:lnTo>
                    <a:pt x="1330960" y="1979929"/>
                  </a:lnTo>
                  <a:lnTo>
                    <a:pt x="1365250" y="1979929"/>
                  </a:lnTo>
                  <a:lnTo>
                    <a:pt x="1362709" y="1977389"/>
                  </a:lnTo>
                  <a:close/>
                </a:path>
                <a:path w="1689100" h="2303779">
                  <a:moveTo>
                    <a:pt x="1360170" y="1974849"/>
                  </a:moveTo>
                  <a:lnTo>
                    <a:pt x="1325880" y="1974849"/>
                  </a:lnTo>
                  <a:lnTo>
                    <a:pt x="1327150" y="1976120"/>
                  </a:lnTo>
                  <a:lnTo>
                    <a:pt x="1361440" y="1976120"/>
                  </a:lnTo>
                  <a:lnTo>
                    <a:pt x="1360170" y="1974849"/>
                  </a:lnTo>
                  <a:close/>
                </a:path>
                <a:path w="1689100" h="2303779">
                  <a:moveTo>
                    <a:pt x="1356360" y="1971039"/>
                  </a:moveTo>
                  <a:lnTo>
                    <a:pt x="1322070" y="1971039"/>
                  </a:lnTo>
                  <a:lnTo>
                    <a:pt x="1324610" y="1973579"/>
                  </a:lnTo>
                  <a:lnTo>
                    <a:pt x="1358900" y="1973579"/>
                  </a:lnTo>
                  <a:lnTo>
                    <a:pt x="1356360" y="1971039"/>
                  </a:lnTo>
                  <a:close/>
                </a:path>
                <a:path w="1689100" h="2303779">
                  <a:moveTo>
                    <a:pt x="1353820" y="1968499"/>
                  </a:moveTo>
                  <a:lnTo>
                    <a:pt x="1319530" y="1968499"/>
                  </a:lnTo>
                  <a:lnTo>
                    <a:pt x="1320800" y="1969770"/>
                  </a:lnTo>
                  <a:lnTo>
                    <a:pt x="1355090" y="1969770"/>
                  </a:lnTo>
                  <a:lnTo>
                    <a:pt x="1353820" y="1968499"/>
                  </a:lnTo>
                  <a:close/>
                </a:path>
                <a:path w="1689100" h="2303779">
                  <a:moveTo>
                    <a:pt x="1350010" y="1964690"/>
                  </a:moveTo>
                  <a:lnTo>
                    <a:pt x="1315720" y="1964690"/>
                  </a:lnTo>
                  <a:lnTo>
                    <a:pt x="1318260" y="1967229"/>
                  </a:lnTo>
                  <a:lnTo>
                    <a:pt x="1352550" y="1967229"/>
                  </a:lnTo>
                  <a:lnTo>
                    <a:pt x="1350010" y="1964690"/>
                  </a:lnTo>
                  <a:close/>
                </a:path>
                <a:path w="1689100" h="2303779">
                  <a:moveTo>
                    <a:pt x="1347470" y="1962149"/>
                  </a:moveTo>
                  <a:lnTo>
                    <a:pt x="1313180" y="1962149"/>
                  </a:lnTo>
                  <a:lnTo>
                    <a:pt x="1314450" y="1963419"/>
                  </a:lnTo>
                  <a:lnTo>
                    <a:pt x="1348740" y="1963419"/>
                  </a:lnTo>
                  <a:lnTo>
                    <a:pt x="1347470" y="1962149"/>
                  </a:lnTo>
                  <a:close/>
                </a:path>
                <a:path w="1689100" h="2303779">
                  <a:moveTo>
                    <a:pt x="1343660" y="1958339"/>
                  </a:moveTo>
                  <a:lnTo>
                    <a:pt x="1309370" y="1958339"/>
                  </a:lnTo>
                  <a:lnTo>
                    <a:pt x="1311910" y="1960879"/>
                  </a:lnTo>
                  <a:lnTo>
                    <a:pt x="1346200" y="1960879"/>
                  </a:lnTo>
                  <a:lnTo>
                    <a:pt x="1343660" y="1958339"/>
                  </a:lnTo>
                  <a:close/>
                </a:path>
                <a:path w="1689100" h="2303779">
                  <a:moveTo>
                    <a:pt x="1341120" y="1955799"/>
                  </a:moveTo>
                  <a:lnTo>
                    <a:pt x="1306830" y="1955799"/>
                  </a:lnTo>
                  <a:lnTo>
                    <a:pt x="1308100" y="1957069"/>
                  </a:lnTo>
                  <a:lnTo>
                    <a:pt x="1342390" y="1957069"/>
                  </a:lnTo>
                  <a:lnTo>
                    <a:pt x="1341120" y="1955799"/>
                  </a:lnTo>
                  <a:close/>
                </a:path>
                <a:path w="1689100" h="2303779">
                  <a:moveTo>
                    <a:pt x="1337310" y="1951989"/>
                  </a:moveTo>
                  <a:lnTo>
                    <a:pt x="1303020" y="1951989"/>
                  </a:lnTo>
                  <a:lnTo>
                    <a:pt x="1305560" y="1954529"/>
                  </a:lnTo>
                  <a:lnTo>
                    <a:pt x="1339850" y="1954529"/>
                  </a:lnTo>
                  <a:lnTo>
                    <a:pt x="1337310" y="1951989"/>
                  </a:lnTo>
                  <a:close/>
                </a:path>
                <a:path w="1689100" h="2303779">
                  <a:moveTo>
                    <a:pt x="1334770" y="1949449"/>
                  </a:moveTo>
                  <a:lnTo>
                    <a:pt x="1300480" y="1949449"/>
                  </a:lnTo>
                  <a:lnTo>
                    <a:pt x="1301750" y="1950719"/>
                  </a:lnTo>
                  <a:lnTo>
                    <a:pt x="1336040" y="1950719"/>
                  </a:lnTo>
                  <a:lnTo>
                    <a:pt x="1334770" y="1949449"/>
                  </a:lnTo>
                  <a:close/>
                </a:path>
                <a:path w="1689100" h="2303779">
                  <a:moveTo>
                    <a:pt x="1328419" y="1943099"/>
                  </a:moveTo>
                  <a:lnTo>
                    <a:pt x="1294129" y="1943099"/>
                  </a:lnTo>
                  <a:lnTo>
                    <a:pt x="1299210" y="1948179"/>
                  </a:lnTo>
                  <a:lnTo>
                    <a:pt x="1333500" y="1948179"/>
                  </a:lnTo>
                  <a:lnTo>
                    <a:pt x="1328419" y="1943099"/>
                  </a:lnTo>
                  <a:close/>
                </a:path>
                <a:path w="1689100" h="2303779">
                  <a:moveTo>
                    <a:pt x="1322069" y="1936749"/>
                  </a:moveTo>
                  <a:lnTo>
                    <a:pt x="1287780" y="1936749"/>
                  </a:lnTo>
                  <a:lnTo>
                    <a:pt x="1292860" y="1941829"/>
                  </a:lnTo>
                  <a:lnTo>
                    <a:pt x="1327150" y="1941829"/>
                  </a:lnTo>
                  <a:lnTo>
                    <a:pt x="1322069" y="1936749"/>
                  </a:lnTo>
                  <a:close/>
                </a:path>
                <a:path w="1689100" h="2303779">
                  <a:moveTo>
                    <a:pt x="1315720" y="1930399"/>
                  </a:moveTo>
                  <a:lnTo>
                    <a:pt x="1281430" y="1930399"/>
                  </a:lnTo>
                  <a:lnTo>
                    <a:pt x="1286510" y="1935479"/>
                  </a:lnTo>
                  <a:lnTo>
                    <a:pt x="1320800" y="1935479"/>
                  </a:lnTo>
                  <a:lnTo>
                    <a:pt x="1315720" y="1930399"/>
                  </a:lnTo>
                  <a:close/>
                </a:path>
                <a:path w="1689100" h="2303779">
                  <a:moveTo>
                    <a:pt x="1309370" y="1924049"/>
                  </a:moveTo>
                  <a:lnTo>
                    <a:pt x="1275080" y="1924049"/>
                  </a:lnTo>
                  <a:lnTo>
                    <a:pt x="1280160" y="1929129"/>
                  </a:lnTo>
                  <a:lnTo>
                    <a:pt x="1314449" y="1929129"/>
                  </a:lnTo>
                  <a:lnTo>
                    <a:pt x="1309370" y="1924049"/>
                  </a:lnTo>
                  <a:close/>
                </a:path>
                <a:path w="1689100" h="2303779">
                  <a:moveTo>
                    <a:pt x="1303019" y="1917699"/>
                  </a:moveTo>
                  <a:lnTo>
                    <a:pt x="1268729" y="1917699"/>
                  </a:lnTo>
                  <a:lnTo>
                    <a:pt x="1273810" y="1922780"/>
                  </a:lnTo>
                  <a:lnTo>
                    <a:pt x="1308100" y="1922780"/>
                  </a:lnTo>
                  <a:lnTo>
                    <a:pt x="1303019" y="1917699"/>
                  </a:lnTo>
                  <a:close/>
                </a:path>
                <a:path w="1689100" h="2303779">
                  <a:moveTo>
                    <a:pt x="1296669" y="1911349"/>
                  </a:moveTo>
                  <a:lnTo>
                    <a:pt x="1262380" y="1911349"/>
                  </a:lnTo>
                  <a:lnTo>
                    <a:pt x="1267460" y="1916429"/>
                  </a:lnTo>
                  <a:lnTo>
                    <a:pt x="1301750" y="1916429"/>
                  </a:lnTo>
                  <a:lnTo>
                    <a:pt x="1296669" y="1911349"/>
                  </a:lnTo>
                  <a:close/>
                </a:path>
                <a:path w="1689100" h="2303779">
                  <a:moveTo>
                    <a:pt x="1290319" y="1904999"/>
                  </a:moveTo>
                  <a:lnTo>
                    <a:pt x="1256030" y="1904999"/>
                  </a:lnTo>
                  <a:lnTo>
                    <a:pt x="1261110" y="1910079"/>
                  </a:lnTo>
                  <a:lnTo>
                    <a:pt x="1295400" y="1910079"/>
                  </a:lnTo>
                  <a:lnTo>
                    <a:pt x="1290319" y="1904999"/>
                  </a:lnTo>
                  <a:close/>
                </a:path>
                <a:path w="1689100" h="2303779">
                  <a:moveTo>
                    <a:pt x="1285240" y="1899920"/>
                  </a:moveTo>
                  <a:lnTo>
                    <a:pt x="1250950" y="1899920"/>
                  </a:lnTo>
                  <a:lnTo>
                    <a:pt x="1254760" y="1903729"/>
                  </a:lnTo>
                  <a:lnTo>
                    <a:pt x="1289050" y="1903729"/>
                  </a:lnTo>
                  <a:lnTo>
                    <a:pt x="1285240" y="1899920"/>
                  </a:lnTo>
                  <a:close/>
                </a:path>
                <a:path w="1689100" h="2303779">
                  <a:moveTo>
                    <a:pt x="1278890" y="1893570"/>
                  </a:moveTo>
                  <a:lnTo>
                    <a:pt x="1244600" y="1893570"/>
                  </a:lnTo>
                  <a:lnTo>
                    <a:pt x="1249680" y="1898650"/>
                  </a:lnTo>
                  <a:lnTo>
                    <a:pt x="1283970" y="1898650"/>
                  </a:lnTo>
                  <a:lnTo>
                    <a:pt x="1278890" y="1893570"/>
                  </a:lnTo>
                  <a:close/>
                </a:path>
                <a:path w="1689100" h="2303779">
                  <a:moveTo>
                    <a:pt x="1272540" y="1887220"/>
                  </a:moveTo>
                  <a:lnTo>
                    <a:pt x="1238250" y="1887220"/>
                  </a:lnTo>
                  <a:lnTo>
                    <a:pt x="1243330" y="1892299"/>
                  </a:lnTo>
                  <a:lnTo>
                    <a:pt x="1277620" y="1892299"/>
                  </a:lnTo>
                  <a:lnTo>
                    <a:pt x="1272540" y="1887220"/>
                  </a:lnTo>
                  <a:close/>
                </a:path>
                <a:path w="1689100" h="2303779">
                  <a:moveTo>
                    <a:pt x="1266190" y="1880870"/>
                  </a:moveTo>
                  <a:lnTo>
                    <a:pt x="1231900" y="1880870"/>
                  </a:lnTo>
                  <a:lnTo>
                    <a:pt x="1236980" y="1885949"/>
                  </a:lnTo>
                  <a:lnTo>
                    <a:pt x="1271270" y="1885949"/>
                  </a:lnTo>
                  <a:lnTo>
                    <a:pt x="1266190" y="1880870"/>
                  </a:lnTo>
                  <a:close/>
                </a:path>
                <a:path w="1689100" h="2303779">
                  <a:moveTo>
                    <a:pt x="1259840" y="1874520"/>
                  </a:moveTo>
                  <a:lnTo>
                    <a:pt x="1225550" y="1874520"/>
                  </a:lnTo>
                  <a:lnTo>
                    <a:pt x="1230630" y="1879599"/>
                  </a:lnTo>
                  <a:lnTo>
                    <a:pt x="1264920" y="1879599"/>
                  </a:lnTo>
                  <a:lnTo>
                    <a:pt x="1259840" y="1874520"/>
                  </a:lnTo>
                  <a:close/>
                </a:path>
                <a:path w="1689100" h="2303779">
                  <a:moveTo>
                    <a:pt x="1253490" y="1868170"/>
                  </a:moveTo>
                  <a:lnTo>
                    <a:pt x="1219200" y="1868170"/>
                  </a:lnTo>
                  <a:lnTo>
                    <a:pt x="1224280" y="1873249"/>
                  </a:lnTo>
                  <a:lnTo>
                    <a:pt x="1258569" y="1873249"/>
                  </a:lnTo>
                  <a:lnTo>
                    <a:pt x="1253490" y="1868170"/>
                  </a:lnTo>
                  <a:close/>
                </a:path>
                <a:path w="1689100" h="2303779">
                  <a:moveTo>
                    <a:pt x="1247140" y="1861820"/>
                  </a:moveTo>
                  <a:lnTo>
                    <a:pt x="1212850" y="1861820"/>
                  </a:lnTo>
                  <a:lnTo>
                    <a:pt x="1217930" y="1866899"/>
                  </a:lnTo>
                  <a:lnTo>
                    <a:pt x="1252220" y="1866899"/>
                  </a:lnTo>
                  <a:lnTo>
                    <a:pt x="1247140" y="1861820"/>
                  </a:lnTo>
                  <a:close/>
                </a:path>
                <a:path w="1689100" h="2303779">
                  <a:moveTo>
                    <a:pt x="1240790" y="1855470"/>
                  </a:moveTo>
                  <a:lnTo>
                    <a:pt x="1206500" y="1855470"/>
                  </a:lnTo>
                  <a:lnTo>
                    <a:pt x="1211580" y="1860549"/>
                  </a:lnTo>
                  <a:lnTo>
                    <a:pt x="1245870" y="1860549"/>
                  </a:lnTo>
                  <a:lnTo>
                    <a:pt x="1240790" y="1855470"/>
                  </a:lnTo>
                  <a:close/>
                </a:path>
                <a:path w="1689100" h="2303779">
                  <a:moveTo>
                    <a:pt x="1234440" y="1849120"/>
                  </a:moveTo>
                  <a:lnTo>
                    <a:pt x="1200150" y="1849120"/>
                  </a:lnTo>
                  <a:lnTo>
                    <a:pt x="1205230" y="1854199"/>
                  </a:lnTo>
                  <a:lnTo>
                    <a:pt x="1239520" y="1854199"/>
                  </a:lnTo>
                  <a:lnTo>
                    <a:pt x="1234440" y="1849120"/>
                  </a:lnTo>
                  <a:close/>
                </a:path>
                <a:path w="1689100" h="2303779">
                  <a:moveTo>
                    <a:pt x="1228090" y="1842770"/>
                  </a:moveTo>
                  <a:lnTo>
                    <a:pt x="1193800" y="1842770"/>
                  </a:lnTo>
                  <a:lnTo>
                    <a:pt x="1198880" y="1847849"/>
                  </a:lnTo>
                  <a:lnTo>
                    <a:pt x="1233170" y="1847849"/>
                  </a:lnTo>
                  <a:lnTo>
                    <a:pt x="1228090" y="1842770"/>
                  </a:lnTo>
                  <a:close/>
                </a:path>
                <a:path w="1689100" h="2303779">
                  <a:moveTo>
                    <a:pt x="1221740" y="1836420"/>
                  </a:moveTo>
                  <a:lnTo>
                    <a:pt x="1187450" y="1836420"/>
                  </a:lnTo>
                  <a:lnTo>
                    <a:pt x="1192530" y="1841499"/>
                  </a:lnTo>
                  <a:lnTo>
                    <a:pt x="1226820" y="1841499"/>
                  </a:lnTo>
                  <a:lnTo>
                    <a:pt x="1221740" y="1836420"/>
                  </a:lnTo>
                  <a:close/>
                </a:path>
                <a:path w="1689100" h="2303779">
                  <a:moveTo>
                    <a:pt x="1215390" y="1830070"/>
                  </a:moveTo>
                  <a:lnTo>
                    <a:pt x="1181100" y="1830070"/>
                  </a:lnTo>
                  <a:lnTo>
                    <a:pt x="1186180" y="1835149"/>
                  </a:lnTo>
                  <a:lnTo>
                    <a:pt x="1220470" y="1835149"/>
                  </a:lnTo>
                  <a:lnTo>
                    <a:pt x="1215390" y="1830070"/>
                  </a:lnTo>
                  <a:close/>
                </a:path>
                <a:path w="1689100" h="2303779">
                  <a:moveTo>
                    <a:pt x="1209040" y="1823720"/>
                  </a:moveTo>
                  <a:lnTo>
                    <a:pt x="1174750" y="1823720"/>
                  </a:lnTo>
                  <a:lnTo>
                    <a:pt x="1179830" y="1828799"/>
                  </a:lnTo>
                  <a:lnTo>
                    <a:pt x="1214120" y="1828799"/>
                  </a:lnTo>
                  <a:lnTo>
                    <a:pt x="1209040" y="1823720"/>
                  </a:lnTo>
                  <a:close/>
                </a:path>
                <a:path w="1689100" h="2303779">
                  <a:moveTo>
                    <a:pt x="1202690" y="1817370"/>
                  </a:moveTo>
                  <a:lnTo>
                    <a:pt x="1168400" y="1817370"/>
                  </a:lnTo>
                  <a:lnTo>
                    <a:pt x="1173480" y="1822449"/>
                  </a:lnTo>
                  <a:lnTo>
                    <a:pt x="1207770" y="1822449"/>
                  </a:lnTo>
                  <a:lnTo>
                    <a:pt x="1202690" y="1817370"/>
                  </a:lnTo>
                  <a:close/>
                </a:path>
                <a:path w="1689100" h="2303779">
                  <a:moveTo>
                    <a:pt x="1196340" y="1811020"/>
                  </a:moveTo>
                  <a:lnTo>
                    <a:pt x="1162050" y="1811020"/>
                  </a:lnTo>
                  <a:lnTo>
                    <a:pt x="1167130" y="1816099"/>
                  </a:lnTo>
                  <a:lnTo>
                    <a:pt x="1201420" y="1816099"/>
                  </a:lnTo>
                  <a:lnTo>
                    <a:pt x="1196340" y="1811020"/>
                  </a:lnTo>
                  <a:close/>
                </a:path>
                <a:path w="1689100" h="2303779">
                  <a:moveTo>
                    <a:pt x="1189990" y="1804670"/>
                  </a:moveTo>
                  <a:lnTo>
                    <a:pt x="1155700" y="1804670"/>
                  </a:lnTo>
                  <a:lnTo>
                    <a:pt x="1160780" y="1809749"/>
                  </a:lnTo>
                  <a:lnTo>
                    <a:pt x="1195070" y="1809749"/>
                  </a:lnTo>
                  <a:lnTo>
                    <a:pt x="1189990" y="1804670"/>
                  </a:lnTo>
                  <a:close/>
                </a:path>
                <a:path w="1689100" h="2303779">
                  <a:moveTo>
                    <a:pt x="1183640" y="1798320"/>
                  </a:moveTo>
                  <a:lnTo>
                    <a:pt x="1149350" y="1798320"/>
                  </a:lnTo>
                  <a:lnTo>
                    <a:pt x="1154430" y="1803399"/>
                  </a:lnTo>
                  <a:lnTo>
                    <a:pt x="1188720" y="1803399"/>
                  </a:lnTo>
                  <a:lnTo>
                    <a:pt x="1183640" y="1798320"/>
                  </a:lnTo>
                  <a:close/>
                </a:path>
                <a:path w="1689100" h="2303779">
                  <a:moveTo>
                    <a:pt x="1177290" y="1791970"/>
                  </a:moveTo>
                  <a:lnTo>
                    <a:pt x="1143000" y="1791970"/>
                  </a:lnTo>
                  <a:lnTo>
                    <a:pt x="1148080" y="1797049"/>
                  </a:lnTo>
                  <a:lnTo>
                    <a:pt x="1182369" y="1797049"/>
                  </a:lnTo>
                  <a:lnTo>
                    <a:pt x="1177290" y="1791970"/>
                  </a:lnTo>
                  <a:close/>
                </a:path>
                <a:path w="1689100" h="2303779">
                  <a:moveTo>
                    <a:pt x="1170940" y="1785620"/>
                  </a:moveTo>
                  <a:lnTo>
                    <a:pt x="1136650" y="1785620"/>
                  </a:lnTo>
                  <a:lnTo>
                    <a:pt x="1141730" y="1790700"/>
                  </a:lnTo>
                  <a:lnTo>
                    <a:pt x="1176020" y="1790700"/>
                  </a:lnTo>
                  <a:lnTo>
                    <a:pt x="1170940" y="1785620"/>
                  </a:lnTo>
                  <a:close/>
                </a:path>
                <a:path w="1689100" h="2303779">
                  <a:moveTo>
                    <a:pt x="1164590" y="1779270"/>
                  </a:moveTo>
                  <a:lnTo>
                    <a:pt x="1130300" y="1779270"/>
                  </a:lnTo>
                  <a:lnTo>
                    <a:pt x="1135380" y="1784349"/>
                  </a:lnTo>
                  <a:lnTo>
                    <a:pt x="1169670" y="1784349"/>
                  </a:lnTo>
                  <a:lnTo>
                    <a:pt x="1164590" y="1779270"/>
                  </a:lnTo>
                  <a:close/>
                </a:path>
                <a:path w="1689100" h="2303779">
                  <a:moveTo>
                    <a:pt x="1158240" y="1772920"/>
                  </a:moveTo>
                  <a:lnTo>
                    <a:pt x="1123950" y="1772920"/>
                  </a:lnTo>
                  <a:lnTo>
                    <a:pt x="1129030" y="1778000"/>
                  </a:lnTo>
                  <a:lnTo>
                    <a:pt x="1163320" y="1778000"/>
                  </a:lnTo>
                  <a:lnTo>
                    <a:pt x="1158240" y="1772920"/>
                  </a:lnTo>
                  <a:close/>
                </a:path>
                <a:path w="1689100" h="2303779">
                  <a:moveTo>
                    <a:pt x="1151890" y="1766570"/>
                  </a:moveTo>
                  <a:lnTo>
                    <a:pt x="1117600" y="1766570"/>
                  </a:lnTo>
                  <a:lnTo>
                    <a:pt x="1122680" y="1771649"/>
                  </a:lnTo>
                  <a:lnTo>
                    <a:pt x="1156969" y="1771649"/>
                  </a:lnTo>
                  <a:lnTo>
                    <a:pt x="1151890" y="1766570"/>
                  </a:lnTo>
                  <a:close/>
                </a:path>
                <a:path w="1689100" h="2303779">
                  <a:moveTo>
                    <a:pt x="1145540" y="1760219"/>
                  </a:moveTo>
                  <a:lnTo>
                    <a:pt x="1111250" y="1760219"/>
                  </a:lnTo>
                  <a:lnTo>
                    <a:pt x="1116330" y="1765299"/>
                  </a:lnTo>
                  <a:lnTo>
                    <a:pt x="1150620" y="1765299"/>
                  </a:lnTo>
                  <a:lnTo>
                    <a:pt x="1145540" y="1760219"/>
                  </a:lnTo>
                  <a:close/>
                </a:path>
                <a:path w="1689100" h="2303779">
                  <a:moveTo>
                    <a:pt x="1139190" y="1753870"/>
                  </a:moveTo>
                  <a:lnTo>
                    <a:pt x="1104900" y="1753870"/>
                  </a:lnTo>
                  <a:lnTo>
                    <a:pt x="1109980" y="1758950"/>
                  </a:lnTo>
                  <a:lnTo>
                    <a:pt x="1144270" y="1758950"/>
                  </a:lnTo>
                  <a:lnTo>
                    <a:pt x="1139190" y="1753870"/>
                  </a:lnTo>
                  <a:close/>
                </a:path>
                <a:path w="1689100" h="2303779">
                  <a:moveTo>
                    <a:pt x="1132840" y="1747520"/>
                  </a:moveTo>
                  <a:lnTo>
                    <a:pt x="1098550" y="1747520"/>
                  </a:lnTo>
                  <a:lnTo>
                    <a:pt x="1103630" y="1752599"/>
                  </a:lnTo>
                  <a:lnTo>
                    <a:pt x="1137920" y="1752599"/>
                  </a:lnTo>
                  <a:lnTo>
                    <a:pt x="1132840" y="1747520"/>
                  </a:lnTo>
                  <a:close/>
                </a:path>
                <a:path w="1689100" h="2303779">
                  <a:moveTo>
                    <a:pt x="1126490" y="1741170"/>
                  </a:moveTo>
                  <a:lnTo>
                    <a:pt x="1092200" y="1741170"/>
                  </a:lnTo>
                  <a:lnTo>
                    <a:pt x="1097280" y="1746249"/>
                  </a:lnTo>
                  <a:lnTo>
                    <a:pt x="1131570" y="1746249"/>
                  </a:lnTo>
                  <a:lnTo>
                    <a:pt x="1126490" y="1741170"/>
                  </a:lnTo>
                  <a:close/>
                </a:path>
                <a:path w="1689100" h="2303779">
                  <a:moveTo>
                    <a:pt x="1120140" y="1734820"/>
                  </a:moveTo>
                  <a:lnTo>
                    <a:pt x="1085850" y="1734820"/>
                  </a:lnTo>
                  <a:lnTo>
                    <a:pt x="1090930" y="1739899"/>
                  </a:lnTo>
                  <a:lnTo>
                    <a:pt x="1125220" y="1739899"/>
                  </a:lnTo>
                  <a:lnTo>
                    <a:pt x="1120140" y="1734820"/>
                  </a:lnTo>
                  <a:close/>
                </a:path>
                <a:path w="1689100" h="2303779">
                  <a:moveTo>
                    <a:pt x="1113790" y="1728470"/>
                  </a:moveTo>
                  <a:lnTo>
                    <a:pt x="1079500" y="1728470"/>
                  </a:lnTo>
                  <a:lnTo>
                    <a:pt x="1084580" y="1733549"/>
                  </a:lnTo>
                  <a:lnTo>
                    <a:pt x="1118870" y="1733549"/>
                  </a:lnTo>
                  <a:lnTo>
                    <a:pt x="1113790" y="1728470"/>
                  </a:lnTo>
                  <a:close/>
                </a:path>
                <a:path w="1689100" h="2303779">
                  <a:moveTo>
                    <a:pt x="1107440" y="1722120"/>
                  </a:moveTo>
                  <a:lnTo>
                    <a:pt x="1073150" y="1722120"/>
                  </a:lnTo>
                  <a:lnTo>
                    <a:pt x="1078230" y="1727199"/>
                  </a:lnTo>
                  <a:lnTo>
                    <a:pt x="1112520" y="1727199"/>
                  </a:lnTo>
                  <a:lnTo>
                    <a:pt x="1107440" y="1722120"/>
                  </a:lnTo>
                  <a:close/>
                </a:path>
                <a:path w="1689100" h="2303779">
                  <a:moveTo>
                    <a:pt x="1101090" y="1715770"/>
                  </a:moveTo>
                  <a:lnTo>
                    <a:pt x="1066800" y="1715770"/>
                  </a:lnTo>
                  <a:lnTo>
                    <a:pt x="1071880" y="1720849"/>
                  </a:lnTo>
                  <a:lnTo>
                    <a:pt x="1106170" y="1720849"/>
                  </a:lnTo>
                  <a:lnTo>
                    <a:pt x="1101090" y="1715770"/>
                  </a:lnTo>
                  <a:close/>
                </a:path>
                <a:path w="1689100" h="2303779">
                  <a:moveTo>
                    <a:pt x="1094740" y="1709420"/>
                  </a:moveTo>
                  <a:lnTo>
                    <a:pt x="1060450" y="1709420"/>
                  </a:lnTo>
                  <a:lnTo>
                    <a:pt x="1065530" y="1714499"/>
                  </a:lnTo>
                  <a:lnTo>
                    <a:pt x="1099820" y="1714499"/>
                  </a:lnTo>
                  <a:lnTo>
                    <a:pt x="1094740" y="1709420"/>
                  </a:lnTo>
                  <a:close/>
                </a:path>
                <a:path w="1689100" h="2303779">
                  <a:moveTo>
                    <a:pt x="1088390" y="1703070"/>
                  </a:moveTo>
                  <a:lnTo>
                    <a:pt x="1054100" y="1703070"/>
                  </a:lnTo>
                  <a:lnTo>
                    <a:pt x="1059180" y="1708149"/>
                  </a:lnTo>
                  <a:lnTo>
                    <a:pt x="1093469" y="1708149"/>
                  </a:lnTo>
                  <a:lnTo>
                    <a:pt x="1088390" y="1703070"/>
                  </a:lnTo>
                  <a:close/>
                </a:path>
                <a:path w="1689100" h="2303779">
                  <a:moveTo>
                    <a:pt x="880109" y="1494789"/>
                  </a:moveTo>
                  <a:lnTo>
                    <a:pt x="845820" y="1494789"/>
                  </a:lnTo>
                  <a:lnTo>
                    <a:pt x="1052830" y="1701799"/>
                  </a:lnTo>
                  <a:lnTo>
                    <a:pt x="1087120" y="1701799"/>
                  </a:lnTo>
                  <a:lnTo>
                    <a:pt x="880109" y="1494789"/>
                  </a:lnTo>
                  <a:close/>
                </a:path>
                <a:path w="1689100" h="2303779">
                  <a:moveTo>
                    <a:pt x="1537970" y="2152650"/>
                  </a:moveTo>
                  <a:lnTo>
                    <a:pt x="1503680" y="2152650"/>
                  </a:lnTo>
                  <a:lnTo>
                    <a:pt x="1510030" y="2158999"/>
                  </a:lnTo>
                  <a:lnTo>
                    <a:pt x="1544320" y="2158999"/>
                  </a:lnTo>
                  <a:lnTo>
                    <a:pt x="1537970" y="2152650"/>
                  </a:lnTo>
                  <a:close/>
                </a:path>
                <a:path w="1689100" h="2303779">
                  <a:moveTo>
                    <a:pt x="1544320" y="2158999"/>
                  </a:moveTo>
                  <a:lnTo>
                    <a:pt x="1510030" y="2158999"/>
                  </a:lnTo>
                  <a:lnTo>
                    <a:pt x="1654810" y="2303779"/>
                  </a:lnTo>
                  <a:lnTo>
                    <a:pt x="1689100" y="2303779"/>
                  </a:lnTo>
                  <a:lnTo>
                    <a:pt x="1544320" y="2158999"/>
                  </a:lnTo>
                  <a:close/>
                </a:path>
              </a:pathLst>
            </a:custGeom>
            <a:solidFill>
              <a:srgbClr val="D8D8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5059680"/>
              <a:ext cx="1793240" cy="179324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0" y="4479290"/>
              <a:ext cx="1828800" cy="2373630"/>
            </a:xfrm>
            <a:custGeom>
              <a:avLst/>
              <a:gdLst/>
              <a:ahLst/>
              <a:cxnLst/>
              <a:rect l="l" t="t" r="r" b="b"/>
              <a:pathLst>
                <a:path w="1828800" h="2373629">
                  <a:moveTo>
                    <a:pt x="577850" y="0"/>
                  </a:moveTo>
                  <a:lnTo>
                    <a:pt x="0" y="0"/>
                  </a:lnTo>
                  <a:lnTo>
                    <a:pt x="0" y="6349"/>
                  </a:lnTo>
                  <a:lnTo>
                    <a:pt x="582930" y="6349"/>
                  </a:lnTo>
                  <a:lnTo>
                    <a:pt x="582930" y="5079"/>
                  </a:lnTo>
                  <a:lnTo>
                    <a:pt x="581660" y="5079"/>
                  </a:lnTo>
                  <a:lnTo>
                    <a:pt x="581660" y="3809"/>
                  </a:lnTo>
                  <a:lnTo>
                    <a:pt x="580390" y="3809"/>
                  </a:lnTo>
                  <a:lnTo>
                    <a:pt x="580390" y="2539"/>
                  </a:lnTo>
                  <a:lnTo>
                    <a:pt x="579120" y="2539"/>
                  </a:lnTo>
                  <a:lnTo>
                    <a:pt x="579120" y="1269"/>
                  </a:lnTo>
                  <a:lnTo>
                    <a:pt x="577850" y="1269"/>
                  </a:lnTo>
                  <a:lnTo>
                    <a:pt x="577850" y="0"/>
                  </a:lnTo>
                  <a:close/>
                </a:path>
                <a:path w="1828800" h="2373629">
                  <a:moveTo>
                    <a:pt x="0" y="545857"/>
                  </a:moveTo>
                  <a:lnTo>
                    <a:pt x="0" y="546099"/>
                  </a:lnTo>
                  <a:lnTo>
                    <a:pt x="242" y="546099"/>
                  </a:lnTo>
                  <a:lnTo>
                    <a:pt x="0" y="545857"/>
                  </a:lnTo>
                  <a:close/>
                </a:path>
                <a:path w="1828800" h="2373629">
                  <a:moveTo>
                    <a:pt x="242" y="546100"/>
                  </a:moveTo>
                  <a:lnTo>
                    <a:pt x="0" y="546100"/>
                  </a:lnTo>
                  <a:lnTo>
                    <a:pt x="0" y="552449"/>
                  </a:lnTo>
                  <a:lnTo>
                    <a:pt x="6595" y="552449"/>
                  </a:lnTo>
                  <a:lnTo>
                    <a:pt x="242" y="546100"/>
                  </a:lnTo>
                  <a:close/>
                </a:path>
                <a:path w="1828800" h="2373629">
                  <a:moveTo>
                    <a:pt x="6595" y="552450"/>
                  </a:moveTo>
                  <a:lnTo>
                    <a:pt x="0" y="552450"/>
                  </a:lnTo>
                  <a:lnTo>
                    <a:pt x="0" y="558799"/>
                  </a:lnTo>
                  <a:lnTo>
                    <a:pt x="12947" y="558799"/>
                  </a:lnTo>
                  <a:lnTo>
                    <a:pt x="6595" y="552450"/>
                  </a:lnTo>
                  <a:close/>
                </a:path>
                <a:path w="1828800" h="2373629">
                  <a:moveTo>
                    <a:pt x="12947" y="558800"/>
                  </a:moveTo>
                  <a:lnTo>
                    <a:pt x="0" y="558800"/>
                  </a:lnTo>
                  <a:lnTo>
                    <a:pt x="0" y="565149"/>
                  </a:lnTo>
                  <a:lnTo>
                    <a:pt x="19300" y="565149"/>
                  </a:lnTo>
                  <a:lnTo>
                    <a:pt x="12947" y="558800"/>
                  </a:lnTo>
                  <a:close/>
                </a:path>
                <a:path w="1828800" h="2373629">
                  <a:moveTo>
                    <a:pt x="19300" y="565150"/>
                  </a:moveTo>
                  <a:lnTo>
                    <a:pt x="0" y="565150"/>
                  </a:lnTo>
                  <a:lnTo>
                    <a:pt x="0" y="571499"/>
                  </a:lnTo>
                  <a:lnTo>
                    <a:pt x="25653" y="571499"/>
                  </a:lnTo>
                  <a:lnTo>
                    <a:pt x="19300" y="565150"/>
                  </a:lnTo>
                  <a:close/>
                </a:path>
                <a:path w="1828800" h="2373629">
                  <a:moveTo>
                    <a:pt x="25653" y="571500"/>
                  </a:moveTo>
                  <a:lnTo>
                    <a:pt x="0" y="571500"/>
                  </a:lnTo>
                  <a:lnTo>
                    <a:pt x="0" y="577849"/>
                  </a:lnTo>
                  <a:lnTo>
                    <a:pt x="32006" y="577849"/>
                  </a:lnTo>
                  <a:lnTo>
                    <a:pt x="25653" y="571500"/>
                  </a:lnTo>
                  <a:close/>
                </a:path>
                <a:path w="1828800" h="2373629">
                  <a:moveTo>
                    <a:pt x="32006" y="577850"/>
                  </a:moveTo>
                  <a:lnTo>
                    <a:pt x="0" y="577850"/>
                  </a:lnTo>
                  <a:lnTo>
                    <a:pt x="0" y="580389"/>
                  </a:lnTo>
                  <a:lnTo>
                    <a:pt x="3810" y="584199"/>
                  </a:lnTo>
                  <a:lnTo>
                    <a:pt x="38358" y="584199"/>
                  </a:lnTo>
                  <a:lnTo>
                    <a:pt x="32006" y="577850"/>
                  </a:lnTo>
                  <a:close/>
                </a:path>
                <a:path w="1828800" h="2373629">
                  <a:moveTo>
                    <a:pt x="38358" y="584200"/>
                  </a:moveTo>
                  <a:lnTo>
                    <a:pt x="3810" y="584200"/>
                  </a:lnTo>
                  <a:lnTo>
                    <a:pt x="10159" y="590549"/>
                  </a:lnTo>
                  <a:lnTo>
                    <a:pt x="44711" y="590549"/>
                  </a:lnTo>
                  <a:lnTo>
                    <a:pt x="38358" y="584200"/>
                  </a:lnTo>
                  <a:close/>
                </a:path>
                <a:path w="1828800" h="2373629">
                  <a:moveTo>
                    <a:pt x="44711" y="590549"/>
                  </a:moveTo>
                  <a:lnTo>
                    <a:pt x="10160" y="590549"/>
                  </a:lnTo>
                  <a:lnTo>
                    <a:pt x="16510" y="596899"/>
                  </a:lnTo>
                  <a:lnTo>
                    <a:pt x="51064" y="596899"/>
                  </a:lnTo>
                  <a:lnTo>
                    <a:pt x="44711" y="590549"/>
                  </a:lnTo>
                  <a:close/>
                </a:path>
                <a:path w="1828800" h="2373629">
                  <a:moveTo>
                    <a:pt x="51064" y="596900"/>
                  </a:moveTo>
                  <a:lnTo>
                    <a:pt x="16510" y="596900"/>
                  </a:lnTo>
                  <a:lnTo>
                    <a:pt x="22860" y="603249"/>
                  </a:lnTo>
                  <a:lnTo>
                    <a:pt x="57417" y="603249"/>
                  </a:lnTo>
                  <a:lnTo>
                    <a:pt x="51064" y="596900"/>
                  </a:lnTo>
                  <a:close/>
                </a:path>
                <a:path w="1828800" h="2373629">
                  <a:moveTo>
                    <a:pt x="57417" y="603250"/>
                  </a:moveTo>
                  <a:lnTo>
                    <a:pt x="22860" y="603250"/>
                  </a:lnTo>
                  <a:lnTo>
                    <a:pt x="29209" y="609599"/>
                  </a:lnTo>
                  <a:lnTo>
                    <a:pt x="63769" y="609599"/>
                  </a:lnTo>
                  <a:lnTo>
                    <a:pt x="57417" y="603250"/>
                  </a:lnTo>
                  <a:close/>
                </a:path>
                <a:path w="1828800" h="2373629">
                  <a:moveTo>
                    <a:pt x="63769" y="609600"/>
                  </a:moveTo>
                  <a:lnTo>
                    <a:pt x="29210" y="609600"/>
                  </a:lnTo>
                  <a:lnTo>
                    <a:pt x="35560" y="615949"/>
                  </a:lnTo>
                  <a:lnTo>
                    <a:pt x="70122" y="615949"/>
                  </a:lnTo>
                  <a:lnTo>
                    <a:pt x="63769" y="609600"/>
                  </a:lnTo>
                  <a:close/>
                </a:path>
                <a:path w="1828800" h="2373629">
                  <a:moveTo>
                    <a:pt x="70122" y="615950"/>
                  </a:moveTo>
                  <a:lnTo>
                    <a:pt x="35560" y="615950"/>
                  </a:lnTo>
                  <a:lnTo>
                    <a:pt x="48259" y="628649"/>
                  </a:lnTo>
                  <a:lnTo>
                    <a:pt x="82827" y="628649"/>
                  </a:lnTo>
                  <a:lnTo>
                    <a:pt x="70122" y="615950"/>
                  </a:lnTo>
                  <a:close/>
                </a:path>
                <a:path w="1828800" h="2373629">
                  <a:moveTo>
                    <a:pt x="82827" y="628650"/>
                  </a:moveTo>
                  <a:lnTo>
                    <a:pt x="48260" y="628650"/>
                  </a:lnTo>
                  <a:lnTo>
                    <a:pt x="54610" y="634999"/>
                  </a:lnTo>
                  <a:lnTo>
                    <a:pt x="89180" y="634999"/>
                  </a:lnTo>
                  <a:lnTo>
                    <a:pt x="82827" y="628650"/>
                  </a:lnTo>
                  <a:close/>
                </a:path>
                <a:path w="1828800" h="2373629">
                  <a:moveTo>
                    <a:pt x="89180" y="635000"/>
                  </a:moveTo>
                  <a:lnTo>
                    <a:pt x="54610" y="635000"/>
                  </a:lnTo>
                  <a:lnTo>
                    <a:pt x="60959" y="641349"/>
                  </a:lnTo>
                  <a:lnTo>
                    <a:pt x="95533" y="641349"/>
                  </a:lnTo>
                  <a:lnTo>
                    <a:pt x="89180" y="635000"/>
                  </a:lnTo>
                  <a:close/>
                </a:path>
                <a:path w="1828800" h="2373629">
                  <a:moveTo>
                    <a:pt x="95533" y="641350"/>
                  </a:moveTo>
                  <a:lnTo>
                    <a:pt x="60960" y="641350"/>
                  </a:lnTo>
                  <a:lnTo>
                    <a:pt x="67310" y="647699"/>
                  </a:lnTo>
                  <a:lnTo>
                    <a:pt x="101886" y="647699"/>
                  </a:lnTo>
                  <a:lnTo>
                    <a:pt x="95533" y="641350"/>
                  </a:lnTo>
                  <a:close/>
                </a:path>
                <a:path w="1828800" h="2373629">
                  <a:moveTo>
                    <a:pt x="101886" y="647700"/>
                  </a:moveTo>
                  <a:lnTo>
                    <a:pt x="67310" y="647700"/>
                  </a:lnTo>
                  <a:lnTo>
                    <a:pt x="73660" y="654049"/>
                  </a:lnTo>
                  <a:lnTo>
                    <a:pt x="108238" y="654049"/>
                  </a:lnTo>
                  <a:lnTo>
                    <a:pt x="101886" y="647700"/>
                  </a:lnTo>
                  <a:close/>
                </a:path>
                <a:path w="1828800" h="2373629">
                  <a:moveTo>
                    <a:pt x="108238" y="654050"/>
                  </a:moveTo>
                  <a:lnTo>
                    <a:pt x="73660" y="654050"/>
                  </a:lnTo>
                  <a:lnTo>
                    <a:pt x="80009" y="660399"/>
                  </a:lnTo>
                  <a:lnTo>
                    <a:pt x="114591" y="660399"/>
                  </a:lnTo>
                  <a:lnTo>
                    <a:pt x="108238" y="654050"/>
                  </a:lnTo>
                  <a:close/>
                </a:path>
                <a:path w="1828800" h="2373629">
                  <a:moveTo>
                    <a:pt x="114591" y="660400"/>
                  </a:moveTo>
                  <a:lnTo>
                    <a:pt x="80010" y="660400"/>
                  </a:lnTo>
                  <a:lnTo>
                    <a:pt x="86360" y="666749"/>
                  </a:lnTo>
                  <a:lnTo>
                    <a:pt x="120944" y="666749"/>
                  </a:lnTo>
                  <a:lnTo>
                    <a:pt x="114591" y="660400"/>
                  </a:lnTo>
                  <a:close/>
                </a:path>
                <a:path w="1828800" h="2373629">
                  <a:moveTo>
                    <a:pt x="120944" y="666750"/>
                  </a:moveTo>
                  <a:lnTo>
                    <a:pt x="86360" y="666750"/>
                  </a:lnTo>
                  <a:lnTo>
                    <a:pt x="92710" y="673099"/>
                  </a:lnTo>
                  <a:lnTo>
                    <a:pt x="127297" y="673099"/>
                  </a:lnTo>
                  <a:lnTo>
                    <a:pt x="120944" y="666750"/>
                  </a:lnTo>
                  <a:close/>
                </a:path>
                <a:path w="1828800" h="2373629">
                  <a:moveTo>
                    <a:pt x="127297" y="673100"/>
                  </a:moveTo>
                  <a:lnTo>
                    <a:pt x="92710" y="673100"/>
                  </a:lnTo>
                  <a:lnTo>
                    <a:pt x="99059" y="679449"/>
                  </a:lnTo>
                  <a:lnTo>
                    <a:pt x="133649" y="679449"/>
                  </a:lnTo>
                  <a:lnTo>
                    <a:pt x="127297" y="673100"/>
                  </a:lnTo>
                  <a:close/>
                </a:path>
                <a:path w="1828800" h="2373629">
                  <a:moveTo>
                    <a:pt x="133649" y="679449"/>
                  </a:moveTo>
                  <a:lnTo>
                    <a:pt x="99060" y="679449"/>
                  </a:lnTo>
                  <a:lnTo>
                    <a:pt x="105410" y="685799"/>
                  </a:lnTo>
                  <a:lnTo>
                    <a:pt x="140002" y="685799"/>
                  </a:lnTo>
                  <a:lnTo>
                    <a:pt x="133649" y="679449"/>
                  </a:lnTo>
                  <a:close/>
                </a:path>
                <a:path w="1828800" h="2373629">
                  <a:moveTo>
                    <a:pt x="140002" y="685800"/>
                  </a:moveTo>
                  <a:lnTo>
                    <a:pt x="105410" y="685800"/>
                  </a:lnTo>
                  <a:lnTo>
                    <a:pt x="111760" y="692149"/>
                  </a:lnTo>
                  <a:lnTo>
                    <a:pt x="146355" y="692149"/>
                  </a:lnTo>
                  <a:lnTo>
                    <a:pt x="140002" y="685800"/>
                  </a:lnTo>
                  <a:close/>
                </a:path>
                <a:path w="1828800" h="2373629">
                  <a:moveTo>
                    <a:pt x="146355" y="692150"/>
                  </a:moveTo>
                  <a:lnTo>
                    <a:pt x="111760" y="692150"/>
                  </a:lnTo>
                  <a:lnTo>
                    <a:pt x="118110" y="698499"/>
                  </a:lnTo>
                  <a:lnTo>
                    <a:pt x="152708" y="698499"/>
                  </a:lnTo>
                  <a:lnTo>
                    <a:pt x="146355" y="692150"/>
                  </a:lnTo>
                  <a:close/>
                </a:path>
                <a:path w="1828800" h="2373629">
                  <a:moveTo>
                    <a:pt x="152708" y="698500"/>
                  </a:moveTo>
                  <a:lnTo>
                    <a:pt x="118110" y="698500"/>
                  </a:lnTo>
                  <a:lnTo>
                    <a:pt x="124460" y="704849"/>
                  </a:lnTo>
                  <a:lnTo>
                    <a:pt x="159060" y="704849"/>
                  </a:lnTo>
                  <a:lnTo>
                    <a:pt x="152708" y="698500"/>
                  </a:lnTo>
                  <a:close/>
                </a:path>
                <a:path w="1828800" h="2373629">
                  <a:moveTo>
                    <a:pt x="159060" y="704850"/>
                  </a:moveTo>
                  <a:lnTo>
                    <a:pt x="124460" y="704850"/>
                  </a:lnTo>
                  <a:lnTo>
                    <a:pt x="130809" y="711199"/>
                  </a:lnTo>
                  <a:lnTo>
                    <a:pt x="165413" y="711199"/>
                  </a:lnTo>
                  <a:lnTo>
                    <a:pt x="159060" y="704850"/>
                  </a:lnTo>
                  <a:close/>
                </a:path>
                <a:path w="1828800" h="2373629">
                  <a:moveTo>
                    <a:pt x="165413" y="711200"/>
                  </a:moveTo>
                  <a:lnTo>
                    <a:pt x="130810" y="711200"/>
                  </a:lnTo>
                  <a:lnTo>
                    <a:pt x="137160" y="717549"/>
                  </a:lnTo>
                  <a:lnTo>
                    <a:pt x="171766" y="717549"/>
                  </a:lnTo>
                  <a:lnTo>
                    <a:pt x="165413" y="711200"/>
                  </a:lnTo>
                  <a:close/>
                </a:path>
                <a:path w="1828800" h="2373629">
                  <a:moveTo>
                    <a:pt x="171766" y="717550"/>
                  </a:moveTo>
                  <a:lnTo>
                    <a:pt x="137160" y="717550"/>
                  </a:lnTo>
                  <a:lnTo>
                    <a:pt x="143510" y="723899"/>
                  </a:lnTo>
                  <a:lnTo>
                    <a:pt x="178119" y="723899"/>
                  </a:lnTo>
                  <a:lnTo>
                    <a:pt x="171766" y="717550"/>
                  </a:lnTo>
                  <a:close/>
                </a:path>
                <a:path w="1828800" h="2373629">
                  <a:moveTo>
                    <a:pt x="178119" y="723900"/>
                  </a:moveTo>
                  <a:lnTo>
                    <a:pt x="143510" y="723900"/>
                  </a:lnTo>
                  <a:lnTo>
                    <a:pt x="149859" y="730249"/>
                  </a:lnTo>
                  <a:lnTo>
                    <a:pt x="184471" y="730249"/>
                  </a:lnTo>
                  <a:lnTo>
                    <a:pt x="178119" y="723900"/>
                  </a:lnTo>
                  <a:close/>
                </a:path>
                <a:path w="1828800" h="2373629">
                  <a:moveTo>
                    <a:pt x="184471" y="730250"/>
                  </a:moveTo>
                  <a:lnTo>
                    <a:pt x="149860" y="730250"/>
                  </a:lnTo>
                  <a:lnTo>
                    <a:pt x="156210" y="736599"/>
                  </a:lnTo>
                  <a:lnTo>
                    <a:pt x="190824" y="736599"/>
                  </a:lnTo>
                  <a:lnTo>
                    <a:pt x="184471" y="730250"/>
                  </a:lnTo>
                  <a:close/>
                </a:path>
                <a:path w="1828800" h="2373629">
                  <a:moveTo>
                    <a:pt x="190824" y="736600"/>
                  </a:moveTo>
                  <a:lnTo>
                    <a:pt x="156210" y="736600"/>
                  </a:lnTo>
                  <a:lnTo>
                    <a:pt x="162560" y="742949"/>
                  </a:lnTo>
                  <a:lnTo>
                    <a:pt x="197177" y="742949"/>
                  </a:lnTo>
                  <a:lnTo>
                    <a:pt x="190824" y="736600"/>
                  </a:lnTo>
                  <a:close/>
                </a:path>
                <a:path w="1828800" h="2373629">
                  <a:moveTo>
                    <a:pt x="197177" y="742950"/>
                  </a:moveTo>
                  <a:lnTo>
                    <a:pt x="162560" y="742950"/>
                  </a:lnTo>
                  <a:lnTo>
                    <a:pt x="168909" y="749299"/>
                  </a:lnTo>
                  <a:lnTo>
                    <a:pt x="203529" y="749299"/>
                  </a:lnTo>
                  <a:lnTo>
                    <a:pt x="197177" y="742950"/>
                  </a:lnTo>
                  <a:close/>
                </a:path>
                <a:path w="1828800" h="2373629">
                  <a:moveTo>
                    <a:pt x="203529" y="749300"/>
                  </a:moveTo>
                  <a:lnTo>
                    <a:pt x="168910" y="749300"/>
                  </a:lnTo>
                  <a:lnTo>
                    <a:pt x="195580" y="775969"/>
                  </a:lnTo>
                  <a:lnTo>
                    <a:pt x="230211" y="775969"/>
                  </a:lnTo>
                  <a:lnTo>
                    <a:pt x="203529" y="749300"/>
                  </a:lnTo>
                  <a:close/>
                </a:path>
                <a:path w="1828800" h="2373629">
                  <a:moveTo>
                    <a:pt x="230211" y="775969"/>
                  </a:moveTo>
                  <a:lnTo>
                    <a:pt x="195580" y="775969"/>
                  </a:lnTo>
                  <a:lnTo>
                    <a:pt x="227330" y="807719"/>
                  </a:lnTo>
                  <a:lnTo>
                    <a:pt x="261975" y="807719"/>
                  </a:lnTo>
                  <a:lnTo>
                    <a:pt x="230211" y="775969"/>
                  </a:lnTo>
                  <a:close/>
                </a:path>
                <a:path w="1828800" h="2373629">
                  <a:moveTo>
                    <a:pt x="261975" y="807720"/>
                  </a:moveTo>
                  <a:lnTo>
                    <a:pt x="227330" y="807720"/>
                  </a:lnTo>
                  <a:lnTo>
                    <a:pt x="259080" y="839469"/>
                  </a:lnTo>
                  <a:lnTo>
                    <a:pt x="293738" y="839469"/>
                  </a:lnTo>
                  <a:lnTo>
                    <a:pt x="261975" y="807720"/>
                  </a:lnTo>
                  <a:close/>
                </a:path>
                <a:path w="1828800" h="2373629">
                  <a:moveTo>
                    <a:pt x="293738" y="839470"/>
                  </a:moveTo>
                  <a:lnTo>
                    <a:pt x="259080" y="839470"/>
                  </a:lnTo>
                  <a:lnTo>
                    <a:pt x="262890" y="843279"/>
                  </a:lnTo>
                  <a:lnTo>
                    <a:pt x="297550" y="843279"/>
                  </a:lnTo>
                  <a:lnTo>
                    <a:pt x="293738" y="839470"/>
                  </a:lnTo>
                  <a:close/>
                </a:path>
                <a:path w="1828800" h="2373629">
                  <a:moveTo>
                    <a:pt x="297550" y="843280"/>
                  </a:moveTo>
                  <a:lnTo>
                    <a:pt x="262890" y="843280"/>
                  </a:lnTo>
                  <a:lnTo>
                    <a:pt x="294640" y="875029"/>
                  </a:lnTo>
                  <a:lnTo>
                    <a:pt x="329314" y="875029"/>
                  </a:lnTo>
                  <a:lnTo>
                    <a:pt x="297550" y="843280"/>
                  </a:lnTo>
                  <a:close/>
                </a:path>
                <a:path w="1828800" h="2373629">
                  <a:moveTo>
                    <a:pt x="329314" y="875030"/>
                  </a:moveTo>
                  <a:lnTo>
                    <a:pt x="294640" y="875030"/>
                  </a:lnTo>
                  <a:lnTo>
                    <a:pt x="303530" y="883919"/>
                  </a:lnTo>
                  <a:lnTo>
                    <a:pt x="338207" y="883919"/>
                  </a:lnTo>
                  <a:lnTo>
                    <a:pt x="329314" y="875030"/>
                  </a:lnTo>
                  <a:close/>
                </a:path>
                <a:path w="1828800" h="2373629">
                  <a:moveTo>
                    <a:pt x="338207" y="883919"/>
                  </a:moveTo>
                  <a:lnTo>
                    <a:pt x="303530" y="883919"/>
                  </a:lnTo>
                  <a:lnTo>
                    <a:pt x="320039" y="900429"/>
                  </a:lnTo>
                  <a:lnTo>
                    <a:pt x="354725" y="900429"/>
                  </a:lnTo>
                  <a:lnTo>
                    <a:pt x="338207" y="883919"/>
                  </a:lnTo>
                  <a:close/>
                </a:path>
                <a:path w="1828800" h="2373629">
                  <a:moveTo>
                    <a:pt x="354725" y="900430"/>
                  </a:moveTo>
                  <a:lnTo>
                    <a:pt x="320040" y="900430"/>
                  </a:lnTo>
                  <a:lnTo>
                    <a:pt x="322580" y="902969"/>
                  </a:lnTo>
                  <a:lnTo>
                    <a:pt x="357266" y="902969"/>
                  </a:lnTo>
                  <a:lnTo>
                    <a:pt x="354725" y="900430"/>
                  </a:lnTo>
                  <a:close/>
                </a:path>
                <a:path w="1828800" h="2373629">
                  <a:moveTo>
                    <a:pt x="357266" y="902970"/>
                  </a:moveTo>
                  <a:lnTo>
                    <a:pt x="322580" y="902970"/>
                  </a:lnTo>
                  <a:lnTo>
                    <a:pt x="328930" y="909319"/>
                  </a:lnTo>
                  <a:lnTo>
                    <a:pt x="363618" y="909319"/>
                  </a:lnTo>
                  <a:lnTo>
                    <a:pt x="357266" y="902970"/>
                  </a:lnTo>
                  <a:close/>
                </a:path>
                <a:path w="1828800" h="2373629">
                  <a:moveTo>
                    <a:pt x="363618" y="909320"/>
                  </a:moveTo>
                  <a:lnTo>
                    <a:pt x="328930" y="909320"/>
                  </a:lnTo>
                  <a:lnTo>
                    <a:pt x="335279" y="915669"/>
                  </a:lnTo>
                  <a:lnTo>
                    <a:pt x="369971" y="915669"/>
                  </a:lnTo>
                  <a:lnTo>
                    <a:pt x="363618" y="909320"/>
                  </a:lnTo>
                  <a:close/>
                </a:path>
                <a:path w="1828800" h="2373629">
                  <a:moveTo>
                    <a:pt x="369971" y="915669"/>
                  </a:moveTo>
                  <a:lnTo>
                    <a:pt x="335280" y="915669"/>
                  </a:lnTo>
                  <a:lnTo>
                    <a:pt x="341630" y="922019"/>
                  </a:lnTo>
                  <a:lnTo>
                    <a:pt x="376324" y="922019"/>
                  </a:lnTo>
                  <a:lnTo>
                    <a:pt x="369971" y="915669"/>
                  </a:lnTo>
                  <a:close/>
                </a:path>
                <a:path w="1828800" h="2373629">
                  <a:moveTo>
                    <a:pt x="376324" y="922019"/>
                  </a:moveTo>
                  <a:lnTo>
                    <a:pt x="341630" y="922019"/>
                  </a:lnTo>
                  <a:lnTo>
                    <a:pt x="345440" y="925829"/>
                  </a:lnTo>
                  <a:lnTo>
                    <a:pt x="380136" y="925829"/>
                  </a:lnTo>
                  <a:lnTo>
                    <a:pt x="376324" y="922019"/>
                  </a:lnTo>
                  <a:close/>
                </a:path>
                <a:path w="1828800" h="2373629">
                  <a:moveTo>
                    <a:pt x="380136" y="925830"/>
                  </a:moveTo>
                  <a:lnTo>
                    <a:pt x="345440" y="925830"/>
                  </a:lnTo>
                  <a:lnTo>
                    <a:pt x="351789" y="932179"/>
                  </a:lnTo>
                  <a:lnTo>
                    <a:pt x="386488" y="932179"/>
                  </a:lnTo>
                  <a:lnTo>
                    <a:pt x="380136" y="925830"/>
                  </a:lnTo>
                  <a:close/>
                </a:path>
                <a:path w="1828800" h="2373629">
                  <a:moveTo>
                    <a:pt x="386488" y="932180"/>
                  </a:moveTo>
                  <a:lnTo>
                    <a:pt x="351790" y="932180"/>
                  </a:lnTo>
                  <a:lnTo>
                    <a:pt x="358139" y="938529"/>
                  </a:lnTo>
                  <a:lnTo>
                    <a:pt x="392841" y="938529"/>
                  </a:lnTo>
                  <a:lnTo>
                    <a:pt x="386488" y="932180"/>
                  </a:lnTo>
                  <a:close/>
                </a:path>
                <a:path w="1828800" h="2373629">
                  <a:moveTo>
                    <a:pt x="392841" y="938530"/>
                  </a:moveTo>
                  <a:lnTo>
                    <a:pt x="358140" y="938530"/>
                  </a:lnTo>
                  <a:lnTo>
                    <a:pt x="360680" y="941069"/>
                  </a:lnTo>
                  <a:lnTo>
                    <a:pt x="395382" y="941069"/>
                  </a:lnTo>
                  <a:lnTo>
                    <a:pt x="392841" y="938530"/>
                  </a:lnTo>
                  <a:close/>
                </a:path>
                <a:path w="1828800" h="2373629">
                  <a:moveTo>
                    <a:pt x="395382" y="941070"/>
                  </a:moveTo>
                  <a:lnTo>
                    <a:pt x="360680" y="941070"/>
                  </a:lnTo>
                  <a:lnTo>
                    <a:pt x="367030" y="947419"/>
                  </a:lnTo>
                  <a:lnTo>
                    <a:pt x="401735" y="947419"/>
                  </a:lnTo>
                  <a:lnTo>
                    <a:pt x="395382" y="941070"/>
                  </a:lnTo>
                  <a:close/>
                </a:path>
                <a:path w="1828800" h="2373629">
                  <a:moveTo>
                    <a:pt x="401735" y="947420"/>
                  </a:moveTo>
                  <a:lnTo>
                    <a:pt x="367030" y="947420"/>
                  </a:lnTo>
                  <a:lnTo>
                    <a:pt x="377190" y="957579"/>
                  </a:lnTo>
                  <a:lnTo>
                    <a:pt x="411899" y="957579"/>
                  </a:lnTo>
                  <a:lnTo>
                    <a:pt x="401735" y="947420"/>
                  </a:lnTo>
                  <a:close/>
                </a:path>
                <a:path w="1828800" h="2373629">
                  <a:moveTo>
                    <a:pt x="411899" y="957580"/>
                  </a:moveTo>
                  <a:lnTo>
                    <a:pt x="377190" y="957580"/>
                  </a:lnTo>
                  <a:lnTo>
                    <a:pt x="383539" y="963929"/>
                  </a:lnTo>
                  <a:lnTo>
                    <a:pt x="418252" y="963929"/>
                  </a:lnTo>
                  <a:lnTo>
                    <a:pt x="411899" y="957580"/>
                  </a:lnTo>
                  <a:close/>
                </a:path>
                <a:path w="1828800" h="2373629">
                  <a:moveTo>
                    <a:pt x="418252" y="963930"/>
                  </a:moveTo>
                  <a:lnTo>
                    <a:pt x="383540" y="963930"/>
                  </a:lnTo>
                  <a:lnTo>
                    <a:pt x="389889" y="970279"/>
                  </a:lnTo>
                  <a:lnTo>
                    <a:pt x="424605" y="970279"/>
                  </a:lnTo>
                  <a:lnTo>
                    <a:pt x="418252" y="963930"/>
                  </a:lnTo>
                  <a:close/>
                </a:path>
                <a:path w="1828800" h="2373629">
                  <a:moveTo>
                    <a:pt x="424605" y="970280"/>
                  </a:moveTo>
                  <a:lnTo>
                    <a:pt x="389890" y="970280"/>
                  </a:lnTo>
                  <a:lnTo>
                    <a:pt x="392429" y="972819"/>
                  </a:lnTo>
                  <a:lnTo>
                    <a:pt x="427146" y="972819"/>
                  </a:lnTo>
                  <a:lnTo>
                    <a:pt x="424605" y="970280"/>
                  </a:lnTo>
                  <a:close/>
                </a:path>
                <a:path w="1828800" h="2373629">
                  <a:moveTo>
                    <a:pt x="427146" y="972819"/>
                  </a:moveTo>
                  <a:lnTo>
                    <a:pt x="392430" y="972819"/>
                  </a:lnTo>
                  <a:lnTo>
                    <a:pt x="398780" y="979169"/>
                  </a:lnTo>
                  <a:lnTo>
                    <a:pt x="433498" y="979169"/>
                  </a:lnTo>
                  <a:lnTo>
                    <a:pt x="427146" y="972819"/>
                  </a:lnTo>
                  <a:close/>
                </a:path>
                <a:path w="1828800" h="2373629">
                  <a:moveTo>
                    <a:pt x="433498" y="979169"/>
                  </a:moveTo>
                  <a:lnTo>
                    <a:pt x="398780" y="979169"/>
                  </a:lnTo>
                  <a:lnTo>
                    <a:pt x="402590" y="982979"/>
                  </a:lnTo>
                  <a:lnTo>
                    <a:pt x="437310" y="982979"/>
                  </a:lnTo>
                  <a:lnTo>
                    <a:pt x="433498" y="979169"/>
                  </a:lnTo>
                  <a:close/>
                </a:path>
                <a:path w="1828800" h="2373629">
                  <a:moveTo>
                    <a:pt x="437310" y="982979"/>
                  </a:moveTo>
                  <a:lnTo>
                    <a:pt x="402590" y="982979"/>
                  </a:lnTo>
                  <a:lnTo>
                    <a:pt x="415290" y="995680"/>
                  </a:lnTo>
                  <a:lnTo>
                    <a:pt x="450016" y="995680"/>
                  </a:lnTo>
                  <a:lnTo>
                    <a:pt x="437310" y="982979"/>
                  </a:lnTo>
                  <a:close/>
                </a:path>
                <a:path w="1828800" h="2373629">
                  <a:moveTo>
                    <a:pt x="450016" y="995680"/>
                  </a:moveTo>
                  <a:lnTo>
                    <a:pt x="415290" y="995680"/>
                  </a:lnTo>
                  <a:lnTo>
                    <a:pt x="417830" y="998219"/>
                  </a:lnTo>
                  <a:lnTo>
                    <a:pt x="452557" y="998219"/>
                  </a:lnTo>
                  <a:lnTo>
                    <a:pt x="450016" y="995680"/>
                  </a:lnTo>
                  <a:close/>
                </a:path>
                <a:path w="1828800" h="2373629">
                  <a:moveTo>
                    <a:pt x="452557" y="998219"/>
                  </a:moveTo>
                  <a:lnTo>
                    <a:pt x="417830" y="998219"/>
                  </a:lnTo>
                  <a:lnTo>
                    <a:pt x="421639" y="1002029"/>
                  </a:lnTo>
                  <a:lnTo>
                    <a:pt x="456368" y="1002029"/>
                  </a:lnTo>
                  <a:lnTo>
                    <a:pt x="452557" y="998219"/>
                  </a:lnTo>
                  <a:close/>
                </a:path>
                <a:path w="1828800" h="2373629">
                  <a:moveTo>
                    <a:pt x="456368" y="1002029"/>
                  </a:moveTo>
                  <a:lnTo>
                    <a:pt x="421640" y="1002029"/>
                  </a:lnTo>
                  <a:lnTo>
                    <a:pt x="424179" y="1004569"/>
                  </a:lnTo>
                  <a:lnTo>
                    <a:pt x="458909" y="1004569"/>
                  </a:lnTo>
                  <a:lnTo>
                    <a:pt x="456368" y="1002029"/>
                  </a:lnTo>
                  <a:close/>
                </a:path>
                <a:path w="1828800" h="2373629">
                  <a:moveTo>
                    <a:pt x="458909" y="1004569"/>
                  </a:moveTo>
                  <a:lnTo>
                    <a:pt x="424180" y="1004569"/>
                  </a:lnTo>
                  <a:lnTo>
                    <a:pt x="434340" y="1014730"/>
                  </a:lnTo>
                  <a:lnTo>
                    <a:pt x="469074" y="1014730"/>
                  </a:lnTo>
                  <a:lnTo>
                    <a:pt x="458909" y="1004569"/>
                  </a:lnTo>
                  <a:close/>
                </a:path>
                <a:path w="1828800" h="2373629">
                  <a:moveTo>
                    <a:pt x="469074" y="1014730"/>
                  </a:moveTo>
                  <a:lnTo>
                    <a:pt x="434340" y="1014730"/>
                  </a:lnTo>
                  <a:lnTo>
                    <a:pt x="440690" y="1021079"/>
                  </a:lnTo>
                  <a:lnTo>
                    <a:pt x="475427" y="1021079"/>
                  </a:lnTo>
                  <a:lnTo>
                    <a:pt x="469074" y="1014730"/>
                  </a:lnTo>
                  <a:close/>
                </a:path>
                <a:path w="1828800" h="2373629">
                  <a:moveTo>
                    <a:pt x="475427" y="1021080"/>
                  </a:moveTo>
                  <a:lnTo>
                    <a:pt x="440690" y="1021080"/>
                  </a:lnTo>
                  <a:lnTo>
                    <a:pt x="443229" y="1023619"/>
                  </a:lnTo>
                  <a:lnTo>
                    <a:pt x="477968" y="1023619"/>
                  </a:lnTo>
                  <a:lnTo>
                    <a:pt x="475427" y="1021080"/>
                  </a:lnTo>
                  <a:close/>
                </a:path>
                <a:path w="1828800" h="2373629">
                  <a:moveTo>
                    <a:pt x="477968" y="1023619"/>
                  </a:moveTo>
                  <a:lnTo>
                    <a:pt x="443230" y="1023619"/>
                  </a:lnTo>
                  <a:lnTo>
                    <a:pt x="447040" y="1027430"/>
                  </a:lnTo>
                  <a:lnTo>
                    <a:pt x="481779" y="1027430"/>
                  </a:lnTo>
                  <a:lnTo>
                    <a:pt x="477968" y="1023619"/>
                  </a:lnTo>
                  <a:close/>
                </a:path>
                <a:path w="1828800" h="2373629">
                  <a:moveTo>
                    <a:pt x="481779" y="1027430"/>
                  </a:moveTo>
                  <a:lnTo>
                    <a:pt x="447040" y="1027430"/>
                  </a:lnTo>
                  <a:lnTo>
                    <a:pt x="449580" y="1029969"/>
                  </a:lnTo>
                  <a:lnTo>
                    <a:pt x="484320" y="1029969"/>
                  </a:lnTo>
                  <a:lnTo>
                    <a:pt x="481779" y="1027430"/>
                  </a:lnTo>
                  <a:close/>
                </a:path>
                <a:path w="1828800" h="2373629">
                  <a:moveTo>
                    <a:pt x="484320" y="1029970"/>
                  </a:moveTo>
                  <a:lnTo>
                    <a:pt x="449580" y="1029970"/>
                  </a:lnTo>
                  <a:lnTo>
                    <a:pt x="455930" y="1036319"/>
                  </a:lnTo>
                  <a:lnTo>
                    <a:pt x="490673" y="1036319"/>
                  </a:lnTo>
                  <a:lnTo>
                    <a:pt x="484320" y="1029970"/>
                  </a:lnTo>
                  <a:close/>
                </a:path>
                <a:path w="1828800" h="2373629">
                  <a:moveTo>
                    <a:pt x="490673" y="1036320"/>
                  </a:moveTo>
                  <a:lnTo>
                    <a:pt x="455930" y="1036320"/>
                  </a:lnTo>
                  <a:lnTo>
                    <a:pt x="478789" y="1059179"/>
                  </a:lnTo>
                  <a:lnTo>
                    <a:pt x="513543" y="1059179"/>
                  </a:lnTo>
                  <a:lnTo>
                    <a:pt x="490673" y="1036320"/>
                  </a:lnTo>
                  <a:close/>
                </a:path>
                <a:path w="1828800" h="2373629">
                  <a:moveTo>
                    <a:pt x="513543" y="1059179"/>
                  </a:moveTo>
                  <a:lnTo>
                    <a:pt x="478790" y="1059179"/>
                  </a:lnTo>
                  <a:lnTo>
                    <a:pt x="516890" y="1097279"/>
                  </a:lnTo>
                  <a:lnTo>
                    <a:pt x="551659" y="1097279"/>
                  </a:lnTo>
                  <a:lnTo>
                    <a:pt x="513543" y="1059179"/>
                  </a:lnTo>
                  <a:close/>
                </a:path>
                <a:path w="1828800" h="2373629">
                  <a:moveTo>
                    <a:pt x="551659" y="1097279"/>
                  </a:moveTo>
                  <a:lnTo>
                    <a:pt x="516890" y="1097279"/>
                  </a:lnTo>
                  <a:lnTo>
                    <a:pt x="519430" y="1099820"/>
                  </a:lnTo>
                  <a:lnTo>
                    <a:pt x="554200" y="1099820"/>
                  </a:lnTo>
                  <a:lnTo>
                    <a:pt x="551659" y="1097279"/>
                  </a:lnTo>
                  <a:close/>
                </a:path>
                <a:path w="1828800" h="2373629">
                  <a:moveTo>
                    <a:pt x="554200" y="1099820"/>
                  </a:moveTo>
                  <a:lnTo>
                    <a:pt x="519430" y="1099820"/>
                  </a:lnTo>
                  <a:lnTo>
                    <a:pt x="542289" y="1122679"/>
                  </a:lnTo>
                  <a:lnTo>
                    <a:pt x="577070" y="1122679"/>
                  </a:lnTo>
                  <a:lnTo>
                    <a:pt x="554200" y="1099820"/>
                  </a:lnTo>
                  <a:close/>
                </a:path>
                <a:path w="1828800" h="2373629">
                  <a:moveTo>
                    <a:pt x="577070" y="1122679"/>
                  </a:moveTo>
                  <a:lnTo>
                    <a:pt x="542289" y="1122679"/>
                  </a:lnTo>
                  <a:lnTo>
                    <a:pt x="548639" y="1129029"/>
                  </a:lnTo>
                  <a:lnTo>
                    <a:pt x="583423" y="1129029"/>
                  </a:lnTo>
                  <a:lnTo>
                    <a:pt x="577070" y="1122679"/>
                  </a:lnTo>
                  <a:close/>
                </a:path>
                <a:path w="1828800" h="2373629">
                  <a:moveTo>
                    <a:pt x="583423" y="1129029"/>
                  </a:moveTo>
                  <a:lnTo>
                    <a:pt x="548640" y="1129029"/>
                  </a:lnTo>
                  <a:lnTo>
                    <a:pt x="580390" y="1160779"/>
                  </a:lnTo>
                  <a:lnTo>
                    <a:pt x="615187" y="1160779"/>
                  </a:lnTo>
                  <a:lnTo>
                    <a:pt x="583423" y="1129029"/>
                  </a:lnTo>
                  <a:close/>
                </a:path>
                <a:path w="1828800" h="2373629">
                  <a:moveTo>
                    <a:pt x="615187" y="1160779"/>
                  </a:moveTo>
                  <a:lnTo>
                    <a:pt x="580390" y="1160779"/>
                  </a:lnTo>
                  <a:lnTo>
                    <a:pt x="582930" y="1163319"/>
                  </a:lnTo>
                  <a:lnTo>
                    <a:pt x="617728" y="1163319"/>
                  </a:lnTo>
                  <a:lnTo>
                    <a:pt x="615187" y="1160779"/>
                  </a:lnTo>
                  <a:close/>
                </a:path>
                <a:path w="1828800" h="2373629">
                  <a:moveTo>
                    <a:pt x="617728" y="1163319"/>
                  </a:moveTo>
                  <a:lnTo>
                    <a:pt x="582930" y="1163319"/>
                  </a:lnTo>
                  <a:lnTo>
                    <a:pt x="593089" y="1173479"/>
                  </a:lnTo>
                  <a:lnTo>
                    <a:pt x="627892" y="1173479"/>
                  </a:lnTo>
                  <a:lnTo>
                    <a:pt x="617728" y="1163319"/>
                  </a:lnTo>
                  <a:close/>
                </a:path>
                <a:path w="1828800" h="2373629">
                  <a:moveTo>
                    <a:pt x="627892" y="1173479"/>
                  </a:moveTo>
                  <a:lnTo>
                    <a:pt x="593090" y="1173479"/>
                  </a:lnTo>
                  <a:lnTo>
                    <a:pt x="595630" y="1176020"/>
                  </a:lnTo>
                  <a:lnTo>
                    <a:pt x="630433" y="1176020"/>
                  </a:lnTo>
                  <a:lnTo>
                    <a:pt x="627892" y="1173479"/>
                  </a:lnTo>
                  <a:close/>
                </a:path>
                <a:path w="1828800" h="2373629">
                  <a:moveTo>
                    <a:pt x="630433" y="1176020"/>
                  </a:moveTo>
                  <a:lnTo>
                    <a:pt x="595630" y="1176020"/>
                  </a:lnTo>
                  <a:lnTo>
                    <a:pt x="601980" y="1182369"/>
                  </a:lnTo>
                  <a:lnTo>
                    <a:pt x="636786" y="1182369"/>
                  </a:lnTo>
                  <a:lnTo>
                    <a:pt x="630433" y="1176020"/>
                  </a:lnTo>
                  <a:close/>
                </a:path>
                <a:path w="1828800" h="2373629">
                  <a:moveTo>
                    <a:pt x="636786" y="1182369"/>
                  </a:moveTo>
                  <a:lnTo>
                    <a:pt x="601980" y="1182369"/>
                  </a:lnTo>
                  <a:lnTo>
                    <a:pt x="612140" y="1192529"/>
                  </a:lnTo>
                  <a:lnTo>
                    <a:pt x="646950" y="1192529"/>
                  </a:lnTo>
                  <a:lnTo>
                    <a:pt x="636786" y="1182369"/>
                  </a:lnTo>
                  <a:close/>
                </a:path>
                <a:path w="1828800" h="2373629">
                  <a:moveTo>
                    <a:pt x="646950" y="1192529"/>
                  </a:moveTo>
                  <a:lnTo>
                    <a:pt x="612139" y="1192529"/>
                  </a:lnTo>
                  <a:lnTo>
                    <a:pt x="652780" y="1233169"/>
                  </a:lnTo>
                  <a:lnTo>
                    <a:pt x="687608" y="1233169"/>
                  </a:lnTo>
                  <a:lnTo>
                    <a:pt x="646950" y="1192529"/>
                  </a:lnTo>
                  <a:close/>
                </a:path>
                <a:path w="1828800" h="2373629">
                  <a:moveTo>
                    <a:pt x="687608" y="1233169"/>
                  </a:moveTo>
                  <a:lnTo>
                    <a:pt x="652780" y="1233169"/>
                  </a:lnTo>
                  <a:lnTo>
                    <a:pt x="688339" y="1268729"/>
                  </a:lnTo>
                  <a:lnTo>
                    <a:pt x="723183" y="1268729"/>
                  </a:lnTo>
                  <a:lnTo>
                    <a:pt x="687608" y="1233169"/>
                  </a:lnTo>
                  <a:close/>
                </a:path>
                <a:path w="1828800" h="2373629">
                  <a:moveTo>
                    <a:pt x="723183" y="1268730"/>
                  </a:moveTo>
                  <a:lnTo>
                    <a:pt x="688340" y="1268730"/>
                  </a:lnTo>
                  <a:lnTo>
                    <a:pt x="707389" y="1287779"/>
                  </a:lnTo>
                  <a:lnTo>
                    <a:pt x="742241" y="1287779"/>
                  </a:lnTo>
                  <a:lnTo>
                    <a:pt x="723183" y="1268730"/>
                  </a:lnTo>
                  <a:close/>
                </a:path>
                <a:path w="1828800" h="2373629">
                  <a:moveTo>
                    <a:pt x="742241" y="1287779"/>
                  </a:moveTo>
                  <a:lnTo>
                    <a:pt x="707390" y="1287779"/>
                  </a:lnTo>
                  <a:lnTo>
                    <a:pt x="720089" y="1300479"/>
                  </a:lnTo>
                  <a:lnTo>
                    <a:pt x="754947" y="1300479"/>
                  </a:lnTo>
                  <a:lnTo>
                    <a:pt x="742241" y="1287779"/>
                  </a:lnTo>
                  <a:close/>
                </a:path>
                <a:path w="1828800" h="2373629">
                  <a:moveTo>
                    <a:pt x="754947" y="1300479"/>
                  </a:moveTo>
                  <a:lnTo>
                    <a:pt x="720090" y="1300479"/>
                  </a:lnTo>
                  <a:lnTo>
                    <a:pt x="739140" y="1319529"/>
                  </a:lnTo>
                  <a:lnTo>
                    <a:pt x="774005" y="1319529"/>
                  </a:lnTo>
                  <a:lnTo>
                    <a:pt x="754947" y="1300479"/>
                  </a:lnTo>
                  <a:close/>
                </a:path>
                <a:path w="1828800" h="2373629">
                  <a:moveTo>
                    <a:pt x="774005" y="1319529"/>
                  </a:moveTo>
                  <a:lnTo>
                    <a:pt x="739140" y="1319529"/>
                  </a:lnTo>
                  <a:lnTo>
                    <a:pt x="751840" y="1332229"/>
                  </a:lnTo>
                  <a:lnTo>
                    <a:pt x="786711" y="1332229"/>
                  </a:lnTo>
                  <a:lnTo>
                    <a:pt x="774005" y="1319529"/>
                  </a:lnTo>
                  <a:close/>
                </a:path>
                <a:path w="1828800" h="2373629">
                  <a:moveTo>
                    <a:pt x="786711" y="1332229"/>
                  </a:moveTo>
                  <a:lnTo>
                    <a:pt x="751840" y="1332229"/>
                  </a:lnTo>
                  <a:lnTo>
                    <a:pt x="767080" y="1347469"/>
                  </a:lnTo>
                  <a:lnTo>
                    <a:pt x="801957" y="1347469"/>
                  </a:lnTo>
                  <a:lnTo>
                    <a:pt x="786711" y="1332229"/>
                  </a:lnTo>
                  <a:close/>
                </a:path>
                <a:path w="1828800" h="2373629">
                  <a:moveTo>
                    <a:pt x="801957" y="1347470"/>
                  </a:moveTo>
                  <a:lnTo>
                    <a:pt x="767080" y="1347470"/>
                  </a:lnTo>
                  <a:lnTo>
                    <a:pt x="783589" y="1363979"/>
                  </a:lnTo>
                  <a:lnTo>
                    <a:pt x="818474" y="1363979"/>
                  </a:lnTo>
                  <a:lnTo>
                    <a:pt x="801957" y="1347470"/>
                  </a:lnTo>
                  <a:close/>
                </a:path>
                <a:path w="1828800" h="2373629">
                  <a:moveTo>
                    <a:pt x="818474" y="1363979"/>
                  </a:moveTo>
                  <a:lnTo>
                    <a:pt x="783590" y="1363979"/>
                  </a:lnTo>
                  <a:lnTo>
                    <a:pt x="815340" y="1395729"/>
                  </a:lnTo>
                  <a:lnTo>
                    <a:pt x="850238" y="1395729"/>
                  </a:lnTo>
                  <a:lnTo>
                    <a:pt x="818474" y="1363979"/>
                  </a:lnTo>
                  <a:close/>
                </a:path>
                <a:path w="1828800" h="2373629">
                  <a:moveTo>
                    <a:pt x="850238" y="1395729"/>
                  </a:moveTo>
                  <a:lnTo>
                    <a:pt x="815340" y="1395729"/>
                  </a:lnTo>
                  <a:lnTo>
                    <a:pt x="847089" y="1427479"/>
                  </a:lnTo>
                  <a:lnTo>
                    <a:pt x="882002" y="1427479"/>
                  </a:lnTo>
                  <a:lnTo>
                    <a:pt x="850238" y="1395729"/>
                  </a:lnTo>
                  <a:close/>
                </a:path>
                <a:path w="1828800" h="2373629">
                  <a:moveTo>
                    <a:pt x="882002" y="1427479"/>
                  </a:moveTo>
                  <a:lnTo>
                    <a:pt x="847090" y="1427479"/>
                  </a:lnTo>
                  <a:lnTo>
                    <a:pt x="853440" y="1433829"/>
                  </a:lnTo>
                  <a:lnTo>
                    <a:pt x="888354" y="1433829"/>
                  </a:lnTo>
                  <a:lnTo>
                    <a:pt x="882002" y="1427479"/>
                  </a:lnTo>
                  <a:close/>
                </a:path>
                <a:path w="1828800" h="2373629">
                  <a:moveTo>
                    <a:pt x="888354" y="1433830"/>
                  </a:moveTo>
                  <a:lnTo>
                    <a:pt x="853440" y="1433830"/>
                  </a:lnTo>
                  <a:lnTo>
                    <a:pt x="866139" y="1446529"/>
                  </a:lnTo>
                  <a:lnTo>
                    <a:pt x="901060" y="1446529"/>
                  </a:lnTo>
                  <a:lnTo>
                    <a:pt x="888354" y="1433830"/>
                  </a:lnTo>
                  <a:close/>
                </a:path>
                <a:path w="1828800" h="2373629">
                  <a:moveTo>
                    <a:pt x="901060" y="1446529"/>
                  </a:moveTo>
                  <a:lnTo>
                    <a:pt x="866140" y="1446529"/>
                  </a:lnTo>
                  <a:lnTo>
                    <a:pt x="878839" y="1459229"/>
                  </a:lnTo>
                  <a:lnTo>
                    <a:pt x="913765" y="1459229"/>
                  </a:lnTo>
                  <a:lnTo>
                    <a:pt x="901060" y="1446529"/>
                  </a:lnTo>
                  <a:close/>
                </a:path>
                <a:path w="1828800" h="2373629">
                  <a:moveTo>
                    <a:pt x="913765" y="1459229"/>
                  </a:moveTo>
                  <a:lnTo>
                    <a:pt x="878840" y="1459229"/>
                  </a:lnTo>
                  <a:lnTo>
                    <a:pt x="885190" y="1465579"/>
                  </a:lnTo>
                  <a:lnTo>
                    <a:pt x="920118" y="1465579"/>
                  </a:lnTo>
                  <a:lnTo>
                    <a:pt x="913765" y="1459229"/>
                  </a:lnTo>
                  <a:close/>
                </a:path>
                <a:path w="1828800" h="2373629">
                  <a:moveTo>
                    <a:pt x="920118" y="1465580"/>
                  </a:moveTo>
                  <a:lnTo>
                    <a:pt x="885190" y="1465580"/>
                  </a:lnTo>
                  <a:lnTo>
                    <a:pt x="897889" y="1478279"/>
                  </a:lnTo>
                  <a:lnTo>
                    <a:pt x="932824" y="1478279"/>
                  </a:lnTo>
                  <a:lnTo>
                    <a:pt x="920118" y="1465580"/>
                  </a:lnTo>
                  <a:close/>
                </a:path>
                <a:path w="1828800" h="2373629">
                  <a:moveTo>
                    <a:pt x="932824" y="1478280"/>
                  </a:moveTo>
                  <a:lnTo>
                    <a:pt x="897890" y="1478280"/>
                  </a:lnTo>
                  <a:lnTo>
                    <a:pt x="913130" y="1493519"/>
                  </a:lnTo>
                  <a:lnTo>
                    <a:pt x="948070" y="1493519"/>
                  </a:lnTo>
                  <a:lnTo>
                    <a:pt x="932824" y="1478280"/>
                  </a:lnTo>
                  <a:close/>
                </a:path>
                <a:path w="1828800" h="2373629">
                  <a:moveTo>
                    <a:pt x="948070" y="1493520"/>
                  </a:moveTo>
                  <a:lnTo>
                    <a:pt x="913130" y="1493520"/>
                  </a:lnTo>
                  <a:lnTo>
                    <a:pt x="919480" y="1499869"/>
                  </a:lnTo>
                  <a:lnTo>
                    <a:pt x="954423" y="1499869"/>
                  </a:lnTo>
                  <a:lnTo>
                    <a:pt x="948070" y="1493520"/>
                  </a:lnTo>
                  <a:close/>
                </a:path>
                <a:path w="1828800" h="2373629">
                  <a:moveTo>
                    <a:pt x="954423" y="1499870"/>
                  </a:moveTo>
                  <a:lnTo>
                    <a:pt x="919480" y="1499870"/>
                  </a:lnTo>
                  <a:lnTo>
                    <a:pt x="932179" y="1512569"/>
                  </a:lnTo>
                  <a:lnTo>
                    <a:pt x="967128" y="1512569"/>
                  </a:lnTo>
                  <a:lnTo>
                    <a:pt x="954423" y="1499870"/>
                  </a:lnTo>
                  <a:close/>
                </a:path>
                <a:path w="1828800" h="2373629">
                  <a:moveTo>
                    <a:pt x="967128" y="1512569"/>
                  </a:moveTo>
                  <a:lnTo>
                    <a:pt x="932180" y="1512569"/>
                  </a:lnTo>
                  <a:lnTo>
                    <a:pt x="935990" y="1516379"/>
                  </a:lnTo>
                  <a:lnTo>
                    <a:pt x="970940" y="1516379"/>
                  </a:lnTo>
                  <a:lnTo>
                    <a:pt x="967128" y="1512569"/>
                  </a:lnTo>
                  <a:close/>
                </a:path>
                <a:path w="1828800" h="2373629">
                  <a:moveTo>
                    <a:pt x="970940" y="1516380"/>
                  </a:moveTo>
                  <a:lnTo>
                    <a:pt x="935990" y="1516380"/>
                  </a:lnTo>
                  <a:lnTo>
                    <a:pt x="938530" y="1518919"/>
                  </a:lnTo>
                  <a:lnTo>
                    <a:pt x="973481" y="1518919"/>
                  </a:lnTo>
                  <a:lnTo>
                    <a:pt x="970940" y="1516380"/>
                  </a:lnTo>
                  <a:close/>
                </a:path>
                <a:path w="1828800" h="2373629">
                  <a:moveTo>
                    <a:pt x="973481" y="1518920"/>
                  </a:moveTo>
                  <a:lnTo>
                    <a:pt x="938530" y="1518920"/>
                  </a:lnTo>
                  <a:lnTo>
                    <a:pt x="951229" y="1531619"/>
                  </a:lnTo>
                  <a:lnTo>
                    <a:pt x="986187" y="1531619"/>
                  </a:lnTo>
                  <a:lnTo>
                    <a:pt x="973481" y="1518920"/>
                  </a:lnTo>
                  <a:close/>
                </a:path>
                <a:path w="1828800" h="2373629">
                  <a:moveTo>
                    <a:pt x="986187" y="1531620"/>
                  </a:moveTo>
                  <a:lnTo>
                    <a:pt x="951230" y="1531620"/>
                  </a:lnTo>
                  <a:lnTo>
                    <a:pt x="963929" y="1544319"/>
                  </a:lnTo>
                  <a:lnTo>
                    <a:pt x="998892" y="1544319"/>
                  </a:lnTo>
                  <a:lnTo>
                    <a:pt x="986187" y="1531620"/>
                  </a:lnTo>
                  <a:close/>
                </a:path>
                <a:path w="1828800" h="2373629">
                  <a:moveTo>
                    <a:pt x="998892" y="1544320"/>
                  </a:moveTo>
                  <a:lnTo>
                    <a:pt x="963930" y="1544320"/>
                  </a:lnTo>
                  <a:lnTo>
                    <a:pt x="967740" y="1548129"/>
                  </a:lnTo>
                  <a:lnTo>
                    <a:pt x="1002704" y="1548129"/>
                  </a:lnTo>
                  <a:lnTo>
                    <a:pt x="998892" y="1544320"/>
                  </a:lnTo>
                  <a:close/>
                </a:path>
                <a:path w="1828800" h="2373629">
                  <a:moveTo>
                    <a:pt x="1002704" y="1548130"/>
                  </a:moveTo>
                  <a:lnTo>
                    <a:pt x="967740" y="1548130"/>
                  </a:lnTo>
                  <a:lnTo>
                    <a:pt x="970279" y="1550669"/>
                  </a:lnTo>
                  <a:lnTo>
                    <a:pt x="1005245" y="1550669"/>
                  </a:lnTo>
                  <a:lnTo>
                    <a:pt x="1002704" y="1548130"/>
                  </a:lnTo>
                  <a:close/>
                </a:path>
                <a:path w="1828800" h="2373629">
                  <a:moveTo>
                    <a:pt x="1005245" y="1550669"/>
                  </a:moveTo>
                  <a:lnTo>
                    <a:pt x="970280" y="1550669"/>
                  </a:lnTo>
                  <a:lnTo>
                    <a:pt x="976630" y="1557019"/>
                  </a:lnTo>
                  <a:lnTo>
                    <a:pt x="1011597" y="1557019"/>
                  </a:lnTo>
                  <a:lnTo>
                    <a:pt x="1005245" y="1550669"/>
                  </a:lnTo>
                  <a:close/>
                </a:path>
                <a:path w="1828800" h="2373629">
                  <a:moveTo>
                    <a:pt x="1011597" y="1557020"/>
                  </a:moveTo>
                  <a:lnTo>
                    <a:pt x="976630" y="1557020"/>
                  </a:lnTo>
                  <a:lnTo>
                    <a:pt x="982979" y="1563369"/>
                  </a:lnTo>
                  <a:lnTo>
                    <a:pt x="1017950" y="1563369"/>
                  </a:lnTo>
                  <a:lnTo>
                    <a:pt x="1011597" y="1557020"/>
                  </a:lnTo>
                  <a:close/>
                </a:path>
                <a:path w="1828800" h="2373629">
                  <a:moveTo>
                    <a:pt x="1629083" y="2174240"/>
                  </a:moveTo>
                  <a:lnTo>
                    <a:pt x="1593850" y="2174240"/>
                  </a:lnTo>
                  <a:lnTo>
                    <a:pt x="1623060" y="2203449"/>
                  </a:lnTo>
                  <a:lnTo>
                    <a:pt x="1658306" y="2203449"/>
                  </a:lnTo>
                  <a:lnTo>
                    <a:pt x="1629083" y="2174240"/>
                  </a:lnTo>
                  <a:close/>
                </a:path>
                <a:path w="1828800" h="2373629">
                  <a:moveTo>
                    <a:pt x="1626542" y="2171699"/>
                  </a:moveTo>
                  <a:lnTo>
                    <a:pt x="1591310" y="2171699"/>
                  </a:lnTo>
                  <a:lnTo>
                    <a:pt x="1592580" y="2172969"/>
                  </a:lnTo>
                  <a:lnTo>
                    <a:pt x="1627813" y="2172969"/>
                  </a:lnTo>
                  <a:lnTo>
                    <a:pt x="1626542" y="2171699"/>
                  </a:lnTo>
                  <a:close/>
                </a:path>
                <a:path w="1828800" h="2373629">
                  <a:moveTo>
                    <a:pt x="1622731" y="2167889"/>
                  </a:moveTo>
                  <a:lnTo>
                    <a:pt x="1587500" y="2167889"/>
                  </a:lnTo>
                  <a:lnTo>
                    <a:pt x="1590040" y="2170429"/>
                  </a:lnTo>
                  <a:lnTo>
                    <a:pt x="1625272" y="2170429"/>
                  </a:lnTo>
                  <a:lnTo>
                    <a:pt x="1622731" y="2167889"/>
                  </a:lnTo>
                  <a:close/>
                </a:path>
                <a:path w="1828800" h="2373629">
                  <a:moveTo>
                    <a:pt x="1620190" y="2165349"/>
                  </a:moveTo>
                  <a:lnTo>
                    <a:pt x="1584960" y="2165349"/>
                  </a:lnTo>
                  <a:lnTo>
                    <a:pt x="1586230" y="2166619"/>
                  </a:lnTo>
                  <a:lnTo>
                    <a:pt x="1621460" y="2166619"/>
                  </a:lnTo>
                  <a:lnTo>
                    <a:pt x="1620190" y="2165349"/>
                  </a:lnTo>
                  <a:close/>
                </a:path>
                <a:path w="1828800" h="2373629">
                  <a:moveTo>
                    <a:pt x="1616378" y="2161539"/>
                  </a:moveTo>
                  <a:lnTo>
                    <a:pt x="1581150" y="2161539"/>
                  </a:lnTo>
                  <a:lnTo>
                    <a:pt x="1583690" y="2164079"/>
                  </a:lnTo>
                  <a:lnTo>
                    <a:pt x="1618919" y="2164079"/>
                  </a:lnTo>
                  <a:lnTo>
                    <a:pt x="1616378" y="2161539"/>
                  </a:lnTo>
                  <a:close/>
                </a:path>
                <a:path w="1828800" h="2373629">
                  <a:moveTo>
                    <a:pt x="1613837" y="2158999"/>
                  </a:moveTo>
                  <a:lnTo>
                    <a:pt x="1578610" y="2158999"/>
                  </a:lnTo>
                  <a:lnTo>
                    <a:pt x="1579880" y="2160269"/>
                  </a:lnTo>
                  <a:lnTo>
                    <a:pt x="1615107" y="2160269"/>
                  </a:lnTo>
                  <a:lnTo>
                    <a:pt x="1613837" y="2158999"/>
                  </a:lnTo>
                  <a:close/>
                </a:path>
                <a:path w="1828800" h="2373629">
                  <a:moveTo>
                    <a:pt x="1610025" y="2155189"/>
                  </a:moveTo>
                  <a:lnTo>
                    <a:pt x="1574800" y="2155189"/>
                  </a:lnTo>
                  <a:lnTo>
                    <a:pt x="1577340" y="2157729"/>
                  </a:lnTo>
                  <a:lnTo>
                    <a:pt x="1612566" y="2157729"/>
                  </a:lnTo>
                  <a:lnTo>
                    <a:pt x="1610025" y="2155189"/>
                  </a:lnTo>
                  <a:close/>
                </a:path>
                <a:path w="1828800" h="2373629">
                  <a:moveTo>
                    <a:pt x="1607484" y="2152649"/>
                  </a:moveTo>
                  <a:lnTo>
                    <a:pt x="1572260" y="2152649"/>
                  </a:lnTo>
                  <a:lnTo>
                    <a:pt x="1573530" y="2153919"/>
                  </a:lnTo>
                  <a:lnTo>
                    <a:pt x="1608755" y="2153919"/>
                  </a:lnTo>
                  <a:lnTo>
                    <a:pt x="1607484" y="2152649"/>
                  </a:lnTo>
                  <a:close/>
                </a:path>
                <a:path w="1828800" h="2373629">
                  <a:moveTo>
                    <a:pt x="1603672" y="2148839"/>
                  </a:moveTo>
                  <a:lnTo>
                    <a:pt x="1568450" y="2148839"/>
                  </a:lnTo>
                  <a:lnTo>
                    <a:pt x="1570990" y="2151379"/>
                  </a:lnTo>
                  <a:lnTo>
                    <a:pt x="1606214" y="2151379"/>
                  </a:lnTo>
                  <a:lnTo>
                    <a:pt x="1603672" y="2148839"/>
                  </a:lnTo>
                  <a:close/>
                </a:path>
                <a:path w="1828800" h="2373629">
                  <a:moveTo>
                    <a:pt x="1601131" y="2146299"/>
                  </a:moveTo>
                  <a:lnTo>
                    <a:pt x="1565910" y="2146299"/>
                  </a:lnTo>
                  <a:lnTo>
                    <a:pt x="1567180" y="2147569"/>
                  </a:lnTo>
                  <a:lnTo>
                    <a:pt x="1602402" y="2147569"/>
                  </a:lnTo>
                  <a:lnTo>
                    <a:pt x="1601131" y="2146299"/>
                  </a:lnTo>
                  <a:close/>
                </a:path>
                <a:path w="1828800" h="2373629">
                  <a:moveTo>
                    <a:pt x="1597320" y="2142489"/>
                  </a:moveTo>
                  <a:lnTo>
                    <a:pt x="1562100" y="2142489"/>
                  </a:lnTo>
                  <a:lnTo>
                    <a:pt x="1564640" y="2145029"/>
                  </a:lnTo>
                  <a:lnTo>
                    <a:pt x="1599861" y="2145029"/>
                  </a:lnTo>
                  <a:lnTo>
                    <a:pt x="1597320" y="2142489"/>
                  </a:lnTo>
                  <a:close/>
                </a:path>
                <a:path w="1828800" h="2373629">
                  <a:moveTo>
                    <a:pt x="1594779" y="2139949"/>
                  </a:moveTo>
                  <a:lnTo>
                    <a:pt x="1559560" y="2139949"/>
                  </a:lnTo>
                  <a:lnTo>
                    <a:pt x="1560830" y="2141219"/>
                  </a:lnTo>
                  <a:lnTo>
                    <a:pt x="1596049" y="2141219"/>
                  </a:lnTo>
                  <a:lnTo>
                    <a:pt x="1594779" y="2139949"/>
                  </a:lnTo>
                  <a:close/>
                </a:path>
                <a:path w="1828800" h="2373629">
                  <a:moveTo>
                    <a:pt x="1590967" y="2136139"/>
                  </a:moveTo>
                  <a:lnTo>
                    <a:pt x="1555750" y="2136139"/>
                  </a:lnTo>
                  <a:lnTo>
                    <a:pt x="1558290" y="2138679"/>
                  </a:lnTo>
                  <a:lnTo>
                    <a:pt x="1593508" y="2138679"/>
                  </a:lnTo>
                  <a:lnTo>
                    <a:pt x="1590967" y="2136139"/>
                  </a:lnTo>
                  <a:close/>
                </a:path>
                <a:path w="1828800" h="2373629">
                  <a:moveTo>
                    <a:pt x="1588426" y="2133599"/>
                  </a:moveTo>
                  <a:lnTo>
                    <a:pt x="1553210" y="2133599"/>
                  </a:lnTo>
                  <a:lnTo>
                    <a:pt x="1554480" y="2134869"/>
                  </a:lnTo>
                  <a:lnTo>
                    <a:pt x="1589696" y="2134869"/>
                  </a:lnTo>
                  <a:lnTo>
                    <a:pt x="1588426" y="2133599"/>
                  </a:lnTo>
                  <a:close/>
                </a:path>
                <a:path w="1828800" h="2373629">
                  <a:moveTo>
                    <a:pt x="1584614" y="2129789"/>
                  </a:moveTo>
                  <a:lnTo>
                    <a:pt x="1549400" y="2129789"/>
                  </a:lnTo>
                  <a:lnTo>
                    <a:pt x="1551940" y="2132329"/>
                  </a:lnTo>
                  <a:lnTo>
                    <a:pt x="1587155" y="2132329"/>
                  </a:lnTo>
                  <a:lnTo>
                    <a:pt x="1584614" y="2129789"/>
                  </a:lnTo>
                  <a:close/>
                </a:path>
                <a:path w="1828800" h="2373629">
                  <a:moveTo>
                    <a:pt x="1582073" y="2127249"/>
                  </a:moveTo>
                  <a:lnTo>
                    <a:pt x="1546860" y="2127249"/>
                  </a:lnTo>
                  <a:lnTo>
                    <a:pt x="1548130" y="2128519"/>
                  </a:lnTo>
                  <a:lnTo>
                    <a:pt x="1583344" y="2128519"/>
                  </a:lnTo>
                  <a:lnTo>
                    <a:pt x="1582073" y="2127249"/>
                  </a:lnTo>
                  <a:close/>
                </a:path>
                <a:path w="1828800" h="2373629">
                  <a:moveTo>
                    <a:pt x="1578261" y="2123439"/>
                  </a:moveTo>
                  <a:lnTo>
                    <a:pt x="1543050" y="2123439"/>
                  </a:lnTo>
                  <a:lnTo>
                    <a:pt x="1545590" y="2125979"/>
                  </a:lnTo>
                  <a:lnTo>
                    <a:pt x="1580803" y="2125979"/>
                  </a:lnTo>
                  <a:lnTo>
                    <a:pt x="1578261" y="2123439"/>
                  </a:lnTo>
                  <a:close/>
                </a:path>
                <a:path w="1828800" h="2373629">
                  <a:moveTo>
                    <a:pt x="1575720" y="2120899"/>
                  </a:moveTo>
                  <a:lnTo>
                    <a:pt x="1540510" y="2120899"/>
                  </a:lnTo>
                  <a:lnTo>
                    <a:pt x="1541780" y="2122169"/>
                  </a:lnTo>
                  <a:lnTo>
                    <a:pt x="1576991" y="2122169"/>
                  </a:lnTo>
                  <a:lnTo>
                    <a:pt x="1575720" y="2120899"/>
                  </a:lnTo>
                  <a:close/>
                </a:path>
                <a:path w="1828800" h="2373629">
                  <a:moveTo>
                    <a:pt x="1571909" y="2117089"/>
                  </a:moveTo>
                  <a:lnTo>
                    <a:pt x="1536700" y="2117089"/>
                  </a:lnTo>
                  <a:lnTo>
                    <a:pt x="1539240" y="2119629"/>
                  </a:lnTo>
                  <a:lnTo>
                    <a:pt x="1574450" y="2119629"/>
                  </a:lnTo>
                  <a:lnTo>
                    <a:pt x="1571909" y="2117089"/>
                  </a:lnTo>
                  <a:close/>
                </a:path>
                <a:path w="1828800" h="2373629">
                  <a:moveTo>
                    <a:pt x="1569368" y="2114549"/>
                  </a:moveTo>
                  <a:lnTo>
                    <a:pt x="1534160" y="2114549"/>
                  </a:lnTo>
                  <a:lnTo>
                    <a:pt x="1535430" y="2115819"/>
                  </a:lnTo>
                  <a:lnTo>
                    <a:pt x="1570638" y="2115819"/>
                  </a:lnTo>
                  <a:lnTo>
                    <a:pt x="1569368" y="2114549"/>
                  </a:lnTo>
                  <a:close/>
                </a:path>
                <a:path w="1828800" h="2373629">
                  <a:moveTo>
                    <a:pt x="1565556" y="2110739"/>
                  </a:moveTo>
                  <a:lnTo>
                    <a:pt x="1530350" y="2110739"/>
                  </a:lnTo>
                  <a:lnTo>
                    <a:pt x="1532890" y="2113279"/>
                  </a:lnTo>
                  <a:lnTo>
                    <a:pt x="1568097" y="2113279"/>
                  </a:lnTo>
                  <a:lnTo>
                    <a:pt x="1565556" y="2110739"/>
                  </a:lnTo>
                  <a:close/>
                </a:path>
                <a:path w="1828800" h="2373629">
                  <a:moveTo>
                    <a:pt x="1563015" y="2108199"/>
                  </a:moveTo>
                  <a:lnTo>
                    <a:pt x="1527810" y="2108199"/>
                  </a:lnTo>
                  <a:lnTo>
                    <a:pt x="1529080" y="2109469"/>
                  </a:lnTo>
                  <a:lnTo>
                    <a:pt x="1564285" y="2109469"/>
                  </a:lnTo>
                  <a:lnTo>
                    <a:pt x="1563015" y="2108199"/>
                  </a:lnTo>
                  <a:close/>
                </a:path>
                <a:path w="1828800" h="2373629">
                  <a:moveTo>
                    <a:pt x="1559203" y="2104389"/>
                  </a:moveTo>
                  <a:lnTo>
                    <a:pt x="1524000" y="2104389"/>
                  </a:lnTo>
                  <a:lnTo>
                    <a:pt x="1526540" y="2106929"/>
                  </a:lnTo>
                  <a:lnTo>
                    <a:pt x="1561744" y="2106929"/>
                  </a:lnTo>
                  <a:lnTo>
                    <a:pt x="1559203" y="2104389"/>
                  </a:lnTo>
                  <a:close/>
                </a:path>
                <a:path w="1828800" h="2373629">
                  <a:moveTo>
                    <a:pt x="1556662" y="2101849"/>
                  </a:moveTo>
                  <a:lnTo>
                    <a:pt x="1521460" y="2101849"/>
                  </a:lnTo>
                  <a:lnTo>
                    <a:pt x="1522730" y="2103119"/>
                  </a:lnTo>
                  <a:lnTo>
                    <a:pt x="1557933" y="2103119"/>
                  </a:lnTo>
                  <a:lnTo>
                    <a:pt x="1556662" y="2101849"/>
                  </a:lnTo>
                  <a:close/>
                </a:path>
                <a:path w="1828800" h="2373629">
                  <a:moveTo>
                    <a:pt x="1552851" y="2098039"/>
                  </a:moveTo>
                  <a:lnTo>
                    <a:pt x="1517650" y="2098039"/>
                  </a:lnTo>
                  <a:lnTo>
                    <a:pt x="1520190" y="2100579"/>
                  </a:lnTo>
                  <a:lnTo>
                    <a:pt x="1555392" y="2100579"/>
                  </a:lnTo>
                  <a:lnTo>
                    <a:pt x="1552851" y="2098039"/>
                  </a:lnTo>
                  <a:close/>
                </a:path>
                <a:path w="1828800" h="2373629">
                  <a:moveTo>
                    <a:pt x="1550309" y="2095499"/>
                  </a:moveTo>
                  <a:lnTo>
                    <a:pt x="1515110" y="2095499"/>
                  </a:lnTo>
                  <a:lnTo>
                    <a:pt x="1516380" y="2096769"/>
                  </a:lnTo>
                  <a:lnTo>
                    <a:pt x="1551580" y="2096769"/>
                  </a:lnTo>
                  <a:lnTo>
                    <a:pt x="1550309" y="2095499"/>
                  </a:lnTo>
                  <a:close/>
                </a:path>
                <a:path w="1828800" h="2373629">
                  <a:moveTo>
                    <a:pt x="1546498" y="2091689"/>
                  </a:moveTo>
                  <a:lnTo>
                    <a:pt x="1511300" y="2091689"/>
                  </a:lnTo>
                  <a:lnTo>
                    <a:pt x="1513840" y="2094229"/>
                  </a:lnTo>
                  <a:lnTo>
                    <a:pt x="1549039" y="2094229"/>
                  </a:lnTo>
                  <a:lnTo>
                    <a:pt x="1546498" y="2091689"/>
                  </a:lnTo>
                  <a:close/>
                </a:path>
                <a:path w="1828800" h="2373629">
                  <a:moveTo>
                    <a:pt x="1543957" y="2089149"/>
                  </a:moveTo>
                  <a:lnTo>
                    <a:pt x="1508760" y="2089149"/>
                  </a:lnTo>
                  <a:lnTo>
                    <a:pt x="1510030" y="2090419"/>
                  </a:lnTo>
                  <a:lnTo>
                    <a:pt x="1545227" y="2090419"/>
                  </a:lnTo>
                  <a:lnTo>
                    <a:pt x="1543957" y="2089149"/>
                  </a:lnTo>
                  <a:close/>
                </a:path>
                <a:path w="1828800" h="2373629">
                  <a:moveTo>
                    <a:pt x="1540145" y="2085339"/>
                  </a:moveTo>
                  <a:lnTo>
                    <a:pt x="1504950" y="2085339"/>
                  </a:lnTo>
                  <a:lnTo>
                    <a:pt x="1507490" y="2087879"/>
                  </a:lnTo>
                  <a:lnTo>
                    <a:pt x="1542686" y="2087879"/>
                  </a:lnTo>
                  <a:lnTo>
                    <a:pt x="1540145" y="2085339"/>
                  </a:lnTo>
                  <a:close/>
                </a:path>
                <a:path w="1828800" h="2373629">
                  <a:moveTo>
                    <a:pt x="1537604" y="2082799"/>
                  </a:moveTo>
                  <a:lnTo>
                    <a:pt x="1502410" y="2082799"/>
                  </a:lnTo>
                  <a:lnTo>
                    <a:pt x="1503680" y="2084069"/>
                  </a:lnTo>
                  <a:lnTo>
                    <a:pt x="1538875" y="2084069"/>
                  </a:lnTo>
                  <a:lnTo>
                    <a:pt x="1537604" y="2082799"/>
                  </a:lnTo>
                  <a:close/>
                </a:path>
                <a:path w="1828800" h="2373629">
                  <a:moveTo>
                    <a:pt x="1531251" y="2076450"/>
                  </a:moveTo>
                  <a:lnTo>
                    <a:pt x="1496060" y="2076450"/>
                  </a:lnTo>
                  <a:lnTo>
                    <a:pt x="1501140" y="2081529"/>
                  </a:lnTo>
                  <a:lnTo>
                    <a:pt x="1536333" y="2081529"/>
                  </a:lnTo>
                  <a:lnTo>
                    <a:pt x="1531251" y="2076450"/>
                  </a:lnTo>
                  <a:close/>
                </a:path>
                <a:path w="1828800" h="2373629">
                  <a:moveTo>
                    <a:pt x="1527440" y="2072639"/>
                  </a:moveTo>
                  <a:lnTo>
                    <a:pt x="1492250" y="2072639"/>
                  </a:lnTo>
                  <a:lnTo>
                    <a:pt x="1494790" y="2075179"/>
                  </a:lnTo>
                  <a:lnTo>
                    <a:pt x="1529981" y="2075179"/>
                  </a:lnTo>
                  <a:lnTo>
                    <a:pt x="1527440" y="2072639"/>
                  </a:lnTo>
                  <a:close/>
                </a:path>
                <a:path w="1828800" h="2373629">
                  <a:moveTo>
                    <a:pt x="1524899" y="2070099"/>
                  </a:moveTo>
                  <a:lnTo>
                    <a:pt x="1489710" y="2070099"/>
                  </a:lnTo>
                  <a:lnTo>
                    <a:pt x="1490980" y="2071369"/>
                  </a:lnTo>
                  <a:lnTo>
                    <a:pt x="1526169" y="2071369"/>
                  </a:lnTo>
                  <a:lnTo>
                    <a:pt x="1524899" y="2070099"/>
                  </a:lnTo>
                  <a:close/>
                </a:path>
                <a:path w="1828800" h="2373629">
                  <a:moveTo>
                    <a:pt x="1521087" y="2066289"/>
                  </a:moveTo>
                  <a:lnTo>
                    <a:pt x="1485900" y="2066289"/>
                  </a:lnTo>
                  <a:lnTo>
                    <a:pt x="1488440" y="2068829"/>
                  </a:lnTo>
                  <a:lnTo>
                    <a:pt x="1523628" y="2068829"/>
                  </a:lnTo>
                  <a:lnTo>
                    <a:pt x="1521087" y="2066289"/>
                  </a:lnTo>
                  <a:close/>
                </a:path>
                <a:path w="1828800" h="2373629">
                  <a:moveTo>
                    <a:pt x="1518546" y="2063749"/>
                  </a:moveTo>
                  <a:lnTo>
                    <a:pt x="1483360" y="2063749"/>
                  </a:lnTo>
                  <a:lnTo>
                    <a:pt x="1484630" y="2065019"/>
                  </a:lnTo>
                  <a:lnTo>
                    <a:pt x="1519816" y="2065019"/>
                  </a:lnTo>
                  <a:lnTo>
                    <a:pt x="1518546" y="2063749"/>
                  </a:lnTo>
                  <a:close/>
                </a:path>
                <a:path w="1828800" h="2373629">
                  <a:moveTo>
                    <a:pt x="1514734" y="2059939"/>
                  </a:moveTo>
                  <a:lnTo>
                    <a:pt x="1479550" y="2059939"/>
                  </a:lnTo>
                  <a:lnTo>
                    <a:pt x="1482090" y="2062479"/>
                  </a:lnTo>
                  <a:lnTo>
                    <a:pt x="1517275" y="2062479"/>
                  </a:lnTo>
                  <a:lnTo>
                    <a:pt x="1514734" y="2059939"/>
                  </a:lnTo>
                  <a:close/>
                </a:path>
                <a:path w="1828800" h="2373629">
                  <a:moveTo>
                    <a:pt x="1512193" y="2057399"/>
                  </a:moveTo>
                  <a:lnTo>
                    <a:pt x="1477010" y="2057399"/>
                  </a:lnTo>
                  <a:lnTo>
                    <a:pt x="1478280" y="2058669"/>
                  </a:lnTo>
                  <a:lnTo>
                    <a:pt x="1513464" y="2058669"/>
                  </a:lnTo>
                  <a:lnTo>
                    <a:pt x="1512193" y="2057399"/>
                  </a:lnTo>
                  <a:close/>
                </a:path>
                <a:path w="1828800" h="2373629">
                  <a:moveTo>
                    <a:pt x="1508381" y="2053589"/>
                  </a:moveTo>
                  <a:lnTo>
                    <a:pt x="1473200" y="2053589"/>
                  </a:lnTo>
                  <a:lnTo>
                    <a:pt x="1475740" y="2056129"/>
                  </a:lnTo>
                  <a:lnTo>
                    <a:pt x="1510922" y="2056129"/>
                  </a:lnTo>
                  <a:lnTo>
                    <a:pt x="1508381" y="2053589"/>
                  </a:lnTo>
                  <a:close/>
                </a:path>
                <a:path w="1828800" h="2373629">
                  <a:moveTo>
                    <a:pt x="1505840" y="2051049"/>
                  </a:moveTo>
                  <a:lnTo>
                    <a:pt x="1470660" y="2051049"/>
                  </a:lnTo>
                  <a:lnTo>
                    <a:pt x="1471930" y="2052319"/>
                  </a:lnTo>
                  <a:lnTo>
                    <a:pt x="1507111" y="2052319"/>
                  </a:lnTo>
                  <a:lnTo>
                    <a:pt x="1505840" y="2051049"/>
                  </a:lnTo>
                  <a:close/>
                </a:path>
                <a:path w="1828800" h="2373629">
                  <a:moveTo>
                    <a:pt x="1502029" y="2047239"/>
                  </a:moveTo>
                  <a:lnTo>
                    <a:pt x="1466850" y="2047239"/>
                  </a:lnTo>
                  <a:lnTo>
                    <a:pt x="1469390" y="2049779"/>
                  </a:lnTo>
                  <a:lnTo>
                    <a:pt x="1504570" y="2049779"/>
                  </a:lnTo>
                  <a:lnTo>
                    <a:pt x="1502029" y="2047239"/>
                  </a:lnTo>
                  <a:close/>
                </a:path>
                <a:path w="1828800" h="2373629">
                  <a:moveTo>
                    <a:pt x="1499488" y="2044699"/>
                  </a:moveTo>
                  <a:lnTo>
                    <a:pt x="1464310" y="2044699"/>
                  </a:lnTo>
                  <a:lnTo>
                    <a:pt x="1465580" y="2045969"/>
                  </a:lnTo>
                  <a:lnTo>
                    <a:pt x="1500758" y="2045969"/>
                  </a:lnTo>
                  <a:lnTo>
                    <a:pt x="1499488" y="2044699"/>
                  </a:lnTo>
                  <a:close/>
                </a:path>
                <a:path w="1828800" h="2373629">
                  <a:moveTo>
                    <a:pt x="1495676" y="2040889"/>
                  </a:moveTo>
                  <a:lnTo>
                    <a:pt x="1460500" y="2040889"/>
                  </a:lnTo>
                  <a:lnTo>
                    <a:pt x="1463040" y="2043429"/>
                  </a:lnTo>
                  <a:lnTo>
                    <a:pt x="1498217" y="2043429"/>
                  </a:lnTo>
                  <a:lnTo>
                    <a:pt x="1495676" y="2040889"/>
                  </a:lnTo>
                  <a:close/>
                </a:path>
                <a:path w="1828800" h="2373629">
                  <a:moveTo>
                    <a:pt x="1493135" y="2038349"/>
                  </a:moveTo>
                  <a:lnTo>
                    <a:pt x="1457960" y="2038349"/>
                  </a:lnTo>
                  <a:lnTo>
                    <a:pt x="1459230" y="2039619"/>
                  </a:lnTo>
                  <a:lnTo>
                    <a:pt x="1494405" y="2039619"/>
                  </a:lnTo>
                  <a:lnTo>
                    <a:pt x="1493135" y="2038349"/>
                  </a:lnTo>
                  <a:close/>
                </a:path>
                <a:path w="1828800" h="2373629">
                  <a:moveTo>
                    <a:pt x="1489323" y="2034539"/>
                  </a:moveTo>
                  <a:lnTo>
                    <a:pt x="1454150" y="2034539"/>
                  </a:lnTo>
                  <a:lnTo>
                    <a:pt x="1456690" y="2037079"/>
                  </a:lnTo>
                  <a:lnTo>
                    <a:pt x="1491864" y="2037079"/>
                  </a:lnTo>
                  <a:lnTo>
                    <a:pt x="1489323" y="2034539"/>
                  </a:lnTo>
                  <a:close/>
                </a:path>
                <a:path w="1828800" h="2373629">
                  <a:moveTo>
                    <a:pt x="1486782" y="2031999"/>
                  </a:moveTo>
                  <a:lnTo>
                    <a:pt x="1451610" y="2031999"/>
                  </a:lnTo>
                  <a:lnTo>
                    <a:pt x="1452880" y="2033269"/>
                  </a:lnTo>
                  <a:lnTo>
                    <a:pt x="1488053" y="2033269"/>
                  </a:lnTo>
                  <a:lnTo>
                    <a:pt x="1486782" y="2031999"/>
                  </a:lnTo>
                  <a:close/>
                </a:path>
                <a:path w="1828800" h="2373629">
                  <a:moveTo>
                    <a:pt x="1482970" y="2028189"/>
                  </a:moveTo>
                  <a:lnTo>
                    <a:pt x="1447800" y="2028189"/>
                  </a:lnTo>
                  <a:lnTo>
                    <a:pt x="1450340" y="2030729"/>
                  </a:lnTo>
                  <a:lnTo>
                    <a:pt x="1485512" y="2030729"/>
                  </a:lnTo>
                  <a:lnTo>
                    <a:pt x="1482970" y="2028189"/>
                  </a:lnTo>
                  <a:close/>
                </a:path>
                <a:path w="1828800" h="2373629">
                  <a:moveTo>
                    <a:pt x="1480429" y="2025649"/>
                  </a:moveTo>
                  <a:lnTo>
                    <a:pt x="1445260" y="2025649"/>
                  </a:lnTo>
                  <a:lnTo>
                    <a:pt x="1446530" y="2026919"/>
                  </a:lnTo>
                  <a:lnTo>
                    <a:pt x="1481700" y="2026919"/>
                  </a:lnTo>
                  <a:lnTo>
                    <a:pt x="1480429" y="2025649"/>
                  </a:lnTo>
                  <a:close/>
                </a:path>
                <a:path w="1828800" h="2373629">
                  <a:moveTo>
                    <a:pt x="1476618" y="2021839"/>
                  </a:moveTo>
                  <a:lnTo>
                    <a:pt x="1441450" y="2021839"/>
                  </a:lnTo>
                  <a:lnTo>
                    <a:pt x="1443990" y="2024379"/>
                  </a:lnTo>
                  <a:lnTo>
                    <a:pt x="1479159" y="2024379"/>
                  </a:lnTo>
                  <a:lnTo>
                    <a:pt x="1476618" y="2021839"/>
                  </a:lnTo>
                  <a:close/>
                </a:path>
                <a:path w="1828800" h="2373629">
                  <a:moveTo>
                    <a:pt x="1474077" y="2019299"/>
                  </a:moveTo>
                  <a:lnTo>
                    <a:pt x="1438910" y="2019299"/>
                  </a:lnTo>
                  <a:lnTo>
                    <a:pt x="1440180" y="2020569"/>
                  </a:lnTo>
                  <a:lnTo>
                    <a:pt x="1475347" y="2020569"/>
                  </a:lnTo>
                  <a:lnTo>
                    <a:pt x="1474077" y="2019299"/>
                  </a:lnTo>
                  <a:close/>
                </a:path>
                <a:path w="1828800" h="2373629">
                  <a:moveTo>
                    <a:pt x="1467724" y="2012949"/>
                  </a:moveTo>
                  <a:lnTo>
                    <a:pt x="1432559" y="2012949"/>
                  </a:lnTo>
                  <a:lnTo>
                    <a:pt x="1437640" y="2018029"/>
                  </a:lnTo>
                  <a:lnTo>
                    <a:pt x="1472806" y="2018029"/>
                  </a:lnTo>
                  <a:lnTo>
                    <a:pt x="1467724" y="2012949"/>
                  </a:lnTo>
                  <a:close/>
                </a:path>
                <a:path w="1828800" h="2373629">
                  <a:moveTo>
                    <a:pt x="1461371" y="2006599"/>
                  </a:moveTo>
                  <a:lnTo>
                    <a:pt x="1426209" y="2006599"/>
                  </a:lnTo>
                  <a:lnTo>
                    <a:pt x="1431290" y="2011679"/>
                  </a:lnTo>
                  <a:lnTo>
                    <a:pt x="1466453" y="2011679"/>
                  </a:lnTo>
                  <a:lnTo>
                    <a:pt x="1461371" y="2006599"/>
                  </a:lnTo>
                  <a:close/>
                </a:path>
                <a:path w="1828800" h="2373629">
                  <a:moveTo>
                    <a:pt x="1455018" y="2000249"/>
                  </a:moveTo>
                  <a:lnTo>
                    <a:pt x="1419860" y="2000249"/>
                  </a:lnTo>
                  <a:lnTo>
                    <a:pt x="1424940" y="2005329"/>
                  </a:lnTo>
                  <a:lnTo>
                    <a:pt x="1460101" y="2005329"/>
                  </a:lnTo>
                  <a:lnTo>
                    <a:pt x="1455018" y="2000249"/>
                  </a:lnTo>
                  <a:close/>
                </a:path>
                <a:path w="1828800" h="2373629">
                  <a:moveTo>
                    <a:pt x="1448666" y="1993899"/>
                  </a:moveTo>
                  <a:lnTo>
                    <a:pt x="1413510" y="1993899"/>
                  </a:lnTo>
                  <a:lnTo>
                    <a:pt x="1418589" y="1998979"/>
                  </a:lnTo>
                  <a:lnTo>
                    <a:pt x="1453748" y="1998979"/>
                  </a:lnTo>
                  <a:lnTo>
                    <a:pt x="1448666" y="1993899"/>
                  </a:lnTo>
                  <a:close/>
                </a:path>
                <a:path w="1828800" h="2373629">
                  <a:moveTo>
                    <a:pt x="1442313" y="1987549"/>
                  </a:moveTo>
                  <a:lnTo>
                    <a:pt x="1407159" y="1987549"/>
                  </a:lnTo>
                  <a:lnTo>
                    <a:pt x="1412240" y="1992630"/>
                  </a:lnTo>
                  <a:lnTo>
                    <a:pt x="1447395" y="1992630"/>
                  </a:lnTo>
                  <a:lnTo>
                    <a:pt x="1442313" y="1987549"/>
                  </a:lnTo>
                  <a:close/>
                </a:path>
                <a:path w="1828800" h="2373629">
                  <a:moveTo>
                    <a:pt x="1435960" y="1981199"/>
                  </a:moveTo>
                  <a:lnTo>
                    <a:pt x="1400809" y="1981199"/>
                  </a:lnTo>
                  <a:lnTo>
                    <a:pt x="1405890" y="1986279"/>
                  </a:lnTo>
                  <a:lnTo>
                    <a:pt x="1441042" y="1986279"/>
                  </a:lnTo>
                  <a:lnTo>
                    <a:pt x="1435960" y="1981199"/>
                  </a:lnTo>
                  <a:close/>
                </a:path>
                <a:path w="1828800" h="2373629">
                  <a:moveTo>
                    <a:pt x="1429607" y="1974849"/>
                  </a:moveTo>
                  <a:lnTo>
                    <a:pt x="1394459" y="1974849"/>
                  </a:lnTo>
                  <a:lnTo>
                    <a:pt x="1399540" y="1979929"/>
                  </a:lnTo>
                  <a:lnTo>
                    <a:pt x="1434690" y="1979929"/>
                  </a:lnTo>
                  <a:lnTo>
                    <a:pt x="1429607" y="1974849"/>
                  </a:lnTo>
                  <a:close/>
                </a:path>
                <a:path w="1828800" h="2373629">
                  <a:moveTo>
                    <a:pt x="1424525" y="1969770"/>
                  </a:moveTo>
                  <a:lnTo>
                    <a:pt x="1389380" y="1969770"/>
                  </a:lnTo>
                  <a:lnTo>
                    <a:pt x="1393190" y="1973579"/>
                  </a:lnTo>
                  <a:lnTo>
                    <a:pt x="1428337" y="1973579"/>
                  </a:lnTo>
                  <a:lnTo>
                    <a:pt x="1424525" y="1969770"/>
                  </a:lnTo>
                  <a:close/>
                </a:path>
                <a:path w="1828800" h="2373629">
                  <a:moveTo>
                    <a:pt x="1418173" y="1963420"/>
                  </a:moveTo>
                  <a:lnTo>
                    <a:pt x="1383030" y="1963420"/>
                  </a:lnTo>
                  <a:lnTo>
                    <a:pt x="1388110" y="1968500"/>
                  </a:lnTo>
                  <a:lnTo>
                    <a:pt x="1423255" y="1968500"/>
                  </a:lnTo>
                  <a:lnTo>
                    <a:pt x="1418173" y="1963420"/>
                  </a:lnTo>
                  <a:close/>
                </a:path>
                <a:path w="1828800" h="2373629">
                  <a:moveTo>
                    <a:pt x="1411820" y="1957069"/>
                  </a:moveTo>
                  <a:lnTo>
                    <a:pt x="1376680" y="1957069"/>
                  </a:lnTo>
                  <a:lnTo>
                    <a:pt x="1381760" y="1962149"/>
                  </a:lnTo>
                  <a:lnTo>
                    <a:pt x="1416902" y="1962149"/>
                  </a:lnTo>
                  <a:lnTo>
                    <a:pt x="1411820" y="1957069"/>
                  </a:lnTo>
                  <a:close/>
                </a:path>
                <a:path w="1828800" h="2373629">
                  <a:moveTo>
                    <a:pt x="1405467" y="1950719"/>
                  </a:moveTo>
                  <a:lnTo>
                    <a:pt x="1370330" y="1950719"/>
                  </a:lnTo>
                  <a:lnTo>
                    <a:pt x="1375410" y="1955799"/>
                  </a:lnTo>
                  <a:lnTo>
                    <a:pt x="1410549" y="1955799"/>
                  </a:lnTo>
                  <a:lnTo>
                    <a:pt x="1405467" y="1950719"/>
                  </a:lnTo>
                  <a:close/>
                </a:path>
                <a:path w="1828800" h="2373629">
                  <a:moveTo>
                    <a:pt x="1399114" y="1944370"/>
                  </a:moveTo>
                  <a:lnTo>
                    <a:pt x="1363980" y="1944370"/>
                  </a:lnTo>
                  <a:lnTo>
                    <a:pt x="1369060" y="1949449"/>
                  </a:lnTo>
                  <a:lnTo>
                    <a:pt x="1404197" y="1949449"/>
                  </a:lnTo>
                  <a:lnTo>
                    <a:pt x="1399114" y="1944370"/>
                  </a:lnTo>
                  <a:close/>
                </a:path>
                <a:path w="1828800" h="2373629">
                  <a:moveTo>
                    <a:pt x="1392762" y="1938020"/>
                  </a:moveTo>
                  <a:lnTo>
                    <a:pt x="1357630" y="1938020"/>
                  </a:lnTo>
                  <a:lnTo>
                    <a:pt x="1362710" y="1943099"/>
                  </a:lnTo>
                  <a:lnTo>
                    <a:pt x="1397844" y="1943099"/>
                  </a:lnTo>
                  <a:lnTo>
                    <a:pt x="1392762" y="1938020"/>
                  </a:lnTo>
                  <a:close/>
                </a:path>
                <a:path w="1828800" h="2373629">
                  <a:moveTo>
                    <a:pt x="1386409" y="1931669"/>
                  </a:moveTo>
                  <a:lnTo>
                    <a:pt x="1351280" y="1931669"/>
                  </a:lnTo>
                  <a:lnTo>
                    <a:pt x="1356360" y="1936749"/>
                  </a:lnTo>
                  <a:lnTo>
                    <a:pt x="1391491" y="1936749"/>
                  </a:lnTo>
                  <a:lnTo>
                    <a:pt x="1386409" y="1931669"/>
                  </a:lnTo>
                  <a:close/>
                </a:path>
                <a:path w="1828800" h="2373629">
                  <a:moveTo>
                    <a:pt x="1380056" y="1925320"/>
                  </a:moveTo>
                  <a:lnTo>
                    <a:pt x="1344930" y="1925320"/>
                  </a:lnTo>
                  <a:lnTo>
                    <a:pt x="1350010" y="1930399"/>
                  </a:lnTo>
                  <a:lnTo>
                    <a:pt x="1385138" y="1930399"/>
                  </a:lnTo>
                  <a:lnTo>
                    <a:pt x="1380056" y="1925320"/>
                  </a:lnTo>
                  <a:close/>
                </a:path>
                <a:path w="1828800" h="2373629">
                  <a:moveTo>
                    <a:pt x="1373703" y="1918969"/>
                  </a:moveTo>
                  <a:lnTo>
                    <a:pt x="1338580" y="1918969"/>
                  </a:lnTo>
                  <a:lnTo>
                    <a:pt x="1343660" y="1924049"/>
                  </a:lnTo>
                  <a:lnTo>
                    <a:pt x="1378786" y="1924049"/>
                  </a:lnTo>
                  <a:lnTo>
                    <a:pt x="1373703" y="1918969"/>
                  </a:lnTo>
                  <a:close/>
                </a:path>
                <a:path w="1828800" h="2373629">
                  <a:moveTo>
                    <a:pt x="1367351" y="1912620"/>
                  </a:moveTo>
                  <a:lnTo>
                    <a:pt x="1332230" y="1912620"/>
                  </a:lnTo>
                  <a:lnTo>
                    <a:pt x="1337310" y="1917699"/>
                  </a:lnTo>
                  <a:lnTo>
                    <a:pt x="1372433" y="1917699"/>
                  </a:lnTo>
                  <a:lnTo>
                    <a:pt x="1367351" y="1912620"/>
                  </a:lnTo>
                  <a:close/>
                </a:path>
                <a:path w="1828800" h="2373629">
                  <a:moveTo>
                    <a:pt x="1360998" y="1906270"/>
                  </a:moveTo>
                  <a:lnTo>
                    <a:pt x="1325880" y="1906270"/>
                  </a:lnTo>
                  <a:lnTo>
                    <a:pt x="1330960" y="1911349"/>
                  </a:lnTo>
                  <a:lnTo>
                    <a:pt x="1366080" y="1911349"/>
                  </a:lnTo>
                  <a:lnTo>
                    <a:pt x="1360998" y="1906270"/>
                  </a:lnTo>
                  <a:close/>
                </a:path>
                <a:path w="1828800" h="2373629">
                  <a:moveTo>
                    <a:pt x="1354645" y="1899919"/>
                  </a:moveTo>
                  <a:lnTo>
                    <a:pt x="1319530" y="1899919"/>
                  </a:lnTo>
                  <a:lnTo>
                    <a:pt x="1324610" y="1904999"/>
                  </a:lnTo>
                  <a:lnTo>
                    <a:pt x="1359727" y="1904999"/>
                  </a:lnTo>
                  <a:lnTo>
                    <a:pt x="1354645" y="1899919"/>
                  </a:lnTo>
                  <a:close/>
                </a:path>
                <a:path w="1828800" h="2373629">
                  <a:moveTo>
                    <a:pt x="1348292" y="1893570"/>
                  </a:moveTo>
                  <a:lnTo>
                    <a:pt x="1313180" y="1893570"/>
                  </a:lnTo>
                  <a:lnTo>
                    <a:pt x="1318260" y="1898649"/>
                  </a:lnTo>
                  <a:lnTo>
                    <a:pt x="1353375" y="1898649"/>
                  </a:lnTo>
                  <a:lnTo>
                    <a:pt x="1348292" y="1893570"/>
                  </a:lnTo>
                  <a:close/>
                </a:path>
                <a:path w="1828800" h="2373629">
                  <a:moveTo>
                    <a:pt x="1341940" y="1887219"/>
                  </a:moveTo>
                  <a:lnTo>
                    <a:pt x="1306830" y="1887219"/>
                  </a:lnTo>
                  <a:lnTo>
                    <a:pt x="1311910" y="1892299"/>
                  </a:lnTo>
                  <a:lnTo>
                    <a:pt x="1347022" y="1892299"/>
                  </a:lnTo>
                  <a:lnTo>
                    <a:pt x="1341940" y="1887219"/>
                  </a:lnTo>
                  <a:close/>
                </a:path>
                <a:path w="1828800" h="2373629">
                  <a:moveTo>
                    <a:pt x="1335587" y="1880870"/>
                  </a:moveTo>
                  <a:lnTo>
                    <a:pt x="1300480" y="1880870"/>
                  </a:lnTo>
                  <a:lnTo>
                    <a:pt x="1305560" y="1885949"/>
                  </a:lnTo>
                  <a:lnTo>
                    <a:pt x="1340669" y="1885949"/>
                  </a:lnTo>
                  <a:lnTo>
                    <a:pt x="1335587" y="1880870"/>
                  </a:lnTo>
                  <a:close/>
                </a:path>
                <a:path w="1828800" h="2373629">
                  <a:moveTo>
                    <a:pt x="1329234" y="1874520"/>
                  </a:moveTo>
                  <a:lnTo>
                    <a:pt x="1294130" y="1874520"/>
                  </a:lnTo>
                  <a:lnTo>
                    <a:pt x="1299210" y="1879599"/>
                  </a:lnTo>
                  <a:lnTo>
                    <a:pt x="1334316" y="1879599"/>
                  </a:lnTo>
                  <a:lnTo>
                    <a:pt x="1329234" y="1874520"/>
                  </a:lnTo>
                  <a:close/>
                </a:path>
                <a:path w="1828800" h="2373629">
                  <a:moveTo>
                    <a:pt x="1322882" y="1868170"/>
                  </a:moveTo>
                  <a:lnTo>
                    <a:pt x="1287780" y="1868170"/>
                  </a:lnTo>
                  <a:lnTo>
                    <a:pt x="1292859" y="1873249"/>
                  </a:lnTo>
                  <a:lnTo>
                    <a:pt x="1327964" y="1873249"/>
                  </a:lnTo>
                  <a:lnTo>
                    <a:pt x="1322882" y="1868170"/>
                  </a:lnTo>
                  <a:close/>
                </a:path>
                <a:path w="1828800" h="2373629">
                  <a:moveTo>
                    <a:pt x="1316529" y="1861819"/>
                  </a:moveTo>
                  <a:lnTo>
                    <a:pt x="1281430" y="1861819"/>
                  </a:lnTo>
                  <a:lnTo>
                    <a:pt x="1286509" y="1866899"/>
                  </a:lnTo>
                  <a:lnTo>
                    <a:pt x="1321611" y="1866899"/>
                  </a:lnTo>
                  <a:lnTo>
                    <a:pt x="1316529" y="1861819"/>
                  </a:lnTo>
                  <a:close/>
                </a:path>
                <a:path w="1828800" h="2373629">
                  <a:moveTo>
                    <a:pt x="1310176" y="1855469"/>
                  </a:moveTo>
                  <a:lnTo>
                    <a:pt x="1275080" y="1855469"/>
                  </a:lnTo>
                  <a:lnTo>
                    <a:pt x="1280160" y="1860549"/>
                  </a:lnTo>
                  <a:lnTo>
                    <a:pt x="1315258" y="1860549"/>
                  </a:lnTo>
                  <a:lnTo>
                    <a:pt x="1310176" y="1855469"/>
                  </a:lnTo>
                  <a:close/>
                </a:path>
                <a:path w="1828800" h="2373629">
                  <a:moveTo>
                    <a:pt x="1303823" y="1849120"/>
                  </a:moveTo>
                  <a:lnTo>
                    <a:pt x="1268730" y="1849120"/>
                  </a:lnTo>
                  <a:lnTo>
                    <a:pt x="1273810" y="1854199"/>
                  </a:lnTo>
                  <a:lnTo>
                    <a:pt x="1308905" y="1854199"/>
                  </a:lnTo>
                  <a:lnTo>
                    <a:pt x="1303823" y="1849120"/>
                  </a:lnTo>
                  <a:close/>
                </a:path>
                <a:path w="1828800" h="2373629">
                  <a:moveTo>
                    <a:pt x="1297471" y="1842769"/>
                  </a:moveTo>
                  <a:lnTo>
                    <a:pt x="1262380" y="1842769"/>
                  </a:lnTo>
                  <a:lnTo>
                    <a:pt x="1267460" y="1847850"/>
                  </a:lnTo>
                  <a:lnTo>
                    <a:pt x="1302553" y="1847850"/>
                  </a:lnTo>
                  <a:lnTo>
                    <a:pt x="1297471" y="1842769"/>
                  </a:lnTo>
                  <a:close/>
                </a:path>
                <a:path w="1828800" h="2373629">
                  <a:moveTo>
                    <a:pt x="1291118" y="1836420"/>
                  </a:moveTo>
                  <a:lnTo>
                    <a:pt x="1256030" y="1836420"/>
                  </a:lnTo>
                  <a:lnTo>
                    <a:pt x="1261109" y="1841499"/>
                  </a:lnTo>
                  <a:lnTo>
                    <a:pt x="1296200" y="1841499"/>
                  </a:lnTo>
                  <a:lnTo>
                    <a:pt x="1291118" y="1836420"/>
                  </a:lnTo>
                  <a:close/>
                </a:path>
                <a:path w="1828800" h="2373629">
                  <a:moveTo>
                    <a:pt x="1284765" y="1830069"/>
                  </a:moveTo>
                  <a:lnTo>
                    <a:pt x="1249680" y="1830069"/>
                  </a:lnTo>
                  <a:lnTo>
                    <a:pt x="1254760" y="1835149"/>
                  </a:lnTo>
                  <a:lnTo>
                    <a:pt x="1289847" y="1835149"/>
                  </a:lnTo>
                  <a:lnTo>
                    <a:pt x="1284765" y="1830069"/>
                  </a:lnTo>
                  <a:close/>
                </a:path>
                <a:path w="1828800" h="2373629">
                  <a:moveTo>
                    <a:pt x="1278412" y="1823719"/>
                  </a:moveTo>
                  <a:lnTo>
                    <a:pt x="1243330" y="1823719"/>
                  </a:lnTo>
                  <a:lnTo>
                    <a:pt x="1248410" y="1828799"/>
                  </a:lnTo>
                  <a:lnTo>
                    <a:pt x="1283495" y="1828799"/>
                  </a:lnTo>
                  <a:lnTo>
                    <a:pt x="1278412" y="1823719"/>
                  </a:lnTo>
                  <a:close/>
                </a:path>
                <a:path w="1828800" h="2373629">
                  <a:moveTo>
                    <a:pt x="1272060" y="1817370"/>
                  </a:moveTo>
                  <a:lnTo>
                    <a:pt x="1236980" y="1817370"/>
                  </a:lnTo>
                  <a:lnTo>
                    <a:pt x="1242060" y="1822449"/>
                  </a:lnTo>
                  <a:lnTo>
                    <a:pt x="1277142" y="1822449"/>
                  </a:lnTo>
                  <a:lnTo>
                    <a:pt x="1272060" y="1817370"/>
                  </a:lnTo>
                  <a:close/>
                </a:path>
                <a:path w="1828800" h="2373629">
                  <a:moveTo>
                    <a:pt x="1265707" y="1811020"/>
                  </a:moveTo>
                  <a:lnTo>
                    <a:pt x="1230630" y="1811020"/>
                  </a:lnTo>
                  <a:lnTo>
                    <a:pt x="1235710" y="1816099"/>
                  </a:lnTo>
                  <a:lnTo>
                    <a:pt x="1270789" y="1816099"/>
                  </a:lnTo>
                  <a:lnTo>
                    <a:pt x="1265707" y="1811020"/>
                  </a:lnTo>
                  <a:close/>
                </a:path>
                <a:path w="1828800" h="2373629">
                  <a:moveTo>
                    <a:pt x="1259354" y="1804670"/>
                  </a:moveTo>
                  <a:lnTo>
                    <a:pt x="1224280" y="1804670"/>
                  </a:lnTo>
                  <a:lnTo>
                    <a:pt x="1229360" y="1809749"/>
                  </a:lnTo>
                  <a:lnTo>
                    <a:pt x="1264436" y="1809749"/>
                  </a:lnTo>
                  <a:lnTo>
                    <a:pt x="1259354" y="1804670"/>
                  </a:lnTo>
                  <a:close/>
                </a:path>
                <a:path w="1828800" h="2373629">
                  <a:moveTo>
                    <a:pt x="1253001" y="1798319"/>
                  </a:moveTo>
                  <a:lnTo>
                    <a:pt x="1217930" y="1798319"/>
                  </a:lnTo>
                  <a:lnTo>
                    <a:pt x="1223010" y="1803399"/>
                  </a:lnTo>
                  <a:lnTo>
                    <a:pt x="1258084" y="1803399"/>
                  </a:lnTo>
                  <a:lnTo>
                    <a:pt x="1253001" y="1798319"/>
                  </a:lnTo>
                  <a:close/>
                </a:path>
                <a:path w="1828800" h="2373629">
                  <a:moveTo>
                    <a:pt x="1246649" y="1791969"/>
                  </a:moveTo>
                  <a:lnTo>
                    <a:pt x="1211580" y="1791969"/>
                  </a:lnTo>
                  <a:lnTo>
                    <a:pt x="1216660" y="1797049"/>
                  </a:lnTo>
                  <a:lnTo>
                    <a:pt x="1251731" y="1797049"/>
                  </a:lnTo>
                  <a:lnTo>
                    <a:pt x="1246649" y="1791969"/>
                  </a:lnTo>
                  <a:close/>
                </a:path>
                <a:path w="1828800" h="2373629">
                  <a:moveTo>
                    <a:pt x="1240296" y="1785620"/>
                  </a:moveTo>
                  <a:lnTo>
                    <a:pt x="1205230" y="1785620"/>
                  </a:lnTo>
                  <a:lnTo>
                    <a:pt x="1210310" y="1790699"/>
                  </a:lnTo>
                  <a:lnTo>
                    <a:pt x="1245378" y="1790699"/>
                  </a:lnTo>
                  <a:lnTo>
                    <a:pt x="1240296" y="1785620"/>
                  </a:lnTo>
                  <a:close/>
                </a:path>
                <a:path w="1828800" h="2373629">
                  <a:moveTo>
                    <a:pt x="1233943" y="1779270"/>
                  </a:moveTo>
                  <a:lnTo>
                    <a:pt x="1198880" y="1779270"/>
                  </a:lnTo>
                  <a:lnTo>
                    <a:pt x="1203960" y="1784349"/>
                  </a:lnTo>
                  <a:lnTo>
                    <a:pt x="1239025" y="1784349"/>
                  </a:lnTo>
                  <a:lnTo>
                    <a:pt x="1233943" y="1779270"/>
                  </a:lnTo>
                  <a:close/>
                </a:path>
                <a:path w="1828800" h="2373629">
                  <a:moveTo>
                    <a:pt x="1227590" y="1772919"/>
                  </a:moveTo>
                  <a:lnTo>
                    <a:pt x="1192530" y="1772919"/>
                  </a:lnTo>
                  <a:lnTo>
                    <a:pt x="1197610" y="1777999"/>
                  </a:lnTo>
                  <a:lnTo>
                    <a:pt x="1232673" y="1777999"/>
                  </a:lnTo>
                  <a:lnTo>
                    <a:pt x="1227590" y="1772919"/>
                  </a:lnTo>
                  <a:close/>
                </a:path>
                <a:path w="1828800" h="2373629">
                  <a:moveTo>
                    <a:pt x="1019221" y="1564639"/>
                  </a:moveTo>
                  <a:lnTo>
                    <a:pt x="984249" y="1564639"/>
                  </a:lnTo>
                  <a:lnTo>
                    <a:pt x="1191260" y="1771649"/>
                  </a:lnTo>
                  <a:lnTo>
                    <a:pt x="1226320" y="1771649"/>
                  </a:lnTo>
                  <a:lnTo>
                    <a:pt x="1019221" y="1564639"/>
                  </a:lnTo>
                  <a:close/>
                </a:path>
                <a:path w="1828800" h="2373629">
                  <a:moveTo>
                    <a:pt x="1658306" y="2203450"/>
                  </a:moveTo>
                  <a:lnTo>
                    <a:pt x="1623060" y="2203450"/>
                  </a:lnTo>
                  <a:lnTo>
                    <a:pt x="1654810" y="2235199"/>
                  </a:lnTo>
                  <a:lnTo>
                    <a:pt x="1690070" y="2235199"/>
                  </a:lnTo>
                  <a:lnTo>
                    <a:pt x="1658306" y="2203450"/>
                  </a:lnTo>
                  <a:close/>
                </a:path>
                <a:path w="1828800" h="2373629">
                  <a:moveTo>
                    <a:pt x="1690070" y="2235200"/>
                  </a:moveTo>
                  <a:lnTo>
                    <a:pt x="1654810" y="2235200"/>
                  </a:lnTo>
                  <a:lnTo>
                    <a:pt x="1667510" y="2247899"/>
                  </a:lnTo>
                  <a:lnTo>
                    <a:pt x="1702775" y="2247899"/>
                  </a:lnTo>
                  <a:lnTo>
                    <a:pt x="1690070" y="2235200"/>
                  </a:lnTo>
                  <a:close/>
                </a:path>
                <a:path w="1828800" h="2373629">
                  <a:moveTo>
                    <a:pt x="1702775" y="2247900"/>
                  </a:moveTo>
                  <a:lnTo>
                    <a:pt x="1667510" y="2247900"/>
                  </a:lnTo>
                  <a:lnTo>
                    <a:pt x="1793240" y="2373629"/>
                  </a:lnTo>
                  <a:lnTo>
                    <a:pt x="1828559" y="2373629"/>
                  </a:lnTo>
                  <a:lnTo>
                    <a:pt x="1702775" y="2247900"/>
                  </a:lnTo>
                  <a:close/>
                </a:path>
              </a:pathLst>
            </a:custGeom>
            <a:solidFill>
              <a:srgbClr val="DCDC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4956810"/>
              <a:ext cx="1896110" cy="189611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0" y="4428490"/>
              <a:ext cx="1930400" cy="2424430"/>
            </a:xfrm>
            <a:custGeom>
              <a:avLst/>
              <a:gdLst/>
              <a:ahLst/>
              <a:cxnLst/>
              <a:rect l="l" t="t" r="r" b="b"/>
              <a:pathLst>
                <a:path w="1930400" h="2424429">
                  <a:moveTo>
                    <a:pt x="527050" y="0"/>
                  </a:moveTo>
                  <a:lnTo>
                    <a:pt x="0" y="0"/>
                  </a:lnTo>
                  <a:lnTo>
                    <a:pt x="0" y="6349"/>
                  </a:lnTo>
                  <a:lnTo>
                    <a:pt x="532130" y="6349"/>
                  </a:lnTo>
                  <a:lnTo>
                    <a:pt x="532130" y="5079"/>
                  </a:lnTo>
                  <a:lnTo>
                    <a:pt x="530860" y="5079"/>
                  </a:lnTo>
                  <a:lnTo>
                    <a:pt x="530860" y="3809"/>
                  </a:lnTo>
                  <a:lnTo>
                    <a:pt x="529590" y="3809"/>
                  </a:lnTo>
                  <a:lnTo>
                    <a:pt x="529590" y="2539"/>
                  </a:lnTo>
                  <a:lnTo>
                    <a:pt x="528320" y="2539"/>
                  </a:lnTo>
                  <a:lnTo>
                    <a:pt x="528320" y="1269"/>
                  </a:lnTo>
                  <a:lnTo>
                    <a:pt x="527050" y="1269"/>
                  </a:lnTo>
                  <a:lnTo>
                    <a:pt x="527050" y="0"/>
                  </a:lnTo>
                  <a:close/>
                </a:path>
                <a:path w="1930400" h="2424429">
                  <a:moveTo>
                    <a:pt x="0" y="494029"/>
                  </a:moveTo>
                  <a:lnTo>
                    <a:pt x="0" y="495299"/>
                  </a:lnTo>
                  <a:lnTo>
                    <a:pt x="1269" y="495299"/>
                  </a:lnTo>
                  <a:lnTo>
                    <a:pt x="0" y="494029"/>
                  </a:lnTo>
                  <a:close/>
                </a:path>
                <a:path w="1930400" h="2424429">
                  <a:moveTo>
                    <a:pt x="1270" y="495300"/>
                  </a:moveTo>
                  <a:lnTo>
                    <a:pt x="0" y="495300"/>
                  </a:lnTo>
                  <a:lnTo>
                    <a:pt x="0" y="501649"/>
                  </a:lnTo>
                  <a:lnTo>
                    <a:pt x="7619" y="501649"/>
                  </a:lnTo>
                  <a:lnTo>
                    <a:pt x="1270" y="495300"/>
                  </a:lnTo>
                  <a:close/>
                </a:path>
                <a:path w="1930400" h="2424429">
                  <a:moveTo>
                    <a:pt x="7620" y="501650"/>
                  </a:moveTo>
                  <a:lnTo>
                    <a:pt x="0" y="501650"/>
                  </a:lnTo>
                  <a:lnTo>
                    <a:pt x="0" y="507999"/>
                  </a:lnTo>
                  <a:lnTo>
                    <a:pt x="13969" y="507999"/>
                  </a:lnTo>
                  <a:lnTo>
                    <a:pt x="7620" y="501650"/>
                  </a:lnTo>
                  <a:close/>
                </a:path>
                <a:path w="1930400" h="2424429">
                  <a:moveTo>
                    <a:pt x="13970" y="508000"/>
                  </a:moveTo>
                  <a:lnTo>
                    <a:pt x="0" y="508000"/>
                  </a:lnTo>
                  <a:lnTo>
                    <a:pt x="0" y="514349"/>
                  </a:lnTo>
                  <a:lnTo>
                    <a:pt x="20319" y="514349"/>
                  </a:lnTo>
                  <a:lnTo>
                    <a:pt x="13970" y="508000"/>
                  </a:lnTo>
                  <a:close/>
                </a:path>
                <a:path w="1930400" h="2424429">
                  <a:moveTo>
                    <a:pt x="20320" y="514350"/>
                  </a:moveTo>
                  <a:lnTo>
                    <a:pt x="0" y="514350"/>
                  </a:lnTo>
                  <a:lnTo>
                    <a:pt x="0" y="520699"/>
                  </a:lnTo>
                  <a:lnTo>
                    <a:pt x="26669" y="520699"/>
                  </a:lnTo>
                  <a:lnTo>
                    <a:pt x="20320" y="514350"/>
                  </a:lnTo>
                  <a:close/>
                </a:path>
                <a:path w="1930400" h="2424429">
                  <a:moveTo>
                    <a:pt x="26670" y="520700"/>
                  </a:moveTo>
                  <a:lnTo>
                    <a:pt x="0" y="520700"/>
                  </a:lnTo>
                  <a:lnTo>
                    <a:pt x="0" y="527049"/>
                  </a:lnTo>
                  <a:lnTo>
                    <a:pt x="33019" y="527049"/>
                  </a:lnTo>
                  <a:lnTo>
                    <a:pt x="26670" y="520700"/>
                  </a:lnTo>
                  <a:close/>
                </a:path>
                <a:path w="1930400" h="2424429">
                  <a:moveTo>
                    <a:pt x="33020" y="527050"/>
                  </a:moveTo>
                  <a:lnTo>
                    <a:pt x="0" y="527050"/>
                  </a:lnTo>
                  <a:lnTo>
                    <a:pt x="0" y="528319"/>
                  </a:lnTo>
                  <a:lnTo>
                    <a:pt x="5080" y="533399"/>
                  </a:lnTo>
                  <a:lnTo>
                    <a:pt x="39369" y="533399"/>
                  </a:lnTo>
                  <a:lnTo>
                    <a:pt x="33020" y="527050"/>
                  </a:lnTo>
                  <a:close/>
                </a:path>
                <a:path w="1930400" h="2424429">
                  <a:moveTo>
                    <a:pt x="39370" y="533400"/>
                  </a:moveTo>
                  <a:lnTo>
                    <a:pt x="5080" y="533400"/>
                  </a:lnTo>
                  <a:lnTo>
                    <a:pt x="11429" y="539749"/>
                  </a:lnTo>
                  <a:lnTo>
                    <a:pt x="45719" y="539749"/>
                  </a:lnTo>
                  <a:lnTo>
                    <a:pt x="39370" y="533400"/>
                  </a:lnTo>
                  <a:close/>
                </a:path>
                <a:path w="1930400" h="2424429">
                  <a:moveTo>
                    <a:pt x="45720" y="539750"/>
                  </a:moveTo>
                  <a:lnTo>
                    <a:pt x="11430" y="539750"/>
                  </a:lnTo>
                  <a:lnTo>
                    <a:pt x="17780" y="546099"/>
                  </a:lnTo>
                  <a:lnTo>
                    <a:pt x="52069" y="546099"/>
                  </a:lnTo>
                  <a:lnTo>
                    <a:pt x="45720" y="539750"/>
                  </a:lnTo>
                  <a:close/>
                </a:path>
                <a:path w="1930400" h="2424429">
                  <a:moveTo>
                    <a:pt x="52070" y="546100"/>
                  </a:moveTo>
                  <a:lnTo>
                    <a:pt x="17780" y="546100"/>
                  </a:lnTo>
                  <a:lnTo>
                    <a:pt x="24129" y="552449"/>
                  </a:lnTo>
                  <a:lnTo>
                    <a:pt x="58419" y="552449"/>
                  </a:lnTo>
                  <a:lnTo>
                    <a:pt x="52070" y="546100"/>
                  </a:lnTo>
                  <a:close/>
                </a:path>
                <a:path w="1930400" h="2424429">
                  <a:moveTo>
                    <a:pt x="58420" y="552450"/>
                  </a:moveTo>
                  <a:lnTo>
                    <a:pt x="24130" y="552450"/>
                  </a:lnTo>
                  <a:lnTo>
                    <a:pt x="30480" y="558799"/>
                  </a:lnTo>
                  <a:lnTo>
                    <a:pt x="64769" y="558799"/>
                  </a:lnTo>
                  <a:lnTo>
                    <a:pt x="58420" y="552450"/>
                  </a:lnTo>
                  <a:close/>
                </a:path>
                <a:path w="1930400" h="2424429">
                  <a:moveTo>
                    <a:pt x="64770" y="558800"/>
                  </a:moveTo>
                  <a:lnTo>
                    <a:pt x="30480" y="558800"/>
                  </a:lnTo>
                  <a:lnTo>
                    <a:pt x="36829" y="565149"/>
                  </a:lnTo>
                  <a:lnTo>
                    <a:pt x="71119" y="565149"/>
                  </a:lnTo>
                  <a:lnTo>
                    <a:pt x="64770" y="558800"/>
                  </a:lnTo>
                  <a:close/>
                </a:path>
                <a:path w="1930400" h="2424429">
                  <a:moveTo>
                    <a:pt x="71120" y="565150"/>
                  </a:moveTo>
                  <a:lnTo>
                    <a:pt x="36830" y="565150"/>
                  </a:lnTo>
                  <a:lnTo>
                    <a:pt x="43179" y="571499"/>
                  </a:lnTo>
                  <a:lnTo>
                    <a:pt x="77469" y="571499"/>
                  </a:lnTo>
                  <a:lnTo>
                    <a:pt x="71120" y="565150"/>
                  </a:lnTo>
                  <a:close/>
                </a:path>
                <a:path w="1930400" h="2424429">
                  <a:moveTo>
                    <a:pt x="77470" y="571500"/>
                  </a:moveTo>
                  <a:lnTo>
                    <a:pt x="43180" y="571500"/>
                  </a:lnTo>
                  <a:lnTo>
                    <a:pt x="49530" y="577849"/>
                  </a:lnTo>
                  <a:lnTo>
                    <a:pt x="83819" y="577849"/>
                  </a:lnTo>
                  <a:lnTo>
                    <a:pt x="77470" y="571500"/>
                  </a:lnTo>
                  <a:close/>
                </a:path>
                <a:path w="1930400" h="2424429">
                  <a:moveTo>
                    <a:pt x="83820" y="577850"/>
                  </a:moveTo>
                  <a:lnTo>
                    <a:pt x="49530" y="577850"/>
                  </a:lnTo>
                  <a:lnTo>
                    <a:pt x="55880" y="584199"/>
                  </a:lnTo>
                  <a:lnTo>
                    <a:pt x="90169" y="584199"/>
                  </a:lnTo>
                  <a:lnTo>
                    <a:pt x="83820" y="577850"/>
                  </a:lnTo>
                  <a:close/>
                </a:path>
                <a:path w="1930400" h="2424429">
                  <a:moveTo>
                    <a:pt x="90170" y="584200"/>
                  </a:moveTo>
                  <a:lnTo>
                    <a:pt x="55880" y="584200"/>
                  </a:lnTo>
                  <a:lnTo>
                    <a:pt x="62229" y="590549"/>
                  </a:lnTo>
                  <a:lnTo>
                    <a:pt x="96519" y="590549"/>
                  </a:lnTo>
                  <a:lnTo>
                    <a:pt x="90170" y="584200"/>
                  </a:lnTo>
                  <a:close/>
                </a:path>
                <a:path w="1930400" h="2424429">
                  <a:moveTo>
                    <a:pt x="96520" y="590550"/>
                  </a:moveTo>
                  <a:lnTo>
                    <a:pt x="62230" y="590550"/>
                  </a:lnTo>
                  <a:lnTo>
                    <a:pt x="68580" y="596899"/>
                  </a:lnTo>
                  <a:lnTo>
                    <a:pt x="102869" y="596899"/>
                  </a:lnTo>
                  <a:lnTo>
                    <a:pt x="96520" y="590550"/>
                  </a:lnTo>
                  <a:close/>
                </a:path>
                <a:path w="1930400" h="2424429">
                  <a:moveTo>
                    <a:pt x="102870" y="596900"/>
                  </a:moveTo>
                  <a:lnTo>
                    <a:pt x="68580" y="596900"/>
                  </a:lnTo>
                  <a:lnTo>
                    <a:pt x="74930" y="603249"/>
                  </a:lnTo>
                  <a:lnTo>
                    <a:pt x="109219" y="603249"/>
                  </a:lnTo>
                  <a:lnTo>
                    <a:pt x="102870" y="596900"/>
                  </a:lnTo>
                  <a:close/>
                </a:path>
                <a:path w="1930400" h="2424429">
                  <a:moveTo>
                    <a:pt x="109220" y="603250"/>
                  </a:moveTo>
                  <a:lnTo>
                    <a:pt x="74930" y="603250"/>
                  </a:lnTo>
                  <a:lnTo>
                    <a:pt x="81280" y="609599"/>
                  </a:lnTo>
                  <a:lnTo>
                    <a:pt x="115569" y="609599"/>
                  </a:lnTo>
                  <a:lnTo>
                    <a:pt x="109220" y="603250"/>
                  </a:lnTo>
                  <a:close/>
                </a:path>
                <a:path w="1930400" h="2424429">
                  <a:moveTo>
                    <a:pt x="115570" y="609600"/>
                  </a:moveTo>
                  <a:lnTo>
                    <a:pt x="81280" y="609600"/>
                  </a:lnTo>
                  <a:lnTo>
                    <a:pt x="87629" y="615949"/>
                  </a:lnTo>
                  <a:lnTo>
                    <a:pt x="121919" y="615949"/>
                  </a:lnTo>
                  <a:lnTo>
                    <a:pt x="115570" y="609600"/>
                  </a:lnTo>
                  <a:close/>
                </a:path>
                <a:path w="1930400" h="2424429">
                  <a:moveTo>
                    <a:pt x="121920" y="615950"/>
                  </a:moveTo>
                  <a:lnTo>
                    <a:pt x="87630" y="615950"/>
                  </a:lnTo>
                  <a:lnTo>
                    <a:pt x="93979" y="622299"/>
                  </a:lnTo>
                  <a:lnTo>
                    <a:pt x="128269" y="622299"/>
                  </a:lnTo>
                  <a:lnTo>
                    <a:pt x="121920" y="615950"/>
                  </a:lnTo>
                  <a:close/>
                </a:path>
                <a:path w="1930400" h="2424429">
                  <a:moveTo>
                    <a:pt x="128270" y="622300"/>
                  </a:moveTo>
                  <a:lnTo>
                    <a:pt x="93980" y="622300"/>
                  </a:lnTo>
                  <a:lnTo>
                    <a:pt x="100330" y="628649"/>
                  </a:lnTo>
                  <a:lnTo>
                    <a:pt x="134619" y="628649"/>
                  </a:lnTo>
                  <a:lnTo>
                    <a:pt x="128270" y="622300"/>
                  </a:lnTo>
                  <a:close/>
                </a:path>
                <a:path w="1930400" h="2424429">
                  <a:moveTo>
                    <a:pt x="134620" y="628650"/>
                  </a:moveTo>
                  <a:lnTo>
                    <a:pt x="100330" y="628650"/>
                  </a:lnTo>
                  <a:lnTo>
                    <a:pt x="106680" y="634999"/>
                  </a:lnTo>
                  <a:lnTo>
                    <a:pt x="140969" y="634999"/>
                  </a:lnTo>
                  <a:lnTo>
                    <a:pt x="134620" y="628650"/>
                  </a:lnTo>
                  <a:close/>
                </a:path>
                <a:path w="1930400" h="2424429">
                  <a:moveTo>
                    <a:pt x="140970" y="635000"/>
                  </a:moveTo>
                  <a:lnTo>
                    <a:pt x="106680" y="635000"/>
                  </a:lnTo>
                  <a:lnTo>
                    <a:pt x="113029" y="641349"/>
                  </a:lnTo>
                  <a:lnTo>
                    <a:pt x="147319" y="641349"/>
                  </a:lnTo>
                  <a:lnTo>
                    <a:pt x="140970" y="635000"/>
                  </a:lnTo>
                  <a:close/>
                </a:path>
                <a:path w="1930400" h="2424429">
                  <a:moveTo>
                    <a:pt x="147319" y="641349"/>
                  </a:moveTo>
                  <a:lnTo>
                    <a:pt x="113030" y="641349"/>
                  </a:lnTo>
                  <a:lnTo>
                    <a:pt x="119380" y="647699"/>
                  </a:lnTo>
                  <a:lnTo>
                    <a:pt x="153669" y="647699"/>
                  </a:lnTo>
                  <a:lnTo>
                    <a:pt x="147319" y="641349"/>
                  </a:lnTo>
                  <a:close/>
                </a:path>
                <a:path w="1930400" h="2424429">
                  <a:moveTo>
                    <a:pt x="153670" y="647700"/>
                  </a:moveTo>
                  <a:lnTo>
                    <a:pt x="119380" y="647700"/>
                  </a:lnTo>
                  <a:lnTo>
                    <a:pt x="125730" y="654049"/>
                  </a:lnTo>
                  <a:lnTo>
                    <a:pt x="160019" y="654049"/>
                  </a:lnTo>
                  <a:lnTo>
                    <a:pt x="153670" y="647700"/>
                  </a:lnTo>
                  <a:close/>
                </a:path>
                <a:path w="1930400" h="2424429">
                  <a:moveTo>
                    <a:pt x="160020" y="654050"/>
                  </a:moveTo>
                  <a:lnTo>
                    <a:pt x="125730" y="654050"/>
                  </a:lnTo>
                  <a:lnTo>
                    <a:pt x="132079" y="660399"/>
                  </a:lnTo>
                  <a:lnTo>
                    <a:pt x="166369" y="660399"/>
                  </a:lnTo>
                  <a:lnTo>
                    <a:pt x="160020" y="654050"/>
                  </a:lnTo>
                  <a:close/>
                </a:path>
                <a:path w="1930400" h="2424429">
                  <a:moveTo>
                    <a:pt x="166370" y="660400"/>
                  </a:moveTo>
                  <a:lnTo>
                    <a:pt x="132080" y="660400"/>
                  </a:lnTo>
                  <a:lnTo>
                    <a:pt x="138429" y="666749"/>
                  </a:lnTo>
                  <a:lnTo>
                    <a:pt x="172719" y="666749"/>
                  </a:lnTo>
                  <a:lnTo>
                    <a:pt x="166370" y="660400"/>
                  </a:lnTo>
                  <a:close/>
                </a:path>
                <a:path w="1930400" h="2424429">
                  <a:moveTo>
                    <a:pt x="172720" y="666750"/>
                  </a:moveTo>
                  <a:lnTo>
                    <a:pt x="138430" y="666750"/>
                  </a:lnTo>
                  <a:lnTo>
                    <a:pt x="144780" y="673099"/>
                  </a:lnTo>
                  <a:lnTo>
                    <a:pt x="179069" y="673099"/>
                  </a:lnTo>
                  <a:lnTo>
                    <a:pt x="172720" y="666750"/>
                  </a:lnTo>
                  <a:close/>
                </a:path>
                <a:path w="1930400" h="2424429">
                  <a:moveTo>
                    <a:pt x="179070" y="673100"/>
                  </a:moveTo>
                  <a:lnTo>
                    <a:pt x="144780" y="673100"/>
                  </a:lnTo>
                  <a:lnTo>
                    <a:pt x="151130" y="679449"/>
                  </a:lnTo>
                  <a:lnTo>
                    <a:pt x="185419" y="679449"/>
                  </a:lnTo>
                  <a:lnTo>
                    <a:pt x="179070" y="673100"/>
                  </a:lnTo>
                  <a:close/>
                </a:path>
                <a:path w="1930400" h="2424429">
                  <a:moveTo>
                    <a:pt x="185420" y="679450"/>
                  </a:moveTo>
                  <a:lnTo>
                    <a:pt x="151130" y="679450"/>
                  </a:lnTo>
                  <a:lnTo>
                    <a:pt x="157480" y="685799"/>
                  </a:lnTo>
                  <a:lnTo>
                    <a:pt x="191769" y="685799"/>
                  </a:lnTo>
                  <a:lnTo>
                    <a:pt x="185420" y="679450"/>
                  </a:lnTo>
                  <a:close/>
                </a:path>
                <a:path w="1930400" h="2424429">
                  <a:moveTo>
                    <a:pt x="191770" y="685800"/>
                  </a:moveTo>
                  <a:lnTo>
                    <a:pt x="157480" y="685800"/>
                  </a:lnTo>
                  <a:lnTo>
                    <a:pt x="163829" y="692149"/>
                  </a:lnTo>
                  <a:lnTo>
                    <a:pt x="198119" y="692149"/>
                  </a:lnTo>
                  <a:lnTo>
                    <a:pt x="191770" y="685800"/>
                  </a:lnTo>
                  <a:close/>
                </a:path>
                <a:path w="1930400" h="2424429">
                  <a:moveTo>
                    <a:pt x="198120" y="692150"/>
                  </a:moveTo>
                  <a:lnTo>
                    <a:pt x="163830" y="692150"/>
                  </a:lnTo>
                  <a:lnTo>
                    <a:pt x="170180" y="698499"/>
                  </a:lnTo>
                  <a:lnTo>
                    <a:pt x="204469" y="698499"/>
                  </a:lnTo>
                  <a:lnTo>
                    <a:pt x="198120" y="692150"/>
                  </a:lnTo>
                  <a:close/>
                </a:path>
                <a:path w="1930400" h="2424429">
                  <a:moveTo>
                    <a:pt x="204470" y="698500"/>
                  </a:moveTo>
                  <a:lnTo>
                    <a:pt x="170180" y="698500"/>
                  </a:lnTo>
                  <a:lnTo>
                    <a:pt x="176530" y="704849"/>
                  </a:lnTo>
                  <a:lnTo>
                    <a:pt x="210819" y="704849"/>
                  </a:lnTo>
                  <a:lnTo>
                    <a:pt x="204470" y="698500"/>
                  </a:lnTo>
                  <a:close/>
                </a:path>
                <a:path w="1930400" h="2424429">
                  <a:moveTo>
                    <a:pt x="210820" y="704850"/>
                  </a:moveTo>
                  <a:lnTo>
                    <a:pt x="176530" y="704850"/>
                  </a:lnTo>
                  <a:lnTo>
                    <a:pt x="182879" y="711199"/>
                  </a:lnTo>
                  <a:lnTo>
                    <a:pt x="217169" y="711199"/>
                  </a:lnTo>
                  <a:lnTo>
                    <a:pt x="210820" y="704850"/>
                  </a:lnTo>
                  <a:close/>
                </a:path>
                <a:path w="1930400" h="2424429">
                  <a:moveTo>
                    <a:pt x="217170" y="711200"/>
                  </a:moveTo>
                  <a:lnTo>
                    <a:pt x="182880" y="711200"/>
                  </a:lnTo>
                  <a:lnTo>
                    <a:pt x="189230" y="717549"/>
                  </a:lnTo>
                  <a:lnTo>
                    <a:pt x="223519" y="717549"/>
                  </a:lnTo>
                  <a:lnTo>
                    <a:pt x="217170" y="711200"/>
                  </a:lnTo>
                  <a:close/>
                </a:path>
                <a:path w="1930400" h="2424429">
                  <a:moveTo>
                    <a:pt x="223520" y="717550"/>
                  </a:moveTo>
                  <a:lnTo>
                    <a:pt x="189230" y="717550"/>
                  </a:lnTo>
                  <a:lnTo>
                    <a:pt x="195580" y="723899"/>
                  </a:lnTo>
                  <a:lnTo>
                    <a:pt x="229869" y="723899"/>
                  </a:lnTo>
                  <a:lnTo>
                    <a:pt x="223520" y="717550"/>
                  </a:lnTo>
                  <a:close/>
                </a:path>
                <a:path w="1930400" h="2424429">
                  <a:moveTo>
                    <a:pt x="229870" y="723900"/>
                  </a:moveTo>
                  <a:lnTo>
                    <a:pt x="195580" y="723900"/>
                  </a:lnTo>
                  <a:lnTo>
                    <a:pt x="201929" y="730249"/>
                  </a:lnTo>
                  <a:lnTo>
                    <a:pt x="236219" y="730249"/>
                  </a:lnTo>
                  <a:lnTo>
                    <a:pt x="229870" y="723900"/>
                  </a:lnTo>
                  <a:close/>
                </a:path>
                <a:path w="1930400" h="2424429">
                  <a:moveTo>
                    <a:pt x="236220" y="730250"/>
                  </a:moveTo>
                  <a:lnTo>
                    <a:pt x="201930" y="730250"/>
                  </a:lnTo>
                  <a:lnTo>
                    <a:pt x="208280" y="736599"/>
                  </a:lnTo>
                  <a:lnTo>
                    <a:pt x="242569" y="736599"/>
                  </a:lnTo>
                  <a:lnTo>
                    <a:pt x="236220" y="730250"/>
                  </a:lnTo>
                  <a:close/>
                </a:path>
                <a:path w="1930400" h="2424429">
                  <a:moveTo>
                    <a:pt x="242570" y="736600"/>
                  </a:moveTo>
                  <a:lnTo>
                    <a:pt x="208280" y="736600"/>
                  </a:lnTo>
                  <a:lnTo>
                    <a:pt x="214629" y="742949"/>
                  </a:lnTo>
                  <a:lnTo>
                    <a:pt x="248919" y="742949"/>
                  </a:lnTo>
                  <a:lnTo>
                    <a:pt x="242570" y="736600"/>
                  </a:lnTo>
                  <a:close/>
                </a:path>
                <a:path w="1930400" h="2424429">
                  <a:moveTo>
                    <a:pt x="248920" y="742950"/>
                  </a:moveTo>
                  <a:lnTo>
                    <a:pt x="214630" y="742950"/>
                  </a:lnTo>
                  <a:lnTo>
                    <a:pt x="220980" y="749299"/>
                  </a:lnTo>
                  <a:lnTo>
                    <a:pt x="255269" y="749299"/>
                  </a:lnTo>
                  <a:lnTo>
                    <a:pt x="248920" y="742950"/>
                  </a:lnTo>
                  <a:close/>
                </a:path>
                <a:path w="1930400" h="2424429">
                  <a:moveTo>
                    <a:pt x="255270" y="749300"/>
                  </a:moveTo>
                  <a:lnTo>
                    <a:pt x="220980" y="749300"/>
                  </a:lnTo>
                  <a:lnTo>
                    <a:pt x="227330" y="755649"/>
                  </a:lnTo>
                  <a:lnTo>
                    <a:pt x="261619" y="755649"/>
                  </a:lnTo>
                  <a:lnTo>
                    <a:pt x="255270" y="749300"/>
                  </a:lnTo>
                  <a:close/>
                </a:path>
                <a:path w="1930400" h="2424429">
                  <a:moveTo>
                    <a:pt x="261620" y="755650"/>
                  </a:moveTo>
                  <a:lnTo>
                    <a:pt x="227330" y="755650"/>
                  </a:lnTo>
                  <a:lnTo>
                    <a:pt x="233679" y="761999"/>
                  </a:lnTo>
                  <a:lnTo>
                    <a:pt x="267969" y="761999"/>
                  </a:lnTo>
                  <a:lnTo>
                    <a:pt x="261620" y="755650"/>
                  </a:lnTo>
                  <a:close/>
                </a:path>
                <a:path w="1930400" h="2424429">
                  <a:moveTo>
                    <a:pt x="267970" y="762000"/>
                  </a:moveTo>
                  <a:lnTo>
                    <a:pt x="233680" y="762000"/>
                  </a:lnTo>
                  <a:lnTo>
                    <a:pt x="240030" y="768349"/>
                  </a:lnTo>
                  <a:lnTo>
                    <a:pt x="274319" y="768349"/>
                  </a:lnTo>
                  <a:lnTo>
                    <a:pt x="267970" y="762000"/>
                  </a:lnTo>
                  <a:close/>
                </a:path>
                <a:path w="1930400" h="2424429">
                  <a:moveTo>
                    <a:pt x="274320" y="768350"/>
                  </a:moveTo>
                  <a:lnTo>
                    <a:pt x="240030" y="768350"/>
                  </a:lnTo>
                  <a:lnTo>
                    <a:pt x="246380" y="774699"/>
                  </a:lnTo>
                  <a:lnTo>
                    <a:pt x="280669" y="774699"/>
                  </a:lnTo>
                  <a:lnTo>
                    <a:pt x="274320" y="768350"/>
                  </a:lnTo>
                  <a:close/>
                </a:path>
                <a:path w="1930400" h="2424429">
                  <a:moveTo>
                    <a:pt x="280670" y="774700"/>
                  </a:moveTo>
                  <a:lnTo>
                    <a:pt x="246380" y="774700"/>
                  </a:lnTo>
                  <a:lnTo>
                    <a:pt x="252729" y="781049"/>
                  </a:lnTo>
                  <a:lnTo>
                    <a:pt x="287019" y="781049"/>
                  </a:lnTo>
                  <a:lnTo>
                    <a:pt x="280670" y="774700"/>
                  </a:lnTo>
                  <a:close/>
                </a:path>
                <a:path w="1930400" h="2424429">
                  <a:moveTo>
                    <a:pt x="287020" y="781050"/>
                  </a:moveTo>
                  <a:lnTo>
                    <a:pt x="252730" y="781050"/>
                  </a:lnTo>
                  <a:lnTo>
                    <a:pt x="259079" y="787399"/>
                  </a:lnTo>
                  <a:lnTo>
                    <a:pt x="293369" y="787399"/>
                  </a:lnTo>
                  <a:lnTo>
                    <a:pt x="287020" y="781050"/>
                  </a:lnTo>
                  <a:close/>
                </a:path>
                <a:path w="1930400" h="2424429">
                  <a:moveTo>
                    <a:pt x="293370" y="787400"/>
                  </a:moveTo>
                  <a:lnTo>
                    <a:pt x="259080" y="787400"/>
                  </a:lnTo>
                  <a:lnTo>
                    <a:pt x="265429" y="793749"/>
                  </a:lnTo>
                  <a:lnTo>
                    <a:pt x="299719" y="793749"/>
                  </a:lnTo>
                  <a:lnTo>
                    <a:pt x="293370" y="787400"/>
                  </a:lnTo>
                  <a:close/>
                </a:path>
                <a:path w="1930400" h="2424429">
                  <a:moveTo>
                    <a:pt x="299720" y="793750"/>
                  </a:moveTo>
                  <a:lnTo>
                    <a:pt x="265430" y="793750"/>
                  </a:lnTo>
                  <a:lnTo>
                    <a:pt x="271779" y="800099"/>
                  </a:lnTo>
                  <a:lnTo>
                    <a:pt x="306069" y="800099"/>
                  </a:lnTo>
                  <a:lnTo>
                    <a:pt x="299720" y="793750"/>
                  </a:lnTo>
                  <a:close/>
                </a:path>
                <a:path w="1930400" h="2424429">
                  <a:moveTo>
                    <a:pt x="306070" y="800100"/>
                  </a:moveTo>
                  <a:lnTo>
                    <a:pt x="271780" y="800100"/>
                  </a:lnTo>
                  <a:lnTo>
                    <a:pt x="361950" y="890269"/>
                  </a:lnTo>
                  <a:lnTo>
                    <a:pt x="396240" y="890269"/>
                  </a:lnTo>
                  <a:lnTo>
                    <a:pt x="306070" y="800100"/>
                  </a:lnTo>
                  <a:close/>
                </a:path>
                <a:path w="1930400" h="2424429">
                  <a:moveTo>
                    <a:pt x="396240" y="890270"/>
                  </a:moveTo>
                  <a:lnTo>
                    <a:pt x="361950" y="890270"/>
                  </a:lnTo>
                  <a:lnTo>
                    <a:pt x="365760" y="894079"/>
                  </a:lnTo>
                  <a:lnTo>
                    <a:pt x="400049" y="894079"/>
                  </a:lnTo>
                  <a:lnTo>
                    <a:pt x="396240" y="890270"/>
                  </a:lnTo>
                  <a:close/>
                </a:path>
                <a:path w="1930400" h="2424429">
                  <a:moveTo>
                    <a:pt x="400050" y="894079"/>
                  </a:moveTo>
                  <a:lnTo>
                    <a:pt x="365760" y="894079"/>
                  </a:lnTo>
                  <a:lnTo>
                    <a:pt x="372110" y="900429"/>
                  </a:lnTo>
                  <a:lnTo>
                    <a:pt x="406400" y="900429"/>
                  </a:lnTo>
                  <a:lnTo>
                    <a:pt x="400050" y="894079"/>
                  </a:lnTo>
                  <a:close/>
                </a:path>
                <a:path w="1930400" h="2424429">
                  <a:moveTo>
                    <a:pt x="406400" y="900429"/>
                  </a:moveTo>
                  <a:lnTo>
                    <a:pt x="372110" y="900429"/>
                  </a:lnTo>
                  <a:lnTo>
                    <a:pt x="397510" y="925829"/>
                  </a:lnTo>
                  <a:lnTo>
                    <a:pt x="431800" y="925829"/>
                  </a:lnTo>
                  <a:lnTo>
                    <a:pt x="406400" y="900429"/>
                  </a:lnTo>
                  <a:close/>
                </a:path>
                <a:path w="1930400" h="2424429">
                  <a:moveTo>
                    <a:pt x="431800" y="925830"/>
                  </a:moveTo>
                  <a:lnTo>
                    <a:pt x="397510" y="925830"/>
                  </a:lnTo>
                  <a:lnTo>
                    <a:pt x="422910" y="951229"/>
                  </a:lnTo>
                  <a:lnTo>
                    <a:pt x="457199" y="951229"/>
                  </a:lnTo>
                  <a:lnTo>
                    <a:pt x="431800" y="925830"/>
                  </a:lnTo>
                  <a:close/>
                </a:path>
                <a:path w="1930400" h="2424429">
                  <a:moveTo>
                    <a:pt x="457200" y="951230"/>
                  </a:moveTo>
                  <a:lnTo>
                    <a:pt x="422910" y="951230"/>
                  </a:lnTo>
                  <a:lnTo>
                    <a:pt x="425450" y="953769"/>
                  </a:lnTo>
                  <a:lnTo>
                    <a:pt x="459739" y="953769"/>
                  </a:lnTo>
                  <a:lnTo>
                    <a:pt x="457200" y="951230"/>
                  </a:lnTo>
                  <a:close/>
                </a:path>
                <a:path w="1930400" h="2424429">
                  <a:moveTo>
                    <a:pt x="459740" y="953770"/>
                  </a:moveTo>
                  <a:lnTo>
                    <a:pt x="425450" y="953770"/>
                  </a:lnTo>
                  <a:lnTo>
                    <a:pt x="431800" y="960119"/>
                  </a:lnTo>
                  <a:lnTo>
                    <a:pt x="466089" y="960119"/>
                  </a:lnTo>
                  <a:lnTo>
                    <a:pt x="459740" y="953770"/>
                  </a:lnTo>
                  <a:close/>
                </a:path>
                <a:path w="1930400" h="2424429">
                  <a:moveTo>
                    <a:pt x="466090" y="960120"/>
                  </a:moveTo>
                  <a:lnTo>
                    <a:pt x="431800" y="960120"/>
                  </a:lnTo>
                  <a:lnTo>
                    <a:pt x="438150" y="966469"/>
                  </a:lnTo>
                  <a:lnTo>
                    <a:pt x="472439" y="966469"/>
                  </a:lnTo>
                  <a:lnTo>
                    <a:pt x="466090" y="960120"/>
                  </a:lnTo>
                  <a:close/>
                </a:path>
                <a:path w="1930400" h="2424429">
                  <a:moveTo>
                    <a:pt x="472440" y="966469"/>
                  </a:moveTo>
                  <a:lnTo>
                    <a:pt x="438150" y="966469"/>
                  </a:lnTo>
                  <a:lnTo>
                    <a:pt x="444499" y="972819"/>
                  </a:lnTo>
                  <a:lnTo>
                    <a:pt x="478789" y="972819"/>
                  </a:lnTo>
                  <a:lnTo>
                    <a:pt x="472440" y="966469"/>
                  </a:lnTo>
                  <a:close/>
                </a:path>
                <a:path w="1930400" h="2424429">
                  <a:moveTo>
                    <a:pt x="478790" y="972819"/>
                  </a:moveTo>
                  <a:lnTo>
                    <a:pt x="444500" y="972819"/>
                  </a:lnTo>
                  <a:lnTo>
                    <a:pt x="454660" y="982979"/>
                  </a:lnTo>
                  <a:lnTo>
                    <a:pt x="488949" y="982979"/>
                  </a:lnTo>
                  <a:lnTo>
                    <a:pt x="478790" y="972819"/>
                  </a:lnTo>
                  <a:close/>
                </a:path>
                <a:path w="1930400" h="2424429">
                  <a:moveTo>
                    <a:pt x="488950" y="982979"/>
                  </a:moveTo>
                  <a:lnTo>
                    <a:pt x="454660" y="982979"/>
                  </a:lnTo>
                  <a:lnTo>
                    <a:pt x="461009" y="989329"/>
                  </a:lnTo>
                  <a:lnTo>
                    <a:pt x="495299" y="989329"/>
                  </a:lnTo>
                  <a:lnTo>
                    <a:pt x="488950" y="982979"/>
                  </a:lnTo>
                  <a:close/>
                </a:path>
                <a:path w="1930400" h="2424429">
                  <a:moveTo>
                    <a:pt x="495300" y="989329"/>
                  </a:moveTo>
                  <a:lnTo>
                    <a:pt x="461010" y="989329"/>
                  </a:lnTo>
                  <a:lnTo>
                    <a:pt x="463550" y="991869"/>
                  </a:lnTo>
                  <a:lnTo>
                    <a:pt x="497839" y="991869"/>
                  </a:lnTo>
                  <a:lnTo>
                    <a:pt x="495300" y="989329"/>
                  </a:lnTo>
                  <a:close/>
                </a:path>
                <a:path w="1930400" h="2424429">
                  <a:moveTo>
                    <a:pt x="497840" y="991870"/>
                  </a:moveTo>
                  <a:lnTo>
                    <a:pt x="463550" y="991870"/>
                  </a:lnTo>
                  <a:lnTo>
                    <a:pt x="469900" y="998219"/>
                  </a:lnTo>
                  <a:lnTo>
                    <a:pt x="504189" y="998219"/>
                  </a:lnTo>
                  <a:lnTo>
                    <a:pt x="497840" y="991870"/>
                  </a:lnTo>
                  <a:close/>
                </a:path>
                <a:path w="1930400" h="2424429">
                  <a:moveTo>
                    <a:pt x="504190" y="998219"/>
                  </a:moveTo>
                  <a:lnTo>
                    <a:pt x="469900" y="998219"/>
                  </a:lnTo>
                  <a:lnTo>
                    <a:pt x="480060" y="1008379"/>
                  </a:lnTo>
                  <a:lnTo>
                    <a:pt x="514350" y="1008379"/>
                  </a:lnTo>
                  <a:lnTo>
                    <a:pt x="504190" y="998219"/>
                  </a:lnTo>
                  <a:close/>
                </a:path>
                <a:path w="1930400" h="2424429">
                  <a:moveTo>
                    <a:pt x="514350" y="1008380"/>
                  </a:moveTo>
                  <a:lnTo>
                    <a:pt x="480060" y="1008380"/>
                  </a:lnTo>
                  <a:lnTo>
                    <a:pt x="486409" y="1014729"/>
                  </a:lnTo>
                  <a:lnTo>
                    <a:pt x="520699" y="1014729"/>
                  </a:lnTo>
                  <a:lnTo>
                    <a:pt x="514350" y="1008380"/>
                  </a:lnTo>
                  <a:close/>
                </a:path>
                <a:path w="1930400" h="2424429">
                  <a:moveTo>
                    <a:pt x="520700" y="1014730"/>
                  </a:moveTo>
                  <a:lnTo>
                    <a:pt x="486410" y="1014730"/>
                  </a:lnTo>
                  <a:lnTo>
                    <a:pt x="492759" y="1021079"/>
                  </a:lnTo>
                  <a:lnTo>
                    <a:pt x="527049" y="1021079"/>
                  </a:lnTo>
                  <a:lnTo>
                    <a:pt x="520700" y="1014730"/>
                  </a:lnTo>
                  <a:close/>
                </a:path>
                <a:path w="1930400" h="2424429">
                  <a:moveTo>
                    <a:pt x="527050" y="1021079"/>
                  </a:moveTo>
                  <a:lnTo>
                    <a:pt x="492760" y="1021079"/>
                  </a:lnTo>
                  <a:lnTo>
                    <a:pt x="501650" y="1029969"/>
                  </a:lnTo>
                  <a:lnTo>
                    <a:pt x="535939" y="1029969"/>
                  </a:lnTo>
                  <a:lnTo>
                    <a:pt x="527050" y="1021079"/>
                  </a:lnTo>
                  <a:close/>
                </a:path>
                <a:path w="1930400" h="2424429">
                  <a:moveTo>
                    <a:pt x="535940" y="1029970"/>
                  </a:moveTo>
                  <a:lnTo>
                    <a:pt x="501650" y="1029970"/>
                  </a:lnTo>
                  <a:lnTo>
                    <a:pt x="505459" y="1033779"/>
                  </a:lnTo>
                  <a:lnTo>
                    <a:pt x="539749" y="1033779"/>
                  </a:lnTo>
                  <a:lnTo>
                    <a:pt x="535940" y="1029970"/>
                  </a:lnTo>
                  <a:close/>
                </a:path>
                <a:path w="1930400" h="2424429">
                  <a:moveTo>
                    <a:pt x="539750" y="1033779"/>
                  </a:moveTo>
                  <a:lnTo>
                    <a:pt x="505460" y="1033779"/>
                  </a:lnTo>
                  <a:lnTo>
                    <a:pt x="518160" y="1046479"/>
                  </a:lnTo>
                  <a:lnTo>
                    <a:pt x="552450" y="1046479"/>
                  </a:lnTo>
                  <a:lnTo>
                    <a:pt x="539750" y="1033779"/>
                  </a:lnTo>
                  <a:close/>
                </a:path>
                <a:path w="1930400" h="2424429">
                  <a:moveTo>
                    <a:pt x="552450" y="1046480"/>
                  </a:moveTo>
                  <a:lnTo>
                    <a:pt x="518160" y="1046480"/>
                  </a:lnTo>
                  <a:lnTo>
                    <a:pt x="520700" y="1049019"/>
                  </a:lnTo>
                  <a:lnTo>
                    <a:pt x="554989" y="1049019"/>
                  </a:lnTo>
                  <a:lnTo>
                    <a:pt x="552450" y="1046480"/>
                  </a:lnTo>
                  <a:close/>
                </a:path>
                <a:path w="1930400" h="2424429">
                  <a:moveTo>
                    <a:pt x="554990" y="1049020"/>
                  </a:moveTo>
                  <a:lnTo>
                    <a:pt x="520700" y="1049020"/>
                  </a:lnTo>
                  <a:lnTo>
                    <a:pt x="524510" y="1052829"/>
                  </a:lnTo>
                  <a:lnTo>
                    <a:pt x="558799" y="1052829"/>
                  </a:lnTo>
                  <a:lnTo>
                    <a:pt x="554990" y="1049020"/>
                  </a:lnTo>
                  <a:close/>
                </a:path>
                <a:path w="1930400" h="2424429">
                  <a:moveTo>
                    <a:pt x="558799" y="1052829"/>
                  </a:moveTo>
                  <a:lnTo>
                    <a:pt x="524510" y="1052829"/>
                  </a:lnTo>
                  <a:lnTo>
                    <a:pt x="527050" y="1055369"/>
                  </a:lnTo>
                  <a:lnTo>
                    <a:pt x="561339" y="1055369"/>
                  </a:lnTo>
                  <a:lnTo>
                    <a:pt x="558799" y="1052829"/>
                  </a:lnTo>
                  <a:close/>
                </a:path>
                <a:path w="1930400" h="2424429">
                  <a:moveTo>
                    <a:pt x="561340" y="1055369"/>
                  </a:moveTo>
                  <a:lnTo>
                    <a:pt x="527050" y="1055369"/>
                  </a:lnTo>
                  <a:lnTo>
                    <a:pt x="543560" y="1071879"/>
                  </a:lnTo>
                  <a:lnTo>
                    <a:pt x="577849" y="1071879"/>
                  </a:lnTo>
                  <a:lnTo>
                    <a:pt x="561340" y="1055369"/>
                  </a:lnTo>
                  <a:close/>
                </a:path>
                <a:path w="1930400" h="2424429">
                  <a:moveTo>
                    <a:pt x="577850" y="1071880"/>
                  </a:moveTo>
                  <a:lnTo>
                    <a:pt x="543560" y="1071880"/>
                  </a:lnTo>
                  <a:lnTo>
                    <a:pt x="546099" y="1074419"/>
                  </a:lnTo>
                  <a:lnTo>
                    <a:pt x="580389" y="1074419"/>
                  </a:lnTo>
                  <a:lnTo>
                    <a:pt x="577850" y="1071880"/>
                  </a:lnTo>
                  <a:close/>
                </a:path>
                <a:path w="1930400" h="2424429">
                  <a:moveTo>
                    <a:pt x="580389" y="1074419"/>
                  </a:moveTo>
                  <a:lnTo>
                    <a:pt x="546100" y="1074419"/>
                  </a:lnTo>
                  <a:lnTo>
                    <a:pt x="549910" y="1078229"/>
                  </a:lnTo>
                  <a:lnTo>
                    <a:pt x="584200" y="1078229"/>
                  </a:lnTo>
                  <a:lnTo>
                    <a:pt x="580389" y="1074419"/>
                  </a:lnTo>
                  <a:close/>
                </a:path>
                <a:path w="1930400" h="2424429">
                  <a:moveTo>
                    <a:pt x="584200" y="1078230"/>
                  </a:moveTo>
                  <a:lnTo>
                    <a:pt x="549910" y="1078230"/>
                  </a:lnTo>
                  <a:lnTo>
                    <a:pt x="552450" y="1080769"/>
                  </a:lnTo>
                  <a:lnTo>
                    <a:pt x="586739" y="1080769"/>
                  </a:lnTo>
                  <a:lnTo>
                    <a:pt x="584200" y="1078230"/>
                  </a:lnTo>
                  <a:close/>
                </a:path>
                <a:path w="1930400" h="2424429">
                  <a:moveTo>
                    <a:pt x="586740" y="1080770"/>
                  </a:moveTo>
                  <a:lnTo>
                    <a:pt x="552450" y="1080770"/>
                  </a:lnTo>
                  <a:lnTo>
                    <a:pt x="556259" y="1084579"/>
                  </a:lnTo>
                  <a:lnTo>
                    <a:pt x="590549" y="1084579"/>
                  </a:lnTo>
                  <a:lnTo>
                    <a:pt x="586740" y="1080770"/>
                  </a:lnTo>
                  <a:close/>
                </a:path>
                <a:path w="1930400" h="2424429">
                  <a:moveTo>
                    <a:pt x="590549" y="1084579"/>
                  </a:moveTo>
                  <a:lnTo>
                    <a:pt x="556259" y="1084579"/>
                  </a:lnTo>
                  <a:lnTo>
                    <a:pt x="558800" y="1087119"/>
                  </a:lnTo>
                  <a:lnTo>
                    <a:pt x="593089" y="1087119"/>
                  </a:lnTo>
                  <a:lnTo>
                    <a:pt x="590549" y="1084579"/>
                  </a:lnTo>
                  <a:close/>
                </a:path>
                <a:path w="1930400" h="2424429">
                  <a:moveTo>
                    <a:pt x="593090" y="1087120"/>
                  </a:moveTo>
                  <a:lnTo>
                    <a:pt x="558800" y="1087120"/>
                  </a:lnTo>
                  <a:lnTo>
                    <a:pt x="575310" y="1103629"/>
                  </a:lnTo>
                  <a:lnTo>
                    <a:pt x="609599" y="1103629"/>
                  </a:lnTo>
                  <a:lnTo>
                    <a:pt x="593090" y="1087120"/>
                  </a:lnTo>
                  <a:close/>
                </a:path>
                <a:path w="1930400" h="2424429">
                  <a:moveTo>
                    <a:pt x="609600" y="1103629"/>
                  </a:moveTo>
                  <a:lnTo>
                    <a:pt x="575310" y="1103629"/>
                  </a:lnTo>
                  <a:lnTo>
                    <a:pt x="581659" y="1109979"/>
                  </a:lnTo>
                  <a:lnTo>
                    <a:pt x="615949" y="1109979"/>
                  </a:lnTo>
                  <a:lnTo>
                    <a:pt x="609600" y="1103629"/>
                  </a:lnTo>
                  <a:close/>
                </a:path>
                <a:path w="1930400" h="2424429">
                  <a:moveTo>
                    <a:pt x="615950" y="1109980"/>
                  </a:moveTo>
                  <a:lnTo>
                    <a:pt x="581660" y="1109980"/>
                  </a:lnTo>
                  <a:lnTo>
                    <a:pt x="588010" y="1116329"/>
                  </a:lnTo>
                  <a:lnTo>
                    <a:pt x="622300" y="1116329"/>
                  </a:lnTo>
                  <a:lnTo>
                    <a:pt x="615950" y="1109980"/>
                  </a:lnTo>
                  <a:close/>
                </a:path>
                <a:path w="1930400" h="2424429">
                  <a:moveTo>
                    <a:pt x="622300" y="1116330"/>
                  </a:moveTo>
                  <a:lnTo>
                    <a:pt x="588010" y="1116330"/>
                  </a:lnTo>
                  <a:lnTo>
                    <a:pt x="613409" y="1141729"/>
                  </a:lnTo>
                  <a:lnTo>
                    <a:pt x="647699" y="1141729"/>
                  </a:lnTo>
                  <a:lnTo>
                    <a:pt x="622300" y="1116330"/>
                  </a:lnTo>
                  <a:close/>
                </a:path>
                <a:path w="1930400" h="2424429">
                  <a:moveTo>
                    <a:pt x="647699" y="1141729"/>
                  </a:moveTo>
                  <a:lnTo>
                    <a:pt x="613410" y="1141729"/>
                  </a:lnTo>
                  <a:lnTo>
                    <a:pt x="619760" y="1148079"/>
                  </a:lnTo>
                  <a:lnTo>
                    <a:pt x="654049" y="1148079"/>
                  </a:lnTo>
                  <a:lnTo>
                    <a:pt x="647699" y="1141729"/>
                  </a:lnTo>
                  <a:close/>
                </a:path>
                <a:path w="1930400" h="2424429">
                  <a:moveTo>
                    <a:pt x="654050" y="1148080"/>
                  </a:moveTo>
                  <a:lnTo>
                    <a:pt x="619760" y="1148080"/>
                  </a:lnTo>
                  <a:lnTo>
                    <a:pt x="645160" y="1173479"/>
                  </a:lnTo>
                  <a:lnTo>
                    <a:pt x="679449" y="1173479"/>
                  </a:lnTo>
                  <a:lnTo>
                    <a:pt x="654050" y="1148080"/>
                  </a:lnTo>
                  <a:close/>
                </a:path>
                <a:path w="1930400" h="2424429">
                  <a:moveTo>
                    <a:pt x="679449" y="1173479"/>
                  </a:moveTo>
                  <a:lnTo>
                    <a:pt x="645160" y="1173479"/>
                  </a:lnTo>
                  <a:lnTo>
                    <a:pt x="651510" y="1179829"/>
                  </a:lnTo>
                  <a:lnTo>
                    <a:pt x="685799" y="1179829"/>
                  </a:lnTo>
                  <a:lnTo>
                    <a:pt x="679449" y="1173479"/>
                  </a:lnTo>
                  <a:close/>
                </a:path>
                <a:path w="1930400" h="2424429">
                  <a:moveTo>
                    <a:pt x="685800" y="1179830"/>
                  </a:moveTo>
                  <a:lnTo>
                    <a:pt x="651510" y="1179830"/>
                  </a:lnTo>
                  <a:lnTo>
                    <a:pt x="679450" y="1207770"/>
                  </a:lnTo>
                  <a:lnTo>
                    <a:pt x="713740" y="1207770"/>
                  </a:lnTo>
                  <a:lnTo>
                    <a:pt x="685800" y="1179830"/>
                  </a:lnTo>
                  <a:close/>
                </a:path>
                <a:path w="1930400" h="2424429">
                  <a:moveTo>
                    <a:pt x="713740" y="1207770"/>
                  </a:moveTo>
                  <a:lnTo>
                    <a:pt x="679450" y="1207770"/>
                  </a:lnTo>
                  <a:lnTo>
                    <a:pt x="683259" y="1211579"/>
                  </a:lnTo>
                  <a:lnTo>
                    <a:pt x="717549" y="1211579"/>
                  </a:lnTo>
                  <a:lnTo>
                    <a:pt x="713740" y="1207770"/>
                  </a:lnTo>
                  <a:close/>
                </a:path>
                <a:path w="1930400" h="2424429">
                  <a:moveTo>
                    <a:pt x="717550" y="1211579"/>
                  </a:moveTo>
                  <a:lnTo>
                    <a:pt x="683260" y="1211579"/>
                  </a:lnTo>
                  <a:lnTo>
                    <a:pt x="695960" y="1224279"/>
                  </a:lnTo>
                  <a:lnTo>
                    <a:pt x="730249" y="1224279"/>
                  </a:lnTo>
                  <a:lnTo>
                    <a:pt x="717550" y="1211579"/>
                  </a:lnTo>
                  <a:close/>
                </a:path>
                <a:path w="1930400" h="2424429">
                  <a:moveTo>
                    <a:pt x="730250" y="1224279"/>
                  </a:moveTo>
                  <a:lnTo>
                    <a:pt x="695960" y="1224279"/>
                  </a:lnTo>
                  <a:lnTo>
                    <a:pt x="711200" y="1239520"/>
                  </a:lnTo>
                  <a:lnTo>
                    <a:pt x="745490" y="1239520"/>
                  </a:lnTo>
                  <a:lnTo>
                    <a:pt x="730250" y="1224279"/>
                  </a:lnTo>
                  <a:close/>
                </a:path>
                <a:path w="1930400" h="2424429">
                  <a:moveTo>
                    <a:pt x="745490" y="1239520"/>
                  </a:moveTo>
                  <a:lnTo>
                    <a:pt x="711200" y="1239520"/>
                  </a:lnTo>
                  <a:lnTo>
                    <a:pt x="740410" y="1268729"/>
                  </a:lnTo>
                  <a:lnTo>
                    <a:pt x="774700" y="1268729"/>
                  </a:lnTo>
                  <a:lnTo>
                    <a:pt x="745490" y="1239520"/>
                  </a:lnTo>
                  <a:close/>
                </a:path>
                <a:path w="1930400" h="2424429">
                  <a:moveTo>
                    <a:pt x="774700" y="1268730"/>
                  </a:moveTo>
                  <a:lnTo>
                    <a:pt x="740410" y="1268730"/>
                  </a:lnTo>
                  <a:lnTo>
                    <a:pt x="765809" y="1294129"/>
                  </a:lnTo>
                  <a:lnTo>
                    <a:pt x="800099" y="1294129"/>
                  </a:lnTo>
                  <a:lnTo>
                    <a:pt x="774700" y="1268730"/>
                  </a:lnTo>
                  <a:close/>
                </a:path>
                <a:path w="1930400" h="2424429">
                  <a:moveTo>
                    <a:pt x="800100" y="1294129"/>
                  </a:moveTo>
                  <a:lnTo>
                    <a:pt x="765810" y="1294129"/>
                  </a:lnTo>
                  <a:lnTo>
                    <a:pt x="772160" y="1300479"/>
                  </a:lnTo>
                  <a:lnTo>
                    <a:pt x="806449" y="1300479"/>
                  </a:lnTo>
                  <a:lnTo>
                    <a:pt x="800100" y="1294129"/>
                  </a:lnTo>
                  <a:close/>
                </a:path>
                <a:path w="1930400" h="2424429">
                  <a:moveTo>
                    <a:pt x="806450" y="1300480"/>
                  </a:moveTo>
                  <a:lnTo>
                    <a:pt x="772160" y="1300480"/>
                  </a:lnTo>
                  <a:lnTo>
                    <a:pt x="791209" y="1319529"/>
                  </a:lnTo>
                  <a:lnTo>
                    <a:pt x="825499" y="1319529"/>
                  </a:lnTo>
                  <a:lnTo>
                    <a:pt x="806450" y="1300480"/>
                  </a:lnTo>
                  <a:close/>
                </a:path>
                <a:path w="1930400" h="2424429">
                  <a:moveTo>
                    <a:pt x="825500" y="1319529"/>
                  </a:moveTo>
                  <a:lnTo>
                    <a:pt x="791210" y="1319529"/>
                  </a:lnTo>
                  <a:lnTo>
                    <a:pt x="810260" y="1338579"/>
                  </a:lnTo>
                  <a:lnTo>
                    <a:pt x="844549" y="1338579"/>
                  </a:lnTo>
                  <a:lnTo>
                    <a:pt x="825500" y="1319529"/>
                  </a:lnTo>
                  <a:close/>
                </a:path>
                <a:path w="1930400" h="2424429">
                  <a:moveTo>
                    <a:pt x="844550" y="1338579"/>
                  </a:moveTo>
                  <a:lnTo>
                    <a:pt x="810260" y="1338579"/>
                  </a:lnTo>
                  <a:lnTo>
                    <a:pt x="822960" y="1351279"/>
                  </a:lnTo>
                  <a:lnTo>
                    <a:pt x="857249" y="1351279"/>
                  </a:lnTo>
                  <a:lnTo>
                    <a:pt x="844550" y="1338579"/>
                  </a:lnTo>
                  <a:close/>
                </a:path>
                <a:path w="1930400" h="2424429">
                  <a:moveTo>
                    <a:pt x="857250" y="1351279"/>
                  </a:moveTo>
                  <a:lnTo>
                    <a:pt x="822960" y="1351279"/>
                  </a:lnTo>
                  <a:lnTo>
                    <a:pt x="825500" y="1353819"/>
                  </a:lnTo>
                  <a:lnTo>
                    <a:pt x="859790" y="1353819"/>
                  </a:lnTo>
                  <a:lnTo>
                    <a:pt x="857250" y="1351279"/>
                  </a:lnTo>
                  <a:close/>
                </a:path>
                <a:path w="1930400" h="2424429">
                  <a:moveTo>
                    <a:pt x="859790" y="1353820"/>
                  </a:moveTo>
                  <a:lnTo>
                    <a:pt x="825500" y="1353820"/>
                  </a:lnTo>
                  <a:lnTo>
                    <a:pt x="842009" y="1370329"/>
                  </a:lnTo>
                  <a:lnTo>
                    <a:pt x="876299" y="1370329"/>
                  </a:lnTo>
                  <a:lnTo>
                    <a:pt x="859790" y="1353820"/>
                  </a:lnTo>
                  <a:close/>
                </a:path>
                <a:path w="1930400" h="2424429">
                  <a:moveTo>
                    <a:pt x="876300" y="1370329"/>
                  </a:moveTo>
                  <a:lnTo>
                    <a:pt x="842010" y="1370329"/>
                  </a:lnTo>
                  <a:lnTo>
                    <a:pt x="854710" y="1383029"/>
                  </a:lnTo>
                  <a:lnTo>
                    <a:pt x="888999" y="1383029"/>
                  </a:lnTo>
                  <a:lnTo>
                    <a:pt x="876300" y="1370329"/>
                  </a:lnTo>
                  <a:close/>
                </a:path>
                <a:path w="1930400" h="2424429">
                  <a:moveTo>
                    <a:pt x="889000" y="1383030"/>
                  </a:moveTo>
                  <a:lnTo>
                    <a:pt x="854710" y="1383030"/>
                  </a:lnTo>
                  <a:lnTo>
                    <a:pt x="869950" y="1398269"/>
                  </a:lnTo>
                  <a:lnTo>
                    <a:pt x="904239" y="1398269"/>
                  </a:lnTo>
                  <a:lnTo>
                    <a:pt x="889000" y="1383030"/>
                  </a:lnTo>
                  <a:close/>
                </a:path>
                <a:path w="1930400" h="2424429">
                  <a:moveTo>
                    <a:pt x="904240" y="1398270"/>
                  </a:moveTo>
                  <a:lnTo>
                    <a:pt x="869950" y="1398270"/>
                  </a:lnTo>
                  <a:lnTo>
                    <a:pt x="889000" y="1417319"/>
                  </a:lnTo>
                  <a:lnTo>
                    <a:pt x="923290" y="1417319"/>
                  </a:lnTo>
                  <a:lnTo>
                    <a:pt x="904240" y="1398270"/>
                  </a:lnTo>
                  <a:close/>
                </a:path>
                <a:path w="1930400" h="2424429">
                  <a:moveTo>
                    <a:pt x="923290" y="1417320"/>
                  </a:moveTo>
                  <a:lnTo>
                    <a:pt x="889000" y="1417320"/>
                  </a:lnTo>
                  <a:lnTo>
                    <a:pt x="901700" y="1430019"/>
                  </a:lnTo>
                  <a:lnTo>
                    <a:pt x="935990" y="1430019"/>
                  </a:lnTo>
                  <a:lnTo>
                    <a:pt x="923290" y="1417320"/>
                  </a:lnTo>
                  <a:close/>
                </a:path>
                <a:path w="1930400" h="2424429">
                  <a:moveTo>
                    <a:pt x="935990" y="1430020"/>
                  </a:moveTo>
                  <a:lnTo>
                    <a:pt x="901700" y="1430020"/>
                  </a:lnTo>
                  <a:lnTo>
                    <a:pt x="918210" y="1446529"/>
                  </a:lnTo>
                  <a:lnTo>
                    <a:pt x="952499" y="1446529"/>
                  </a:lnTo>
                  <a:lnTo>
                    <a:pt x="935990" y="1430020"/>
                  </a:lnTo>
                  <a:close/>
                </a:path>
                <a:path w="1930400" h="2424429">
                  <a:moveTo>
                    <a:pt x="952500" y="1446529"/>
                  </a:moveTo>
                  <a:lnTo>
                    <a:pt x="918210" y="1446529"/>
                  </a:lnTo>
                  <a:lnTo>
                    <a:pt x="920750" y="1449069"/>
                  </a:lnTo>
                  <a:lnTo>
                    <a:pt x="955040" y="1449069"/>
                  </a:lnTo>
                  <a:lnTo>
                    <a:pt x="952500" y="1446529"/>
                  </a:lnTo>
                  <a:close/>
                </a:path>
                <a:path w="1930400" h="2424429">
                  <a:moveTo>
                    <a:pt x="955040" y="1449070"/>
                  </a:moveTo>
                  <a:lnTo>
                    <a:pt x="920750" y="1449070"/>
                  </a:lnTo>
                  <a:lnTo>
                    <a:pt x="949960" y="1478279"/>
                  </a:lnTo>
                  <a:lnTo>
                    <a:pt x="984249" y="1478279"/>
                  </a:lnTo>
                  <a:lnTo>
                    <a:pt x="955040" y="1449070"/>
                  </a:lnTo>
                  <a:close/>
                </a:path>
                <a:path w="1930400" h="2424429">
                  <a:moveTo>
                    <a:pt x="984250" y="1478280"/>
                  </a:moveTo>
                  <a:lnTo>
                    <a:pt x="949960" y="1478280"/>
                  </a:lnTo>
                  <a:lnTo>
                    <a:pt x="984250" y="1512569"/>
                  </a:lnTo>
                  <a:lnTo>
                    <a:pt x="1018540" y="1512569"/>
                  </a:lnTo>
                  <a:lnTo>
                    <a:pt x="984250" y="1478280"/>
                  </a:lnTo>
                  <a:close/>
                </a:path>
                <a:path w="1930400" h="2424429">
                  <a:moveTo>
                    <a:pt x="1018540" y="1512570"/>
                  </a:moveTo>
                  <a:lnTo>
                    <a:pt x="984250" y="1512570"/>
                  </a:lnTo>
                  <a:lnTo>
                    <a:pt x="1000760" y="1529079"/>
                  </a:lnTo>
                  <a:lnTo>
                    <a:pt x="1035049" y="1529079"/>
                  </a:lnTo>
                  <a:lnTo>
                    <a:pt x="1018540" y="1512570"/>
                  </a:lnTo>
                  <a:close/>
                </a:path>
                <a:path w="1930400" h="2424429">
                  <a:moveTo>
                    <a:pt x="1035050" y="1529079"/>
                  </a:moveTo>
                  <a:lnTo>
                    <a:pt x="1000760" y="1529079"/>
                  </a:lnTo>
                  <a:lnTo>
                    <a:pt x="1015999" y="1544319"/>
                  </a:lnTo>
                  <a:lnTo>
                    <a:pt x="1050289" y="1544319"/>
                  </a:lnTo>
                  <a:lnTo>
                    <a:pt x="1035050" y="1529079"/>
                  </a:lnTo>
                  <a:close/>
                </a:path>
                <a:path w="1930400" h="2424429">
                  <a:moveTo>
                    <a:pt x="1050290" y="1544320"/>
                  </a:moveTo>
                  <a:lnTo>
                    <a:pt x="1016000" y="1544320"/>
                  </a:lnTo>
                  <a:lnTo>
                    <a:pt x="1022350" y="1550669"/>
                  </a:lnTo>
                  <a:lnTo>
                    <a:pt x="1056640" y="1550669"/>
                  </a:lnTo>
                  <a:lnTo>
                    <a:pt x="1050290" y="1544320"/>
                  </a:lnTo>
                  <a:close/>
                </a:path>
                <a:path w="1930400" h="2424429">
                  <a:moveTo>
                    <a:pt x="1056640" y="1550670"/>
                  </a:moveTo>
                  <a:lnTo>
                    <a:pt x="1022350" y="1550670"/>
                  </a:lnTo>
                  <a:lnTo>
                    <a:pt x="1035050" y="1563369"/>
                  </a:lnTo>
                  <a:lnTo>
                    <a:pt x="1069339" y="1563369"/>
                  </a:lnTo>
                  <a:lnTo>
                    <a:pt x="1056640" y="1550670"/>
                  </a:lnTo>
                  <a:close/>
                </a:path>
                <a:path w="1930400" h="2424429">
                  <a:moveTo>
                    <a:pt x="1069340" y="1563369"/>
                  </a:moveTo>
                  <a:lnTo>
                    <a:pt x="1035050" y="1563369"/>
                  </a:lnTo>
                  <a:lnTo>
                    <a:pt x="1038859" y="1567179"/>
                  </a:lnTo>
                  <a:lnTo>
                    <a:pt x="1073149" y="1567179"/>
                  </a:lnTo>
                  <a:lnTo>
                    <a:pt x="1069340" y="1563369"/>
                  </a:lnTo>
                  <a:close/>
                </a:path>
                <a:path w="1930400" h="2424429">
                  <a:moveTo>
                    <a:pt x="1073150" y="1567180"/>
                  </a:moveTo>
                  <a:lnTo>
                    <a:pt x="1038860" y="1567180"/>
                  </a:lnTo>
                  <a:lnTo>
                    <a:pt x="1054100" y="1582419"/>
                  </a:lnTo>
                  <a:lnTo>
                    <a:pt x="1088389" y="1582419"/>
                  </a:lnTo>
                  <a:lnTo>
                    <a:pt x="1073150" y="1567180"/>
                  </a:lnTo>
                  <a:close/>
                </a:path>
                <a:path w="1930400" h="2424429">
                  <a:moveTo>
                    <a:pt x="1088390" y="1582420"/>
                  </a:moveTo>
                  <a:lnTo>
                    <a:pt x="1054100" y="1582420"/>
                  </a:lnTo>
                  <a:lnTo>
                    <a:pt x="1066799" y="1595119"/>
                  </a:lnTo>
                  <a:lnTo>
                    <a:pt x="1101089" y="1595119"/>
                  </a:lnTo>
                  <a:lnTo>
                    <a:pt x="1088390" y="1582420"/>
                  </a:lnTo>
                  <a:close/>
                </a:path>
                <a:path w="1930400" h="2424429">
                  <a:moveTo>
                    <a:pt x="1101090" y="1595120"/>
                  </a:moveTo>
                  <a:lnTo>
                    <a:pt x="1066800" y="1595120"/>
                  </a:lnTo>
                  <a:lnTo>
                    <a:pt x="1070609" y="1598929"/>
                  </a:lnTo>
                  <a:lnTo>
                    <a:pt x="1104899" y="1598929"/>
                  </a:lnTo>
                  <a:lnTo>
                    <a:pt x="1101090" y="1595120"/>
                  </a:lnTo>
                  <a:close/>
                </a:path>
                <a:path w="1930400" h="2424429">
                  <a:moveTo>
                    <a:pt x="1104900" y="1598929"/>
                  </a:moveTo>
                  <a:lnTo>
                    <a:pt x="1070610" y="1598929"/>
                  </a:lnTo>
                  <a:lnTo>
                    <a:pt x="1073150" y="1601469"/>
                  </a:lnTo>
                  <a:lnTo>
                    <a:pt x="1107439" y="1601469"/>
                  </a:lnTo>
                  <a:lnTo>
                    <a:pt x="1104900" y="1598929"/>
                  </a:lnTo>
                  <a:close/>
                </a:path>
                <a:path w="1930400" h="2424429">
                  <a:moveTo>
                    <a:pt x="1107440" y="1601469"/>
                  </a:moveTo>
                  <a:lnTo>
                    <a:pt x="1073150" y="1601469"/>
                  </a:lnTo>
                  <a:lnTo>
                    <a:pt x="1085850" y="1614169"/>
                  </a:lnTo>
                  <a:lnTo>
                    <a:pt x="1120139" y="1614169"/>
                  </a:lnTo>
                  <a:lnTo>
                    <a:pt x="1107440" y="1601469"/>
                  </a:lnTo>
                  <a:close/>
                </a:path>
                <a:path w="1930400" h="2424429">
                  <a:moveTo>
                    <a:pt x="1731010" y="2225040"/>
                  </a:moveTo>
                  <a:lnTo>
                    <a:pt x="1696720" y="2225040"/>
                  </a:lnTo>
                  <a:lnTo>
                    <a:pt x="1719580" y="2247899"/>
                  </a:lnTo>
                  <a:lnTo>
                    <a:pt x="1753869" y="2247899"/>
                  </a:lnTo>
                  <a:lnTo>
                    <a:pt x="1731010" y="2225040"/>
                  </a:lnTo>
                  <a:close/>
                </a:path>
                <a:path w="1930400" h="2424429">
                  <a:moveTo>
                    <a:pt x="1728470" y="2222499"/>
                  </a:moveTo>
                  <a:lnTo>
                    <a:pt x="1694180" y="2222499"/>
                  </a:lnTo>
                  <a:lnTo>
                    <a:pt x="1695450" y="2223770"/>
                  </a:lnTo>
                  <a:lnTo>
                    <a:pt x="1729740" y="2223770"/>
                  </a:lnTo>
                  <a:lnTo>
                    <a:pt x="1728470" y="2222499"/>
                  </a:lnTo>
                  <a:close/>
                </a:path>
                <a:path w="1930400" h="2424429">
                  <a:moveTo>
                    <a:pt x="1724659" y="2218689"/>
                  </a:moveTo>
                  <a:lnTo>
                    <a:pt x="1690370" y="2218689"/>
                  </a:lnTo>
                  <a:lnTo>
                    <a:pt x="1692910" y="2221229"/>
                  </a:lnTo>
                  <a:lnTo>
                    <a:pt x="1727200" y="2221229"/>
                  </a:lnTo>
                  <a:lnTo>
                    <a:pt x="1724659" y="2218689"/>
                  </a:lnTo>
                  <a:close/>
                </a:path>
                <a:path w="1930400" h="2424429">
                  <a:moveTo>
                    <a:pt x="1722119" y="2216149"/>
                  </a:moveTo>
                  <a:lnTo>
                    <a:pt x="1687830" y="2216149"/>
                  </a:lnTo>
                  <a:lnTo>
                    <a:pt x="1689100" y="2217419"/>
                  </a:lnTo>
                  <a:lnTo>
                    <a:pt x="1723389" y="2217419"/>
                  </a:lnTo>
                  <a:lnTo>
                    <a:pt x="1722119" y="2216149"/>
                  </a:lnTo>
                  <a:close/>
                </a:path>
                <a:path w="1930400" h="2424429">
                  <a:moveTo>
                    <a:pt x="1718310" y="2212339"/>
                  </a:moveTo>
                  <a:lnTo>
                    <a:pt x="1684020" y="2212339"/>
                  </a:lnTo>
                  <a:lnTo>
                    <a:pt x="1686560" y="2214879"/>
                  </a:lnTo>
                  <a:lnTo>
                    <a:pt x="1720850" y="2214879"/>
                  </a:lnTo>
                  <a:lnTo>
                    <a:pt x="1718310" y="2212339"/>
                  </a:lnTo>
                  <a:close/>
                </a:path>
                <a:path w="1930400" h="2424429">
                  <a:moveTo>
                    <a:pt x="1715769" y="2209799"/>
                  </a:moveTo>
                  <a:lnTo>
                    <a:pt x="1681480" y="2209799"/>
                  </a:lnTo>
                  <a:lnTo>
                    <a:pt x="1682750" y="2211069"/>
                  </a:lnTo>
                  <a:lnTo>
                    <a:pt x="1717039" y="2211069"/>
                  </a:lnTo>
                  <a:lnTo>
                    <a:pt x="1715769" y="2209799"/>
                  </a:lnTo>
                  <a:close/>
                </a:path>
                <a:path w="1930400" h="2424429">
                  <a:moveTo>
                    <a:pt x="1711960" y="2205990"/>
                  </a:moveTo>
                  <a:lnTo>
                    <a:pt x="1677670" y="2205990"/>
                  </a:lnTo>
                  <a:lnTo>
                    <a:pt x="1680210" y="2208529"/>
                  </a:lnTo>
                  <a:lnTo>
                    <a:pt x="1714500" y="2208529"/>
                  </a:lnTo>
                  <a:lnTo>
                    <a:pt x="1711960" y="2205990"/>
                  </a:lnTo>
                  <a:close/>
                </a:path>
                <a:path w="1930400" h="2424429">
                  <a:moveTo>
                    <a:pt x="1709420" y="2203449"/>
                  </a:moveTo>
                  <a:lnTo>
                    <a:pt x="1675130" y="2203449"/>
                  </a:lnTo>
                  <a:lnTo>
                    <a:pt x="1676400" y="2204719"/>
                  </a:lnTo>
                  <a:lnTo>
                    <a:pt x="1710689" y="2204719"/>
                  </a:lnTo>
                  <a:lnTo>
                    <a:pt x="1709420" y="2203449"/>
                  </a:lnTo>
                  <a:close/>
                </a:path>
                <a:path w="1930400" h="2424429">
                  <a:moveTo>
                    <a:pt x="1705610" y="2199639"/>
                  </a:moveTo>
                  <a:lnTo>
                    <a:pt x="1671320" y="2199639"/>
                  </a:lnTo>
                  <a:lnTo>
                    <a:pt x="1673860" y="2202179"/>
                  </a:lnTo>
                  <a:lnTo>
                    <a:pt x="1708150" y="2202179"/>
                  </a:lnTo>
                  <a:lnTo>
                    <a:pt x="1705610" y="2199639"/>
                  </a:lnTo>
                  <a:close/>
                </a:path>
                <a:path w="1930400" h="2424429">
                  <a:moveTo>
                    <a:pt x="1703069" y="2197099"/>
                  </a:moveTo>
                  <a:lnTo>
                    <a:pt x="1668780" y="2197099"/>
                  </a:lnTo>
                  <a:lnTo>
                    <a:pt x="1670050" y="2198369"/>
                  </a:lnTo>
                  <a:lnTo>
                    <a:pt x="1704339" y="2198369"/>
                  </a:lnTo>
                  <a:lnTo>
                    <a:pt x="1703069" y="2197099"/>
                  </a:lnTo>
                  <a:close/>
                </a:path>
                <a:path w="1930400" h="2424429">
                  <a:moveTo>
                    <a:pt x="1699260" y="2193289"/>
                  </a:moveTo>
                  <a:lnTo>
                    <a:pt x="1664970" y="2193289"/>
                  </a:lnTo>
                  <a:lnTo>
                    <a:pt x="1667510" y="2195829"/>
                  </a:lnTo>
                  <a:lnTo>
                    <a:pt x="1701800" y="2195829"/>
                  </a:lnTo>
                  <a:lnTo>
                    <a:pt x="1699260" y="2193289"/>
                  </a:lnTo>
                  <a:close/>
                </a:path>
                <a:path w="1930400" h="2424429">
                  <a:moveTo>
                    <a:pt x="1696720" y="2190749"/>
                  </a:moveTo>
                  <a:lnTo>
                    <a:pt x="1662430" y="2190749"/>
                  </a:lnTo>
                  <a:lnTo>
                    <a:pt x="1663700" y="2192019"/>
                  </a:lnTo>
                  <a:lnTo>
                    <a:pt x="1697989" y="2192019"/>
                  </a:lnTo>
                  <a:lnTo>
                    <a:pt x="1696720" y="2190749"/>
                  </a:lnTo>
                  <a:close/>
                </a:path>
                <a:path w="1930400" h="2424429">
                  <a:moveTo>
                    <a:pt x="1692909" y="2186939"/>
                  </a:moveTo>
                  <a:lnTo>
                    <a:pt x="1658620" y="2186939"/>
                  </a:lnTo>
                  <a:lnTo>
                    <a:pt x="1661160" y="2189479"/>
                  </a:lnTo>
                  <a:lnTo>
                    <a:pt x="1695450" y="2189479"/>
                  </a:lnTo>
                  <a:lnTo>
                    <a:pt x="1692909" y="2186939"/>
                  </a:lnTo>
                  <a:close/>
                </a:path>
                <a:path w="1930400" h="2424429">
                  <a:moveTo>
                    <a:pt x="1690370" y="2184399"/>
                  </a:moveTo>
                  <a:lnTo>
                    <a:pt x="1656080" y="2184399"/>
                  </a:lnTo>
                  <a:lnTo>
                    <a:pt x="1657350" y="2185669"/>
                  </a:lnTo>
                  <a:lnTo>
                    <a:pt x="1691639" y="2185669"/>
                  </a:lnTo>
                  <a:lnTo>
                    <a:pt x="1690370" y="2184399"/>
                  </a:lnTo>
                  <a:close/>
                </a:path>
                <a:path w="1930400" h="2424429">
                  <a:moveTo>
                    <a:pt x="1686559" y="2180589"/>
                  </a:moveTo>
                  <a:lnTo>
                    <a:pt x="1652270" y="2180589"/>
                  </a:lnTo>
                  <a:lnTo>
                    <a:pt x="1654810" y="2183129"/>
                  </a:lnTo>
                  <a:lnTo>
                    <a:pt x="1689099" y="2183129"/>
                  </a:lnTo>
                  <a:lnTo>
                    <a:pt x="1686559" y="2180589"/>
                  </a:lnTo>
                  <a:close/>
                </a:path>
                <a:path w="1930400" h="2424429">
                  <a:moveTo>
                    <a:pt x="1684020" y="2178049"/>
                  </a:moveTo>
                  <a:lnTo>
                    <a:pt x="1649730" y="2178049"/>
                  </a:lnTo>
                  <a:lnTo>
                    <a:pt x="1651000" y="2179319"/>
                  </a:lnTo>
                  <a:lnTo>
                    <a:pt x="1685289" y="2179319"/>
                  </a:lnTo>
                  <a:lnTo>
                    <a:pt x="1684020" y="2178049"/>
                  </a:lnTo>
                  <a:close/>
                </a:path>
                <a:path w="1930400" h="2424429">
                  <a:moveTo>
                    <a:pt x="1680210" y="2174240"/>
                  </a:moveTo>
                  <a:lnTo>
                    <a:pt x="1645920" y="2174240"/>
                  </a:lnTo>
                  <a:lnTo>
                    <a:pt x="1648460" y="2176779"/>
                  </a:lnTo>
                  <a:lnTo>
                    <a:pt x="1682750" y="2176779"/>
                  </a:lnTo>
                  <a:lnTo>
                    <a:pt x="1680210" y="2174240"/>
                  </a:lnTo>
                  <a:close/>
                </a:path>
                <a:path w="1930400" h="2424429">
                  <a:moveTo>
                    <a:pt x="1677669" y="2171699"/>
                  </a:moveTo>
                  <a:lnTo>
                    <a:pt x="1643380" y="2171699"/>
                  </a:lnTo>
                  <a:lnTo>
                    <a:pt x="1644650" y="2172969"/>
                  </a:lnTo>
                  <a:lnTo>
                    <a:pt x="1678939" y="2172969"/>
                  </a:lnTo>
                  <a:lnTo>
                    <a:pt x="1677669" y="2171699"/>
                  </a:lnTo>
                  <a:close/>
                </a:path>
                <a:path w="1930400" h="2424429">
                  <a:moveTo>
                    <a:pt x="1673859" y="2167889"/>
                  </a:moveTo>
                  <a:lnTo>
                    <a:pt x="1639570" y="2167889"/>
                  </a:lnTo>
                  <a:lnTo>
                    <a:pt x="1642110" y="2170429"/>
                  </a:lnTo>
                  <a:lnTo>
                    <a:pt x="1676400" y="2170429"/>
                  </a:lnTo>
                  <a:lnTo>
                    <a:pt x="1673859" y="2167889"/>
                  </a:lnTo>
                  <a:close/>
                </a:path>
                <a:path w="1930400" h="2424429">
                  <a:moveTo>
                    <a:pt x="1671320" y="2165349"/>
                  </a:moveTo>
                  <a:lnTo>
                    <a:pt x="1637030" y="2165349"/>
                  </a:lnTo>
                  <a:lnTo>
                    <a:pt x="1638300" y="2166619"/>
                  </a:lnTo>
                  <a:lnTo>
                    <a:pt x="1672589" y="2166619"/>
                  </a:lnTo>
                  <a:lnTo>
                    <a:pt x="1671320" y="2165349"/>
                  </a:lnTo>
                  <a:close/>
                </a:path>
                <a:path w="1930400" h="2424429">
                  <a:moveTo>
                    <a:pt x="1667510" y="2161539"/>
                  </a:moveTo>
                  <a:lnTo>
                    <a:pt x="1633220" y="2161539"/>
                  </a:lnTo>
                  <a:lnTo>
                    <a:pt x="1635760" y="2164079"/>
                  </a:lnTo>
                  <a:lnTo>
                    <a:pt x="1670050" y="2164079"/>
                  </a:lnTo>
                  <a:lnTo>
                    <a:pt x="1667510" y="2161539"/>
                  </a:lnTo>
                  <a:close/>
                </a:path>
                <a:path w="1930400" h="2424429">
                  <a:moveTo>
                    <a:pt x="1664969" y="2158999"/>
                  </a:moveTo>
                  <a:lnTo>
                    <a:pt x="1630680" y="2158999"/>
                  </a:lnTo>
                  <a:lnTo>
                    <a:pt x="1631950" y="2160269"/>
                  </a:lnTo>
                  <a:lnTo>
                    <a:pt x="1666239" y="2160269"/>
                  </a:lnTo>
                  <a:lnTo>
                    <a:pt x="1664969" y="2158999"/>
                  </a:lnTo>
                  <a:close/>
                </a:path>
                <a:path w="1930400" h="2424429">
                  <a:moveTo>
                    <a:pt x="1661160" y="2155189"/>
                  </a:moveTo>
                  <a:lnTo>
                    <a:pt x="1626870" y="2155189"/>
                  </a:lnTo>
                  <a:lnTo>
                    <a:pt x="1629410" y="2157729"/>
                  </a:lnTo>
                  <a:lnTo>
                    <a:pt x="1663700" y="2157729"/>
                  </a:lnTo>
                  <a:lnTo>
                    <a:pt x="1661160" y="2155189"/>
                  </a:lnTo>
                  <a:close/>
                </a:path>
                <a:path w="1930400" h="2424429">
                  <a:moveTo>
                    <a:pt x="1658619" y="2152649"/>
                  </a:moveTo>
                  <a:lnTo>
                    <a:pt x="1624330" y="2152649"/>
                  </a:lnTo>
                  <a:lnTo>
                    <a:pt x="1625600" y="2153919"/>
                  </a:lnTo>
                  <a:lnTo>
                    <a:pt x="1659889" y="2153919"/>
                  </a:lnTo>
                  <a:lnTo>
                    <a:pt x="1658619" y="2152649"/>
                  </a:lnTo>
                  <a:close/>
                </a:path>
                <a:path w="1930400" h="2424429">
                  <a:moveTo>
                    <a:pt x="1654810" y="2148839"/>
                  </a:moveTo>
                  <a:lnTo>
                    <a:pt x="1620520" y="2148839"/>
                  </a:lnTo>
                  <a:lnTo>
                    <a:pt x="1623060" y="2151379"/>
                  </a:lnTo>
                  <a:lnTo>
                    <a:pt x="1657350" y="2151379"/>
                  </a:lnTo>
                  <a:lnTo>
                    <a:pt x="1654810" y="2148839"/>
                  </a:lnTo>
                  <a:close/>
                </a:path>
                <a:path w="1930400" h="2424429">
                  <a:moveTo>
                    <a:pt x="1652270" y="2146299"/>
                  </a:moveTo>
                  <a:lnTo>
                    <a:pt x="1617980" y="2146299"/>
                  </a:lnTo>
                  <a:lnTo>
                    <a:pt x="1619250" y="2147569"/>
                  </a:lnTo>
                  <a:lnTo>
                    <a:pt x="1653539" y="2147569"/>
                  </a:lnTo>
                  <a:lnTo>
                    <a:pt x="1652270" y="2146299"/>
                  </a:lnTo>
                  <a:close/>
                </a:path>
                <a:path w="1930400" h="2424429">
                  <a:moveTo>
                    <a:pt x="1648460" y="2142490"/>
                  </a:moveTo>
                  <a:lnTo>
                    <a:pt x="1614170" y="2142490"/>
                  </a:lnTo>
                  <a:lnTo>
                    <a:pt x="1616710" y="2145029"/>
                  </a:lnTo>
                  <a:lnTo>
                    <a:pt x="1651000" y="2145029"/>
                  </a:lnTo>
                  <a:lnTo>
                    <a:pt x="1648460" y="2142490"/>
                  </a:lnTo>
                  <a:close/>
                </a:path>
                <a:path w="1930400" h="2424429">
                  <a:moveTo>
                    <a:pt x="1645920" y="2139949"/>
                  </a:moveTo>
                  <a:lnTo>
                    <a:pt x="1611630" y="2139949"/>
                  </a:lnTo>
                  <a:lnTo>
                    <a:pt x="1612900" y="2141220"/>
                  </a:lnTo>
                  <a:lnTo>
                    <a:pt x="1647190" y="2141220"/>
                  </a:lnTo>
                  <a:lnTo>
                    <a:pt x="1645920" y="2139949"/>
                  </a:lnTo>
                  <a:close/>
                </a:path>
                <a:path w="1930400" h="2424429">
                  <a:moveTo>
                    <a:pt x="1642110" y="2136139"/>
                  </a:moveTo>
                  <a:lnTo>
                    <a:pt x="1607820" y="2136139"/>
                  </a:lnTo>
                  <a:lnTo>
                    <a:pt x="1610360" y="2138679"/>
                  </a:lnTo>
                  <a:lnTo>
                    <a:pt x="1644650" y="2138679"/>
                  </a:lnTo>
                  <a:lnTo>
                    <a:pt x="1642110" y="2136139"/>
                  </a:lnTo>
                  <a:close/>
                </a:path>
                <a:path w="1930400" h="2424429">
                  <a:moveTo>
                    <a:pt x="1639569" y="2133599"/>
                  </a:moveTo>
                  <a:lnTo>
                    <a:pt x="1605280" y="2133599"/>
                  </a:lnTo>
                  <a:lnTo>
                    <a:pt x="1606550" y="2134869"/>
                  </a:lnTo>
                  <a:lnTo>
                    <a:pt x="1640839" y="2134869"/>
                  </a:lnTo>
                  <a:lnTo>
                    <a:pt x="1639569" y="2133599"/>
                  </a:lnTo>
                  <a:close/>
                </a:path>
                <a:path w="1930400" h="2424429">
                  <a:moveTo>
                    <a:pt x="1633220" y="2127250"/>
                  </a:moveTo>
                  <a:lnTo>
                    <a:pt x="1598930" y="2127250"/>
                  </a:lnTo>
                  <a:lnTo>
                    <a:pt x="1604010" y="2132329"/>
                  </a:lnTo>
                  <a:lnTo>
                    <a:pt x="1638300" y="2132329"/>
                  </a:lnTo>
                  <a:lnTo>
                    <a:pt x="1633220" y="2127250"/>
                  </a:lnTo>
                  <a:close/>
                </a:path>
                <a:path w="1930400" h="2424429">
                  <a:moveTo>
                    <a:pt x="1629410" y="2123439"/>
                  </a:moveTo>
                  <a:lnTo>
                    <a:pt x="1595120" y="2123439"/>
                  </a:lnTo>
                  <a:lnTo>
                    <a:pt x="1597660" y="2125979"/>
                  </a:lnTo>
                  <a:lnTo>
                    <a:pt x="1631950" y="2125979"/>
                  </a:lnTo>
                  <a:lnTo>
                    <a:pt x="1629410" y="2123439"/>
                  </a:lnTo>
                  <a:close/>
                </a:path>
                <a:path w="1930400" h="2424429">
                  <a:moveTo>
                    <a:pt x="1626869" y="2120899"/>
                  </a:moveTo>
                  <a:lnTo>
                    <a:pt x="1592580" y="2120899"/>
                  </a:lnTo>
                  <a:lnTo>
                    <a:pt x="1593850" y="2122169"/>
                  </a:lnTo>
                  <a:lnTo>
                    <a:pt x="1628139" y="2122169"/>
                  </a:lnTo>
                  <a:lnTo>
                    <a:pt x="1626869" y="2120899"/>
                  </a:lnTo>
                  <a:close/>
                </a:path>
                <a:path w="1930400" h="2424429">
                  <a:moveTo>
                    <a:pt x="1623060" y="2117089"/>
                  </a:moveTo>
                  <a:lnTo>
                    <a:pt x="1588770" y="2117089"/>
                  </a:lnTo>
                  <a:lnTo>
                    <a:pt x="1591310" y="2119629"/>
                  </a:lnTo>
                  <a:lnTo>
                    <a:pt x="1625600" y="2119629"/>
                  </a:lnTo>
                  <a:lnTo>
                    <a:pt x="1623060" y="2117089"/>
                  </a:lnTo>
                  <a:close/>
                </a:path>
                <a:path w="1930400" h="2424429">
                  <a:moveTo>
                    <a:pt x="1620520" y="2114549"/>
                  </a:moveTo>
                  <a:lnTo>
                    <a:pt x="1586230" y="2114549"/>
                  </a:lnTo>
                  <a:lnTo>
                    <a:pt x="1587500" y="2115819"/>
                  </a:lnTo>
                  <a:lnTo>
                    <a:pt x="1621790" y="2115819"/>
                  </a:lnTo>
                  <a:lnTo>
                    <a:pt x="1620520" y="2114549"/>
                  </a:lnTo>
                  <a:close/>
                </a:path>
                <a:path w="1930400" h="2424429">
                  <a:moveTo>
                    <a:pt x="1616709" y="2110739"/>
                  </a:moveTo>
                  <a:lnTo>
                    <a:pt x="1582420" y="2110739"/>
                  </a:lnTo>
                  <a:lnTo>
                    <a:pt x="1584960" y="2113279"/>
                  </a:lnTo>
                  <a:lnTo>
                    <a:pt x="1619250" y="2113279"/>
                  </a:lnTo>
                  <a:lnTo>
                    <a:pt x="1616709" y="2110739"/>
                  </a:lnTo>
                  <a:close/>
                </a:path>
                <a:path w="1930400" h="2424429">
                  <a:moveTo>
                    <a:pt x="1614170" y="2108199"/>
                  </a:moveTo>
                  <a:lnTo>
                    <a:pt x="1579880" y="2108199"/>
                  </a:lnTo>
                  <a:lnTo>
                    <a:pt x="1581150" y="2109469"/>
                  </a:lnTo>
                  <a:lnTo>
                    <a:pt x="1615440" y="2109469"/>
                  </a:lnTo>
                  <a:lnTo>
                    <a:pt x="1614170" y="2108199"/>
                  </a:lnTo>
                  <a:close/>
                </a:path>
                <a:path w="1930400" h="2424429">
                  <a:moveTo>
                    <a:pt x="1610359" y="2104389"/>
                  </a:moveTo>
                  <a:lnTo>
                    <a:pt x="1576070" y="2104389"/>
                  </a:lnTo>
                  <a:lnTo>
                    <a:pt x="1578610" y="2106929"/>
                  </a:lnTo>
                  <a:lnTo>
                    <a:pt x="1612900" y="2106929"/>
                  </a:lnTo>
                  <a:lnTo>
                    <a:pt x="1610359" y="2104389"/>
                  </a:lnTo>
                  <a:close/>
                </a:path>
                <a:path w="1930400" h="2424429">
                  <a:moveTo>
                    <a:pt x="1607820" y="2101849"/>
                  </a:moveTo>
                  <a:lnTo>
                    <a:pt x="1573530" y="2101849"/>
                  </a:lnTo>
                  <a:lnTo>
                    <a:pt x="1574800" y="2103119"/>
                  </a:lnTo>
                  <a:lnTo>
                    <a:pt x="1609090" y="2103119"/>
                  </a:lnTo>
                  <a:lnTo>
                    <a:pt x="1607820" y="2101849"/>
                  </a:lnTo>
                  <a:close/>
                </a:path>
                <a:path w="1930400" h="2424429">
                  <a:moveTo>
                    <a:pt x="1604009" y="2098039"/>
                  </a:moveTo>
                  <a:lnTo>
                    <a:pt x="1569720" y="2098039"/>
                  </a:lnTo>
                  <a:lnTo>
                    <a:pt x="1572260" y="2100579"/>
                  </a:lnTo>
                  <a:lnTo>
                    <a:pt x="1606550" y="2100579"/>
                  </a:lnTo>
                  <a:lnTo>
                    <a:pt x="1604009" y="2098039"/>
                  </a:lnTo>
                  <a:close/>
                </a:path>
                <a:path w="1930400" h="2424429">
                  <a:moveTo>
                    <a:pt x="1601470" y="2095499"/>
                  </a:moveTo>
                  <a:lnTo>
                    <a:pt x="1567180" y="2095499"/>
                  </a:lnTo>
                  <a:lnTo>
                    <a:pt x="1568450" y="2096769"/>
                  </a:lnTo>
                  <a:lnTo>
                    <a:pt x="1602740" y="2096769"/>
                  </a:lnTo>
                  <a:lnTo>
                    <a:pt x="1601470" y="2095499"/>
                  </a:lnTo>
                  <a:close/>
                </a:path>
                <a:path w="1930400" h="2424429">
                  <a:moveTo>
                    <a:pt x="1597659" y="2091689"/>
                  </a:moveTo>
                  <a:lnTo>
                    <a:pt x="1563370" y="2091689"/>
                  </a:lnTo>
                  <a:lnTo>
                    <a:pt x="1565910" y="2094229"/>
                  </a:lnTo>
                  <a:lnTo>
                    <a:pt x="1600200" y="2094229"/>
                  </a:lnTo>
                  <a:lnTo>
                    <a:pt x="1597659" y="2091689"/>
                  </a:lnTo>
                  <a:close/>
                </a:path>
                <a:path w="1930400" h="2424429">
                  <a:moveTo>
                    <a:pt x="1595120" y="2089149"/>
                  </a:moveTo>
                  <a:lnTo>
                    <a:pt x="1560830" y="2089149"/>
                  </a:lnTo>
                  <a:lnTo>
                    <a:pt x="1562100" y="2090419"/>
                  </a:lnTo>
                  <a:lnTo>
                    <a:pt x="1596390" y="2090419"/>
                  </a:lnTo>
                  <a:lnTo>
                    <a:pt x="1595120" y="2089149"/>
                  </a:lnTo>
                  <a:close/>
                </a:path>
                <a:path w="1930400" h="2424429">
                  <a:moveTo>
                    <a:pt x="1591310" y="2085339"/>
                  </a:moveTo>
                  <a:lnTo>
                    <a:pt x="1557020" y="2085339"/>
                  </a:lnTo>
                  <a:lnTo>
                    <a:pt x="1559560" y="2087879"/>
                  </a:lnTo>
                  <a:lnTo>
                    <a:pt x="1593850" y="2087879"/>
                  </a:lnTo>
                  <a:lnTo>
                    <a:pt x="1591310" y="2085339"/>
                  </a:lnTo>
                  <a:close/>
                </a:path>
                <a:path w="1930400" h="2424429">
                  <a:moveTo>
                    <a:pt x="1588770" y="2082799"/>
                  </a:moveTo>
                  <a:lnTo>
                    <a:pt x="1554480" y="2082799"/>
                  </a:lnTo>
                  <a:lnTo>
                    <a:pt x="1555750" y="2084069"/>
                  </a:lnTo>
                  <a:lnTo>
                    <a:pt x="1590040" y="2084069"/>
                  </a:lnTo>
                  <a:lnTo>
                    <a:pt x="1588770" y="2082799"/>
                  </a:lnTo>
                  <a:close/>
                </a:path>
                <a:path w="1930400" h="2424429">
                  <a:moveTo>
                    <a:pt x="1584959" y="2078989"/>
                  </a:moveTo>
                  <a:lnTo>
                    <a:pt x="1550670" y="2078989"/>
                  </a:lnTo>
                  <a:lnTo>
                    <a:pt x="1553210" y="2081529"/>
                  </a:lnTo>
                  <a:lnTo>
                    <a:pt x="1587500" y="2081529"/>
                  </a:lnTo>
                  <a:lnTo>
                    <a:pt x="1584959" y="2078989"/>
                  </a:lnTo>
                  <a:close/>
                </a:path>
                <a:path w="1930400" h="2424429">
                  <a:moveTo>
                    <a:pt x="1582420" y="2076449"/>
                  </a:moveTo>
                  <a:lnTo>
                    <a:pt x="1548130" y="2076449"/>
                  </a:lnTo>
                  <a:lnTo>
                    <a:pt x="1549400" y="2077719"/>
                  </a:lnTo>
                  <a:lnTo>
                    <a:pt x="1583690" y="2077719"/>
                  </a:lnTo>
                  <a:lnTo>
                    <a:pt x="1582420" y="2076449"/>
                  </a:lnTo>
                  <a:close/>
                </a:path>
                <a:path w="1930400" h="2424429">
                  <a:moveTo>
                    <a:pt x="1578610" y="2072639"/>
                  </a:moveTo>
                  <a:lnTo>
                    <a:pt x="1544320" y="2072639"/>
                  </a:lnTo>
                  <a:lnTo>
                    <a:pt x="1546860" y="2075179"/>
                  </a:lnTo>
                  <a:lnTo>
                    <a:pt x="1581150" y="2075179"/>
                  </a:lnTo>
                  <a:lnTo>
                    <a:pt x="1578610" y="2072639"/>
                  </a:lnTo>
                  <a:close/>
                </a:path>
                <a:path w="1930400" h="2424429">
                  <a:moveTo>
                    <a:pt x="1576070" y="2070099"/>
                  </a:moveTo>
                  <a:lnTo>
                    <a:pt x="1541780" y="2070099"/>
                  </a:lnTo>
                  <a:lnTo>
                    <a:pt x="1543050" y="2071369"/>
                  </a:lnTo>
                  <a:lnTo>
                    <a:pt x="1577340" y="2071369"/>
                  </a:lnTo>
                  <a:lnTo>
                    <a:pt x="1576070" y="2070099"/>
                  </a:lnTo>
                  <a:close/>
                </a:path>
                <a:path w="1930400" h="2424429">
                  <a:moveTo>
                    <a:pt x="1569719" y="2063749"/>
                  </a:moveTo>
                  <a:lnTo>
                    <a:pt x="1535430" y="2063749"/>
                  </a:lnTo>
                  <a:lnTo>
                    <a:pt x="1540510" y="2068829"/>
                  </a:lnTo>
                  <a:lnTo>
                    <a:pt x="1574800" y="2068829"/>
                  </a:lnTo>
                  <a:lnTo>
                    <a:pt x="1569719" y="2063749"/>
                  </a:lnTo>
                  <a:close/>
                </a:path>
                <a:path w="1930400" h="2424429">
                  <a:moveTo>
                    <a:pt x="1563369" y="2057399"/>
                  </a:moveTo>
                  <a:lnTo>
                    <a:pt x="1529080" y="2057399"/>
                  </a:lnTo>
                  <a:lnTo>
                    <a:pt x="1534160" y="2062479"/>
                  </a:lnTo>
                  <a:lnTo>
                    <a:pt x="1568450" y="2062479"/>
                  </a:lnTo>
                  <a:lnTo>
                    <a:pt x="1563369" y="2057399"/>
                  </a:lnTo>
                  <a:close/>
                </a:path>
                <a:path w="1930400" h="2424429">
                  <a:moveTo>
                    <a:pt x="1557020" y="2051049"/>
                  </a:moveTo>
                  <a:lnTo>
                    <a:pt x="1522730" y="2051049"/>
                  </a:lnTo>
                  <a:lnTo>
                    <a:pt x="1527810" y="2056129"/>
                  </a:lnTo>
                  <a:lnTo>
                    <a:pt x="1562100" y="2056129"/>
                  </a:lnTo>
                  <a:lnTo>
                    <a:pt x="1557020" y="2051049"/>
                  </a:lnTo>
                  <a:close/>
                </a:path>
                <a:path w="1930400" h="2424429">
                  <a:moveTo>
                    <a:pt x="1550670" y="2044699"/>
                  </a:moveTo>
                  <a:lnTo>
                    <a:pt x="1516380" y="2044699"/>
                  </a:lnTo>
                  <a:lnTo>
                    <a:pt x="1521460" y="2049779"/>
                  </a:lnTo>
                  <a:lnTo>
                    <a:pt x="1555750" y="2049779"/>
                  </a:lnTo>
                  <a:lnTo>
                    <a:pt x="1550670" y="2044699"/>
                  </a:lnTo>
                  <a:close/>
                </a:path>
                <a:path w="1930400" h="2424429">
                  <a:moveTo>
                    <a:pt x="1544319" y="2038349"/>
                  </a:moveTo>
                  <a:lnTo>
                    <a:pt x="1510029" y="2038349"/>
                  </a:lnTo>
                  <a:lnTo>
                    <a:pt x="1515110" y="2043430"/>
                  </a:lnTo>
                  <a:lnTo>
                    <a:pt x="1549400" y="2043430"/>
                  </a:lnTo>
                  <a:lnTo>
                    <a:pt x="1544319" y="2038349"/>
                  </a:lnTo>
                  <a:close/>
                </a:path>
                <a:path w="1930400" h="2424429">
                  <a:moveTo>
                    <a:pt x="1537969" y="2031999"/>
                  </a:moveTo>
                  <a:lnTo>
                    <a:pt x="1503680" y="2031999"/>
                  </a:lnTo>
                  <a:lnTo>
                    <a:pt x="1508760" y="2037079"/>
                  </a:lnTo>
                  <a:lnTo>
                    <a:pt x="1543050" y="2037079"/>
                  </a:lnTo>
                  <a:lnTo>
                    <a:pt x="1537969" y="2031999"/>
                  </a:lnTo>
                  <a:close/>
                </a:path>
                <a:path w="1930400" h="2424429">
                  <a:moveTo>
                    <a:pt x="1531619" y="2025649"/>
                  </a:moveTo>
                  <a:lnTo>
                    <a:pt x="1497330" y="2025649"/>
                  </a:lnTo>
                  <a:lnTo>
                    <a:pt x="1502410" y="2030729"/>
                  </a:lnTo>
                  <a:lnTo>
                    <a:pt x="1536700" y="2030729"/>
                  </a:lnTo>
                  <a:lnTo>
                    <a:pt x="1531619" y="2025649"/>
                  </a:lnTo>
                  <a:close/>
                </a:path>
                <a:path w="1930400" h="2424429">
                  <a:moveTo>
                    <a:pt x="1526540" y="2020570"/>
                  </a:moveTo>
                  <a:lnTo>
                    <a:pt x="1492250" y="2020570"/>
                  </a:lnTo>
                  <a:lnTo>
                    <a:pt x="1496060" y="2024379"/>
                  </a:lnTo>
                  <a:lnTo>
                    <a:pt x="1530350" y="2024379"/>
                  </a:lnTo>
                  <a:lnTo>
                    <a:pt x="1526540" y="2020570"/>
                  </a:lnTo>
                  <a:close/>
                </a:path>
                <a:path w="1930400" h="2424429">
                  <a:moveTo>
                    <a:pt x="1520190" y="2014220"/>
                  </a:moveTo>
                  <a:lnTo>
                    <a:pt x="1485900" y="2014220"/>
                  </a:lnTo>
                  <a:lnTo>
                    <a:pt x="1490980" y="2019299"/>
                  </a:lnTo>
                  <a:lnTo>
                    <a:pt x="1525270" y="2019299"/>
                  </a:lnTo>
                  <a:lnTo>
                    <a:pt x="1520190" y="2014220"/>
                  </a:lnTo>
                  <a:close/>
                </a:path>
                <a:path w="1930400" h="2424429">
                  <a:moveTo>
                    <a:pt x="1513840" y="2007870"/>
                  </a:moveTo>
                  <a:lnTo>
                    <a:pt x="1479550" y="2007870"/>
                  </a:lnTo>
                  <a:lnTo>
                    <a:pt x="1484630" y="2012949"/>
                  </a:lnTo>
                  <a:lnTo>
                    <a:pt x="1518919" y="2012949"/>
                  </a:lnTo>
                  <a:lnTo>
                    <a:pt x="1513840" y="2007870"/>
                  </a:lnTo>
                  <a:close/>
                </a:path>
                <a:path w="1930400" h="2424429">
                  <a:moveTo>
                    <a:pt x="1507490" y="2001519"/>
                  </a:moveTo>
                  <a:lnTo>
                    <a:pt x="1473200" y="2001519"/>
                  </a:lnTo>
                  <a:lnTo>
                    <a:pt x="1478280" y="2006599"/>
                  </a:lnTo>
                  <a:lnTo>
                    <a:pt x="1512569" y="2006599"/>
                  </a:lnTo>
                  <a:lnTo>
                    <a:pt x="1507490" y="2001519"/>
                  </a:lnTo>
                  <a:close/>
                </a:path>
                <a:path w="1930400" h="2424429">
                  <a:moveTo>
                    <a:pt x="1501140" y="1995170"/>
                  </a:moveTo>
                  <a:lnTo>
                    <a:pt x="1466850" y="1995170"/>
                  </a:lnTo>
                  <a:lnTo>
                    <a:pt x="1471930" y="2000249"/>
                  </a:lnTo>
                  <a:lnTo>
                    <a:pt x="1506220" y="2000249"/>
                  </a:lnTo>
                  <a:lnTo>
                    <a:pt x="1501140" y="1995170"/>
                  </a:lnTo>
                  <a:close/>
                </a:path>
                <a:path w="1930400" h="2424429">
                  <a:moveTo>
                    <a:pt x="1494790" y="1988820"/>
                  </a:moveTo>
                  <a:lnTo>
                    <a:pt x="1460500" y="1988820"/>
                  </a:lnTo>
                  <a:lnTo>
                    <a:pt x="1465579" y="1993899"/>
                  </a:lnTo>
                  <a:lnTo>
                    <a:pt x="1499869" y="1993899"/>
                  </a:lnTo>
                  <a:lnTo>
                    <a:pt x="1494790" y="1988820"/>
                  </a:lnTo>
                  <a:close/>
                </a:path>
                <a:path w="1930400" h="2424429">
                  <a:moveTo>
                    <a:pt x="1488440" y="1982470"/>
                  </a:moveTo>
                  <a:lnTo>
                    <a:pt x="1454150" y="1982470"/>
                  </a:lnTo>
                  <a:lnTo>
                    <a:pt x="1459230" y="1987549"/>
                  </a:lnTo>
                  <a:lnTo>
                    <a:pt x="1493520" y="1987549"/>
                  </a:lnTo>
                  <a:lnTo>
                    <a:pt x="1488440" y="1982470"/>
                  </a:lnTo>
                  <a:close/>
                </a:path>
                <a:path w="1930400" h="2424429">
                  <a:moveTo>
                    <a:pt x="1482090" y="1976120"/>
                  </a:moveTo>
                  <a:lnTo>
                    <a:pt x="1447800" y="1976120"/>
                  </a:lnTo>
                  <a:lnTo>
                    <a:pt x="1452880" y="1981199"/>
                  </a:lnTo>
                  <a:lnTo>
                    <a:pt x="1487170" y="1981199"/>
                  </a:lnTo>
                  <a:lnTo>
                    <a:pt x="1482090" y="1976120"/>
                  </a:lnTo>
                  <a:close/>
                </a:path>
                <a:path w="1930400" h="2424429">
                  <a:moveTo>
                    <a:pt x="1475740" y="1969770"/>
                  </a:moveTo>
                  <a:lnTo>
                    <a:pt x="1441450" y="1969770"/>
                  </a:lnTo>
                  <a:lnTo>
                    <a:pt x="1446530" y="1974849"/>
                  </a:lnTo>
                  <a:lnTo>
                    <a:pt x="1480819" y="1974849"/>
                  </a:lnTo>
                  <a:lnTo>
                    <a:pt x="1475740" y="1969770"/>
                  </a:lnTo>
                  <a:close/>
                </a:path>
                <a:path w="1930400" h="2424429">
                  <a:moveTo>
                    <a:pt x="1469390" y="1963420"/>
                  </a:moveTo>
                  <a:lnTo>
                    <a:pt x="1435100" y="1963420"/>
                  </a:lnTo>
                  <a:lnTo>
                    <a:pt x="1440180" y="1968499"/>
                  </a:lnTo>
                  <a:lnTo>
                    <a:pt x="1474469" y="1968499"/>
                  </a:lnTo>
                  <a:lnTo>
                    <a:pt x="1469390" y="1963420"/>
                  </a:lnTo>
                  <a:close/>
                </a:path>
                <a:path w="1930400" h="2424429">
                  <a:moveTo>
                    <a:pt x="1463040" y="1957070"/>
                  </a:moveTo>
                  <a:lnTo>
                    <a:pt x="1428750" y="1957070"/>
                  </a:lnTo>
                  <a:lnTo>
                    <a:pt x="1433830" y="1962149"/>
                  </a:lnTo>
                  <a:lnTo>
                    <a:pt x="1468120" y="1962149"/>
                  </a:lnTo>
                  <a:lnTo>
                    <a:pt x="1463040" y="1957070"/>
                  </a:lnTo>
                  <a:close/>
                </a:path>
                <a:path w="1930400" h="2424429">
                  <a:moveTo>
                    <a:pt x="1456690" y="1950720"/>
                  </a:moveTo>
                  <a:lnTo>
                    <a:pt x="1422400" y="1950720"/>
                  </a:lnTo>
                  <a:lnTo>
                    <a:pt x="1427480" y="1955799"/>
                  </a:lnTo>
                  <a:lnTo>
                    <a:pt x="1461770" y="1955799"/>
                  </a:lnTo>
                  <a:lnTo>
                    <a:pt x="1456690" y="1950720"/>
                  </a:lnTo>
                  <a:close/>
                </a:path>
                <a:path w="1930400" h="2424429">
                  <a:moveTo>
                    <a:pt x="1450340" y="1944370"/>
                  </a:moveTo>
                  <a:lnTo>
                    <a:pt x="1416050" y="1944370"/>
                  </a:lnTo>
                  <a:lnTo>
                    <a:pt x="1421130" y="1949449"/>
                  </a:lnTo>
                  <a:lnTo>
                    <a:pt x="1455419" y="1949449"/>
                  </a:lnTo>
                  <a:lnTo>
                    <a:pt x="1450340" y="1944370"/>
                  </a:lnTo>
                  <a:close/>
                </a:path>
                <a:path w="1930400" h="2424429">
                  <a:moveTo>
                    <a:pt x="1443990" y="1938019"/>
                  </a:moveTo>
                  <a:lnTo>
                    <a:pt x="1409700" y="1938019"/>
                  </a:lnTo>
                  <a:lnTo>
                    <a:pt x="1414780" y="1943099"/>
                  </a:lnTo>
                  <a:lnTo>
                    <a:pt x="1449069" y="1943099"/>
                  </a:lnTo>
                  <a:lnTo>
                    <a:pt x="1443990" y="1938019"/>
                  </a:lnTo>
                  <a:close/>
                </a:path>
                <a:path w="1930400" h="2424429">
                  <a:moveTo>
                    <a:pt x="1437640" y="1931670"/>
                  </a:moveTo>
                  <a:lnTo>
                    <a:pt x="1403350" y="1931670"/>
                  </a:lnTo>
                  <a:lnTo>
                    <a:pt x="1408430" y="1936749"/>
                  </a:lnTo>
                  <a:lnTo>
                    <a:pt x="1442720" y="1936749"/>
                  </a:lnTo>
                  <a:lnTo>
                    <a:pt x="1437640" y="1931670"/>
                  </a:lnTo>
                  <a:close/>
                </a:path>
                <a:path w="1930400" h="2424429">
                  <a:moveTo>
                    <a:pt x="1431290" y="1925320"/>
                  </a:moveTo>
                  <a:lnTo>
                    <a:pt x="1397000" y="1925320"/>
                  </a:lnTo>
                  <a:lnTo>
                    <a:pt x="1402080" y="1930399"/>
                  </a:lnTo>
                  <a:lnTo>
                    <a:pt x="1436369" y="1930399"/>
                  </a:lnTo>
                  <a:lnTo>
                    <a:pt x="1431290" y="1925320"/>
                  </a:lnTo>
                  <a:close/>
                </a:path>
                <a:path w="1930400" h="2424429">
                  <a:moveTo>
                    <a:pt x="1424940" y="1918970"/>
                  </a:moveTo>
                  <a:lnTo>
                    <a:pt x="1390650" y="1918970"/>
                  </a:lnTo>
                  <a:lnTo>
                    <a:pt x="1395730" y="1924049"/>
                  </a:lnTo>
                  <a:lnTo>
                    <a:pt x="1430020" y="1924049"/>
                  </a:lnTo>
                  <a:lnTo>
                    <a:pt x="1424940" y="1918970"/>
                  </a:lnTo>
                  <a:close/>
                </a:path>
                <a:path w="1930400" h="2424429">
                  <a:moveTo>
                    <a:pt x="1418590" y="1912620"/>
                  </a:moveTo>
                  <a:lnTo>
                    <a:pt x="1384300" y="1912620"/>
                  </a:lnTo>
                  <a:lnTo>
                    <a:pt x="1389380" y="1917699"/>
                  </a:lnTo>
                  <a:lnTo>
                    <a:pt x="1423669" y="1917699"/>
                  </a:lnTo>
                  <a:lnTo>
                    <a:pt x="1418590" y="1912620"/>
                  </a:lnTo>
                  <a:close/>
                </a:path>
                <a:path w="1930400" h="2424429">
                  <a:moveTo>
                    <a:pt x="1412240" y="1906269"/>
                  </a:moveTo>
                  <a:lnTo>
                    <a:pt x="1377950" y="1906269"/>
                  </a:lnTo>
                  <a:lnTo>
                    <a:pt x="1383030" y="1911349"/>
                  </a:lnTo>
                  <a:lnTo>
                    <a:pt x="1417320" y="1911349"/>
                  </a:lnTo>
                  <a:lnTo>
                    <a:pt x="1412240" y="1906269"/>
                  </a:lnTo>
                  <a:close/>
                </a:path>
                <a:path w="1930400" h="2424429">
                  <a:moveTo>
                    <a:pt x="1405890" y="1899920"/>
                  </a:moveTo>
                  <a:lnTo>
                    <a:pt x="1371600" y="1899920"/>
                  </a:lnTo>
                  <a:lnTo>
                    <a:pt x="1376680" y="1904999"/>
                  </a:lnTo>
                  <a:lnTo>
                    <a:pt x="1410969" y="1904999"/>
                  </a:lnTo>
                  <a:lnTo>
                    <a:pt x="1405890" y="1899920"/>
                  </a:lnTo>
                  <a:close/>
                </a:path>
                <a:path w="1930400" h="2424429">
                  <a:moveTo>
                    <a:pt x="1399540" y="1893570"/>
                  </a:moveTo>
                  <a:lnTo>
                    <a:pt x="1365250" y="1893570"/>
                  </a:lnTo>
                  <a:lnTo>
                    <a:pt x="1370330" y="1898649"/>
                  </a:lnTo>
                  <a:lnTo>
                    <a:pt x="1404620" y="1898649"/>
                  </a:lnTo>
                  <a:lnTo>
                    <a:pt x="1399540" y="1893570"/>
                  </a:lnTo>
                  <a:close/>
                </a:path>
                <a:path w="1930400" h="2424429">
                  <a:moveTo>
                    <a:pt x="1393190" y="1887220"/>
                  </a:moveTo>
                  <a:lnTo>
                    <a:pt x="1358900" y="1887220"/>
                  </a:lnTo>
                  <a:lnTo>
                    <a:pt x="1363980" y="1892299"/>
                  </a:lnTo>
                  <a:lnTo>
                    <a:pt x="1398269" y="1892299"/>
                  </a:lnTo>
                  <a:lnTo>
                    <a:pt x="1393190" y="1887220"/>
                  </a:lnTo>
                  <a:close/>
                </a:path>
                <a:path w="1930400" h="2424429">
                  <a:moveTo>
                    <a:pt x="1386840" y="1880870"/>
                  </a:moveTo>
                  <a:lnTo>
                    <a:pt x="1352550" y="1880870"/>
                  </a:lnTo>
                  <a:lnTo>
                    <a:pt x="1357630" y="1885949"/>
                  </a:lnTo>
                  <a:lnTo>
                    <a:pt x="1391920" y="1885949"/>
                  </a:lnTo>
                  <a:lnTo>
                    <a:pt x="1386840" y="1880870"/>
                  </a:lnTo>
                  <a:close/>
                </a:path>
                <a:path w="1930400" h="2424429">
                  <a:moveTo>
                    <a:pt x="1380490" y="1874520"/>
                  </a:moveTo>
                  <a:lnTo>
                    <a:pt x="1346200" y="1874520"/>
                  </a:lnTo>
                  <a:lnTo>
                    <a:pt x="1351280" y="1879599"/>
                  </a:lnTo>
                  <a:lnTo>
                    <a:pt x="1385570" y="1879599"/>
                  </a:lnTo>
                  <a:lnTo>
                    <a:pt x="1380490" y="1874520"/>
                  </a:lnTo>
                  <a:close/>
                </a:path>
                <a:path w="1930400" h="2424429">
                  <a:moveTo>
                    <a:pt x="1374140" y="1868170"/>
                  </a:moveTo>
                  <a:lnTo>
                    <a:pt x="1339850" y="1868170"/>
                  </a:lnTo>
                  <a:lnTo>
                    <a:pt x="1344930" y="1873249"/>
                  </a:lnTo>
                  <a:lnTo>
                    <a:pt x="1379220" y="1873249"/>
                  </a:lnTo>
                  <a:lnTo>
                    <a:pt x="1374140" y="1868170"/>
                  </a:lnTo>
                  <a:close/>
                </a:path>
                <a:path w="1930400" h="2424429">
                  <a:moveTo>
                    <a:pt x="1367790" y="1861820"/>
                  </a:moveTo>
                  <a:lnTo>
                    <a:pt x="1333500" y="1861820"/>
                  </a:lnTo>
                  <a:lnTo>
                    <a:pt x="1338580" y="1866899"/>
                  </a:lnTo>
                  <a:lnTo>
                    <a:pt x="1372869" y="1866899"/>
                  </a:lnTo>
                  <a:lnTo>
                    <a:pt x="1367790" y="1861820"/>
                  </a:lnTo>
                  <a:close/>
                </a:path>
                <a:path w="1930400" h="2424429">
                  <a:moveTo>
                    <a:pt x="1361440" y="1855470"/>
                  </a:moveTo>
                  <a:lnTo>
                    <a:pt x="1327150" y="1855470"/>
                  </a:lnTo>
                  <a:lnTo>
                    <a:pt x="1332230" y="1860549"/>
                  </a:lnTo>
                  <a:lnTo>
                    <a:pt x="1366520" y="1860549"/>
                  </a:lnTo>
                  <a:lnTo>
                    <a:pt x="1361440" y="1855470"/>
                  </a:lnTo>
                  <a:close/>
                </a:path>
                <a:path w="1930400" h="2424429">
                  <a:moveTo>
                    <a:pt x="1355090" y="1849120"/>
                  </a:moveTo>
                  <a:lnTo>
                    <a:pt x="1320800" y="1849120"/>
                  </a:lnTo>
                  <a:lnTo>
                    <a:pt x="1325880" y="1854199"/>
                  </a:lnTo>
                  <a:lnTo>
                    <a:pt x="1360170" y="1854199"/>
                  </a:lnTo>
                  <a:lnTo>
                    <a:pt x="1355090" y="1849120"/>
                  </a:lnTo>
                  <a:close/>
                </a:path>
                <a:path w="1930400" h="2424429">
                  <a:moveTo>
                    <a:pt x="1348740" y="1842769"/>
                  </a:moveTo>
                  <a:lnTo>
                    <a:pt x="1314450" y="1842769"/>
                  </a:lnTo>
                  <a:lnTo>
                    <a:pt x="1319530" y="1847849"/>
                  </a:lnTo>
                  <a:lnTo>
                    <a:pt x="1353819" y="1847849"/>
                  </a:lnTo>
                  <a:lnTo>
                    <a:pt x="1348740" y="1842769"/>
                  </a:lnTo>
                  <a:close/>
                </a:path>
                <a:path w="1930400" h="2424429">
                  <a:moveTo>
                    <a:pt x="1342390" y="1836420"/>
                  </a:moveTo>
                  <a:lnTo>
                    <a:pt x="1308100" y="1836420"/>
                  </a:lnTo>
                  <a:lnTo>
                    <a:pt x="1313180" y="1841499"/>
                  </a:lnTo>
                  <a:lnTo>
                    <a:pt x="1347470" y="1841499"/>
                  </a:lnTo>
                  <a:lnTo>
                    <a:pt x="1342390" y="1836420"/>
                  </a:lnTo>
                  <a:close/>
                </a:path>
                <a:path w="1930400" h="2424429">
                  <a:moveTo>
                    <a:pt x="1336040" y="1830069"/>
                  </a:moveTo>
                  <a:lnTo>
                    <a:pt x="1301750" y="1830069"/>
                  </a:lnTo>
                  <a:lnTo>
                    <a:pt x="1306830" y="1835149"/>
                  </a:lnTo>
                  <a:lnTo>
                    <a:pt x="1341119" y="1835149"/>
                  </a:lnTo>
                  <a:lnTo>
                    <a:pt x="1336040" y="1830069"/>
                  </a:lnTo>
                  <a:close/>
                </a:path>
                <a:path w="1930400" h="2424429">
                  <a:moveTo>
                    <a:pt x="1329690" y="1823719"/>
                  </a:moveTo>
                  <a:lnTo>
                    <a:pt x="1295400" y="1823719"/>
                  </a:lnTo>
                  <a:lnTo>
                    <a:pt x="1300479" y="1828799"/>
                  </a:lnTo>
                  <a:lnTo>
                    <a:pt x="1334769" y="1828799"/>
                  </a:lnTo>
                  <a:lnTo>
                    <a:pt x="1329690" y="1823719"/>
                  </a:lnTo>
                  <a:close/>
                </a:path>
                <a:path w="1930400" h="2424429">
                  <a:moveTo>
                    <a:pt x="1121409" y="1615439"/>
                  </a:moveTo>
                  <a:lnTo>
                    <a:pt x="1087120" y="1615439"/>
                  </a:lnTo>
                  <a:lnTo>
                    <a:pt x="1294130" y="1822449"/>
                  </a:lnTo>
                  <a:lnTo>
                    <a:pt x="1328420" y="1822449"/>
                  </a:lnTo>
                  <a:lnTo>
                    <a:pt x="1121409" y="1615439"/>
                  </a:lnTo>
                  <a:close/>
                </a:path>
                <a:path w="1930400" h="2424429">
                  <a:moveTo>
                    <a:pt x="1753870" y="2247899"/>
                  </a:moveTo>
                  <a:lnTo>
                    <a:pt x="1719580" y="2247899"/>
                  </a:lnTo>
                  <a:lnTo>
                    <a:pt x="1744980" y="2273299"/>
                  </a:lnTo>
                  <a:lnTo>
                    <a:pt x="1779270" y="2273299"/>
                  </a:lnTo>
                  <a:lnTo>
                    <a:pt x="1753870" y="2247899"/>
                  </a:lnTo>
                  <a:close/>
                </a:path>
                <a:path w="1930400" h="2424429">
                  <a:moveTo>
                    <a:pt x="1779270" y="2273300"/>
                  </a:moveTo>
                  <a:lnTo>
                    <a:pt x="1744980" y="2273300"/>
                  </a:lnTo>
                  <a:lnTo>
                    <a:pt x="1776730" y="2305049"/>
                  </a:lnTo>
                  <a:lnTo>
                    <a:pt x="1811020" y="2305049"/>
                  </a:lnTo>
                  <a:lnTo>
                    <a:pt x="1779270" y="2273300"/>
                  </a:lnTo>
                  <a:close/>
                </a:path>
                <a:path w="1930400" h="2424429">
                  <a:moveTo>
                    <a:pt x="1811020" y="2305050"/>
                  </a:moveTo>
                  <a:lnTo>
                    <a:pt x="1776730" y="2305050"/>
                  </a:lnTo>
                  <a:lnTo>
                    <a:pt x="1896110" y="2424429"/>
                  </a:lnTo>
                  <a:lnTo>
                    <a:pt x="1930399" y="2424429"/>
                  </a:lnTo>
                  <a:lnTo>
                    <a:pt x="1811020" y="2305050"/>
                  </a:lnTo>
                  <a:close/>
                </a:path>
              </a:pathLst>
            </a:custGeom>
            <a:solidFill>
              <a:srgbClr val="DFDF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0" y="4886960"/>
              <a:ext cx="1965960" cy="1965960"/>
            </a:xfrm>
            <a:custGeom>
              <a:avLst/>
              <a:gdLst/>
              <a:ahLst/>
              <a:cxnLst/>
              <a:rect l="l" t="t" r="r" b="b"/>
              <a:pathLst>
                <a:path w="1965960" h="1965959">
                  <a:moveTo>
                    <a:pt x="0" y="0"/>
                  </a:moveTo>
                  <a:lnTo>
                    <a:pt x="0" y="5079"/>
                  </a:lnTo>
                  <a:lnTo>
                    <a:pt x="5079" y="5079"/>
                  </a:lnTo>
                  <a:lnTo>
                    <a:pt x="0" y="0"/>
                  </a:lnTo>
                  <a:close/>
                </a:path>
                <a:path w="1965960" h="1965959">
                  <a:moveTo>
                    <a:pt x="5080" y="5080"/>
                  </a:moveTo>
                  <a:lnTo>
                    <a:pt x="0" y="5080"/>
                  </a:lnTo>
                  <a:lnTo>
                    <a:pt x="0" y="11429"/>
                  </a:lnTo>
                  <a:lnTo>
                    <a:pt x="11429" y="11429"/>
                  </a:lnTo>
                  <a:lnTo>
                    <a:pt x="5080" y="5080"/>
                  </a:lnTo>
                  <a:close/>
                </a:path>
                <a:path w="1965960" h="1965959">
                  <a:moveTo>
                    <a:pt x="11430" y="11430"/>
                  </a:moveTo>
                  <a:lnTo>
                    <a:pt x="0" y="11430"/>
                  </a:lnTo>
                  <a:lnTo>
                    <a:pt x="0" y="17779"/>
                  </a:lnTo>
                  <a:lnTo>
                    <a:pt x="17779" y="17779"/>
                  </a:lnTo>
                  <a:lnTo>
                    <a:pt x="11430" y="11430"/>
                  </a:lnTo>
                  <a:close/>
                </a:path>
                <a:path w="1965960" h="1965959">
                  <a:moveTo>
                    <a:pt x="17780" y="17780"/>
                  </a:moveTo>
                  <a:lnTo>
                    <a:pt x="0" y="17780"/>
                  </a:lnTo>
                  <a:lnTo>
                    <a:pt x="0" y="24129"/>
                  </a:lnTo>
                  <a:lnTo>
                    <a:pt x="24129" y="24129"/>
                  </a:lnTo>
                  <a:lnTo>
                    <a:pt x="17780" y="17780"/>
                  </a:lnTo>
                  <a:close/>
                </a:path>
                <a:path w="1965960" h="1965959">
                  <a:moveTo>
                    <a:pt x="24130" y="24130"/>
                  </a:moveTo>
                  <a:lnTo>
                    <a:pt x="0" y="24130"/>
                  </a:lnTo>
                  <a:lnTo>
                    <a:pt x="0" y="30479"/>
                  </a:lnTo>
                  <a:lnTo>
                    <a:pt x="30479" y="30479"/>
                  </a:lnTo>
                  <a:lnTo>
                    <a:pt x="24130" y="24130"/>
                  </a:lnTo>
                  <a:close/>
                </a:path>
                <a:path w="1965960" h="1965959">
                  <a:moveTo>
                    <a:pt x="30480" y="30480"/>
                  </a:moveTo>
                  <a:lnTo>
                    <a:pt x="0" y="30480"/>
                  </a:lnTo>
                  <a:lnTo>
                    <a:pt x="0" y="35559"/>
                  </a:lnTo>
                  <a:lnTo>
                    <a:pt x="1270" y="36830"/>
                  </a:lnTo>
                  <a:lnTo>
                    <a:pt x="36830" y="36830"/>
                  </a:lnTo>
                  <a:lnTo>
                    <a:pt x="30480" y="30480"/>
                  </a:lnTo>
                  <a:close/>
                </a:path>
                <a:path w="1965960" h="1965959">
                  <a:moveTo>
                    <a:pt x="36830" y="36830"/>
                  </a:moveTo>
                  <a:lnTo>
                    <a:pt x="1270" y="36830"/>
                  </a:lnTo>
                  <a:lnTo>
                    <a:pt x="7619" y="43179"/>
                  </a:lnTo>
                  <a:lnTo>
                    <a:pt x="43179" y="43179"/>
                  </a:lnTo>
                  <a:lnTo>
                    <a:pt x="36830" y="36830"/>
                  </a:lnTo>
                  <a:close/>
                </a:path>
                <a:path w="1965960" h="1965959">
                  <a:moveTo>
                    <a:pt x="43180" y="43180"/>
                  </a:moveTo>
                  <a:lnTo>
                    <a:pt x="7620" y="43180"/>
                  </a:lnTo>
                  <a:lnTo>
                    <a:pt x="13969" y="49529"/>
                  </a:lnTo>
                  <a:lnTo>
                    <a:pt x="49529" y="49529"/>
                  </a:lnTo>
                  <a:lnTo>
                    <a:pt x="43180" y="43180"/>
                  </a:lnTo>
                  <a:close/>
                </a:path>
                <a:path w="1965960" h="1965959">
                  <a:moveTo>
                    <a:pt x="49530" y="49530"/>
                  </a:moveTo>
                  <a:lnTo>
                    <a:pt x="13970" y="49530"/>
                  </a:lnTo>
                  <a:lnTo>
                    <a:pt x="20319" y="55879"/>
                  </a:lnTo>
                  <a:lnTo>
                    <a:pt x="55879" y="55879"/>
                  </a:lnTo>
                  <a:lnTo>
                    <a:pt x="49530" y="49530"/>
                  </a:lnTo>
                  <a:close/>
                </a:path>
                <a:path w="1965960" h="1965959">
                  <a:moveTo>
                    <a:pt x="55880" y="55880"/>
                  </a:moveTo>
                  <a:lnTo>
                    <a:pt x="20320" y="55880"/>
                  </a:lnTo>
                  <a:lnTo>
                    <a:pt x="26669" y="62229"/>
                  </a:lnTo>
                  <a:lnTo>
                    <a:pt x="62229" y="62229"/>
                  </a:lnTo>
                  <a:lnTo>
                    <a:pt x="55880" y="55880"/>
                  </a:lnTo>
                  <a:close/>
                </a:path>
                <a:path w="1965960" h="1965959">
                  <a:moveTo>
                    <a:pt x="62230" y="62230"/>
                  </a:moveTo>
                  <a:lnTo>
                    <a:pt x="26670" y="62230"/>
                  </a:lnTo>
                  <a:lnTo>
                    <a:pt x="33019" y="68579"/>
                  </a:lnTo>
                  <a:lnTo>
                    <a:pt x="68579" y="68579"/>
                  </a:lnTo>
                  <a:lnTo>
                    <a:pt x="62230" y="62230"/>
                  </a:lnTo>
                  <a:close/>
                </a:path>
                <a:path w="1965960" h="1965959">
                  <a:moveTo>
                    <a:pt x="68580" y="68580"/>
                  </a:moveTo>
                  <a:lnTo>
                    <a:pt x="33020" y="68580"/>
                  </a:lnTo>
                  <a:lnTo>
                    <a:pt x="39369" y="74929"/>
                  </a:lnTo>
                  <a:lnTo>
                    <a:pt x="74929" y="74929"/>
                  </a:lnTo>
                  <a:lnTo>
                    <a:pt x="68580" y="68580"/>
                  </a:lnTo>
                  <a:close/>
                </a:path>
                <a:path w="1965960" h="1965959">
                  <a:moveTo>
                    <a:pt x="74930" y="74930"/>
                  </a:moveTo>
                  <a:lnTo>
                    <a:pt x="39370" y="74930"/>
                  </a:lnTo>
                  <a:lnTo>
                    <a:pt x="45719" y="81279"/>
                  </a:lnTo>
                  <a:lnTo>
                    <a:pt x="81279" y="81279"/>
                  </a:lnTo>
                  <a:lnTo>
                    <a:pt x="74930" y="74930"/>
                  </a:lnTo>
                  <a:close/>
                </a:path>
                <a:path w="1965960" h="1965959">
                  <a:moveTo>
                    <a:pt x="81280" y="81280"/>
                  </a:moveTo>
                  <a:lnTo>
                    <a:pt x="45720" y="81280"/>
                  </a:lnTo>
                  <a:lnTo>
                    <a:pt x="52069" y="87629"/>
                  </a:lnTo>
                  <a:lnTo>
                    <a:pt x="87629" y="87629"/>
                  </a:lnTo>
                  <a:lnTo>
                    <a:pt x="81280" y="81280"/>
                  </a:lnTo>
                  <a:close/>
                </a:path>
                <a:path w="1965960" h="1965959">
                  <a:moveTo>
                    <a:pt x="87630" y="87630"/>
                  </a:moveTo>
                  <a:lnTo>
                    <a:pt x="52070" y="87630"/>
                  </a:lnTo>
                  <a:lnTo>
                    <a:pt x="58419" y="93979"/>
                  </a:lnTo>
                  <a:lnTo>
                    <a:pt x="93979" y="93979"/>
                  </a:lnTo>
                  <a:lnTo>
                    <a:pt x="87630" y="87630"/>
                  </a:lnTo>
                  <a:close/>
                </a:path>
                <a:path w="1965960" h="1965959">
                  <a:moveTo>
                    <a:pt x="93980" y="93980"/>
                  </a:moveTo>
                  <a:lnTo>
                    <a:pt x="58420" y="93980"/>
                  </a:lnTo>
                  <a:lnTo>
                    <a:pt x="64769" y="100329"/>
                  </a:lnTo>
                  <a:lnTo>
                    <a:pt x="100329" y="100329"/>
                  </a:lnTo>
                  <a:lnTo>
                    <a:pt x="93980" y="93980"/>
                  </a:lnTo>
                  <a:close/>
                </a:path>
                <a:path w="1965960" h="1965959">
                  <a:moveTo>
                    <a:pt x="100330" y="100330"/>
                  </a:moveTo>
                  <a:lnTo>
                    <a:pt x="64770" y="100330"/>
                  </a:lnTo>
                  <a:lnTo>
                    <a:pt x="71119" y="106679"/>
                  </a:lnTo>
                  <a:lnTo>
                    <a:pt x="106679" y="106679"/>
                  </a:lnTo>
                  <a:lnTo>
                    <a:pt x="100330" y="100330"/>
                  </a:lnTo>
                  <a:close/>
                </a:path>
                <a:path w="1965960" h="1965959">
                  <a:moveTo>
                    <a:pt x="106680" y="106680"/>
                  </a:moveTo>
                  <a:lnTo>
                    <a:pt x="71120" y="106680"/>
                  </a:lnTo>
                  <a:lnTo>
                    <a:pt x="77469" y="113029"/>
                  </a:lnTo>
                  <a:lnTo>
                    <a:pt x="113029" y="113029"/>
                  </a:lnTo>
                  <a:lnTo>
                    <a:pt x="106680" y="106680"/>
                  </a:lnTo>
                  <a:close/>
                </a:path>
                <a:path w="1965960" h="1965959">
                  <a:moveTo>
                    <a:pt x="113030" y="113030"/>
                  </a:moveTo>
                  <a:lnTo>
                    <a:pt x="77470" y="113030"/>
                  </a:lnTo>
                  <a:lnTo>
                    <a:pt x="83819" y="119379"/>
                  </a:lnTo>
                  <a:lnTo>
                    <a:pt x="119379" y="119379"/>
                  </a:lnTo>
                  <a:lnTo>
                    <a:pt x="113030" y="113030"/>
                  </a:lnTo>
                  <a:close/>
                </a:path>
                <a:path w="1965960" h="1965959">
                  <a:moveTo>
                    <a:pt x="119380" y="119380"/>
                  </a:moveTo>
                  <a:lnTo>
                    <a:pt x="83820" y="119380"/>
                  </a:lnTo>
                  <a:lnTo>
                    <a:pt x="90169" y="125729"/>
                  </a:lnTo>
                  <a:lnTo>
                    <a:pt x="125729" y="125729"/>
                  </a:lnTo>
                  <a:lnTo>
                    <a:pt x="119380" y="119380"/>
                  </a:lnTo>
                  <a:close/>
                </a:path>
                <a:path w="1965960" h="1965959">
                  <a:moveTo>
                    <a:pt x="125730" y="125730"/>
                  </a:moveTo>
                  <a:lnTo>
                    <a:pt x="90170" y="125730"/>
                  </a:lnTo>
                  <a:lnTo>
                    <a:pt x="96519" y="132079"/>
                  </a:lnTo>
                  <a:lnTo>
                    <a:pt x="132079" y="132079"/>
                  </a:lnTo>
                  <a:lnTo>
                    <a:pt x="125730" y="125730"/>
                  </a:lnTo>
                  <a:close/>
                </a:path>
                <a:path w="1965960" h="1965959">
                  <a:moveTo>
                    <a:pt x="132080" y="132080"/>
                  </a:moveTo>
                  <a:lnTo>
                    <a:pt x="96520" y="132080"/>
                  </a:lnTo>
                  <a:lnTo>
                    <a:pt x="102869" y="138429"/>
                  </a:lnTo>
                  <a:lnTo>
                    <a:pt x="138429" y="138429"/>
                  </a:lnTo>
                  <a:lnTo>
                    <a:pt x="132080" y="132080"/>
                  </a:lnTo>
                  <a:close/>
                </a:path>
                <a:path w="1965960" h="1965959">
                  <a:moveTo>
                    <a:pt x="138430" y="138430"/>
                  </a:moveTo>
                  <a:lnTo>
                    <a:pt x="102870" y="138430"/>
                  </a:lnTo>
                  <a:lnTo>
                    <a:pt x="109219" y="144779"/>
                  </a:lnTo>
                  <a:lnTo>
                    <a:pt x="144779" y="144779"/>
                  </a:lnTo>
                  <a:lnTo>
                    <a:pt x="138430" y="138430"/>
                  </a:lnTo>
                  <a:close/>
                </a:path>
                <a:path w="1965960" h="1965959">
                  <a:moveTo>
                    <a:pt x="144780" y="144780"/>
                  </a:moveTo>
                  <a:lnTo>
                    <a:pt x="109220" y="144780"/>
                  </a:lnTo>
                  <a:lnTo>
                    <a:pt x="115569" y="151129"/>
                  </a:lnTo>
                  <a:lnTo>
                    <a:pt x="151129" y="151129"/>
                  </a:lnTo>
                  <a:lnTo>
                    <a:pt x="144780" y="144780"/>
                  </a:lnTo>
                  <a:close/>
                </a:path>
                <a:path w="1965960" h="1965959">
                  <a:moveTo>
                    <a:pt x="151130" y="151130"/>
                  </a:moveTo>
                  <a:lnTo>
                    <a:pt x="115570" y="151130"/>
                  </a:lnTo>
                  <a:lnTo>
                    <a:pt x="121919" y="157479"/>
                  </a:lnTo>
                  <a:lnTo>
                    <a:pt x="157479" y="157479"/>
                  </a:lnTo>
                  <a:lnTo>
                    <a:pt x="151130" y="151130"/>
                  </a:lnTo>
                  <a:close/>
                </a:path>
                <a:path w="1965960" h="1965959">
                  <a:moveTo>
                    <a:pt x="157480" y="157480"/>
                  </a:moveTo>
                  <a:lnTo>
                    <a:pt x="121920" y="157480"/>
                  </a:lnTo>
                  <a:lnTo>
                    <a:pt x="128269" y="163829"/>
                  </a:lnTo>
                  <a:lnTo>
                    <a:pt x="163829" y="163829"/>
                  </a:lnTo>
                  <a:lnTo>
                    <a:pt x="157480" y="157480"/>
                  </a:lnTo>
                  <a:close/>
                </a:path>
                <a:path w="1965960" h="1965959">
                  <a:moveTo>
                    <a:pt x="163830" y="163830"/>
                  </a:moveTo>
                  <a:lnTo>
                    <a:pt x="128270" y="163830"/>
                  </a:lnTo>
                  <a:lnTo>
                    <a:pt x="134619" y="170179"/>
                  </a:lnTo>
                  <a:lnTo>
                    <a:pt x="170179" y="170179"/>
                  </a:lnTo>
                  <a:lnTo>
                    <a:pt x="163830" y="163830"/>
                  </a:lnTo>
                  <a:close/>
                </a:path>
                <a:path w="1965960" h="1965959">
                  <a:moveTo>
                    <a:pt x="170180" y="170180"/>
                  </a:moveTo>
                  <a:lnTo>
                    <a:pt x="134620" y="170180"/>
                  </a:lnTo>
                  <a:lnTo>
                    <a:pt x="140969" y="176529"/>
                  </a:lnTo>
                  <a:lnTo>
                    <a:pt x="176529" y="176529"/>
                  </a:lnTo>
                  <a:lnTo>
                    <a:pt x="170180" y="170180"/>
                  </a:lnTo>
                  <a:close/>
                </a:path>
                <a:path w="1965960" h="1965959">
                  <a:moveTo>
                    <a:pt x="176530" y="176530"/>
                  </a:moveTo>
                  <a:lnTo>
                    <a:pt x="140970" y="176530"/>
                  </a:lnTo>
                  <a:lnTo>
                    <a:pt x="147319" y="182879"/>
                  </a:lnTo>
                  <a:lnTo>
                    <a:pt x="182879" y="182879"/>
                  </a:lnTo>
                  <a:lnTo>
                    <a:pt x="176530" y="176530"/>
                  </a:lnTo>
                  <a:close/>
                </a:path>
                <a:path w="1965960" h="1965959">
                  <a:moveTo>
                    <a:pt x="182879" y="182879"/>
                  </a:moveTo>
                  <a:lnTo>
                    <a:pt x="147319" y="182879"/>
                  </a:lnTo>
                  <a:lnTo>
                    <a:pt x="153669" y="189229"/>
                  </a:lnTo>
                  <a:lnTo>
                    <a:pt x="189229" y="189229"/>
                  </a:lnTo>
                  <a:lnTo>
                    <a:pt x="182879" y="182879"/>
                  </a:lnTo>
                  <a:close/>
                </a:path>
                <a:path w="1965960" h="1965959">
                  <a:moveTo>
                    <a:pt x="189230" y="189230"/>
                  </a:moveTo>
                  <a:lnTo>
                    <a:pt x="153670" y="189230"/>
                  </a:lnTo>
                  <a:lnTo>
                    <a:pt x="160019" y="195579"/>
                  </a:lnTo>
                  <a:lnTo>
                    <a:pt x="195579" y="195579"/>
                  </a:lnTo>
                  <a:lnTo>
                    <a:pt x="189230" y="189230"/>
                  </a:lnTo>
                  <a:close/>
                </a:path>
                <a:path w="1965960" h="1965959">
                  <a:moveTo>
                    <a:pt x="195580" y="195580"/>
                  </a:moveTo>
                  <a:lnTo>
                    <a:pt x="160020" y="195580"/>
                  </a:lnTo>
                  <a:lnTo>
                    <a:pt x="166369" y="201929"/>
                  </a:lnTo>
                  <a:lnTo>
                    <a:pt x="201929" y="201929"/>
                  </a:lnTo>
                  <a:lnTo>
                    <a:pt x="195580" y="195580"/>
                  </a:lnTo>
                  <a:close/>
                </a:path>
                <a:path w="1965960" h="1965959">
                  <a:moveTo>
                    <a:pt x="201930" y="201930"/>
                  </a:moveTo>
                  <a:lnTo>
                    <a:pt x="166370" y="201930"/>
                  </a:lnTo>
                  <a:lnTo>
                    <a:pt x="172719" y="208279"/>
                  </a:lnTo>
                  <a:lnTo>
                    <a:pt x="208279" y="208279"/>
                  </a:lnTo>
                  <a:lnTo>
                    <a:pt x="201930" y="201930"/>
                  </a:lnTo>
                  <a:close/>
                </a:path>
                <a:path w="1965960" h="1965959">
                  <a:moveTo>
                    <a:pt x="208280" y="208280"/>
                  </a:moveTo>
                  <a:lnTo>
                    <a:pt x="172720" y="208280"/>
                  </a:lnTo>
                  <a:lnTo>
                    <a:pt x="185419" y="220979"/>
                  </a:lnTo>
                  <a:lnTo>
                    <a:pt x="220979" y="220979"/>
                  </a:lnTo>
                  <a:lnTo>
                    <a:pt x="208280" y="208280"/>
                  </a:lnTo>
                  <a:close/>
                </a:path>
                <a:path w="1965960" h="1965959">
                  <a:moveTo>
                    <a:pt x="220980" y="220980"/>
                  </a:moveTo>
                  <a:lnTo>
                    <a:pt x="185420" y="220980"/>
                  </a:lnTo>
                  <a:lnTo>
                    <a:pt x="191769" y="227329"/>
                  </a:lnTo>
                  <a:lnTo>
                    <a:pt x="227329" y="227329"/>
                  </a:lnTo>
                  <a:lnTo>
                    <a:pt x="220980" y="220980"/>
                  </a:lnTo>
                  <a:close/>
                </a:path>
                <a:path w="1965960" h="1965959">
                  <a:moveTo>
                    <a:pt x="227330" y="227330"/>
                  </a:moveTo>
                  <a:lnTo>
                    <a:pt x="191770" y="227330"/>
                  </a:lnTo>
                  <a:lnTo>
                    <a:pt x="198119" y="233679"/>
                  </a:lnTo>
                  <a:lnTo>
                    <a:pt x="233679" y="233679"/>
                  </a:lnTo>
                  <a:lnTo>
                    <a:pt x="227330" y="227330"/>
                  </a:lnTo>
                  <a:close/>
                </a:path>
                <a:path w="1965960" h="1965959">
                  <a:moveTo>
                    <a:pt x="233680" y="233680"/>
                  </a:moveTo>
                  <a:lnTo>
                    <a:pt x="198120" y="233680"/>
                  </a:lnTo>
                  <a:lnTo>
                    <a:pt x="204469" y="240029"/>
                  </a:lnTo>
                  <a:lnTo>
                    <a:pt x="240029" y="240029"/>
                  </a:lnTo>
                  <a:lnTo>
                    <a:pt x="233680" y="233680"/>
                  </a:lnTo>
                  <a:close/>
                </a:path>
                <a:path w="1965960" h="1965959">
                  <a:moveTo>
                    <a:pt x="240030" y="240030"/>
                  </a:moveTo>
                  <a:lnTo>
                    <a:pt x="204470" y="240030"/>
                  </a:lnTo>
                  <a:lnTo>
                    <a:pt x="210819" y="246379"/>
                  </a:lnTo>
                  <a:lnTo>
                    <a:pt x="246379" y="246379"/>
                  </a:lnTo>
                  <a:lnTo>
                    <a:pt x="240030" y="240030"/>
                  </a:lnTo>
                  <a:close/>
                </a:path>
                <a:path w="1965960" h="1965959">
                  <a:moveTo>
                    <a:pt x="246380" y="246380"/>
                  </a:moveTo>
                  <a:lnTo>
                    <a:pt x="210820" y="246380"/>
                  </a:lnTo>
                  <a:lnTo>
                    <a:pt x="217169" y="252729"/>
                  </a:lnTo>
                  <a:lnTo>
                    <a:pt x="252729" y="252729"/>
                  </a:lnTo>
                  <a:lnTo>
                    <a:pt x="246380" y="246380"/>
                  </a:lnTo>
                  <a:close/>
                </a:path>
                <a:path w="1965960" h="1965959">
                  <a:moveTo>
                    <a:pt x="252730" y="252730"/>
                  </a:moveTo>
                  <a:lnTo>
                    <a:pt x="217170" y="252730"/>
                  </a:lnTo>
                  <a:lnTo>
                    <a:pt x="223519" y="259079"/>
                  </a:lnTo>
                  <a:lnTo>
                    <a:pt x="259079" y="259079"/>
                  </a:lnTo>
                  <a:lnTo>
                    <a:pt x="252730" y="252730"/>
                  </a:lnTo>
                  <a:close/>
                </a:path>
                <a:path w="1965960" h="1965959">
                  <a:moveTo>
                    <a:pt x="259080" y="259080"/>
                  </a:moveTo>
                  <a:lnTo>
                    <a:pt x="223520" y="259080"/>
                  </a:lnTo>
                  <a:lnTo>
                    <a:pt x="229869" y="265429"/>
                  </a:lnTo>
                  <a:lnTo>
                    <a:pt x="265430" y="265429"/>
                  </a:lnTo>
                  <a:lnTo>
                    <a:pt x="259080" y="259080"/>
                  </a:lnTo>
                  <a:close/>
                </a:path>
                <a:path w="1965960" h="1965959">
                  <a:moveTo>
                    <a:pt x="265430" y="265430"/>
                  </a:moveTo>
                  <a:lnTo>
                    <a:pt x="229870" y="265430"/>
                  </a:lnTo>
                  <a:lnTo>
                    <a:pt x="236219" y="271779"/>
                  </a:lnTo>
                  <a:lnTo>
                    <a:pt x="271779" y="271779"/>
                  </a:lnTo>
                  <a:lnTo>
                    <a:pt x="265430" y="265430"/>
                  </a:lnTo>
                  <a:close/>
                </a:path>
                <a:path w="1965960" h="1965959">
                  <a:moveTo>
                    <a:pt x="271780" y="271780"/>
                  </a:moveTo>
                  <a:lnTo>
                    <a:pt x="236220" y="271780"/>
                  </a:lnTo>
                  <a:lnTo>
                    <a:pt x="242569" y="278129"/>
                  </a:lnTo>
                  <a:lnTo>
                    <a:pt x="278129" y="278129"/>
                  </a:lnTo>
                  <a:lnTo>
                    <a:pt x="271780" y="271780"/>
                  </a:lnTo>
                  <a:close/>
                </a:path>
                <a:path w="1965960" h="1965959">
                  <a:moveTo>
                    <a:pt x="278130" y="278130"/>
                  </a:moveTo>
                  <a:lnTo>
                    <a:pt x="242570" y="278130"/>
                  </a:lnTo>
                  <a:lnTo>
                    <a:pt x="248919" y="284479"/>
                  </a:lnTo>
                  <a:lnTo>
                    <a:pt x="284479" y="284479"/>
                  </a:lnTo>
                  <a:lnTo>
                    <a:pt x="278130" y="278130"/>
                  </a:lnTo>
                  <a:close/>
                </a:path>
                <a:path w="1965960" h="1965959">
                  <a:moveTo>
                    <a:pt x="284480" y="284480"/>
                  </a:moveTo>
                  <a:lnTo>
                    <a:pt x="248920" y="284480"/>
                  </a:lnTo>
                  <a:lnTo>
                    <a:pt x="261619" y="297179"/>
                  </a:lnTo>
                  <a:lnTo>
                    <a:pt x="297179" y="297179"/>
                  </a:lnTo>
                  <a:lnTo>
                    <a:pt x="284480" y="284480"/>
                  </a:lnTo>
                  <a:close/>
                </a:path>
                <a:path w="1965960" h="1965959">
                  <a:moveTo>
                    <a:pt x="297180" y="297180"/>
                  </a:moveTo>
                  <a:lnTo>
                    <a:pt x="261620" y="297180"/>
                  </a:lnTo>
                  <a:lnTo>
                    <a:pt x="267969" y="303529"/>
                  </a:lnTo>
                  <a:lnTo>
                    <a:pt x="303529" y="303529"/>
                  </a:lnTo>
                  <a:lnTo>
                    <a:pt x="297180" y="297180"/>
                  </a:lnTo>
                  <a:close/>
                </a:path>
                <a:path w="1965960" h="1965959">
                  <a:moveTo>
                    <a:pt x="303530" y="303530"/>
                  </a:moveTo>
                  <a:lnTo>
                    <a:pt x="267970" y="303530"/>
                  </a:lnTo>
                  <a:lnTo>
                    <a:pt x="274319" y="309879"/>
                  </a:lnTo>
                  <a:lnTo>
                    <a:pt x="309879" y="309879"/>
                  </a:lnTo>
                  <a:lnTo>
                    <a:pt x="303530" y="303530"/>
                  </a:lnTo>
                  <a:close/>
                </a:path>
                <a:path w="1965960" h="1965959">
                  <a:moveTo>
                    <a:pt x="309880" y="309880"/>
                  </a:moveTo>
                  <a:lnTo>
                    <a:pt x="274320" y="309880"/>
                  </a:lnTo>
                  <a:lnTo>
                    <a:pt x="280669" y="316229"/>
                  </a:lnTo>
                  <a:lnTo>
                    <a:pt x="316230" y="316229"/>
                  </a:lnTo>
                  <a:lnTo>
                    <a:pt x="309880" y="309880"/>
                  </a:lnTo>
                  <a:close/>
                </a:path>
                <a:path w="1965960" h="1965959">
                  <a:moveTo>
                    <a:pt x="316230" y="316230"/>
                  </a:moveTo>
                  <a:lnTo>
                    <a:pt x="280670" y="316230"/>
                  </a:lnTo>
                  <a:lnTo>
                    <a:pt x="287019" y="322579"/>
                  </a:lnTo>
                  <a:lnTo>
                    <a:pt x="322579" y="322579"/>
                  </a:lnTo>
                  <a:lnTo>
                    <a:pt x="316230" y="316230"/>
                  </a:lnTo>
                  <a:close/>
                </a:path>
                <a:path w="1965960" h="1965959">
                  <a:moveTo>
                    <a:pt x="322580" y="322580"/>
                  </a:moveTo>
                  <a:lnTo>
                    <a:pt x="287020" y="322580"/>
                  </a:lnTo>
                  <a:lnTo>
                    <a:pt x="293369" y="328929"/>
                  </a:lnTo>
                  <a:lnTo>
                    <a:pt x="328930" y="328929"/>
                  </a:lnTo>
                  <a:lnTo>
                    <a:pt x="322580" y="322580"/>
                  </a:lnTo>
                  <a:close/>
                </a:path>
                <a:path w="1965960" h="1965959">
                  <a:moveTo>
                    <a:pt x="328930" y="328930"/>
                  </a:moveTo>
                  <a:lnTo>
                    <a:pt x="293370" y="328930"/>
                  </a:lnTo>
                  <a:lnTo>
                    <a:pt x="299719" y="335279"/>
                  </a:lnTo>
                  <a:lnTo>
                    <a:pt x="335279" y="335279"/>
                  </a:lnTo>
                  <a:lnTo>
                    <a:pt x="328930" y="328930"/>
                  </a:lnTo>
                  <a:close/>
                </a:path>
                <a:path w="1965960" h="1965959">
                  <a:moveTo>
                    <a:pt x="335280" y="335280"/>
                  </a:moveTo>
                  <a:lnTo>
                    <a:pt x="299720" y="335280"/>
                  </a:lnTo>
                  <a:lnTo>
                    <a:pt x="306069" y="341629"/>
                  </a:lnTo>
                  <a:lnTo>
                    <a:pt x="341629" y="341629"/>
                  </a:lnTo>
                  <a:lnTo>
                    <a:pt x="335280" y="335280"/>
                  </a:lnTo>
                  <a:close/>
                </a:path>
                <a:path w="1965960" h="1965959">
                  <a:moveTo>
                    <a:pt x="341630" y="341630"/>
                  </a:moveTo>
                  <a:lnTo>
                    <a:pt x="306070" y="341630"/>
                  </a:lnTo>
                  <a:lnTo>
                    <a:pt x="351790" y="387349"/>
                  </a:lnTo>
                  <a:lnTo>
                    <a:pt x="387350" y="387349"/>
                  </a:lnTo>
                  <a:lnTo>
                    <a:pt x="341630" y="341630"/>
                  </a:lnTo>
                  <a:close/>
                </a:path>
                <a:path w="1965960" h="1965959">
                  <a:moveTo>
                    <a:pt x="387350" y="387350"/>
                  </a:moveTo>
                  <a:lnTo>
                    <a:pt x="351790" y="387350"/>
                  </a:lnTo>
                  <a:lnTo>
                    <a:pt x="400049" y="435609"/>
                  </a:lnTo>
                  <a:lnTo>
                    <a:pt x="435609" y="435609"/>
                  </a:lnTo>
                  <a:lnTo>
                    <a:pt x="387350" y="387350"/>
                  </a:lnTo>
                  <a:close/>
                </a:path>
                <a:path w="1965960" h="1965959">
                  <a:moveTo>
                    <a:pt x="435610" y="435610"/>
                  </a:moveTo>
                  <a:lnTo>
                    <a:pt x="400050" y="435610"/>
                  </a:lnTo>
                  <a:lnTo>
                    <a:pt x="421640" y="457200"/>
                  </a:lnTo>
                  <a:lnTo>
                    <a:pt x="457200" y="457200"/>
                  </a:lnTo>
                  <a:lnTo>
                    <a:pt x="435610" y="435610"/>
                  </a:lnTo>
                  <a:close/>
                </a:path>
                <a:path w="1965960" h="1965959">
                  <a:moveTo>
                    <a:pt x="457200" y="457200"/>
                  </a:moveTo>
                  <a:lnTo>
                    <a:pt x="421640" y="457200"/>
                  </a:lnTo>
                  <a:lnTo>
                    <a:pt x="431800" y="467360"/>
                  </a:lnTo>
                  <a:lnTo>
                    <a:pt x="467360" y="467360"/>
                  </a:lnTo>
                  <a:lnTo>
                    <a:pt x="457200" y="457200"/>
                  </a:lnTo>
                  <a:close/>
                </a:path>
                <a:path w="1965960" h="1965959">
                  <a:moveTo>
                    <a:pt x="467360" y="467360"/>
                  </a:moveTo>
                  <a:lnTo>
                    <a:pt x="431800" y="467360"/>
                  </a:lnTo>
                  <a:lnTo>
                    <a:pt x="447039" y="482599"/>
                  </a:lnTo>
                  <a:lnTo>
                    <a:pt x="482599" y="482599"/>
                  </a:lnTo>
                  <a:lnTo>
                    <a:pt x="467360" y="467360"/>
                  </a:lnTo>
                  <a:close/>
                </a:path>
                <a:path w="1965960" h="1965959">
                  <a:moveTo>
                    <a:pt x="482600" y="482600"/>
                  </a:moveTo>
                  <a:lnTo>
                    <a:pt x="447040" y="482600"/>
                  </a:lnTo>
                  <a:lnTo>
                    <a:pt x="457199" y="492759"/>
                  </a:lnTo>
                  <a:lnTo>
                    <a:pt x="492759" y="492759"/>
                  </a:lnTo>
                  <a:lnTo>
                    <a:pt x="482600" y="482600"/>
                  </a:lnTo>
                  <a:close/>
                </a:path>
                <a:path w="1965960" h="1965959">
                  <a:moveTo>
                    <a:pt x="492760" y="492760"/>
                  </a:moveTo>
                  <a:lnTo>
                    <a:pt x="457200" y="492760"/>
                  </a:lnTo>
                  <a:lnTo>
                    <a:pt x="459740" y="495300"/>
                  </a:lnTo>
                  <a:lnTo>
                    <a:pt x="495300" y="495300"/>
                  </a:lnTo>
                  <a:lnTo>
                    <a:pt x="492760" y="492760"/>
                  </a:lnTo>
                  <a:close/>
                </a:path>
                <a:path w="1965960" h="1965959">
                  <a:moveTo>
                    <a:pt x="495300" y="495300"/>
                  </a:moveTo>
                  <a:lnTo>
                    <a:pt x="459740" y="495300"/>
                  </a:lnTo>
                  <a:lnTo>
                    <a:pt x="466090" y="501650"/>
                  </a:lnTo>
                  <a:lnTo>
                    <a:pt x="501650" y="501650"/>
                  </a:lnTo>
                  <a:lnTo>
                    <a:pt x="495300" y="495300"/>
                  </a:lnTo>
                  <a:close/>
                </a:path>
                <a:path w="1965960" h="1965959">
                  <a:moveTo>
                    <a:pt x="501650" y="501650"/>
                  </a:moveTo>
                  <a:lnTo>
                    <a:pt x="466090" y="501650"/>
                  </a:lnTo>
                  <a:lnTo>
                    <a:pt x="472439" y="507999"/>
                  </a:lnTo>
                  <a:lnTo>
                    <a:pt x="507999" y="507999"/>
                  </a:lnTo>
                  <a:lnTo>
                    <a:pt x="501650" y="501650"/>
                  </a:lnTo>
                  <a:close/>
                </a:path>
                <a:path w="1965960" h="1965959">
                  <a:moveTo>
                    <a:pt x="508000" y="508000"/>
                  </a:moveTo>
                  <a:lnTo>
                    <a:pt x="472440" y="508000"/>
                  </a:lnTo>
                  <a:lnTo>
                    <a:pt x="478789" y="514349"/>
                  </a:lnTo>
                  <a:lnTo>
                    <a:pt x="514349" y="514349"/>
                  </a:lnTo>
                  <a:lnTo>
                    <a:pt x="508000" y="508000"/>
                  </a:lnTo>
                  <a:close/>
                </a:path>
                <a:path w="1965960" h="1965959">
                  <a:moveTo>
                    <a:pt x="514350" y="514350"/>
                  </a:moveTo>
                  <a:lnTo>
                    <a:pt x="478790" y="514350"/>
                  </a:lnTo>
                  <a:lnTo>
                    <a:pt x="482600" y="518160"/>
                  </a:lnTo>
                  <a:lnTo>
                    <a:pt x="518160" y="518160"/>
                  </a:lnTo>
                  <a:lnTo>
                    <a:pt x="514350" y="514350"/>
                  </a:lnTo>
                  <a:close/>
                </a:path>
                <a:path w="1965960" h="1965959">
                  <a:moveTo>
                    <a:pt x="518160" y="518160"/>
                  </a:moveTo>
                  <a:lnTo>
                    <a:pt x="482600" y="518160"/>
                  </a:lnTo>
                  <a:lnTo>
                    <a:pt x="488949" y="524509"/>
                  </a:lnTo>
                  <a:lnTo>
                    <a:pt x="524509" y="524509"/>
                  </a:lnTo>
                  <a:lnTo>
                    <a:pt x="518160" y="518160"/>
                  </a:lnTo>
                  <a:close/>
                </a:path>
                <a:path w="1965960" h="1965959">
                  <a:moveTo>
                    <a:pt x="524510" y="524510"/>
                  </a:moveTo>
                  <a:lnTo>
                    <a:pt x="488950" y="524510"/>
                  </a:lnTo>
                  <a:lnTo>
                    <a:pt x="491490" y="527049"/>
                  </a:lnTo>
                  <a:lnTo>
                    <a:pt x="527050" y="527049"/>
                  </a:lnTo>
                  <a:lnTo>
                    <a:pt x="524510" y="524510"/>
                  </a:lnTo>
                  <a:close/>
                </a:path>
                <a:path w="1965960" h="1965959">
                  <a:moveTo>
                    <a:pt x="527050" y="527050"/>
                  </a:moveTo>
                  <a:lnTo>
                    <a:pt x="491490" y="527050"/>
                  </a:lnTo>
                  <a:lnTo>
                    <a:pt x="495299" y="530859"/>
                  </a:lnTo>
                  <a:lnTo>
                    <a:pt x="530859" y="530859"/>
                  </a:lnTo>
                  <a:lnTo>
                    <a:pt x="527050" y="527050"/>
                  </a:lnTo>
                  <a:close/>
                </a:path>
                <a:path w="1965960" h="1965959">
                  <a:moveTo>
                    <a:pt x="530860" y="530860"/>
                  </a:moveTo>
                  <a:lnTo>
                    <a:pt x="495300" y="530860"/>
                  </a:lnTo>
                  <a:lnTo>
                    <a:pt x="497840" y="533400"/>
                  </a:lnTo>
                  <a:lnTo>
                    <a:pt x="533400" y="533400"/>
                  </a:lnTo>
                  <a:lnTo>
                    <a:pt x="530860" y="530860"/>
                  </a:lnTo>
                  <a:close/>
                </a:path>
                <a:path w="1965960" h="1965959">
                  <a:moveTo>
                    <a:pt x="533400" y="533400"/>
                  </a:moveTo>
                  <a:lnTo>
                    <a:pt x="497840" y="533400"/>
                  </a:lnTo>
                  <a:lnTo>
                    <a:pt x="504190" y="539750"/>
                  </a:lnTo>
                  <a:lnTo>
                    <a:pt x="539750" y="539750"/>
                  </a:lnTo>
                  <a:lnTo>
                    <a:pt x="533400" y="533400"/>
                  </a:lnTo>
                  <a:close/>
                </a:path>
                <a:path w="1965960" h="1965959">
                  <a:moveTo>
                    <a:pt x="539750" y="539750"/>
                  </a:moveTo>
                  <a:lnTo>
                    <a:pt x="504190" y="539750"/>
                  </a:lnTo>
                  <a:lnTo>
                    <a:pt x="514350" y="549910"/>
                  </a:lnTo>
                  <a:lnTo>
                    <a:pt x="549910" y="549910"/>
                  </a:lnTo>
                  <a:lnTo>
                    <a:pt x="539750" y="539750"/>
                  </a:lnTo>
                  <a:close/>
                </a:path>
                <a:path w="1965960" h="1965959">
                  <a:moveTo>
                    <a:pt x="549910" y="549910"/>
                  </a:moveTo>
                  <a:lnTo>
                    <a:pt x="514350" y="549910"/>
                  </a:lnTo>
                  <a:lnTo>
                    <a:pt x="516890" y="552449"/>
                  </a:lnTo>
                  <a:lnTo>
                    <a:pt x="552449" y="552449"/>
                  </a:lnTo>
                  <a:lnTo>
                    <a:pt x="549910" y="549910"/>
                  </a:lnTo>
                  <a:close/>
                </a:path>
                <a:path w="1965960" h="1965959">
                  <a:moveTo>
                    <a:pt x="552450" y="552450"/>
                  </a:moveTo>
                  <a:lnTo>
                    <a:pt x="516890" y="552450"/>
                  </a:lnTo>
                  <a:lnTo>
                    <a:pt x="520699" y="556259"/>
                  </a:lnTo>
                  <a:lnTo>
                    <a:pt x="556259" y="556259"/>
                  </a:lnTo>
                  <a:lnTo>
                    <a:pt x="552450" y="552450"/>
                  </a:lnTo>
                  <a:close/>
                </a:path>
                <a:path w="1965960" h="1965959">
                  <a:moveTo>
                    <a:pt x="556260" y="556260"/>
                  </a:moveTo>
                  <a:lnTo>
                    <a:pt x="520700" y="556260"/>
                  </a:lnTo>
                  <a:lnTo>
                    <a:pt x="527049" y="562609"/>
                  </a:lnTo>
                  <a:lnTo>
                    <a:pt x="562609" y="562609"/>
                  </a:lnTo>
                  <a:lnTo>
                    <a:pt x="556260" y="556260"/>
                  </a:lnTo>
                  <a:close/>
                </a:path>
                <a:path w="1965960" h="1965959">
                  <a:moveTo>
                    <a:pt x="562610" y="562610"/>
                  </a:moveTo>
                  <a:lnTo>
                    <a:pt x="527050" y="562610"/>
                  </a:lnTo>
                  <a:lnTo>
                    <a:pt x="529589" y="565149"/>
                  </a:lnTo>
                  <a:lnTo>
                    <a:pt x="565149" y="565149"/>
                  </a:lnTo>
                  <a:lnTo>
                    <a:pt x="562610" y="562610"/>
                  </a:lnTo>
                  <a:close/>
                </a:path>
                <a:path w="1965960" h="1965959">
                  <a:moveTo>
                    <a:pt x="565150" y="565150"/>
                  </a:moveTo>
                  <a:lnTo>
                    <a:pt x="529590" y="565150"/>
                  </a:lnTo>
                  <a:lnTo>
                    <a:pt x="535940" y="571500"/>
                  </a:lnTo>
                  <a:lnTo>
                    <a:pt x="571500" y="571500"/>
                  </a:lnTo>
                  <a:lnTo>
                    <a:pt x="565150" y="565150"/>
                  </a:lnTo>
                  <a:close/>
                </a:path>
                <a:path w="1965960" h="1965959">
                  <a:moveTo>
                    <a:pt x="571500" y="571500"/>
                  </a:moveTo>
                  <a:lnTo>
                    <a:pt x="535940" y="571500"/>
                  </a:lnTo>
                  <a:lnTo>
                    <a:pt x="539749" y="575309"/>
                  </a:lnTo>
                  <a:lnTo>
                    <a:pt x="575309" y="575309"/>
                  </a:lnTo>
                  <a:lnTo>
                    <a:pt x="571500" y="571500"/>
                  </a:lnTo>
                  <a:close/>
                </a:path>
                <a:path w="1965960" h="1965959">
                  <a:moveTo>
                    <a:pt x="575310" y="575310"/>
                  </a:moveTo>
                  <a:lnTo>
                    <a:pt x="539750" y="575310"/>
                  </a:lnTo>
                  <a:lnTo>
                    <a:pt x="542290" y="577849"/>
                  </a:lnTo>
                  <a:lnTo>
                    <a:pt x="577850" y="577849"/>
                  </a:lnTo>
                  <a:lnTo>
                    <a:pt x="575310" y="575310"/>
                  </a:lnTo>
                  <a:close/>
                </a:path>
                <a:path w="1965960" h="1965959">
                  <a:moveTo>
                    <a:pt x="577850" y="577850"/>
                  </a:moveTo>
                  <a:lnTo>
                    <a:pt x="542290" y="577850"/>
                  </a:lnTo>
                  <a:lnTo>
                    <a:pt x="548640" y="584199"/>
                  </a:lnTo>
                  <a:lnTo>
                    <a:pt x="584199" y="584199"/>
                  </a:lnTo>
                  <a:lnTo>
                    <a:pt x="577850" y="577850"/>
                  </a:lnTo>
                  <a:close/>
                </a:path>
                <a:path w="1965960" h="1965959">
                  <a:moveTo>
                    <a:pt x="584200" y="584200"/>
                  </a:moveTo>
                  <a:lnTo>
                    <a:pt x="548640" y="584200"/>
                  </a:lnTo>
                  <a:lnTo>
                    <a:pt x="552450" y="588010"/>
                  </a:lnTo>
                  <a:lnTo>
                    <a:pt x="588010" y="588010"/>
                  </a:lnTo>
                  <a:lnTo>
                    <a:pt x="584200" y="584200"/>
                  </a:lnTo>
                  <a:close/>
                </a:path>
                <a:path w="1965960" h="1965959">
                  <a:moveTo>
                    <a:pt x="588010" y="588010"/>
                  </a:moveTo>
                  <a:lnTo>
                    <a:pt x="552450" y="588010"/>
                  </a:lnTo>
                  <a:lnTo>
                    <a:pt x="554990" y="590549"/>
                  </a:lnTo>
                  <a:lnTo>
                    <a:pt x="590550" y="590549"/>
                  </a:lnTo>
                  <a:lnTo>
                    <a:pt x="588010" y="588010"/>
                  </a:lnTo>
                  <a:close/>
                </a:path>
                <a:path w="1965960" h="1965959">
                  <a:moveTo>
                    <a:pt x="590550" y="590550"/>
                  </a:moveTo>
                  <a:lnTo>
                    <a:pt x="554990" y="590550"/>
                  </a:lnTo>
                  <a:lnTo>
                    <a:pt x="558799" y="594359"/>
                  </a:lnTo>
                  <a:lnTo>
                    <a:pt x="594359" y="594359"/>
                  </a:lnTo>
                  <a:lnTo>
                    <a:pt x="590550" y="590550"/>
                  </a:lnTo>
                  <a:close/>
                </a:path>
                <a:path w="1965960" h="1965959">
                  <a:moveTo>
                    <a:pt x="594359" y="594359"/>
                  </a:moveTo>
                  <a:lnTo>
                    <a:pt x="558800" y="594359"/>
                  </a:lnTo>
                  <a:lnTo>
                    <a:pt x="561339" y="596899"/>
                  </a:lnTo>
                  <a:lnTo>
                    <a:pt x="596899" y="596899"/>
                  </a:lnTo>
                  <a:lnTo>
                    <a:pt x="594359" y="594359"/>
                  </a:lnTo>
                  <a:close/>
                </a:path>
                <a:path w="1965960" h="1965959">
                  <a:moveTo>
                    <a:pt x="596900" y="596900"/>
                  </a:moveTo>
                  <a:lnTo>
                    <a:pt x="561340" y="596900"/>
                  </a:lnTo>
                  <a:lnTo>
                    <a:pt x="574040" y="609600"/>
                  </a:lnTo>
                  <a:lnTo>
                    <a:pt x="609600" y="609600"/>
                  </a:lnTo>
                  <a:lnTo>
                    <a:pt x="596900" y="596900"/>
                  </a:lnTo>
                  <a:close/>
                </a:path>
                <a:path w="1965960" h="1965959">
                  <a:moveTo>
                    <a:pt x="609600" y="609600"/>
                  </a:moveTo>
                  <a:lnTo>
                    <a:pt x="574040" y="609600"/>
                  </a:lnTo>
                  <a:lnTo>
                    <a:pt x="577849" y="613409"/>
                  </a:lnTo>
                  <a:lnTo>
                    <a:pt x="613409" y="613409"/>
                  </a:lnTo>
                  <a:lnTo>
                    <a:pt x="609600" y="609600"/>
                  </a:lnTo>
                  <a:close/>
                </a:path>
                <a:path w="1965960" h="1965959">
                  <a:moveTo>
                    <a:pt x="613410" y="613410"/>
                  </a:moveTo>
                  <a:lnTo>
                    <a:pt x="577850" y="613410"/>
                  </a:lnTo>
                  <a:lnTo>
                    <a:pt x="580389" y="615949"/>
                  </a:lnTo>
                  <a:lnTo>
                    <a:pt x="615949" y="615949"/>
                  </a:lnTo>
                  <a:lnTo>
                    <a:pt x="613410" y="613410"/>
                  </a:lnTo>
                  <a:close/>
                </a:path>
                <a:path w="1965960" h="1965959">
                  <a:moveTo>
                    <a:pt x="615950" y="615950"/>
                  </a:moveTo>
                  <a:lnTo>
                    <a:pt x="580390" y="615950"/>
                  </a:lnTo>
                  <a:lnTo>
                    <a:pt x="584200" y="619760"/>
                  </a:lnTo>
                  <a:lnTo>
                    <a:pt x="619760" y="619760"/>
                  </a:lnTo>
                  <a:lnTo>
                    <a:pt x="615950" y="615950"/>
                  </a:lnTo>
                  <a:close/>
                </a:path>
                <a:path w="1965960" h="1965959">
                  <a:moveTo>
                    <a:pt x="619760" y="619760"/>
                  </a:moveTo>
                  <a:lnTo>
                    <a:pt x="584200" y="619760"/>
                  </a:lnTo>
                  <a:lnTo>
                    <a:pt x="586740" y="622300"/>
                  </a:lnTo>
                  <a:lnTo>
                    <a:pt x="622300" y="622300"/>
                  </a:lnTo>
                  <a:lnTo>
                    <a:pt x="619760" y="619760"/>
                  </a:lnTo>
                  <a:close/>
                </a:path>
                <a:path w="1965960" h="1965959">
                  <a:moveTo>
                    <a:pt x="622300" y="622300"/>
                  </a:moveTo>
                  <a:lnTo>
                    <a:pt x="586740" y="622300"/>
                  </a:lnTo>
                  <a:lnTo>
                    <a:pt x="590549" y="626109"/>
                  </a:lnTo>
                  <a:lnTo>
                    <a:pt x="626109" y="626109"/>
                  </a:lnTo>
                  <a:lnTo>
                    <a:pt x="622300" y="622300"/>
                  </a:lnTo>
                  <a:close/>
                </a:path>
                <a:path w="1965960" h="1965959">
                  <a:moveTo>
                    <a:pt x="626110" y="626110"/>
                  </a:moveTo>
                  <a:lnTo>
                    <a:pt x="590550" y="626110"/>
                  </a:lnTo>
                  <a:lnTo>
                    <a:pt x="593090" y="628650"/>
                  </a:lnTo>
                  <a:lnTo>
                    <a:pt x="628650" y="628650"/>
                  </a:lnTo>
                  <a:lnTo>
                    <a:pt x="626110" y="626110"/>
                  </a:lnTo>
                  <a:close/>
                </a:path>
                <a:path w="1965960" h="1965959">
                  <a:moveTo>
                    <a:pt x="628650" y="628650"/>
                  </a:moveTo>
                  <a:lnTo>
                    <a:pt x="593090" y="628650"/>
                  </a:lnTo>
                  <a:lnTo>
                    <a:pt x="605790" y="641349"/>
                  </a:lnTo>
                  <a:lnTo>
                    <a:pt x="641350" y="641349"/>
                  </a:lnTo>
                  <a:lnTo>
                    <a:pt x="628650" y="628650"/>
                  </a:lnTo>
                  <a:close/>
                </a:path>
                <a:path w="1965960" h="1965959">
                  <a:moveTo>
                    <a:pt x="641350" y="641350"/>
                  </a:moveTo>
                  <a:lnTo>
                    <a:pt x="605790" y="641350"/>
                  </a:lnTo>
                  <a:lnTo>
                    <a:pt x="609599" y="645159"/>
                  </a:lnTo>
                  <a:lnTo>
                    <a:pt x="645159" y="645159"/>
                  </a:lnTo>
                  <a:lnTo>
                    <a:pt x="641350" y="641350"/>
                  </a:lnTo>
                  <a:close/>
                </a:path>
                <a:path w="1965960" h="1965959">
                  <a:moveTo>
                    <a:pt x="645160" y="645159"/>
                  </a:moveTo>
                  <a:lnTo>
                    <a:pt x="609600" y="645159"/>
                  </a:lnTo>
                  <a:lnTo>
                    <a:pt x="615949" y="651509"/>
                  </a:lnTo>
                  <a:lnTo>
                    <a:pt x="651509" y="651509"/>
                  </a:lnTo>
                  <a:lnTo>
                    <a:pt x="645160" y="645159"/>
                  </a:lnTo>
                  <a:close/>
                </a:path>
                <a:path w="1965960" h="1965959">
                  <a:moveTo>
                    <a:pt x="651510" y="651510"/>
                  </a:moveTo>
                  <a:lnTo>
                    <a:pt x="615950" y="651510"/>
                  </a:lnTo>
                  <a:lnTo>
                    <a:pt x="631190" y="666749"/>
                  </a:lnTo>
                  <a:lnTo>
                    <a:pt x="666750" y="666749"/>
                  </a:lnTo>
                  <a:lnTo>
                    <a:pt x="651510" y="651510"/>
                  </a:lnTo>
                  <a:close/>
                </a:path>
                <a:path w="1965960" h="1965959">
                  <a:moveTo>
                    <a:pt x="666750" y="666750"/>
                  </a:moveTo>
                  <a:lnTo>
                    <a:pt x="631190" y="666750"/>
                  </a:lnTo>
                  <a:lnTo>
                    <a:pt x="647699" y="683259"/>
                  </a:lnTo>
                  <a:lnTo>
                    <a:pt x="683259" y="683259"/>
                  </a:lnTo>
                  <a:lnTo>
                    <a:pt x="666750" y="666750"/>
                  </a:lnTo>
                  <a:close/>
                </a:path>
                <a:path w="1965960" h="1965959">
                  <a:moveTo>
                    <a:pt x="683260" y="683260"/>
                  </a:moveTo>
                  <a:lnTo>
                    <a:pt x="647700" y="683260"/>
                  </a:lnTo>
                  <a:lnTo>
                    <a:pt x="654049" y="689609"/>
                  </a:lnTo>
                  <a:lnTo>
                    <a:pt x="689609" y="689609"/>
                  </a:lnTo>
                  <a:lnTo>
                    <a:pt x="683260" y="683260"/>
                  </a:lnTo>
                  <a:close/>
                </a:path>
                <a:path w="1965960" h="1965959">
                  <a:moveTo>
                    <a:pt x="689610" y="689610"/>
                  </a:moveTo>
                  <a:lnTo>
                    <a:pt x="654050" y="689610"/>
                  </a:lnTo>
                  <a:lnTo>
                    <a:pt x="679449" y="715009"/>
                  </a:lnTo>
                  <a:lnTo>
                    <a:pt x="715009" y="715009"/>
                  </a:lnTo>
                  <a:lnTo>
                    <a:pt x="689610" y="689610"/>
                  </a:lnTo>
                  <a:close/>
                </a:path>
                <a:path w="1965960" h="1965959">
                  <a:moveTo>
                    <a:pt x="715009" y="715009"/>
                  </a:moveTo>
                  <a:lnTo>
                    <a:pt x="679450" y="715009"/>
                  </a:lnTo>
                  <a:lnTo>
                    <a:pt x="685799" y="721359"/>
                  </a:lnTo>
                  <a:lnTo>
                    <a:pt x="721359" y="721359"/>
                  </a:lnTo>
                  <a:lnTo>
                    <a:pt x="715009" y="715009"/>
                  </a:lnTo>
                  <a:close/>
                </a:path>
                <a:path w="1965960" h="1965959">
                  <a:moveTo>
                    <a:pt x="721360" y="721360"/>
                  </a:moveTo>
                  <a:lnTo>
                    <a:pt x="685800" y="721360"/>
                  </a:lnTo>
                  <a:lnTo>
                    <a:pt x="717549" y="753109"/>
                  </a:lnTo>
                  <a:lnTo>
                    <a:pt x="753109" y="753109"/>
                  </a:lnTo>
                  <a:lnTo>
                    <a:pt x="721360" y="721360"/>
                  </a:lnTo>
                  <a:close/>
                </a:path>
                <a:path w="1965960" h="1965959">
                  <a:moveTo>
                    <a:pt x="753110" y="753110"/>
                  </a:moveTo>
                  <a:lnTo>
                    <a:pt x="717550" y="753110"/>
                  </a:lnTo>
                  <a:lnTo>
                    <a:pt x="730249" y="765809"/>
                  </a:lnTo>
                  <a:lnTo>
                    <a:pt x="765809" y="765809"/>
                  </a:lnTo>
                  <a:lnTo>
                    <a:pt x="753110" y="753110"/>
                  </a:lnTo>
                  <a:close/>
                </a:path>
                <a:path w="1965960" h="1965959">
                  <a:moveTo>
                    <a:pt x="765810" y="765810"/>
                  </a:moveTo>
                  <a:lnTo>
                    <a:pt x="730250" y="765810"/>
                  </a:lnTo>
                  <a:lnTo>
                    <a:pt x="749299" y="784859"/>
                  </a:lnTo>
                  <a:lnTo>
                    <a:pt x="784859" y="784859"/>
                  </a:lnTo>
                  <a:lnTo>
                    <a:pt x="765810" y="765810"/>
                  </a:lnTo>
                  <a:close/>
                </a:path>
                <a:path w="1965960" h="1965959">
                  <a:moveTo>
                    <a:pt x="784860" y="784859"/>
                  </a:moveTo>
                  <a:lnTo>
                    <a:pt x="749300" y="784859"/>
                  </a:lnTo>
                  <a:lnTo>
                    <a:pt x="800099" y="835659"/>
                  </a:lnTo>
                  <a:lnTo>
                    <a:pt x="835659" y="835659"/>
                  </a:lnTo>
                  <a:lnTo>
                    <a:pt x="784860" y="784859"/>
                  </a:lnTo>
                  <a:close/>
                </a:path>
                <a:path w="1965960" h="1965959">
                  <a:moveTo>
                    <a:pt x="835660" y="835659"/>
                  </a:moveTo>
                  <a:lnTo>
                    <a:pt x="800100" y="835659"/>
                  </a:lnTo>
                  <a:lnTo>
                    <a:pt x="806449" y="842009"/>
                  </a:lnTo>
                  <a:lnTo>
                    <a:pt x="842009" y="842009"/>
                  </a:lnTo>
                  <a:lnTo>
                    <a:pt x="835660" y="835659"/>
                  </a:lnTo>
                  <a:close/>
                </a:path>
                <a:path w="1965960" h="1965959">
                  <a:moveTo>
                    <a:pt x="842010" y="842010"/>
                  </a:moveTo>
                  <a:lnTo>
                    <a:pt x="806450" y="842010"/>
                  </a:lnTo>
                  <a:lnTo>
                    <a:pt x="825499" y="861059"/>
                  </a:lnTo>
                  <a:lnTo>
                    <a:pt x="861059" y="861059"/>
                  </a:lnTo>
                  <a:lnTo>
                    <a:pt x="842010" y="842010"/>
                  </a:lnTo>
                  <a:close/>
                </a:path>
                <a:path w="1965960" h="1965959">
                  <a:moveTo>
                    <a:pt x="861060" y="861060"/>
                  </a:moveTo>
                  <a:lnTo>
                    <a:pt x="825500" y="861060"/>
                  </a:lnTo>
                  <a:lnTo>
                    <a:pt x="844549" y="880109"/>
                  </a:lnTo>
                  <a:lnTo>
                    <a:pt x="880109" y="880109"/>
                  </a:lnTo>
                  <a:lnTo>
                    <a:pt x="861060" y="861060"/>
                  </a:lnTo>
                  <a:close/>
                </a:path>
                <a:path w="1965960" h="1965959">
                  <a:moveTo>
                    <a:pt x="880110" y="880110"/>
                  </a:moveTo>
                  <a:lnTo>
                    <a:pt x="844550" y="880110"/>
                  </a:lnTo>
                  <a:lnTo>
                    <a:pt x="857249" y="892809"/>
                  </a:lnTo>
                  <a:lnTo>
                    <a:pt x="892809" y="892809"/>
                  </a:lnTo>
                  <a:lnTo>
                    <a:pt x="880110" y="880110"/>
                  </a:lnTo>
                  <a:close/>
                </a:path>
                <a:path w="1965960" h="1965959">
                  <a:moveTo>
                    <a:pt x="892810" y="892810"/>
                  </a:moveTo>
                  <a:lnTo>
                    <a:pt x="857250" y="892810"/>
                  </a:lnTo>
                  <a:lnTo>
                    <a:pt x="876299" y="911859"/>
                  </a:lnTo>
                  <a:lnTo>
                    <a:pt x="911859" y="911859"/>
                  </a:lnTo>
                  <a:lnTo>
                    <a:pt x="892810" y="892810"/>
                  </a:lnTo>
                  <a:close/>
                </a:path>
                <a:path w="1965960" h="1965959">
                  <a:moveTo>
                    <a:pt x="911860" y="911860"/>
                  </a:moveTo>
                  <a:lnTo>
                    <a:pt x="876300" y="911860"/>
                  </a:lnTo>
                  <a:lnTo>
                    <a:pt x="889000" y="924560"/>
                  </a:lnTo>
                  <a:lnTo>
                    <a:pt x="924560" y="924560"/>
                  </a:lnTo>
                  <a:lnTo>
                    <a:pt x="911860" y="911860"/>
                  </a:lnTo>
                  <a:close/>
                </a:path>
                <a:path w="1965960" h="1965959">
                  <a:moveTo>
                    <a:pt x="924560" y="924560"/>
                  </a:moveTo>
                  <a:lnTo>
                    <a:pt x="889000" y="924560"/>
                  </a:lnTo>
                  <a:lnTo>
                    <a:pt x="904240" y="939799"/>
                  </a:lnTo>
                  <a:lnTo>
                    <a:pt x="939800" y="939799"/>
                  </a:lnTo>
                  <a:lnTo>
                    <a:pt x="924560" y="924560"/>
                  </a:lnTo>
                  <a:close/>
                </a:path>
                <a:path w="1965960" h="1965959">
                  <a:moveTo>
                    <a:pt x="939800" y="939800"/>
                  </a:moveTo>
                  <a:lnTo>
                    <a:pt x="904240" y="939800"/>
                  </a:lnTo>
                  <a:lnTo>
                    <a:pt x="935990" y="971549"/>
                  </a:lnTo>
                  <a:lnTo>
                    <a:pt x="971550" y="971549"/>
                  </a:lnTo>
                  <a:lnTo>
                    <a:pt x="939800" y="939800"/>
                  </a:lnTo>
                  <a:close/>
                </a:path>
                <a:path w="1965960" h="1965959">
                  <a:moveTo>
                    <a:pt x="971550" y="971550"/>
                  </a:moveTo>
                  <a:lnTo>
                    <a:pt x="935990" y="971550"/>
                  </a:lnTo>
                  <a:lnTo>
                    <a:pt x="958849" y="994409"/>
                  </a:lnTo>
                  <a:lnTo>
                    <a:pt x="994409" y="994409"/>
                  </a:lnTo>
                  <a:lnTo>
                    <a:pt x="971550" y="971550"/>
                  </a:lnTo>
                  <a:close/>
                </a:path>
                <a:path w="1965960" h="1965959">
                  <a:moveTo>
                    <a:pt x="994410" y="994409"/>
                  </a:moveTo>
                  <a:lnTo>
                    <a:pt x="958850" y="994409"/>
                  </a:lnTo>
                  <a:lnTo>
                    <a:pt x="1003299" y="1038859"/>
                  </a:lnTo>
                  <a:lnTo>
                    <a:pt x="1038859" y="1038859"/>
                  </a:lnTo>
                  <a:lnTo>
                    <a:pt x="994410" y="994409"/>
                  </a:lnTo>
                  <a:close/>
                </a:path>
                <a:path w="1965960" h="1965959">
                  <a:moveTo>
                    <a:pt x="1038860" y="1038860"/>
                  </a:moveTo>
                  <a:lnTo>
                    <a:pt x="1003300" y="1038860"/>
                  </a:lnTo>
                  <a:lnTo>
                    <a:pt x="1016000" y="1051559"/>
                  </a:lnTo>
                  <a:lnTo>
                    <a:pt x="1051560" y="1051559"/>
                  </a:lnTo>
                  <a:lnTo>
                    <a:pt x="1038860" y="1038860"/>
                  </a:lnTo>
                  <a:close/>
                </a:path>
                <a:path w="1965960" h="1965959">
                  <a:moveTo>
                    <a:pt x="1051560" y="1051560"/>
                  </a:moveTo>
                  <a:lnTo>
                    <a:pt x="1016000" y="1051560"/>
                  </a:lnTo>
                  <a:lnTo>
                    <a:pt x="1035050" y="1070609"/>
                  </a:lnTo>
                  <a:lnTo>
                    <a:pt x="1070610" y="1070609"/>
                  </a:lnTo>
                  <a:lnTo>
                    <a:pt x="1051560" y="1051560"/>
                  </a:lnTo>
                  <a:close/>
                </a:path>
                <a:path w="1965960" h="1965959">
                  <a:moveTo>
                    <a:pt x="1070610" y="1070610"/>
                  </a:moveTo>
                  <a:lnTo>
                    <a:pt x="1035050" y="1070610"/>
                  </a:lnTo>
                  <a:lnTo>
                    <a:pt x="1050289" y="1085849"/>
                  </a:lnTo>
                  <a:lnTo>
                    <a:pt x="1085850" y="1085849"/>
                  </a:lnTo>
                  <a:lnTo>
                    <a:pt x="1070610" y="1070610"/>
                  </a:lnTo>
                  <a:close/>
                </a:path>
                <a:path w="1965960" h="1965959">
                  <a:moveTo>
                    <a:pt x="1085850" y="1085850"/>
                  </a:moveTo>
                  <a:lnTo>
                    <a:pt x="1050290" y="1085850"/>
                  </a:lnTo>
                  <a:lnTo>
                    <a:pt x="1069339" y="1104899"/>
                  </a:lnTo>
                  <a:lnTo>
                    <a:pt x="1104899" y="1104899"/>
                  </a:lnTo>
                  <a:lnTo>
                    <a:pt x="1085850" y="1085850"/>
                  </a:lnTo>
                  <a:close/>
                </a:path>
                <a:path w="1965960" h="1965959">
                  <a:moveTo>
                    <a:pt x="1104900" y="1104900"/>
                  </a:moveTo>
                  <a:lnTo>
                    <a:pt x="1069340" y="1104900"/>
                  </a:lnTo>
                  <a:lnTo>
                    <a:pt x="1073149" y="1108709"/>
                  </a:lnTo>
                  <a:lnTo>
                    <a:pt x="1108709" y="1108709"/>
                  </a:lnTo>
                  <a:lnTo>
                    <a:pt x="1104900" y="1104900"/>
                  </a:lnTo>
                  <a:close/>
                </a:path>
                <a:path w="1965960" h="1965959">
                  <a:moveTo>
                    <a:pt x="1108710" y="1108710"/>
                  </a:moveTo>
                  <a:lnTo>
                    <a:pt x="1073150" y="1108710"/>
                  </a:lnTo>
                  <a:lnTo>
                    <a:pt x="1075690" y="1111249"/>
                  </a:lnTo>
                  <a:lnTo>
                    <a:pt x="1111250" y="1111249"/>
                  </a:lnTo>
                  <a:lnTo>
                    <a:pt x="1108710" y="1108710"/>
                  </a:lnTo>
                  <a:close/>
                </a:path>
                <a:path w="1965960" h="1965959">
                  <a:moveTo>
                    <a:pt x="1111250" y="1111250"/>
                  </a:moveTo>
                  <a:lnTo>
                    <a:pt x="1075690" y="1111250"/>
                  </a:lnTo>
                  <a:lnTo>
                    <a:pt x="1088390" y="1123949"/>
                  </a:lnTo>
                  <a:lnTo>
                    <a:pt x="1123950" y="1123949"/>
                  </a:lnTo>
                  <a:lnTo>
                    <a:pt x="1111250" y="1111250"/>
                  </a:lnTo>
                  <a:close/>
                </a:path>
                <a:path w="1965960" h="1965959">
                  <a:moveTo>
                    <a:pt x="1123950" y="1123950"/>
                  </a:moveTo>
                  <a:lnTo>
                    <a:pt x="1088390" y="1123950"/>
                  </a:lnTo>
                  <a:lnTo>
                    <a:pt x="1092200" y="1127760"/>
                  </a:lnTo>
                  <a:lnTo>
                    <a:pt x="1127760" y="1127760"/>
                  </a:lnTo>
                  <a:lnTo>
                    <a:pt x="1123950" y="1123950"/>
                  </a:lnTo>
                  <a:close/>
                </a:path>
                <a:path w="1965960" h="1965959">
                  <a:moveTo>
                    <a:pt x="1127760" y="1127760"/>
                  </a:moveTo>
                  <a:lnTo>
                    <a:pt x="1092200" y="1127760"/>
                  </a:lnTo>
                  <a:lnTo>
                    <a:pt x="1101089" y="1136649"/>
                  </a:lnTo>
                  <a:lnTo>
                    <a:pt x="1136650" y="1136649"/>
                  </a:lnTo>
                  <a:lnTo>
                    <a:pt x="1127760" y="1127760"/>
                  </a:lnTo>
                  <a:close/>
                </a:path>
                <a:path w="1965960" h="1965959">
                  <a:moveTo>
                    <a:pt x="1136650" y="1136650"/>
                  </a:moveTo>
                  <a:lnTo>
                    <a:pt x="1101090" y="1136650"/>
                  </a:lnTo>
                  <a:lnTo>
                    <a:pt x="1104900" y="1140459"/>
                  </a:lnTo>
                  <a:lnTo>
                    <a:pt x="1140460" y="1140459"/>
                  </a:lnTo>
                  <a:lnTo>
                    <a:pt x="1136650" y="1136650"/>
                  </a:lnTo>
                  <a:close/>
                </a:path>
                <a:path w="1965960" h="1965959">
                  <a:moveTo>
                    <a:pt x="1140460" y="1140460"/>
                  </a:moveTo>
                  <a:lnTo>
                    <a:pt x="1104900" y="1140460"/>
                  </a:lnTo>
                  <a:lnTo>
                    <a:pt x="1107439" y="1142999"/>
                  </a:lnTo>
                  <a:lnTo>
                    <a:pt x="1143000" y="1142999"/>
                  </a:lnTo>
                  <a:lnTo>
                    <a:pt x="1140460" y="1140460"/>
                  </a:lnTo>
                  <a:close/>
                </a:path>
                <a:path w="1965960" h="1965959">
                  <a:moveTo>
                    <a:pt x="1143000" y="1143000"/>
                  </a:moveTo>
                  <a:lnTo>
                    <a:pt x="1107440" y="1143000"/>
                  </a:lnTo>
                  <a:lnTo>
                    <a:pt x="1120139" y="1155699"/>
                  </a:lnTo>
                  <a:lnTo>
                    <a:pt x="1155699" y="1155699"/>
                  </a:lnTo>
                  <a:lnTo>
                    <a:pt x="1143000" y="1143000"/>
                  </a:lnTo>
                  <a:close/>
                </a:path>
                <a:path w="1965960" h="1965959">
                  <a:moveTo>
                    <a:pt x="1766570" y="1766570"/>
                  </a:moveTo>
                  <a:lnTo>
                    <a:pt x="1731010" y="1766570"/>
                  </a:lnTo>
                  <a:lnTo>
                    <a:pt x="1734820" y="1770380"/>
                  </a:lnTo>
                  <a:lnTo>
                    <a:pt x="1770380" y="1770380"/>
                  </a:lnTo>
                  <a:lnTo>
                    <a:pt x="1766570" y="1766570"/>
                  </a:lnTo>
                  <a:close/>
                </a:path>
                <a:path w="1965960" h="1965959">
                  <a:moveTo>
                    <a:pt x="1764030" y="1764030"/>
                  </a:moveTo>
                  <a:lnTo>
                    <a:pt x="1728470" y="1764030"/>
                  </a:lnTo>
                  <a:lnTo>
                    <a:pt x="1729740" y="1765300"/>
                  </a:lnTo>
                  <a:lnTo>
                    <a:pt x="1765300" y="1765300"/>
                  </a:lnTo>
                  <a:lnTo>
                    <a:pt x="1764030" y="1764030"/>
                  </a:lnTo>
                  <a:close/>
                </a:path>
                <a:path w="1965960" h="1965959">
                  <a:moveTo>
                    <a:pt x="1760220" y="1760220"/>
                  </a:moveTo>
                  <a:lnTo>
                    <a:pt x="1724660" y="1760220"/>
                  </a:lnTo>
                  <a:lnTo>
                    <a:pt x="1727200" y="1762759"/>
                  </a:lnTo>
                  <a:lnTo>
                    <a:pt x="1762759" y="1762759"/>
                  </a:lnTo>
                  <a:lnTo>
                    <a:pt x="1760220" y="1760220"/>
                  </a:lnTo>
                  <a:close/>
                </a:path>
                <a:path w="1965960" h="1965959">
                  <a:moveTo>
                    <a:pt x="1757680" y="1757680"/>
                  </a:moveTo>
                  <a:lnTo>
                    <a:pt x="1722120" y="1757680"/>
                  </a:lnTo>
                  <a:lnTo>
                    <a:pt x="1723389" y="1758950"/>
                  </a:lnTo>
                  <a:lnTo>
                    <a:pt x="1758950" y="1758950"/>
                  </a:lnTo>
                  <a:lnTo>
                    <a:pt x="1757680" y="1757680"/>
                  </a:lnTo>
                  <a:close/>
                </a:path>
                <a:path w="1965960" h="1965959">
                  <a:moveTo>
                    <a:pt x="1753870" y="1753870"/>
                  </a:moveTo>
                  <a:lnTo>
                    <a:pt x="1718310" y="1753870"/>
                  </a:lnTo>
                  <a:lnTo>
                    <a:pt x="1720850" y="1756409"/>
                  </a:lnTo>
                  <a:lnTo>
                    <a:pt x="1756409" y="1756409"/>
                  </a:lnTo>
                  <a:lnTo>
                    <a:pt x="1753870" y="1753870"/>
                  </a:lnTo>
                  <a:close/>
                </a:path>
                <a:path w="1965960" h="1965959">
                  <a:moveTo>
                    <a:pt x="1751330" y="1751329"/>
                  </a:moveTo>
                  <a:lnTo>
                    <a:pt x="1715770" y="1751329"/>
                  </a:lnTo>
                  <a:lnTo>
                    <a:pt x="1717040" y="1752600"/>
                  </a:lnTo>
                  <a:lnTo>
                    <a:pt x="1752600" y="1752600"/>
                  </a:lnTo>
                  <a:lnTo>
                    <a:pt x="1751330" y="1751329"/>
                  </a:lnTo>
                  <a:close/>
                </a:path>
                <a:path w="1965960" h="1965959">
                  <a:moveTo>
                    <a:pt x="1747520" y="1747520"/>
                  </a:moveTo>
                  <a:lnTo>
                    <a:pt x="1711960" y="1747520"/>
                  </a:lnTo>
                  <a:lnTo>
                    <a:pt x="1714500" y="1750059"/>
                  </a:lnTo>
                  <a:lnTo>
                    <a:pt x="1750059" y="1750059"/>
                  </a:lnTo>
                  <a:lnTo>
                    <a:pt x="1747520" y="1747520"/>
                  </a:lnTo>
                  <a:close/>
                </a:path>
                <a:path w="1965960" h="1965959">
                  <a:moveTo>
                    <a:pt x="1744980" y="1744980"/>
                  </a:moveTo>
                  <a:lnTo>
                    <a:pt x="1709420" y="1744980"/>
                  </a:lnTo>
                  <a:lnTo>
                    <a:pt x="1710690" y="1746250"/>
                  </a:lnTo>
                  <a:lnTo>
                    <a:pt x="1746250" y="1746250"/>
                  </a:lnTo>
                  <a:lnTo>
                    <a:pt x="1744980" y="1744980"/>
                  </a:lnTo>
                  <a:close/>
                </a:path>
                <a:path w="1965960" h="1965959">
                  <a:moveTo>
                    <a:pt x="1741170" y="1741170"/>
                  </a:moveTo>
                  <a:lnTo>
                    <a:pt x="1705610" y="1741170"/>
                  </a:lnTo>
                  <a:lnTo>
                    <a:pt x="1708150" y="1743709"/>
                  </a:lnTo>
                  <a:lnTo>
                    <a:pt x="1743709" y="1743709"/>
                  </a:lnTo>
                  <a:lnTo>
                    <a:pt x="1741170" y="1741170"/>
                  </a:lnTo>
                  <a:close/>
                </a:path>
                <a:path w="1965960" h="1965959">
                  <a:moveTo>
                    <a:pt x="1738630" y="1738630"/>
                  </a:moveTo>
                  <a:lnTo>
                    <a:pt x="1703070" y="1738630"/>
                  </a:lnTo>
                  <a:lnTo>
                    <a:pt x="1704340" y="1739900"/>
                  </a:lnTo>
                  <a:lnTo>
                    <a:pt x="1739900" y="1739900"/>
                  </a:lnTo>
                  <a:lnTo>
                    <a:pt x="1738630" y="1738630"/>
                  </a:lnTo>
                  <a:close/>
                </a:path>
                <a:path w="1965960" h="1965959">
                  <a:moveTo>
                    <a:pt x="1734820" y="1734820"/>
                  </a:moveTo>
                  <a:lnTo>
                    <a:pt x="1699260" y="1734820"/>
                  </a:lnTo>
                  <a:lnTo>
                    <a:pt x="1701800" y="1737359"/>
                  </a:lnTo>
                  <a:lnTo>
                    <a:pt x="1737360" y="1737359"/>
                  </a:lnTo>
                  <a:lnTo>
                    <a:pt x="1734820" y="1734820"/>
                  </a:lnTo>
                  <a:close/>
                </a:path>
                <a:path w="1965960" h="1965959">
                  <a:moveTo>
                    <a:pt x="1732280" y="1732279"/>
                  </a:moveTo>
                  <a:lnTo>
                    <a:pt x="1696720" y="1732279"/>
                  </a:lnTo>
                  <a:lnTo>
                    <a:pt x="1697989" y="1733550"/>
                  </a:lnTo>
                  <a:lnTo>
                    <a:pt x="1733550" y="1733550"/>
                  </a:lnTo>
                  <a:lnTo>
                    <a:pt x="1732280" y="1732279"/>
                  </a:lnTo>
                  <a:close/>
                </a:path>
                <a:path w="1965960" h="1965959">
                  <a:moveTo>
                    <a:pt x="1728470" y="1728470"/>
                  </a:moveTo>
                  <a:lnTo>
                    <a:pt x="1692910" y="1728470"/>
                  </a:lnTo>
                  <a:lnTo>
                    <a:pt x="1695450" y="1731009"/>
                  </a:lnTo>
                  <a:lnTo>
                    <a:pt x="1731010" y="1731009"/>
                  </a:lnTo>
                  <a:lnTo>
                    <a:pt x="1728470" y="1728470"/>
                  </a:lnTo>
                  <a:close/>
                </a:path>
                <a:path w="1965960" h="1965959">
                  <a:moveTo>
                    <a:pt x="1725930" y="1725929"/>
                  </a:moveTo>
                  <a:lnTo>
                    <a:pt x="1690370" y="1725929"/>
                  </a:lnTo>
                  <a:lnTo>
                    <a:pt x="1691639" y="1727200"/>
                  </a:lnTo>
                  <a:lnTo>
                    <a:pt x="1727200" y="1727200"/>
                  </a:lnTo>
                  <a:lnTo>
                    <a:pt x="1725930" y="1725929"/>
                  </a:lnTo>
                  <a:close/>
                </a:path>
                <a:path w="1965960" h="1965959">
                  <a:moveTo>
                    <a:pt x="1722120" y="1722120"/>
                  </a:moveTo>
                  <a:lnTo>
                    <a:pt x="1686560" y="1722120"/>
                  </a:lnTo>
                  <a:lnTo>
                    <a:pt x="1689100" y="1724659"/>
                  </a:lnTo>
                  <a:lnTo>
                    <a:pt x="1724660" y="1724659"/>
                  </a:lnTo>
                  <a:lnTo>
                    <a:pt x="1722120" y="1722120"/>
                  </a:lnTo>
                  <a:close/>
                </a:path>
                <a:path w="1965960" h="1965959">
                  <a:moveTo>
                    <a:pt x="1719580" y="1719580"/>
                  </a:moveTo>
                  <a:lnTo>
                    <a:pt x="1684020" y="1719580"/>
                  </a:lnTo>
                  <a:lnTo>
                    <a:pt x="1685290" y="1720850"/>
                  </a:lnTo>
                  <a:lnTo>
                    <a:pt x="1720850" y="1720850"/>
                  </a:lnTo>
                  <a:lnTo>
                    <a:pt x="1719580" y="1719580"/>
                  </a:lnTo>
                  <a:close/>
                </a:path>
                <a:path w="1965960" h="1965959">
                  <a:moveTo>
                    <a:pt x="1715770" y="1715770"/>
                  </a:moveTo>
                  <a:lnTo>
                    <a:pt x="1680210" y="1715770"/>
                  </a:lnTo>
                  <a:lnTo>
                    <a:pt x="1682750" y="1718309"/>
                  </a:lnTo>
                  <a:lnTo>
                    <a:pt x="1718310" y="1718309"/>
                  </a:lnTo>
                  <a:lnTo>
                    <a:pt x="1715770" y="1715770"/>
                  </a:lnTo>
                  <a:close/>
                </a:path>
                <a:path w="1965960" h="1965959">
                  <a:moveTo>
                    <a:pt x="1713230" y="1713229"/>
                  </a:moveTo>
                  <a:lnTo>
                    <a:pt x="1677670" y="1713229"/>
                  </a:lnTo>
                  <a:lnTo>
                    <a:pt x="1678939" y="1714499"/>
                  </a:lnTo>
                  <a:lnTo>
                    <a:pt x="1714500" y="1714499"/>
                  </a:lnTo>
                  <a:lnTo>
                    <a:pt x="1713230" y="1713229"/>
                  </a:lnTo>
                  <a:close/>
                </a:path>
                <a:path w="1965960" h="1965959">
                  <a:moveTo>
                    <a:pt x="1709420" y="1709420"/>
                  </a:moveTo>
                  <a:lnTo>
                    <a:pt x="1673860" y="1709420"/>
                  </a:lnTo>
                  <a:lnTo>
                    <a:pt x="1676400" y="1711959"/>
                  </a:lnTo>
                  <a:lnTo>
                    <a:pt x="1711960" y="1711959"/>
                  </a:lnTo>
                  <a:lnTo>
                    <a:pt x="1709420" y="1709420"/>
                  </a:lnTo>
                  <a:close/>
                </a:path>
                <a:path w="1965960" h="1965959">
                  <a:moveTo>
                    <a:pt x="1706880" y="1706879"/>
                  </a:moveTo>
                  <a:lnTo>
                    <a:pt x="1671320" y="1706879"/>
                  </a:lnTo>
                  <a:lnTo>
                    <a:pt x="1672590" y="1708150"/>
                  </a:lnTo>
                  <a:lnTo>
                    <a:pt x="1708150" y="1708150"/>
                  </a:lnTo>
                  <a:lnTo>
                    <a:pt x="1706880" y="1706879"/>
                  </a:lnTo>
                  <a:close/>
                </a:path>
                <a:path w="1965960" h="1965959">
                  <a:moveTo>
                    <a:pt x="1703070" y="1703070"/>
                  </a:moveTo>
                  <a:lnTo>
                    <a:pt x="1667510" y="1703070"/>
                  </a:lnTo>
                  <a:lnTo>
                    <a:pt x="1670050" y="1705609"/>
                  </a:lnTo>
                  <a:lnTo>
                    <a:pt x="1705610" y="1705609"/>
                  </a:lnTo>
                  <a:lnTo>
                    <a:pt x="1703070" y="1703070"/>
                  </a:lnTo>
                  <a:close/>
                </a:path>
                <a:path w="1965960" h="1965959">
                  <a:moveTo>
                    <a:pt x="1700530" y="1700529"/>
                  </a:moveTo>
                  <a:lnTo>
                    <a:pt x="1664970" y="1700529"/>
                  </a:lnTo>
                  <a:lnTo>
                    <a:pt x="1666239" y="1701800"/>
                  </a:lnTo>
                  <a:lnTo>
                    <a:pt x="1701800" y="1701800"/>
                  </a:lnTo>
                  <a:lnTo>
                    <a:pt x="1700530" y="1700529"/>
                  </a:lnTo>
                  <a:close/>
                </a:path>
                <a:path w="1965960" h="1965959">
                  <a:moveTo>
                    <a:pt x="1696720" y="1696720"/>
                  </a:moveTo>
                  <a:lnTo>
                    <a:pt x="1661160" y="1696720"/>
                  </a:lnTo>
                  <a:lnTo>
                    <a:pt x="1663700" y="1699259"/>
                  </a:lnTo>
                  <a:lnTo>
                    <a:pt x="1699260" y="1699259"/>
                  </a:lnTo>
                  <a:lnTo>
                    <a:pt x="1696720" y="1696720"/>
                  </a:lnTo>
                  <a:close/>
                </a:path>
                <a:path w="1965960" h="1965959">
                  <a:moveTo>
                    <a:pt x="1694180" y="1694179"/>
                  </a:moveTo>
                  <a:lnTo>
                    <a:pt x="1658620" y="1694179"/>
                  </a:lnTo>
                  <a:lnTo>
                    <a:pt x="1659890" y="1695450"/>
                  </a:lnTo>
                  <a:lnTo>
                    <a:pt x="1695450" y="1695450"/>
                  </a:lnTo>
                  <a:lnTo>
                    <a:pt x="1694180" y="1694179"/>
                  </a:lnTo>
                  <a:close/>
                </a:path>
                <a:path w="1965960" h="1965959">
                  <a:moveTo>
                    <a:pt x="1690370" y="1690370"/>
                  </a:moveTo>
                  <a:lnTo>
                    <a:pt x="1654810" y="1690370"/>
                  </a:lnTo>
                  <a:lnTo>
                    <a:pt x="1657350" y="1692910"/>
                  </a:lnTo>
                  <a:lnTo>
                    <a:pt x="1692910" y="1692910"/>
                  </a:lnTo>
                  <a:lnTo>
                    <a:pt x="1690370" y="1690370"/>
                  </a:lnTo>
                  <a:close/>
                </a:path>
                <a:path w="1965960" h="1965959">
                  <a:moveTo>
                    <a:pt x="1687830" y="1687829"/>
                  </a:moveTo>
                  <a:lnTo>
                    <a:pt x="1652270" y="1687829"/>
                  </a:lnTo>
                  <a:lnTo>
                    <a:pt x="1653539" y="1689100"/>
                  </a:lnTo>
                  <a:lnTo>
                    <a:pt x="1689100" y="1689100"/>
                  </a:lnTo>
                  <a:lnTo>
                    <a:pt x="1687830" y="1687829"/>
                  </a:lnTo>
                  <a:close/>
                </a:path>
                <a:path w="1965960" h="1965959">
                  <a:moveTo>
                    <a:pt x="1684020" y="1684020"/>
                  </a:moveTo>
                  <a:lnTo>
                    <a:pt x="1648460" y="1684020"/>
                  </a:lnTo>
                  <a:lnTo>
                    <a:pt x="1651000" y="1686560"/>
                  </a:lnTo>
                  <a:lnTo>
                    <a:pt x="1686560" y="1686560"/>
                  </a:lnTo>
                  <a:lnTo>
                    <a:pt x="1684020" y="1684020"/>
                  </a:lnTo>
                  <a:close/>
                </a:path>
                <a:path w="1965960" h="1965959">
                  <a:moveTo>
                    <a:pt x="1681480" y="1681479"/>
                  </a:moveTo>
                  <a:lnTo>
                    <a:pt x="1645920" y="1681479"/>
                  </a:lnTo>
                  <a:lnTo>
                    <a:pt x="1647189" y="1682749"/>
                  </a:lnTo>
                  <a:lnTo>
                    <a:pt x="1682750" y="1682749"/>
                  </a:lnTo>
                  <a:lnTo>
                    <a:pt x="1681480" y="1681479"/>
                  </a:lnTo>
                  <a:close/>
                </a:path>
                <a:path w="1965960" h="1965959">
                  <a:moveTo>
                    <a:pt x="1677670" y="1677670"/>
                  </a:moveTo>
                  <a:lnTo>
                    <a:pt x="1642110" y="1677670"/>
                  </a:lnTo>
                  <a:lnTo>
                    <a:pt x="1644650" y="1680210"/>
                  </a:lnTo>
                  <a:lnTo>
                    <a:pt x="1680210" y="1680210"/>
                  </a:lnTo>
                  <a:lnTo>
                    <a:pt x="1677670" y="1677670"/>
                  </a:lnTo>
                  <a:close/>
                </a:path>
                <a:path w="1965960" h="1965959">
                  <a:moveTo>
                    <a:pt x="1675130" y="1675129"/>
                  </a:moveTo>
                  <a:lnTo>
                    <a:pt x="1639570" y="1675129"/>
                  </a:lnTo>
                  <a:lnTo>
                    <a:pt x="1640840" y="1676400"/>
                  </a:lnTo>
                  <a:lnTo>
                    <a:pt x="1676400" y="1676400"/>
                  </a:lnTo>
                  <a:lnTo>
                    <a:pt x="1675130" y="1675129"/>
                  </a:lnTo>
                  <a:close/>
                </a:path>
                <a:path w="1965960" h="1965959">
                  <a:moveTo>
                    <a:pt x="1668780" y="1668780"/>
                  </a:moveTo>
                  <a:lnTo>
                    <a:pt x="1633220" y="1668780"/>
                  </a:lnTo>
                  <a:lnTo>
                    <a:pt x="1638300" y="1673860"/>
                  </a:lnTo>
                  <a:lnTo>
                    <a:pt x="1673860" y="1673860"/>
                  </a:lnTo>
                  <a:lnTo>
                    <a:pt x="1668780" y="1668780"/>
                  </a:lnTo>
                  <a:close/>
                </a:path>
                <a:path w="1965960" h="1965959">
                  <a:moveTo>
                    <a:pt x="1664970" y="1664970"/>
                  </a:moveTo>
                  <a:lnTo>
                    <a:pt x="1629410" y="1664970"/>
                  </a:lnTo>
                  <a:lnTo>
                    <a:pt x="1631950" y="1667510"/>
                  </a:lnTo>
                  <a:lnTo>
                    <a:pt x="1667510" y="1667510"/>
                  </a:lnTo>
                  <a:lnTo>
                    <a:pt x="1664970" y="1664970"/>
                  </a:lnTo>
                  <a:close/>
                </a:path>
                <a:path w="1965960" h="1965959">
                  <a:moveTo>
                    <a:pt x="1662429" y="1662429"/>
                  </a:moveTo>
                  <a:lnTo>
                    <a:pt x="1626870" y="1662429"/>
                  </a:lnTo>
                  <a:lnTo>
                    <a:pt x="1628139" y="1663700"/>
                  </a:lnTo>
                  <a:lnTo>
                    <a:pt x="1663700" y="1663700"/>
                  </a:lnTo>
                  <a:lnTo>
                    <a:pt x="1662429" y="1662429"/>
                  </a:lnTo>
                  <a:close/>
                </a:path>
                <a:path w="1965960" h="1965959">
                  <a:moveTo>
                    <a:pt x="1658620" y="1658620"/>
                  </a:moveTo>
                  <a:lnTo>
                    <a:pt x="1623060" y="1658620"/>
                  </a:lnTo>
                  <a:lnTo>
                    <a:pt x="1625600" y="1661160"/>
                  </a:lnTo>
                  <a:lnTo>
                    <a:pt x="1661160" y="1661160"/>
                  </a:lnTo>
                  <a:lnTo>
                    <a:pt x="1658620" y="1658620"/>
                  </a:lnTo>
                  <a:close/>
                </a:path>
                <a:path w="1965960" h="1965959">
                  <a:moveTo>
                    <a:pt x="1656080" y="1656079"/>
                  </a:moveTo>
                  <a:lnTo>
                    <a:pt x="1620520" y="1656079"/>
                  </a:lnTo>
                  <a:lnTo>
                    <a:pt x="1621790" y="1657350"/>
                  </a:lnTo>
                  <a:lnTo>
                    <a:pt x="1657350" y="1657350"/>
                  </a:lnTo>
                  <a:lnTo>
                    <a:pt x="1656080" y="1656079"/>
                  </a:lnTo>
                  <a:close/>
                </a:path>
                <a:path w="1965960" h="1965959">
                  <a:moveTo>
                    <a:pt x="1652270" y="1652269"/>
                  </a:moveTo>
                  <a:lnTo>
                    <a:pt x="1616710" y="1652269"/>
                  </a:lnTo>
                  <a:lnTo>
                    <a:pt x="1619250" y="1654810"/>
                  </a:lnTo>
                  <a:lnTo>
                    <a:pt x="1654810" y="1654810"/>
                  </a:lnTo>
                  <a:lnTo>
                    <a:pt x="1652270" y="1652269"/>
                  </a:lnTo>
                  <a:close/>
                </a:path>
                <a:path w="1965960" h="1965959">
                  <a:moveTo>
                    <a:pt x="1649730" y="1649729"/>
                  </a:moveTo>
                  <a:lnTo>
                    <a:pt x="1614170" y="1649729"/>
                  </a:lnTo>
                  <a:lnTo>
                    <a:pt x="1615440" y="1651000"/>
                  </a:lnTo>
                  <a:lnTo>
                    <a:pt x="1651000" y="1651000"/>
                  </a:lnTo>
                  <a:lnTo>
                    <a:pt x="1649730" y="1649729"/>
                  </a:lnTo>
                  <a:close/>
                </a:path>
                <a:path w="1965960" h="1965959">
                  <a:moveTo>
                    <a:pt x="1645920" y="1645920"/>
                  </a:moveTo>
                  <a:lnTo>
                    <a:pt x="1610360" y="1645920"/>
                  </a:lnTo>
                  <a:lnTo>
                    <a:pt x="1612900" y="1648460"/>
                  </a:lnTo>
                  <a:lnTo>
                    <a:pt x="1648460" y="1648460"/>
                  </a:lnTo>
                  <a:lnTo>
                    <a:pt x="1645920" y="1645920"/>
                  </a:lnTo>
                  <a:close/>
                </a:path>
                <a:path w="1965960" h="1965959">
                  <a:moveTo>
                    <a:pt x="1643380" y="1643379"/>
                  </a:moveTo>
                  <a:lnTo>
                    <a:pt x="1607820" y="1643379"/>
                  </a:lnTo>
                  <a:lnTo>
                    <a:pt x="1609090" y="1644650"/>
                  </a:lnTo>
                  <a:lnTo>
                    <a:pt x="1644650" y="1644650"/>
                  </a:lnTo>
                  <a:lnTo>
                    <a:pt x="1643380" y="1643379"/>
                  </a:lnTo>
                  <a:close/>
                </a:path>
                <a:path w="1965960" h="1965959">
                  <a:moveTo>
                    <a:pt x="1639570" y="1639570"/>
                  </a:moveTo>
                  <a:lnTo>
                    <a:pt x="1604010" y="1639570"/>
                  </a:lnTo>
                  <a:lnTo>
                    <a:pt x="1606550" y="1642110"/>
                  </a:lnTo>
                  <a:lnTo>
                    <a:pt x="1642110" y="1642110"/>
                  </a:lnTo>
                  <a:lnTo>
                    <a:pt x="1639570" y="1639570"/>
                  </a:lnTo>
                  <a:close/>
                </a:path>
                <a:path w="1965960" h="1965959">
                  <a:moveTo>
                    <a:pt x="1637030" y="1637029"/>
                  </a:moveTo>
                  <a:lnTo>
                    <a:pt x="1601470" y="1637029"/>
                  </a:lnTo>
                  <a:lnTo>
                    <a:pt x="1602740" y="1638300"/>
                  </a:lnTo>
                  <a:lnTo>
                    <a:pt x="1638300" y="1638300"/>
                  </a:lnTo>
                  <a:lnTo>
                    <a:pt x="1637030" y="1637029"/>
                  </a:lnTo>
                  <a:close/>
                </a:path>
                <a:path w="1965960" h="1965959">
                  <a:moveTo>
                    <a:pt x="1633220" y="1633220"/>
                  </a:moveTo>
                  <a:lnTo>
                    <a:pt x="1597660" y="1633220"/>
                  </a:lnTo>
                  <a:lnTo>
                    <a:pt x="1600200" y="1635760"/>
                  </a:lnTo>
                  <a:lnTo>
                    <a:pt x="1635760" y="1635760"/>
                  </a:lnTo>
                  <a:lnTo>
                    <a:pt x="1633220" y="1633220"/>
                  </a:lnTo>
                  <a:close/>
                </a:path>
                <a:path w="1965960" h="1965959">
                  <a:moveTo>
                    <a:pt x="1630680" y="1630680"/>
                  </a:moveTo>
                  <a:lnTo>
                    <a:pt x="1595120" y="1630680"/>
                  </a:lnTo>
                  <a:lnTo>
                    <a:pt x="1596390" y="1631950"/>
                  </a:lnTo>
                  <a:lnTo>
                    <a:pt x="1631950" y="1631950"/>
                  </a:lnTo>
                  <a:lnTo>
                    <a:pt x="1630680" y="1630680"/>
                  </a:lnTo>
                  <a:close/>
                </a:path>
                <a:path w="1965960" h="1965959">
                  <a:moveTo>
                    <a:pt x="1626870" y="1626870"/>
                  </a:moveTo>
                  <a:lnTo>
                    <a:pt x="1591310" y="1626870"/>
                  </a:lnTo>
                  <a:lnTo>
                    <a:pt x="1593850" y="1629410"/>
                  </a:lnTo>
                  <a:lnTo>
                    <a:pt x="1629410" y="1629410"/>
                  </a:lnTo>
                  <a:lnTo>
                    <a:pt x="1626870" y="1626870"/>
                  </a:lnTo>
                  <a:close/>
                </a:path>
                <a:path w="1965960" h="1965959">
                  <a:moveTo>
                    <a:pt x="1624330" y="1624330"/>
                  </a:moveTo>
                  <a:lnTo>
                    <a:pt x="1588770" y="1624330"/>
                  </a:lnTo>
                  <a:lnTo>
                    <a:pt x="1590040" y="1625599"/>
                  </a:lnTo>
                  <a:lnTo>
                    <a:pt x="1625600" y="1625599"/>
                  </a:lnTo>
                  <a:lnTo>
                    <a:pt x="1624330" y="1624330"/>
                  </a:lnTo>
                  <a:close/>
                </a:path>
                <a:path w="1965960" h="1965959">
                  <a:moveTo>
                    <a:pt x="1620520" y="1620519"/>
                  </a:moveTo>
                  <a:lnTo>
                    <a:pt x="1584960" y="1620519"/>
                  </a:lnTo>
                  <a:lnTo>
                    <a:pt x="1587500" y="1623060"/>
                  </a:lnTo>
                  <a:lnTo>
                    <a:pt x="1623060" y="1623060"/>
                  </a:lnTo>
                  <a:lnTo>
                    <a:pt x="1620520" y="1620519"/>
                  </a:lnTo>
                  <a:close/>
                </a:path>
                <a:path w="1965960" h="1965959">
                  <a:moveTo>
                    <a:pt x="1617980" y="1617980"/>
                  </a:moveTo>
                  <a:lnTo>
                    <a:pt x="1582420" y="1617980"/>
                  </a:lnTo>
                  <a:lnTo>
                    <a:pt x="1583690" y="1619249"/>
                  </a:lnTo>
                  <a:lnTo>
                    <a:pt x="1619250" y="1619249"/>
                  </a:lnTo>
                  <a:lnTo>
                    <a:pt x="1617980" y="1617980"/>
                  </a:lnTo>
                  <a:close/>
                </a:path>
                <a:path w="1965960" h="1965959">
                  <a:moveTo>
                    <a:pt x="1614170" y="1614170"/>
                  </a:moveTo>
                  <a:lnTo>
                    <a:pt x="1578610" y="1614170"/>
                  </a:lnTo>
                  <a:lnTo>
                    <a:pt x="1581150" y="1616710"/>
                  </a:lnTo>
                  <a:lnTo>
                    <a:pt x="1616710" y="1616710"/>
                  </a:lnTo>
                  <a:lnTo>
                    <a:pt x="1614170" y="1614170"/>
                  </a:lnTo>
                  <a:close/>
                </a:path>
                <a:path w="1965960" h="1965959">
                  <a:moveTo>
                    <a:pt x="1611630" y="1611630"/>
                  </a:moveTo>
                  <a:lnTo>
                    <a:pt x="1576070" y="1611630"/>
                  </a:lnTo>
                  <a:lnTo>
                    <a:pt x="1577340" y="1612899"/>
                  </a:lnTo>
                  <a:lnTo>
                    <a:pt x="1612900" y="1612899"/>
                  </a:lnTo>
                  <a:lnTo>
                    <a:pt x="1611630" y="1611630"/>
                  </a:lnTo>
                  <a:close/>
                </a:path>
                <a:path w="1965960" h="1965959">
                  <a:moveTo>
                    <a:pt x="1605280" y="1605279"/>
                  </a:moveTo>
                  <a:lnTo>
                    <a:pt x="1569719" y="1605279"/>
                  </a:lnTo>
                  <a:lnTo>
                    <a:pt x="1574800" y="1610360"/>
                  </a:lnTo>
                  <a:lnTo>
                    <a:pt x="1610360" y="1610360"/>
                  </a:lnTo>
                  <a:lnTo>
                    <a:pt x="1605280" y="1605279"/>
                  </a:lnTo>
                  <a:close/>
                </a:path>
                <a:path w="1965960" h="1965959">
                  <a:moveTo>
                    <a:pt x="1598929" y="1598929"/>
                  </a:moveTo>
                  <a:lnTo>
                    <a:pt x="1563370" y="1598929"/>
                  </a:lnTo>
                  <a:lnTo>
                    <a:pt x="1568450" y="1604010"/>
                  </a:lnTo>
                  <a:lnTo>
                    <a:pt x="1604010" y="1604010"/>
                  </a:lnTo>
                  <a:lnTo>
                    <a:pt x="1598929" y="1598929"/>
                  </a:lnTo>
                  <a:close/>
                </a:path>
                <a:path w="1965960" h="1965959">
                  <a:moveTo>
                    <a:pt x="1592580" y="1592580"/>
                  </a:moveTo>
                  <a:lnTo>
                    <a:pt x="1557020" y="1592580"/>
                  </a:lnTo>
                  <a:lnTo>
                    <a:pt x="1562100" y="1597660"/>
                  </a:lnTo>
                  <a:lnTo>
                    <a:pt x="1597660" y="1597660"/>
                  </a:lnTo>
                  <a:lnTo>
                    <a:pt x="1592580" y="1592580"/>
                  </a:lnTo>
                  <a:close/>
                </a:path>
                <a:path w="1965960" h="1965959">
                  <a:moveTo>
                    <a:pt x="1586230" y="1586230"/>
                  </a:moveTo>
                  <a:lnTo>
                    <a:pt x="1550670" y="1586230"/>
                  </a:lnTo>
                  <a:lnTo>
                    <a:pt x="1555750" y="1591309"/>
                  </a:lnTo>
                  <a:lnTo>
                    <a:pt x="1591309" y="1591309"/>
                  </a:lnTo>
                  <a:lnTo>
                    <a:pt x="1586230" y="1586230"/>
                  </a:lnTo>
                  <a:close/>
                </a:path>
                <a:path w="1965960" h="1965959">
                  <a:moveTo>
                    <a:pt x="1579879" y="1579879"/>
                  </a:moveTo>
                  <a:lnTo>
                    <a:pt x="1544319" y="1579879"/>
                  </a:lnTo>
                  <a:lnTo>
                    <a:pt x="1549400" y="1584960"/>
                  </a:lnTo>
                  <a:lnTo>
                    <a:pt x="1584960" y="1584960"/>
                  </a:lnTo>
                  <a:lnTo>
                    <a:pt x="1579879" y="1579879"/>
                  </a:lnTo>
                  <a:close/>
                </a:path>
                <a:path w="1965960" h="1965959">
                  <a:moveTo>
                    <a:pt x="1573530" y="1573529"/>
                  </a:moveTo>
                  <a:lnTo>
                    <a:pt x="1537969" y="1573529"/>
                  </a:lnTo>
                  <a:lnTo>
                    <a:pt x="1543050" y="1578610"/>
                  </a:lnTo>
                  <a:lnTo>
                    <a:pt x="1578610" y="1578610"/>
                  </a:lnTo>
                  <a:lnTo>
                    <a:pt x="1573530" y="1573529"/>
                  </a:lnTo>
                  <a:close/>
                </a:path>
                <a:path w="1965960" h="1965959">
                  <a:moveTo>
                    <a:pt x="1567180" y="1567179"/>
                  </a:moveTo>
                  <a:lnTo>
                    <a:pt x="1531619" y="1567179"/>
                  </a:lnTo>
                  <a:lnTo>
                    <a:pt x="1536700" y="1572260"/>
                  </a:lnTo>
                  <a:lnTo>
                    <a:pt x="1572260" y="1572260"/>
                  </a:lnTo>
                  <a:lnTo>
                    <a:pt x="1567180" y="1567179"/>
                  </a:lnTo>
                  <a:close/>
                </a:path>
                <a:path w="1965960" h="1965959">
                  <a:moveTo>
                    <a:pt x="1562100" y="1562100"/>
                  </a:moveTo>
                  <a:lnTo>
                    <a:pt x="1526540" y="1562100"/>
                  </a:lnTo>
                  <a:lnTo>
                    <a:pt x="1530350" y="1565910"/>
                  </a:lnTo>
                  <a:lnTo>
                    <a:pt x="1565910" y="1565910"/>
                  </a:lnTo>
                  <a:lnTo>
                    <a:pt x="1562100" y="1562100"/>
                  </a:lnTo>
                  <a:close/>
                </a:path>
                <a:path w="1965960" h="1965959">
                  <a:moveTo>
                    <a:pt x="1555750" y="1555750"/>
                  </a:moveTo>
                  <a:lnTo>
                    <a:pt x="1520190" y="1555750"/>
                  </a:lnTo>
                  <a:lnTo>
                    <a:pt x="1525270" y="1560830"/>
                  </a:lnTo>
                  <a:lnTo>
                    <a:pt x="1560830" y="1560830"/>
                  </a:lnTo>
                  <a:lnTo>
                    <a:pt x="1555750" y="1555750"/>
                  </a:lnTo>
                  <a:close/>
                </a:path>
                <a:path w="1965960" h="1965959">
                  <a:moveTo>
                    <a:pt x="1549400" y="1549400"/>
                  </a:moveTo>
                  <a:lnTo>
                    <a:pt x="1513840" y="1549400"/>
                  </a:lnTo>
                  <a:lnTo>
                    <a:pt x="1518920" y="1554479"/>
                  </a:lnTo>
                  <a:lnTo>
                    <a:pt x="1554480" y="1554479"/>
                  </a:lnTo>
                  <a:lnTo>
                    <a:pt x="1549400" y="1549400"/>
                  </a:lnTo>
                  <a:close/>
                </a:path>
                <a:path w="1965960" h="1965959">
                  <a:moveTo>
                    <a:pt x="1543050" y="1543049"/>
                  </a:moveTo>
                  <a:lnTo>
                    <a:pt x="1507490" y="1543049"/>
                  </a:lnTo>
                  <a:lnTo>
                    <a:pt x="1512570" y="1548130"/>
                  </a:lnTo>
                  <a:lnTo>
                    <a:pt x="1548130" y="1548130"/>
                  </a:lnTo>
                  <a:lnTo>
                    <a:pt x="1543050" y="1543049"/>
                  </a:lnTo>
                  <a:close/>
                </a:path>
                <a:path w="1965960" h="1965959">
                  <a:moveTo>
                    <a:pt x="1536700" y="1536700"/>
                  </a:moveTo>
                  <a:lnTo>
                    <a:pt x="1501140" y="1536700"/>
                  </a:lnTo>
                  <a:lnTo>
                    <a:pt x="1506220" y="1541780"/>
                  </a:lnTo>
                  <a:lnTo>
                    <a:pt x="1541780" y="1541780"/>
                  </a:lnTo>
                  <a:lnTo>
                    <a:pt x="1536700" y="1536700"/>
                  </a:lnTo>
                  <a:close/>
                </a:path>
                <a:path w="1965960" h="1965959">
                  <a:moveTo>
                    <a:pt x="1530350" y="1530350"/>
                  </a:moveTo>
                  <a:lnTo>
                    <a:pt x="1494790" y="1530350"/>
                  </a:lnTo>
                  <a:lnTo>
                    <a:pt x="1499869" y="1535429"/>
                  </a:lnTo>
                  <a:lnTo>
                    <a:pt x="1535430" y="1535429"/>
                  </a:lnTo>
                  <a:lnTo>
                    <a:pt x="1530350" y="1530350"/>
                  </a:lnTo>
                  <a:close/>
                </a:path>
                <a:path w="1965960" h="1965959">
                  <a:moveTo>
                    <a:pt x="1524000" y="1524000"/>
                  </a:moveTo>
                  <a:lnTo>
                    <a:pt x="1488440" y="1524000"/>
                  </a:lnTo>
                  <a:lnTo>
                    <a:pt x="1493520" y="1529080"/>
                  </a:lnTo>
                  <a:lnTo>
                    <a:pt x="1529080" y="1529080"/>
                  </a:lnTo>
                  <a:lnTo>
                    <a:pt x="1524000" y="1524000"/>
                  </a:lnTo>
                  <a:close/>
                </a:path>
                <a:path w="1965960" h="1965959">
                  <a:moveTo>
                    <a:pt x="1517650" y="1517650"/>
                  </a:moveTo>
                  <a:lnTo>
                    <a:pt x="1482090" y="1517650"/>
                  </a:lnTo>
                  <a:lnTo>
                    <a:pt x="1487170" y="1522729"/>
                  </a:lnTo>
                  <a:lnTo>
                    <a:pt x="1522730" y="1522729"/>
                  </a:lnTo>
                  <a:lnTo>
                    <a:pt x="1517650" y="1517650"/>
                  </a:lnTo>
                  <a:close/>
                </a:path>
                <a:path w="1965960" h="1965959">
                  <a:moveTo>
                    <a:pt x="1511300" y="1511300"/>
                  </a:moveTo>
                  <a:lnTo>
                    <a:pt x="1475740" y="1511300"/>
                  </a:lnTo>
                  <a:lnTo>
                    <a:pt x="1480820" y="1516379"/>
                  </a:lnTo>
                  <a:lnTo>
                    <a:pt x="1516380" y="1516379"/>
                  </a:lnTo>
                  <a:lnTo>
                    <a:pt x="1511300" y="1511300"/>
                  </a:lnTo>
                  <a:close/>
                </a:path>
                <a:path w="1965960" h="1965959">
                  <a:moveTo>
                    <a:pt x="1504950" y="1504950"/>
                  </a:moveTo>
                  <a:lnTo>
                    <a:pt x="1469390" y="1504950"/>
                  </a:lnTo>
                  <a:lnTo>
                    <a:pt x="1474470" y="1510030"/>
                  </a:lnTo>
                  <a:lnTo>
                    <a:pt x="1510030" y="1510030"/>
                  </a:lnTo>
                  <a:lnTo>
                    <a:pt x="1504950" y="1504950"/>
                  </a:lnTo>
                  <a:close/>
                </a:path>
                <a:path w="1965960" h="1965959">
                  <a:moveTo>
                    <a:pt x="1498600" y="1498600"/>
                  </a:moveTo>
                  <a:lnTo>
                    <a:pt x="1463040" y="1498600"/>
                  </a:lnTo>
                  <a:lnTo>
                    <a:pt x="1468120" y="1503680"/>
                  </a:lnTo>
                  <a:lnTo>
                    <a:pt x="1503680" y="1503680"/>
                  </a:lnTo>
                  <a:lnTo>
                    <a:pt x="1498600" y="1498600"/>
                  </a:lnTo>
                  <a:close/>
                </a:path>
                <a:path w="1965960" h="1965959">
                  <a:moveTo>
                    <a:pt x="1492250" y="1492250"/>
                  </a:moveTo>
                  <a:lnTo>
                    <a:pt x="1456690" y="1492250"/>
                  </a:lnTo>
                  <a:lnTo>
                    <a:pt x="1461770" y="1497330"/>
                  </a:lnTo>
                  <a:lnTo>
                    <a:pt x="1497330" y="1497330"/>
                  </a:lnTo>
                  <a:lnTo>
                    <a:pt x="1492250" y="1492250"/>
                  </a:lnTo>
                  <a:close/>
                </a:path>
                <a:path w="1965960" h="1965959">
                  <a:moveTo>
                    <a:pt x="1485900" y="1485900"/>
                  </a:moveTo>
                  <a:lnTo>
                    <a:pt x="1450340" y="1485900"/>
                  </a:lnTo>
                  <a:lnTo>
                    <a:pt x="1455420" y="1490979"/>
                  </a:lnTo>
                  <a:lnTo>
                    <a:pt x="1490979" y="1490979"/>
                  </a:lnTo>
                  <a:lnTo>
                    <a:pt x="1485900" y="1485900"/>
                  </a:lnTo>
                  <a:close/>
                </a:path>
                <a:path w="1965960" h="1965959">
                  <a:moveTo>
                    <a:pt x="1479550" y="1479550"/>
                  </a:moveTo>
                  <a:lnTo>
                    <a:pt x="1443990" y="1479550"/>
                  </a:lnTo>
                  <a:lnTo>
                    <a:pt x="1449070" y="1484629"/>
                  </a:lnTo>
                  <a:lnTo>
                    <a:pt x="1484630" y="1484629"/>
                  </a:lnTo>
                  <a:lnTo>
                    <a:pt x="1479550" y="1479550"/>
                  </a:lnTo>
                  <a:close/>
                </a:path>
                <a:path w="1965960" h="1965959">
                  <a:moveTo>
                    <a:pt x="1473200" y="1473200"/>
                  </a:moveTo>
                  <a:lnTo>
                    <a:pt x="1437640" y="1473200"/>
                  </a:lnTo>
                  <a:lnTo>
                    <a:pt x="1442720" y="1478279"/>
                  </a:lnTo>
                  <a:lnTo>
                    <a:pt x="1478280" y="1478279"/>
                  </a:lnTo>
                  <a:lnTo>
                    <a:pt x="1473200" y="1473200"/>
                  </a:lnTo>
                  <a:close/>
                </a:path>
                <a:path w="1965960" h="1965959">
                  <a:moveTo>
                    <a:pt x="1466850" y="1466850"/>
                  </a:moveTo>
                  <a:lnTo>
                    <a:pt x="1431290" y="1466850"/>
                  </a:lnTo>
                  <a:lnTo>
                    <a:pt x="1436370" y="1471930"/>
                  </a:lnTo>
                  <a:lnTo>
                    <a:pt x="1471930" y="1471930"/>
                  </a:lnTo>
                  <a:lnTo>
                    <a:pt x="1466850" y="1466850"/>
                  </a:lnTo>
                  <a:close/>
                </a:path>
                <a:path w="1965960" h="1965959">
                  <a:moveTo>
                    <a:pt x="1460500" y="1460500"/>
                  </a:moveTo>
                  <a:lnTo>
                    <a:pt x="1424940" y="1460500"/>
                  </a:lnTo>
                  <a:lnTo>
                    <a:pt x="1430020" y="1465580"/>
                  </a:lnTo>
                  <a:lnTo>
                    <a:pt x="1465580" y="1465580"/>
                  </a:lnTo>
                  <a:lnTo>
                    <a:pt x="1460500" y="1460500"/>
                  </a:lnTo>
                  <a:close/>
                </a:path>
                <a:path w="1965960" h="1965959">
                  <a:moveTo>
                    <a:pt x="1454150" y="1454150"/>
                  </a:moveTo>
                  <a:lnTo>
                    <a:pt x="1418590" y="1454150"/>
                  </a:lnTo>
                  <a:lnTo>
                    <a:pt x="1423669" y="1459229"/>
                  </a:lnTo>
                  <a:lnTo>
                    <a:pt x="1459229" y="1459229"/>
                  </a:lnTo>
                  <a:lnTo>
                    <a:pt x="1454150" y="1454150"/>
                  </a:lnTo>
                  <a:close/>
                </a:path>
                <a:path w="1965960" h="1965959">
                  <a:moveTo>
                    <a:pt x="1447800" y="1447799"/>
                  </a:moveTo>
                  <a:lnTo>
                    <a:pt x="1412240" y="1447799"/>
                  </a:lnTo>
                  <a:lnTo>
                    <a:pt x="1417320" y="1452880"/>
                  </a:lnTo>
                  <a:lnTo>
                    <a:pt x="1452880" y="1452880"/>
                  </a:lnTo>
                  <a:lnTo>
                    <a:pt x="1447800" y="1447799"/>
                  </a:lnTo>
                  <a:close/>
                </a:path>
                <a:path w="1965960" h="1965959">
                  <a:moveTo>
                    <a:pt x="1441450" y="1441450"/>
                  </a:moveTo>
                  <a:lnTo>
                    <a:pt x="1405890" y="1441450"/>
                  </a:lnTo>
                  <a:lnTo>
                    <a:pt x="1410970" y="1446529"/>
                  </a:lnTo>
                  <a:lnTo>
                    <a:pt x="1446530" y="1446529"/>
                  </a:lnTo>
                  <a:lnTo>
                    <a:pt x="1441450" y="1441450"/>
                  </a:lnTo>
                  <a:close/>
                </a:path>
                <a:path w="1965960" h="1965959">
                  <a:moveTo>
                    <a:pt x="1435100" y="1435099"/>
                  </a:moveTo>
                  <a:lnTo>
                    <a:pt x="1399540" y="1435099"/>
                  </a:lnTo>
                  <a:lnTo>
                    <a:pt x="1404620" y="1440180"/>
                  </a:lnTo>
                  <a:lnTo>
                    <a:pt x="1440180" y="1440180"/>
                  </a:lnTo>
                  <a:lnTo>
                    <a:pt x="1435100" y="1435099"/>
                  </a:lnTo>
                  <a:close/>
                </a:path>
                <a:path w="1965960" h="1965959">
                  <a:moveTo>
                    <a:pt x="1428750" y="1428750"/>
                  </a:moveTo>
                  <a:lnTo>
                    <a:pt x="1393190" y="1428750"/>
                  </a:lnTo>
                  <a:lnTo>
                    <a:pt x="1398270" y="1433829"/>
                  </a:lnTo>
                  <a:lnTo>
                    <a:pt x="1433829" y="1433829"/>
                  </a:lnTo>
                  <a:lnTo>
                    <a:pt x="1428750" y="1428750"/>
                  </a:lnTo>
                  <a:close/>
                </a:path>
                <a:path w="1965960" h="1965959">
                  <a:moveTo>
                    <a:pt x="1422400" y="1422400"/>
                  </a:moveTo>
                  <a:lnTo>
                    <a:pt x="1386840" y="1422400"/>
                  </a:lnTo>
                  <a:lnTo>
                    <a:pt x="1391920" y="1427480"/>
                  </a:lnTo>
                  <a:lnTo>
                    <a:pt x="1427480" y="1427480"/>
                  </a:lnTo>
                  <a:lnTo>
                    <a:pt x="1422400" y="1422400"/>
                  </a:lnTo>
                  <a:close/>
                </a:path>
                <a:path w="1965960" h="1965959">
                  <a:moveTo>
                    <a:pt x="1416050" y="1416050"/>
                  </a:moveTo>
                  <a:lnTo>
                    <a:pt x="1380490" y="1416050"/>
                  </a:lnTo>
                  <a:lnTo>
                    <a:pt x="1385570" y="1421130"/>
                  </a:lnTo>
                  <a:lnTo>
                    <a:pt x="1421130" y="1421130"/>
                  </a:lnTo>
                  <a:lnTo>
                    <a:pt x="1416050" y="1416050"/>
                  </a:lnTo>
                  <a:close/>
                </a:path>
                <a:path w="1965960" h="1965959">
                  <a:moveTo>
                    <a:pt x="1409700" y="1409700"/>
                  </a:moveTo>
                  <a:lnTo>
                    <a:pt x="1374140" y="1409700"/>
                  </a:lnTo>
                  <a:lnTo>
                    <a:pt x="1379220" y="1414780"/>
                  </a:lnTo>
                  <a:lnTo>
                    <a:pt x="1414780" y="1414780"/>
                  </a:lnTo>
                  <a:lnTo>
                    <a:pt x="1409700" y="1409700"/>
                  </a:lnTo>
                  <a:close/>
                </a:path>
                <a:path w="1965960" h="1965959">
                  <a:moveTo>
                    <a:pt x="1403350" y="1403350"/>
                  </a:moveTo>
                  <a:lnTo>
                    <a:pt x="1367790" y="1403350"/>
                  </a:lnTo>
                  <a:lnTo>
                    <a:pt x="1372870" y="1408430"/>
                  </a:lnTo>
                  <a:lnTo>
                    <a:pt x="1408430" y="1408430"/>
                  </a:lnTo>
                  <a:lnTo>
                    <a:pt x="1403350" y="1403350"/>
                  </a:lnTo>
                  <a:close/>
                </a:path>
                <a:path w="1965960" h="1965959">
                  <a:moveTo>
                    <a:pt x="1397000" y="1397000"/>
                  </a:moveTo>
                  <a:lnTo>
                    <a:pt x="1361440" y="1397000"/>
                  </a:lnTo>
                  <a:lnTo>
                    <a:pt x="1366520" y="1402080"/>
                  </a:lnTo>
                  <a:lnTo>
                    <a:pt x="1402080" y="1402080"/>
                  </a:lnTo>
                  <a:lnTo>
                    <a:pt x="1397000" y="1397000"/>
                  </a:lnTo>
                  <a:close/>
                </a:path>
                <a:path w="1965960" h="1965959">
                  <a:moveTo>
                    <a:pt x="1390650" y="1390650"/>
                  </a:moveTo>
                  <a:lnTo>
                    <a:pt x="1355090" y="1390650"/>
                  </a:lnTo>
                  <a:lnTo>
                    <a:pt x="1360170" y="1395729"/>
                  </a:lnTo>
                  <a:lnTo>
                    <a:pt x="1395730" y="1395729"/>
                  </a:lnTo>
                  <a:lnTo>
                    <a:pt x="1390650" y="1390650"/>
                  </a:lnTo>
                  <a:close/>
                </a:path>
                <a:path w="1965960" h="1965959">
                  <a:moveTo>
                    <a:pt x="1384300" y="1384299"/>
                  </a:moveTo>
                  <a:lnTo>
                    <a:pt x="1348740" y="1384299"/>
                  </a:lnTo>
                  <a:lnTo>
                    <a:pt x="1353820" y="1389380"/>
                  </a:lnTo>
                  <a:lnTo>
                    <a:pt x="1389380" y="1389380"/>
                  </a:lnTo>
                  <a:lnTo>
                    <a:pt x="1384300" y="1384299"/>
                  </a:lnTo>
                  <a:close/>
                </a:path>
                <a:path w="1965960" h="1965959">
                  <a:moveTo>
                    <a:pt x="1377950" y="1377950"/>
                  </a:moveTo>
                  <a:lnTo>
                    <a:pt x="1342390" y="1377950"/>
                  </a:lnTo>
                  <a:lnTo>
                    <a:pt x="1347470" y="1383030"/>
                  </a:lnTo>
                  <a:lnTo>
                    <a:pt x="1383030" y="1383030"/>
                  </a:lnTo>
                  <a:lnTo>
                    <a:pt x="1377950" y="1377950"/>
                  </a:lnTo>
                  <a:close/>
                </a:path>
                <a:path w="1965960" h="1965959">
                  <a:moveTo>
                    <a:pt x="1371600" y="1371600"/>
                  </a:moveTo>
                  <a:lnTo>
                    <a:pt x="1336040" y="1371600"/>
                  </a:lnTo>
                  <a:lnTo>
                    <a:pt x="1341120" y="1376680"/>
                  </a:lnTo>
                  <a:lnTo>
                    <a:pt x="1376680" y="1376680"/>
                  </a:lnTo>
                  <a:lnTo>
                    <a:pt x="1371600" y="1371600"/>
                  </a:lnTo>
                  <a:close/>
                </a:path>
                <a:path w="1965960" h="1965959">
                  <a:moveTo>
                    <a:pt x="1365250" y="1365250"/>
                  </a:moveTo>
                  <a:lnTo>
                    <a:pt x="1329690" y="1365250"/>
                  </a:lnTo>
                  <a:lnTo>
                    <a:pt x="1334769" y="1370329"/>
                  </a:lnTo>
                  <a:lnTo>
                    <a:pt x="1370329" y="1370329"/>
                  </a:lnTo>
                  <a:lnTo>
                    <a:pt x="1365250" y="1365250"/>
                  </a:lnTo>
                  <a:close/>
                </a:path>
                <a:path w="1965960" h="1965959">
                  <a:moveTo>
                    <a:pt x="1156970" y="1156970"/>
                  </a:moveTo>
                  <a:lnTo>
                    <a:pt x="1121410" y="1156970"/>
                  </a:lnTo>
                  <a:lnTo>
                    <a:pt x="1328420" y="1363980"/>
                  </a:lnTo>
                  <a:lnTo>
                    <a:pt x="1363980" y="1363980"/>
                  </a:lnTo>
                  <a:lnTo>
                    <a:pt x="1156970" y="1156970"/>
                  </a:lnTo>
                  <a:close/>
                </a:path>
                <a:path w="1965960" h="1965959">
                  <a:moveTo>
                    <a:pt x="1770380" y="1770380"/>
                  </a:moveTo>
                  <a:lnTo>
                    <a:pt x="1734820" y="1770380"/>
                  </a:lnTo>
                  <a:lnTo>
                    <a:pt x="1785620" y="1821180"/>
                  </a:lnTo>
                  <a:lnTo>
                    <a:pt x="1821180" y="1821180"/>
                  </a:lnTo>
                  <a:lnTo>
                    <a:pt x="1770380" y="1770380"/>
                  </a:lnTo>
                  <a:close/>
                </a:path>
                <a:path w="1965960" h="1965959">
                  <a:moveTo>
                    <a:pt x="1821180" y="1821180"/>
                  </a:moveTo>
                  <a:lnTo>
                    <a:pt x="1785620" y="1821180"/>
                  </a:lnTo>
                  <a:lnTo>
                    <a:pt x="1930400" y="1965960"/>
                  </a:lnTo>
                  <a:lnTo>
                    <a:pt x="1965960" y="1965960"/>
                  </a:lnTo>
                  <a:lnTo>
                    <a:pt x="1821180" y="1821180"/>
                  </a:lnTo>
                  <a:close/>
                </a:path>
              </a:pathLst>
            </a:custGeom>
            <a:solidFill>
              <a:srgbClr val="E0E0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4853940"/>
              <a:ext cx="1998980" cy="1998980"/>
            </a:xfrm>
            <a:custGeom>
              <a:avLst/>
              <a:gdLst/>
              <a:ahLst/>
              <a:cxnLst/>
              <a:rect l="l" t="t" r="r" b="b"/>
              <a:pathLst>
                <a:path w="1998980" h="1998979">
                  <a:moveTo>
                    <a:pt x="0" y="0"/>
                  </a:moveTo>
                  <a:lnTo>
                    <a:pt x="0" y="6349"/>
                  </a:lnTo>
                  <a:lnTo>
                    <a:pt x="6349" y="6349"/>
                  </a:lnTo>
                  <a:lnTo>
                    <a:pt x="0" y="0"/>
                  </a:lnTo>
                  <a:close/>
                </a:path>
                <a:path w="1998980" h="1998979">
                  <a:moveTo>
                    <a:pt x="6350" y="6349"/>
                  </a:moveTo>
                  <a:lnTo>
                    <a:pt x="0" y="6349"/>
                  </a:lnTo>
                  <a:lnTo>
                    <a:pt x="0" y="12699"/>
                  </a:lnTo>
                  <a:lnTo>
                    <a:pt x="12700" y="12699"/>
                  </a:lnTo>
                  <a:lnTo>
                    <a:pt x="6350" y="6349"/>
                  </a:lnTo>
                  <a:close/>
                </a:path>
                <a:path w="1998980" h="1998979">
                  <a:moveTo>
                    <a:pt x="12700" y="12699"/>
                  </a:moveTo>
                  <a:lnTo>
                    <a:pt x="0" y="12699"/>
                  </a:lnTo>
                  <a:lnTo>
                    <a:pt x="0" y="19049"/>
                  </a:lnTo>
                  <a:lnTo>
                    <a:pt x="19050" y="19049"/>
                  </a:lnTo>
                  <a:lnTo>
                    <a:pt x="12700" y="12699"/>
                  </a:lnTo>
                  <a:close/>
                </a:path>
                <a:path w="1998980" h="1998979">
                  <a:moveTo>
                    <a:pt x="19050" y="19049"/>
                  </a:moveTo>
                  <a:lnTo>
                    <a:pt x="0" y="19049"/>
                  </a:lnTo>
                  <a:lnTo>
                    <a:pt x="0" y="25399"/>
                  </a:lnTo>
                  <a:lnTo>
                    <a:pt x="25399" y="25399"/>
                  </a:lnTo>
                  <a:lnTo>
                    <a:pt x="19050" y="19049"/>
                  </a:lnTo>
                  <a:close/>
                </a:path>
                <a:path w="1998980" h="1998979">
                  <a:moveTo>
                    <a:pt x="25400" y="25399"/>
                  </a:moveTo>
                  <a:lnTo>
                    <a:pt x="0" y="25399"/>
                  </a:lnTo>
                  <a:lnTo>
                    <a:pt x="0" y="31749"/>
                  </a:lnTo>
                  <a:lnTo>
                    <a:pt x="31750" y="31749"/>
                  </a:lnTo>
                  <a:lnTo>
                    <a:pt x="25400" y="25399"/>
                  </a:lnTo>
                  <a:close/>
                </a:path>
                <a:path w="1998980" h="1998979">
                  <a:moveTo>
                    <a:pt x="31750" y="31750"/>
                  </a:moveTo>
                  <a:lnTo>
                    <a:pt x="0" y="31750"/>
                  </a:lnTo>
                  <a:lnTo>
                    <a:pt x="0" y="33019"/>
                  </a:lnTo>
                  <a:lnTo>
                    <a:pt x="5080" y="38099"/>
                  </a:lnTo>
                  <a:lnTo>
                    <a:pt x="38100" y="38099"/>
                  </a:lnTo>
                  <a:lnTo>
                    <a:pt x="31750" y="31750"/>
                  </a:lnTo>
                  <a:close/>
                </a:path>
                <a:path w="1998980" h="1998979">
                  <a:moveTo>
                    <a:pt x="38100" y="38100"/>
                  </a:moveTo>
                  <a:lnTo>
                    <a:pt x="5080" y="38100"/>
                  </a:lnTo>
                  <a:lnTo>
                    <a:pt x="11429" y="44449"/>
                  </a:lnTo>
                  <a:lnTo>
                    <a:pt x="44449" y="44449"/>
                  </a:lnTo>
                  <a:lnTo>
                    <a:pt x="38100" y="38100"/>
                  </a:lnTo>
                  <a:close/>
                </a:path>
                <a:path w="1998980" h="1998979">
                  <a:moveTo>
                    <a:pt x="44450" y="44449"/>
                  </a:moveTo>
                  <a:lnTo>
                    <a:pt x="11430" y="44449"/>
                  </a:lnTo>
                  <a:lnTo>
                    <a:pt x="17780" y="50799"/>
                  </a:lnTo>
                  <a:lnTo>
                    <a:pt x="50800" y="50799"/>
                  </a:lnTo>
                  <a:lnTo>
                    <a:pt x="44450" y="44449"/>
                  </a:lnTo>
                  <a:close/>
                </a:path>
                <a:path w="1998980" h="1998979">
                  <a:moveTo>
                    <a:pt x="50800" y="50800"/>
                  </a:moveTo>
                  <a:lnTo>
                    <a:pt x="17780" y="50800"/>
                  </a:lnTo>
                  <a:lnTo>
                    <a:pt x="24129" y="57149"/>
                  </a:lnTo>
                  <a:lnTo>
                    <a:pt x="57149" y="57149"/>
                  </a:lnTo>
                  <a:lnTo>
                    <a:pt x="50800" y="50800"/>
                  </a:lnTo>
                  <a:close/>
                </a:path>
                <a:path w="1998980" h="1998979">
                  <a:moveTo>
                    <a:pt x="57150" y="57150"/>
                  </a:moveTo>
                  <a:lnTo>
                    <a:pt x="24130" y="57150"/>
                  </a:lnTo>
                  <a:lnTo>
                    <a:pt x="30480" y="63499"/>
                  </a:lnTo>
                  <a:lnTo>
                    <a:pt x="63500" y="63499"/>
                  </a:lnTo>
                  <a:lnTo>
                    <a:pt x="57150" y="57150"/>
                  </a:lnTo>
                  <a:close/>
                </a:path>
                <a:path w="1998980" h="1998979">
                  <a:moveTo>
                    <a:pt x="63500" y="63499"/>
                  </a:moveTo>
                  <a:lnTo>
                    <a:pt x="30480" y="63499"/>
                  </a:lnTo>
                  <a:lnTo>
                    <a:pt x="36830" y="69849"/>
                  </a:lnTo>
                  <a:lnTo>
                    <a:pt x="69850" y="69849"/>
                  </a:lnTo>
                  <a:lnTo>
                    <a:pt x="63500" y="63499"/>
                  </a:lnTo>
                  <a:close/>
                </a:path>
                <a:path w="1998980" h="1998979">
                  <a:moveTo>
                    <a:pt x="69850" y="69850"/>
                  </a:moveTo>
                  <a:lnTo>
                    <a:pt x="36830" y="69850"/>
                  </a:lnTo>
                  <a:lnTo>
                    <a:pt x="43179" y="76199"/>
                  </a:lnTo>
                  <a:lnTo>
                    <a:pt x="76199" y="76199"/>
                  </a:lnTo>
                  <a:lnTo>
                    <a:pt x="69850" y="69850"/>
                  </a:lnTo>
                  <a:close/>
                </a:path>
                <a:path w="1998980" h="1998979">
                  <a:moveTo>
                    <a:pt x="76200" y="76199"/>
                  </a:moveTo>
                  <a:lnTo>
                    <a:pt x="43180" y="76199"/>
                  </a:lnTo>
                  <a:lnTo>
                    <a:pt x="49530" y="82549"/>
                  </a:lnTo>
                  <a:lnTo>
                    <a:pt x="82550" y="82549"/>
                  </a:lnTo>
                  <a:lnTo>
                    <a:pt x="76200" y="76199"/>
                  </a:lnTo>
                  <a:close/>
                </a:path>
                <a:path w="1998980" h="1998979">
                  <a:moveTo>
                    <a:pt x="82550" y="82550"/>
                  </a:moveTo>
                  <a:lnTo>
                    <a:pt x="49530" y="82550"/>
                  </a:lnTo>
                  <a:lnTo>
                    <a:pt x="55880" y="88899"/>
                  </a:lnTo>
                  <a:lnTo>
                    <a:pt x="88900" y="88899"/>
                  </a:lnTo>
                  <a:lnTo>
                    <a:pt x="82550" y="82550"/>
                  </a:lnTo>
                  <a:close/>
                </a:path>
                <a:path w="1998980" h="1998979">
                  <a:moveTo>
                    <a:pt x="88900" y="88900"/>
                  </a:moveTo>
                  <a:lnTo>
                    <a:pt x="55880" y="88900"/>
                  </a:lnTo>
                  <a:lnTo>
                    <a:pt x="62229" y="95249"/>
                  </a:lnTo>
                  <a:lnTo>
                    <a:pt x="95249" y="95249"/>
                  </a:lnTo>
                  <a:lnTo>
                    <a:pt x="88900" y="88900"/>
                  </a:lnTo>
                  <a:close/>
                </a:path>
                <a:path w="1998980" h="1998979">
                  <a:moveTo>
                    <a:pt x="95250" y="95249"/>
                  </a:moveTo>
                  <a:lnTo>
                    <a:pt x="62230" y="95249"/>
                  </a:lnTo>
                  <a:lnTo>
                    <a:pt x="68580" y="101599"/>
                  </a:lnTo>
                  <a:lnTo>
                    <a:pt x="101600" y="101599"/>
                  </a:lnTo>
                  <a:lnTo>
                    <a:pt x="95250" y="95249"/>
                  </a:lnTo>
                  <a:close/>
                </a:path>
                <a:path w="1998980" h="1998979">
                  <a:moveTo>
                    <a:pt x="101600" y="101599"/>
                  </a:moveTo>
                  <a:lnTo>
                    <a:pt x="68580" y="101599"/>
                  </a:lnTo>
                  <a:lnTo>
                    <a:pt x="74930" y="107949"/>
                  </a:lnTo>
                  <a:lnTo>
                    <a:pt x="107950" y="107949"/>
                  </a:lnTo>
                  <a:lnTo>
                    <a:pt x="101600" y="101599"/>
                  </a:lnTo>
                  <a:close/>
                </a:path>
                <a:path w="1998980" h="1998979">
                  <a:moveTo>
                    <a:pt x="107950" y="107950"/>
                  </a:moveTo>
                  <a:lnTo>
                    <a:pt x="74930" y="107950"/>
                  </a:lnTo>
                  <a:lnTo>
                    <a:pt x="81280" y="114299"/>
                  </a:lnTo>
                  <a:lnTo>
                    <a:pt x="114300" y="114299"/>
                  </a:lnTo>
                  <a:lnTo>
                    <a:pt x="107950" y="107950"/>
                  </a:lnTo>
                  <a:close/>
                </a:path>
                <a:path w="1998980" h="1998979">
                  <a:moveTo>
                    <a:pt x="114300" y="114299"/>
                  </a:moveTo>
                  <a:lnTo>
                    <a:pt x="81280" y="114299"/>
                  </a:lnTo>
                  <a:lnTo>
                    <a:pt x="87630" y="120649"/>
                  </a:lnTo>
                  <a:lnTo>
                    <a:pt x="120650" y="120649"/>
                  </a:lnTo>
                  <a:lnTo>
                    <a:pt x="114300" y="114299"/>
                  </a:lnTo>
                  <a:close/>
                </a:path>
                <a:path w="1998980" h="1998979">
                  <a:moveTo>
                    <a:pt x="120650" y="120649"/>
                  </a:moveTo>
                  <a:lnTo>
                    <a:pt x="87630" y="120649"/>
                  </a:lnTo>
                  <a:lnTo>
                    <a:pt x="93979" y="126999"/>
                  </a:lnTo>
                  <a:lnTo>
                    <a:pt x="126999" y="126999"/>
                  </a:lnTo>
                  <a:lnTo>
                    <a:pt x="120650" y="120649"/>
                  </a:lnTo>
                  <a:close/>
                </a:path>
                <a:path w="1998980" h="1998979">
                  <a:moveTo>
                    <a:pt x="127000" y="127000"/>
                  </a:moveTo>
                  <a:lnTo>
                    <a:pt x="93980" y="127000"/>
                  </a:lnTo>
                  <a:lnTo>
                    <a:pt x="100330" y="133349"/>
                  </a:lnTo>
                  <a:lnTo>
                    <a:pt x="133350" y="133349"/>
                  </a:lnTo>
                  <a:lnTo>
                    <a:pt x="127000" y="127000"/>
                  </a:lnTo>
                  <a:close/>
                </a:path>
                <a:path w="1998980" h="1998979">
                  <a:moveTo>
                    <a:pt x="133350" y="133350"/>
                  </a:moveTo>
                  <a:lnTo>
                    <a:pt x="100330" y="133350"/>
                  </a:lnTo>
                  <a:lnTo>
                    <a:pt x="106680" y="139699"/>
                  </a:lnTo>
                  <a:lnTo>
                    <a:pt x="139700" y="139699"/>
                  </a:lnTo>
                  <a:lnTo>
                    <a:pt x="133350" y="133350"/>
                  </a:lnTo>
                  <a:close/>
                </a:path>
                <a:path w="1998980" h="1998979">
                  <a:moveTo>
                    <a:pt x="139700" y="139699"/>
                  </a:moveTo>
                  <a:lnTo>
                    <a:pt x="106680" y="139699"/>
                  </a:lnTo>
                  <a:lnTo>
                    <a:pt x="113029" y="146049"/>
                  </a:lnTo>
                  <a:lnTo>
                    <a:pt x="146049" y="146049"/>
                  </a:lnTo>
                  <a:lnTo>
                    <a:pt x="139700" y="139699"/>
                  </a:lnTo>
                  <a:close/>
                </a:path>
                <a:path w="1998980" h="1998979">
                  <a:moveTo>
                    <a:pt x="146050" y="146049"/>
                  </a:moveTo>
                  <a:lnTo>
                    <a:pt x="113030" y="146049"/>
                  </a:lnTo>
                  <a:lnTo>
                    <a:pt x="125730" y="158749"/>
                  </a:lnTo>
                  <a:lnTo>
                    <a:pt x="158750" y="158749"/>
                  </a:lnTo>
                  <a:lnTo>
                    <a:pt x="146050" y="146049"/>
                  </a:lnTo>
                  <a:close/>
                </a:path>
                <a:path w="1998980" h="1998979">
                  <a:moveTo>
                    <a:pt x="158750" y="158750"/>
                  </a:moveTo>
                  <a:lnTo>
                    <a:pt x="125730" y="158750"/>
                  </a:lnTo>
                  <a:lnTo>
                    <a:pt x="132079" y="165099"/>
                  </a:lnTo>
                  <a:lnTo>
                    <a:pt x="165100" y="165099"/>
                  </a:lnTo>
                  <a:lnTo>
                    <a:pt x="158750" y="158750"/>
                  </a:lnTo>
                  <a:close/>
                </a:path>
                <a:path w="1998980" h="1998979">
                  <a:moveTo>
                    <a:pt x="165100" y="165100"/>
                  </a:moveTo>
                  <a:lnTo>
                    <a:pt x="132080" y="165100"/>
                  </a:lnTo>
                  <a:lnTo>
                    <a:pt x="138430" y="171449"/>
                  </a:lnTo>
                  <a:lnTo>
                    <a:pt x="171450" y="171449"/>
                  </a:lnTo>
                  <a:lnTo>
                    <a:pt x="165100" y="165100"/>
                  </a:lnTo>
                  <a:close/>
                </a:path>
                <a:path w="1998980" h="1998979">
                  <a:moveTo>
                    <a:pt x="171450" y="171449"/>
                  </a:moveTo>
                  <a:lnTo>
                    <a:pt x="138430" y="171449"/>
                  </a:lnTo>
                  <a:lnTo>
                    <a:pt x="144780" y="177799"/>
                  </a:lnTo>
                  <a:lnTo>
                    <a:pt x="177800" y="177799"/>
                  </a:lnTo>
                  <a:lnTo>
                    <a:pt x="171450" y="171449"/>
                  </a:lnTo>
                  <a:close/>
                </a:path>
                <a:path w="1998980" h="1998979">
                  <a:moveTo>
                    <a:pt x="177800" y="177800"/>
                  </a:moveTo>
                  <a:lnTo>
                    <a:pt x="144780" y="177800"/>
                  </a:lnTo>
                  <a:lnTo>
                    <a:pt x="151130" y="184149"/>
                  </a:lnTo>
                  <a:lnTo>
                    <a:pt x="184150" y="184149"/>
                  </a:lnTo>
                  <a:lnTo>
                    <a:pt x="177800" y="177800"/>
                  </a:lnTo>
                  <a:close/>
                </a:path>
                <a:path w="1998980" h="1998979">
                  <a:moveTo>
                    <a:pt x="184150" y="184149"/>
                  </a:moveTo>
                  <a:lnTo>
                    <a:pt x="151130" y="184149"/>
                  </a:lnTo>
                  <a:lnTo>
                    <a:pt x="157480" y="190499"/>
                  </a:lnTo>
                  <a:lnTo>
                    <a:pt x="190500" y="190499"/>
                  </a:lnTo>
                  <a:lnTo>
                    <a:pt x="184150" y="184149"/>
                  </a:lnTo>
                  <a:close/>
                </a:path>
                <a:path w="1998980" h="1998979">
                  <a:moveTo>
                    <a:pt x="190500" y="190499"/>
                  </a:moveTo>
                  <a:lnTo>
                    <a:pt x="157480" y="190499"/>
                  </a:lnTo>
                  <a:lnTo>
                    <a:pt x="163829" y="196849"/>
                  </a:lnTo>
                  <a:lnTo>
                    <a:pt x="196849" y="196849"/>
                  </a:lnTo>
                  <a:lnTo>
                    <a:pt x="190500" y="190499"/>
                  </a:lnTo>
                  <a:close/>
                </a:path>
                <a:path w="1998980" h="1998979">
                  <a:moveTo>
                    <a:pt x="196850" y="196850"/>
                  </a:moveTo>
                  <a:lnTo>
                    <a:pt x="163830" y="196850"/>
                  </a:lnTo>
                  <a:lnTo>
                    <a:pt x="170180" y="203199"/>
                  </a:lnTo>
                  <a:lnTo>
                    <a:pt x="203200" y="203199"/>
                  </a:lnTo>
                  <a:lnTo>
                    <a:pt x="196850" y="196850"/>
                  </a:lnTo>
                  <a:close/>
                </a:path>
                <a:path w="1998980" h="1998979">
                  <a:moveTo>
                    <a:pt x="203200" y="203199"/>
                  </a:moveTo>
                  <a:lnTo>
                    <a:pt x="170180" y="203199"/>
                  </a:lnTo>
                  <a:lnTo>
                    <a:pt x="176530" y="209549"/>
                  </a:lnTo>
                  <a:lnTo>
                    <a:pt x="209550" y="209549"/>
                  </a:lnTo>
                  <a:lnTo>
                    <a:pt x="203200" y="203199"/>
                  </a:lnTo>
                  <a:close/>
                </a:path>
                <a:path w="1998980" h="1998979">
                  <a:moveTo>
                    <a:pt x="209550" y="209550"/>
                  </a:moveTo>
                  <a:lnTo>
                    <a:pt x="176530" y="209550"/>
                  </a:lnTo>
                  <a:lnTo>
                    <a:pt x="182879" y="215899"/>
                  </a:lnTo>
                  <a:lnTo>
                    <a:pt x="215899" y="215899"/>
                  </a:lnTo>
                  <a:lnTo>
                    <a:pt x="209550" y="209550"/>
                  </a:lnTo>
                  <a:close/>
                </a:path>
                <a:path w="1998980" h="1998979">
                  <a:moveTo>
                    <a:pt x="215900" y="215899"/>
                  </a:moveTo>
                  <a:lnTo>
                    <a:pt x="182880" y="215899"/>
                  </a:lnTo>
                  <a:lnTo>
                    <a:pt x="189230" y="222249"/>
                  </a:lnTo>
                  <a:lnTo>
                    <a:pt x="222250" y="222249"/>
                  </a:lnTo>
                  <a:lnTo>
                    <a:pt x="215900" y="215899"/>
                  </a:lnTo>
                  <a:close/>
                </a:path>
                <a:path w="1998980" h="1998979">
                  <a:moveTo>
                    <a:pt x="222250" y="222249"/>
                  </a:moveTo>
                  <a:lnTo>
                    <a:pt x="189230" y="222249"/>
                  </a:lnTo>
                  <a:lnTo>
                    <a:pt x="195580" y="228599"/>
                  </a:lnTo>
                  <a:lnTo>
                    <a:pt x="228600" y="228599"/>
                  </a:lnTo>
                  <a:lnTo>
                    <a:pt x="222250" y="222249"/>
                  </a:lnTo>
                  <a:close/>
                </a:path>
                <a:path w="1998980" h="1998979">
                  <a:moveTo>
                    <a:pt x="228600" y="228600"/>
                  </a:moveTo>
                  <a:lnTo>
                    <a:pt x="195580" y="228600"/>
                  </a:lnTo>
                  <a:lnTo>
                    <a:pt x="201929" y="234949"/>
                  </a:lnTo>
                  <a:lnTo>
                    <a:pt x="234949" y="234949"/>
                  </a:lnTo>
                  <a:lnTo>
                    <a:pt x="228600" y="228600"/>
                  </a:lnTo>
                  <a:close/>
                </a:path>
                <a:path w="1998980" h="1998979">
                  <a:moveTo>
                    <a:pt x="234950" y="234949"/>
                  </a:moveTo>
                  <a:lnTo>
                    <a:pt x="201930" y="234949"/>
                  </a:lnTo>
                  <a:lnTo>
                    <a:pt x="208280" y="241299"/>
                  </a:lnTo>
                  <a:lnTo>
                    <a:pt x="241300" y="241299"/>
                  </a:lnTo>
                  <a:lnTo>
                    <a:pt x="234950" y="234949"/>
                  </a:lnTo>
                  <a:close/>
                </a:path>
                <a:path w="1998980" h="1998979">
                  <a:moveTo>
                    <a:pt x="241300" y="241300"/>
                  </a:moveTo>
                  <a:lnTo>
                    <a:pt x="208280" y="241300"/>
                  </a:lnTo>
                  <a:lnTo>
                    <a:pt x="214630" y="247649"/>
                  </a:lnTo>
                  <a:lnTo>
                    <a:pt x="247650" y="247649"/>
                  </a:lnTo>
                  <a:lnTo>
                    <a:pt x="241300" y="241300"/>
                  </a:lnTo>
                  <a:close/>
                </a:path>
                <a:path w="1998980" h="1998979">
                  <a:moveTo>
                    <a:pt x="247650" y="247649"/>
                  </a:moveTo>
                  <a:lnTo>
                    <a:pt x="214630" y="247649"/>
                  </a:lnTo>
                  <a:lnTo>
                    <a:pt x="220980" y="253999"/>
                  </a:lnTo>
                  <a:lnTo>
                    <a:pt x="254000" y="253999"/>
                  </a:lnTo>
                  <a:lnTo>
                    <a:pt x="247650" y="247649"/>
                  </a:lnTo>
                  <a:close/>
                </a:path>
                <a:path w="1998980" h="1998979">
                  <a:moveTo>
                    <a:pt x="254000" y="253999"/>
                  </a:moveTo>
                  <a:lnTo>
                    <a:pt x="220980" y="253999"/>
                  </a:lnTo>
                  <a:lnTo>
                    <a:pt x="227330" y="260349"/>
                  </a:lnTo>
                  <a:lnTo>
                    <a:pt x="260350" y="260349"/>
                  </a:lnTo>
                  <a:lnTo>
                    <a:pt x="254000" y="253999"/>
                  </a:lnTo>
                  <a:close/>
                </a:path>
                <a:path w="1998980" h="1998979">
                  <a:moveTo>
                    <a:pt x="260350" y="260349"/>
                  </a:moveTo>
                  <a:lnTo>
                    <a:pt x="227330" y="260349"/>
                  </a:lnTo>
                  <a:lnTo>
                    <a:pt x="233679" y="266699"/>
                  </a:lnTo>
                  <a:lnTo>
                    <a:pt x="266699" y="266699"/>
                  </a:lnTo>
                  <a:lnTo>
                    <a:pt x="260350" y="260349"/>
                  </a:lnTo>
                  <a:close/>
                </a:path>
                <a:path w="1998980" h="1998979">
                  <a:moveTo>
                    <a:pt x="266700" y="266700"/>
                  </a:moveTo>
                  <a:lnTo>
                    <a:pt x="233680" y="266700"/>
                  </a:lnTo>
                  <a:lnTo>
                    <a:pt x="240030" y="273049"/>
                  </a:lnTo>
                  <a:lnTo>
                    <a:pt x="273050" y="273049"/>
                  </a:lnTo>
                  <a:lnTo>
                    <a:pt x="266700" y="266700"/>
                  </a:lnTo>
                  <a:close/>
                </a:path>
                <a:path w="1998980" h="1998979">
                  <a:moveTo>
                    <a:pt x="273050" y="273049"/>
                  </a:moveTo>
                  <a:lnTo>
                    <a:pt x="240030" y="273049"/>
                  </a:lnTo>
                  <a:lnTo>
                    <a:pt x="246380" y="279399"/>
                  </a:lnTo>
                  <a:lnTo>
                    <a:pt x="279400" y="279399"/>
                  </a:lnTo>
                  <a:lnTo>
                    <a:pt x="273050" y="273049"/>
                  </a:lnTo>
                  <a:close/>
                </a:path>
                <a:path w="1998980" h="1998979">
                  <a:moveTo>
                    <a:pt x="279400" y="279399"/>
                  </a:moveTo>
                  <a:lnTo>
                    <a:pt x="246380" y="279399"/>
                  </a:lnTo>
                  <a:lnTo>
                    <a:pt x="252729" y="285749"/>
                  </a:lnTo>
                  <a:lnTo>
                    <a:pt x="285749" y="285749"/>
                  </a:lnTo>
                  <a:lnTo>
                    <a:pt x="279400" y="279399"/>
                  </a:lnTo>
                  <a:close/>
                </a:path>
                <a:path w="1998980" h="1998979">
                  <a:moveTo>
                    <a:pt x="285750" y="285749"/>
                  </a:moveTo>
                  <a:lnTo>
                    <a:pt x="252730" y="285749"/>
                  </a:lnTo>
                  <a:lnTo>
                    <a:pt x="259080" y="292099"/>
                  </a:lnTo>
                  <a:lnTo>
                    <a:pt x="292100" y="292099"/>
                  </a:lnTo>
                  <a:lnTo>
                    <a:pt x="285750" y="285749"/>
                  </a:lnTo>
                  <a:close/>
                </a:path>
                <a:path w="1998980" h="1998979">
                  <a:moveTo>
                    <a:pt x="292100" y="292099"/>
                  </a:moveTo>
                  <a:lnTo>
                    <a:pt x="259080" y="292099"/>
                  </a:lnTo>
                  <a:lnTo>
                    <a:pt x="271779" y="304799"/>
                  </a:lnTo>
                  <a:lnTo>
                    <a:pt x="304799" y="304799"/>
                  </a:lnTo>
                  <a:lnTo>
                    <a:pt x="292100" y="292099"/>
                  </a:lnTo>
                  <a:close/>
                </a:path>
                <a:path w="1998980" h="1998979">
                  <a:moveTo>
                    <a:pt x="304800" y="304799"/>
                  </a:moveTo>
                  <a:lnTo>
                    <a:pt x="271780" y="304799"/>
                  </a:lnTo>
                  <a:lnTo>
                    <a:pt x="278130" y="311149"/>
                  </a:lnTo>
                  <a:lnTo>
                    <a:pt x="311150" y="311149"/>
                  </a:lnTo>
                  <a:lnTo>
                    <a:pt x="304800" y="304799"/>
                  </a:lnTo>
                  <a:close/>
                </a:path>
                <a:path w="1998980" h="1998979">
                  <a:moveTo>
                    <a:pt x="311150" y="311149"/>
                  </a:moveTo>
                  <a:lnTo>
                    <a:pt x="278130" y="311149"/>
                  </a:lnTo>
                  <a:lnTo>
                    <a:pt x="284480" y="317499"/>
                  </a:lnTo>
                  <a:lnTo>
                    <a:pt x="317500" y="317499"/>
                  </a:lnTo>
                  <a:lnTo>
                    <a:pt x="311150" y="311149"/>
                  </a:lnTo>
                  <a:close/>
                </a:path>
                <a:path w="1998980" h="1998979">
                  <a:moveTo>
                    <a:pt x="317500" y="317500"/>
                  </a:moveTo>
                  <a:lnTo>
                    <a:pt x="284480" y="317500"/>
                  </a:lnTo>
                  <a:lnTo>
                    <a:pt x="290830" y="323849"/>
                  </a:lnTo>
                  <a:lnTo>
                    <a:pt x="323850" y="323849"/>
                  </a:lnTo>
                  <a:lnTo>
                    <a:pt x="317500" y="317500"/>
                  </a:lnTo>
                  <a:close/>
                </a:path>
                <a:path w="1998980" h="1998979">
                  <a:moveTo>
                    <a:pt x="323850" y="323849"/>
                  </a:moveTo>
                  <a:lnTo>
                    <a:pt x="290830" y="323849"/>
                  </a:lnTo>
                  <a:lnTo>
                    <a:pt x="297180" y="330199"/>
                  </a:lnTo>
                  <a:lnTo>
                    <a:pt x="330200" y="330199"/>
                  </a:lnTo>
                  <a:lnTo>
                    <a:pt x="323850" y="323849"/>
                  </a:lnTo>
                  <a:close/>
                </a:path>
                <a:path w="1998980" h="1998979">
                  <a:moveTo>
                    <a:pt x="330200" y="330199"/>
                  </a:moveTo>
                  <a:lnTo>
                    <a:pt x="297180" y="330199"/>
                  </a:lnTo>
                  <a:lnTo>
                    <a:pt x="303529" y="336549"/>
                  </a:lnTo>
                  <a:lnTo>
                    <a:pt x="336549" y="336549"/>
                  </a:lnTo>
                  <a:lnTo>
                    <a:pt x="330200" y="330199"/>
                  </a:lnTo>
                  <a:close/>
                </a:path>
                <a:path w="1998980" h="1998979">
                  <a:moveTo>
                    <a:pt x="336550" y="336549"/>
                  </a:moveTo>
                  <a:lnTo>
                    <a:pt x="303530" y="336549"/>
                  </a:lnTo>
                  <a:lnTo>
                    <a:pt x="309880" y="342899"/>
                  </a:lnTo>
                  <a:lnTo>
                    <a:pt x="342900" y="342899"/>
                  </a:lnTo>
                  <a:lnTo>
                    <a:pt x="336550" y="336549"/>
                  </a:lnTo>
                  <a:close/>
                </a:path>
                <a:path w="1998980" h="1998979">
                  <a:moveTo>
                    <a:pt x="342900" y="342899"/>
                  </a:moveTo>
                  <a:lnTo>
                    <a:pt x="309880" y="342899"/>
                  </a:lnTo>
                  <a:lnTo>
                    <a:pt x="316230" y="349249"/>
                  </a:lnTo>
                  <a:lnTo>
                    <a:pt x="349250" y="349249"/>
                  </a:lnTo>
                  <a:lnTo>
                    <a:pt x="342900" y="342899"/>
                  </a:lnTo>
                  <a:close/>
                </a:path>
                <a:path w="1998980" h="1998979">
                  <a:moveTo>
                    <a:pt x="349250" y="349249"/>
                  </a:moveTo>
                  <a:lnTo>
                    <a:pt x="316230" y="349249"/>
                  </a:lnTo>
                  <a:lnTo>
                    <a:pt x="322579" y="355599"/>
                  </a:lnTo>
                  <a:lnTo>
                    <a:pt x="355599" y="355599"/>
                  </a:lnTo>
                  <a:lnTo>
                    <a:pt x="349250" y="349249"/>
                  </a:lnTo>
                  <a:close/>
                </a:path>
                <a:path w="1998980" h="1998979">
                  <a:moveTo>
                    <a:pt x="355600" y="355599"/>
                  </a:moveTo>
                  <a:lnTo>
                    <a:pt x="322580" y="355599"/>
                  </a:lnTo>
                  <a:lnTo>
                    <a:pt x="328930" y="361949"/>
                  </a:lnTo>
                  <a:lnTo>
                    <a:pt x="361950" y="361949"/>
                  </a:lnTo>
                  <a:lnTo>
                    <a:pt x="355600" y="355599"/>
                  </a:lnTo>
                  <a:close/>
                </a:path>
                <a:path w="1998980" h="1998979">
                  <a:moveTo>
                    <a:pt x="361950" y="361949"/>
                  </a:moveTo>
                  <a:lnTo>
                    <a:pt x="328930" y="361949"/>
                  </a:lnTo>
                  <a:lnTo>
                    <a:pt x="335280" y="368299"/>
                  </a:lnTo>
                  <a:lnTo>
                    <a:pt x="368300" y="368299"/>
                  </a:lnTo>
                  <a:lnTo>
                    <a:pt x="361950" y="361949"/>
                  </a:lnTo>
                  <a:close/>
                </a:path>
                <a:path w="1998980" h="1998979">
                  <a:moveTo>
                    <a:pt x="368300" y="368299"/>
                  </a:moveTo>
                  <a:lnTo>
                    <a:pt x="335280" y="368299"/>
                  </a:lnTo>
                  <a:lnTo>
                    <a:pt x="341629" y="374649"/>
                  </a:lnTo>
                  <a:lnTo>
                    <a:pt x="374649" y="374649"/>
                  </a:lnTo>
                  <a:lnTo>
                    <a:pt x="368300" y="368299"/>
                  </a:lnTo>
                  <a:close/>
                </a:path>
                <a:path w="1998980" h="1998979">
                  <a:moveTo>
                    <a:pt x="374650" y="374650"/>
                  </a:moveTo>
                  <a:lnTo>
                    <a:pt x="341630" y="374650"/>
                  </a:lnTo>
                  <a:lnTo>
                    <a:pt x="368300" y="401319"/>
                  </a:lnTo>
                  <a:lnTo>
                    <a:pt x="401320" y="401319"/>
                  </a:lnTo>
                  <a:lnTo>
                    <a:pt x="374650" y="374650"/>
                  </a:lnTo>
                  <a:close/>
                </a:path>
                <a:path w="1998980" h="1998979">
                  <a:moveTo>
                    <a:pt x="401320" y="401319"/>
                  </a:moveTo>
                  <a:lnTo>
                    <a:pt x="368300" y="401319"/>
                  </a:lnTo>
                  <a:lnTo>
                    <a:pt x="435610" y="468629"/>
                  </a:lnTo>
                  <a:lnTo>
                    <a:pt x="468630" y="468629"/>
                  </a:lnTo>
                  <a:lnTo>
                    <a:pt x="401320" y="401319"/>
                  </a:lnTo>
                  <a:close/>
                </a:path>
                <a:path w="1998980" h="1998979">
                  <a:moveTo>
                    <a:pt x="468630" y="468629"/>
                  </a:moveTo>
                  <a:lnTo>
                    <a:pt x="435610" y="468629"/>
                  </a:lnTo>
                  <a:lnTo>
                    <a:pt x="450850" y="483869"/>
                  </a:lnTo>
                  <a:lnTo>
                    <a:pt x="483870" y="483869"/>
                  </a:lnTo>
                  <a:lnTo>
                    <a:pt x="468630" y="468629"/>
                  </a:lnTo>
                  <a:close/>
                </a:path>
                <a:path w="1998980" h="1998979">
                  <a:moveTo>
                    <a:pt x="483870" y="483869"/>
                  </a:moveTo>
                  <a:lnTo>
                    <a:pt x="450850" y="483869"/>
                  </a:lnTo>
                  <a:lnTo>
                    <a:pt x="492760" y="525779"/>
                  </a:lnTo>
                  <a:lnTo>
                    <a:pt x="525780" y="525779"/>
                  </a:lnTo>
                  <a:lnTo>
                    <a:pt x="483870" y="483869"/>
                  </a:lnTo>
                  <a:close/>
                </a:path>
                <a:path w="1998980" h="1998979">
                  <a:moveTo>
                    <a:pt x="525780" y="525779"/>
                  </a:moveTo>
                  <a:lnTo>
                    <a:pt x="492760" y="525779"/>
                  </a:lnTo>
                  <a:lnTo>
                    <a:pt x="495300" y="528319"/>
                  </a:lnTo>
                  <a:lnTo>
                    <a:pt x="528320" y="528319"/>
                  </a:lnTo>
                  <a:lnTo>
                    <a:pt x="525780" y="525779"/>
                  </a:lnTo>
                  <a:close/>
                </a:path>
                <a:path w="1998980" h="1998979">
                  <a:moveTo>
                    <a:pt x="528320" y="528319"/>
                  </a:moveTo>
                  <a:lnTo>
                    <a:pt x="495300" y="528319"/>
                  </a:lnTo>
                  <a:lnTo>
                    <a:pt x="501650" y="534669"/>
                  </a:lnTo>
                  <a:lnTo>
                    <a:pt x="534670" y="534669"/>
                  </a:lnTo>
                  <a:lnTo>
                    <a:pt x="528320" y="528319"/>
                  </a:lnTo>
                  <a:close/>
                </a:path>
                <a:path w="1998980" h="1998979">
                  <a:moveTo>
                    <a:pt x="534670" y="534669"/>
                  </a:moveTo>
                  <a:lnTo>
                    <a:pt x="501650" y="534669"/>
                  </a:lnTo>
                  <a:lnTo>
                    <a:pt x="507999" y="541019"/>
                  </a:lnTo>
                  <a:lnTo>
                    <a:pt x="541020" y="541019"/>
                  </a:lnTo>
                  <a:lnTo>
                    <a:pt x="534670" y="534669"/>
                  </a:lnTo>
                  <a:close/>
                </a:path>
                <a:path w="1998980" h="1998979">
                  <a:moveTo>
                    <a:pt x="541020" y="541019"/>
                  </a:moveTo>
                  <a:lnTo>
                    <a:pt x="508000" y="541019"/>
                  </a:lnTo>
                  <a:lnTo>
                    <a:pt x="514350" y="547369"/>
                  </a:lnTo>
                  <a:lnTo>
                    <a:pt x="547370" y="547369"/>
                  </a:lnTo>
                  <a:lnTo>
                    <a:pt x="541020" y="541019"/>
                  </a:lnTo>
                  <a:close/>
                </a:path>
                <a:path w="1998980" h="1998979">
                  <a:moveTo>
                    <a:pt x="547370" y="547369"/>
                  </a:moveTo>
                  <a:lnTo>
                    <a:pt x="514350" y="547369"/>
                  </a:lnTo>
                  <a:lnTo>
                    <a:pt x="518160" y="551179"/>
                  </a:lnTo>
                  <a:lnTo>
                    <a:pt x="551180" y="551179"/>
                  </a:lnTo>
                  <a:lnTo>
                    <a:pt x="547370" y="547369"/>
                  </a:lnTo>
                  <a:close/>
                </a:path>
                <a:path w="1998980" h="1998979">
                  <a:moveTo>
                    <a:pt x="551180" y="551179"/>
                  </a:moveTo>
                  <a:lnTo>
                    <a:pt x="518160" y="551179"/>
                  </a:lnTo>
                  <a:lnTo>
                    <a:pt x="533400" y="566419"/>
                  </a:lnTo>
                  <a:lnTo>
                    <a:pt x="566420" y="566419"/>
                  </a:lnTo>
                  <a:lnTo>
                    <a:pt x="551180" y="551179"/>
                  </a:lnTo>
                  <a:close/>
                </a:path>
                <a:path w="1998980" h="1998979">
                  <a:moveTo>
                    <a:pt x="566420" y="566419"/>
                  </a:moveTo>
                  <a:lnTo>
                    <a:pt x="533400" y="566419"/>
                  </a:lnTo>
                  <a:lnTo>
                    <a:pt x="539750" y="572769"/>
                  </a:lnTo>
                  <a:lnTo>
                    <a:pt x="572770" y="572769"/>
                  </a:lnTo>
                  <a:lnTo>
                    <a:pt x="566420" y="566419"/>
                  </a:lnTo>
                  <a:close/>
                </a:path>
                <a:path w="1998980" h="1998979">
                  <a:moveTo>
                    <a:pt x="572770" y="572769"/>
                  </a:moveTo>
                  <a:lnTo>
                    <a:pt x="539750" y="572769"/>
                  </a:lnTo>
                  <a:lnTo>
                    <a:pt x="546100" y="579119"/>
                  </a:lnTo>
                  <a:lnTo>
                    <a:pt x="579120" y="579119"/>
                  </a:lnTo>
                  <a:lnTo>
                    <a:pt x="572770" y="572769"/>
                  </a:lnTo>
                  <a:close/>
                </a:path>
                <a:path w="1998980" h="1998979">
                  <a:moveTo>
                    <a:pt x="579120" y="579119"/>
                  </a:moveTo>
                  <a:lnTo>
                    <a:pt x="546100" y="579119"/>
                  </a:lnTo>
                  <a:lnTo>
                    <a:pt x="549910" y="582929"/>
                  </a:lnTo>
                  <a:lnTo>
                    <a:pt x="582930" y="582929"/>
                  </a:lnTo>
                  <a:lnTo>
                    <a:pt x="579120" y="579119"/>
                  </a:lnTo>
                  <a:close/>
                </a:path>
                <a:path w="1998980" h="1998979">
                  <a:moveTo>
                    <a:pt x="582930" y="582929"/>
                  </a:moveTo>
                  <a:lnTo>
                    <a:pt x="549910" y="582929"/>
                  </a:lnTo>
                  <a:lnTo>
                    <a:pt x="556260" y="589279"/>
                  </a:lnTo>
                  <a:lnTo>
                    <a:pt x="589280" y="589279"/>
                  </a:lnTo>
                  <a:lnTo>
                    <a:pt x="582930" y="582929"/>
                  </a:lnTo>
                  <a:close/>
                </a:path>
                <a:path w="1998980" h="1998979">
                  <a:moveTo>
                    <a:pt x="589280" y="589279"/>
                  </a:moveTo>
                  <a:lnTo>
                    <a:pt x="556260" y="589279"/>
                  </a:lnTo>
                  <a:lnTo>
                    <a:pt x="562610" y="595629"/>
                  </a:lnTo>
                  <a:lnTo>
                    <a:pt x="595630" y="595629"/>
                  </a:lnTo>
                  <a:lnTo>
                    <a:pt x="589280" y="589279"/>
                  </a:lnTo>
                  <a:close/>
                </a:path>
                <a:path w="1998980" h="1998979">
                  <a:moveTo>
                    <a:pt x="595630" y="595629"/>
                  </a:moveTo>
                  <a:lnTo>
                    <a:pt x="562610" y="595629"/>
                  </a:lnTo>
                  <a:lnTo>
                    <a:pt x="565150" y="598169"/>
                  </a:lnTo>
                  <a:lnTo>
                    <a:pt x="598170" y="598169"/>
                  </a:lnTo>
                  <a:lnTo>
                    <a:pt x="595630" y="595629"/>
                  </a:lnTo>
                  <a:close/>
                </a:path>
                <a:path w="1998980" h="1998979">
                  <a:moveTo>
                    <a:pt x="598170" y="598169"/>
                  </a:moveTo>
                  <a:lnTo>
                    <a:pt x="565150" y="598169"/>
                  </a:lnTo>
                  <a:lnTo>
                    <a:pt x="571500" y="604519"/>
                  </a:lnTo>
                  <a:lnTo>
                    <a:pt x="604520" y="604519"/>
                  </a:lnTo>
                  <a:lnTo>
                    <a:pt x="598170" y="598169"/>
                  </a:lnTo>
                  <a:close/>
                </a:path>
                <a:path w="1998980" h="1998979">
                  <a:moveTo>
                    <a:pt x="604520" y="604519"/>
                  </a:moveTo>
                  <a:lnTo>
                    <a:pt x="571500" y="604519"/>
                  </a:lnTo>
                  <a:lnTo>
                    <a:pt x="588010" y="621029"/>
                  </a:lnTo>
                  <a:lnTo>
                    <a:pt x="621030" y="621029"/>
                  </a:lnTo>
                  <a:lnTo>
                    <a:pt x="604520" y="604519"/>
                  </a:lnTo>
                  <a:close/>
                </a:path>
                <a:path w="1998980" h="1998979">
                  <a:moveTo>
                    <a:pt x="621030" y="621029"/>
                  </a:moveTo>
                  <a:lnTo>
                    <a:pt x="588010" y="621029"/>
                  </a:lnTo>
                  <a:lnTo>
                    <a:pt x="590550" y="623569"/>
                  </a:lnTo>
                  <a:lnTo>
                    <a:pt x="623570" y="623569"/>
                  </a:lnTo>
                  <a:lnTo>
                    <a:pt x="621030" y="621029"/>
                  </a:lnTo>
                  <a:close/>
                </a:path>
                <a:path w="1998980" h="1998979">
                  <a:moveTo>
                    <a:pt x="623570" y="623569"/>
                  </a:moveTo>
                  <a:lnTo>
                    <a:pt x="590550" y="623569"/>
                  </a:lnTo>
                  <a:lnTo>
                    <a:pt x="596900" y="629919"/>
                  </a:lnTo>
                  <a:lnTo>
                    <a:pt x="629920" y="629919"/>
                  </a:lnTo>
                  <a:lnTo>
                    <a:pt x="623570" y="623569"/>
                  </a:lnTo>
                  <a:close/>
                </a:path>
                <a:path w="1998980" h="1998979">
                  <a:moveTo>
                    <a:pt x="629920" y="629919"/>
                  </a:moveTo>
                  <a:lnTo>
                    <a:pt x="596900" y="629919"/>
                  </a:lnTo>
                  <a:lnTo>
                    <a:pt x="613410" y="646429"/>
                  </a:lnTo>
                  <a:lnTo>
                    <a:pt x="646430" y="646429"/>
                  </a:lnTo>
                  <a:lnTo>
                    <a:pt x="629920" y="629919"/>
                  </a:lnTo>
                  <a:close/>
                </a:path>
                <a:path w="1998980" h="1998979">
                  <a:moveTo>
                    <a:pt x="646430" y="646429"/>
                  </a:moveTo>
                  <a:lnTo>
                    <a:pt x="613410" y="646429"/>
                  </a:lnTo>
                  <a:lnTo>
                    <a:pt x="619760" y="652779"/>
                  </a:lnTo>
                  <a:lnTo>
                    <a:pt x="652780" y="652779"/>
                  </a:lnTo>
                  <a:lnTo>
                    <a:pt x="646430" y="646429"/>
                  </a:lnTo>
                  <a:close/>
                </a:path>
                <a:path w="1998980" h="1998979">
                  <a:moveTo>
                    <a:pt x="652780" y="652779"/>
                  </a:moveTo>
                  <a:lnTo>
                    <a:pt x="619760" y="652779"/>
                  </a:lnTo>
                  <a:lnTo>
                    <a:pt x="628650" y="661669"/>
                  </a:lnTo>
                  <a:lnTo>
                    <a:pt x="661670" y="661669"/>
                  </a:lnTo>
                  <a:lnTo>
                    <a:pt x="652780" y="652779"/>
                  </a:lnTo>
                  <a:close/>
                </a:path>
                <a:path w="1998980" h="1998979">
                  <a:moveTo>
                    <a:pt x="661670" y="661669"/>
                  </a:moveTo>
                  <a:lnTo>
                    <a:pt x="628650" y="661669"/>
                  </a:lnTo>
                  <a:lnTo>
                    <a:pt x="647700" y="680719"/>
                  </a:lnTo>
                  <a:lnTo>
                    <a:pt x="680720" y="680719"/>
                  </a:lnTo>
                  <a:lnTo>
                    <a:pt x="661670" y="661669"/>
                  </a:lnTo>
                  <a:close/>
                </a:path>
                <a:path w="1998980" h="1998979">
                  <a:moveTo>
                    <a:pt x="680720" y="680719"/>
                  </a:moveTo>
                  <a:lnTo>
                    <a:pt x="647700" y="680719"/>
                  </a:lnTo>
                  <a:lnTo>
                    <a:pt x="651510" y="684529"/>
                  </a:lnTo>
                  <a:lnTo>
                    <a:pt x="684530" y="684529"/>
                  </a:lnTo>
                  <a:lnTo>
                    <a:pt x="680720" y="680719"/>
                  </a:lnTo>
                  <a:close/>
                </a:path>
                <a:path w="1998980" h="1998979">
                  <a:moveTo>
                    <a:pt x="684530" y="684529"/>
                  </a:moveTo>
                  <a:lnTo>
                    <a:pt x="651510" y="684529"/>
                  </a:lnTo>
                  <a:lnTo>
                    <a:pt x="673100" y="706119"/>
                  </a:lnTo>
                  <a:lnTo>
                    <a:pt x="706120" y="706119"/>
                  </a:lnTo>
                  <a:lnTo>
                    <a:pt x="684530" y="684529"/>
                  </a:lnTo>
                  <a:close/>
                </a:path>
                <a:path w="1998980" h="1998979">
                  <a:moveTo>
                    <a:pt x="706120" y="706119"/>
                  </a:moveTo>
                  <a:lnTo>
                    <a:pt x="673100" y="706119"/>
                  </a:lnTo>
                  <a:lnTo>
                    <a:pt x="698500" y="731519"/>
                  </a:lnTo>
                  <a:lnTo>
                    <a:pt x="731520" y="731519"/>
                  </a:lnTo>
                  <a:lnTo>
                    <a:pt x="706120" y="706119"/>
                  </a:lnTo>
                  <a:close/>
                </a:path>
                <a:path w="1998980" h="1998979">
                  <a:moveTo>
                    <a:pt x="731520" y="731519"/>
                  </a:moveTo>
                  <a:lnTo>
                    <a:pt x="698500" y="731519"/>
                  </a:lnTo>
                  <a:lnTo>
                    <a:pt x="723900" y="756919"/>
                  </a:lnTo>
                  <a:lnTo>
                    <a:pt x="756920" y="756919"/>
                  </a:lnTo>
                  <a:lnTo>
                    <a:pt x="731520" y="731519"/>
                  </a:lnTo>
                  <a:close/>
                </a:path>
                <a:path w="1998980" h="1998979">
                  <a:moveTo>
                    <a:pt x="756920" y="756919"/>
                  </a:moveTo>
                  <a:lnTo>
                    <a:pt x="723900" y="756919"/>
                  </a:lnTo>
                  <a:lnTo>
                    <a:pt x="781050" y="814069"/>
                  </a:lnTo>
                  <a:lnTo>
                    <a:pt x="814070" y="814069"/>
                  </a:lnTo>
                  <a:lnTo>
                    <a:pt x="756920" y="756919"/>
                  </a:lnTo>
                  <a:close/>
                </a:path>
                <a:path w="1998980" h="1998979">
                  <a:moveTo>
                    <a:pt x="814070" y="814069"/>
                  </a:moveTo>
                  <a:lnTo>
                    <a:pt x="781050" y="814069"/>
                  </a:lnTo>
                  <a:lnTo>
                    <a:pt x="787400" y="820419"/>
                  </a:lnTo>
                  <a:lnTo>
                    <a:pt x="820420" y="820419"/>
                  </a:lnTo>
                  <a:lnTo>
                    <a:pt x="814070" y="814069"/>
                  </a:lnTo>
                  <a:close/>
                </a:path>
                <a:path w="1998980" h="1998979">
                  <a:moveTo>
                    <a:pt x="820420" y="820419"/>
                  </a:moveTo>
                  <a:lnTo>
                    <a:pt x="787400" y="820419"/>
                  </a:lnTo>
                  <a:lnTo>
                    <a:pt x="806450" y="839469"/>
                  </a:lnTo>
                  <a:lnTo>
                    <a:pt x="839470" y="839469"/>
                  </a:lnTo>
                  <a:lnTo>
                    <a:pt x="820420" y="820419"/>
                  </a:lnTo>
                  <a:close/>
                </a:path>
                <a:path w="1998980" h="1998979">
                  <a:moveTo>
                    <a:pt x="839470" y="839469"/>
                  </a:moveTo>
                  <a:lnTo>
                    <a:pt x="806450" y="839469"/>
                  </a:lnTo>
                  <a:lnTo>
                    <a:pt x="831850" y="864869"/>
                  </a:lnTo>
                  <a:lnTo>
                    <a:pt x="864870" y="864869"/>
                  </a:lnTo>
                  <a:lnTo>
                    <a:pt x="839470" y="839469"/>
                  </a:lnTo>
                  <a:close/>
                </a:path>
                <a:path w="1998980" h="1998979">
                  <a:moveTo>
                    <a:pt x="864870" y="864869"/>
                  </a:moveTo>
                  <a:lnTo>
                    <a:pt x="831850" y="864869"/>
                  </a:lnTo>
                  <a:lnTo>
                    <a:pt x="939800" y="972819"/>
                  </a:lnTo>
                  <a:lnTo>
                    <a:pt x="972820" y="972819"/>
                  </a:lnTo>
                  <a:lnTo>
                    <a:pt x="864870" y="864869"/>
                  </a:lnTo>
                  <a:close/>
                </a:path>
                <a:path w="1998980" h="1998979">
                  <a:moveTo>
                    <a:pt x="972820" y="972819"/>
                  </a:moveTo>
                  <a:lnTo>
                    <a:pt x="939800" y="972819"/>
                  </a:lnTo>
                  <a:lnTo>
                    <a:pt x="956310" y="989329"/>
                  </a:lnTo>
                  <a:lnTo>
                    <a:pt x="989330" y="989329"/>
                  </a:lnTo>
                  <a:lnTo>
                    <a:pt x="972820" y="972819"/>
                  </a:lnTo>
                  <a:close/>
                </a:path>
                <a:path w="1998980" h="1998979">
                  <a:moveTo>
                    <a:pt x="989330" y="989329"/>
                  </a:moveTo>
                  <a:lnTo>
                    <a:pt x="956310" y="989329"/>
                  </a:lnTo>
                  <a:lnTo>
                    <a:pt x="971550" y="1004569"/>
                  </a:lnTo>
                  <a:lnTo>
                    <a:pt x="1004570" y="1004569"/>
                  </a:lnTo>
                  <a:lnTo>
                    <a:pt x="989330" y="989329"/>
                  </a:lnTo>
                  <a:close/>
                </a:path>
                <a:path w="1998980" h="1998979">
                  <a:moveTo>
                    <a:pt x="1004570" y="1004569"/>
                  </a:moveTo>
                  <a:lnTo>
                    <a:pt x="971550" y="1004569"/>
                  </a:lnTo>
                  <a:lnTo>
                    <a:pt x="1003300" y="1036319"/>
                  </a:lnTo>
                  <a:lnTo>
                    <a:pt x="1036320" y="1036319"/>
                  </a:lnTo>
                  <a:lnTo>
                    <a:pt x="1004570" y="1004569"/>
                  </a:lnTo>
                  <a:close/>
                </a:path>
                <a:path w="1998980" h="1998979">
                  <a:moveTo>
                    <a:pt x="1036320" y="1036319"/>
                  </a:moveTo>
                  <a:lnTo>
                    <a:pt x="1003300" y="1036319"/>
                  </a:lnTo>
                  <a:lnTo>
                    <a:pt x="1038860" y="1071879"/>
                  </a:lnTo>
                  <a:lnTo>
                    <a:pt x="1071880" y="1071879"/>
                  </a:lnTo>
                  <a:lnTo>
                    <a:pt x="1036320" y="1036319"/>
                  </a:lnTo>
                  <a:close/>
                </a:path>
                <a:path w="1998980" h="1998979">
                  <a:moveTo>
                    <a:pt x="1071880" y="1071879"/>
                  </a:moveTo>
                  <a:lnTo>
                    <a:pt x="1038860" y="1071879"/>
                  </a:lnTo>
                  <a:lnTo>
                    <a:pt x="1045210" y="1078229"/>
                  </a:lnTo>
                  <a:lnTo>
                    <a:pt x="1078230" y="1078229"/>
                  </a:lnTo>
                  <a:lnTo>
                    <a:pt x="1071880" y="1071879"/>
                  </a:lnTo>
                  <a:close/>
                </a:path>
                <a:path w="1998980" h="1998979">
                  <a:moveTo>
                    <a:pt x="1078230" y="1078229"/>
                  </a:moveTo>
                  <a:lnTo>
                    <a:pt x="1045210" y="1078229"/>
                  </a:lnTo>
                  <a:lnTo>
                    <a:pt x="1085850" y="1118869"/>
                  </a:lnTo>
                  <a:lnTo>
                    <a:pt x="1118870" y="1118869"/>
                  </a:lnTo>
                  <a:lnTo>
                    <a:pt x="1078230" y="1078229"/>
                  </a:lnTo>
                  <a:close/>
                </a:path>
                <a:path w="1998980" h="1998979">
                  <a:moveTo>
                    <a:pt x="1118870" y="1118869"/>
                  </a:moveTo>
                  <a:lnTo>
                    <a:pt x="1085850" y="1118869"/>
                  </a:lnTo>
                  <a:lnTo>
                    <a:pt x="1104900" y="1137919"/>
                  </a:lnTo>
                  <a:lnTo>
                    <a:pt x="1137920" y="1137919"/>
                  </a:lnTo>
                  <a:lnTo>
                    <a:pt x="1118870" y="1118869"/>
                  </a:lnTo>
                  <a:close/>
                </a:path>
                <a:path w="1998980" h="1998979">
                  <a:moveTo>
                    <a:pt x="1137920" y="1137919"/>
                  </a:moveTo>
                  <a:lnTo>
                    <a:pt x="1104900" y="1137919"/>
                  </a:lnTo>
                  <a:lnTo>
                    <a:pt x="1111250" y="1144269"/>
                  </a:lnTo>
                  <a:lnTo>
                    <a:pt x="1144270" y="1144269"/>
                  </a:lnTo>
                  <a:lnTo>
                    <a:pt x="1137920" y="1137919"/>
                  </a:lnTo>
                  <a:close/>
                </a:path>
                <a:path w="1998980" h="1998979">
                  <a:moveTo>
                    <a:pt x="1144270" y="1144269"/>
                  </a:moveTo>
                  <a:lnTo>
                    <a:pt x="1111250" y="1144269"/>
                  </a:lnTo>
                  <a:lnTo>
                    <a:pt x="1123950" y="1156969"/>
                  </a:lnTo>
                  <a:lnTo>
                    <a:pt x="1156970" y="1156969"/>
                  </a:lnTo>
                  <a:lnTo>
                    <a:pt x="1144270" y="1144269"/>
                  </a:lnTo>
                  <a:close/>
                </a:path>
                <a:path w="1998980" h="1998979">
                  <a:moveTo>
                    <a:pt x="1156970" y="1156969"/>
                  </a:moveTo>
                  <a:lnTo>
                    <a:pt x="1123950" y="1156969"/>
                  </a:lnTo>
                  <a:lnTo>
                    <a:pt x="1136650" y="1169669"/>
                  </a:lnTo>
                  <a:lnTo>
                    <a:pt x="1169670" y="1169669"/>
                  </a:lnTo>
                  <a:lnTo>
                    <a:pt x="1156970" y="1156969"/>
                  </a:lnTo>
                  <a:close/>
                </a:path>
                <a:path w="1998980" h="1998979">
                  <a:moveTo>
                    <a:pt x="1169670" y="1169669"/>
                  </a:moveTo>
                  <a:lnTo>
                    <a:pt x="1136650" y="1169669"/>
                  </a:lnTo>
                  <a:lnTo>
                    <a:pt x="1143000" y="1176019"/>
                  </a:lnTo>
                  <a:lnTo>
                    <a:pt x="1176020" y="1176019"/>
                  </a:lnTo>
                  <a:lnTo>
                    <a:pt x="1169670" y="1169669"/>
                  </a:lnTo>
                  <a:close/>
                </a:path>
                <a:path w="1998980" h="1998979">
                  <a:moveTo>
                    <a:pt x="1176020" y="1176019"/>
                  </a:moveTo>
                  <a:lnTo>
                    <a:pt x="1143000" y="1176019"/>
                  </a:lnTo>
                  <a:lnTo>
                    <a:pt x="1155700" y="1188719"/>
                  </a:lnTo>
                  <a:lnTo>
                    <a:pt x="1188720" y="1188719"/>
                  </a:lnTo>
                  <a:lnTo>
                    <a:pt x="1176020" y="1176019"/>
                  </a:lnTo>
                  <a:close/>
                </a:path>
                <a:path w="1998980" h="1998979">
                  <a:moveTo>
                    <a:pt x="1799590" y="1799589"/>
                  </a:moveTo>
                  <a:lnTo>
                    <a:pt x="1766570" y="1799589"/>
                  </a:lnTo>
                  <a:lnTo>
                    <a:pt x="1783080" y="1816099"/>
                  </a:lnTo>
                  <a:lnTo>
                    <a:pt x="1816100" y="1816099"/>
                  </a:lnTo>
                  <a:lnTo>
                    <a:pt x="1799590" y="1799589"/>
                  </a:lnTo>
                  <a:close/>
                </a:path>
                <a:path w="1998980" h="1998979">
                  <a:moveTo>
                    <a:pt x="1797050" y="1797049"/>
                  </a:moveTo>
                  <a:lnTo>
                    <a:pt x="1764030" y="1797049"/>
                  </a:lnTo>
                  <a:lnTo>
                    <a:pt x="1765300" y="1798319"/>
                  </a:lnTo>
                  <a:lnTo>
                    <a:pt x="1798320" y="1798319"/>
                  </a:lnTo>
                  <a:lnTo>
                    <a:pt x="1797050" y="1797049"/>
                  </a:lnTo>
                  <a:close/>
                </a:path>
                <a:path w="1998980" h="1998979">
                  <a:moveTo>
                    <a:pt x="1793240" y="1793239"/>
                  </a:moveTo>
                  <a:lnTo>
                    <a:pt x="1760220" y="1793239"/>
                  </a:lnTo>
                  <a:lnTo>
                    <a:pt x="1762760" y="1795779"/>
                  </a:lnTo>
                  <a:lnTo>
                    <a:pt x="1795780" y="1795779"/>
                  </a:lnTo>
                  <a:lnTo>
                    <a:pt x="1793240" y="1793239"/>
                  </a:lnTo>
                  <a:close/>
                </a:path>
                <a:path w="1998980" h="1998979">
                  <a:moveTo>
                    <a:pt x="1790700" y="1790699"/>
                  </a:moveTo>
                  <a:lnTo>
                    <a:pt x="1757680" y="1790699"/>
                  </a:lnTo>
                  <a:lnTo>
                    <a:pt x="1758950" y="1791969"/>
                  </a:lnTo>
                  <a:lnTo>
                    <a:pt x="1791970" y="1791969"/>
                  </a:lnTo>
                  <a:lnTo>
                    <a:pt x="1790700" y="1790699"/>
                  </a:lnTo>
                  <a:close/>
                </a:path>
                <a:path w="1998980" h="1998979">
                  <a:moveTo>
                    <a:pt x="1786890" y="1786889"/>
                  </a:moveTo>
                  <a:lnTo>
                    <a:pt x="1753870" y="1786889"/>
                  </a:lnTo>
                  <a:lnTo>
                    <a:pt x="1756410" y="1789429"/>
                  </a:lnTo>
                  <a:lnTo>
                    <a:pt x="1789430" y="1789429"/>
                  </a:lnTo>
                  <a:lnTo>
                    <a:pt x="1786890" y="1786889"/>
                  </a:lnTo>
                  <a:close/>
                </a:path>
                <a:path w="1998980" h="1998979">
                  <a:moveTo>
                    <a:pt x="1784350" y="1784349"/>
                  </a:moveTo>
                  <a:lnTo>
                    <a:pt x="1751330" y="1784349"/>
                  </a:lnTo>
                  <a:lnTo>
                    <a:pt x="1752600" y="1785619"/>
                  </a:lnTo>
                  <a:lnTo>
                    <a:pt x="1785620" y="1785619"/>
                  </a:lnTo>
                  <a:lnTo>
                    <a:pt x="1784350" y="1784349"/>
                  </a:lnTo>
                  <a:close/>
                </a:path>
                <a:path w="1998980" h="1998979">
                  <a:moveTo>
                    <a:pt x="1780540" y="1780539"/>
                  </a:moveTo>
                  <a:lnTo>
                    <a:pt x="1747520" y="1780539"/>
                  </a:lnTo>
                  <a:lnTo>
                    <a:pt x="1750060" y="1783079"/>
                  </a:lnTo>
                  <a:lnTo>
                    <a:pt x="1783080" y="1783079"/>
                  </a:lnTo>
                  <a:lnTo>
                    <a:pt x="1780540" y="1780539"/>
                  </a:lnTo>
                  <a:close/>
                </a:path>
                <a:path w="1998980" h="1998979">
                  <a:moveTo>
                    <a:pt x="1778000" y="1777999"/>
                  </a:moveTo>
                  <a:lnTo>
                    <a:pt x="1744980" y="1777999"/>
                  </a:lnTo>
                  <a:lnTo>
                    <a:pt x="1746250" y="1779269"/>
                  </a:lnTo>
                  <a:lnTo>
                    <a:pt x="1779270" y="1779269"/>
                  </a:lnTo>
                  <a:lnTo>
                    <a:pt x="1778000" y="1777999"/>
                  </a:lnTo>
                  <a:close/>
                </a:path>
                <a:path w="1998980" h="1998979">
                  <a:moveTo>
                    <a:pt x="1774190" y="1774189"/>
                  </a:moveTo>
                  <a:lnTo>
                    <a:pt x="1741170" y="1774189"/>
                  </a:lnTo>
                  <a:lnTo>
                    <a:pt x="1743710" y="1776729"/>
                  </a:lnTo>
                  <a:lnTo>
                    <a:pt x="1776730" y="1776729"/>
                  </a:lnTo>
                  <a:lnTo>
                    <a:pt x="1774190" y="1774189"/>
                  </a:lnTo>
                  <a:close/>
                </a:path>
                <a:path w="1998980" h="1998979">
                  <a:moveTo>
                    <a:pt x="1771650" y="1771649"/>
                  </a:moveTo>
                  <a:lnTo>
                    <a:pt x="1738630" y="1771649"/>
                  </a:lnTo>
                  <a:lnTo>
                    <a:pt x="1739900" y="1772919"/>
                  </a:lnTo>
                  <a:lnTo>
                    <a:pt x="1772920" y="1772919"/>
                  </a:lnTo>
                  <a:lnTo>
                    <a:pt x="1771650" y="1771649"/>
                  </a:lnTo>
                  <a:close/>
                </a:path>
                <a:path w="1998980" h="1998979">
                  <a:moveTo>
                    <a:pt x="1767840" y="1767839"/>
                  </a:moveTo>
                  <a:lnTo>
                    <a:pt x="1734820" y="1767839"/>
                  </a:lnTo>
                  <a:lnTo>
                    <a:pt x="1737360" y="1770379"/>
                  </a:lnTo>
                  <a:lnTo>
                    <a:pt x="1770380" y="1770379"/>
                  </a:lnTo>
                  <a:lnTo>
                    <a:pt x="1767840" y="1767839"/>
                  </a:lnTo>
                  <a:close/>
                </a:path>
                <a:path w="1998980" h="1998979">
                  <a:moveTo>
                    <a:pt x="1765300" y="1765299"/>
                  </a:moveTo>
                  <a:lnTo>
                    <a:pt x="1732280" y="1765299"/>
                  </a:lnTo>
                  <a:lnTo>
                    <a:pt x="1733550" y="1766569"/>
                  </a:lnTo>
                  <a:lnTo>
                    <a:pt x="1766570" y="1766569"/>
                  </a:lnTo>
                  <a:lnTo>
                    <a:pt x="1765300" y="1765299"/>
                  </a:lnTo>
                  <a:close/>
                </a:path>
                <a:path w="1998980" h="1998979">
                  <a:moveTo>
                    <a:pt x="1761490" y="1761489"/>
                  </a:moveTo>
                  <a:lnTo>
                    <a:pt x="1728470" y="1761489"/>
                  </a:lnTo>
                  <a:lnTo>
                    <a:pt x="1731010" y="1764029"/>
                  </a:lnTo>
                  <a:lnTo>
                    <a:pt x="1764030" y="1764029"/>
                  </a:lnTo>
                  <a:lnTo>
                    <a:pt x="1761490" y="1761489"/>
                  </a:lnTo>
                  <a:close/>
                </a:path>
                <a:path w="1998980" h="1998979">
                  <a:moveTo>
                    <a:pt x="1758950" y="1758949"/>
                  </a:moveTo>
                  <a:lnTo>
                    <a:pt x="1725930" y="1758949"/>
                  </a:lnTo>
                  <a:lnTo>
                    <a:pt x="1727200" y="1760219"/>
                  </a:lnTo>
                  <a:lnTo>
                    <a:pt x="1760220" y="1760219"/>
                  </a:lnTo>
                  <a:lnTo>
                    <a:pt x="1758950" y="1758949"/>
                  </a:lnTo>
                  <a:close/>
                </a:path>
                <a:path w="1998980" h="1998979">
                  <a:moveTo>
                    <a:pt x="1755140" y="1755139"/>
                  </a:moveTo>
                  <a:lnTo>
                    <a:pt x="1722120" y="1755139"/>
                  </a:lnTo>
                  <a:lnTo>
                    <a:pt x="1724660" y="1757679"/>
                  </a:lnTo>
                  <a:lnTo>
                    <a:pt x="1757680" y="1757679"/>
                  </a:lnTo>
                  <a:lnTo>
                    <a:pt x="1755140" y="1755139"/>
                  </a:lnTo>
                  <a:close/>
                </a:path>
                <a:path w="1998980" h="1998979">
                  <a:moveTo>
                    <a:pt x="1752600" y="1752599"/>
                  </a:moveTo>
                  <a:lnTo>
                    <a:pt x="1719580" y="1752599"/>
                  </a:lnTo>
                  <a:lnTo>
                    <a:pt x="1720850" y="1753869"/>
                  </a:lnTo>
                  <a:lnTo>
                    <a:pt x="1753870" y="1753869"/>
                  </a:lnTo>
                  <a:lnTo>
                    <a:pt x="1752600" y="1752599"/>
                  </a:lnTo>
                  <a:close/>
                </a:path>
                <a:path w="1998980" h="1998979">
                  <a:moveTo>
                    <a:pt x="1748790" y="1748789"/>
                  </a:moveTo>
                  <a:lnTo>
                    <a:pt x="1715770" y="1748789"/>
                  </a:lnTo>
                  <a:lnTo>
                    <a:pt x="1718310" y="1751329"/>
                  </a:lnTo>
                  <a:lnTo>
                    <a:pt x="1751330" y="1751329"/>
                  </a:lnTo>
                  <a:lnTo>
                    <a:pt x="1748790" y="1748789"/>
                  </a:lnTo>
                  <a:close/>
                </a:path>
                <a:path w="1998980" h="1998979">
                  <a:moveTo>
                    <a:pt x="1746250" y="1746249"/>
                  </a:moveTo>
                  <a:lnTo>
                    <a:pt x="1713230" y="1746249"/>
                  </a:lnTo>
                  <a:lnTo>
                    <a:pt x="1714500" y="1747519"/>
                  </a:lnTo>
                  <a:lnTo>
                    <a:pt x="1747520" y="1747519"/>
                  </a:lnTo>
                  <a:lnTo>
                    <a:pt x="1746250" y="1746249"/>
                  </a:lnTo>
                  <a:close/>
                </a:path>
                <a:path w="1998980" h="1998979">
                  <a:moveTo>
                    <a:pt x="1742440" y="1742439"/>
                  </a:moveTo>
                  <a:lnTo>
                    <a:pt x="1709420" y="1742439"/>
                  </a:lnTo>
                  <a:lnTo>
                    <a:pt x="1711960" y="1744979"/>
                  </a:lnTo>
                  <a:lnTo>
                    <a:pt x="1744980" y="1744979"/>
                  </a:lnTo>
                  <a:lnTo>
                    <a:pt x="1742440" y="1742439"/>
                  </a:lnTo>
                  <a:close/>
                </a:path>
                <a:path w="1998980" h="1998979">
                  <a:moveTo>
                    <a:pt x="1739900" y="1739899"/>
                  </a:moveTo>
                  <a:lnTo>
                    <a:pt x="1706880" y="1739899"/>
                  </a:lnTo>
                  <a:lnTo>
                    <a:pt x="1708150" y="1741169"/>
                  </a:lnTo>
                  <a:lnTo>
                    <a:pt x="1741170" y="1741169"/>
                  </a:lnTo>
                  <a:lnTo>
                    <a:pt x="1739900" y="1739899"/>
                  </a:lnTo>
                  <a:close/>
                </a:path>
                <a:path w="1998980" h="1998979">
                  <a:moveTo>
                    <a:pt x="1736090" y="1736089"/>
                  </a:moveTo>
                  <a:lnTo>
                    <a:pt x="1703070" y="1736089"/>
                  </a:lnTo>
                  <a:lnTo>
                    <a:pt x="1705610" y="1738629"/>
                  </a:lnTo>
                  <a:lnTo>
                    <a:pt x="1738630" y="1738629"/>
                  </a:lnTo>
                  <a:lnTo>
                    <a:pt x="1736090" y="1736089"/>
                  </a:lnTo>
                  <a:close/>
                </a:path>
                <a:path w="1998980" h="1998979">
                  <a:moveTo>
                    <a:pt x="1733550" y="1733549"/>
                  </a:moveTo>
                  <a:lnTo>
                    <a:pt x="1700530" y="1733549"/>
                  </a:lnTo>
                  <a:lnTo>
                    <a:pt x="1701800" y="1734819"/>
                  </a:lnTo>
                  <a:lnTo>
                    <a:pt x="1734820" y="1734819"/>
                  </a:lnTo>
                  <a:lnTo>
                    <a:pt x="1733550" y="1733549"/>
                  </a:lnTo>
                  <a:close/>
                </a:path>
                <a:path w="1998980" h="1998979">
                  <a:moveTo>
                    <a:pt x="1729740" y="1729739"/>
                  </a:moveTo>
                  <a:lnTo>
                    <a:pt x="1696720" y="1729739"/>
                  </a:lnTo>
                  <a:lnTo>
                    <a:pt x="1699260" y="1732279"/>
                  </a:lnTo>
                  <a:lnTo>
                    <a:pt x="1732280" y="1732279"/>
                  </a:lnTo>
                  <a:lnTo>
                    <a:pt x="1729740" y="1729739"/>
                  </a:lnTo>
                  <a:close/>
                </a:path>
                <a:path w="1998980" h="1998979">
                  <a:moveTo>
                    <a:pt x="1727200" y="1727199"/>
                  </a:moveTo>
                  <a:lnTo>
                    <a:pt x="1694180" y="1727199"/>
                  </a:lnTo>
                  <a:lnTo>
                    <a:pt x="1695450" y="1728469"/>
                  </a:lnTo>
                  <a:lnTo>
                    <a:pt x="1728470" y="1728469"/>
                  </a:lnTo>
                  <a:lnTo>
                    <a:pt x="1727200" y="1727199"/>
                  </a:lnTo>
                  <a:close/>
                </a:path>
                <a:path w="1998980" h="1998979">
                  <a:moveTo>
                    <a:pt x="1723390" y="1723389"/>
                  </a:moveTo>
                  <a:lnTo>
                    <a:pt x="1690370" y="1723389"/>
                  </a:lnTo>
                  <a:lnTo>
                    <a:pt x="1692910" y="1725929"/>
                  </a:lnTo>
                  <a:lnTo>
                    <a:pt x="1725930" y="1725929"/>
                  </a:lnTo>
                  <a:lnTo>
                    <a:pt x="1723390" y="1723389"/>
                  </a:lnTo>
                  <a:close/>
                </a:path>
                <a:path w="1998980" h="1998979">
                  <a:moveTo>
                    <a:pt x="1720850" y="1720849"/>
                  </a:moveTo>
                  <a:lnTo>
                    <a:pt x="1687830" y="1720849"/>
                  </a:lnTo>
                  <a:lnTo>
                    <a:pt x="1689100" y="1722119"/>
                  </a:lnTo>
                  <a:lnTo>
                    <a:pt x="1722120" y="1722119"/>
                  </a:lnTo>
                  <a:lnTo>
                    <a:pt x="1720850" y="1720849"/>
                  </a:lnTo>
                  <a:close/>
                </a:path>
                <a:path w="1998980" h="1998979">
                  <a:moveTo>
                    <a:pt x="1717040" y="1717039"/>
                  </a:moveTo>
                  <a:lnTo>
                    <a:pt x="1684020" y="1717039"/>
                  </a:lnTo>
                  <a:lnTo>
                    <a:pt x="1686560" y="1719579"/>
                  </a:lnTo>
                  <a:lnTo>
                    <a:pt x="1719580" y="1719579"/>
                  </a:lnTo>
                  <a:lnTo>
                    <a:pt x="1717040" y="1717039"/>
                  </a:lnTo>
                  <a:close/>
                </a:path>
                <a:path w="1998980" h="1998979">
                  <a:moveTo>
                    <a:pt x="1714500" y="1714499"/>
                  </a:moveTo>
                  <a:lnTo>
                    <a:pt x="1681480" y="1714499"/>
                  </a:lnTo>
                  <a:lnTo>
                    <a:pt x="1682750" y="1715769"/>
                  </a:lnTo>
                  <a:lnTo>
                    <a:pt x="1715770" y="1715769"/>
                  </a:lnTo>
                  <a:lnTo>
                    <a:pt x="1714500" y="1714499"/>
                  </a:lnTo>
                  <a:close/>
                </a:path>
                <a:path w="1998980" h="1998979">
                  <a:moveTo>
                    <a:pt x="1710690" y="1710689"/>
                  </a:moveTo>
                  <a:lnTo>
                    <a:pt x="1677670" y="1710689"/>
                  </a:lnTo>
                  <a:lnTo>
                    <a:pt x="1680210" y="1713229"/>
                  </a:lnTo>
                  <a:lnTo>
                    <a:pt x="1713230" y="1713229"/>
                  </a:lnTo>
                  <a:lnTo>
                    <a:pt x="1710690" y="1710689"/>
                  </a:lnTo>
                  <a:close/>
                </a:path>
                <a:path w="1998980" h="1998979">
                  <a:moveTo>
                    <a:pt x="1708150" y="1708149"/>
                  </a:moveTo>
                  <a:lnTo>
                    <a:pt x="1675130" y="1708149"/>
                  </a:lnTo>
                  <a:lnTo>
                    <a:pt x="1676400" y="1709419"/>
                  </a:lnTo>
                  <a:lnTo>
                    <a:pt x="1709420" y="1709419"/>
                  </a:lnTo>
                  <a:lnTo>
                    <a:pt x="1708150" y="1708149"/>
                  </a:lnTo>
                  <a:close/>
                </a:path>
                <a:path w="1998980" h="1998979">
                  <a:moveTo>
                    <a:pt x="1701800" y="1701799"/>
                  </a:moveTo>
                  <a:lnTo>
                    <a:pt x="1668780" y="1701799"/>
                  </a:lnTo>
                  <a:lnTo>
                    <a:pt x="1673860" y="1706879"/>
                  </a:lnTo>
                  <a:lnTo>
                    <a:pt x="1706880" y="1706879"/>
                  </a:lnTo>
                  <a:lnTo>
                    <a:pt x="1701800" y="1701799"/>
                  </a:lnTo>
                  <a:close/>
                </a:path>
                <a:path w="1998980" h="1998979">
                  <a:moveTo>
                    <a:pt x="1697990" y="1697989"/>
                  </a:moveTo>
                  <a:lnTo>
                    <a:pt x="1664970" y="1697989"/>
                  </a:lnTo>
                  <a:lnTo>
                    <a:pt x="1667510" y="1700529"/>
                  </a:lnTo>
                  <a:lnTo>
                    <a:pt x="1700530" y="1700529"/>
                  </a:lnTo>
                  <a:lnTo>
                    <a:pt x="1697990" y="1697989"/>
                  </a:lnTo>
                  <a:close/>
                </a:path>
                <a:path w="1998980" h="1998979">
                  <a:moveTo>
                    <a:pt x="1695450" y="1695449"/>
                  </a:moveTo>
                  <a:lnTo>
                    <a:pt x="1662430" y="1695449"/>
                  </a:lnTo>
                  <a:lnTo>
                    <a:pt x="1663700" y="1696719"/>
                  </a:lnTo>
                  <a:lnTo>
                    <a:pt x="1696720" y="1696719"/>
                  </a:lnTo>
                  <a:lnTo>
                    <a:pt x="1695450" y="1695449"/>
                  </a:lnTo>
                  <a:close/>
                </a:path>
                <a:path w="1998980" h="1998979">
                  <a:moveTo>
                    <a:pt x="1691640" y="1691639"/>
                  </a:moveTo>
                  <a:lnTo>
                    <a:pt x="1658620" y="1691639"/>
                  </a:lnTo>
                  <a:lnTo>
                    <a:pt x="1661160" y="1694179"/>
                  </a:lnTo>
                  <a:lnTo>
                    <a:pt x="1694180" y="1694179"/>
                  </a:lnTo>
                  <a:lnTo>
                    <a:pt x="1691640" y="1691639"/>
                  </a:lnTo>
                  <a:close/>
                </a:path>
                <a:path w="1998980" h="1998979">
                  <a:moveTo>
                    <a:pt x="1689100" y="1689099"/>
                  </a:moveTo>
                  <a:lnTo>
                    <a:pt x="1656080" y="1689099"/>
                  </a:lnTo>
                  <a:lnTo>
                    <a:pt x="1657350" y="1690369"/>
                  </a:lnTo>
                  <a:lnTo>
                    <a:pt x="1690370" y="1690369"/>
                  </a:lnTo>
                  <a:lnTo>
                    <a:pt x="1689100" y="1689099"/>
                  </a:lnTo>
                  <a:close/>
                </a:path>
                <a:path w="1998980" h="1998979">
                  <a:moveTo>
                    <a:pt x="1685290" y="1685289"/>
                  </a:moveTo>
                  <a:lnTo>
                    <a:pt x="1652270" y="1685289"/>
                  </a:lnTo>
                  <a:lnTo>
                    <a:pt x="1654810" y="1687829"/>
                  </a:lnTo>
                  <a:lnTo>
                    <a:pt x="1687830" y="1687829"/>
                  </a:lnTo>
                  <a:lnTo>
                    <a:pt x="1685290" y="1685289"/>
                  </a:lnTo>
                  <a:close/>
                </a:path>
                <a:path w="1998980" h="1998979">
                  <a:moveTo>
                    <a:pt x="1682750" y="1682749"/>
                  </a:moveTo>
                  <a:lnTo>
                    <a:pt x="1649730" y="1682749"/>
                  </a:lnTo>
                  <a:lnTo>
                    <a:pt x="1651000" y="1684019"/>
                  </a:lnTo>
                  <a:lnTo>
                    <a:pt x="1684020" y="1684019"/>
                  </a:lnTo>
                  <a:lnTo>
                    <a:pt x="1682750" y="1682749"/>
                  </a:lnTo>
                  <a:close/>
                </a:path>
                <a:path w="1998980" h="1998979">
                  <a:moveTo>
                    <a:pt x="1678940" y="1678939"/>
                  </a:moveTo>
                  <a:lnTo>
                    <a:pt x="1645920" y="1678939"/>
                  </a:lnTo>
                  <a:lnTo>
                    <a:pt x="1648460" y="1681479"/>
                  </a:lnTo>
                  <a:lnTo>
                    <a:pt x="1681480" y="1681479"/>
                  </a:lnTo>
                  <a:lnTo>
                    <a:pt x="1678940" y="1678939"/>
                  </a:lnTo>
                  <a:close/>
                </a:path>
                <a:path w="1998980" h="1998979">
                  <a:moveTo>
                    <a:pt x="1676400" y="1676399"/>
                  </a:moveTo>
                  <a:lnTo>
                    <a:pt x="1643380" y="1676399"/>
                  </a:lnTo>
                  <a:lnTo>
                    <a:pt x="1644650" y="1677669"/>
                  </a:lnTo>
                  <a:lnTo>
                    <a:pt x="1677670" y="1677669"/>
                  </a:lnTo>
                  <a:lnTo>
                    <a:pt x="1676400" y="1676399"/>
                  </a:lnTo>
                  <a:close/>
                </a:path>
                <a:path w="1998980" h="1998979">
                  <a:moveTo>
                    <a:pt x="1672590" y="1672589"/>
                  </a:moveTo>
                  <a:lnTo>
                    <a:pt x="1639570" y="1672589"/>
                  </a:lnTo>
                  <a:lnTo>
                    <a:pt x="1642110" y="1675129"/>
                  </a:lnTo>
                  <a:lnTo>
                    <a:pt x="1675130" y="1675129"/>
                  </a:lnTo>
                  <a:lnTo>
                    <a:pt x="1672590" y="1672589"/>
                  </a:lnTo>
                  <a:close/>
                </a:path>
                <a:path w="1998980" h="1998979">
                  <a:moveTo>
                    <a:pt x="1670050" y="1670049"/>
                  </a:moveTo>
                  <a:lnTo>
                    <a:pt x="1637030" y="1670049"/>
                  </a:lnTo>
                  <a:lnTo>
                    <a:pt x="1638300" y="1671319"/>
                  </a:lnTo>
                  <a:lnTo>
                    <a:pt x="1671320" y="1671319"/>
                  </a:lnTo>
                  <a:lnTo>
                    <a:pt x="1670050" y="1670049"/>
                  </a:lnTo>
                  <a:close/>
                </a:path>
                <a:path w="1998980" h="1998979">
                  <a:moveTo>
                    <a:pt x="1666240" y="1666239"/>
                  </a:moveTo>
                  <a:lnTo>
                    <a:pt x="1633220" y="1666239"/>
                  </a:lnTo>
                  <a:lnTo>
                    <a:pt x="1635760" y="1668779"/>
                  </a:lnTo>
                  <a:lnTo>
                    <a:pt x="1668780" y="1668779"/>
                  </a:lnTo>
                  <a:lnTo>
                    <a:pt x="1666240" y="1666239"/>
                  </a:lnTo>
                  <a:close/>
                </a:path>
                <a:path w="1998980" h="1998979">
                  <a:moveTo>
                    <a:pt x="1663700" y="1663699"/>
                  </a:moveTo>
                  <a:lnTo>
                    <a:pt x="1630680" y="1663699"/>
                  </a:lnTo>
                  <a:lnTo>
                    <a:pt x="1631950" y="1664969"/>
                  </a:lnTo>
                  <a:lnTo>
                    <a:pt x="1664970" y="1664969"/>
                  </a:lnTo>
                  <a:lnTo>
                    <a:pt x="1663700" y="1663699"/>
                  </a:lnTo>
                  <a:close/>
                </a:path>
                <a:path w="1998980" h="1998979">
                  <a:moveTo>
                    <a:pt x="1659890" y="1659889"/>
                  </a:moveTo>
                  <a:lnTo>
                    <a:pt x="1626870" y="1659889"/>
                  </a:lnTo>
                  <a:lnTo>
                    <a:pt x="1629410" y="1662429"/>
                  </a:lnTo>
                  <a:lnTo>
                    <a:pt x="1662430" y="1662429"/>
                  </a:lnTo>
                  <a:lnTo>
                    <a:pt x="1659890" y="1659889"/>
                  </a:lnTo>
                  <a:close/>
                </a:path>
                <a:path w="1998980" h="1998979">
                  <a:moveTo>
                    <a:pt x="1657350" y="1657349"/>
                  </a:moveTo>
                  <a:lnTo>
                    <a:pt x="1624330" y="1657349"/>
                  </a:lnTo>
                  <a:lnTo>
                    <a:pt x="1625600" y="1658619"/>
                  </a:lnTo>
                  <a:lnTo>
                    <a:pt x="1658620" y="1658619"/>
                  </a:lnTo>
                  <a:lnTo>
                    <a:pt x="1657350" y="1657349"/>
                  </a:lnTo>
                  <a:close/>
                </a:path>
                <a:path w="1998980" h="1998979">
                  <a:moveTo>
                    <a:pt x="1653540" y="1653539"/>
                  </a:moveTo>
                  <a:lnTo>
                    <a:pt x="1620520" y="1653539"/>
                  </a:lnTo>
                  <a:lnTo>
                    <a:pt x="1623060" y="1656079"/>
                  </a:lnTo>
                  <a:lnTo>
                    <a:pt x="1656080" y="1656079"/>
                  </a:lnTo>
                  <a:lnTo>
                    <a:pt x="1653540" y="1653539"/>
                  </a:lnTo>
                  <a:close/>
                </a:path>
                <a:path w="1998980" h="1998979">
                  <a:moveTo>
                    <a:pt x="1651000" y="1650999"/>
                  </a:moveTo>
                  <a:lnTo>
                    <a:pt x="1617980" y="1650999"/>
                  </a:lnTo>
                  <a:lnTo>
                    <a:pt x="1619250" y="1652269"/>
                  </a:lnTo>
                  <a:lnTo>
                    <a:pt x="1652270" y="1652269"/>
                  </a:lnTo>
                  <a:lnTo>
                    <a:pt x="1651000" y="1650999"/>
                  </a:lnTo>
                  <a:close/>
                </a:path>
                <a:path w="1998980" h="1998979">
                  <a:moveTo>
                    <a:pt x="1647190" y="1647189"/>
                  </a:moveTo>
                  <a:lnTo>
                    <a:pt x="1614170" y="1647189"/>
                  </a:lnTo>
                  <a:lnTo>
                    <a:pt x="1616710" y="1649729"/>
                  </a:lnTo>
                  <a:lnTo>
                    <a:pt x="1649730" y="1649729"/>
                  </a:lnTo>
                  <a:lnTo>
                    <a:pt x="1647190" y="1647189"/>
                  </a:lnTo>
                  <a:close/>
                </a:path>
                <a:path w="1998980" h="1998979">
                  <a:moveTo>
                    <a:pt x="1644650" y="1644649"/>
                  </a:moveTo>
                  <a:lnTo>
                    <a:pt x="1611630" y="1644649"/>
                  </a:lnTo>
                  <a:lnTo>
                    <a:pt x="1612900" y="1645919"/>
                  </a:lnTo>
                  <a:lnTo>
                    <a:pt x="1645920" y="1645919"/>
                  </a:lnTo>
                  <a:lnTo>
                    <a:pt x="1644650" y="1644649"/>
                  </a:lnTo>
                  <a:close/>
                </a:path>
                <a:path w="1998980" h="1998979">
                  <a:moveTo>
                    <a:pt x="1638300" y="1638299"/>
                  </a:moveTo>
                  <a:lnTo>
                    <a:pt x="1605280" y="1638299"/>
                  </a:lnTo>
                  <a:lnTo>
                    <a:pt x="1610360" y="1643379"/>
                  </a:lnTo>
                  <a:lnTo>
                    <a:pt x="1643380" y="1643379"/>
                  </a:lnTo>
                  <a:lnTo>
                    <a:pt x="1638300" y="1638299"/>
                  </a:lnTo>
                  <a:close/>
                </a:path>
                <a:path w="1998980" h="1998979">
                  <a:moveTo>
                    <a:pt x="1631950" y="1631949"/>
                  </a:moveTo>
                  <a:lnTo>
                    <a:pt x="1598930" y="1631949"/>
                  </a:lnTo>
                  <a:lnTo>
                    <a:pt x="1604010" y="1637029"/>
                  </a:lnTo>
                  <a:lnTo>
                    <a:pt x="1637030" y="1637029"/>
                  </a:lnTo>
                  <a:lnTo>
                    <a:pt x="1631950" y="1631949"/>
                  </a:lnTo>
                  <a:close/>
                </a:path>
                <a:path w="1998980" h="1998979">
                  <a:moveTo>
                    <a:pt x="1625600" y="1625599"/>
                  </a:moveTo>
                  <a:lnTo>
                    <a:pt x="1592580" y="1625599"/>
                  </a:lnTo>
                  <a:lnTo>
                    <a:pt x="1597660" y="1630679"/>
                  </a:lnTo>
                  <a:lnTo>
                    <a:pt x="1630680" y="1630679"/>
                  </a:lnTo>
                  <a:lnTo>
                    <a:pt x="1625600" y="1625599"/>
                  </a:lnTo>
                  <a:close/>
                </a:path>
                <a:path w="1998980" h="1998979">
                  <a:moveTo>
                    <a:pt x="1619250" y="1619249"/>
                  </a:moveTo>
                  <a:lnTo>
                    <a:pt x="1586230" y="1619249"/>
                  </a:lnTo>
                  <a:lnTo>
                    <a:pt x="1591310" y="1624329"/>
                  </a:lnTo>
                  <a:lnTo>
                    <a:pt x="1624330" y="1624329"/>
                  </a:lnTo>
                  <a:lnTo>
                    <a:pt x="1619250" y="1619249"/>
                  </a:lnTo>
                  <a:close/>
                </a:path>
                <a:path w="1998980" h="1998979">
                  <a:moveTo>
                    <a:pt x="1612900" y="1612899"/>
                  </a:moveTo>
                  <a:lnTo>
                    <a:pt x="1579879" y="1612899"/>
                  </a:lnTo>
                  <a:lnTo>
                    <a:pt x="1584960" y="1617979"/>
                  </a:lnTo>
                  <a:lnTo>
                    <a:pt x="1617980" y="1617979"/>
                  </a:lnTo>
                  <a:lnTo>
                    <a:pt x="1612900" y="1612899"/>
                  </a:lnTo>
                  <a:close/>
                </a:path>
                <a:path w="1998980" h="1998979">
                  <a:moveTo>
                    <a:pt x="1606550" y="1606549"/>
                  </a:moveTo>
                  <a:lnTo>
                    <a:pt x="1573530" y="1606549"/>
                  </a:lnTo>
                  <a:lnTo>
                    <a:pt x="1578610" y="1611629"/>
                  </a:lnTo>
                  <a:lnTo>
                    <a:pt x="1611630" y="1611629"/>
                  </a:lnTo>
                  <a:lnTo>
                    <a:pt x="1606550" y="1606549"/>
                  </a:lnTo>
                  <a:close/>
                </a:path>
                <a:path w="1998980" h="1998979">
                  <a:moveTo>
                    <a:pt x="1600200" y="1600199"/>
                  </a:moveTo>
                  <a:lnTo>
                    <a:pt x="1567180" y="1600199"/>
                  </a:lnTo>
                  <a:lnTo>
                    <a:pt x="1572260" y="1605279"/>
                  </a:lnTo>
                  <a:lnTo>
                    <a:pt x="1605280" y="1605279"/>
                  </a:lnTo>
                  <a:lnTo>
                    <a:pt x="1600200" y="1600199"/>
                  </a:lnTo>
                  <a:close/>
                </a:path>
                <a:path w="1998980" h="1998979">
                  <a:moveTo>
                    <a:pt x="1595120" y="1595119"/>
                  </a:moveTo>
                  <a:lnTo>
                    <a:pt x="1562100" y="1595119"/>
                  </a:lnTo>
                  <a:lnTo>
                    <a:pt x="1565910" y="1598929"/>
                  </a:lnTo>
                  <a:lnTo>
                    <a:pt x="1598930" y="1598929"/>
                  </a:lnTo>
                  <a:lnTo>
                    <a:pt x="1595120" y="1595119"/>
                  </a:lnTo>
                  <a:close/>
                </a:path>
                <a:path w="1998980" h="1998979">
                  <a:moveTo>
                    <a:pt x="1588770" y="1588769"/>
                  </a:moveTo>
                  <a:lnTo>
                    <a:pt x="1555750" y="1588769"/>
                  </a:lnTo>
                  <a:lnTo>
                    <a:pt x="1560830" y="1593849"/>
                  </a:lnTo>
                  <a:lnTo>
                    <a:pt x="1593850" y="1593849"/>
                  </a:lnTo>
                  <a:lnTo>
                    <a:pt x="1588770" y="1588769"/>
                  </a:lnTo>
                  <a:close/>
                </a:path>
                <a:path w="1998980" h="1998979">
                  <a:moveTo>
                    <a:pt x="1582420" y="1582419"/>
                  </a:moveTo>
                  <a:lnTo>
                    <a:pt x="1549400" y="1582419"/>
                  </a:lnTo>
                  <a:lnTo>
                    <a:pt x="1554480" y="1587499"/>
                  </a:lnTo>
                  <a:lnTo>
                    <a:pt x="1587500" y="1587499"/>
                  </a:lnTo>
                  <a:lnTo>
                    <a:pt x="1582420" y="1582419"/>
                  </a:lnTo>
                  <a:close/>
                </a:path>
                <a:path w="1998980" h="1998979">
                  <a:moveTo>
                    <a:pt x="1576070" y="1576069"/>
                  </a:moveTo>
                  <a:lnTo>
                    <a:pt x="1543050" y="1576069"/>
                  </a:lnTo>
                  <a:lnTo>
                    <a:pt x="1548130" y="1581149"/>
                  </a:lnTo>
                  <a:lnTo>
                    <a:pt x="1581150" y="1581149"/>
                  </a:lnTo>
                  <a:lnTo>
                    <a:pt x="1576070" y="1576069"/>
                  </a:lnTo>
                  <a:close/>
                </a:path>
                <a:path w="1998980" h="1998979">
                  <a:moveTo>
                    <a:pt x="1569720" y="1569719"/>
                  </a:moveTo>
                  <a:lnTo>
                    <a:pt x="1536700" y="1569719"/>
                  </a:lnTo>
                  <a:lnTo>
                    <a:pt x="1541780" y="1574799"/>
                  </a:lnTo>
                  <a:lnTo>
                    <a:pt x="1574800" y="1574799"/>
                  </a:lnTo>
                  <a:lnTo>
                    <a:pt x="1569720" y="1569719"/>
                  </a:lnTo>
                  <a:close/>
                </a:path>
                <a:path w="1998980" h="1998979">
                  <a:moveTo>
                    <a:pt x="1563370" y="1563369"/>
                  </a:moveTo>
                  <a:lnTo>
                    <a:pt x="1530350" y="1563369"/>
                  </a:lnTo>
                  <a:lnTo>
                    <a:pt x="1535430" y="1568449"/>
                  </a:lnTo>
                  <a:lnTo>
                    <a:pt x="1568450" y="1568449"/>
                  </a:lnTo>
                  <a:lnTo>
                    <a:pt x="1563370" y="1563369"/>
                  </a:lnTo>
                  <a:close/>
                </a:path>
                <a:path w="1998980" h="1998979">
                  <a:moveTo>
                    <a:pt x="1557020" y="1557019"/>
                  </a:moveTo>
                  <a:lnTo>
                    <a:pt x="1524000" y="1557019"/>
                  </a:lnTo>
                  <a:lnTo>
                    <a:pt x="1529080" y="1562099"/>
                  </a:lnTo>
                  <a:lnTo>
                    <a:pt x="1562100" y="1562099"/>
                  </a:lnTo>
                  <a:lnTo>
                    <a:pt x="1557020" y="1557019"/>
                  </a:lnTo>
                  <a:close/>
                </a:path>
                <a:path w="1998980" h="1998979">
                  <a:moveTo>
                    <a:pt x="1550670" y="1550669"/>
                  </a:moveTo>
                  <a:lnTo>
                    <a:pt x="1517650" y="1550669"/>
                  </a:lnTo>
                  <a:lnTo>
                    <a:pt x="1522730" y="1555749"/>
                  </a:lnTo>
                  <a:lnTo>
                    <a:pt x="1555750" y="1555749"/>
                  </a:lnTo>
                  <a:lnTo>
                    <a:pt x="1550670" y="1550669"/>
                  </a:lnTo>
                  <a:close/>
                </a:path>
                <a:path w="1998980" h="1998979">
                  <a:moveTo>
                    <a:pt x="1544320" y="1544319"/>
                  </a:moveTo>
                  <a:lnTo>
                    <a:pt x="1511300" y="1544319"/>
                  </a:lnTo>
                  <a:lnTo>
                    <a:pt x="1516380" y="1549399"/>
                  </a:lnTo>
                  <a:lnTo>
                    <a:pt x="1549400" y="1549399"/>
                  </a:lnTo>
                  <a:lnTo>
                    <a:pt x="1544320" y="1544319"/>
                  </a:lnTo>
                  <a:close/>
                </a:path>
                <a:path w="1998980" h="1998979">
                  <a:moveTo>
                    <a:pt x="1537970" y="1537969"/>
                  </a:moveTo>
                  <a:lnTo>
                    <a:pt x="1504950" y="1537969"/>
                  </a:lnTo>
                  <a:lnTo>
                    <a:pt x="1510030" y="1543049"/>
                  </a:lnTo>
                  <a:lnTo>
                    <a:pt x="1543050" y="1543049"/>
                  </a:lnTo>
                  <a:lnTo>
                    <a:pt x="1537970" y="1537969"/>
                  </a:lnTo>
                  <a:close/>
                </a:path>
                <a:path w="1998980" h="1998979">
                  <a:moveTo>
                    <a:pt x="1531620" y="1531619"/>
                  </a:moveTo>
                  <a:lnTo>
                    <a:pt x="1498600" y="1531619"/>
                  </a:lnTo>
                  <a:lnTo>
                    <a:pt x="1503680" y="1536699"/>
                  </a:lnTo>
                  <a:lnTo>
                    <a:pt x="1536700" y="1536699"/>
                  </a:lnTo>
                  <a:lnTo>
                    <a:pt x="1531620" y="1531619"/>
                  </a:lnTo>
                  <a:close/>
                </a:path>
                <a:path w="1998980" h="1998979">
                  <a:moveTo>
                    <a:pt x="1525270" y="1525269"/>
                  </a:moveTo>
                  <a:lnTo>
                    <a:pt x="1492250" y="1525269"/>
                  </a:lnTo>
                  <a:lnTo>
                    <a:pt x="1497330" y="1530349"/>
                  </a:lnTo>
                  <a:lnTo>
                    <a:pt x="1530350" y="1530349"/>
                  </a:lnTo>
                  <a:lnTo>
                    <a:pt x="1525270" y="1525269"/>
                  </a:lnTo>
                  <a:close/>
                </a:path>
                <a:path w="1998980" h="1998979">
                  <a:moveTo>
                    <a:pt x="1518920" y="1518919"/>
                  </a:moveTo>
                  <a:lnTo>
                    <a:pt x="1485900" y="1518919"/>
                  </a:lnTo>
                  <a:lnTo>
                    <a:pt x="1490980" y="1523999"/>
                  </a:lnTo>
                  <a:lnTo>
                    <a:pt x="1524000" y="1523999"/>
                  </a:lnTo>
                  <a:lnTo>
                    <a:pt x="1518920" y="1518919"/>
                  </a:lnTo>
                  <a:close/>
                </a:path>
                <a:path w="1998980" h="1998979">
                  <a:moveTo>
                    <a:pt x="1512570" y="1512569"/>
                  </a:moveTo>
                  <a:lnTo>
                    <a:pt x="1479550" y="1512569"/>
                  </a:lnTo>
                  <a:lnTo>
                    <a:pt x="1484630" y="1517649"/>
                  </a:lnTo>
                  <a:lnTo>
                    <a:pt x="1517650" y="1517649"/>
                  </a:lnTo>
                  <a:lnTo>
                    <a:pt x="1512570" y="1512569"/>
                  </a:lnTo>
                  <a:close/>
                </a:path>
                <a:path w="1998980" h="1998979">
                  <a:moveTo>
                    <a:pt x="1506220" y="1506219"/>
                  </a:moveTo>
                  <a:lnTo>
                    <a:pt x="1473200" y="1506219"/>
                  </a:lnTo>
                  <a:lnTo>
                    <a:pt x="1478280" y="1511299"/>
                  </a:lnTo>
                  <a:lnTo>
                    <a:pt x="1511300" y="1511299"/>
                  </a:lnTo>
                  <a:lnTo>
                    <a:pt x="1506220" y="1506219"/>
                  </a:lnTo>
                  <a:close/>
                </a:path>
                <a:path w="1998980" h="1998979">
                  <a:moveTo>
                    <a:pt x="1499870" y="1499869"/>
                  </a:moveTo>
                  <a:lnTo>
                    <a:pt x="1466850" y="1499869"/>
                  </a:lnTo>
                  <a:lnTo>
                    <a:pt x="1471930" y="1504949"/>
                  </a:lnTo>
                  <a:lnTo>
                    <a:pt x="1504950" y="1504949"/>
                  </a:lnTo>
                  <a:lnTo>
                    <a:pt x="1499870" y="1499869"/>
                  </a:lnTo>
                  <a:close/>
                </a:path>
                <a:path w="1998980" h="1998979">
                  <a:moveTo>
                    <a:pt x="1493520" y="1493519"/>
                  </a:moveTo>
                  <a:lnTo>
                    <a:pt x="1460500" y="1493519"/>
                  </a:lnTo>
                  <a:lnTo>
                    <a:pt x="1465580" y="1498599"/>
                  </a:lnTo>
                  <a:lnTo>
                    <a:pt x="1498600" y="1498599"/>
                  </a:lnTo>
                  <a:lnTo>
                    <a:pt x="1493520" y="1493519"/>
                  </a:lnTo>
                  <a:close/>
                </a:path>
                <a:path w="1998980" h="1998979">
                  <a:moveTo>
                    <a:pt x="1487170" y="1487169"/>
                  </a:moveTo>
                  <a:lnTo>
                    <a:pt x="1454150" y="1487169"/>
                  </a:lnTo>
                  <a:lnTo>
                    <a:pt x="1459230" y="1492249"/>
                  </a:lnTo>
                  <a:lnTo>
                    <a:pt x="1492250" y="1492249"/>
                  </a:lnTo>
                  <a:lnTo>
                    <a:pt x="1487170" y="1487169"/>
                  </a:lnTo>
                  <a:close/>
                </a:path>
                <a:path w="1998980" h="1998979">
                  <a:moveTo>
                    <a:pt x="1480820" y="1480819"/>
                  </a:moveTo>
                  <a:lnTo>
                    <a:pt x="1447800" y="1480819"/>
                  </a:lnTo>
                  <a:lnTo>
                    <a:pt x="1452880" y="1485899"/>
                  </a:lnTo>
                  <a:lnTo>
                    <a:pt x="1485900" y="1485899"/>
                  </a:lnTo>
                  <a:lnTo>
                    <a:pt x="1480820" y="1480819"/>
                  </a:lnTo>
                  <a:close/>
                </a:path>
                <a:path w="1998980" h="1998979">
                  <a:moveTo>
                    <a:pt x="1474470" y="1474469"/>
                  </a:moveTo>
                  <a:lnTo>
                    <a:pt x="1441450" y="1474469"/>
                  </a:lnTo>
                  <a:lnTo>
                    <a:pt x="1446530" y="1479549"/>
                  </a:lnTo>
                  <a:lnTo>
                    <a:pt x="1479550" y="1479549"/>
                  </a:lnTo>
                  <a:lnTo>
                    <a:pt x="1474470" y="1474469"/>
                  </a:lnTo>
                  <a:close/>
                </a:path>
                <a:path w="1998980" h="1998979">
                  <a:moveTo>
                    <a:pt x="1468120" y="1468119"/>
                  </a:moveTo>
                  <a:lnTo>
                    <a:pt x="1435100" y="1468119"/>
                  </a:lnTo>
                  <a:lnTo>
                    <a:pt x="1440180" y="1473199"/>
                  </a:lnTo>
                  <a:lnTo>
                    <a:pt x="1473200" y="1473199"/>
                  </a:lnTo>
                  <a:lnTo>
                    <a:pt x="1468120" y="1468119"/>
                  </a:lnTo>
                  <a:close/>
                </a:path>
                <a:path w="1998980" h="1998979">
                  <a:moveTo>
                    <a:pt x="1461770" y="1461769"/>
                  </a:moveTo>
                  <a:lnTo>
                    <a:pt x="1428750" y="1461769"/>
                  </a:lnTo>
                  <a:lnTo>
                    <a:pt x="1433830" y="1466849"/>
                  </a:lnTo>
                  <a:lnTo>
                    <a:pt x="1466850" y="1466849"/>
                  </a:lnTo>
                  <a:lnTo>
                    <a:pt x="1461770" y="1461769"/>
                  </a:lnTo>
                  <a:close/>
                </a:path>
                <a:path w="1998980" h="1998979">
                  <a:moveTo>
                    <a:pt x="1455420" y="1455419"/>
                  </a:moveTo>
                  <a:lnTo>
                    <a:pt x="1422400" y="1455419"/>
                  </a:lnTo>
                  <a:lnTo>
                    <a:pt x="1427480" y="1460499"/>
                  </a:lnTo>
                  <a:lnTo>
                    <a:pt x="1460500" y="1460499"/>
                  </a:lnTo>
                  <a:lnTo>
                    <a:pt x="1455420" y="1455419"/>
                  </a:lnTo>
                  <a:close/>
                </a:path>
                <a:path w="1998980" h="1998979">
                  <a:moveTo>
                    <a:pt x="1449070" y="1449069"/>
                  </a:moveTo>
                  <a:lnTo>
                    <a:pt x="1416050" y="1449069"/>
                  </a:lnTo>
                  <a:lnTo>
                    <a:pt x="1421130" y="1454149"/>
                  </a:lnTo>
                  <a:lnTo>
                    <a:pt x="1454150" y="1454149"/>
                  </a:lnTo>
                  <a:lnTo>
                    <a:pt x="1449070" y="1449069"/>
                  </a:lnTo>
                  <a:close/>
                </a:path>
                <a:path w="1998980" h="1998979">
                  <a:moveTo>
                    <a:pt x="1442720" y="1442719"/>
                  </a:moveTo>
                  <a:lnTo>
                    <a:pt x="1409700" y="1442719"/>
                  </a:lnTo>
                  <a:lnTo>
                    <a:pt x="1414780" y="1447799"/>
                  </a:lnTo>
                  <a:lnTo>
                    <a:pt x="1447800" y="1447799"/>
                  </a:lnTo>
                  <a:lnTo>
                    <a:pt x="1442720" y="1442719"/>
                  </a:lnTo>
                  <a:close/>
                </a:path>
                <a:path w="1998980" h="1998979">
                  <a:moveTo>
                    <a:pt x="1436370" y="1436369"/>
                  </a:moveTo>
                  <a:lnTo>
                    <a:pt x="1403350" y="1436369"/>
                  </a:lnTo>
                  <a:lnTo>
                    <a:pt x="1408430" y="1441449"/>
                  </a:lnTo>
                  <a:lnTo>
                    <a:pt x="1441450" y="1441449"/>
                  </a:lnTo>
                  <a:lnTo>
                    <a:pt x="1436370" y="1436369"/>
                  </a:lnTo>
                  <a:close/>
                </a:path>
                <a:path w="1998980" h="1998979">
                  <a:moveTo>
                    <a:pt x="1430020" y="1430019"/>
                  </a:moveTo>
                  <a:lnTo>
                    <a:pt x="1397000" y="1430019"/>
                  </a:lnTo>
                  <a:lnTo>
                    <a:pt x="1402080" y="1435099"/>
                  </a:lnTo>
                  <a:lnTo>
                    <a:pt x="1435100" y="1435099"/>
                  </a:lnTo>
                  <a:lnTo>
                    <a:pt x="1430020" y="1430019"/>
                  </a:lnTo>
                  <a:close/>
                </a:path>
                <a:path w="1998980" h="1998979">
                  <a:moveTo>
                    <a:pt x="1423670" y="1423669"/>
                  </a:moveTo>
                  <a:lnTo>
                    <a:pt x="1390650" y="1423669"/>
                  </a:lnTo>
                  <a:lnTo>
                    <a:pt x="1395730" y="1428749"/>
                  </a:lnTo>
                  <a:lnTo>
                    <a:pt x="1428750" y="1428749"/>
                  </a:lnTo>
                  <a:lnTo>
                    <a:pt x="1423670" y="1423669"/>
                  </a:lnTo>
                  <a:close/>
                </a:path>
                <a:path w="1998980" h="1998979">
                  <a:moveTo>
                    <a:pt x="1417320" y="1417319"/>
                  </a:moveTo>
                  <a:lnTo>
                    <a:pt x="1384300" y="1417319"/>
                  </a:lnTo>
                  <a:lnTo>
                    <a:pt x="1389380" y="1422399"/>
                  </a:lnTo>
                  <a:lnTo>
                    <a:pt x="1422400" y="1422399"/>
                  </a:lnTo>
                  <a:lnTo>
                    <a:pt x="1417320" y="1417319"/>
                  </a:lnTo>
                  <a:close/>
                </a:path>
                <a:path w="1998980" h="1998979">
                  <a:moveTo>
                    <a:pt x="1410970" y="1410969"/>
                  </a:moveTo>
                  <a:lnTo>
                    <a:pt x="1377950" y="1410969"/>
                  </a:lnTo>
                  <a:lnTo>
                    <a:pt x="1383030" y="1416049"/>
                  </a:lnTo>
                  <a:lnTo>
                    <a:pt x="1416050" y="1416049"/>
                  </a:lnTo>
                  <a:lnTo>
                    <a:pt x="1410970" y="1410969"/>
                  </a:lnTo>
                  <a:close/>
                </a:path>
                <a:path w="1998980" h="1998979">
                  <a:moveTo>
                    <a:pt x="1404620" y="1404619"/>
                  </a:moveTo>
                  <a:lnTo>
                    <a:pt x="1371600" y="1404619"/>
                  </a:lnTo>
                  <a:lnTo>
                    <a:pt x="1376680" y="1409699"/>
                  </a:lnTo>
                  <a:lnTo>
                    <a:pt x="1409700" y="1409699"/>
                  </a:lnTo>
                  <a:lnTo>
                    <a:pt x="1404620" y="1404619"/>
                  </a:lnTo>
                  <a:close/>
                </a:path>
                <a:path w="1998980" h="1998979">
                  <a:moveTo>
                    <a:pt x="1398270" y="1398269"/>
                  </a:moveTo>
                  <a:lnTo>
                    <a:pt x="1365250" y="1398269"/>
                  </a:lnTo>
                  <a:lnTo>
                    <a:pt x="1370330" y="1403349"/>
                  </a:lnTo>
                  <a:lnTo>
                    <a:pt x="1403350" y="1403349"/>
                  </a:lnTo>
                  <a:lnTo>
                    <a:pt x="1398270" y="1398269"/>
                  </a:lnTo>
                  <a:close/>
                </a:path>
                <a:path w="1998980" h="1998979">
                  <a:moveTo>
                    <a:pt x="1189990" y="1189989"/>
                  </a:moveTo>
                  <a:lnTo>
                    <a:pt x="1156970" y="1189989"/>
                  </a:lnTo>
                  <a:lnTo>
                    <a:pt x="1363980" y="1396999"/>
                  </a:lnTo>
                  <a:lnTo>
                    <a:pt x="1397000" y="1396999"/>
                  </a:lnTo>
                  <a:lnTo>
                    <a:pt x="1189990" y="1189989"/>
                  </a:lnTo>
                  <a:close/>
                </a:path>
                <a:path w="1998980" h="1998979">
                  <a:moveTo>
                    <a:pt x="1816100" y="1816099"/>
                  </a:moveTo>
                  <a:lnTo>
                    <a:pt x="1783080" y="1816099"/>
                  </a:lnTo>
                  <a:lnTo>
                    <a:pt x="1965960" y="1998979"/>
                  </a:lnTo>
                  <a:lnTo>
                    <a:pt x="1998980" y="1998979"/>
                  </a:lnTo>
                  <a:lnTo>
                    <a:pt x="1816100" y="1816099"/>
                  </a:lnTo>
                  <a:close/>
                </a:path>
              </a:pathLst>
            </a:custGeom>
            <a:solidFill>
              <a:srgbClr val="E1E1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4818380"/>
              <a:ext cx="2034539" cy="2034539"/>
            </a:xfrm>
            <a:custGeom>
              <a:avLst/>
              <a:gdLst/>
              <a:ahLst/>
              <a:cxnLst/>
              <a:rect l="l" t="t" r="r" b="b"/>
              <a:pathLst>
                <a:path w="2034539" h="2034540">
                  <a:moveTo>
                    <a:pt x="0" y="0"/>
                  </a:moveTo>
                  <a:lnTo>
                    <a:pt x="0" y="3810"/>
                  </a:lnTo>
                  <a:lnTo>
                    <a:pt x="3809" y="3810"/>
                  </a:lnTo>
                  <a:lnTo>
                    <a:pt x="0" y="0"/>
                  </a:lnTo>
                  <a:close/>
                </a:path>
                <a:path w="2034539" h="2034540">
                  <a:moveTo>
                    <a:pt x="3810" y="3810"/>
                  </a:moveTo>
                  <a:lnTo>
                    <a:pt x="0" y="3810"/>
                  </a:lnTo>
                  <a:lnTo>
                    <a:pt x="0" y="10159"/>
                  </a:lnTo>
                  <a:lnTo>
                    <a:pt x="10159" y="10159"/>
                  </a:lnTo>
                  <a:lnTo>
                    <a:pt x="3810" y="3810"/>
                  </a:lnTo>
                  <a:close/>
                </a:path>
                <a:path w="2034539" h="2034540">
                  <a:moveTo>
                    <a:pt x="10160" y="10160"/>
                  </a:moveTo>
                  <a:lnTo>
                    <a:pt x="0" y="10160"/>
                  </a:lnTo>
                  <a:lnTo>
                    <a:pt x="0" y="16510"/>
                  </a:lnTo>
                  <a:lnTo>
                    <a:pt x="16509" y="16510"/>
                  </a:lnTo>
                  <a:lnTo>
                    <a:pt x="10160" y="10160"/>
                  </a:lnTo>
                  <a:close/>
                </a:path>
                <a:path w="2034539" h="2034540">
                  <a:moveTo>
                    <a:pt x="16510" y="16510"/>
                  </a:moveTo>
                  <a:lnTo>
                    <a:pt x="0" y="16510"/>
                  </a:lnTo>
                  <a:lnTo>
                    <a:pt x="0" y="22859"/>
                  </a:lnTo>
                  <a:lnTo>
                    <a:pt x="22859" y="22859"/>
                  </a:lnTo>
                  <a:lnTo>
                    <a:pt x="16510" y="16510"/>
                  </a:lnTo>
                  <a:close/>
                </a:path>
                <a:path w="2034539" h="2034540">
                  <a:moveTo>
                    <a:pt x="22860" y="22860"/>
                  </a:moveTo>
                  <a:lnTo>
                    <a:pt x="0" y="22860"/>
                  </a:lnTo>
                  <a:lnTo>
                    <a:pt x="0" y="29210"/>
                  </a:lnTo>
                  <a:lnTo>
                    <a:pt x="29209" y="29210"/>
                  </a:lnTo>
                  <a:lnTo>
                    <a:pt x="22860" y="22860"/>
                  </a:lnTo>
                  <a:close/>
                </a:path>
                <a:path w="2034539" h="2034540">
                  <a:moveTo>
                    <a:pt x="29210" y="29210"/>
                  </a:moveTo>
                  <a:lnTo>
                    <a:pt x="0" y="29210"/>
                  </a:lnTo>
                  <a:lnTo>
                    <a:pt x="0" y="35560"/>
                  </a:lnTo>
                  <a:lnTo>
                    <a:pt x="35559" y="35560"/>
                  </a:lnTo>
                  <a:lnTo>
                    <a:pt x="29210" y="29210"/>
                  </a:lnTo>
                  <a:close/>
                </a:path>
                <a:path w="2034539" h="2034540">
                  <a:moveTo>
                    <a:pt x="35560" y="35560"/>
                  </a:moveTo>
                  <a:lnTo>
                    <a:pt x="0" y="35560"/>
                  </a:lnTo>
                  <a:lnTo>
                    <a:pt x="6349" y="41909"/>
                  </a:lnTo>
                  <a:lnTo>
                    <a:pt x="41909" y="41909"/>
                  </a:lnTo>
                  <a:lnTo>
                    <a:pt x="35560" y="35560"/>
                  </a:lnTo>
                  <a:close/>
                </a:path>
                <a:path w="2034539" h="2034540">
                  <a:moveTo>
                    <a:pt x="41910" y="41910"/>
                  </a:moveTo>
                  <a:lnTo>
                    <a:pt x="6350" y="41910"/>
                  </a:lnTo>
                  <a:lnTo>
                    <a:pt x="12699" y="48260"/>
                  </a:lnTo>
                  <a:lnTo>
                    <a:pt x="48259" y="48260"/>
                  </a:lnTo>
                  <a:lnTo>
                    <a:pt x="41910" y="41910"/>
                  </a:lnTo>
                  <a:close/>
                </a:path>
                <a:path w="2034539" h="2034540">
                  <a:moveTo>
                    <a:pt x="48260" y="48260"/>
                  </a:moveTo>
                  <a:lnTo>
                    <a:pt x="12700" y="48260"/>
                  </a:lnTo>
                  <a:lnTo>
                    <a:pt x="19049" y="54610"/>
                  </a:lnTo>
                  <a:lnTo>
                    <a:pt x="54609" y="54610"/>
                  </a:lnTo>
                  <a:lnTo>
                    <a:pt x="48260" y="48260"/>
                  </a:lnTo>
                  <a:close/>
                </a:path>
                <a:path w="2034539" h="2034540">
                  <a:moveTo>
                    <a:pt x="54610" y="54610"/>
                  </a:moveTo>
                  <a:lnTo>
                    <a:pt x="19050" y="54610"/>
                  </a:lnTo>
                  <a:lnTo>
                    <a:pt x="25399" y="60959"/>
                  </a:lnTo>
                  <a:lnTo>
                    <a:pt x="60959" y="60959"/>
                  </a:lnTo>
                  <a:lnTo>
                    <a:pt x="54610" y="54610"/>
                  </a:lnTo>
                  <a:close/>
                </a:path>
                <a:path w="2034539" h="2034540">
                  <a:moveTo>
                    <a:pt x="60960" y="60960"/>
                  </a:moveTo>
                  <a:lnTo>
                    <a:pt x="25400" y="60960"/>
                  </a:lnTo>
                  <a:lnTo>
                    <a:pt x="31749" y="67310"/>
                  </a:lnTo>
                  <a:lnTo>
                    <a:pt x="67309" y="67310"/>
                  </a:lnTo>
                  <a:lnTo>
                    <a:pt x="60960" y="60960"/>
                  </a:lnTo>
                  <a:close/>
                </a:path>
                <a:path w="2034539" h="2034540">
                  <a:moveTo>
                    <a:pt x="67310" y="67310"/>
                  </a:moveTo>
                  <a:lnTo>
                    <a:pt x="31750" y="67310"/>
                  </a:lnTo>
                  <a:lnTo>
                    <a:pt x="38100" y="73660"/>
                  </a:lnTo>
                  <a:lnTo>
                    <a:pt x="73659" y="73660"/>
                  </a:lnTo>
                  <a:lnTo>
                    <a:pt x="67310" y="67310"/>
                  </a:lnTo>
                  <a:close/>
                </a:path>
                <a:path w="2034539" h="2034540">
                  <a:moveTo>
                    <a:pt x="73660" y="73660"/>
                  </a:moveTo>
                  <a:lnTo>
                    <a:pt x="38100" y="73660"/>
                  </a:lnTo>
                  <a:lnTo>
                    <a:pt x="44449" y="80009"/>
                  </a:lnTo>
                  <a:lnTo>
                    <a:pt x="80009" y="80009"/>
                  </a:lnTo>
                  <a:lnTo>
                    <a:pt x="73660" y="73660"/>
                  </a:lnTo>
                  <a:close/>
                </a:path>
                <a:path w="2034539" h="2034540">
                  <a:moveTo>
                    <a:pt x="80010" y="80010"/>
                  </a:moveTo>
                  <a:lnTo>
                    <a:pt x="44450" y="80010"/>
                  </a:lnTo>
                  <a:lnTo>
                    <a:pt x="50799" y="86360"/>
                  </a:lnTo>
                  <a:lnTo>
                    <a:pt x="86359" y="86360"/>
                  </a:lnTo>
                  <a:lnTo>
                    <a:pt x="80010" y="80010"/>
                  </a:lnTo>
                  <a:close/>
                </a:path>
                <a:path w="2034539" h="2034540">
                  <a:moveTo>
                    <a:pt x="86360" y="86360"/>
                  </a:moveTo>
                  <a:lnTo>
                    <a:pt x="50800" y="86360"/>
                  </a:lnTo>
                  <a:lnTo>
                    <a:pt x="57149" y="92709"/>
                  </a:lnTo>
                  <a:lnTo>
                    <a:pt x="92709" y="92709"/>
                  </a:lnTo>
                  <a:lnTo>
                    <a:pt x="86360" y="86360"/>
                  </a:lnTo>
                  <a:close/>
                </a:path>
                <a:path w="2034539" h="2034540">
                  <a:moveTo>
                    <a:pt x="92710" y="92710"/>
                  </a:moveTo>
                  <a:lnTo>
                    <a:pt x="57150" y="92710"/>
                  </a:lnTo>
                  <a:lnTo>
                    <a:pt x="63499" y="99060"/>
                  </a:lnTo>
                  <a:lnTo>
                    <a:pt x="99059" y="99060"/>
                  </a:lnTo>
                  <a:lnTo>
                    <a:pt x="92710" y="92710"/>
                  </a:lnTo>
                  <a:close/>
                </a:path>
                <a:path w="2034539" h="2034540">
                  <a:moveTo>
                    <a:pt x="99060" y="99060"/>
                  </a:moveTo>
                  <a:lnTo>
                    <a:pt x="63500" y="99060"/>
                  </a:lnTo>
                  <a:lnTo>
                    <a:pt x="69849" y="105410"/>
                  </a:lnTo>
                  <a:lnTo>
                    <a:pt x="105409" y="105410"/>
                  </a:lnTo>
                  <a:lnTo>
                    <a:pt x="99060" y="99060"/>
                  </a:lnTo>
                  <a:close/>
                </a:path>
                <a:path w="2034539" h="2034540">
                  <a:moveTo>
                    <a:pt x="105410" y="105410"/>
                  </a:moveTo>
                  <a:lnTo>
                    <a:pt x="69850" y="105410"/>
                  </a:lnTo>
                  <a:lnTo>
                    <a:pt x="76199" y="111759"/>
                  </a:lnTo>
                  <a:lnTo>
                    <a:pt x="111759" y="111759"/>
                  </a:lnTo>
                  <a:lnTo>
                    <a:pt x="105410" y="105410"/>
                  </a:lnTo>
                  <a:close/>
                </a:path>
                <a:path w="2034539" h="2034540">
                  <a:moveTo>
                    <a:pt x="111760" y="111760"/>
                  </a:moveTo>
                  <a:lnTo>
                    <a:pt x="76200" y="111760"/>
                  </a:lnTo>
                  <a:lnTo>
                    <a:pt x="82550" y="118110"/>
                  </a:lnTo>
                  <a:lnTo>
                    <a:pt x="118109" y="118110"/>
                  </a:lnTo>
                  <a:lnTo>
                    <a:pt x="111760" y="111760"/>
                  </a:lnTo>
                  <a:close/>
                </a:path>
                <a:path w="2034539" h="2034540">
                  <a:moveTo>
                    <a:pt x="118110" y="118110"/>
                  </a:moveTo>
                  <a:lnTo>
                    <a:pt x="82550" y="118110"/>
                  </a:lnTo>
                  <a:lnTo>
                    <a:pt x="88899" y="124460"/>
                  </a:lnTo>
                  <a:lnTo>
                    <a:pt x="124459" y="124460"/>
                  </a:lnTo>
                  <a:lnTo>
                    <a:pt x="118110" y="118110"/>
                  </a:lnTo>
                  <a:close/>
                </a:path>
                <a:path w="2034539" h="2034540">
                  <a:moveTo>
                    <a:pt x="124460" y="124460"/>
                  </a:moveTo>
                  <a:lnTo>
                    <a:pt x="88900" y="124460"/>
                  </a:lnTo>
                  <a:lnTo>
                    <a:pt x="95249" y="130809"/>
                  </a:lnTo>
                  <a:lnTo>
                    <a:pt x="130809" y="130809"/>
                  </a:lnTo>
                  <a:lnTo>
                    <a:pt x="124460" y="124460"/>
                  </a:lnTo>
                  <a:close/>
                </a:path>
                <a:path w="2034539" h="2034540">
                  <a:moveTo>
                    <a:pt x="130810" y="130810"/>
                  </a:moveTo>
                  <a:lnTo>
                    <a:pt x="95250" y="130810"/>
                  </a:lnTo>
                  <a:lnTo>
                    <a:pt x="101599" y="137160"/>
                  </a:lnTo>
                  <a:lnTo>
                    <a:pt x="137159" y="137160"/>
                  </a:lnTo>
                  <a:lnTo>
                    <a:pt x="130810" y="130810"/>
                  </a:lnTo>
                  <a:close/>
                </a:path>
                <a:path w="2034539" h="2034540">
                  <a:moveTo>
                    <a:pt x="137160" y="137160"/>
                  </a:moveTo>
                  <a:lnTo>
                    <a:pt x="101600" y="137160"/>
                  </a:lnTo>
                  <a:lnTo>
                    <a:pt x="107949" y="143510"/>
                  </a:lnTo>
                  <a:lnTo>
                    <a:pt x="143509" y="143510"/>
                  </a:lnTo>
                  <a:lnTo>
                    <a:pt x="137160" y="137160"/>
                  </a:lnTo>
                  <a:close/>
                </a:path>
                <a:path w="2034539" h="2034540">
                  <a:moveTo>
                    <a:pt x="143510" y="143510"/>
                  </a:moveTo>
                  <a:lnTo>
                    <a:pt x="107950" y="143510"/>
                  </a:lnTo>
                  <a:lnTo>
                    <a:pt x="114299" y="149860"/>
                  </a:lnTo>
                  <a:lnTo>
                    <a:pt x="149859" y="149860"/>
                  </a:lnTo>
                  <a:lnTo>
                    <a:pt x="143510" y="143510"/>
                  </a:lnTo>
                  <a:close/>
                </a:path>
                <a:path w="2034539" h="2034540">
                  <a:moveTo>
                    <a:pt x="149860" y="149860"/>
                  </a:moveTo>
                  <a:lnTo>
                    <a:pt x="114300" y="149860"/>
                  </a:lnTo>
                  <a:lnTo>
                    <a:pt x="120649" y="156210"/>
                  </a:lnTo>
                  <a:lnTo>
                    <a:pt x="156209" y="156210"/>
                  </a:lnTo>
                  <a:lnTo>
                    <a:pt x="149860" y="149860"/>
                  </a:lnTo>
                  <a:close/>
                </a:path>
                <a:path w="2034539" h="2034540">
                  <a:moveTo>
                    <a:pt x="156210" y="156210"/>
                  </a:moveTo>
                  <a:lnTo>
                    <a:pt x="120650" y="156210"/>
                  </a:lnTo>
                  <a:lnTo>
                    <a:pt x="126999" y="162559"/>
                  </a:lnTo>
                  <a:lnTo>
                    <a:pt x="162559" y="162559"/>
                  </a:lnTo>
                  <a:lnTo>
                    <a:pt x="156210" y="156210"/>
                  </a:lnTo>
                  <a:close/>
                </a:path>
                <a:path w="2034539" h="2034540">
                  <a:moveTo>
                    <a:pt x="162560" y="162560"/>
                  </a:moveTo>
                  <a:lnTo>
                    <a:pt x="127000" y="162560"/>
                  </a:lnTo>
                  <a:lnTo>
                    <a:pt x="133350" y="168910"/>
                  </a:lnTo>
                  <a:lnTo>
                    <a:pt x="168909" y="168910"/>
                  </a:lnTo>
                  <a:lnTo>
                    <a:pt x="162560" y="162560"/>
                  </a:lnTo>
                  <a:close/>
                </a:path>
                <a:path w="2034539" h="2034540">
                  <a:moveTo>
                    <a:pt x="168910" y="168910"/>
                  </a:moveTo>
                  <a:lnTo>
                    <a:pt x="133350" y="168910"/>
                  </a:lnTo>
                  <a:lnTo>
                    <a:pt x="139700" y="175260"/>
                  </a:lnTo>
                  <a:lnTo>
                    <a:pt x="175259" y="175260"/>
                  </a:lnTo>
                  <a:lnTo>
                    <a:pt x="168910" y="168910"/>
                  </a:lnTo>
                  <a:close/>
                </a:path>
                <a:path w="2034539" h="2034540">
                  <a:moveTo>
                    <a:pt x="175260" y="175260"/>
                  </a:moveTo>
                  <a:lnTo>
                    <a:pt x="139700" y="175260"/>
                  </a:lnTo>
                  <a:lnTo>
                    <a:pt x="146049" y="181609"/>
                  </a:lnTo>
                  <a:lnTo>
                    <a:pt x="181609" y="181609"/>
                  </a:lnTo>
                  <a:lnTo>
                    <a:pt x="175260" y="175260"/>
                  </a:lnTo>
                  <a:close/>
                </a:path>
                <a:path w="2034539" h="2034540">
                  <a:moveTo>
                    <a:pt x="181610" y="181610"/>
                  </a:moveTo>
                  <a:lnTo>
                    <a:pt x="146050" y="181610"/>
                  </a:lnTo>
                  <a:lnTo>
                    <a:pt x="152399" y="187960"/>
                  </a:lnTo>
                  <a:lnTo>
                    <a:pt x="187959" y="187960"/>
                  </a:lnTo>
                  <a:lnTo>
                    <a:pt x="181610" y="181610"/>
                  </a:lnTo>
                  <a:close/>
                </a:path>
                <a:path w="2034539" h="2034540">
                  <a:moveTo>
                    <a:pt x="187960" y="187960"/>
                  </a:moveTo>
                  <a:lnTo>
                    <a:pt x="152400" y="187960"/>
                  </a:lnTo>
                  <a:lnTo>
                    <a:pt x="158750" y="194310"/>
                  </a:lnTo>
                  <a:lnTo>
                    <a:pt x="194309" y="194310"/>
                  </a:lnTo>
                  <a:lnTo>
                    <a:pt x="187960" y="187960"/>
                  </a:lnTo>
                  <a:close/>
                </a:path>
                <a:path w="2034539" h="2034540">
                  <a:moveTo>
                    <a:pt x="194310" y="194310"/>
                  </a:moveTo>
                  <a:lnTo>
                    <a:pt x="158750" y="194310"/>
                  </a:lnTo>
                  <a:lnTo>
                    <a:pt x="165099" y="200659"/>
                  </a:lnTo>
                  <a:lnTo>
                    <a:pt x="200659" y="200659"/>
                  </a:lnTo>
                  <a:lnTo>
                    <a:pt x="194310" y="194310"/>
                  </a:lnTo>
                  <a:close/>
                </a:path>
                <a:path w="2034539" h="2034540">
                  <a:moveTo>
                    <a:pt x="200660" y="200660"/>
                  </a:moveTo>
                  <a:lnTo>
                    <a:pt x="165100" y="200660"/>
                  </a:lnTo>
                  <a:lnTo>
                    <a:pt x="171449" y="207010"/>
                  </a:lnTo>
                  <a:lnTo>
                    <a:pt x="207009" y="207010"/>
                  </a:lnTo>
                  <a:lnTo>
                    <a:pt x="200660" y="200660"/>
                  </a:lnTo>
                  <a:close/>
                </a:path>
                <a:path w="2034539" h="2034540">
                  <a:moveTo>
                    <a:pt x="207010" y="207010"/>
                  </a:moveTo>
                  <a:lnTo>
                    <a:pt x="171450" y="207010"/>
                  </a:lnTo>
                  <a:lnTo>
                    <a:pt x="177799" y="213360"/>
                  </a:lnTo>
                  <a:lnTo>
                    <a:pt x="213359" y="213360"/>
                  </a:lnTo>
                  <a:lnTo>
                    <a:pt x="207010" y="207010"/>
                  </a:lnTo>
                  <a:close/>
                </a:path>
                <a:path w="2034539" h="2034540">
                  <a:moveTo>
                    <a:pt x="213360" y="213360"/>
                  </a:moveTo>
                  <a:lnTo>
                    <a:pt x="177800" y="213360"/>
                  </a:lnTo>
                  <a:lnTo>
                    <a:pt x="184149" y="219710"/>
                  </a:lnTo>
                  <a:lnTo>
                    <a:pt x="219709" y="219710"/>
                  </a:lnTo>
                  <a:lnTo>
                    <a:pt x="213360" y="213360"/>
                  </a:lnTo>
                  <a:close/>
                </a:path>
                <a:path w="2034539" h="2034540">
                  <a:moveTo>
                    <a:pt x="219710" y="219710"/>
                  </a:moveTo>
                  <a:lnTo>
                    <a:pt x="184150" y="219710"/>
                  </a:lnTo>
                  <a:lnTo>
                    <a:pt x="190499" y="226060"/>
                  </a:lnTo>
                  <a:lnTo>
                    <a:pt x="226059" y="226060"/>
                  </a:lnTo>
                  <a:lnTo>
                    <a:pt x="219710" y="219710"/>
                  </a:lnTo>
                  <a:close/>
                </a:path>
                <a:path w="2034539" h="2034540">
                  <a:moveTo>
                    <a:pt x="226060" y="226060"/>
                  </a:moveTo>
                  <a:lnTo>
                    <a:pt x="190500" y="226060"/>
                  </a:lnTo>
                  <a:lnTo>
                    <a:pt x="196849" y="232409"/>
                  </a:lnTo>
                  <a:lnTo>
                    <a:pt x="232409" y="232409"/>
                  </a:lnTo>
                  <a:lnTo>
                    <a:pt x="226060" y="226060"/>
                  </a:lnTo>
                  <a:close/>
                </a:path>
                <a:path w="2034539" h="2034540">
                  <a:moveTo>
                    <a:pt x="232410" y="232410"/>
                  </a:moveTo>
                  <a:lnTo>
                    <a:pt x="196850" y="232410"/>
                  </a:lnTo>
                  <a:lnTo>
                    <a:pt x="203199" y="238760"/>
                  </a:lnTo>
                  <a:lnTo>
                    <a:pt x="238759" y="238760"/>
                  </a:lnTo>
                  <a:lnTo>
                    <a:pt x="232410" y="232410"/>
                  </a:lnTo>
                  <a:close/>
                </a:path>
                <a:path w="2034539" h="2034540">
                  <a:moveTo>
                    <a:pt x="238760" y="238760"/>
                  </a:moveTo>
                  <a:lnTo>
                    <a:pt x="203200" y="238760"/>
                  </a:lnTo>
                  <a:lnTo>
                    <a:pt x="209550" y="245110"/>
                  </a:lnTo>
                  <a:lnTo>
                    <a:pt x="245109" y="245110"/>
                  </a:lnTo>
                  <a:lnTo>
                    <a:pt x="238760" y="238760"/>
                  </a:lnTo>
                  <a:close/>
                </a:path>
                <a:path w="2034539" h="2034540">
                  <a:moveTo>
                    <a:pt x="245110" y="245110"/>
                  </a:moveTo>
                  <a:lnTo>
                    <a:pt x="209550" y="245110"/>
                  </a:lnTo>
                  <a:lnTo>
                    <a:pt x="215899" y="251459"/>
                  </a:lnTo>
                  <a:lnTo>
                    <a:pt x="251459" y="251459"/>
                  </a:lnTo>
                  <a:lnTo>
                    <a:pt x="245110" y="245110"/>
                  </a:lnTo>
                  <a:close/>
                </a:path>
                <a:path w="2034539" h="2034540">
                  <a:moveTo>
                    <a:pt x="251459" y="251460"/>
                  </a:moveTo>
                  <a:lnTo>
                    <a:pt x="215900" y="251460"/>
                  </a:lnTo>
                  <a:lnTo>
                    <a:pt x="222249" y="257810"/>
                  </a:lnTo>
                  <a:lnTo>
                    <a:pt x="257809" y="257810"/>
                  </a:lnTo>
                  <a:lnTo>
                    <a:pt x="251459" y="251460"/>
                  </a:lnTo>
                  <a:close/>
                </a:path>
                <a:path w="2034539" h="2034540">
                  <a:moveTo>
                    <a:pt x="257810" y="257810"/>
                  </a:moveTo>
                  <a:lnTo>
                    <a:pt x="222250" y="257810"/>
                  </a:lnTo>
                  <a:lnTo>
                    <a:pt x="228599" y="264160"/>
                  </a:lnTo>
                  <a:lnTo>
                    <a:pt x="264159" y="264160"/>
                  </a:lnTo>
                  <a:lnTo>
                    <a:pt x="257810" y="257810"/>
                  </a:lnTo>
                  <a:close/>
                </a:path>
                <a:path w="2034539" h="2034540">
                  <a:moveTo>
                    <a:pt x="264160" y="264160"/>
                  </a:moveTo>
                  <a:lnTo>
                    <a:pt x="228600" y="264160"/>
                  </a:lnTo>
                  <a:lnTo>
                    <a:pt x="234949" y="270509"/>
                  </a:lnTo>
                  <a:lnTo>
                    <a:pt x="270509" y="270509"/>
                  </a:lnTo>
                  <a:lnTo>
                    <a:pt x="264160" y="264160"/>
                  </a:lnTo>
                  <a:close/>
                </a:path>
                <a:path w="2034539" h="2034540">
                  <a:moveTo>
                    <a:pt x="270510" y="270510"/>
                  </a:moveTo>
                  <a:lnTo>
                    <a:pt x="234950" y="270510"/>
                  </a:lnTo>
                  <a:lnTo>
                    <a:pt x="241300" y="276860"/>
                  </a:lnTo>
                  <a:lnTo>
                    <a:pt x="276859" y="276860"/>
                  </a:lnTo>
                  <a:lnTo>
                    <a:pt x="270510" y="270510"/>
                  </a:lnTo>
                  <a:close/>
                </a:path>
                <a:path w="2034539" h="2034540">
                  <a:moveTo>
                    <a:pt x="276860" y="276860"/>
                  </a:moveTo>
                  <a:lnTo>
                    <a:pt x="241300" y="276860"/>
                  </a:lnTo>
                  <a:lnTo>
                    <a:pt x="247650" y="283210"/>
                  </a:lnTo>
                  <a:lnTo>
                    <a:pt x="283209" y="283210"/>
                  </a:lnTo>
                  <a:lnTo>
                    <a:pt x="276860" y="276860"/>
                  </a:lnTo>
                  <a:close/>
                </a:path>
                <a:path w="2034539" h="2034540">
                  <a:moveTo>
                    <a:pt x="283210" y="283210"/>
                  </a:moveTo>
                  <a:lnTo>
                    <a:pt x="247650" y="283210"/>
                  </a:lnTo>
                  <a:lnTo>
                    <a:pt x="253999" y="289560"/>
                  </a:lnTo>
                  <a:lnTo>
                    <a:pt x="289559" y="289560"/>
                  </a:lnTo>
                  <a:lnTo>
                    <a:pt x="283210" y="283210"/>
                  </a:lnTo>
                  <a:close/>
                </a:path>
                <a:path w="2034539" h="2034540">
                  <a:moveTo>
                    <a:pt x="289560" y="289560"/>
                  </a:moveTo>
                  <a:lnTo>
                    <a:pt x="254000" y="289560"/>
                  </a:lnTo>
                  <a:lnTo>
                    <a:pt x="260349" y="295910"/>
                  </a:lnTo>
                  <a:lnTo>
                    <a:pt x="295909" y="295910"/>
                  </a:lnTo>
                  <a:lnTo>
                    <a:pt x="289560" y="289560"/>
                  </a:lnTo>
                  <a:close/>
                </a:path>
                <a:path w="2034539" h="2034540">
                  <a:moveTo>
                    <a:pt x="295910" y="295910"/>
                  </a:moveTo>
                  <a:lnTo>
                    <a:pt x="260350" y="295910"/>
                  </a:lnTo>
                  <a:lnTo>
                    <a:pt x="266699" y="302259"/>
                  </a:lnTo>
                  <a:lnTo>
                    <a:pt x="302259" y="302259"/>
                  </a:lnTo>
                  <a:lnTo>
                    <a:pt x="295910" y="295910"/>
                  </a:lnTo>
                  <a:close/>
                </a:path>
                <a:path w="2034539" h="2034540">
                  <a:moveTo>
                    <a:pt x="302260" y="302260"/>
                  </a:moveTo>
                  <a:lnTo>
                    <a:pt x="266700" y="302260"/>
                  </a:lnTo>
                  <a:lnTo>
                    <a:pt x="273050" y="308610"/>
                  </a:lnTo>
                  <a:lnTo>
                    <a:pt x="308609" y="308610"/>
                  </a:lnTo>
                  <a:lnTo>
                    <a:pt x="302260" y="302260"/>
                  </a:lnTo>
                  <a:close/>
                </a:path>
                <a:path w="2034539" h="2034540">
                  <a:moveTo>
                    <a:pt x="308610" y="308610"/>
                  </a:moveTo>
                  <a:lnTo>
                    <a:pt x="273050" y="308610"/>
                  </a:lnTo>
                  <a:lnTo>
                    <a:pt x="279400" y="314960"/>
                  </a:lnTo>
                  <a:lnTo>
                    <a:pt x="314959" y="314960"/>
                  </a:lnTo>
                  <a:lnTo>
                    <a:pt x="308610" y="308610"/>
                  </a:lnTo>
                  <a:close/>
                </a:path>
                <a:path w="2034539" h="2034540">
                  <a:moveTo>
                    <a:pt x="314960" y="314960"/>
                  </a:moveTo>
                  <a:lnTo>
                    <a:pt x="279400" y="314960"/>
                  </a:lnTo>
                  <a:lnTo>
                    <a:pt x="285749" y="321309"/>
                  </a:lnTo>
                  <a:lnTo>
                    <a:pt x="321309" y="321309"/>
                  </a:lnTo>
                  <a:lnTo>
                    <a:pt x="314960" y="314960"/>
                  </a:lnTo>
                  <a:close/>
                </a:path>
                <a:path w="2034539" h="2034540">
                  <a:moveTo>
                    <a:pt x="321310" y="321310"/>
                  </a:moveTo>
                  <a:lnTo>
                    <a:pt x="285750" y="321310"/>
                  </a:lnTo>
                  <a:lnTo>
                    <a:pt x="292099" y="327660"/>
                  </a:lnTo>
                  <a:lnTo>
                    <a:pt x="327659" y="327660"/>
                  </a:lnTo>
                  <a:lnTo>
                    <a:pt x="321310" y="321310"/>
                  </a:lnTo>
                  <a:close/>
                </a:path>
                <a:path w="2034539" h="2034540">
                  <a:moveTo>
                    <a:pt x="327660" y="327660"/>
                  </a:moveTo>
                  <a:lnTo>
                    <a:pt x="292100" y="327660"/>
                  </a:lnTo>
                  <a:lnTo>
                    <a:pt x="298450" y="334010"/>
                  </a:lnTo>
                  <a:lnTo>
                    <a:pt x="334009" y="334010"/>
                  </a:lnTo>
                  <a:lnTo>
                    <a:pt x="327660" y="327660"/>
                  </a:lnTo>
                  <a:close/>
                </a:path>
                <a:path w="2034539" h="2034540">
                  <a:moveTo>
                    <a:pt x="334010" y="334010"/>
                  </a:moveTo>
                  <a:lnTo>
                    <a:pt x="298450" y="334010"/>
                  </a:lnTo>
                  <a:lnTo>
                    <a:pt x="304799" y="340359"/>
                  </a:lnTo>
                  <a:lnTo>
                    <a:pt x="340359" y="340359"/>
                  </a:lnTo>
                  <a:lnTo>
                    <a:pt x="334010" y="334010"/>
                  </a:lnTo>
                  <a:close/>
                </a:path>
                <a:path w="2034539" h="2034540">
                  <a:moveTo>
                    <a:pt x="340360" y="340360"/>
                  </a:moveTo>
                  <a:lnTo>
                    <a:pt x="304800" y="340360"/>
                  </a:lnTo>
                  <a:lnTo>
                    <a:pt x="311149" y="346710"/>
                  </a:lnTo>
                  <a:lnTo>
                    <a:pt x="346709" y="346710"/>
                  </a:lnTo>
                  <a:lnTo>
                    <a:pt x="340360" y="340360"/>
                  </a:lnTo>
                  <a:close/>
                </a:path>
                <a:path w="2034539" h="2034540">
                  <a:moveTo>
                    <a:pt x="346710" y="346710"/>
                  </a:moveTo>
                  <a:lnTo>
                    <a:pt x="311150" y="346710"/>
                  </a:lnTo>
                  <a:lnTo>
                    <a:pt x="317500" y="353060"/>
                  </a:lnTo>
                  <a:lnTo>
                    <a:pt x="353059" y="353060"/>
                  </a:lnTo>
                  <a:lnTo>
                    <a:pt x="346710" y="346710"/>
                  </a:lnTo>
                  <a:close/>
                </a:path>
                <a:path w="2034539" h="2034540">
                  <a:moveTo>
                    <a:pt x="353060" y="353060"/>
                  </a:moveTo>
                  <a:lnTo>
                    <a:pt x="317500" y="353060"/>
                  </a:lnTo>
                  <a:lnTo>
                    <a:pt x="323849" y="359410"/>
                  </a:lnTo>
                  <a:lnTo>
                    <a:pt x="359409" y="359410"/>
                  </a:lnTo>
                  <a:lnTo>
                    <a:pt x="353060" y="353060"/>
                  </a:lnTo>
                  <a:close/>
                </a:path>
                <a:path w="2034539" h="2034540">
                  <a:moveTo>
                    <a:pt x="359410" y="359410"/>
                  </a:moveTo>
                  <a:lnTo>
                    <a:pt x="323850" y="359410"/>
                  </a:lnTo>
                  <a:lnTo>
                    <a:pt x="330199" y="365760"/>
                  </a:lnTo>
                  <a:lnTo>
                    <a:pt x="365759" y="365760"/>
                  </a:lnTo>
                  <a:lnTo>
                    <a:pt x="359410" y="359410"/>
                  </a:lnTo>
                  <a:close/>
                </a:path>
                <a:path w="2034539" h="2034540">
                  <a:moveTo>
                    <a:pt x="365760" y="365760"/>
                  </a:moveTo>
                  <a:lnTo>
                    <a:pt x="330200" y="365760"/>
                  </a:lnTo>
                  <a:lnTo>
                    <a:pt x="336549" y="372109"/>
                  </a:lnTo>
                  <a:lnTo>
                    <a:pt x="372109" y="372109"/>
                  </a:lnTo>
                  <a:lnTo>
                    <a:pt x="365760" y="365760"/>
                  </a:lnTo>
                  <a:close/>
                </a:path>
                <a:path w="2034539" h="2034540">
                  <a:moveTo>
                    <a:pt x="372110" y="372110"/>
                  </a:moveTo>
                  <a:lnTo>
                    <a:pt x="336550" y="372110"/>
                  </a:lnTo>
                  <a:lnTo>
                    <a:pt x="342900" y="378460"/>
                  </a:lnTo>
                  <a:lnTo>
                    <a:pt x="378459" y="378460"/>
                  </a:lnTo>
                  <a:lnTo>
                    <a:pt x="372110" y="372110"/>
                  </a:lnTo>
                  <a:close/>
                </a:path>
                <a:path w="2034539" h="2034540">
                  <a:moveTo>
                    <a:pt x="378460" y="378460"/>
                  </a:moveTo>
                  <a:lnTo>
                    <a:pt x="342900" y="378460"/>
                  </a:lnTo>
                  <a:lnTo>
                    <a:pt x="349249" y="384810"/>
                  </a:lnTo>
                  <a:lnTo>
                    <a:pt x="384809" y="384810"/>
                  </a:lnTo>
                  <a:lnTo>
                    <a:pt x="378460" y="378460"/>
                  </a:lnTo>
                  <a:close/>
                </a:path>
                <a:path w="2034539" h="2034540">
                  <a:moveTo>
                    <a:pt x="384810" y="384810"/>
                  </a:moveTo>
                  <a:lnTo>
                    <a:pt x="349250" y="384810"/>
                  </a:lnTo>
                  <a:lnTo>
                    <a:pt x="355599" y="391159"/>
                  </a:lnTo>
                  <a:lnTo>
                    <a:pt x="391159" y="391159"/>
                  </a:lnTo>
                  <a:lnTo>
                    <a:pt x="384810" y="384810"/>
                  </a:lnTo>
                  <a:close/>
                </a:path>
                <a:path w="2034539" h="2034540">
                  <a:moveTo>
                    <a:pt x="391160" y="391160"/>
                  </a:moveTo>
                  <a:lnTo>
                    <a:pt x="355600" y="391160"/>
                  </a:lnTo>
                  <a:lnTo>
                    <a:pt x="361950" y="397510"/>
                  </a:lnTo>
                  <a:lnTo>
                    <a:pt x="397509" y="397510"/>
                  </a:lnTo>
                  <a:lnTo>
                    <a:pt x="391160" y="391160"/>
                  </a:lnTo>
                  <a:close/>
                </a:path>
                <a:path w="2034539" h="2034540">
                  <a:moveTo>
                    <a:pt x="397510" y="397510"/>
                  </a:moveTo>
                  <a:lnTo>
                    <a:pt x="361950" y="397510"/>
                  </a:lnTo>
                  <a:lnTo>
                    <a:pt x="368299" y="403860"/>
                  </a:lnTo>
                  <a:lnTo>
                    <a:pt x="403859" y="403860"/>
                  </a:lnTo>
                  <a:lnTo>
                    <a:pt x="397510" y="397510"/>
                  </a:lnTo>
                  <a:close/>
                </a:path>
                <a:path w="2034539" h="2034540">
                  <a:moveTo>
                    <a:pt x="403860" y="403860"/>
                  </a:moveTo>
                  <a:lnTo>
                    <a:pt x="368300" y="403860"/>
                  </a:lnTo>
                  <a:lnTo>
                    <a:pt x="374649" y="410209"/>
                  </a:lnTo>
                  <a:lnTo>
                    <a:pt x="410209" y="410209"/>
                  </a:lnTo>
                  <a:lnTo>
                    <a:pt x="403860" y="403860"/>
                  </a:lnTo>
                  <a:close/>
                </a:path>
                <a:path w="2034539" h="2034540">
                  <a:moveTo>
                    <a:pt x="410210" y="410210"/>
                  </a:moveTo>
                  <a:lnTo>
                    <a:pt x="374650" y="410210"/>
                  </a:lnTo>
                  <a:lnTo>
                    <a:pt x="411479" y="447040"/>
                  </a:lnTo>
                  <a:lnTo>
                    <a:pt x="447040" y="447040"/>
                  </a:lnTo>
                  <a:lnTo>
                    <a:pt x="410210" y="410210"/>
                  </a:lnTo>
                  <a:close/>
                </a:path>
                <a:path w="2034539" h="2034540">
                  <a:moveTo>
                    <a:pt x="447040" y="447040"/>
                  </a:moveTo>
                  <a:lnTo>
                    <a:pt x="411480" y="447040"/>
                  </a:lnTo>
                  <a:lnTo>
                    <a:pt x="443230" y="478790"/>
                  </a:lnTo>
                  <a:lnTo>
                    <a:pt x="478790" y="478790"/>
                  </a:lnTo>
                  <a:lnTo>
                    <a:pt x="447040" y="447040"/>
                  </a:lnTo>
                  <a:close/>
                </a:path>
                <a:path w="2034539" h="2034540">
                  <a:moveTo>
                    <a:pt x="478790" y="478790"/>
                  </a:moveTo>
                  <a:lnTo>
                    <a:pt x="443230" y="478790"/>
                  </a:lnTo>
                  <a:lnTo>
                    <a:pt x="468629" y="504190"/>
                  </a:lnTo>
                  <a:lnTo>
                    <a:pt x="504189" y="504190"/>
                  </a:lnTo>
                  <a:lnTo>
                    <a:pt x="478790" y="478790"/>
                  </a:lnTo>
                  <a:close/>
                </a:path>
                <a:path w="2034539" h="2034540">
                  <a:moveTo>
                    <a:pt x="504190" y="504190"/>
                  </a:moveTo>
                  <a:lnTo>
                    <a:pt x="468630" y="504190"/>
                  </a:lnTo>
                  <a:lnTo>
                    <a:pt x="500380" y="535940"/>
                  </a:lnTo>
                  <a:lnTo>
                    <a:pt x="535940" y="535940"/>
                  </a:lnTo>
                  <a:lnTo>
                    <a:pt x="504190" y="504190"/>
                  </a:lnTo>
                  <a:close/>
                </a:path>
                <a:path w="2034539" h="2034540">
                  <a:moveTo>
                    <a:pt x="535940" y="535940"/>
                  </a:moveTo>
                  <a:lnTo>
                    <a:pt x="500380" y="535940"/>
                  </a:lnTo>
                  <a:lnTo>
                    <a:pt x="525779" y="561340"/>
                  </a:lnTo>
                  <a:lnTo>
                    <a:pt x="561339" y="561340"/>
                  </a:lnTo>
                  <a:lnTo>
                    <a:pt x="535940" y="535940"/>
                  </a:lnTo>
                  <a:close/>
                </a:path>
                <a:path w="2034539" h="2034540">
                  <a:moveTo>
                    <a:pt x="561340" y="561340"/>
                  </a:moveTo>
                  <a:lnTo>
                    <a:pt x="525780" y="561340"/>
                  </a:lnTo>
                  <a:lnTo>
                    <a:pt x="528320" y="563880"/>
                  </a:lnTo>
                  <a:lnTo>
                    <a:pt x="563880" y="563880"/>
                  </a:lnTo>
                  <a:lnTo>
                    <a:pt x="561340" y="561340"/>
                  </a:lnTo>
                  <a:close/>
                </a:path>
                <a:path w="2034539" h="2034540">
                  <a:moveTo>
                    <a:pt x="563880" y="563880"/>
                  </a:moveTo>
                  <a:lnTo>
                    <a:pt x="528320" y="563880"/>
                  </a:lnTo>
                  <a:lnTo>
                    <a:pt x="534669" y="570230"/>
                  </a:lnTo>
                  <a:lnTo>
                    <a:pt x="570230" y="570230"/>
                  </a:lnTo>
                  <a:lnTo>
                    <a:pt x="563880" y="563880"/>
                  </a:lnTo>
                  <a:close/>
                </a:path>
                <a:path w="2034539" h="2034540">
                  <a:moveTo>
                    <a:pt x="570230" y="570230"/>
                  </a:moveTo>
                  <a:lnTo>
                    <a:pt x="534670" y="570230"/>
                  </a:lnTo>
                  <a:lnTo>
                    <a:pt x="541019" y="576580"/>
                  </a:lnTo>
                  <a:lnTo>
                    <a:pt x="576579" y="576580"/>
                  </a:lnTo>
                  <a:lnTo>
                    <a:pt x="570230" y="570230"/>
                  </a:lnTo>
                  <a:close/>
                </a:path>
                <a:path w="2034539" h="2034540">
                  <a:moveTo>
                    <a:pt x="576580" y="576580"/>
                  </a:moveTo>
                  <a:lnTo>
                    <a:pt x="541020" y="576580"/>
                  </a:lnTo>
                  <a:lnTo>
                    <a:pt x="547369" y="582929"/>
                  </a:lnTo>
                  <a:lnTo>
                    <a:pt x="582929" y="582929"/>
                  </a:lnTo>
                  <a:lnTo>
                    <a:pt x="576580" y="576580"/>
                  </a:lnTo>
                  <a:close/>
                </a:path>
                <a:path w="2034539" h="2034540">
                  <a:moveTo>
                    <a:pt x="582930" y="582930"/>
                  </a:moveTo>
                  <a:lnTo>
                    <a:pt x="547370" y="582930"/>
                  </a:lnTo>
                  <a:lnTo>
                    <a:pt x="551180" y="586740"/>
                  </a:lnTo>
                  <a:lnTo>
                    <a:pt x="586740" y="586740"/>
                  </a:lnTo>
                  <a:lnTo>
                    <a:pt x="582930" y="582930"/>
                  </a:lnTo>
                  <a:close/>
                </a:path>
                <a:path w="2034539" h="2034540">
                  <a:moveTo>
                    <a:pt x="586740" y="586740"/>
                  </a:moveTo>
                  <a:lnTo>
                    <a:pt x="551180" y="586740"/>
                  </a:lnTo>
                  <a:lnTo>
                    <a:pt x="557529" y="593090"/>
                  </a:lnTo>
                  <a:lnTo>
                    <a:pt x="593089" y="593090"/>
                  </a:lnTo>
                  <a:lnTo>
                    <a:pt x="586740" y="586740"/>
                  </a:lnTo>
                  <a:close/>
                </a:path>
                <a:path w="2034539" h="2034540">
                  <a:moveTo>
                    <a:pt x="593090" y="593090"/>
                  </a:moveTo>
                  <a:lnTo>
                    <a:pt x="557530" y="593090"/>
                  </a:lnTo>
                  <a:lnTo>
                    <a:pt x="563879" y="599440"/>
                  </a:lnTo>
                  <a:lnTo>
                    <a:pt x="599439" y="599440"/>
                  </a:lnTo>
                  <a:lnTo>
                    <a:pt x="593090" y="593090"/>
                  </a:lnTo>
                  <a:close/>
                </a:path>
                <a:path w="2034539" h="2034540">
                  <a:moveTo>
                    <a:pt x="599440" y="599440"/>
                  </a:moveTo>
                  <a:lnTo>
                    <a:pt x="563880" y="599440"/>
                  </a:lnTo>
                  <a:lnTo>
                    <a:pt x="566420" y="601980"/>
                  </a:lnTo>
                  <a:lnTo>
                    <a:pt x="601980" y="601980"/>
                  </a:lnTo>
                  <a:lnTo>
                    <a:pt x="599440" y="599440"/>
                  </a:lnTo>
                  <a:close/>
                </a:path>
                <a:path w="2034539" h="2034540">
                  <a:moveTo>
                    <a:pt x="601980" y="601980"/>
                  </a:moveTo>
                  <a:lnTo>
                    <a:pt x="566420" y="601980"/>
                  </a:lnTo>
                  <a:lnTo>
                    <a:pt x="572769" y="608330"/>
                  </a:lnTo>
                  <a:lnTo>
                    <a:pt x="608329" y="608330"/>
                  </a:lnTo>
                  <a:lnTo>
                    <a:pt x="601980" y="601980"/>
                  </a:lnTo>
                  <a:close/>
                </a:path>
                <a:path w="2034539" h="2034540">
                  <a:moveTo>
                    <a:pt x="608330" y="608330"/>
                  </a:moveTo>
                  <a:lnTo>
                    <a:pt x="572770" y="608330"/>
                  </a:lnTo>
                  <a:lnTo>
                    <a:pt x="582930" y="618490"/>
                  </a:lnTo>
                  <a:lnTo>
                    <a:pt x="618490" y="618490"/>
                  </a:lnTo>
                  <a:lnTo>
                    <a:pt x="608330" y="608330"/>
                  </a:lnTo>
                  <a:close/>
                </a:path>
                <a:path w="2034539" h="2034540">
                  <a:moveTo>
                    <a:pt x="618490" y="618490"/>
                  </a:moveTo>
                  <a:lnTo>
                    <a:pt x="582930" y="618490"/>
                  </a:lnTo>
                  <a:lnTo>
                    <a:pt x="589279" y="624840"/>
                  </a:lnTo>
                  <a:lnTo>
                    <a:pt x="624839" y="624840"/>
                  </a:lnTo>
                  <a:lnTo>
                    <a:pt x="618490" y="618490"/>
                  </a:lnTo>
                  <a:close/>
                </a:path>
                <a:path w="2034539" h="2034540">
                  <a:moveTo>
                    <a:pt x="624840" y="624840"/>
                  </a:moveTo>
                  <a:lnTo>
                    <a:pt x="589280" y="624840"/>
                  </a:lnTo>
                  <a:lnTo>
                    <a:pt x="591820" y="627380"/>
                  </a:lnTo>
                  <a:lnTo>
                    <a:pt x="627380" y="627380"/>
                  </a:lnTo>
                  <a:lnTo>
                    <a:pt x="624840" y="624840"/>
                  </a:lnTo>
                  <a:close/>
                </a:path>
                <a:path w="2034539" h="2034540">
                  <a:moveTo>
                    <a:pt x="627380" y="627380"/>
                  </a:moveTo>
                  <a:lnTo>
                    <a:pt x="591820" y="627380"/>
                  </a:lnTo>
                  <a:lnTo>
                    <a:pt x="595629" y="631190"/>
                  </a:lnTo>
                  <a:lnTo>
                    <a:pt x="631189" y="631190"/>
                  </a:lnTo>
                  <a:lnTo>
                    <a:pt x="627380" y="627380"/>
                  </a:lnTo>
                  <a:close/>
                </a:path>
                <a:path w="2034539" h="2034540">
                  <a:moveTo>
                    <a:pt x="631190" y="631190"/>
                  </a:moveTo>
                  <a:lnTo>
                    <a:pt x="595630" y="631190"/>
                  </a:lnTo>
                  <a:lnTo>
                    <a:pt x="598169" y="633729"/>
                  </a:lnTo>
                  <a:lnTo>
                    <a:pt x="633729" y="633729"/>
                  </a:lnTo>
                  <a:lnTo>
                    <a:pt x="631190" y="631190"/>
                  </a:lnTo>
                  <a:close/>
                </a:path>
                <a:path w="2034539" h="2034540">
                  <a:moveTo>
                    <a:pt x="633730" y="633730"/>
                  </a:moveTo>
                  <a:lnTo>
                    <a:pt x="598170" y="633730"/>
                  </a:lnTo>
                  <a:lnTo>
                    <a:pt x="604519" y="640080"/>
                  </a:lnTo>
                  <a:lnTo>
                    <a:pt x="640079" y="640080"/>
                  </a:lnTo>
                  <a:lnTo>
                    <a:pt x="633730" y="633730"/>
                  </a:lnTo>
                  <a:close/>
                </a:path>
                <a:path w="2034539" h="2034540">
                  <a:moveTo>
                    <a:pt x="640080" y="640080"/>
                  </a:moveTo>
                  <a:lnTo>
                    <a:pt x="604520" y="640080"/>
                  </a:lnTo>
                  <a:lnTo>
                    <a:pt x="608329" y="643890"/>
                  </a:lnTo>
                  <a:lnTo>
                    <a:pt x="643889" y="643890"/>
                  </a:lnTo>
                  <a:lnTo>
                    <a:pt x="640080" y="640080"/>
                  </a:lnTo>
                  <a:close/>
                </a:path>
                <a:path w="2034539" h="2034540">
                  <a:moveTo>
                    <a:pt x="643890" y="643890"/>
                  </a:moveTo>
                  <a:lnTo>
                    <a:pt x="608330" y="643890"/>
                  </a:lnTo>
                  <a:lnTo>
                    <a:pt x="621030" y="656590"/>
                  </a:lnTo>
                  <a:lnTo>
                    <a:pt x="656590" y="656590"/>
                  </a:lnTo>
                  <a:lnTo>
                    <a:pt x="643890" y="643890"/>
                  </a:lnTo>
                  <a:close/>
                </a:path>
                <a:path w="2034539" h="2034540">
                  <a:moveTo>
                    <a:pt x="656590" y="656590"/>
                  </a:moveTo>
                  <a:lnTo>
                    <a:pt x="621030" y="656590"/>
                  </a:lnTo>
                  <a:lnTo>
                    <a:pt x="623569" y="659130"/>
                  </a:lnTo>
                  <a:lnTo>
                    <a:pt x="659130" y="659130"/>
                  </a:lnTo>
                  <a:lnTo>
                    <a:pt x="656590" y="656590"/>
                  </a:lnTo>
                  <a:close/>
                </a:path>
                <a:path w="2034539" h="2034540">
                  <a:moveTo>
                    <a:pt x="659130" y="659130"/>
                  </a:moveTo>
                  <a:lnTo>
                    <a:pt x="623570" y="659130"/>
                  </a:lnTo>
                  <a:lnTo>
                    <a:pt x="629919" y="665479"/>
                  </a:lnTo>
                  <a:lnTo>
                    <a:pt x="665479" y="665479"/>
                  </a:lnTo>
                  <a:lnTo>
                    <a:pt x="659130" y="659130"/>
                  </a:lnTo>
                  <a:close/>
                </a:path>
                <a:path w="2034539" h="2034540">
                  <a:moveTo>
                    <a:pt x="665480" y="665480"/>
                  </a:moveTo>
                  <a:lnTo>
                    <a:pt x="629920" y="665480"/>
                  </a:lnTo>
                  <a:lnTo>
                    <a:pt x="640080" y="675640"/>
                  </a:lnTo>
                  <a:lnTo>
                    <a:pt x="675640" y="675640"/>
                  </a:lnTo>
                  <a:lnTo>
                    <a:pt x="665480" y="665480"/>
                  </a:lnTo>
                  <a:close/>
                </a:path>
                <a:path w="2034539" h="2034540">
                  <a:moveTo>
                    <a:pt x="675640" y="675640"/>
                  </a:moveTo>
                  <a:lnTo>
                    <a:pt x="640080" y="675640"/>
                  </a:lnTo>
                  <a:lnTo>
                    <a:pt x="646429" y="681990"/>
                  </a:lnTo>
                  <a:lnTo>
                    <a:pt x="681989" y="681990"/>
                  </a:lnTo>
                  <a:lnTo>
                    <a:pt x="675640" y="675640"/>
                  </a:lnTo>
                  <a:close/>
                </a:path>
                <a:path w="2034539" h="2034540">
                  <a:moveTo>
                    <a:pt x="681990" y="681990"/>
                  </a:moveTo>
                  <a:lnTo>
                    <a:pt x="646430" y="681990"/>
                  </a:lnTo>
                  <a:lnTo>
                    <a:pt x="652780" y="688340"/>
                  </a:lnTo>
                  <a:lnTo>
                    <a:pt x="688340" y="688340"/>
                  </a:lnTo>
                  <a:lnTo>
                    <a:pt x="681990" y="681990"/>
                  </a:lnTo>
                  <a:close/>
                </a:path>
                <a:path w="2034539" h="2034540">
                  <a:moveTo>
                    <a:pt x="688340" y="688340"/>
                  </a:moveTo>
                  <a:lnTo>
                    <a:pt x="652780" y="688340"/>
                  </a:lnTo>
                  <a:lnTo>
                    <a:pt x="655320" y="690880"/>
                  </a:lnTo>
                  <a:lnTo>
                    <a:pt x="690880" y="690880"/>
                  </a:lnTo>
                  <a:lnTo>
                    <a:pt x="688340" y="688340"/>
                  </a:lnTo>
                  <a:close/>
                </a:path>
                <a:path w="2034539" h="2034540">
                  <a:moveTo>
                    <a:pt x="690880" y="690880"/>
                  </a:moveTo>
                  <a:lnTo>
                    <a:pt x="655320" y="690880"/>
                  </a:lnTo>
                  <a:lnTo>
                    <a:pt x="661669" y="697230"/>
                  </a:lnTo>
                  <a:lnTo>
                    <a:pt x="697230" y="697230"/>
                  </a:lnTo>
                  <a:lnTo>
                    <a:pt x="690880" y="690880"/>
                  </a:lnTo>
                  <a:close/>
                </a:path>
                <a:path w="2034539" h="2034540">
                  <a:moveTo>
                    <a:pt x="697230" y="697230"/>
                  </a:moveTo>
                  <a:lnTo>
                    <a:pt x="661670" y="697230"/>
                  </a:lnTo>
                  <a:lnTo>
                    <a:pt x="684529" y="720090"/>
                  </a:lnTo>
                  <a:lnTo>
                    <a:pt x="720089" y="720090"/>
                  </a:lnTo>
                  <a:lnTo>
                    <a:pt x="697230" y="697230"/>
                  </a:lnTo>
                  <a:close/>
                </a:path>
                <a:path w="2034539" h="2034540">
                  <a:moveTo>
                    <a:pt x="720090" y="720090"/>
                  </a:moveTo>
                  <a:lnTo>
                    <a:pt x="684530" y="720090"/>
                  </a:lnTo>
                  <a:lnTo>
                    <a:pt x="722629" y="758190"/>
                  </a:lnTo>
                  <a:lnTo>
                    <a:pt x="758189" y="758190"/>
                  </a:lnTo>
                  <a:lnTo>
                    <a:pt x="720090" y="720090"/>
                  </a:lnTo>
                  <a:close/>
                </a:path>
                <a:path w="2034539" h="2034540">
                  <a:moveTo>
                    <a:pt x="758190" y="758190"/>
                  </a:moveTo>
                  <a:lnTo>
                    <a:pt x="722630" y="758190"/>
                  </a:lnTo>
                  <a:lnTo>
                    <a:pt x="754379" y="789940"/>
                  </a:lnTo>
                  <a:lnTo>
                    <a:pt x="789939" y="789940"/>
                  </a:lnTo>
                  <a:lnTo>
                    <a:pt x="758190" y="758190"/>
                  </a:lnTo>
                  <a:close/>
                </a:path>
                <a:path w="2034539" h="2034540">
                  <a:moveTo>
                    <a:pt x="789940" y="789940"/>
                  </a:moveTo>
                  <a:lnTo>
                    <a:pt x="754380" y="789940"/>
                  </a:lnTo>
                  <a:lnTo>
                    <a:pt x="763270" y="798830"/>
                  </a:lnTo>
                  <a:lnTo>
                    <a:pt x="798830" y="798830"/>
                  </a:lnTo>
                  <a:lnTo>
                    <a:pt x="789940" y="789940"/>
                  </a:lnTo>
                  <a:close/>
                </a:path>
                <a:path w="2034539" h="2034540">
                  <a:moveTo>
                    <a:pt x="798830" y="798830"/>
                  </a:moveTo>
                  <a:lnTo>
                    <a:pt x="763270" y="798830"/>
                  </a:lnTo>
                  <a:lnTo>
                    <a:pt x="786129" y="821690"/>
                  </a:lnTo>
                  <a:lnTo>
                    <a:pt x="821689" y="821690"/>
                  </a:lnTo>
                  <a:lnTo>
                    <a:pt x="798830" y="798830"/>
                  </a:lnTo>
                  <a:close/>
                </a:path>
                <a:path w="2034539" h="2034540">
                  <a:moveTo>
                    <a:pt x="821690" y="821690"/>
                  </a:moveTo>
                  <a:lnTo>
                    <a:pt x="786130" y="821690"/>
                  </a:lnTo>
                  <a:lnTo>
                    <a:pt x="839469" y="875030"/>
                  </a:lnTo>
                  <a:lnTo>
                    <a:pt x="875029" y="875030"/>
                  </a:lnTo>
                  <a:lnTo>
                    <a:pt x="821690" y="821690"/>
                  </a:lnTo>
                  <a:close/>
                </a:path>
                <a:path w="2034539" h="2034540">
                  <a:moveTo>
                    <a:pt x="875030" y="875030"/>
                  </a:moveTo>
                  <a:lnTo>
                    <a:pt x="839470" y="875030"/>
                  </a:lnTo>
                  <a:lnTo>
                    <a:pt x="845820" y="881380"/>
                  </a:lnTo>
                  <a:lnTo>
                    <a:pt x="881380" y="881380"/>
                  </a:lnTo>
                  <a:lnTo>
                    <a:pt x="875030" y="875030"/>
                  </a:lnTo>
                  <a:close/>
                </a:path>
                <a:path w="2034539" h="2034540">
                  <a:moveTo>
                    <a:pt x="881380" y="881380"/>
                  </a:moveTo>
                  <a:lnTo>
                    <a:pt x="845820" y="881380"/>
                  </a:lnTo>
                  <a:lnTo>
                    <a:pt x="849630" y="885190"/>
                  </a:lnTo>
                  <a:lnTo>
                    <a:pt x="885190" y="885190"/>
                  </a:lnTo>
                  <a:lnTo>
                    <a:pt x="881380" y="881380"/>
                  </a:lnTo>
                  <a:close/>
                </a:path>
                <a:path w="2034539" h="2034540">
                  <a:moveTo>
                    <a:pt x="885190" y="885190"/>
                  </a:moveTo>
                  <a:lnTo>
                    <a:pt x="849630" y="885190"/>
                  </a:lnTo>
                  <a:lnTo>
                    <a:pt x="852170" y="887730"/>
                  </a:lnTo>
                  <a:lnTo>
                    <a:pt x="887730" y="887730"/>
                  </a:lnTo>
                  <a:lnTo>
                    <a:pt x="885190" y="885190"/>
                  </a:lnTo>
                  <a:close/>
                </a:path>
                <a:path w="2034539" h="2034540">
                  <a:moveTo>
                    <a:pt x="887730" y="887730"/>
                  </a:moveTo>
                  <a:lnTo>
                    <a:pt x="852170" y="887730"/>
                  </a:lnTo>
                  <a:lnTo>
                    <a:pt x="881379" y="916940"/>
                  </a:lnTo>
                  <a:lnTo>
                    <a:pt x="916939" y="916940"/>
                  </a:lnTo>
                  <a:lnTo>
                    <a:pt x="887730" y="887730"/>
                  </a:lnTo>
                  <a:close/>
                </a:path>
                <a:path w="2034539" h="2034540">
                  <a:moveTo>
                    <a:pt x="916940" y="916940"/>
                  </a:moveTo>
                  <a:lnTo>
                    <a:pt x="881380" y="916940"/>
                  </a:lnTo>
                  <a:lnTo>
                    <a:pt x="883920" y="919480"/>
                  </a:lnTo>
                  <a:lnTo>
                    <a:pt x="919480" y="919480"/>
                  </a:lnTo>
                  <a:lnTo>
                    <a:pt x="916940" y="916940"/>
                  </a:lnTo>
                  <a:close/>
                </a:path>
                <a:path w="2034539" h="2034540">
                  <a:moveTo>
                    <a:pt x="919480" y="919480"/>
                  </a:moveTo>
                  <a:lnTo>
                    <a:pt x="883920" y="919480"/>
                  </a:lnTo>
                  <a:lnTo>
                    <a:pt x="894079" y="929640"/>
                  </a:lnTo>
                  <a:lnTo>
                    <a:pt x="929639" y="929640"/>
                  </a:lnTo>
                  <a:lnTo>
                    <a:pt x="919480" y="919480"/>
                  </a:lnTo>
                  <a:close/>
                </a:path>
                <a:path w="2034539" h="2034540">
                  <a:moveTo>
                    <a:pt x="929640" y="929640"/>
                  </a:moveTo>
                  <a:lnTo>
                    <a:pt x="894080" y="929640"/>
                  </a:lnTo>
                  <a:lnTo>
                    <a:pt x="909320" y="944880"/>
                  </a:lnTo>
                  <a:lnTo>
                    <a:pt x="944880" y="944880"/>
                  </a:lnTo>
                  <a:lnTo>
                    <a:pt x="929640" y="929640"/>
                  </a:lnTo>
                  <a:close/>
                </a:path>
                <a:path w="2034539" h="2034540">
                  <a:moveTo>
                    <a:pt x="944880" y="944880"/>
                  </a:moveTo>
                  <a:lnTo>
                    <a:pt x="909320" y="944880"/>
                  </a:lnTo>
                  <a:lnTo>
                    <a:pt x="913129" y="948690"/>
                  </a:lnTo>
                  <a:lnTo>
                    <a:pt x="948689" y="948690"/>
                  </a:lnTo>
                  <a:lnTo>
                    <a:pt x="944880" y="944880"/>
                  </a:lnTo>
                  <a:close/>
                </a:path>
                <a:path w="2034539" h="2034540">
                  <a:moveTo>
                    <a:pt x="948690" y="948690"/>
                  </a:moveTo>
                  <a:lnTo>
                    <a:pt x="913130" y="948690"/>
                  </a:lnTo>
                  <a:lnTo>
                    <a:pt x="925829" y="961390"/>
                  </a:lnTo>
                  <a:lnTo>
                    <a:pt x="961389" y="961390"/>
                  </a:lnTo>
                  <a:lnTo>
                    <a:pt x="948690" y="948690"/>
                  </a:lnTo>
                  <a:close/>
                </a:path>
                <a:path w="2034539" h="2034540">
                  <a:moveTo>
                    <a:pt x="961390" y="961390"/>
                  </a:moveTo>
                  <a:lnTo>
                    <a:pt x="925830" y="961390"/>
                  </a:lnTo>
                  <a:lnTo>
                    <a:pt x="941070" y="976630"/>
                  </a:lnTo>
                  <a:lnTo>
                    <a:pt x="976630" y="976630"/>
                  </a:lnTo>
                  <a:lnTo>
                    <a:pt x="961390" y="961390"/>
                  </a:lnTo>
                  <a:close/>
                </a:path>
                <a:path w="2034539" h="2034540">
                  <a:moveTo>
                    <a:pt x="976630" y="976630"/>
                  </a:moveTo>
                  <a:lnTo>
                    <a:pt x="941070" y="976630"/>
                  </a:lnTo>
                  <a:lnTo>
                    <a:pt x="944879" y="980440"/>
                  </a:lnTo>
                  <a:lnTo>
                    <a:pt x="980439" y="980440"/>
                  </a:lnTo>
                  <a:lnTo>
                    <a:pt x="976630" y="976630"/>
                  </a:lnTo>
                  <a:close/>
                </a:path>
                <a:path w="2034539" h="2034540">
                  <a:moveTo>
                    <a:pt x="980440" y="980440"/>
                  </a:moveTo>
                  <a:lnTo>
                    <a:pt x="944880" y="980440"/>
                  </a:lnTo>
                  <a:lnTo>
                    <a:pt x="957579" y="993140"/>
                  </a:lnTo>
                  <a:lnTo>
                    <a:pt x="993139" y="993140"/>
                  </a:lnTo>
                  <a:lnTo>
                    <a:pt x="980440" y="980440"/>
                  </a:lnTo>
                  <a:close/>
                </a:path>
                <a:path w="2034539" h="2034540">
                  <a:moveTo>
                    <a:pt x="993140" y="993140"/>
                  </a:moveTo>
                  <a:lnTo>
                    <a:pt x="957580" y="993140"/>
                  </a:lnTo>
                  <a:lnTo>
                    <a:pt x="972820" y="1008380"/>
                  </a:lnTo>
                  <a:lnTo>
                    <a:pt x="1008380" y="1008380"/>
                  </a:lnTo>
                  <a:lnTo>
                    <a:pt x="993140" y="993140"/>
                  </a:lnTo>
                  <a:close/>
                </a:path>
                <a:path w="2034539" h="2034540">
                  <a:moveTo>
                    <a:pt x="1008380" y="1008380"/>
                  </a:moveTo>
                  <a:lnTo>
                    <a:pt x="972820" y="1008380"/>
                  </a:lnTo>
                  <a:lnTo>
                    <a:pt x="989329" y="1024890"/>
                  </a:lnTo>
                  <a:lnTo>
                    <a:pt x="1024889" y="1024890"/>
                  </a:lnTo>
                  <a:lnTo>
                    <a:pt x="1008380" y="1008380"/>
                  </a:lnTo>
                  <a:close/>
                </a:path>
                <a:path w="2034539" h="2034540">
                  <a:moveTo>
                    <a:pt x="1024890" y="1024890"/>
                  </a:moveTo>
                  <a:lnTo>
                    <a:pt x="989330" y="1024890"/>
                  </a:lnTo>
                  <a:lnTo>
                    <a:pt x="1004570" y="1040130"/>
                  </a:lnTo>
                  <a:lnTo>
                    <a:pt x="1040130" y="1040130"/>
                  </a:lnTo>
                  <a:lnTo>
                    <a:pt x="1024890" y="1024890"/>
                  </a:lnTo>
                  <a:close/>
                </a:path>
                <a:path w="2034539" h="2034540">
                  <a:moveTo>
                    <a:pt x="1040130" y="1040130"/>
                  </a:moveTo>
                  <a:lnTo>
                    <a:pt x="1004570" y="1040130"/>
                  </a:lnTo>
                  <a:lnTo>
                    <a:pt x="1008379" y="1043940"/>
                  </a:lnTo>
                  <a:lnTo>
                    <a:pt x="1043939" y="1043940"/>
                  </a:lnTo>
                  <a:lnTo>
                    <a:pt x="1040130" y="1040130"/>
                  </a:lnTo>
                  <a:close/>
                </a:path>
                <a:path w="2034539" h="2034540">
                  <a:moveTo>
                    <a:pt x="1043940" y="1043940"/>
                  </a:moveTo>
                  <a:lnTo>
                    <a:pt x="1008380" y="1043940"/>
                  </a:lnTo>
                  <a:lnTo>
                    <a:pt x="1021079" y="1056640"/>
                  </a:lnTo>
                  <a:lnTo>
                    <a:pt x="1056639" y="1056640"/>
                  </a:lnTo>
                  <a:lnTo>
                    <a:pt x="1043940" y="1043940"/>
                  </a:lnTo>
                  <a:close/>
                </a:path>
                <a:path w="2034539" h="2034540">
                  <a:moveTo>
                    <a:pt x="1056640" y="1056640"/>
                  </a:moveTo>
                  <a:lnTo>
                    <a:pt x="1021080" y="1056640"/>
                  </a:lnTo>
                  <a:lnTo>
                    <a:pt x="1040129" y="1075690"/>
                  </a:lnTo>
                  <a:lnTo>
                    <a:pt x="1075689" y="1075690"/>
                  </a:lnTo>
                  <a:lnTo>
                    <a:pt x="1056640" y="1056640"/>
                  </a:lnTo>
                  <a:close/>
                </a:path>
                <a:path w="2034539" h="2034540">
                  <a:moveTo>
                    <a:pt x="1075690" y="1075690"/>
                  </a:moveTo>
                  <a:lnTo>
                    <a:pt x="1040130" y="1075690"/>
                  </a:lnTo>
                  <a:lnTo>
                    <a:pt x="1052829" y="1088390"/>
                  </a:lnTo>
                  <a:lnTo>
                    <a:pt x="1088389" y="1088390"/>
                  </a:lnTo>
                  <a:lnTo>
                    <a:pt x="1075690" y="1075690"/>
                  </a:lnTo>
                  <a:close/>
                </a:path>
                <a:path w="2034539" h="2034540">
                  <a:moveTo>
                    <a:pt x="1088390" y="1088390"/>
                  </a:moveTo>
                  <a:lnTo>
                    <a:pt x="1052830" y="1088390"/>
                  </a:lnTo>
                  <a:lnTo>
                    <a:pt x="1071880" y="1107440"/>
                  </a:lnTo>
                  <a:lnTo>
                    <a:pt x="1107439" y="1107440"/>
                  </a:lnTo>
                  <a:lnTo>
                    <a:pt x="1088390" y="1088390"/>
                  </a:lnTo>
                  <a:close/>
                </a:path>
                <a:path w="2034539" h="2034540">
                  <a:moveTo>
                    <a:pt x="1107440" y="1107440"/>
                  </a:moveTo>
                  <a:lnTo>
                    <a:pt x="1071880" y="1107440"/>
                  </a:lnTo>
                  <a:lnTo>
                    <a:pt x="1084579" y="1120140"/>
                  </a:lnTo>
                  <a:lnTo>
                    <a:pt x="1120139" y="1120140"/>
                  </a:lnTo>
                  <a:lnTo>
                    <a:pt x="1107440" y="1107440"/>
                  </a:lnTo>
                  <a:close/>
                </a:path>
                <a:path w="2034539" h="2034540">
                  <a:moveTo>
                    <a:pt x="1120140" y="1120140"/>
                  </a:moveTo>
                  <a:lnTo>
                    <a:pt x="1084580" y="1120140"/>
                  </a:lnTo>
                  <a:lnTo>
                    <a:pt x="1103630" y="1139190"/>
                  </a:lnTo>
                  <a:lnTo>
                    <a:pt x="1139189" y="1139190"/>
                  </a:lnTo>
                  <a:lnTo>
                    <a:pt x="1120140" y="1120140"/>
                  </a:lnTo>
                  <a:close/>
                </a:path>
                <a:path w="2034539" h="2034540">
                  <a:moveTo>
                    <a:pt x="1139190" y="1139190"/>
                  </a:moveTo>
                  <a:lnTo>
                    <a:pt x="1103630" y="1139190"/>
                  </a:lnTo>
                  <a:lnTo>
                    <a:pt x="1118869" y="1154430"/>
                  </a:lnTo>
                  <a:lnTo>
                    <a:pt x="1154429" y="1154430"/>
                  </a:lnTo>
                  <a:lnTo>
                    <a:pt x="1139190" y="1139190"/>
                  </a:lnTo>
                  <a:close/>
                </a:path>
                <a:path w="2034539" h="2034540">
                  <a:moveTo>
                    <a:pt x="1154430" y="1154430"/>
                  </a:moveTo>
                  <a:lnTo>
                    <a:pt x="1118870" y="1154430"/>
                  </a:lnTo>
                  <a:lnTo>
                    <a:pt x="1122680" y="1158240"/>
                  </a:lnTo>
                  <a:lnTo>
                    <a:pt x="1158240" y="1158240"/>
                  </a:lnTo>
                  <a:lnTo>
                    <a:pt x="1154430" y="1154430"/>
                  </a:lnTo>
                  <a:close/>
                </a:path>
                <a:path w="2034539" h="2034540">
                  <a:moveTo>
                    <a:pt x="1158240" y="1158240"/>
                  </a:moveTo>
                  <a:lnTo>
                    <a:pt x="1122680" y="1158240"/>
                  </a:lnTo>
                  <a:lnTo>
                    <a:pt x="1125220" y="1160780"/>
                  </a:lnTo>
                  <a:lnTo>
                    <a:pt x="1160780" y="1160780"/>
                  </a:lnTo>
                  <a:lnTo>
                    <a:pt x="1158240" y="1158240"/>
                  </a:lnTo>
                  <a:close/>
                </a:path>
                <a:path w="2034539" h="2034540">
                  <a:moveTo>
                    <a:pt x="1160780" y="1160780"/>
                  </a:moveTo>
                  <a:lnTo>
                    <a:pt x="1125220" y="1160780"/>
                  </a:lnTo>
                  <a:lnTo>
                    <a:pt x="1137919" y="1173480"/>
                  </a:lnTo>
                  <a:lnTo>
                    <a:pt x="1173479" y="1173480"/>
                  </a:lnTo>
                  <a:lnTo>
                    <a:pt x="1160780" y="1160780"/>
                  </a:lnTo>
                  <a:close/>
                </a:path>
                <a:path w="2034539" h="2034540">
                  <a:moveTo>
                    <a:pt x="1173480" y="1173480"/>
                  </a:moveTo>
                  <a:lnTo>
                    <a:pt x="1137920" y="1173480"/>
                  </a:lnTo>
                  <a:lnTo>
                    <a:pt x="1150619" y="1186180"/>
                  </a:lnTo>
                  <a:lnTo>
                    <a:pt x="1186180" y="1186180"/>
                  </a:lnTo>
                  <a:lnTo>
                    <a:pt x="1173480" y="1173480"/>
                  </a:lnTo>
                  <a:close/>
                </a:path>
                <a:path w="2034539" h="2034540">
                  <a:moveTo>
                    <a:pt x="1186180" y="1186180"/>
                  </a:moveTo>
                  <a:lnTo>
                    <a:pt x="1150620" y="1186180"/>
                  </a:lnTo>
                  <a:lnTo>
                    <a:pt x="1156969" y="1192530"/>
                  </a:lnTo>
                  <a:lnTo>
                    <a:pt x="1192530" y="1192530"/>
                  </a:lnTo>
                  <a:lnTo>
                    <a:pt x="1186180" y="1186180"/>
                  </a:lnTo>
                  <a:close/>
                </a:path>
                <a:path w="2034539" h="2034540">
                  <a:moveTo>
                    <a:pt x="1192530" y="1192530"/>
                  </a:moveTo>
                  <a:lnTo>
                    <a:pt x="1156970" y="1192530"/>
                  </a:lnTo>
                  <a:lnTo>
                    <a:pt x="1160779" y="1196340"/>
                  </a:lnTo>
                  <a:lnTo>
                    <a:pt x="1196339" y="1196340"/>
                  </a:lnTo>
                  <a:lnTo>
                    <a:pt x="1192530" y="1192530"/>
                  </a:lnTo>
                  <a:close/>
                </a:path>
                <a:path w="2034539" h="2034540">
                  <a:moveTo>
                    <a:pt x="1196340" y="1196340"/>
                  </a:moveTo>
                  <a:lnTo>
                    <a:pt x="1160780" y="1196340"/>
                  </a:lnTo>
                  <a:lnTo>
                    <a:pt x="1169669" y="1205230"/>
                  </a:lnTo>
                  <a:lnTo>
                    <a:pt x="1205230" y="1205230"/>
                  </a:lnTo>
                  <a:lnTo>
                    <a:pt x="1196340" y="1196340"/>
                  </a:lnTo>
                  <a:close/>
                </a:path>
                <a:path w="2034539" h="2034540">
                  <a:moveTo>
                    <a:pt x="1205230" y="1205230"/>
                  </a:moveTo>
                  <a:lnTo>
                    <a:pt x="1169670" y="1205230"/>
                  </a:lnTo>
                  <a:lnTo>
                    <a:pt x="1176020" y="1211580"/>
                  </a:lnTo>
                  <a:lnTo>
                    <a:pt x="1211580" y="1211580"/>
                  </a:lnTo>
                  <a:lnTo>
                    <a:pt x="1205230" y="1205230"/>
                  </a:lnTo>
                  <a:close/>
                </a:path>
                <a:path w="2034539" h="2034540">
                  <a:moveTo>
                    <a:pt x="1211580" y="1211580"/>
                  </a:moveTo>
                  <a:lnTo>
                    <a:pt x="1176020" y="1211580"/>
                  </a:lnTo>
                  <a:lnTo>
                    <a:pt x="1182370" y="1217930"/>
                  </a:lnTo>
                  <a:lnTo>
                    <a:pt x="1217930" y="1217930"/>
                  </a:lnTo>
                  <a:lnTo>
                    <a:pt x="1211580" y="1211580"/>
                  </a:lnTo>
                  <a:close/>
                </a:path>
                <a:path w="2034539" h="2034540">
                  <a:moveTo>
                    <a:pt x="1217930" y="1217930"/>
                  </a:moveTo>
                  <a:lnTo>
                    <a:pt x="1182370" y="1217930"/>
                  </a:lnTo>
                  <a:lnTo>
                    <a:pt x="1188719" y="1224280"/>
                  </a:lnTo>
                  <a:lnTo>
                    <a:pt x="1224279" y="1224280"/>
                  </a:lnTo>
                  <a:lnTo>
                    <a:pt x="1217930" y="1217930"/>
                  </a:lnTo>
                  <a:close/>
                </a:path>
                <a:path w="2034539" h="2034540">
                  <a:moveTo>
                    <a:pt x="1835150" y="1835150"/>
                  </a:moveTo>
                  <a:lnTo>
                    <a:pt x="1799590" y="1835150"/>
                  </a:lnTo>
                  <a:lnTo>
                    <a:pt x="1822450" y="1858010"/>
                  </a:lnTo>
                  <a:lnTo>
                    <a:pt x="1858010" y="1858010"/>
                  </a:lnTo>
                  <a:lnTo>
                    <a:pt x="1835150" y="1835150"/>
                  </a:lnTo>
                  <a:close/>
                </a:path>
                <a:path w="2034539" h="2034540">
                  <a:moveTo>
                    <a:pt x="1832610" y="1832610"/>
                  </a:moveTo>
                  <a:lnTo>
                    <a:pt x="1797050" y="1832610"/>
                  </a:lnTo>
                  <a:lnTo>
                    <a:pt x="1798320" y="1833880"/>
                  </a:lnTo>
                  <a:lnTo>
                    <a:pt x="1833879" y="1833880"/>
                  </a:lnTo>
                  <a:lnTo>
                    <a:pt x="1832610" y="1832610"/>
                  </a:lnTo>
                  <a:close/>
                </a:path>
                <a:path w="2034539" h="2034540">
                  <a:moveTo>
                    <a:pt x="1828799" y="1828800"/>
                  </a:moveTo>
                  <a:lnTo>
                    <a:pt x="1793239" y="1828800"/>
                  </a:lnTo>
                  <a:lnTo>
                    <a:pt x="1795779" y="1831340"/>
                  </a:lnTo>
                  <a:lnTo>
                    <a:pt x="1831339" y="1831340"/>
                  </a:lnTo>
                  <a:lnTo>
                    <a:pt x="1828799" y="1828800"/>
                  </a:lnTo>
                  <a:close/>
                </a:path>
                <a:path w="2034539" h="2034540">
                  <a:moveTo>
                    <a:pt x="1826260" y="1826260"/>
                  </a:moveTo>
                  <a:lnTo>
                    <a:pt x="1790700" y="1826260"/>
                  </a:lnTo>
                  <a:lnTo>
                    <a:pt x="1791970" y="1827530"/>
                  </a:lnTo>
                  <a:lnTo>
                    <a:pt x="1827530" y="1827530"/>
                  </a:lnTo>
                  <a:lnTo>
                    <a:pt x="1826260" y="1826260"/>
                  </a:lnTo>
                  <a:close/>
                </a:path>
                <a:path w="2034539" h="2034540">
                  <a:moveTo>
                    <a:pt x="1822450" y="1822450"/>
                  </a:moveTo>
                  <a:lnTo>
                    <a:pt x="1786889" y="1822450"/>
                  </a:lnTo>
                  <a:lnTo>
                    <a:pt x="1789430" y="1824990"/>
                  </a:lnTo>
                  <a:lnTo>
                    <a:pt x="1824989" y="1824990"/>
                  </a:lnTo>
                  <a:lnTo>
                    <a:pt x="1822450" y="1822450"/>
                  </a:lnTo>
                  <a:close/>
                </a:path>
                <a:path w="2034539" h="2034540">
                  <a:moveTo>
                    <a:pt x="1819909" y="1819910"/>
                  </a:moveTo>
                  <a:lnTo>
                    <a:pt x="1784350" y="1819910"/>
                  </a:lnTo>
                  <a:lnTo>
                    <a:pt x="1785620" y="1821180"/>
                  </a:lnTo>
                  <a:lnTo>
                    <a:pt x="1821180" y="1821180"/>
                  </a:lnTo>
                  <a:lnTo>
                    <a:pt x="1819909" y="1819910"/>
                  </a:lnTo>
                  <a:close/>
                </a:path>
                <a:path w="2034539" h="2034540">
                  <a:moveTo>
                    <a:pt x="1816100" y="1816100"/>
                  </a:moveTo>
                  <a:lnTo>
                    <a:pt x="1780539" y="1816100"/>
                  </a:lnTo>
                  <a:lnTo>
                    <a:pt x="1783079" y="1818640"/>
                  </a:lnTo>
                  <a:lnTo>
                    <a:pt x="1818639" y="1818640"/>
                  </a:lnTo>
                  <a:lnTo>
                    <a:pt x="1816100" y="1816100"/>
                  </a:lnTo>
                  <a:close/>
                </a:path>
                <a:path w="2034539" h="2034540">
                  <a:moveTo>
                    <a:pt x="1813559" y="1813560"/>
                  </a:moveTo>
                  <a:lnTo>
                    <a:pt x="1778000" y="1813560"/>
                  </a:lnTo>
                  <a:lnTo>
                    <a:pt x="1779270" y="1814830"/>
                  </a:lnTo>
                  <a:lnTo>
                    <a:pt x="1814830" y="1814830"/>
                  </a:lnTo>
                  <a:lnTo>
                    <a:pt x="1813559" y="1813560"/>
                  </a:lnTo>
                  <a:close/>
                </a:path>
                <a:path w="2034539" h="2034540">
                  <a:moveTo>
                    <a:pt x="1809750" y="1809750"/>
                  </a:moveTo>
                  <a:lnTo>
                    <a:pt x="1774189" y="1809750"/>
                  </a:lnTo>
                  <a:lnTo>
                    <a:pt x="1776729" y="1812290"/>
                  </a:lnTo>
                  <a:lnTo>
                    <a:pt x="1812289" y="1812290"/>
                  </a:lnTo>
                  <a:lnTo>
                    <a:pt x="1809750" y="1809750"/>
                  </a:lnTo>
                  <a:close/>
                </a:path>
                <a:path w="2034539" h="2034540">
                  <a:moveTo>
                    <a:pt x="1807209" y="1807210"/>
                  </a:moveTo>
                  <a:lnTo>
                    <a:pt x="1771650" y="1807210"/>
                  </a:lnTo>
                  <a:lnTo>
                    <a:pt x="1772920" y="1808480"/>
                  </a:lnTo>
                  <a:lnTo>
                    <a:pt x="1808479" y="1808480"/>
                  </a:lnTo>
                  <a:lnTo>
                    <a:pt x="1807209" y="1807210"/>
                  </a:lnTo>
                  <a:close/>
                </a:path>
                <a:path w="2034539" h="2034540">
                  <a:moveTo>
                    <a:pt x="1803399" y="1803400"/>
                  </a:moveTo>
                  <a:lnTo>
                    <a:pt x="1767839" y="1803400"/>
                  </a:lnTo>
                  <a:lnTo>
                    <a:pt x="1770379" y="1805940"/>
                  </a:lnTo>
                  <a:lnTo>
                    <a:pt x="1805939" y="1805940"/>
                  </a:lnTo>
                  <a:lnTo>
                    <a:pt x="1803399" y="1803400"/>
                  </a:lnTo>
                  <a:close/>
                </a:path>
                <a:path w="2034539" h="2034540">
                  <a:moveTo>
                    <a:pt x="1800859" y="1800860"/>
                  </a:moveTo>
                  <a:lnTo>
                    <a:pt x="1765300" y="1800860"/>
                  </a:lnTo>
                  <a:lnTo>
                    <a:pt x="1766570" y="1802130"/>
                  </a:lnTo>
                  <a:lnTo>
                    <a:pt x="1802129" y="1802130"/>
                  </a:lnTo>
                  <a:lnTo>
                    <a:pt x="1800859" y="1800860"/>
                  </a:lnTo>
                  <a:close/>
                </a:path>
                <a:path w="2034539" h="2034540">
                  <a:moveTo>
                    <a:pt x="1797050" y="1797050"/>
                  </a:moveTo>
                  <a:lnTo>
                    <a:pt x="1761489" y="1797050"/>
                  </a:lnTo>
                  <a:lnTo>
                    <a:pt x="1764030" y="1799590"/>
                  </a:lnTo>
                  <a:lnTo>
                    <a:pt x="1799590" y="1799590"/>
                  </a:lnTo>
                  <a:lnTo>
                    <a:pt x="1797050" y="1797050"/>
                  </a:lnTo>
                  <a:close/>
                </a:path>
                <a:path w="2034539" h="2034540">
                  <a:moveTo>
                    <a:pt x="1794510" y="1794510"/>
                  </a:moveTo>
                  <a:lnTo>
                    <a:pt x="1758950" y="1794510"/>
                  </a:lnTo>
                  <a:lnTo>
                    <a:pt x="1760220" y="1795780"/>
                  </a:lnTo>
                  <a:lnTo>
                    <a:pt x="1795779" y="1795780"/>
                  </a:lnTo>
                  <a:lnTo>
                    <a:pt x="1794510" y="1794510"/>
                  </a:lnTo>
                  <a:close/>
                </a:path>
                <a:path w="2034539" h="2034540">
                  <a:moveTo>
                    <a:pt x="1790700" y="1790700"/>
                  </a:moveTo>
                  <a:lnTo>
                    <a:pt x="1755139" y="1790700"/>
                  </a:lnTo>
                  <a:lnTo>
                    <a:pt x="1757680" y="1793240"/>
                  </a:lnTo>
                  <a:lnTo>
                    <a:pt x="1793239" y="1793240"/>
                  </a:lnTo>
                  <a:lnTo>
                    <a:pt x="1790700" y="1790700"/>
                  </a:lnTo>
                  <a:close/>
                </a:path>
                <a:path w="2034539" h="2034540">
                  <a:moveTo>
                    <a:pt x="1788159" y="1788160"/>
                  </a:moveTo>
                  <a:lnTo>
                    <a:pt x="1752600" y="1788160"/>
                  </a:lnTo>
                  <a:lnTo>
                    <a:pt x="1753870" y="1789430"/>
                  </a:lnTo>
                  <a:lnTo>
                    <a:pt x="1789429" y="1789430"/>
                  </a:lnTo>
                  <a:lnTo>
                    <a:pt x="1788159" y="1788160"/>
                  </a:lnTo>
                  <a:close/>
                </a:path>
                <a:path w="2034539" h="2034540">
                  <a:moveTo>
                    <a:pt x="1784350" y="1784350"/>
                  </a:moveTo>
                  <a:lnTo>
                    <a:pt x="1748789" y="1784350"/>
                  </a:lnTo>
                  <a:lnTo>
                    <a:pt x="1751329" y="1786890"/>
                  </a:lnTo>
                  <a:lnTo>
                    <a:pt x="1786889" y="1786890"/>
                  </a:lnTo>
                  <a:lnTo>
                    <a:pt x="1784350" y="1784350"/>
                  </a:lnTo>
                  <a:close/>
                </a:path>
                <a:path w="2034539" h="2034540">
                  <a:moveTo>
                    <a:pt x="1781810" y="1781810"/>
                  </a:moveTo>
                  <a:lnTo>
                    <a:pt x="1746250" y="1781810"/>
                  </a:lnTo>
                  <a:lnTo>
                    <a:pt x="1747520" y="1783080"/>
                  </a:lnTo>
                  <a:lnTo>
                    <a:pt x="1783079" y="1783080"/>
                  </a:lnTo>
                  <a:lnTo>
                    <a:pt x="1781810" y="1781810"/>
                  </a:lnTo>
                  <a:close/>
                </a:path>
                <a:path w="2034539" h="2034540">
                  <a:moveTo>
                    <a:pt x="1778000" y="1778000"/>
                  </a:moveTo>
                  <a:lnTo>
                    <a:pt x="1742439" y="1778000"/>
                  </a:lnTo>
                  <a:lnTo>
                    <a:pt x="1744980" y="1780540"/>
                  </a:lnTo>
                  <a:lnTo>
                    <a:pt x="1780539" y="1780540"/>
                  </a:lnTo>
                  <a:lnTo>
                    <a:pt x="1778000" y="1778000"/>
                  </a:lnTo>
                  <a:close/>
                </a:path>
                <a:path w="2034539" h="2034540">
                  <a:moveTo>
                    <a:pt x="1775459" y="1775460"/>
                  </a:moveTo>
                  <a:lnTo>
                    <a:pt x="1739900" y="1775460"/>
                  </a:lnTo>
                  <a:lnTo>
                    <a:pt x="1741170" y="1776730"/>
                  </a:lnTo>
                  <a:lnTo>
                    <a:pt x="1776729" y="1776730"/>
                  </a:lnTo>
                  <a:lnTo>
                    <a:pt x="1775459" y="1775460"/>
                  </a:lnTo>
                  <a:close/>
                </a:path>
                <a:path w="2034539" h="2034540">
                  <a:moveTo>
                    <a:pt x="1771650" y="1771650"/>
                  </a:moveTo>
                  <a:lnTo>
                    <a:pt x="1736089" y="1771650"/>
                  </a:lnTo>
                  <a:lnTo>
                    <a:pt x="1738630" y="1774190"/>
                  </a:lnTo>
                  <a:lnTo>
                    <a:pt x="1774189" y="1774190"/>
                  </a:lnTo>
                  <a:lnTo>
                    <a:pt x="1771650" y="1771650"/>
                  </a:lnTo>
                  <a:close/>
                </a:path>
                <a:path w="2034539" h="2034540">
                  <a:moveTo>
                    <a:pt x="1769109" y="1769110"/>
                  </a:moveTo>
                  <a:lnTo>
                    <a:pt x="1733550" y="1769110"/>
                  </a:lnTo>
                  <a:lnTo>
                    <a:pt x="1734820" y="1770380"/>
                  </a:lnTo>
                  <a:lnTo>
                    <a:pt x="1770379" y="1770380"/>
                  </a:lnTo>
                  <a:lnTo>
                    <a:pt x="1769109" y="1769110"/>
                  </a:lnTo>
                  <a:close/>
                </a:path>
                <a:path w="2034539" h="2034540">
                  <a:moveTo>
                    <a:pt x="1765300" y="1765300"/>
                  </a:moveTo>
                  <a:lnTo>
                    <a:pt x="1729739" y="1765300"/>
                  </a:lnTo>
                  <a:lnTo>
                    <a:pt x="1732280" y="1767840"/>
                  </a:lnTo>
                  <a:lnTo>
                    <a:pt x="1767839" y="1767840"/>
                  </a:lnTo>
                  <a:lnTo>
                    <a:pt x="1765300" y="1765300"/>
                  </a:lnTo>
                  <a:close/>
                </a:path>
                <a:path w="2034539" h="2034540">
                  <a:moveTo>
                    <a:pt x="1762760" y="1762760"/>
                  </a:moveTo>
                  <a:lnTo>
                    <a:pt x="1727200" y="1762760"/>
                  </a:lnTo>
                  <a:lnTo>
                    <a:pt x="1728470" y="1764030"/>
                  </a:lnTo>
                  <a:lnTo>
                    <a:pt x="1764030" y="1764030"/>
                  </a:lnTo>
                  <a:lnTo>
                    <a:pt x="1762760" y="1762760"/>
                  </a:lnTo>
                  <a:close/>
                </a:path>
                <a:path w="2034539" h="2034540">
                  <a:moveTo>
                    <a:pt x="1758950" y="1758950"/>
                  </a:moveTo>
                  <a:lnTo>
                    <a:pt x="1723389" y="1758950"/>
                  </a:lnTo>
                  <a:lnTo>
                    <a:pt x="1725929" y="1761490"/>
                  </a:lnTo>
                  <a:lnTo>
                    <a:pt x="1761489" y="1761490"/>
                  </a:lnTo>
                  <a:lnTo>
                    <a:pt x="1758950" y="1758950"/>
                  </a:lnTo>
                  <a:close/>
                </a:path>
                <a:path w="2034539" h="2034540">
                  <a:moveTo>
                    <a:pt x="1756409" y="1756410"/>
                  </a:moveTo>
                  <a:lnTo>
                    <a:pt x="1720850" y="1756410"/>
                  </a:lnTo>
                  <a:lnTo>
                    <a:pt x="1722120" y="1757680"/>
                  </a:lnTo>
                  <a:lnTo>
                    <a:pt x="1757680" y="1757680"/>
                  </a:lnTo>
                  <a:lnTo>
                    <a:pt x="1756409" y="1756410"/>
                  </a:lnTo>
                  <a:close/>
                </a:path>
                <a:path w="2034539" h="2034540">
                  <a:moveTo>
                    <a:pt x="1752600" y="1752600"/>
                  </a:moveTo>
                  <a:lnTo>
                    <a:pt x="1717040" y="1752600"/>
                  </a:lnTo>
                  <a:lnTo>
                    <a:pt x="1719580" y="1755140"/>
                  </a:lnTo>
                  <a:lnTo>
                    <a:pt x="1755140" y="1755140"/>
                  </a:lnTo>
                  <a:lnTo>
                    <a:pt x="1752600" y="1752600"/>
                  </a:lnTo>
                  <a:close/>
                </a:path>
                <a:path w="2034539" h="2034540">
                  <a:moveTo>
                    <a:pt x="1750060" y="1750060"/>
                  </a:moveTo>
                  <a:lnTo>
                    <a:pt x="1714500" y="1750060"/>
                  </a:lnTo>
                  <a:lnTo>
                    <a:pt x="1715770" y="1751330"/>
                  </a:lnTo>
                  <a:lnTo>
                    <a:pt x="1751329" y="1751330"/>
                  </a:lnTo>
                  <a:lnTo>
                    <a:pt x="1750060" y="1750060"/>
                  </a:lnTo>
                  <a:close/>
                </a:path>
                <a:path w="2034539" h="2034540">
                  <a:moveTo>
                    <a:pt x="1746249" y="1746250"/>
                  </a:moveTo>
                  <a:lnTo>
                    <a:pt x="1710689" y="1746250"/>
                  </a:lnTo>
                  <a:lnTo>
                    <a:pt x="1713230" y="1748790"/>
                  </a:lnTo>
                  <a:lnTo>
                    <a:pt x="1748790" y="1748790"/>
                  </a:lnTo>
                  <a:lnTo>
                    <a:pt x="1746249" y="1746250"/>
                  </a:lnTo>
                  <a:close/>
                </a:path>
                <a:path w="2034539" h="2034540">
                  <a:moveTo>
                    <a:pt x="1743709" y="1743710"/>
                  </a:moveTo>
                  <a:lnTo>
                    <a:pt x="1708150" y="1743710"/>
                  </a:lnTo>
                  <a:lnTo>
                    <a:pt x="1709420" y="1744980"/>
                  </a:lnTo>
                  <a:lnTo>
                    <a:pt x="1744979" y="1744980"/>
                  </a:lnTo>
                  <a:lnTo>
                    <a:pt x="1743709" y="1743710"/>
                  </a:lnTo>
                  <a:close/>
                </a:path>
                <a:path w="2034539" h="2034540">
                  <a:moveTo>
                    <a:pt x="1737360" y="1737360"/>
                  </a:moveTo>
                  <a:lnTo>
                    <a:pt x="1701800" y="1737360"/>
                  </a:lnTo>
                  <a:lnTo>
                    <a:pt x="1706880" y="1742440"/>
                  </a:lnTo>
                  <a:lnTo>
                    <a:pt x="1742439" y="1742440"/>
                  </a:lnTo>
                  <a:lnTo>
                    <a:pt x="1737360" y="1737360"/>
                  </a:lnTo>
                  <a:close/>
                </a:path>
                <a:path w="2034539" h="2034540">
                  <a:moveTo>
                    <a:pt x="1733550" y="1733550"/>
                  </a:moveTo>
                  <a:lnTo>
                    <a:pt x="1697989" y="1733550"/>
                  </a:lnTo>
                  <a:lnTo>
                    <a:pt x="1700530" y="1736090"/>
                  </a:lnTo>
                  <a:lnTo>
                    <a:pt x="1736089" y="1736090"/>
                  </a:lnTo>
                  <a:lnTo>
                    <a:pt x="1733550" y="1733550"/>
                  </a:lnTo>
                  <a:close/>
                </a:path>
                <a:path w="2034539" h="2034540">
                  <a:moveTo>
                    <a:pt x="1731009" y="1731010"/>
                  </a:moveTo>
                  <a:lnTo>
                    <a:pt x="1695450" y="1731010"/>
                  </a:lnTo>
                  <a:lnTo>
                    <a:pt x="1696720" y="1732280"/>
                  </a:lnTo>
                  <a:lnTo>
                    <a:pt x="1732279" y="1732280"/>
                  </a:lnTo>
                  <a:lnTo>
                    <a:pt x="1731009" y="1731010"/>
                  </a:lnTo>
                  <a:close/>
                </a:path>
                <a:path w="2034539" h="2034540">
                  <a:moveTo>
                    <a:pt x="1727200" y="1727200"/>
                  </a:moveTo>
                  <a:lnTo>
                    <a:pt x="1691639" y="1727200"/>
                  </a:lnTo>
                  <a:lnTo>
                    <a:pt x="1694180" y="1729740"/>
                  </a:lnTo>
                  <a:lnTo>
                    <a:pt x="1729739" y="1729740"/>
                  </a:lnTo>
                  <a:lnTo>
                    <a:pt x="1727200" y="1727200"/>
                  </a:lnTo>
                  <a:close/>
                </a:path>
                <a:path w="2034539" h="2034540">
                  <a:moveTo>
                    <a:pt x="1724659" y="1724660"/>
                  </a:moveTo>
                  <a:lnTo>
                    <a:pt x="1689100" y="1724660"/>
                  </a:lnTo>
                  <a:lnTo>
                    <a:pt x="1690370" y="1725930"/>
                  </a:lnTo>
                  <a:lnTo>
                    <a:pt x="1725929" y="1725930"/>
                  </a:lnTo>
                  <a:lnTo>
                    <a:pt x="1724659" y="1724660"/>
                  </a:lnTo>
                  <a:close/>
                </a:path>
                <a:path w="2034539" h="2034540">
                  <a:moveTo>
                    <a:pt x="1720849" y="1720850"/>
                  </a:moveTo>
                  <a:lnTo>
                    <a:pt x="1685289" y="1720850"/>
                  </a:lnTo>
                  <a:lnTo>
                    <a:pt x="1687830" y="1723390"/>
                  </a:lnTo>
                  <a:lnTo>
                    <a:pt x="1723389" y="1723390"/>
                  </a:lnTo>
                  <a:lnTo>
                    <a:pt x="1720849" y="1720850"/>
                  </a:lnTo>
                  <a:close/>
                </a:path>
                <a:path w="2034539" h="2034540">
                  <a:moveTo>
                    <a:pt x="1718309" y="1718310"/>
                  </a:moveTo>
                  <a:lnTo>
                    <a:pt x="1682750" y="1718310"/>
                  </a:lnTo>
                  <a:lnTo>
                    <a:pt x="1684020" y="1719580"/>
                  </a:lnTo>
                  <a:lnTo>
                    <a:pt x="1719579" y="1719580"/>
                  </a:lnTo>
                  <a:lnTo>
                    <a:pt x="1718309" y="1718310"/>
                  </a:lnTo>
                  <a:close/>
                </a:path>
                <a:path w="2034539" h="2034540">
                  <a:moveTo>
                    <a:pt x="1714500" y="1714500"/>
                  </a:moveTo>
                  <a:lnTo>
                    <a:pt x="1678939" y="1714500"/>
                  </a:lnTo>
                  <a:lnTo>
                    <a:pt x="1681480" y="1717040"/>
                  </a:lnTo>
                  <a:lnTo>
                    <a:pt x="1717039" y="1717040"/>
                  </a:lnTo>
                  <a:lnTo>
                    <a:pt x="1714500" y="1714500"/>
                  </a:lnTo>
                  <a:close/>
                </a:path>
                <a:path w="2034539" h="2034540">
                  <a:moveTo>
                    <a:pt x="1711960" y="1711960"/>
                  </a:moveTo>
                  <a:lnTo>
                    <a:pt x="1676400" y="1711960"/>
                  </a:lnTo>
                  <a:lnTo>
                    <a:pt x="1677670" y="1713230"/>
                  </a:lnTo>
                  <a:lnTo>
                    <a:pt x="1713229" y="1713230"/>
                  </a:lnTo>
                  <a:lnTo>
                    <a:pt x="1711960" y="1711960"/>
                  </a:lnTo>
                  <a:close/>
                </a:path>
                <a:path w="2034539" h="2034540">
                  <a:moveTo>
                    <a:pt x="1708150" y="1708150"/>
                  </a:moveTo>
                  <a:lnTo>
                    <a:pt x="1672589" y="1708150"/>
                  </a:lnTo>
                  <a:lnTo>
                    <a:pt x="1675130" y="1710690"/>
                  </a:lnTo>
                  <a:lnTo>
                    <a:pt x="1710690" y="1710690"/>
                  </a:lnTo>
                  <a:lnTo>
                    <a:pt x="1708150" y="1708150"/>
                  </a:lnTo>
                  <a:close/>
                </a:path>
                <a:path w="2034539" h="2034540">
                  <a:moveTo>
                    <a:pt x="1705610" y="1705610"/>
                  </a:moveTo>
                  <a:lnTo>
                    <a:pt x="1670050" y="1705610"/>
                  </a:lnTo>
                  <a:lnTo>
                    <a:pt x="1671320" y="1706880"/>
                  </a:lnTo>
                  <a:lnTo>
                    <a:pt x="1706879" y="1706880"/>
                  </a:lnTo>
                  <a:lnTo>
                    <a:pt x="1705610" y="1705610"/>
                  </a:lnTo>
                  <a:close/>
                </a:path>
                <a:path w="2034539" h="2034540">
                  <a:moveTo>
                    <a:pt x="1701800" y="1701800"/>
                  </a:moveTo>
                  <a:lnTo>
                    <a:pt x="1666240" y="1701800"/>
                  </a:lnTo>
                  <a:lnTo>
                    <a:pt x="1668780" y="1704340"/>
                  </a:lnTo>
                  <a:lnTo>
                    <a:pt x="1704340" y="1704340"/>
                  </a:lnTo>
                  <a:lnTo>
                    <a:pt x="1701800" y="1701800"/>
                  </a:lnTo>
                  <a:close/>
                </a:path>
                <a:path w="2034539" h="2034540">
                  <a:moveTo>
                    <a:pt x="1699260" y="1699260"/>
                  </a:moveTo>
                  <a:lnTo>
                    <a:pt x="1663700" y="1699260"/>
                  </a:lnTo>
                  <a:lnTo>
                    <a:pt x="1664970" y="1700530"/>
                  </a:lnTo>
                  <a:lnTo>
                    <a:pt x="1700529" y="1700530"/>
                  </a:lnTo>
                  <a:lnTo>
                    <a:pt x="1699260" y="1699260"/>
                  </a:lnTo>
                  <a:close/>
                </a:path>
                <a:path w="2034539" h="2034540">
                  <a:moveTo>
                    <a:pt x="1695450" y="1695450"/>
                  </a:moveTo>
                  <a:lnTo>
                    <a:pt x="1659890" y="1695450"/>
                  </a:lnTo>
                  <a:lnTo>
                    <a:pt x="1662430" y="1697990"/>
                  </a:lnTo>
                  <a:lnTo>
                    <a:pt x="1697990" y="1697990"/>
                  </a:lnTo>
                  <a:lnTo>
                    <a:pt x="1695450" y="1695450"/>
                  </a:lnTo>
                  <a:close/>
                </a:path>
                <a:path w="2034539" h="2034540">
                  <a:moveTo>
                    <a:pt x="1692910" y="1692910"/>
                  </a:moveTo>
                  <a:lnTo>
                    <a:pt x="1657350" y="1692910"/>
                  </a:lnTo>
                  <a:lnTo>
                    <a:pt x="1658620" y="1694180"/>
                  </a:lnTo>
                  <a:lnTo>
                    <a:pt x="1694180" y="1694180"/>
                  </a:lnTo>
                  <a:lnTo>
                    <a:pt x="1692910" y="1692910"/>
                  </a:lnTo>
                  <a:close/>
                </a:path>
                <a:path w="2034539" h="2034540">
                  <a:moveTo>
                    <a:pt x="1689099" y="1689100"/>
                  </a:moveTo>
                  <a:lnTo>
                    <a:pt x="1653539" y="1689100"/>
                  </a:lnTo>
                  <a:lnTo>
                    <a:pt x="1656080" y="1691640"/>
                  </a:lnTo>
                  <a:lnTo>
                    <a:pt x="1691640" y="1691640"/>
                  </a:lnTo>
                  <a:lnTo>
                    <a:pt x="1689099" y="1689100"/>
                  </a:lnTo>
                  <a:close/>
                </a:path>
                <a:path w="2034539" h="2034540">
                  <a:moveTo>
                    <a:pt x="1686559" y="1686560"/>
                  </a:moveTo>
                  <a:lnTo>
                    <a:pt x="1651000" y="1686560"/>
                  </a:lnTo>
                  <a:lnTo>
                    <a:pt x="1652270" y="1687830"/>
                  </a:lnTo>
                  <a:lnTo>
                    <a:pt x="1687829" y="1687830"/>
                  </a:lnTo>
                  <a:lnTo>
                    <a:pt x="1686559" y="1686560"/>
                  </a:lnTo>
                  <a:close/>
                </a:path>
                <a:path w="2034539" h="2034540">
                  <a:moveTo>
                    <a:pt x="1682750" y="1682750"/>
                  </a:moveTo>
                  <a:lnTo>
                    <a:pt x="1647190" y="1682750"/>
                  </a:lnTo>
                  <a:lnTo>
                    <a:pt x="1649730" y="1685290"/>
                  </a:lnTo>
                  <a:lnTo>
                    <a:pt x="1685289" y="1685290"/>
                  </a:lnTo>
                  <a:lnTo>
                    <a:pt x="1682750" y="1682750"/>
                  </a:lnTo>
                  <a:close/>
                </a:path>
                <a:path w="2034539" h="2034540">
                  <a:moveTo>
                    <a:pt x="1680210" y="1680210"/>
                  </a:moveTo>
                  <a:lnTo>
                    <a:pt x="1644650" y="1680210"/>
                  </a:lnTo>
                  <a:lnTo>
                    <a:pt x="1645920" y="1681480"/>
                  </a:lnTo>
                  <a:lnTo>
                    <a:pt x="1681480" y="1681480"/>
                  </a:lnTo>
                  <a:lnTo>
                    <a:pt x="1680210" y="1680210"/>
                  </a:lnTo>
                  <a:close/>
                </a:path>
                <a:path w="2034539" h="2034540">
                  <a:moveTo>
                    <a:pt x="1673859" y="1673860"/>
                  </a:moveTo>
                  <a:lnTo>
                    <a:pt x="1638300" y="1673860"/>
                  </a:lnTo>
                  <a:lnTo>
                    <a:pt x="1643380" y="1678940"/>
                  </a:lnTo>
                  <a:lnTo>
                    <a:pt x="1678939" y="1678940"/>
                  </a:lnTo>
                  <a:lnTo>
                    <a:pt x="1673859" y="1673860"/>
                  </a:lnTo>
                  <a:close/>
                </a:path>
                <a:path w="2034539" h="2034540">
                  <a:moveTo>
                    <a:pt x="1667509" y="1667510"/>
                  </a:moveTo>
                  <a:lnTo>
                    <a:pt x="1631950" y="1667510"/>
                  </a:lnTo>
                  <a:lnTo>
                    <a:pt x="1637030" y="1672590"/>
                  </a:lnTo>
                  <a:lnTo>
                    <a:pt x="1672589" y="1672590"/>
                  </a:lnTo>
                  <a:lnTo>
                    <a:pt x="1667509" y="1667510"/>
                  </a:lnTo>
                  <a:close/>
                </a:path>
                <a:path w="2034539" h="2034540">
                  <a:moveTo>
                    <a:pt x="1661160" y="1661160"/>
                  </a:moveTo>
                  <a:lnTo>
                    <a:pt x="1625600" y="1661160"/>
                  </a:lnTo>
                  <a:lnTo>
                    <a:pt x="1630680" y="1666240"/>
                  </a:lnTo>
                  <a:lnTo>
                    <a:pt x="1666239" y="1666240"/>
                  </a:lnTo>
                  <a:lnTo>
                    <a:pt x="1661160" y="1661160"/>
                  </a:lnTo>
                  <a:close/>
                </a:path>
                <a:path w="2034539" h="2034540">
                  <a:moveTo>
                    <a:pt x="1654809" y="1654810"/>
                  </a:moveTo>
                  <a:lnTo>
                    <a:pt x="1619250" y="1654810"/>
                  </a:lnTo>
                  <a:lnTo>
                    <a:pt x="1624330" y="1659890"/>
                  </a:lnTo>
                  <a:lnTo>
                    <a:pt x="1659889" y="1659890"/>
                  </a:lnTo>
                  <a:lnTo>
                    <a:pt x="1654809" y="1654810"/>
                  </a:lnTo>
                  <a:close/>
                </a:path>
                <a:path w="2034539" h="2034540">
                  <a:moveTo>
                    <a:pt x="1648459" y="1648459"/>
                  </a:moveTo>
                  <a:lnTo>
                    <a:pt x="1612899" y="1648459"/>
                  </a:lnTo>
                  <a:lnTo>
                    <a:pt x="1617980" y="1653540"/>
                  </a:lnTo>
                  <a:lnTo>
                    <a:pt x="1653539" y="1653540"/>
                  </a:lnTo>
                  <a:lnTo>
                    <a:pt x="1648459" y="1648459"/>
                  </a:lnTo>
                  <a:close/>
                </a:path>
                <a:path w="2034539" h="2034540">
                  <a:moveTo>
                    <a:pt x="1642109" y="1642110"/>
                  </a:moveTo>
                  <a:lnTo>
                    <a:pt x="1606549" y="1642110"/>
                  </a:lnTo>
                  <a:lnTo>
                    <a:pt x="1611630" y="1647190"/>
                  </a:lnTo>
                  <a:lnTo>
                    <a:pt x="1647189" y="1647190"/>
                  </a:lnTo>
                  <a:lnTo>
                    <a:pt x="1642109" y="1642110"/>
                  </a:lnTo>
                  <a:close/>
                </a:path>
                <a:path w="2034539" h="2034540">
                  <a:moveTo>
                    <a:pt x="1635759" y="1635760"/>
                  </a:moveTo>
                  <a:lnTo>
                    <a:pt x="1600199" y="1635760"/>
                  </a:lnTo>
                  <a:lnTo>
                    <a:pt x="1605280" y="1640840"/>
                  </a:lnTo>
                  <a:lnTo>
                    <a:pt x="1640839" y="1640840"/>
                  </a:lnTo>
                  <a:lnTo>
                    <a:pt x="1635759" y="1635760"/>
                  </a:lnTo>
                  <a:close/>
                </a:path>
                <a:path w="2034539" h="2034540">
                  <a:moveTo>
                    <a:pt x="1630680" y="1630680"/>
                  </a:moveTo>
                  <a:lnTo>
                    <a:pt x="1595120" y="1630680"/>
                  </a:lnTo>
                  <a:lnTo>
                    <a:pt x="1598930" y="1634490"/>
                  </a:lnTo>
                  <a:lnTo>
                    <a:pt x="1634490" y="1634490"/>
                  </a:lnTo>
                  <a:lnTo>
                    <a:pt x="1630680" y="1630680"/>
                  </a:lnTo>
                  <a:close/>
                </a:path>
                <a:path w="2034539" h="2034540">
                  <a:moveTo>
                    <a:pt x="1624330" y="1624330"/>
                  </a:moveTo>
                  <a:lnTo>
                    <a:pt x="1588770" y="1624330"/>
                  </a:lnTo>
                  <a:lnTo>
                    <a:pt x="1593850" y="1629410"/>
                  </a:lnTo>
                  <a:lnTo>
                    <a:pt x="1629410" y="1629410"/>
                  </a:lnTo>
                  <a:lnTo>
                    <a:pt x="1624330" y="1624330"/>
                  </a:lnTo>
                  <a:close/>
                </a:path>
                <a:path w="2034539" h="2034540">
                  <a:moveTo>
                    <a:pt x="1617980" y="1617980"/>
                  </a:moveTo>
                  <a:lnTo>
                    <a:pt x="1582420" y="1617980"/>
                  </a:lnTo>
                  <a:lnTo>
                    <a:pt x="1587500" y="1623060"/>
                  </a:lnTo>
                  <a:lnTo>
                    <a:pt x="1623060" y="1623060"/>
                  </a:lnTo>
                  <a:lnTo>
                    <a:pt x="1617980" y="1617980"/>
                  </a:lnTo>
                  <a:close/>
                </a:path>
                <a:path w="2034539" h="2034540">
                  <a:moveTo>
                    <a:pt x="1611630" y="1611630"/>
                  </a:moveTo>
                  <a:lnTo>
                    <a:pt x="1576070" y="1611630"/>
                  </a:lnTo>
                  <a:lnTo>
                    <a:pt x="1581150" y="1616710"/>
                  </a:lnTo>
                  <a:lnTo>
                    <a:pt x="1616710" y="1616710"/>
                  </a:lnTo>
                  <a:lnTo>
                    <a:pt x="1611630" y="1611630"/>
                  </a:lnTo>
                  <a:close/>
                </a:path>
                <a:path w="2034539" h="2034540">
                  <a:moveTo>
                    <a:pt x="1605280" y="1605280"/>
                  </a:moveTo>
                  <a:lnTo>
                    <a:pt x="1569720" y="1605280"/>
                  </a:lnTo>
                  <a:lnTo>
                    <a:pt x="1574800" y="1610360"/>
                  </a:lnTo>
                  <a:lnTo>
                    <a:pt x="1610359" y="1610360"/>
                  </a:lnTo>
                  <a:lnTo>
                    <a:pt x="1605280" y="1605280"/>
                  </a:lnTo>
                  <a:close/>
                </a:path>
                <a:path w="2034539" h="2034540">
                  <a:moveTo>
                    <a:pt x="1598930" y="1598930"/>
                  </a:moveTo>
                  <a:lnTo>
                    <a:pt x="1563370" y="1598930"/>
                  </a:lnTo>
                  <a:lnTo>
                    <a:pt x="1568449" y="1604010"/>
                  </a:lnTo>
                  <a:lnTo>
                    <a:pt x="1604009" y="1604010"/>
                  </a:lnTo>
                  <a:lnTo>
                    <a:pt x="1598930" y="1598930"/>
                  </a:lnTo>
                  <a:close/>
                </a:path>
                <a:path w="2034539" h="2034540">
                  <a:moveTo>
                    <a:pt x="1592580" y="1592580"/>
                  </a:moveTo>
                  <a:lnTo>
                    <a:pt x="1557020" y="1592580"/>
                  </a:lnTo>
                  <a:lnTo>
                    <a:pt x="1562100" y="1597660"/>
                  </a:lnTo>
                  <a:lnTo>
                    <a:pt x="1597660" y="1597660"/>
                  </a:lnTo>
                  <a:lnTo>
                    <a:pt x="1592580" y="1592580"/>
                  </a:lnTo>
                  <a:close/>
                </a:path>
                <a:path w="2034539" h="2034540">
                  <a:moveTo>
                    <a:pt x="1586230" y="1586230"/>
                  </a:moveTo>
                  <a:lnTo>
                    <a:pt x="1550670" y="1586230"/>
                  </a:lnTo>
                  <a:lnTo>
                    <a:pt x="1555750" y="1591310"/>
                  </a:lnTo>
                  <a:lnTo>
                    <a:pt x="1591310" y="1591310"/>
                  </a:lnTo>
                  <a:lnTo>
                    <a:pt x="1586230" y="1586230"/>
                  </a:lnTo>
                  <a:close/>
                </a:path>
                <a:path w="2034539" h="2034540">
                  <a:moveTo>
                    <a:pt x="1579880" y="1579880"/>
                  </a:moveTo>
                  <a:lnTo>
                    <a:pt x="1544320" y="1579880"/>
                  </a:lnTo>
                  <a:lnTo>
                    <a:pt x="1549400" y="1584960"/>
                  </a:lnTo>
                  <a:lnTo>
                    <a:pt x="1584959" y="1584960"/>
                  </a:lnTo>
                  <a:lnTo>
                    <a:pt x="1579880" y="1579880"/>
                  </a:lnTo>
                  <a:close/>
                </a:path>
                <a:path w="2034539" h="2034540">
                  <a:moveTo>
                    <a:pt x="1573530" y="1573530"/>
                  </a:moveTo>
                  <a:lnTo>
                    <a:pt x="1537970" y="1573530"/>
                  </a:lnTo>
                  <a:lnTo>
                    <a:pt x="1543050" y="1578610"/>
                  </a:lnTo>
                  <a:lnTo>
                    <a:pt x="1578609" y="1578610"/>
                  </a:lnTo>
                  <a:lnTo>
                    <a:pt x="1573530" y="1573530"/>
                  </a:lnTo>
                  <a:close/>
                </a:path>
                <a:path w="2034539" h="2034540">
                  <a:moveTo>
                    <a:pt x="1567180" y="1567180"/>
                  </a:moveTo>
                  <a:lnTo>
                    <a:pt x="1531620" y="1567180"/>
                  </a:lnTo>
                  <a:lnTo>
                    <a:pt x="1536700" y="1572260"/>
                  </a:lnTo>
                  <a:lnTo>
                    <a:pt x="1572260" y="1572260"/>
                  </a:lnTo>
                  <a:lnTo>
                    <a:pt x="1567180" y="1567180"/>
                  </a:lnTo>
                  <a:close/>
                </a:path>
                <a:path w="2034539" h="2034540">
                  <a:moveTo>
                    <a:pt x="1560830" y="1560830"/>
                  </a:moveTo>
                  <a:lnTo>
                    <a:pt x="1525270" y="1560830"/>
                  </a:lnTo>
                  <a:lnTo>
                    <a:pt x="1530350" y="1565910"/>
                  </a:lnTo>
                  <a:lnTo>
                    <a:pt x="1565910" y="1565910"/>
                  </a:lnTo>
                  <a:lnTo>
                    <a:pt x="1560830" y="1560830"/>
                  </a:lnTo>
                  <a:close/>
                </a:path>
                <a:path w="2034539" h="2034540">
                  <a:moveTo>
                    <a:pt x="1554480" y="1554480"/>
                  </a:moveTo>
                  <a:lnTo>
                    <a:pt x="1518920" y="1554480"/>
                  </a:lnTo>
                  <a:lnTo>
                    <a:pt x="1523999" y="1559560"/>
                  </a:lnTo>
                  <a:lnTo>
                    <a:pt x="1559559" y="1559560"/>
                  </a:lnTo>
                  <a:lnTo>
                    <a:pt x="1554480" y="1554480"/>
                  </a:lnTo>
                  <a:close/>
                </a:path>
                <a:path w="2034539" h="2034540">
                  <a:moveTo>
                    <a:pt x="1548130" y="1548130"/>
                  </a:moveTo>
                  <a:lnTo>
                    <a:pt x="1512570" y="1548130"/>
                  </a:lnTo>
                  <a:lnTo>
                    <a:pt x="1517650" y="1553210"/>
                  </a:lnTo>
                  <a:lnTo>
                    <a:pt x="1553209" y="1553210"/>
                  </a:lnTo>
                  <a:lnTo>
                    <a:pt x="1548130" y="1548130"/>
                  </a:lnTo>
                  <a:close/>
                </a:path>
                <a:path w="2034539" h="2034540">
                  <a:moveTo>
                    <a:pt x="1541780" y="1541780"/>
                  </a:moveTo>
                  <a:lnTo>
                    <a:pt x="1506220" y="1541780"/>
                  </a:lnTo>
                  <a:lnTo>
                    <a:pt x="1511300" y="1546860"/>
                  </a:lnTo>
                  <a:lnTo>
                    <a:pt x="1546860" y="1546860"/>
                  </a:lnTo>
                  <a:lnTo>
                    <a:pt x="1541780" y="1541780"/>
                  </a:lnTo>
                  <a:close/>
                </a:path>
                <a:path w="2034539" h="2034540">
                  <a:moveTo>
                    <a:pt x="1535430" y="1535430"/>
                  </a:moveTo>
                  <a:lnTo>
                    <a:pt x="1499870" y="1535430"/>
                  </a:lnTo>
                  <a:lnTo>
                    <a:pt x="1504950" y="1540510"/>
                  </a:lnTo>
                  <a:lnTo>
                    <a:pt x="1540510" y="1540510"/>
                  </a:lnTo>
                  <a:lnTo>
                    <a:pt x="1535430" y="1535430"/>
                  </a:lnTo>
                  <a:close/>
                </a:path>
                <a:path w="2034539" h="2034540">
                  <a:moveTo>
                    <a:pt x="1529080" y="1529080"/>
                  </a:moveTo>
                  <a:lnTo>
                    <a:pt x="1493520" y="1529080"/>
                  </a:lnTo>
                  <a:lnTo>
                    <a:pt x="1498600" y="1534160"/>
                  </a:lnTo>
                  <a:lnTo>
                    <a:pt x="1534160" y="1534160"/>
                  </a:lnTo>
                  <a:lnTo>
                    <a:pt x="1529080" y="1529080"/>
                  </a:lnTo>
                  <a:close/>
                </a:path>
                <a:path w="2034539" h="2034540">
                  <a:moveTo>
                    <a:pt x="1522730" y="1522730"/>
                  </a:moveTo>
                  <a:lnTo>
                    <a:pt x="1487170" y="1522730"/>
                  </a:lnTo>
                  <a:lnTo>
                    <a:pt x="1492249" y="1527810"/>
                  </a:lnTo>
                  <a:lnTo>
                    <a:pt x="1527809" y="1527810"/>
                  </a:lnTo>
                  <a:lnTo>
                    <a:pt x="1522730" y="1522730"/>
                  </a:lnTo>
                  <a:close/>
                </a:path>
                <a:path w="2034539" h="2034540">
                  <a:moveTo>
                    <a:pt x="1516380" y="1516380"/>
                  </a:moveTo>
                  <a:lnTo>
                    <a:pt x="1480820" y="1516380"/>
                  </a:lnTo>
                  <a:lnTo>
                    <a:pt x="1485900" y="1521460"/>
                  </a:lnTo>
                  <a:lnTo>
                    <a:pt x="1521460" y="1521460"/>
                  </a:lnTo>
                  <a:lnTo>
                    <a:pt x="1516380" y="1516380"/>
                  </a:lnTo>
                  <a:close/>
                </a:path>
                <a:path w="2034539" h="2034540">
                  <a:moveTo>
                    <a:pt x="1510030" y="1510030"/>
                  </a:moveTo>
                  <a:lnTo>
                    <a:pt x="1474470" y="1510030"/>
                  </a:lnTo>
                  <a:lnTo>
                    <a:pt x="1479550" y="1515110"/>
                  </a:lnTo>
                  <a:lnTo>
                    <a:pt x="1515109" y="1515110"/>
                  </a:lnTo>
                  <a:lnTo>
                    <a:pt x="1510030" y="1510030"/>
                  </a:lnTo>
                  <a:close/>
                </a:path>
                <a:path w="2034539" h="2034540">
                  <a:moveTo>
                    <a:pt x="1503680" y="1503680"/>
                  </a:moveTo>
                  <a:lnTo>
                    <a:pt x="1468120" y="1503680"/>
                  </a:lnTo>
                  <a:lnTo>
                    <a:pt x="1473200" y="1508760"/>
                  </a:lnTo>
                  <a:lnTo>
                    <a:pt x="1508760" y="1508760"/>
                  </a:lnTo>
                  <a:lnTo>
                    <a:pt x="1503680" y="1503680"/>
                  </a:lnTo>
                  <a:close/>
                </a:path>
                <a:path w="2034539" h="2034540">
                  <a:moveTo>
                    <a:pt x="1497330" y="1497330"/>
                  </a:moveTo>
                  <a:lnTo>
                    <a:pt x="1461770" y="1497330"/>
                  </a:lnTo>
                  <a:lnTo>
                    <a:pt x="1466849" y="1502410"/>
                  </a:lnTo>
                  <a:lnTo>
                    <a:pt x="1502409" y="1502410"/>
                  </a:lnTo>
                  <a:lnTo>
                    <a:pt x="1497330" y="1497330"/>
                  </a:lnTo>
                  <a:close/>
                </a:path>
                <a:path w="2034539" h="2034540">
                  <a:moveTo>
                    <a:pt x="1490980" y="1490980"/>
                  </a:moveTo>
                  <a:lnTo>
                    <a:pt x="1455420" y="1490980"/>
                  </a:lnTo>
                  <a:lnTo>
                    <a:pt x="1460500" y="1496060"/>
                  </a:lnTo>
                  <a:lnTo>
                    <a:pt x="1496059" y="1496060"/>
                  </a:lnTo>
                  <a:lnTo>
                    <a:pt x="1490980" y="1490980"/>
                  </a:lnTo>
                  <a:close/>
                </a:path>
                <a:path w="2034539" h="2034540">
                  <a:moveTo>
                    <a:pt x="1484630" y="1484630"/>
                  </a:moveTo>
                  <a:lnTo>
                    <a:pt x="1449070" y="1484630"/>
                  </a:lnTo>
                  <a:lnTo>
                    <a:pt x="1454150" y="1489710"/>
                  </a:lnTo>
                  <a:lnTo>
                    <a:pt x="1489710" y="1489710"/>
                  </a:lnTo>
                  <a:lnTo>
                    <a:pt x="1484630" y="1484630"/>
                  </a:lnTo>
                  <a:close/>
                </a:path>
                <a:path w="2034539" h="2034540">
                  <a:moveTo>
                    <a:pt x="1478280" y="1478280"/>
                  </a:moveTo>
                  <a:lnTo>
                    <a:pt x="1442720" y="1478280"/>
                  </a:lnTo>
                  <a:lnTo>
                    <a:pt x="1447800" y="1483360"/>
                  </a:lnTo>
                  <a:lnTo>
                    <a:pt x="1483359" y="1483360"/>
                  </a:lnTo>
                  <a:lnTo>
                    <a:pt x="1478280" y="1478280"/>
                  </a:lnTo>
                  <a:close/>
                </a:path>
                <a:path w="2034539" h="2034540">
                  <a:moveTo>
                    <a:pt x="1471930" y="1471930"/>
                  </a:moveTo>
                  <a:lnTo>
                    <a:pt x="1436370" y="1471930"/>
                  </a:lnTo>
                  <a:lnTo>
                    <a:pt x="1441450" y="1477010"/>
                  </a:lnTo>
                  <a:lnTo>
                    <a:pt x="1477010" y="1477010"/>
                  </a:lnTo>
                  <a:lnTo>
                    <a:pt x="1471930" y="1471930"/>
                  </a:lnTo>
                  <a:close/>
                </a:path>
                <a:path w="2034539" h="2034540">
                  <a:moveTo>
                    <a:pt x="1465580" y="1465580"/>
                  </a:moveTo>
                  <a:lnTo>
                    <a:pt x="1430020" y="1465580"/>
                  </a:lnTo>
                  <a:lnTo>
                    <a:pt x="1435100" y="1470660"/>
                  </a:lnTo>
                  <a:lnTo>
                    <a:pt x="1470659" y="1470660"/>
                  </a:lnTo>
                  <a:lnTo>
                    <a:pt x="1465580" y="1465580"/>
                  </a:lnTo>
                  <a:close/>
                </a:path>
                <a:path w="2034539" h="2034540">
                  <a:moveTo>
                    <a:pt x="1459230" y="1459230"/>
                  </a:moveTo>
                  <a:lnTo>
                    <a:pt x="1423670" y="1459230"/>
                  </a:lnTo>
                  <a:lnTo>
                    <a:pt x="1428750" y="1464310"/>
                  </a:lnTo>
                  <a:lnTo>
                    <a:pt x="1464310" y="1464310"/>
                  </a:lnTo>
                  <a:lnTo>
                    <a:pt x="1459230" y="1459230"/>
                  </a:lnTo>
                  <a:close/>
                </a:path>
                <a:path w="2034539" h="2034540">
                  <a:moveTo>
                    <a:pt x="1452880" y="1452880"/>
                  </a:moveTo>
                  <a:lnTo>
                    <a:pt x="1417320" y="1452880"/>
                  </a:lnTo>
                  <a:lnTo>
                    <a:pt x="1422400" y="1457960"/>
                  </a:lnTo>
                  <a:lnTo>
                    <a:pt x="1457960" y="1457960"/>
                  </a:lnTo>
                  <a:lnTo>
                    <a:pt x="1452880" y="1452880"/>
                  </a:lnTo>
                  <a:close/>
                </a:path>
                <a:path w="2034539" h="2034540">
                  <a:moveTo>
                    <a:pt x="1446530" y="1446530"/>
                  </a:moveTo>
                  <a:lnTo>
                    <a:pt x="1410970" y="1446530"/>
                  </a:lnTo>
                  <a:lnTo>
                    <a:pt x="1416050" y="1451610"/>
                  </a:lnTo>
                  <a:lnTo>
                    <a:pt x="1451610" y="1451610"/>
                  </a:lnTo>
                  <a:lnTo>
                    <a:pt x="1446530" y="1446530"/>
                  </a:lnTo>
                  <a:close/>
                </a:path>
                <a:path w="2034539" h="2034540">
                  <a:moveTo>
                    <a:pt x="1440180" y="1440180"/>
                  </a:moveTo>
                  <a:lnTo>
                    <a:pt x="1404620" y="1440180"/>
                  </a:lnTo>
                  <a:lnTo>
                    <a:pt x="1409700" y="1445260"/>
                  </a:lnTo>
                  <a:lnTo>
                    <a:pt x="1445260" y="1445260"/>
                  </a:lnTo>
                  <a:lnTo>
                    <a:pt x="1440180" y="1440180"/>
                  </a:lnTo>
                  <a:close/>
                </a:path>
                <a:path w="2034539" h="2034540">
                  <a:moveTo>
                    <a:pt x="1433830" y="1433830"/>
                  </a:moveTo>
                  <a:lnTo>
                    <a:pt x="1398270" y="1433830"/>
                  </a:lnTo>
                  <a:lnTo>
                    <a:pt x="1403349" y="1438910"/>
                  </a:lnTo>
                  <a:lnTo>
                    <a:pt x="1438909" y="1438910"/>
                  </a:lnTo>
                  <a:lnTo>
                    <a:pt x="1433830" y="1433830"/>
                  </a:lnTo>
                  <a:close/>
                </a:path>
                <a:path w="2034539" h="2034540">
                  <a:moveTo>
                    <a:pt x="1225549" y="1225550"/>
                  </a:moveTo>
                  <a:lnTo>
                    <a:pt x="1189990" y="1225550"/>
                  </a:lnTo>
                  <a:lnTo>
                    <a:pt x="1397000" y="1432560"/>
                  </a:lnTo>
                  <a:lnTo>
                    <a:pt x="1432560" y="1432560"/>
                  </a:lnTo>
                  <a:lnTo>
                    <a:pt x="1225549" y="1225550"/>
                  </a:lnTo>
                  <a:close/>
                </a:path>
                <a:path w="2034539" h="2034540">
                  <a:moveTo>
                    <a:pt x="1858010" y="1858010"/>
                  </a:moveTo>
                  <a:lnTo>
                    <a:pt x="1822450" y="1858010"/>
                  </a:lnTo>
                  <a:lnTo>
                    <a:pt x="1854200" y="1889760"/>
                  </a:lnTo>
                  <a:lnTo>
                    <a:pt x="1889760" y="1889760"/>
                  </a:lnTo>
                  <a:lnTo>
                    <a:pt x="1858010" y="1858010"/>
                  </a:lnTo>
                  <a:close/>
                </a:path>
                <a:path w="2034539" h="2034540">
                  <a:moveTo>
                    <a:pt x="1889760" y="1889760"/>
                  </a:moveTo>
                  <a:lnTo>
                    <a:pt x="1854200" y="1889760"/>
                  </a:lnTo>
                  <a:lnTo>
                    <a:pt x="1885950" y="1921510"/>
                  </a:lnTo>
                  <a:lnTo>
                    <a:pt x="1921510" y="1921510"/>
                  </a:lnTo>
                  <a:lnTo>
                    <a:pt x="1889760" y="1889760"/>
                  </a:lnTo>
                  <a:close/>
                </a:path>
                <a:path w="2034539" h="2034540">
                  <a:moveTo>
                    <a:pt x="1921510" y="1921510"/>
                  </a:moveTo>
                  <a:lnTo>
                    <a:pt x="1885950" y="1921510"/>
                  </a:lnTo>
                  <a:lnTo>
                    <a:pt x="1998980" y="2034540"/>
                  </a:lnTo>
                  <a:lnTo>
                    <a:pt x="2034539" y="2034540"/>
                  </a:lnTo>
                  <a:lnTo>
                    <a:pt x="1921510" y="1921510"/>
                  </a:lnTo>
                  <a:close/>
                </a:path>
              </a:pathLst>
            </a:custGeom>
            <a:solidFill>
              <a:srgbClr val="E1E1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4358640"/>
              <a:ext cx="2068830" cy="2494280"/>
            </a:xfrm>
            <a:custGeom>
              <a:avLst/>
              <a:gdLst/>
              <a:ahLst/>
              <a:cxnLst/>
              <a:rect l="l" t="t" r="r" b="b"/>
              <a:pathLst>
                <a:path w="2068830" h="2494279">
                  <a:moveTo>
                    <a:pt x="457200" y="0"/>
                  </a:moveTo>
                  <a:lnTo>
                    <a:pt x="0" y="0"/>
                  </a:lnTo>
                  <a:lnTo>
                    <a:pt x="0" y="6349"/>
                  </a:lnTo>
                  <a:lnTo>
                    <a:pt x="462280" y="6349"/>
                  </a:lnTo>
                  <a:lnTo>
                    <a:pt x="462280" y="5079"/>
                  </a:lnTo>
                  <a:lnTo>
                    <a:pt x="461010" y="5079"/>
                  </a:lnTo>
                  <a:lnTo>
                    <a:pt x="461010" y="3809"/>
                  </a:lnTo>
                  <a:lnTo>
                    <a:pt x="459740" y="3809"/>
                  </a:lnTo>
                  <a:lnTo>
                    <a:pt x="459740" y="2539"/>
                  </a:lnTo>
                  <a:lnTo>
                    <a:pt x="458470" y="2539"/>
                  </a:lnTo>
                  <a:lnTo>
                    <a:pt x="458470" y="1269"/>
                  </a:lnTo>
                  <a:lnTo>
                    <a:pt x="457200" y="1269"/>
                  </a:lnTo>
                  <a:lnTo>
                    <a:pt x="457200" y="0"/>
                  </a:lnTo>
                  <a:close/>
                </a:path>
                <a:path w="2068830" h="2494279">
                  <a:moveTo>
                    <a:pt x="0" y="425450"/>
                  </a:moveTo>
                  <a:lnTo>
                    <a:pt x="0" y="431799"/>
                  </a:lnTo>
                  <a:lnTo>
                    <a:pt x="6349" y="431799"/>
                  </a:lnTo>
                  <a:lnTo>
                    <a:pt x="0" y="425450"/>
                  </a:lnTo>
                  <a:close/>
                </a:path>
                <a:path w="2068830" h="2494279">
                  <a:moveTo>
                    <a:pt x="6350" y="431800"/>
                  </a:moveTo>
                  <a:lnTo>
                    <a:pt x="0" y="431800"/>
                  </a:lnTo>
                  <a:lnTo>
                    <a:pt x="0" y="438149"/>
                  </a:lnTo>
                  <a:lnTo>
                    <a:pt x="12700" y="438149"/>
                  </a:lnTo>
                  <a:lnTo>
                    <a:pt x="6350" y="431800"/>
                  </a:lnTo>
                  <a:close/>
                </a:path>
                <a:path w="2068830" h="2494279">
                  <a:moveTo>
                    <a:pt x="12700" y="438150"/>
                  </a:moveTo>
                  <a:lnTo>
                    <a:pt x="0" y="438150"/>
                  </a:lnTo>
                  <a:lnTo>
                    <a:pt x="0" y="444499"/>
                  </a:lnTo>
                  <a:lnTo>
                    <a:pt x="19050" y="444499"/>
                  </a:lnTo>
                  <a:lnTo>
                    <a:pt x="12700" y="438150"/>
                  </a:lnTo>
                  <a:close/>
                </a:path>
                <a:path w="2068830" h="2494279">
                  <a:moveTo>
                    <a:pt x="19050" y="444500"/>
                  </a:moveTo>
                  <a:lnTo>
                    <a:pt x="0" y="444500"/>
                  </a:lnTo>
                  <a:lnTo>
                    <a:pt x="0" y="450849"/>
                  </a:lnTo>
                  <a:lnTo>
                    <a:pt x="25399" y="450849"/>
                  </a:lnTo>
                  <a:lnTo>
                    <a:pt x="19050" y="444500"/>
                  </a:lnTo>
                  <a:close/>
                </a:path>
                <a:path w="2068830" h="2494279">
                  <a:moveTo>
                    <a:pt x="25400" y="450850"/>
                  </a:moveTo>
                  <a:lnTo>
                    <a:pt x="0" y="450850"/>
                  </a:lnTo>
                  <a:lnTo>
                    <a:pt x="0" y="457199"/>
                  </a:lnTo>
                  <a:lnTo>
                    <a:pt x="31750" y="457199"/>
                  </a:lnTo>
                  <a:lnTo>
                    <a:pt x="25400" y="450850"/>
                  </a:lnTo>
                  <a:close/>
                </a:path>
                <a:path w="2068830" h="2494279">
                  <a:moveTo>
                    <a:pt x="31750" y="457200"/>
                  </a:moveTo>
                  <a:lnTo>
                    <a:pt x="0" y="457200"/>
                  </a:lnTo>
                  <a:lnTo>
                    <a:pt x="0" y="459739"/>
                  </a:lnTo>
                  <a:lnTo>
                    <a:pt x="3810" y="463549"/>
                  </a:lnTo>
                  <a:lnTo>
                    <a:pt x="38100" y="463549"/>
                  </a:lnTo>
                  <a:lnTo>
                    <a:pt x="31750" y="457200"/>
                  </a:lnTo>
                  <a:close/>
                </a:path>
                <a:path w="2068830" h="2494279">
                  <a:moveTo>
                    <a:pt x="38100" y="463550"/>
                  </a:moveTo>
                  <a:lnTo>
                    <a:pt x="3810" y="463550"/>
                  </a:lnTo>
                  <a:lnTo>
                    <a:pt x="10159" y="469899"/>
                  </a:lnTo>
                  <a:lnTo>
                    <a:pt x="44449" y="469899"/>
                  </a:lnTo>
                  <a:lnTo>
                    <a:pt x="38100" y="463550"/>
                  </a:lnTo>
                  <a:close/>
                </a:path>
                <a:path w="2068830" h="2494279">
                  <a:moveTo>
                    <a:pt x="44450" y="469900"/>
                  </a:moveTo>
                  <a:lnTo>
                    <a:pt x="10160" y="469900"/>
                  </a:lnTo>
                  <a:lnTo>
                    <a:pt x="16510" y="476249"/>
                  </a:lnTo>
                  <a:lnTo>
                    <a:pt x="50800" y="476249"/>
                  </a:lnTo>
                  <a:lnTo>
                    <a:pt x="44450" y="469900"/>
                  </a:lnTo>
                  <a:close/>
                </a:path>
                <a:path w="2068830" h="2494279">
                  <a:moveTo>
                    <a:pt x="50800" y="476250"/>
                  </a:moveTo>
                  <a:lnTo>
                    <a:pt x="16510" y="476250"/>
                  </a:lnTo>
                  <a:lnTo>
                    <a:pt x="22859" y="482599"/>
                  </a:lnTo>
                  <a:lnTo>
                    <a:pt x="57149" y="482599"/>
                  </a:lnTo>
                  <a:lnTo>
                    <a:pt x="50800" y="476250"/>
                  </a:lnTo>
                  <a:close/>
                </a:path>
                <a:path w="2068830" h="2494279">
                  <a:moveTo>
                    <a:pt x="57150" y="482600"/>
                  </a:moveTo>
                  <a:lnTo>
                    <a:pt x="22860" y="482600"/>
                  </a:lnTo>
                  <a:lnTo>
                    <a:pt x="29210" y="488949"/>
                  </a:lnTo>
                  <a:lnTo>
                    <a:pt x="63500" y="488949"/>
                  </a:lnTo>
                  <a:lnTo>
                    <a:pt x="57150" y="482600"/>
                  </a:lnTo>
                  <a:close/>
                </a:path>
                <a:path w="2068830" h="2494279">
                  <a:moveTo>
                    <a:pt x="63500" y="488950"/>
                  </a:moveTo>
                  <a:lnTo>
                    <a:pt x="29210" y="488950"/>
                  </a:lnTo>
                  <a:lnTo>
                    <a:pt x="35560" y="495299"/>
                  </a:lnTo>
                  <a:lnTo>
                    <a:pt x="69850" y="495299"/>
                  </a:lnTo>
                  <a:lnTo>
                    <a:pt x="63500" y="488950"/>
                  </a:lnTo>
                  <a:close/>
                </a:path>
                <a:path w="2068830" h="2494279">
                  <a:moveTo>
                    <a:pt x="69850" y="495300"/>
                  </a:moveTo>
                  <a:lnTo>
                    <a:pt x="35560" y="495300"/>
                  </a:lnTo>
                  <a:lnTo>
                    <a:pt x="41909" y="501649"/>
                  </a:lnTo>
                  <a:lnTo>
                    <a:pt x="76199" y="501649"/>
                  </a:lnTo>
                  <a:lnTo>
                    <a:pt x="69850" y="495300"/>
                  </a:lnTo>
                  <a:close/>
                </a:path>
                <a:path w="2068830" h="2494279">
                  <a:moveTo>
                    <a:pt x="76200" y="501650"/>
                  </a:moveTo>
                  <a:lnTo>
                    <a:pt x="41910" y="501650"/>
                  </a:lnTo>
                  <a:lnTo>
                    <a:pt x="48260" y="507999"/>
                  </a:lnTo>
                  <a:lnTo>
                    <a:pt x="82550" y="507999"/>
                  </a:lnTo>
                  <a:lnTo>
                    <a:pt x="76200" y="501650"/>
                  </a:lnTo>
                  <a:close/>
                </a:path>
                <a:path w="2068830" h="2494279">
                  <a:moveTo>
                    <a:pt x="82550" y="508000"/>
                  </a:moveTo>
                  <a:lnTo>
                    <a:pt x="48260" y="508000"/>
                  </a:lnTo>
                  <a:lnTo>
                    <a:pt x="54610" y="514349"/>
                  </a:lnTo>
                  <a:lnTo>
                    <a:pt x="88900" y="514349"/>
                  </a:lnTo>
                  <a:lnTo>
                    <a:pt x="82550" y="508000"/>
                  </a:lnTo>
                  <a:close/>
                </a:path>
                <a:path w="2068830" h="2494279">
                  <a:moveTo>
                    <a:pt x="88900" y="514350"/>
                  </a:moveTo>
                  <a:lnTo>
                    <a:pt x="54610" y="514350"/>
                  </a:lnTo>
                  <a:lnTo>
                    <a:pt x="60959" y="520699"/>
                  </a:lnTo>
                  <a:lnTo>
                    <a:pt x="95249" y="520699"/>
                  </a:lnTo>
                  <a:lnTo>
                    <a:pt x="88900" y="514350"/>
                  </a:lnTo>
                  <a:close/>
                </a:path>
                <a:path w="2068830" h="2494279">
                  <a:moveTo>
                    <a:pt x="95250" y="520700"/>
                  </a:moveTo>
                  <a:lnTo>
                    <a:pt x="60960" y="520700"/>
                  </a:lnTo>
                  <a:lnTo>
                    <a:pt x="67310" y="527049"/>
                  </a:lnTo>
                  <a:lnTo>
                    <a:pt x="101600" y="527049"/>
                  </a:lnTo>
                  <a:lnTo>
                    <a:pt x="95250" y="520700"/>
                  </a:lnTo>
                  <a:close/>
                </a:path>
                <a:path w="2068830" h="2494279">
                  <a:moveTo>
                    <a:pt x="101600" y="527050"/>
                  </a:moveTo>
                  <a:lnTo>
                    <a:pt x="67310" y="527050"/>
                  </a:lnTo>
                  <a:lnTo>
                    <a:pt x="73660" y="533399"/>
                  </a:lnTo>
                  <a:lnTo>
                    <a:pt x="107950" y="533399"/>
                  </a:lnTo>
                  <a:lnTo>
                    <a:pt x="101600" y="527050"/>
                  </a:lnTo>
                  <a:close/>
                </a:path>
                <a:path w="2068830" h="2494279">
                  <a:moveTo>
                    <a:pt x="107950" y="533400"/>
                  </a:moveTo>
                  <a:lnTo>
                    <a:pt x="73660" y="533400"/>
                  </a:lnTo>
                  <a:lnTo>
                    <a:pt x="80009" y="539749"/>
                  </a:lnTo>
                  <a:lnTo>
                    <a:pt x="114299" y="539749"/>
                  </a:lnTo>
                  <a:lnTo>
                    <a:pt x="107950" y="533400"/>
                  </a:lnTo>
                  <a:close/>
                </a:path>
                <a:path w="2068830" h="2494279">
                  <a:moveTo>
                    <a:pt x="114300" y="539750"/>
                  </a:moveTo>
                  <a:lnTo>
                    <a:pt x="80010" y="539750"/>
                  </a:lnTo>
                  <a:lnTo>
                    <a:pt x="86360" y="546099"/>
                  </a:lnTo>
                  <a:lnTo>
                    <a:pt x="120650" y="546099"/>
                  </a:lnTo>
                  <a:lnTo>
                    <a:pt x="114300" y="539750"/>
                  </a:lnTo>
                  <a:close/>
                </a:path>
                <a:path w="2068830" h="2494279">
                  <a:moveTo>
                    <a:pt x="120650" y="546100"/>
                  </a:moveTo>
                  <a:lnTo>
                    <a:pt x="86360" y="546100"/>
                  </a:lnTo>
                  <a:lnTo>
                    <a:pt x="92709" y="552449"/>
                  </a:lnTo>
                  <a:lnTo>
                    <a:pt x="126999" y="552449"/>
                  </a:lnTo>
                  <a:lnTo>
                    <a:pt x="120650" y="546100"/>
                  </a:lnTo>
                  <a:close/>
                </a:path>
                <a:path w="2068830" h="2494279">
                  <a:moveTo>
                    <a:pt x="127000" y="552450"/>
                  </a:moveTo>
                  <a:lnTo>
                    <a:pt x="92710" y="552450"/>
                  </a:lnTo>
                  <a:lnTo>
                    <a:pt x="99060" y="558799"/>
                  </a:lnTo>
                  <a:lnTo>
                    <a:pt x="133350" y="558799"/>
                  </a:lnTo>
                  <a:lnTo>
                    <a:pt x="127000" y="552450"/>
                  </a:lnTo>
                  <a:close/>
                </a:path>
                <a:path w="2068830" h="2494279">
                  <a:moveTo>
                    <a:pt x="133350" y="558800"/>
                  </a:moveTo>
                  <a:lnTo>
                    <a:pt x="99060" y="558800"/>
                  </a:lnTo>
                  <a:lnTo>
                    <a:pt x="105410" y="565149"/>
                  </a:lnTo>
                  <a:lnTo>
                    <a:pt x="139700" y="565149"/>
                  </a:lnTo>
                  <a:lnTo>
                    <a:pt x="133350" y="558800"/>
                  </a:lnTo>
                  <a:close/>
                </a:path>
                <a:path w="2068830" h="2494279">
                  <a:moveTo>
                    <a:pt x="139700" y="565150"/>
                  </a:moveTo>
                  <a:lnTo>
                    <a:pt x="105410" y="565150"/>
                  </a:lnTo>
                  <a:lnTo>
                    <a:pt x="111759" y="571499"/>
                  </a:lnTo>
                  <a:lnTo>
                    <a:pt x="146049" y="571499"/>
                  </a:lnTo>
                  <a:lnTo>
                    <a:pt x="139700" y="565150"/>
                  </a:lnTo>
                  <a:close/>
                </a:path>
                <a:path w="2068830" h="2494279">
                  <a:moveTo>
                    <a:pt x="146050" y="571500"/>
                  </a:moveTo>
                  <a:lnTo>
                    <a:pt x="111760" y="571500"/>
                  </a:lnTo>
                  <a:lnTo>
                    <a:pt x="118110" y="577849"/>
                  </a:lnTo>
                  <a:lnTo>
                    <a:pt x="152400" y="577849"/>
                  </a:lnTo>
                  <a:lnTo>
                    <a:pt x="146050" y="571500"/>
                  </a:lnTo>
                  <a:close/>
                </a:path>
                <a:path w="2068830" h="2494279">
                  <a:moveTo>
                    <a:pt x="152400" y="577850"/>
                  </a:moveTo>
                  <a:lnTo>
                    <a:pt x="118110" y="577850"/>
                  </a:lnTo>
                  <a:lnTo>
                    <a:pt x="124460" y="584199"/>
                  </a:lnTo>
                  <a:lnTo>
                    <a:pt x="158750" y="584199"/>
                  </a:lnTo>
                  <a:lnTo>
                    <a:pt x="152400" y="577850"/>
                  </a:lnTo>
                  <a:close/>
                </a:path>
                <a:path w="2068830" h="2494279">
                  <a:moveTo>
                    <a:pt x="158750" y="584200"/>
                  </a:moveTo>
                  <a:lnTo>
                    <a:pt x="124460" y="584200"/>
                  </a:lnTo>
                  <a:lnTo>
                    <a:pt x="130809" y="590549"/>
                  </a:lnTo>
                  <a:lnTo>
                    <a:pt x="165099" y="590549"/>
                  </a:lnTo>
                  <a:lnTo>
                    <a:pt x="158750" y="584200"/>
                  </a:lnTo>
                  <a:close/>
                </a:path>
                <a:path w="2068830" h="2494279">
                  <a:moveTo>
                    <a:pt x="165100" y="590550"/>
                  </a:moveTo>
                  <a:lnTo>
                    <a:pt x="130810" y="590550"/>
                  </a:lnTo>
                  <a:lnTo>
                    <a:pt x="137160" y="596899"/>
                  </a:lnTo>
                  <a:lnTo>
                    <a:pt x="171450" y="596899"/>
                  </a:lnTo>
                  <a:lnTo>
                    <a:pt x="165100" y="590550"/>
                  </a:lnTo>
                  <a:close/>
                </a:path>
                <a:path w="2068830" h="2494279">
                  <a:moveTo>
                    <a:pt x="171450" y="596900"/>
                  </a:moveTo>
                  <a:lnTo>
                    <a:pt x="137160" y="596900"/>
                  </a:lnTo>
                  <a:lnTo>
                    <a:pt x="143510" y="603249"/>
                  </a:lnTo>
                  <a:lnTo>
                    <a:pt x="177800" y="603249"/>
                  </a:lnTo>
                  <a:lnTo>
                    <a:pt x="171450" y="596900"/>
                  </a:lnTo>
                  <a:close/>
                </a:path>
                <a:path w="2068830" h="2494279">
                  <a:moveTo>
                    <a:pt x="177800" y="603250"/>
                  </a:moveTo>
                  <a:lnTo>
                    <a:pt x="143510" y="603250"/>
                  </a:lnTo>
                  <a:lnTo>
                    <a:pt x="149860" y="609599"/>
                  </a:lnTo>
                  <a:lnTo>
                    <a:pt x="184150" y="609599"/>
                  </a:lnTo>
                  <a:lnTo>
                    <a:pt x="177800" y="603250"/>
                  </a:lnTo>
                  <a:close/>
                </a:path>
                <a:path w="2068830" h="2494279">
                  <a:moveTo>
                    <a:pt x="184150" y="609600"/>
                  </a:moveTo>
                  <a:lnTo>
                    <a:pt x="149860" y="609600"/>
                  </a:lnTo>
                  <a:lnTo>
                    <a:pt x="156210" y="615949"/>
                  </a:lnTo>
                  <a:lnTo>
                    <a:pt x="190500" y="615949"/>
                  </a:lnTo>
                  <a:lnTo>
                    <a:pt x="184150" y="609600"/>
                  </a:lnTo>
                  <a:close/>
                </a:path>
                <a:path w="2068830" h="2494279">
                  <a:moveTo>
                    <a:pt x="190500" y="615950"/>
                  </a:moveTo>
                  <a:lnTo>
                    <a:pt x="156210" y="615950"/>
                  </a:lnTo>
                  <a:lnTo>
                    <a:pt x="162559" y="622299"/>
                  </a:lnTo>
                  <a:lnTo>
                    <a:pt x="196849" y="622299"/>
                  </a:lnTo>
                  <a:lnTo>
                    <a:pt x="190500" y="615950"/>
                  </a:lnTo>
                  <a:close/>
                </a:path>
                <a:path w="2068830" h="2494279">
                  <a:moveTo>
                    <a:pt x="196850" y="622300"/>
                  </a:moveTo>
                  <a:lnTo>
                    <a:pt x="162560" y="622300"/>
                  </a:lnTo>
                  <a:lnTo>
                    <a:pt x="168910" y="628649"/>
                  </a:lnTo>
                  <a:lnTo>
                    <a:pt x="203200" y="628649"/>
                  </a:lnTo>
                  <a:lnTo>
                    <a:pt x="196850" y="622300"/>
                  </a:lnTo>
                  <a:close/>
                </a:path>
                <a:path w="2068830" h="2494279">
                  <a:moveTo>
                    <a:pt x="203200" y="628650"/>
                  </a:moveTo>
                  <a:lnTo>
                    <a:pt x="168910" y="628650"/>
                  </a:lnTo>
                  <a:lnTo>
                    <a:pt x="175260" y="634999"/>
                  </a:lnTo>
                  <a:lnTo>
                    <a:pt x="209550" y="634999"/>
                  </a:lnTo>
                  <a:lnTo>
                    <a:pt x="203200" y="628650"/>
                  </a:lnTo>
                  <a:close/>
                </a:path>
                <a:path w="2068830" h="2494279">
                  <a:moveTo>
                    <a:pt x="209550" y="635000"/>
                  </a:moveTo>
                  <a:lnTo>
                    <a:pt x="175260" y="635000"/>
                  </a:lnTo>
                  <a:lnTo>
                    <a:pt x="181609" y="641349"/>
                  </a:lnTo>
                  <a:lnTo>
                    <a:pt x="215899" y="641349"/>
                  </a:lnTo>
                  <a:lnTo>
                    <a:pt x="209550" y="635000"/>
                  </a:lnTo>
                  <a:close/>
                </a:path>
                <a:path w="2068830" h="2494279">
                  <a:moveTo>
                    <a:pt x="215900" y="641350"/>
                  </a:moveTo>
                  <a:lnTo>
                    <a:pt x="181610" y="641350"/>
                  </a:lnTo>
                  <a:lnTo>
                    <a:pt x="187960" y="647699"/>
                  </a:lnTo>
                  <a:lnTo>
                    <a:pt x="222250" y="647699"/>
                  </a:lnTo>
                  <a:lnTo>
                    <a:pt x="215900" y="641350"/>
                  </a:lnTo>
                  <a:close/>
                </a:path>
                <a:path w="2068830" h="2494279">
                  <a:moveTo>
                    <a:pt x="222250" y="647700"/>
                  </a:moveTo>
                  <a:lnTo>
                    <a:pt x="187960" y="647700"/>
                  </a:lnTo>
                  <a:lnTo>
                    <a:pt x="194310" y="654049"/>
                  </a:lnTo>
                  <a:lnTo>
                    <a:pt x="228600" y="654049"/>
                  </a:lnTo>
                  <a:lnTo>
                    <a:pt x="222250" y="647700"/>
                  </a:lnTo>
                  <a:close/>
                </a:path>
                <a:path w="2068830" h="2494279">
                  <a:moveTo>
                    <a:pt x="228600" y="654050"/>
                  </a:moveTo>
                  <a:lnTo>
                    <a:pt x="194310" y="654050"/>
                  </a:lnTo>
                  <a:lnTo>
                    <a:pt x="200660" y="660399"/>
                  </a:lnTo>
                  <a:lnTo>
                    <a:pt x="234949" y="660399"/>
                  </a:lnTo>
                  <a:lnTo>
                    <a:pt x="228600" y="654050"/>
                  </a:lnTo>
                  <a:close/>
                </a:path>
                <a:path w="2068830" h="2494279">
                  <a:moveTo>
                    <a:pt x="234950" y="660400"/>
                  </a:moveTo>
                  <a:lnTo>
                    <a:pt x="200660" y="660400"/>
                  </a:lnTo>
                  <a:lnTo>
                    <a:pt x="207010" y="666749"/>
                  </a:lnTo>
                  <a:lnTo>
                    <a:pt x="241300" y="666749"/>
                  </a:lnTo>
                  <a:lnTo>
                    <a:pt x="234950" y="660400"/>
                  </a:lnTo>
                  <a:close/>
                </a:path>
                <a:path w="2068830" h="2494279">
                  <a:moveTo>
                    <a:pt x="241300" y="666750"/>
                  </a:moveTo>
                  <a:lnTo>
                    <a:pt x="207010" y="666750"/>
                  </a:lnTo>
                  <a:lnTo>
                    <a:pt x="213360" y="673099"/>
                  </a:lnTo>
                  <a:lnTo>
                    <a:pt x="247650" y="673099"/>
                  </a:lnTo>
                  <a:lnTo>
                    <a:pt x="241300" y="666750"/>
                  </a:lnTo>
                  <a:close/>
                </a:path>
                <a:path w="2068830" h="2494279">
                  <a:moveTo>
                    <a:pt x="247650" y="673100"/>
                  </a:moveTo>
                  <a:lnTo>
                    <a:pt x="213360" y="673100"/>
                  </a:lnTo>
                  <a:lnTo>
                    <a:pt x="219710" y="679449"/>
                  </a:lnTo>
                  <a:lnTo>
                    <a:pt x="254000" y="679449"/>
                  </a:lnTo>
                  <a:lnTo>
                    <a:pt x="247650" y="673100"/>
                  </a:lnTo>
                  <a:close/>
                </a:path>
                <a:path w="2068830" h="2494279">
                  <a:moveTo>
                    <a:pt x="254000" y="679450"/>
                  </a:moveTo>
                  <a:lnTo>
                    <a:pt x="219710" y="679450"/>
                  </a:lnTo>
                  <a:lnTo>
                    <a:pt x="226060" y="685799"/>
                  </a:lnTo>
                  <a:lnTo>
                    <a:pt x="260350" y="685799"/>
                  </a:lnTo>
                  <a:lnTo>
                    <a:pt x="254000" y="679450"/>
                  </a:lnTo>
                  <a:close/>
                </a:path>
                <a:path w="2068830" h="2494279">
                  <a:moveTo>
                    <a:pt x="260350" y="685800"/>
                  </a:moveTo>
                  <a:lnTo>
                    <a:pt x="226060" y="685800"/>
                  </a:lnTo>
                  <a:lnTo>
                    <a:pt x="232410" y="692149"/>
                  </a:lnTo>
                  <a:lnTo>
                    <a:pt x="266699" y="692149"/>
                  </a:lnTo>
                  <a:lnTo>
                    <a:pt x="260350" y="685800"/>
                  </a:lnTo>
                  <a:close/>
                </a:path>
                <a:path w="2068830" h="2494279">
                  <a:moveTo>
                    <a:pt x="266700" y="692150"/>
                  </a:moveTo>
                  <a:lnTo>
                    <a:pt x="232410" y="692150"/>
                  </a:lnTo>
                  <a:lnTo>
                    <a:pt x="238760" y="698499"/>
                  </a:lnTo>
                  <a:lnTo>
                    <a:pt x="273050" y="698499"/>
                  </a:lnTo>
                  <a:lnTo>
                    <a:pt x="266700" y="692150"/>
                  </a:lnTo>
                  <a:close/>
                </a:path>
                <a:path w="2068830" h="2494279">
                  <a:moveTo>
                    <a:pt x="273050" y="698500"/>
                  </a:moveTo>
                  <a:lnTo>
                    <a:pt x="238760" y="698500"/>
                  </a:lnTo>
                  <a:lnTo>
                    <a:pt x="245110" y="704849"/>
                  </a:lnTo>
                  <a:lnTo>
                    <a:pt x="279400" y="704849"/>
                  </a:lnTo>
                  <a:lnTo>
                    <a:pt x="273050" y="698500"/>
                  </a:lnTo>
                  <a:close/>
                </a:path>
                <a:path w="2068830" h="2494279">
                  <a:moveTo>
                    <a:pt x="279400" y="704850"/>
                  </a:moveTo>
                  <a:lnTo>
                    <a:pt x="245110" y="704850"/>
                  </a:lnTo>
                  <a:lnTo>
                    <a:pt x="251459" y="711199"/>
                  </a:lnTo>
                  <a:lnTo>
                    <a:pt x="285749" y="711199"/>
                  </a:lnTo>
                  <a:lnTo>
                    <a:pt x="279400" y="704850"/>
                  </a:lnTo>
                  <a:close/>
                </a:path>
                <a:path w="2068830" h="2494279">
                  <a:moveTo>
                    <a:pt x="285750" y="711199"/>
                  </a:moveTo>
                  <a:lnTo>
                    <a:pt x="251460" y="711199"/>
                  </a:lnTo>
                  <a:lnTo>
                    <a:pt x="257810" y="717549"/>
                  </a:lnTo>
                  <a:lnTo>
                    <a:pt x="292100" y="717549"/>
                  </a:lnTo>
                  <a:lnTo>
                    <a:pt x="285750" y="711199"/>
                  </a:lnTo>
                  <a:close/>
                </a:path>
                <a:path w="2068830" h="2494279">
                  <a:moveTo>
                    <a:pt x="292100" y="717550"/>
                  </a:moveTo>
                  <a:lnTo>
                    <a:pt x="257810" y="717550"/>
                  </a:lnTo>
                  <a:lnTo>
                    <a:pt x="264160" y="723899"/>
                  </a:lnTo>
                  <a:lnTo>
                    <a:pt x="298450" y="723899"/>
                  </a:lnTo>
                  <a:lnTo>
                    <a:pt x="292100" y="717550"/>
                  </a:lnTo>
                  <a:close/>
                </a:path>
                <a:path w="2068830" h="2494279">
                  <a:moveTo>
                    <a:pt x="298450" y="723900"/>
                  </a:moveTo>
                  <a:lnTo>
                    <a:pt x="264160" y="723900"/>
                  </a:lnTo>
                  <a:lnTo>
                    <a:pt x="270509" y="730249"/>
                  </a:lnTo>
                  <a:lnTo>
                    <a:pt x="304800" y="730249"/>
                  </a:lnTo>
                  <a:lnTo>
                    <a:pt x="298450" y="723900"/>
                  </a:lnTo>
                  <a:close/>
                </a:path>
                <a:path w="2068830" h="2494279">
                  <a:moveTo>
                    <a:pt x="304800" y="730250"/>
                  </a:moveTo>
                  <a:lnTo>
                    <a:pt x="270510" y="730250"/>
                  </a:lnTo>
                  <a:lnTo>
                    <a:pt x="276860" y="736599"/>
                  </a:lnTo>
                  <a:lnTo>
                    <a:pt x="311150" y="736599"/>
                  </a:lnTo>
                  <a:lnTo>
                    <a:pt x="304800" y="730250"/>
                  </a:lnTo>
                  <a:close/>
                </a:path>
                <a:path w="2068830" h="2494279">
                  <a:moveTo>
                    <a:pt x="311150" y="736600"/>
                  </a:moveTo>
                  <a:lnTo>
                    <a:pt x="276860" y="736600"/>
                  </a:lnTo>
                  <a:lnTo>
                    <a:pt x="283210" y="742949"/>
                  </a:lnTo>
                  <a:lnTo>
                    <a:pt x="317500" y="742949"/>
                  </a:lnTo>
                  <a:lnTo>
                    <a:pt x="311150" y="736600"/>
                  </a:lnTo>
                  <a:close/>
                </a:path>
                <a:path w="2068830" h="2494279">
                  <a:moveTo>
                    <a:pt x="317500" y="742950"/>
                  </a:moveTo>
                  <a:lnTo>
                    <a:pt x="283210" y="742950"/>
                  </a:lnTo>
                  <a:lnTo>
                    <a:pt x="289560" y="749299"/>
                  </a:lnTo>
                  <a:lnTo>
                    <a:pt x="323850" y="749299"/>
                  </a:lnTo>
                  <a:lnTo>
                    <a:pt x="317500" y="742950"/>
                  </a:lnTo>
                  <a:close/>
                </a:path>
                <a:path w="2068830" h="2494279">
                  <a:moveTo>
                    <a:pt x="323850" y="749300"/>
                  </a:moveTo>
                  <a:lnTo>
                    <a:pt x="289560" y="749300"/>
                  </a:lnTo>
                  <a:lnTo>
                    <a:pt x="295910" y="755649"/>
                  </a:lnTo>
                  <a:lnTo>
                    <a:pt x="330200" y="755649"/>
                  </a:lnTo>
                  <a:lnTo>
                    <a:pt x="323850" y="749300"/>
                  </a:lnTo>
                  <a:close/>
                </a:path>
                <a:path w="2068830" h="2494279">
                  <a:moveTo>
                    <a:pt x="330200" y="755650"/>
                  </a:moveTo>
                  <a:lnTo>
                    <a:pt x="295910" y="755650"/>
                  </a:lnTo>
                  <a:lnTo>
                    <a:pt x="302260" y="761999"/>
                  </a:lnTo>
                  <a:lnTo>
                    <a:pt x="336550" y="761999"/>
                  </a:lnTo>
                  <a:lnTo>
                    <a:pt x="330200" y="755650"/>
                  </a:lnTo>
                  <a:close/>
                </a:path>
                <a:path w="2068830" h="2494279">
                  <a:moveTo>
                    <a:pt x="336550" y="762000"/>
                  </a:moveTo>
                  <a:lnTo>
                    <a:pt x="302260" y="762000"/>
                  </a:lnTo>
                  <a:lnTo>
                    <a:pt x="308610" y="768349"/>
                  </a:lnTo>
                  <a:lnTo>
                    <a:pt x="342900" y="768349"/>
                  </a:lnTo>
                  <a:lnTo>
                    <a:pt x="336550" y="762000"/>
                  </a:lnTo>
                  <a:close/>
                </a:path>
                <a:path w="2068830" h="2494279">
                  <a:moveTo>
                    <a:pt x="342900" y="768350"/>
                  </a:moveTo>
                  <a:lnTo>
                    <a:pt x="308610" y="768350"/>
                  </a:lnTo>
                  <a:lnTo>
                    <a:pt x="314960" y="774699"/>
                  </a:lnTo>
                  <a:lnTo>
                    <a:pt x="349250" y="774699"/>
                  </a:lnTo>
                  <a:lnTo>
                    <a:pt x="342900" y="768350"/>
                  </a:lnTo>
                  <a:close/>
                </a:path>
                <a:path w="2068830" h="2494279">
                  <a:moveTo>
                    <a:pt x="349250" y="774700"/>
                  </a:moveTo>
                  <a:lnTo>
                    <a:pt x="314960" y="774700"/>
                  </a:lnTo>
                  <a:lnTo>
                    <a:pt x="321310" y="781049"/>
                  </a:lnTo>
                  <a:lnTo>
                    <a:pt x="355599" y="781049"/>
                  </a:lnTo>
                  <a:lnTo>
                    <a:pt x="349250" y="774700"/>
                  </a:lnTo>
                  <a:close/>
                </a:path>
                <a:path w="2068830" h="2494279">
                  <a:moveTo>
                    <a:pt x="355600" y="781050"/>
                  </a:moveTo>
                  <a:lnTo>
                    <a:pt x="321310" y="781050"/>
                  </a:lnTo>
                  <a:lnTo>
                    <a:pt x="327660" y="787399"/>
                  </a:lnTo>
                  <a:lnTo>
                    <a:pt x="361950" y="787399"/>
                  </a:lnTo>
                  <a:lnTo>
                    <a:pt x="355600" y="781050"/>
                  </a:lnTo>
                  <a:close/>
                </a:path>
                <a:path w="2068830" h="2494279">
                  <a:moveTo>
                    <a:pt x="361950" y="787400"/>
                  </a:moveTo>
                  <a:lnTo>
                    <a:pt x="327660" y="787400"/>
                  </a:lnTo>
                  <a:lnTo>
                    <a:pt x="334010" y="793749"/>
                  </a:lnTo>
                  <a:lnTo>
                    <a:pt x="368300" y="793749"/>
                  </a:lnTo>
                  <a:lnTo>
                    <a:pt x="361950" y="787400"/>
                  </a:lnTo>
                  <a:close/>
                </a:path>
                <a:path w="2068830" h="2494279">
                  <a:moveTo>
                    <a:pt x="368300" y="793750"/>
                  </a:moveTo>
                  <a:lnTo>
                    <a:pt x="334010" y="793750"/>
                  </a:lnTo>
                  <a:lnTo>
                    <a:pt x="340359" y="800099"/>
                  </a:lnTo>
                  <a:lnTo>
                    <a:pt x="374650" y="800099"/>
                  </a:lnTo>
                  <a:lnTo>
                    <a:pt x="368300" y="793750"/>
                  </a:lnTo>
                  <a:close/>
                </a:path>
                <a:path w="2068830" h="2494279">
                  <a:moveTo>
                    <a:pt x="374650" y="800100"/>
                  </a:moveTo>
                  <a:lnTo>
                    <a:pt x="340360" y="800100"/>
                  </a:lnTo>
                  <a:lnTo>
                    <a:pt x="346710" y="806449"/>
                  </a:lnTo>
                  <a:lnTo>
                    <a:pt x="381000" y="806449"/>
                  </a:lnTo>
                  <a:lnTo>
                    <a:pt x="374650" y="800100"/>
                  </a:lnTo>
                  <a:close/>
                </a:path>
                <a:path w="2068830" h="2494279">
                  <a:moveTo>
                    <a:pt x="381000" y="806450"/>
                  </a:moveTo>
                  <a:lnTo>
                    <a:pt x="346710" y="806450"/>
                  </a:lnTo>
                  <a:lnTo>
                    <a:pt x="353060" y="812799"/>
                  </a:lnTo>
                  <a:lnTo>
                    <a:pt x="387350" y="812799"/>
                  </a:lnTo>
                  <a:lnTo>
                    <a:pt x="381000" y="806450"/>
                  </a:lnTo>
                  <a:close/>
                </a:path>
                <a:path w="2068830" h="2494279">
                  <a:moveTo>
                    <a:pt x="387350" y="812800"/>
                  </a:moveTo>
                  <a:lnTo>
                    <a:pt x="353060" y="812800"/>
                  </a:lnTo>
                  <a:lnTo>
                    <a:pt x="359410" y="819149"/>
                  </a:lnTo>
                  <a:lnTo>
                    <a:pt x="393700" y="819149"/>
                  </a:lnTo>
                  <a:lnTo>
                    <a:pt x="387350" y="812800"/>
                  </a:lnTo>
                  <a:close/>
                </a:path>
                <a:path w="2068830" h="2494279">
                  <a:moveTo>
                    <a:pt x="393700" y="819150"/>
                  </a:moveTo>
                  <a:lnTo>
                    <a:pt x="359410" y="819150"/>
                  </a:lnTo>
                  <a:lnTo>
                    <a:pt x="365760" y="825499"/>
                  </a:lnTo>
                  <a:lnTo>
                    <a:pt x="400050" y="825499"/>
                  </a:lnTo>
                  <a:lnTo>
                    <a:pt x="393700" y="819150"/>
                  </a:lnTo>
                  <a:close/>
                </a:path>
                <a:path w="2068830" h="2494279">
                  <a:moveTo>
                    <a:pt x="400050" y="825500"/>
                  </a:moveTo>
                  <a:lnTo>
                    <a:pt x="365760" y="825500"/>
                  </a:lnTo>
                  <a:lnTo>
                    <a:pt x="372110" y="831849"/>
                  </a:lnTo>
                  <a:lnTo>
                    <a:pt x="406399" y="831849"/>
                  </a:lnTo>
                  <a:lnTo>
                    <a:pt x="400050" y="825500"/>
                  </a:lnTo>
                  <a:close/>
                </a:path>
                <a:path w="2068830" h="2494279">
                  <a:moveTo>
                    <a:pt x="406400" y="831850"/>
                  </a:moveTo>
                  <a:lnTo>
                    <a:pt x="372110" y="831850"/>
                  </a:lnTo>
                  <a:lnTo>
                    <a:pt x="378460" y="838199"/>
                  </a:lnTo>
                  <a:lnTo>
                    <a:pt x="412750" y="838199"/>
                  </a:lnTo>
                  <a:lnTo>
                    <a:pt x="406400" y="831850"/>
                  </a:lnTo>
                  <a:close/>
                </a:path>
                <a:path w="2068830" h="2494279">
                  <a:moveTo>
                    <a:pt x="412750" y="838200"/>
                  </a:moveTo>
                  <a:lnTo>
                    <a:pt x="378460" y="838200"/>
                  </a:lnTo>
                  <a:lnTo>
                    <a:pt x="384810" y="844549"/>
                  </a:lnTo>
                  <a:lnTo>
                    <a:pt x="419100" y="844549"/>
                  </a:lnTo>
                  <a:lnTo>
                    <a:pt x="412750" y="838200"/>
                  </a:lnTo>
                  <a:close/>
                </a:path>
                <a:path w="2068830" h="2494279">
                  <a:moveTo>
                    <a:pt x="419100" y="844550"/>
                  </a:moveTo>
                  <a:lnTo>
                    <a:pt x="384810" y="844550"/>
                  </a:lnTo>
                  <a:lnTo>
                    <a:pt x="391160" y="850899"/>
                  </a:lnTo>
                  <a:lnTo>
                    <a:pt x="425450" y="850899"/>
                  </a:lnTo>
                  <a:lnTo>
                    <a:pt x="419100" y="844550"/>
                  </a:lnTo>
                  <a:close/>
                </a:path>
                <a:path w="2068830" h="2494279">
                  <a:moveTo>
                    <a:pt x="425450" y="850900"/>
                  </a:moveTo>
                  <a:lnTo>
                    <a:pt x="391160" y="850900"/>
                  </a:lnTo>
                  <a:lnTo>
                    <a:pt x="397510" y="857249"/>
                  </a:lnTo>
                  <a:lnTo>
                    <a:pt x="431800" y="857249"/>
                  </a:lnTo>
                  <a:lnTo>
                    <a:pt x="425450" y="850900"/>
                  </a:lnTo>
                  <a:close/>
                </a:path>
                <a:path w="2068830" h="2494279">
                  <a:moveTo>
                    <a:pt x="431800" y="857250"/>
                  </a:moveTo>
                  <a:lnTo>
                    <a:pt x="397510" y="857250"/>
                  </a:lnTo>
                  <a:lnTo>
                    <a:pt x="403860" y="863599"/>
                  </a:lnTo>
                  <a:lnTo>
                    <a:pt x="438150" y="863599"/>
                  </a:lnTo>
                  <a:lnTo>
                    <a:pt x="431800" y="857250"/>
                  </a:lnTo>
                  <a:close/>
                </a:path>
                <a:path w="2068830" h="2494279">
                  <a:moveTo>
                    <a:pt x="438150" y="863600"/>
                  </a:moveTo>
                  <a:lnTo>
                    <a:pt x="403860" y="863600"/>
                  </a:lnTo>
                  <a:lnTo>
                    <a:pt x="410210" y="869949"/>
                  </a:lnTo>
                  <a:lnTo>
                    <a:pt x="444500" y="869949"/>
                  </a:lnTo>
                  <a:lnTo>
                    <a:pt x="438150" y="863600"/>
                  </a:lnTo>
                  <a:close/>
                </a:path>
                <a:path w="2068830" h="2494279">
                  <a:moveTo>
                    <a:pt x="444500" y="869950"/>
                  </a:moveTo>
                  <a:lnTo>
                    <a:pt x="410210" y="869950"/>
                  </a:lnTo>
                  <a:lnTo>
                    <a:pt x="424180" y="883919"/>
                  </a:lnTo>
                  <a:lnTo>
                    <a:pt x="458470" y="883919"/>
                  </a:lnTo>
                  <a:lnTo>
                    <a:pt x="444500" y="869950"/>
                  </a:lnTo>
                  <a:close/>
                </a:path>
                <a:path w="2068830" h="2494279">
                  <a:moveTo>
                    <a:pt x="458470" y="883919"/>
                  </a:moveTo>
                  <a:lnTo>
                    <a:pt x="424180" y="883919"/>
                  </a:lnTo>
                  <a:lnTo>
                    <a:pt x="436880" y="896619"/>
                  </a:lnTo>
                  <a:lnTo>
                    <a:pt x="471170" y="896619"/>
                  </a:lnTo>
                  <a:lnTo>
                    <a:pt x="458470" y="883919"/>
                  </a:lnTo>
                  <a:close/>
                </a:path>
                <a:path w="2068830" h="2494279">
                  <a:moveTo>
                    <a:pt x="471170" y="896619"/>
                  </a:moveTo>
                  <a:lnTo>
                    <a:pt x="436880" y="896619"/>
                  </a:lnTo>
                  <a:lnTo>
                    <a:pt x="468630" y="928369"/>
                  </a:lnTo>
                  <a:lnTo>
                    <a:pt x="502920" y="928369"/>
                  </a:lnTo>
                  <a:lnTo>
                    <a:pt x="471170" y="896619"/>
                  </a:lnTo>
                  <a:close/>
                </a:path>
                <a:path w="2068830" h="2494279">
                  <a:moveTo>
                    <a:pt x="502920" y="928370"/>
                  </a:moveTo>
                  <a:lnTo>
                    <a:pt x="468630" y="928370"/>
                  </a:lnTo>
                  <a:lnTo>
                    <a:pt x="500380" y="960119"/>
                  </a:lnTo>
                  <a:lnTo>
                    <a:pt x="534670" y="960119"/>
                  </a:lnTo>
                  <a:lnTo>
                    <a:pt x="502920" y="928370"/>
                  </a:lnTo>
                  <a:close/>
                </a:path>
                <a:path w="2068830" h="2494279">
                  <a:moveTo>
                    <a:pt x="534670" y="960120"/>
                  </a:moveTo>
                  <a:lnTo>
                    <a:pt x="500380" y="960120"/>
                  </a:lnTo>
                  <a:lnTo>
                    <a:pt x="504189" y="963929"/>
                  </a:lnTo>
                  <a:lnTo>
                    <a:pt x="538480" y="963929"/>
                  </a:lnTo>
                  <a:lnTo>
                    <a:pt x="534670" y="960120"/>
                  </a:lnTo>
                  <a:close/>
                </a:path>
                <a:path w="2068830" h="2494279">
                  <a:moveTo>
                    <a:pt x="538480" y="963930"/>
                  </a:moveTo>
                  <a:lnTo>
                    <a:pt x="504190" y="963930"/>
                  </a:lnTo>
                  <a:lnTo>
                    <a:pt x="519430" y="979169"/>
                  </a:lnTo>
                  <a:lnTo>
                    <a:pt x="553720" y="979169"/>
                  </a:lnTo>
                  <a:lnTo>
                    <a:pt x="538480" y="963930"/>
                  </a:lnTo>
                  <a:close/>
                </a:path>
                <a:path w="2068830" h="2494279">
                  <a:moveTo>
                    <a:pt x="553720" y="979169"/>
                  </a:moveTo>
                  <a:lnTo>
                    <a:pt x="519430" y="979169"/>
                  </a:lnTo>
                  <a:lnTo>
                    <a:pt x="535940" y="995679"/>
                  </a:lnTo>
                  <a:lnTo>
                    <a:pt x="570230" y="995679"/>
                  </a:lnTo>
                  <a:lnTo>
                    <a:pt x="553720" y="979169"/>
                  </a:lnTo>
                  <a:close/>
                </a:path>
                <a:path w="2068830" h="2494279">
                  <a:moveTo>
                    <a:pt x="570230" y="995680"/>
                  </a:moveTo>
                  <a:lnTo>
                    <a:pt x="535940" y="995680"/>
                  </a:lnTo>
                  <a:lnTo>
                    <a:pt x="561340" y="1021079"/>
                  </a:lnTo>
                  <a:lnTo>
                    <a:pt x="595630" y="1021079"/>
                  </a:lnTo>
                  <a:lnTo>
                    <a:pt x="570230" y="995680"/>
                  </a:lnTo>
                  <a:close/>
                </a:path>
                <a:path w="2068830" h="2494279">
                  <a:moveTo>
                    <a:pt x="595630" y="1021080"/>
                  </a:moveTo>
                  <a:lnTo>
                    <a:pt x="561340" y="1021080"/>
                  </a:lnTo>
                  <a:lnTo>
                    <a:pt x="563880" y="1023619"/>
                  </a:lnTo>
                  <a:lnTo>
                    <a:pt x="598170" y="1023619"/>
                  </a:lnTo>
                  <a:lnTo>
                    <a:pt x="595630" y="1021080"/>
                  </a:lnTo>
                  <a:close/>
                </a:path>
                <a:path w="2068830" h="2494279">
                  <a:moveTo>
                    <a:pt x="598170" y="1023619"/>
                  </a:moveTo>
                  <a:lnTo>
                    <a:pt x="563880" y="1023619"/>
                  </a:lnTo>
                  <a:lnTo>
                    <a:pt x="570230" y="1029969"/>
                  </a:lnTo>
                  <a:lnTo>
                    <a:pt x="604520" y="1029969"/>
                  </a:lnTo>
                  <a:lnTo>
                    <a:pt x="598170" y="1023619"/>
                  </a:lnTo>
                  <a:close/>
                </a:path>
                <a:path w="2068830" h="2494279">
                  <a:moveTo>
                    <a:pt x="604520" y="1029970"/>
                  </a:moveTo>
                  <a:lnTo>
                    <a:pt x="570230" y="1029970"/>
                  </a:lnTo>
                  <a:lnTo>
                    <a:pt x="576580" y="1036319"/>
                  </a:lnTo>
                  <a:lnTo>
                    <a:pt x="610870" y="1036319"/>
                  </a:lnTo>
                  <a:lnTo>
                    <a:pt x="604520" y="1029970"/>
                  </a:lnTo>
                  <a:close/>
                </a:path>
                <a:path w="2068830" h="2494279">
                  <a:moveTo>
                    <a:pt x="610870" y="1036319"/>
                  </a:moveTo>
                  <a:lnTo>
                    <a:pt x="576580" y="1036319"/>
                  </a:lnTo>
                  <a:lnTo>
                    <a:pt x="580390" y="1040129"/>
                  </a:lnTo>
                  <a:lnTo>
                    <a:pt x="614680" y="1040129"/>
                  </a:lnTo>
                  <a:lnTo>
                    <a:pt x="610870" y="1036319"/>
                  </a:lnTo>
                  <a:close/>
                </a:path>
                <a:path w="2068830" h="2494279">
                  <a:moveTo>
                    <a:pt x="614680" y="1040130"/>
                  </a:moveTo>
                  <a:lnTo>
                    <a:pt x="580390" y="1040130"/>
                  </a:lnTo>
                  <a:lnTo>
                    <a:pt x="582929" y="1042669"/>
                  </a:lnTo>
                  <a:lnTo>
                    <a:pt x="617220" y="1042669"/>
                  </a:lnTo>
                  <a:lnTo>
                    <a:pt x="614680" y="1040130"/>
                  </a:lnTo>
                  <a:close/>
                </a:path>
                <a:path w="2068830" h="2494279">
                  <a:moveTo>
                    <a:pt x="617220" y="1042669"/>
                  </a:moveTo>
                  <a:lnTo>
                    <a:pt x="582930" y="1042669"/>
                  </a:lnTo>
                  <a:lnTo>
                    <a:pt x="586740" y="1046479"/>
                  </a:lnTo>
                  <a:lnTo>
                    <a:pt x="621030" y="1046479"/>
                  </a:lnTo>
                  <a:lnTo>
                    <a:pt x="617220" y="1042669"/>
                  </a:lnTo>
                  <a:close/>
                </a:path>
                <a:path w="2068830" h="2494279">
                  <a:moveTo>
                    <a:pt x="621030" y="1046480"/>
                  </a:moveTo>
                  <a:lnTo>
                    <a:pt x="586740" y="1046480"/>
                  </a:lnTo>
                  <a:lnTo>
                    <a:pt x="593090" y="1052829"/>
                  </a:lnTo>
                  <a:lnTo>
                    <a:pt x="627380" y="1052829"/>
                  </a:lnTo>
                  <a:lnTo>
                    <a:pt x="621030" y="1046480"/>
                  </a:lnTo>
                  <a:close/>
                </a:path>
                <a:path w="2068830" h="2494279">
                  <a:moveTo>
                    <a:pt x="627380" y="1052829"/>
                  </a:moveTo>
                  <a:lnTo>
                    <a:pt x="593090" y="1052829"/>
                  </a:lnTo>
                  <a:lnTo>
                    <a:pt x="599440" y="1059179"/>
                  </a:lnTo>
                  <a:lnTo>
                    <a:pt x="633730" y="1059179"/>
                  </a:lnTo>
                  <a:lnTo>
                    <a:pt x="627380" y="1052829"/>
                  </a:lnTo>
                  <a:close/>
                </a:path>
                <a:path w="2068830" h="2494279">
                  <a:moveTo>
                    <a:pt x="633730" y="1059179"/>
                  </a:moveTo>
                  <a:lnTo>
                    <a:pt x="599440" y="1059179"/>
                  </a:lnTo>
                  <a:lnTo>
                    <a:pt x="601980" y="1061719"/>
                  </a:lnTo>
                  <a:lnTo>
                    <a:pt x="636270" y="1061719"/>
                  </a:lnTo>
                  <a:lnTo>
                    <a:pt x="633730" y="1059179"/>
                  </a:lnTo>
                  <a:close/>
                </a:path>
                <a:path w="2068830" h="2494279">
                  <a:moveTo>
                    <a:pt x="636270" y="1061720"/>
                  </a:moveTo>
                  <a:lnTo>
                    <a:pt x="601980" y="1061720"/>
                  </a:lnTo>
                  <a:lnTo>
                    <a:pt x="608330" y="1068069"/>
                  </a:lnTo>
                  <a:lnTo>
                    <a:pt x="642620" y="1068069"/>
                  </a:lnTo>
                  <a:lnTo>
                    <a:pt x="636270" y="1061720"/>
                  </a:lnTo>
                  <a:close/>
                </a:path>
                <a:path w="2068830" h="2494279">
                  <a:moveTo>
                    <a:pt x="642620" y="1068070"/>
                  </a:moveTo>
                  <a:lnTo>
                    <a:pt x="608330" y="1068070"/>
                  </a:lnTo>
                  <a:lnTo>
                    <a:pt x="612140" y="1071879"/>
                  </a:lnTo>
                  <a:lnTo>
                    <a:pt x="646430" y="1071879"/>
                  </a:lnTo>
                  <a:lnTo>
                    <a:pt x="642620" y="1068070"/>
                  </a:lnTo>
                  <a:close/>
                </a:path>
                <a:path w="2068830" h="2494279">
                  <a:moveTo>
                    <a:pt x="646430" y="1071880"/>
                  </a:moveTo>
                  <a:lnTo>
                    <a:pt x="612140" y="1071880"/>
                  </a:lnTo>
                  <a:lnTo>
                    <a:pt x="614680" y="1074419"/>
                  </a:lnTo>
                  <a:lnTo>
                    <a:pt x="648970" y="1074419"/>
                  </a:lnTo>
                  <a:lnTo>
                    <a:pt x="646430" y="1071880"/>
                  </a:lnTo>
                  <a:close/>
                </a:path>
                <a:path w="2068830" h="2494279">
                  <a:moveTo>
                    <a:pt x="648970" y="1074419"/>
                  </a:moveTo>
                  <a:lnTo>
                    <a:pt x="614680" y="1074419"/>
                  </a:lnTo>
                  <a:lnTo>
                    <a:pt x="618490" y="1078229"/>
                  </a:lnTo>
                  <a:lnTo>
                    <a:pt x="652780" y="1078229"/>
                  </a:lnTo>
                  <a:lnTo>
                    <a:pt x="648970" y="1074419"/>
                  </a:lnTo>
                  <a:close/>
                </a:path>
                <a:path w="2068830" h="2494279">
                  <a:moveTo>
                    <a:pt x="652780" y="1078230"/>
                  </a:moveTo>
                  <a:lnTo>
                    <a:pt x="618490" y="1078230"/>
                  </a:lnTo>
                  <a:lnTo>
                    <a:pt x="621030" y="1080769"/>
                  </a:lnTo>
                  <a:lnTo>
                    <a:pt x="655320" y="1080769"/>
                  </a:lnTo>
                  <a:lnTo>
                    <a:pt x="652780" y="1078230"/>
                  </a:lnTo>
                  <a:close/>
                </a:path>
                <a:path w="2068830" h="2494279">
                  <a:moveTo>
                    <a:pt x="655320" y="1080769"/>
                  </a:moveTo>
                  <a:lnTo>
                    <a:pt x="621030" y="1080769"/>
                  </a:lnTo>
                  <a:lnTo>
                    <a:pt x="624840" y="1084579"/>
                  </a:lnTo>
                  <a:lnTo>
                    <a:pt x="659130" y="1084579"/>
                  </a:lnTo>
                  <a:lnTo>
                    <a:pt x="655320" y="1080769"/>
                  </a:lnTo>
                  <a:close/>
                </a:path>
                <a:path w="2068830" h="2494279">
                  <a:moveTo>
                    <a:pt x="659130" y="1084580"/>
                  </a:moveTo>
                  <a:lnTo>
                    <a:pt x="624840" y="1084580"/>
                  </a:lnTo>
                  <a:lnTo>
                    <a:pt x="631190" y="1090929"/>
                  </a:lnTo>
                  <a:lnTo>
                    <a:pt x="665480" y="1090929"/>
                  </a:lnTo>
                  <a:lnTo>
                    <a:pt x="659130" y="1084580"/>
                  </a:lnTo>
                  <a:close/>
                </a:path>
                <a:path w="2068830" h="2494279">
                  <a:moveTo>
                    <a:pt x="665480" y="1090929"/>
                  </a:moveTo>
                  <a:lnTo>
                    <a:pt x="631190" y="1090929"/>
                  </a:lnTo>
                  <a:lnTo>
                    <a:pt x="633730" y="1093469"/>
                  </a:lnTo>
                  <a:lnTo>
                    <a:pt x="668020" y="1093469"/>
                  </a:lnTo>
                  <a:lnTo>
                    <a:pt x="665480" y="1090929"/>
                  </a:lnTo>
                  <a:close/>
                </a:path>
                <a:path w="2068830" h="2494279">
                  <a:moveTo>
                    <a:pt x="668020" y="1093469"/>
                  </a:moveTo>
                  <a:lnTo>
                    <a:pt x="633730" y="1093469"/>
                  </a:lnTo>
                  <a:lnTo>
                    <a:pt x="640080" y="1099819"/>
                  </a:lnTo>
                  <a:lnTo>
                    <a:pt x="674370" y="1099819"/>
                  </a:lnTo>
                  <a:lnTo>
                    <a:pt x="668020" y="1093469"/>
                  </a:lnTo>
                  <a:close/>
                </a:path>
                <a:path w="2068830" h="2494279">
                  <a:moveTo>
                    <a:pt x="674370" y="1099820"/>
                  </a:moveTo>
                  <a:lnTo>
                    <a:pt x="640080" y="1099820"/>
                  </a:lnTo>
                  <a:lnTo>
                    <a:pt x="643890" y="1103629"/>
                  </a:lnTo>
                  <a:lnTo>
                    <a:pt x="678180" y="1103629"/>
                  </a:lnTo>
                  <a:lnTo>
                    <a:pt x="674370" y="1099820"/>
                  </a:lnTo>
                  <a:close/>
                </a:path>
                <a:path w="2068830" h="2494279">
                  <a:moveTo>
                    <a:pt x="678180" y="1103630"/>
                  </a:moveTo>
                  <a:lnTo>
                    <a:pt x="643890" y="1103630"/>
                  </a:lnTo>
                  <a:lnTo>
                    <a:pt x="656590" y="1116329"/>
                  </a:lnTo>
                  <a:lnTo>
                    <a:pt x="690880" y="1116329"/>
                  </a:lnTo>
                  <a:lnTo>
                    <a:pt x="678180" y="1103630"/>
                  </a:lnTo>
                  <a:close/>
                </a:path>
                <a:path w="2068830" h="2494279">
                  <a:moveTo>
                    <a:pt x="690880" y="1116330"/>
                  </a:moveTo>
                  <a:lnTo>
                    <a:pt x="656590" y="1116330"/>
                  </a:lnTo>
                  <a:lnTo>
                    <a:pt x="659130" y="1118869"/>
                  </a:lnTo>
                  <a:lnTo>
                    <a:pt x="693420" y="1118869"/>
                  </a:lnTo>
                  <a:lnTo>
                    <a:pt x="690880" y="1116330"/>
                  </a:lnTo>
                  <a:close/>
                </a:path>
                <a:path w="2068830" h="2494279">
                  <a:moveTo>
                    <a:pt x="693420" y="1118870"/>
                  </a:moveTo>
                  <a:lnTo>
                    <a:pt x="659130" y="1118870"/>
                  </a:lnTo>
                  <a:lnTo>
                    <a:pt x="665480" y="1125219"/>
                  </a:lnTo>
                  <a:lnTo>
                    <a:pt x="699770" y="1125219"/>
                  </a:lnTo>
                  <a:lnTo>
                    <a:pt x="693420" y="1118870"/>
                  </a:lnTo>
                  <a:close/>
                </a:path>
                <a:path w="2068830" h="2494279">
                  <a:moveTo>
                    <a:pt x="699770" y="1125219"/>
                  </a:moveTo>
                  <a:lnTo>
                    <a:pt x="665480" y="1125219"/>
                  </a:lnTo>
                  <a:lnTo>
                    <a:pt x="675640" y="1135379"/>
                  </a:lnTo>
                  <a:lnTo>
                    <a:pt x="709930" y="1135379"/>
                  </a:lnTo>
                  <a:lnTo>
                    <a:pt x="699770" y="1125219"/>
                  </a:lnTo>
                  <a:close/>
                </a:path>
                <a:path w="2068830" h="2494279">
                  <a:moveTo>
                    <a:pt x="709930" y="1135380"/>
                  </a:moveTo>
                  <a:lnTo>
                    <a:pt x="675640" y="1135380"/>
                  </a:lnTo>
                  <a:lnTo>
                    <a:pt x="681990" y="1141729"/>
                  </a:lnTo>
                  <a:lnTo>
                    <a:pt x="716280" y="1141729"/>
                  </a:lnTo>
                  <a:lnTo>
                    <a:pt x="709930" y="1135380"/>
                  </a:lnTo>
                  <a:close/>
                </a:path>
                <a:path w="2068830" h="2494279">
                  <a:moveTo>
                    <a:pt x="716280" y="1141730"/>
                  </a:moveTo>
                  <a:lnTo>
                    <a:pt x="681990" y="1141730"/>
                  </a:lnTo>
                  <a:lnTo>
                    <a:pt x="684529" y="1144269"/>
                  </a:lnTo>
                  <a:lnTo>
                    <a:pt x="718820" y="1144269"/>
                  </a:lnTo>
                  <a:lnTo>
                    <a:pt x="716280" y="1141730"/>
                  </a:lnTo>
                  <a:close/>
                </a:path>
                <a:path w="2068830" h="2494279">
                  <a:moveTo>
                    <a:pt x="718820" y="1144269"/>
                  </a:moveTo>
                  <a:lnTo>
                    <a:pt x="684530" y="1144269"/>
                  </a:lnTo>
                  <a:lnTo>
                    <a:pt x="688340" y="1148079"/>
                  </a:lnTo>
                  <a:lnTo>
                    <a:pt x="722630" y="1148079"/>
                  </a:lnTo>
                  <a:lnTo>
                    <a:pt x="718820" y="1144269"/>
                  </a:lnTo>
                  <a:close/>
                </a:path>
                <a:path w="2068830" h="2494279">
                  <a:moveTo>
                    <a:pt x="722630" y="1148080"/>
                  </a:moveTo>
                  <a:lnTo>
                    <a:pt x="688340" y="1148080"/>
                  </a:lnTo>
                  <a:lnTo>
                    <a:pt x="690880" y="1150619"/>
                  </a:lnTo>
                  <a:lnTo>
                    <a:pt x="725170" y="1150619"/>
                  </a:lnTo>
                  <a:lnTo>
                    <a:pt x="722630" y="1148080"/>
                  </a:lnTo>
                  <a:close/>
                </a:path>
                <a:path w="2068830" h="2494279">
                  <a:moveTo>
                    <a:pt x="725170" y="1150620"/>
                  </a:moveTo>
                  <a:lnTo>
                    <a:pt x="690880" y="1150620"/>
                  </a:lnTo>
                  <a:lnTo>
                    <a:pt x="697230" y="1156969"/>
                  </a:lnTo>
                  <a:lnTo>
                    <a:pt x="731520" y="1156969"/>
                  </a:lnTo>
                  <a:lnTo>
                    <a:pt x="725170" y="1150620"/>
                  </a:lnTo>
                  <a:close/>
                </a:path>
                <a:path w="2068830" h="2494279">
                  <a:moveTo>
                    <a:pt x="731520" y="1156970"/>
                  </a:moveTo>
                  <a:lnTo>
                    <a:pt x="697230" y="1156970"/>
                  </a:lnTo>
                  <a:lnTo>
                    <a:pt x="707390" y="1167129"/>
                  </a:lnTo>
                  <a:lnTo>
                    <a:pt x="741680" y="1167129"/>
                  </a:lnTo>
                  <a:lnTo>
                    <a:pt x="731520" y="1156970"/>
                  </a:lnTo>
                  <a:close/>
                </a:path>
                <a:path w="2068830" h="2494279">
                  <a:moveTo>
                    <a:pt x="741680" y="1167130"/>
                  </a:moveTo>
                  <a:lnTo>
                    <a:pt x="707390" y="1167130"/>
                  </a:lnTo>
                  <a:lnTo>
                    <a:pt x="720090" y="1179829"/>
                  </a:lnTo>
                  <a:lnTo>
                    <a:pt x="754380" y="1179829"/>
                  </a:lnTo>
                  <a:lnTo>
                    <a:pt x="741680" y="1167130"/>
                  </a:lnTo>
                  <a:close/>
                </a:path>
                <a:path w="2068830" h="2494279">
                  <a:moveTo>
                    <a:pt x="754380" y="1179830"/>
                  </a:moveTo>
                  <a:lnTo>
                    <a:pt x="720090" y="1179830"/>
                  </a:lnTo>
                  <a:lnTo>
                    <a:pt x="745490" y="1205229"/>
                  </a:lnTo>
                  <a:lnTo>
                    <a:pt x="779780" y="1205229"/>
                  </a:lnTo>
                  <a:lnTo>
                    <a:pt x="754380" y="1179830"/>
                  </a:lnTo>
                  <a:close/>
                </a:path>
                <a:path w="2068830" h="2494279">
                  <a:moveTo>
                    <a:pt x="779780" y="1205230"/>
                  </a:moveTo>
                  <a:lnTo>
                    <a:pt x="745490" y="1205230"/>
                  </a:lnTo>
                  <a:lnTo>
                    <a:pt x="758190" y="1217929"/>
                  </a:lnTo>
                  <a:lnTo>
                    <a:pt x="792480" y="1217929"/>
                  </a:lnTo>
                  <a:lnTo>
                    <a:pt x="779780" y="1205230"/>
                  </a:lnTo>
                  <a:close/>
                </a:path>
                <a:path w="2068830" h="2494279">
                  <a:moveTo>
                    <a:pt x="792480" y="1217929"/>
                  </a:moveTo>
                  <a:lnTo>
                    <a:pt x="758190" y="1217929"/>
                  </a:lnTo>
                  <a:lnTo>
                    <a:pt x="789940" y="1249679"/>
                  </a:lnTo>
                  <a:lnTo>
                    <a:pt x="824230" y="1249679"/>
                  </a:lnTo>
                  <a:lnTo>
                    <a:pt x="792480" y="1217929"/>
                  </a:lnTo>
                  <a:close/>
                </a:path>
                <a:path w="2068830" h="2494279">
                  <a:moveTo>
                    <a:pt x="824230" y="1249679"/>
                  </a:moveTo>
                  <a:lnTo>
                    <a:pt x="789940" y="1249679"/>
                  </a:lnTo>
                  <a:lnTo>
                    <a:pt x="821690" y="1281429"/>
                  </a:lnTo>
                  <a:lnTo>
                    <a:pt x="855980" y="1281429"/>
                  </a:lnTo>
                  <a:lnTo>
                    <a:pt x="824230" y="1249679"/>
                  </a:lnTo>
                  <a:close/>
                </a:path>
                <a:path w="2068830" h="2494279">
                  <a:moveTo>
                    <a:pt x="855980" y="1281430"/>
                  </a:moveTo>
                  <a:lnTo>
                    <a:pt x="821690" y="1281430"/>
                  </a:lnTo>
                  <a:lnTo>
                    <a:pt x="853440" y="1313179"/>
                  </a:lnTo>
                  <a:lnTo>
                    <a:pt x="887730" y="1313179"/>
                  </a:lnTo>
                  <a:lnTo>
                    <a:pt x="855980" y="1281430"/>
                  </a:lnTo>
                  <a:close/>
                </a:path>
                <a:path w="2068830" h="2494279">
                  <a:moveTo>
                    <a:pt x="887730" y="1313179"/>
                  </a:moveTo>
                  <a:lnTo>
                    <a:pt x="853440" y="1313179"/>
                  </a:lnTo>
                  <a:lnTo>
                    <a:pt x="885190" y="1344929"/>
                  </a:lnTo>
                  <a:lnTo>
                    <a:pt x="919480" y="1344929"/>
                  </a:lnTo>
                  <a:lnTo>
                    <a:pt x="887730" y="1313179"/>
                  </a:lnTo>
                  <a:close/>
                </a:path>
                <a:path w="2068830" h="2494279">
                  <a:moveTo>
                    <a:pt x="919480" y="1344929"/>
                  </a:moveTo>
                  <a:lnTo>
                    <a:pt x="885190" y="1344929"/>
                  </a:lnTo>
                  <a:lnTo>
                    <a:pt x="929640" y="1389379"/>
                  </a:lnTo>
                  <a:lnTo>
                    <a:pt x="963930" y="1389379"/>
                  </a:lnTo>
                  <a:lnTo>
                    <a:pt x="919480" y="1344929"/>
                  </a:lnTo>
                  <a:close/>
                </a:path>
                <a:path w="2068830" h="2494279">
                  <a:moveTo>
                    <a:pt x="963930" y="1389379"/>
                  </a:moveTo>
                  <a:lnTo>
                    <a:pt x="929640" y="1389379"/>
                  </a:lnTo>
                  <a:lnTo>
                    <a:pt x="935990" y="1395729"/>
                  </a:lnTo>
                  <a:lnTo>
                    <a:pt x="970280" y="1395729"/>
                  </a:lnTo>
                  <a:lnTo>
                    <a:pt x="963930" y="1389379"/>
                  </a:lnTo>
                  <a:close/>
                </a:path>
                <a:path w="2068830" h="2494279">
                  <a:moveTo>
                    <a:pt x="970280" y="1395729"/>
                  </a:moveTo>
                  <a:lnTo>
                    <a:pt x="935990" y="1395729"/>
                  </a:lnTo>
                  <a:lnTo>
                    <a:pt x="948690" y="1408429"/>
                  </a:lnTo>
                  <a:lnTo>
                    <a:pt x="982980" y="1408429"/>
                  </a:lnTo>
                  <a:lnTo>
                    <a:pt x="970280" y="1395729"/>
                  </a:lnTo>
                  <a:close/>
                </a:path>
                <a:path w="2068830" h="2494279">
                  <a:moveTo>
                    <a:pt x="982980" y="1408429"/>
                  </a:moveTo>
                  <a:lnTo>
                    <a:pt x="948690" y="1408429"/>
                  </a:lnTo>
                  <a:lnTo>
                    <a:pt x="957580" y="1417319"/>
                  </a:lnTo>
                  <a:lnTo>
                    <a:pt x="991870" y="1417319"/>
                  </a:lnTo>
                  <a:lnTo>
                    <a:pt x="982980" y="1408429"/>
                  </a:lnTo>
                  <a:close/>
                </a:path>
                <a:path w="2068830" h="2494279">
                  <a:moveTo>
                    <a:pt x="991870" y="1417320"/>
                  </a:moveTo>
                  <a:lnTo>
                    <a:pt x="957580" y="1417320"/>
                  </a:lnTo>
                  <a:lnTo>
                    <a:pt x="961390" y="1421129"/>
                  </a:lnTo>
                  <a:lnTo>
                    <a:pt x="995680" y="1421129"/>
                  </a:lnTo>
                  <a:lnTo>
                    <a:pt x="991870" y="1417320"/>
                  </a:lnTo>
                  <a:close/>
                </a:path>
                <a:path w="2068830" h="2494279">
                  <a:moveTo>
                    <a:pt x="995680" y="1421129"/>
                  </a:moveTo>
                  <a:lnTo>
                    <a:pt x="961390" y="1421129"/>
                  </a:lnTo>
                  <a:lnTo>
                    <a:pt x="967740" y="1427479"/>
                  </a:lnTo>
                  <a:lnTo>
                    <a:pt x="1002030" y="1427479"/>
                  </a:lnTo>
                  <a:lnTo>
                    <a:pt x="995680" y="1421129"/>
                  </a:lnTo>
                  <a:close/>
                </a:path>
                <a:path w="2068830" h="2494279">
                  <a:moveTo>
                    <a:pt x="1002030" y="1427480"/>
                  </a:moveTo>
                  <a:lnTo>
                    <a:pt x="967740" y="1427480"/>
                  </a:lnTo>
                  <a:lnTo>
                    <a:pt x="980440" y="1440179"/>
                  </a:lnTo>
                  <a:lnTo>
                    <a:pt x="1014730" y="1440179"/>
                  </a:lnTo>
                  <a:lnTo>
                    <a:pt x="1002030" y="1427480"/>
                  </a:lnTo>
                  <a:close/>
                </a:path>
                <a:path w="2068830" h="2494279">
                  <a:moveTo>
                    <a:pt x="1014730" y="1440179"/>
                  </a:moveTo>
                  <a:lnTo>
                    <a:pt x="980440" y="1440179"/>
                  </a:lnTo>
                  <a:lnTo>
                    <a:pt x="1008380" y="1468119"/>
                  </a:lnTo>
                  <a:lnTo>
                    <a:pt x="1042670" y="1468119"/>
                  </a:lnTo>
                  <a:lnTo>
                    <a:pt x="1014730" y="1440179"/>
                  </a:lnTo>
                  <a:close/>
                </a:path>
                <a:path w="2068830" h="2494279">
                  <a:moveTo>
                    <a:pt x="1042670" y="1468119"/>
                  </a:moveTo>
                  <a:lnTo>
                    <a:pt x="1008380" y="1468119"/>
                  </a:lnTo>
                  <a:lnTo>
                    <a:pt x="1024890" y="1484629"/>
                  </a:lnTo>
                  <a:lnTo>
                    <a:pt x="1059180" y="1484629"/>
                  </a:lnTo>
                  <a:lnTo>
                    <a:pt x="1042670" y="1468119"/>
                  </a:lnTo>
                  <a:close/>
                </a:path>
                <a:path w="2068830" h="2494279">
                  <a:moveTo>
                    <a:pt x="1059180" y="1484629"/>
                  </a:moveTo>
                  <a:lnTo>
                    <a:pt x="1024890" y="1484629"/>
                  </a:lnTo>
                  <a:lnTo>
                    <a:pt x="1043940" y="1503679"/>
                  </a:lnTo>
                  <a:lnTo>
                    <a:pt x="1078230" y="1503679"/>
                  </a:lnTo>
                  <a:lnTo>
                    <a:pt x="1059180" y="1484629"/>
                  </a:lnTo>
                  <a:close/>
                </a:path>
                <a:path w="2068830" h="2494279">
                  <a:moveTo>
                    <a:pt x="1078230" y="1503679"/>
                  </a:moveTo>
                  <a:lnTo>
                    <a:pt x="1043940" y="1503679"/>
                  </a:lnTo>
                  <a:lnTo>
                    <a:pt x="1052830" y="1512569"/>
                  </a:lnTo>
                  <a:lnTo>
                    <a:pt x="1087120" y="1512569"/>
                  </a:lnTo>
                  <a:lnTo>
                    <a:pt x="1078230" y="1503679"/>
                  </a:lnTo>
                  <a:close/>
                </a:path>
                <a:path w="2068830" h="2494279">
                  <a:moveTo>
                    <a:pt x="1087120" y="1512569"/>
                  </a:moveTo>
                  <a:lnTo>
                    <a:pt x="1052830" y="1512569"/>
                  </a:lnTo>
                  <a:lnTo>
                    <a:pt x="1056640" y="1516379"/>
                  </a:lnTo>
                  <a:lnTo>
                    <a:pt x="1090930" y="1516379"/>
                  </a:lnTo>
                  <a:lnTo>
                    <a:pt x="1087120" y="1512569"/>
                  </a:lnTo>
                  <a:close/>
                </a:path>
                <a:path w="2068830" h="2494279">
                  <a:moveTo>
                    <a:pt x="1090930" y="1516379"/>
                  </a:moveTo>
                  <a:lnTo>
                    <a:pt x="1056640" y="1516379"/>
                  </a:lnTo>
                  <a:lnTo>
                    <a:pt x="1088390" y="1548129"/>
                  </a:lnTo>
                  <a:lnTo>
                    <a:pt x="1122680" y="1548129"/>
                  </a:lnTo>
                  <a:lnTo>
                    <a:pt x="1090930" y="1516379"/>
                  </a:lnTo>
                  <a:close/>
                </a:path>
                <a:path w="2068830" h="2494279">
                  <a:moveTo>
                    <a:pt x="1122680" y="1548130"/>
                  </a:moveTo>
                  <a:lnTo>
                    <a:pt x="1088390" y="1548130"/>
                  </a:lnTo>
                  <a:lnTo>
                    <a:pt x="1094740" y="1554479"/>
                  </a:lnTo>
                  <a:lnTo>
                    <a:pt x="1129030" y="1554479"/>
                  </a:lnTo>
                  <a:lnTo>
                    <a:pt x="1122680" y="1548130"/>
                  </a:lnTo>
                  <a:close/>
                </a:path>
                <a:path w="2068830" h="2494279">
                  <a:moveTo>
                    <a:pt x="1129030" y="1554480"/>
                  </a:moveTo>
                  <a:lnTo>
                    <a:pt x="1094740" y="1554480"/>
                  </a:lnTo>
                  <a:lnTo>
                    <a:pt x="1107440" y="1567179"/>
                  </a:lnTo>
                  <a:lnTo>
                    <a:pt x="1141730" y="1567179"/>
                  </a:lnTo>
                  <a:lnTo>
                    <a:pt x="1129030" y="1554480"/>
                  </a:lnTo>
                  <a:close/>
                </a:path>
                <a:path w="2068830" h="2494279">
                  <a:moveTo>
                    <a:pt x="1141730" y="1567179"/>
                  </a:moveTo>
                  <a:lnTo>
                    <a:pt x="1107440" y="1567179"/>
                  </a:lnTo>
                  <a:lnTo>
                    <a:pt x="1113790" y="1573529"/>
                  </a:lnTo>
                  <a:lnTo>
                    <a:pt x="1148080" y="1573529"/>
                  </a:lnTo>
                  <a:lnTo>
                    <a:pt x="1141730" y="1567179"/>
                  </a:lnTo>
                  <a:close/>
                </a:path>
                <a:path w="2068830" h="2494279">
                  <a:moveTo>
                    <a:pt x="1148080" y="1573530"/>
                  </a:moveTo>
                  <a:lnTo>
                    <a:pt x="1113790" y="1573530"/>
                  </a:lnTo>
                  <a:lnTo>
                    <a:pt x="1126490" y="1586229"/>
                  </a:lnTo>
                  <a:lnTo>
                    <a:pt x="1160780" y="1586229"/>
                  </a:lnTo>
                  <a:lnTo>
                    <a:pt x="1148080" y="1573530"/>
                  </a:lnTo>
                  <a:close/>
                </a:path>
                <a:path w="2068830" h="2494279">
                  <a:moveTo>
                    <a:pt x="1160780" y="1586230"/>
                  </a:moveTo>
                  <a:lnTo>
                    <a:pt x="1126490" y="1586230"/>
                  </a:lnTo>
                  <a:lnTo>
                    <a:pt x="1139190" y="1598929"/>
                  </a:lnTo>
                  <a:lnTo>
                    <a:pt x="1173480" y="1598929"/>
                  </a:lnTo>
                  <a:lnTo>
                    <a:pt x="1160780" y="1586230"/>
                  </a:lnTo>
                  <a:close/>
                </a:path>
                <a:path w="2068830" h="2494279">
                  <a:moveTo>
                    <a:pt x="1173480" y="1598929"/>
                  </a:moveTo>
                  <a:lnTo>
                    <a:pt x="1139190" y="1598929"/>
                  </a:lnTo>
                  <a:lnTo>
                    <a:pt x="1154430" y="1614169"/>
                  </a:lnTo>
                  <a:lnTo>
                    <a:pt x="1188720" y="1614169"/>
                  </a:lnTo>
                  <a:lnTo>
                    <a:pt x="1173480" y="1598929"/>
                  </a:lnTo>
                  <a:close/>
                </a:path>
                <a:path w="2068830" h="2494279">
                  <a:moveTo>
                    <a:pt x="1188720" y="1614169"/>
                  </a:moveTo>
                  <a:lnTo>
                    <a:pt x="1154430" y="1614169"/>
                  </a:lnTo>
                  <a:lnTo>
                    <a:pt x="1173480" y="1633219"/>
                  </a:lnTo>
                  <a:lnTo>
                    <a:pt x="1207770" y="1633219"/>
                  </a:lnTo>
                  <a:lnTo>
                    <a:pt x="1188720" y="1614169"/>
                  </a:lnTo>
                  <a:close/>
                </a:path>
                <a:path w="2068830" h="2494279">
                  <a:moveTo>
                    <a:pt x="1207770" y="1633220"/>
                  </a:moveTo>
                  <a:lnTo>
                    <a:pt x="1173480" y="1633220"/>
                  </a:lnTo>
                  <a:lnTo>
                    <a:pt x="1177290" y="1637029"/>
                  </a:lnTo>
                  <a:lnTo>
                    <a:pt x="1211580" y="1637029"/>
                  </a:lnTo>
                  <a:lnTo>
                    <a:pt x="1207770" y="1633220"/>
                  </a:lnTo>
                  <a:close/>
                </a:path>
                <a:path w="2068830" h="2494279">
                  <a:moveTo>
                    <a:pt x="1211580" y="1637029"/>
                  </a:moveTo>
                  <a:lnTo>
                    <a:pt x="1177290" y="1637029"/>
                  </a:lnTo>
                  <a:lnTo>
                    <a:pt x="1186180" y="1645919"/>
                  </a:lnTo>
                  <a:lnTo>
                    <a:pt x="1220470" y="1645919"/>
                  </a:lnTo>
                  <a:lnTo>
                    <a:pt x="1211580" y="1637029"/>
                  </a:lnTo>
                  <a:close/>
                </a:path>
                <a:path w="2068830" h="2494279">
                  <a:moveTo>
                    <a:pt x="1220470" y="1645920"/>
                  </a:moveTo>
                  <a:lnTo>
                    <a:pt x="1186180" y="1645920"/>
                  </a:lnTo>
                  <a:lnTo>
                    <a:pt x="1192530" y="1652269"/>
                  </a:lnTo>
                  <a:lnTo>
                    <a:pt x="1226820" y="1652269"/>
                  </a:lnTo>
                  <a:lnTo>
                    <a:pt x="1220470" y="1645920"/>
                  </a:lnTo>
                  <a:close/>
                </a:path>
                <a:path w="2068830" h="2494279">
                  <a:moveTo>
                    <a:pt x="1226820" y="1652270"/>
                  </a:moveTo>
                  <a:lnTo>
                    <a:pt x="1192530" y="1652270"/>
                  </a:lnTo>
                  <a:lnTo>
                    <a:pt x="1205230" y="1664969"/>
                  </a:lnTo>
                  <a:lnTo>
                    <a:pt x="1239520" y="1664969"/>
                  </a:lnTo>
                  <a:lnTo>
                    <a:pt x="1226820" y="1652270"/>
                  </a:lnTo>
                  <a:close/>
                </a:path>
                <a:path w="2068830" h="2494279">
                  <a:moveTo>
                    <a:pt x="1239520" y="1664970"/>
                  </a:moveTo>
                  <a:lnTo>
                    <a:pt x="1205230" y="1664970"/>
                  </a:lnTo>
                  <a:lnTo>
                    <a:pt x="1209040" y="1668779"/>
                  </a:lnTo>
                  <a:lnTo>
                    <a:pt x="1243330" y="1668779"/>
                  </a:lnTo>
                  <a:lnTo>
                    <a:pt x="1239520" y="1664970"/>
                  </a:lnTo>
                  <a:close/>
                </a:path>
                <a:path w="2068830" h="2494279">
                  <a:moveTo>
                    <a:pt x="1243330" y="1668779"/>
                  </a:moveTo>
                  <a:lnTo>
                    <a:pt x="1209040" y="1668779"/>
                  </a:lnTo>
                  <a:lnTo>
                    <a:pt x="1217930" y="1677669"/>
                  </a:lnTo>
                  <a:lnTo>
                    <a:pt x="1252220" y="1677669"/>
                  </a:lnTo>
                  <a:lnTo>
                    <a:pt x="1243330" y="1668779"/>
                  </a:lnTo>
                  <a:close/>
                </a:path>
                <a:path w="2068830" h="2494279">
                  <a:moveTo>
                    <a:pt x="1252220" y="1677670"/>
                  </a:moveTo>
                  <a:lnTo>
                    <a:pt x="1217930" y="1677670"/>
                  </a:lnTo>
                  <a:lnTo>
                    <a:pt x="1224280" y="1684019"/>
                  </a:lnTo>
                  <a:lnTo>
                    <a:pt x="1258570" y="1684019"/>
                  </a:lnTo>
                  <a:lnTo>
                    <a:pt x="1252220" y="1677670"/>
                  </a:lnTo>
                  <a:close/>
                </a:path>
                <a:path w="2068830" h="2494279">
                  <a:moveTo>
                    <a:pt x="1869440" y="2294890"/>
                  </a:moveTo>
                  <a:lnTo>
                    <a:pt x="1835150" y="2294890"/>
                  </a:lnTo>
                  <a:lnTo>
                    <a:pt x="2034540" y="2494279"/>
                  </a:lnTo>
                  <a:lnTo>
                    <a:pt x="2068830" y="2494279"/>
                  </a:lnTo>
                  <a:lnTo>
                    <a:pt x="1869440" y="2294890"/>
                  </a:lnTo>
                  <a:close/>
                </a:path>
                <a:path w="2068830" h="2494279">
                  <a:moveTo>
                    <a:pt x="1866900" y="2292349"/>
                  </a:moveTo>
                  <a:lnTo>
                    <a:pt x="1832610" y="2292349"/>
                  </a:lnTo>
                  <a:lnTo>
                    <a:pt x="1833880" y="2293619"/>
                  </a:lnTo>
                  <a:lnTo>
                    <a:pt x="1868170" y="2293619"/>
                  </a:lnTo>
                  <a:lnTo>
                    <a:pt x="1866900" y="2292349"/>
                  </a:lnTo>
                  <a:close/>
                </a:path>
                <a:path w="2068830" h="2494279">
                  <a:moveTo>
                    <a:pt x="1863090" y="2288540"/>
                  </a:moveTo>
                  <a:lnTo>
                    <a:pt x="1828800" y="2288540"/>
                  </a:lnTo>
                  <a:lnTo>
                    <a:pt x="1831340" y="2291079"/>
                  </a:lnTo>
                  <a:lnTo>
                    <a:pt x="1865630" y="2291079"/>
                  </a:lnTo>
                  <a:lnTo>
                    <a:pt x="1863090" y="2288540"/>
                  </a:lnTo>
                  <a:close/>
                </a:path>
                <a:path w="2068830" h="2494279">
                  <a:moveTo>
                    <a:pt x="1860550" y="2285999"/>
                  </a:moveTo>
                  <a:lnTo>
                    <a:pt x="1826260" y="2285999"/>
                  </a:lnTo>
                  <a:lnTo>
                    <a:pt x="1827530" y="2287270"/>
                  </a:lnTo>
                  <a:lnTo>
                    <a:pt x="1861820" y="2287270"/>
                  </a:lnTo>
                  <a:lnTo>
                    <a:pt x="1860550" y="2285999"/>
                  </a:lnTo>
                  <a:close/>
                </a:path>
                <a:path w="2068830" h="2494279">
                  <a:moveTo>
                    <a:pt x="1856740" y="2282189"/>
                  </a:moveTo>
                  <a:lnTo>
                    <a:pt x="1822450" y="2282189"/>
                  </a:lnTo>
                  <a:lnTo>
                    <a:pt x="1824990" y="2284729"/>
                  </a:lnTo>
                  <a:lnTo>
                    <a:pt x="1859280" y="2284729"/>
                  </a:lnTo>
                  <a:lnTo>
                    <a:pt x="1856740" y="2282189"/>
                  </a:lnTo>
                  <a:close/>
                </a:path>
                <a:path w="2068830" h="2494279">
                  <a:moveTo>
                    <a:pt x="1854200" y="2279649"/>
                  </a:moveTo>
                  <a:lnTo>
                    <a:pt x="1819910" y="2279649"/>
                  </a:lnTo>
                  <a:lnTo>
                    <a:pt x="1821180" y="2280920"/>
                  </a:lnTo>
                  <a:lnTo>
                    <a:pt x="1855470" y="2280920"/>
                  </a:lnTo>
                  <a:lnTo>
                    <a:pt x="1854200" y="2279649"/>
                  </a:lnTo>
                  <a:close/>
                </a:path>
                <a:path w="2068830" h="2494279">
                  <a:moveTo>
                    <a:pt x="1850390" y="2275839"/>
                  </a:moveTo>
                  <a:lnTo>
                    <a:pt x="1816100" y="2275839"/>
                  </a:lnTo>
                  <a:lnTo>
                    <a:pt x="1818640" y="2278379"/>
                  </a:lnTo>
                  <a:lnTo>
                    <a:pt x="1852930" y="2278379"/>
                  </a:lnTo>
                  <a:lnTo>
                    <a:pt x="1850390" y="2275839"/>
                  </a:lnTo>
                  <a:close/>
                </a:path>
                <a:path w="2068830" h="2494279">
                  <a:moveTo>
                    <a:pt x="1847850" y="2273299"/>
                  </a:moveTo>
                  <a:lnTo>
                    <a:pt x="1813560" y="2273299"/>
                  </a:lnTo>
                  <a:lnTo>
                    <a:pt x="1814830" y="2274570"/>
                  </a:lnTo>
                  <a:lnTo>
                    <a:pt x="1849120" y="2274570"/>
                  </a:lnTo>
                  <a:lnTo>
                    <a:pt x="1847850" y="2273299"/>
                  </a:lnTo>
                  <a:close/>
                </a:path>
                <a:path w="2068830" h="2494279">
                  <a:moveTo>
                    <a:pt x="1844040" y="2269489"/>
                  </a:moveTo>
                  <a:lnTo>
                    <a:pt x="1809750" y="2269489"/>
                  </a:lnTo>
                  <a:lnTo>
                    <a:pt x="1812290" y="2272029"/>
                  </a:lnTo>
                  <a:lnTo>
                    <a:pt x="1846580" y="2272029"/>
                  </a:lnTo>
                  <a:lnTo>
                    <a:pt x="1844040" y="2269489"/>
                  </a:lnTo>
                  <a:close/>
                </a:path>
                <a:path w="2068830" h="2494279">
                  <a:moveTo>
                    <a:pt x="1841500" y="2266949"/>
                  </a:moveTo>
                  <a:lnTo>
                    <a:pt x="1807210" y="2266949"/>
                  </a:lnTo>
                  <a:lnTo>
                    <a:pt x="1808480" y="2268219"/>
                  </a:lnTo>
                  <a:lnTo>
                    <a:pt x="1842770" y="2268219"/>
                  </a:lnTo>
                  <a:lnTo>
                    <a:pt x="1841500" y="2266949"/>
                  </a:lnTo>
                  <a:close/>
                </a:path>
                <a:path w="2068830" h="2494279">
                  <a:moveTo>
                    <a:pt x="1837690" y="2263139"/>
                  </a:moveTo>
                  <a:lnTo>
                    <a:pt x="1803400" y="2263139"/>
                  </a:lnTo>
                  <a:lnTo>
                    <a:pt x="1805940" y="2265679"/>
                  </a:lnTo>
                  <a:lnTo>
                    <a:pt x="1840230" y="2265679"/>
                  </a:lnTo>
                  <a:lnTo>
                    <a:pt x="1837690" y="2263139"/>
                  </a:lnTo>
                  <a:close/>
                </a:path>
                <a:path w="2068830" h="2494279">
                  <a:moveTo>
                    <a:pt x="1835150" y="2260599"/>
                  </a:moveTo>
                  <a:lnTo>
                    <a:pt x="1800860" y="2260599"/>
                  </a:lnTo>
                  <a:lnTo>
                    <a:pt x="1802130" y="2261869"/>
                  </a:lnTo>
                  <a:lnTo>
                    <a:pt x="1836420" y="2261869"/>
                  </a:lnTo>
                  <a:lnTo>
                    <a:pt x="1835150" y="2260599"/>
                  </a:lnTo>
                  <a:close/>
                </a:path>
                <a:path w="2068830" h="2494279">
                  <a:moveTo>
                    <a:pt x="1831340" y="2256790"/>
                  </a:moveTo>
                  <a:lnTo>
                    <a:pt x="1797050" y="2256790"/>
                  </a:lnTo>
                  <a:lnTo>
                    <a:pt x="1799590" y="2259329"/>
                  </a:lnTo>
                  <a:lnTo>
                    <a:pt x="1833880" y="2259329"/>
                  </a:lnTo>
                  <a:lnTo>
                    <a:pt x="1831340" y="2256790"/>
                  </a:lnTo>
                  <a:close/>
                </a:path>
                <a:path w="2068830" h="2494279">
                  <a:moveTo>
                    <a:pt x="1828800" y="2254249"/>
                  </a:moveTo>
                  <a:lnTo>
                    <a:pt x="1794510" y="2254249"/>
                  </a:lnTo>
                  <a:lnTo>
                    <a:pt x="1795780" y="2255520"/>
                  </a:lnTo>
                  <a:lnTo>
                    <a:pt x="1830070" y="2255520"/>
                  </a:lnTo>
                  <a:lnTo>
                    <a:pt x="1828800" y="2254249"/>
                  </a:lnTo>
                  <a:close/>
                </a:path>
                <a:path w="2068830" h="2494279">
                  <a:moveTo>
                    <a:pt x="1824990" y="2250439"/>
                  </a:moveTo>
                  <a:lnTo>
                    <a:pt x="1790700" y="2250439"/>
                  </a:lnTo>
                  <a:lnTo>
                    <a:pt x="1793240" y="2252979"/>
                  </a:lnTo>
                  <a:lnTo>
                    <a:pt x="1827530" y="2252979"/>
                  </a:lnTo>
                  <a:lnTo>
                    <a:pt x="1824990" y="2250439"/>
                  </a:lnTo>
                  <a:close/>
                </a:path>
                <a:path w="2068830" h="2494279">
                  <a:moveTo>
                    <a:pt x="1822450" y="2247899"/>
                  </a:moveTo>
                  <a:lnTo>
                    <a:pt x="1788160" y="2247899"/>
                  </a:lnTo>
                  <a:lnTo>
                    <a:pt x="1789430" y="2249170"/>
                  </a:lnTo>
                  <a:lnTo>
                    <a:pt x="1823720" y="2249170"/>
                  </a:lnTo>
                  <a:lnTo>
                    <a:pt x="1822450" y="2247899"/>
                  </a:lnTo>
                  <a:close/>
                </a:path>
                <a:path w="2068830" h="2494279">
                  <a:moveTo>
                    <a:pt x="1818640" y="2244089"/>
                  </a:moveTo>
                  <a:lnTo>
                    <a:pt x="1784350" y="2244089"/>
                  </a:lnTo>
                  <a:lnTo>
                    <a:pt x="1786890" y="2246629"/>
                  </a:lnTo>
                  <a:lnTo>
                    <a:pt x="1821180" y="2246629"/>
                  </a:lnTo>
                  <a:lnTo>
                    <a:pt x="1818640" y="2244089"/>
                  </a:lnTo>
                  <a:close/>
                </a:path>
                <a:path w="2068830" h="2494279">
                  <a:moveTo>
                    <a:pt x="1816100" y="2241549"/>
                  </a:moveTo>
                  <a:lnTo>
                    <a:pt x="1781810" y="2241549"/>
                  </a:lnTo>
                  <a:lnTo>
                    <a:pt x="1783080" y="2242819"/>
                  </a:lnTo>
                  <a:lnTo>
                    <a:pt x="1817370" y="2242819"/>
                  </a:lnTo>
                  <a:lnTo>
                    <a:pt x="1816100" y="2241549"/>
                  </a:lnTo>
                  <a:close/>
                </a:path>
                <a:path w="2068830" h="2494279">
                  <a:moveTo>
                    <a:pt x="1812290" y="2237739"/>
                  </a:moveTo>
                  <a:lnTo>
                    <a:pt x="1778000" y="2237739"/>
                  </a:lnTo>
                  <a:lnTo>
                    <a:pt x="1780540" y="2240279"/>
                  </a:lnTo>
                  <a:lnTo>
                    <a:pt x="1814830" y="2240279"/>
                  </a:lnTo>
                  <a:lnTo>
                    <a:pt x="1812290" y="2237739"/>
                  </a:lnTo>
                  <a:close/>
                </a:path>
                <a:path w="2068830" h="2494279">
                  <a:moveTo>
                    <a:pt x="1809750" y="2235199"/>
                  </a:moveTo>
                  <a:lnTo>
                    <a:pt x="1775460" y="2235199"/>
                  </a:lnTo>
                  <a:lnTo>
                    <a:pt x="1776730" y="2236469"/>
                  </a:lnTo>
                  <a:lnTo>
                    <a:pt x="1811020" y="2236469"/>
                  </a:lnTo>
                  <a:lnTo>
                    <a:pt x="1809750" y="2235199"/>
                  </a:lnTo>
                  <a:close/>
                </a:path>
                <a:path w="2068830" h="2494279">
                  <a:moveTo>
                    <a:pt x="1805940" y="2231389"/>
                  </a:moveTo>
                  <a:lnTo>
                    <a:pt x="1771650" y="2231389"/>
                  </a:lnTo>
                  <a:lnTo>
                    <a:pt x="1774190" y="2233929"/>
                  </a:lnTo>
                  <a:lnTo>
                    <a:pt x="1808480" y="2233929"/>
                  </a:lnTo>
                  <a:lnTo>
                    <a:pt x="1805940" y="2231389"/>
                  </a:lnTo>
                  <a:close/>
                </a:path>
                <a:path w="2068830" h="2494279">
                  <a:moveTo>
                    <a:pt x="1803400" y="2228849"/>
                  </a:moveTo>
                  <a:lnTo>
                    <a:pt x="1769110" y="2228849"/>
                  </a:lnTo>
                  <a:lnTo>
                    <a:pt x="1770380" y="2230119"/>
                  </a:lnTo>
                  <a:lnTo>
                    <a:pt x="1804670" y="2230119"/>
                  </a:lnTo>
                  <a:lnTo>
                    <a:pt x="1803400" y="2228849"/>
                  </a:lnTo>
                  <a:close/>
                </a:path>
                <a:path w="2068830" h="2494279">
                  <a:moveTo>
                    <a:pt x="1799590" y="2225039"/>
                  </a:moveTo>
                  <a:lnTo>
                    <a:pt x="1765300" y="2225039"/>
                  </a:lnTo>
                  <a:lnTo>
                    <a:pt x="1767840" y="2227579"/>
                  </a:lnTo>
                  <a:lnTo>
                    <a:pt x="1802130" y="2227579"/>
                  </a:lnTo>
                  <a:lnTo>
                    <a:pt x="1799590" y="2225039"/>
                  </a:lnTo>
                  <a:close/>
                </a:path>
                <a:path w="2068830" h="2494279">
                  <a:moveTo>
                    <a:pt x="1797050" y="2222499"/>
                  </a:moveTo>
                  <a:lnTo>
                    <a:pt x="1762760" y="2222499"/>
                  </a:lnTo>
                  <a:lnTo>
                    <a:pt x="1764030" y="2223769"/>
                  </a:lnTo>
                  <a:lnTo>
                    <a:pt x="1798320" y="2223769"/>
                  </a:lnTo>
                  <a:lnTo>
                    <a:pt x="1797050" y="2222499"/>
                  </a:lnTo>
                  <a:close/>
                </a:path>
                <a:path w="2068830" h="2494279">
                  <a:moveTo>
                    <a:pt x="1793240" y="2218689"/>
                  </a:moveTo>
                  <a:lnTo>
                    <a:pt x="1758950" y="2218689"/>
                  </a:lnTo>
                  <a:lnTo>
                    <a:pt x="1761490" y="2221229"/>
                  </a:lnTo>
                  <a:lnTo>
                    <a:pt x="1795780" y="2221229"/>
                  </a:lnTo>
                  <a:lnTo>
                    <a:pt x="1793240" y="2218689"/>
                  </a:lnTo>
                  <a:close/>
                </a:path>
                <a:path w="2068830" h="2494279">
                  <a:moveTo>
                    <a:pt x="1790700" y="2216149"/>
                  </a:moveTo>
                  <a:lnTo>
                    <a:pt x="1756410" y="2216149"/>
                  </a:lnTo>
                  <a:lnTo>
                    <a:pt x="1757680" y="2217419"/>
                  </a:lnTo>
                  <a:lnTo>
                    <a:pt x="1791970" y="2217419"/>
                  </a:lnTo>
                  <a:lnTo>
                    <a:pt x="1790700" y="2216149"/>
                  </a:lnTo>
                  <a:close/>
                </a:path>
                <a:path w="2068830" h="2494279">
                  <a:moveTo>
                    <a:pt x="1786890" y="2212339"/>
                  </a:moveTo>
                  <a:lnTo>
                    <a:pt x="1752600" y="2212339"/>
                  </a:lnTo>
                  <a:lnTo>
                    <a:pt x="1755140" y="2214879"/>
                  </a:lnTo>
                  <a:lnTo>
                    <a:pt x="1789430" y="2214879"/>
                  </a:lnTo>
                  <a:lnTo>
                    <a:pt x="1786890" y="2212339"/>
                  </a:lnTo>
                  <a:close/>
                </a:path>
                <a:path w="2068830" h="2494279">
                  <a:moveTo>
                    <a:pt x="1784350" y="2209799"/>
                  </a:moveTo>
                  <a:lnTo>
                    <a:pt x="1750060" y="2209799"/>
                  </a:lnTo>
                  <a:lnTo>
                    <a:pt x="1751330" y="2211069"/>
                  </a:lnTo>
                  <a:lnTo>
                    <a:pt x="1785620" y="2211069"/>
                  </a:lnTo>
                  <a:lnTo>
                    <a:pt x="1784350" y="2209799"/>
                  </a:lnTo>
                  <a:close/>
                </a:path>
                <a:path w="2068830" h="2494279">
                  <a:moveTo>
                    <a:pt x="1780540" y="2205989"/>
                  </a:moveTo>
                  <a:lnTo>
                    <a:pt x="1746250" y="2205989"/>
                  </a:lnTo>
                  <a:lnTo>
                    <a:pt x="1748790" y="2208529"/>
                  </a:lnTo>
                  <a:lnTo>
                    <a:pt x="1783080" y="2208529"/>
                  </a:lnTo>
                  <a:lnTo>
                    <a:pt x="1780540" y="2205989"/>
                  </a:lnTo>
                  <a:close/>
                </a:path>
                <a:path w="2068830" h="2494279">
                  <a:moveTo>
                    <a:pt x="1778000" y="2203449"/>
                  </a:moveTo>
                  <a:lnTo>
                    <a:pt x="1743710" y="2203449"/>
                  </a:lnTo>
                  <a:lnTo>
                    <a:pt x="1744980" y="2204719"/>
                  </a:lnTo>
                  <a:lnTo>
                    <a:pt x="1779270" y="2204719"/>
                  </a:lnTo>
                  <a:lnTo>
                    <a:pt x="1778000" y="2203449"/>
                  </a:lnTo>
                  <a:close/>
                </a:path>
                <a:path w="2068830" h="2494279">
                  <a:moveTo>
                    <a:pt x="1771650" y="2197100"/>
                  </a:moveTo>
                  <a:lnTo>
                    <a:pt x="1737360" y="2197100"/>
                  </a:lnTo>
                  <a:lnTo>
                    <a:pt x="1742440" y="2202179"/>
                  </a:lnTo>
                  <a:lnTo>
                    <a:pt x="1776730" y="2202179"/>
                  </a:lnTo>
                  <a:lnTo>
                    <a:pt x="1771650" y="2197100"/>
                  </a:lnTo>
                  <a:close/>
                </a:path>
                <a:path w="2068830" h="2494279">
                  <a:moveTo>
                    <a:pt x="1767840" y="2193289"/>
                  </a:moveTo>
                  <a:lnTo>
                    <a:pt x="1733550" y="2193289"/>
                  </a:lnTo>
                  <a:lnTo>
                    <a:pt x="1736090" y="2195829"/>
                  </a:lnTo>
                  <a:lnTo>
                    <a:pt x="1770380" y="2195829"/>
                  </a:lnTo>
                  <a:lnTo>
                    <a:pt x="1767840" y="2193289"/>
                  </a:lnTo>
                  <a:close/>
                </a:path>
                <a:path w="2068830" h="2494279">
                  <a:moveTo>
                    <a:pt x="1765300" y="2190749"/>
                  </a:moveTo>
                  <a:lnTo>
                    <a:pt x="1731010" y="2190749"/>
                  </a:lnTo>
                  <a:lnTo>
                    <a:pt x="1732280" y="2192019"/>
                  </a:lnTo>
                  <a:lnTo>
                    <a:pt x="1766570" y="2192019"/>
                  </a:lnTo>
                  <a:lnTo>
                    <a:pt x="1765300" y="2190749"/>
                  </a:lnTo>
                  <a:close/>
                </a:path>
                <a:path w="2068830" h="2494279">
                  <a:moveTo>
                    <a:pt x="1761490" y="2186940"/>
                  </a:moveTo>
                  <a:lnTo>
                    <a:pt x="1727200" y="2186940"/>
                  </a:lnTo>
                  <a:lnTo>
                    <a:pt x="1729740" y="2189479"/>
                  </a:lnTo>
                  <a:lnTo>
                    <a:pt x="1764030" y="2189479"/>
                  </a:lnTo>
                  <a:lnTo>
                    <a:pt x="1761490" y="2186940"/>
                  </a:lnTo>
                  <a:close/>
                </a:path>
                <a:path w="2068830" h="2494279">
                  <a:moveTo>
                    <a:pt x="1758950" y="2184399"/>
                  </a:moveTo>
                  <a:lnTo>
                    <a:pt x="1724660" y="2184399"/>
                  </a:lnTo>
                  <a:lnTo>
                    <a:pt x="1725930" y="2185669"/>
                  </a:lnTo>
                  <a:lnTo>
                    <a:pt x="1760220" y="2185669"/>
                  </a:lnTo>
                  <a:lnTo>
                    <a:pt x="1758950" y="2184399"/>
                  </a:lnTo>
                  <a:close/>
                </a:path>
                <a:path w="2068830" h="2494279">
                  <a:moveTo>
                    <a:pt x="1755140" y="2180589"/>
                  </a:moveTo>
                  <a:lnTo>
                    <a:pt x="1720850" y="2180589"/>
                  </a:lnTo>
                  <a:lnTo>
                    <a:pt x="1723390" y="2183129"/>
                  </a:lnTo>
                  <a:lnTo>
                    <a:pt x="1757680" y="2183129"/>
                  </a:lnTo>
                  <a:lnTo>
                    <a:pt x="1755140" y="2180589"/>
                  </a:lnTo>
                  <a:close/>
                </a:path>
                <a:path w="2068830" h="2494279">
                  <a:moveTo>
                    <a:pt x="1752600" y="2178049"/>
                  </a:moveTo>
                  <a:lnTo>
                    <a:pt x="1718310" y="2178049"/>
                  </a:lnTo>
                  <a:lnTo>
                    <a:pt x="1719580" y="2179319"/>
                  </a:lnTo>
                  <a:lnTo>
                    <a:pt x="1753870" y="2179319"/>
                  </a:lnTo>
                  <a:lnTo>
                    <a:pt x="1752600" y="2178049"/>
                  </a:lnTo>
                  <a:close/>
                </a:path>
                <a:path w="2068830" h="2494279">
                  <a:moveTo>
                    <a:pt x="1748790" y="2174239"/>
                  </a:moveTo>
                  <a:lnTo>
                    <a:pt x="1714500" y="2174239"/>
                  </a:lnTo>
                  <a:lnTo>
                    <a:pt x="1717040" y="2176779"/>
                  </a:lnTo>
                  <a:lnTo>
                    <a:pt x="1751330" y="2176779"/>
                  </a:lnTo>
                  <a:lnTo>
                    <a:pt x="1748790" y="2174239"/>
                  </a:lnTo>
                  <a:close/>
                </a:path>
                <a:path w="2068830" h="2494279">
                  <a:moveTo>
                    <a:pt x="1746250" y="2171699"/>
                  </a:moveTo>
                  <a:lnTo>
                    <a:pt x="1711960" y="2171699"/>
                  </a:lnTo>
                  <a:lnTo>
                    <a:pt x="1713230" y="2172969"/>
                  </a:lnTo>
                  <a:lnTo>
                    <a:pt x="1747520" y="2172969"/>
                  </a:lnTo>
                  <a:lnTo>
                    <a:pt x="1746250" y="2171699"/>
                  </a:lnTo>
                  <a:close/>
                </a:path>
                <a:path w="2068830" h="2494279">
                  <a:moveTo>
                    <a:pt x="1742440" y="2167889"/>
                  </a:moveTo>
                  <a:lnTo>
                    <a:pt x="1708150" y="2167889"/>
                  </a:lnTo>
                  <a:lnTo>
                    <a:pt x="1710690" y="2170429"/>
                  </a:lnTo>
                  <a:lnTo>
                    <a:pt x="1744980" y="2170429"/>
                  </a:lnTo>
                  <a:lnTo>
                    <a:pt x="1742440" y="2167889"/>
                  </a:lnTo>
                  <a:close/>
                </a:path>
                <a:path w="2068830" h="2494279">
                  <a:moveTo>
                    <a:pt x="1739900" y="2165349"/>
                  </a:moveTo>
                  <a:lnTo>
                    <a:pt x="1705610" y="2165349"/>
                  </a:lnTo>
                  <a:lnTo>
                    <a:pt x="1706880" y="2166619"/>
                  </a:lnTo>
                  <a:lnTo>
                    <a:pt x="1741170" y="2166619"/>
                  </a:lnTo>
                  <a:lnTo>
                    <a:pt x="1739900" y="2165349"/>
                  </a:lnTo>
                  <a:close/>
                </a:path>
                <a:path w="2068830" h="2494279">
                  <a:moveTo>
                    <a:pt x="1736090" y="2161539"/>
                  </a:moveTo>
                  <a:lnTo>
                    <a:pt x="1701800" y="2161539"/>
                  </a:lnTo>
                  <a:lnTo>
                    <a:pt x="1704340" y="2164079"/>
                  </a:lnTo>
                  <a:lnTo>
                    <a:pt x="1738630" y="2164079"/>
                  </a:lnTo>
                  <a:lnTo>
                    <a:pt x="1736090" y="2161539"/>
                  </a:lnTo>
                  <a:close/>
                </a:path>
                <a:path w="2068830" h="2494279">
                  <a:moveTo>
                    <a:pt x="1733550" y="2158999"/>
                  </a:moveTo>
                  <a:lnTo>
                    <a:pt x="1699260" y="2158999"/>
                  </a:lnTo>
                  <a:lnTo>
                    <a:pt x="1700530" y="2160269"/>
                  </a:lnTo>
                  <a:lnTo>
                    <a:pt x="1734820" y="2160269"/>
                  </a:lnTo>
                  <a:lnTo>
                    <a:pt x="1733550" y="2158999"/>
                  </a:lnTo>
                  <a:close/>
                </a:path>
                <a:path w="2068830" h="2494279">
                  <a:moveTo>
                    <a:pt x="1729740" y="2155190"/>
                  </a:moveTo>
                  <a:lnTo>
                    <a:pt x="1695450" y="2155190"/>
                  </a:lnTo>
                  <a:lnTo>
                    <a:pt x="1697990" y="2157729"/>
                  </a:lnTo>
                  <a:lnTo>
                    <a:pt x="1732280" y="2157729"/>
                  </a:lnTo>
                  <a:lnTo>
                    <a:pt x="1729740" y="2155190"/>
                  </a:lnTo>
                  <a:close/>
                </a:path>
                <a:path w="2068830" h="2494279">
                  <a:moveTo>
                    <a:pt x="1727200" y="2152649"/>
                  </a:moveTo>
                  <a:lnTo>
                    <a:pt x="1692910" y="2152649"/>
                  </a:lnTo>
                  <a:lnTo>
                    <a:pt x="1694180" y="2153919"/>
                  </a:lnTo>
                  <a:lnTo>
                    <a:pt x="1728470" y="2153919"/>
                  </a:lnTo>
                  <a:lnTo>
                    <a:pt x="1727200" y="2152649"/>
                  </a:lnTo>
                  <a:close/>
                </a:path>
                <a:path w="2068830" h="2494279">
                  <a:moveTo>
                    <a:pt x="1723390" y="2148839"/>
                  </a:moveTo>
                  <a:lnTo>
                    <a:pt x="1689100" y="2148839"/>
                  </a:lnTo>
                  <a:lnTo>
                    <a:pt x="1691640" y="2151379"/>
                  </a:lnTo>
                  <a:lnTo>
                    <a:pt x="1725930" y="2151379"/>
                  </a:lnTo>
                  <a:lnTo>
                    <a:pt x="1723390" y="2148839"/>
                  </a:lnTo>
                  <a:close/>
                </a:path>
                <a:path w="2068830" h="2494279">
                  <a:moveTo>
                    <a:pt x="1720850" y="2146299"/>
                  </a:moveTo>
                  <a:lnTo>
                    <a:pt x="1686560" y="2146299"/>
                  </a:lnTo>
                  <a:lnTo>
                    <a:pt x="1687830" y="2147569"/>
                  </a:lnTo>
                  <a:lnTo>
                    <a:pt x="1722120" y="2147569"/>
                  </a:lnTo>
                  <a:lnTo>
                    <a:pt x="1720850" y="2146299"/>
                  </a:lnTo>
                  <a:close/>
                </a:path>
                <a:path w="2068830" h="2494279">
                  <a:moveTo>
                    <a:pt x="1717040" y="2142489"/>
                  </a:moveTo>
                  <a:lnTo>
                    <a:pt x="1682750" y="2142489"/>
                  </a:lnTo>
                  <a:lnTo>
                    <a:pt x="1685290" y="2145029"/>
                  </a:lnTo>
                  <a:lnTo>
                    <a:pt x="1719580" y="2145029"/>
                  </a:lnTo>
                  <a:lnTo>
                    <a:pt x="1717040" y="2142489"/>
                  </a:lnTo>
                  <a:close/>
                </a:path>
                <a:path w="2068830" h="2494279">
                  <a:moveTo>
                    <a:pt x="1714500" y="2139949"/>
                  </a:moveTo>
                  <a:lnTo>
                    <a:pt x="1680210" y="2139949"/>
                  </a:lnTo>
                  <a:lnTo>
                    <a:pt x="1681480" y="2141219"/>
                  </a:lnTo>
                  <a:lnTo>
                    <a:pt x="1715770" y="2141219"/>
                  </a:lnTo>
                  <a:lnTo>
                    <a:pt x="1714500" y="2139949"/>
                  </a:lnTo>
                  <a:close/>
                </a:path>
                <a:path w="2068830" h="2494279">
                  <a:moveTo>
                    <a:pt x="1708150" y="2133599"/>
                  </a:moveTo>
                  <a:lnTo>
                    <a:pt x="1673860" y="2133599"/>
                  </a:lnTo>
                  <a:lnTo>
                    <a:pt x="1678940" y="2138679"/>
                  </a:lnTo>
                  <a:lnTo>
                    <a:pt x="1713230" y="2138679"/>
                  </a:lnTo>
                  <a:lnTo>
                    <a:pt x="1708150" y="2133599"/>
                  </a:lnTo>
                  <a:close/>
                </a:path>
                <a:path w="2068830" h="2494279">
                  <a:moveTo>
                    <a:pt x="1701800" y="2127249"/>
                  </a:moveTo>
                  <a:lnTo>
                    <a:pt x="1667510" y="2127249"/>
                  </a:lnTo>
                  <a:lnTo>
                    <a:pt x="1672590" y="2132329"/>
                  </a:lnTo>
                  <a:lnTo>
                    <a:pt x="1706880" y="2132329"/>
                  </a:lnTo>
                  <a:lnTo>
                    <a:pt x="1701800" y="2127249"/>
                  </a:lnTo>
                  <a:close/>
                </a:path>
                <a:path w="2068830" h="2494279">
                  <a:moveTo>
                    <a:pt x="1695450" y="2120899"/>
                  </a:moveTo>
                  <a:lnTo>
                    <a:pt x="1661160" y="2120899"/>
                  </a:lnTo>
                  <a:lnTo>
                    <a:pt x="1666240" y="2125979"/>
                  </a:lnTo>
                  <a:lnTo>
                    <a:pt x="1700530" y="2125979"/>
                  </a:lnTo>
                  <a:lnTo>
                    <a:pt x="1695450" y="2120899"/>
                  </a:lnTo>
                  <a:close/>
                </a:path>
                <a:path w="2068830" h="2494279">
                  <a:moveTo>
                    <a:pt x="1689100" y="2114549"/>
                  </a:moveTo>
                  <a:lnTo>
                    <a:pt x="1654810" y="2114549"/>
                  </a:lnTo>
                  <a:lnTo>
                    <a:pt x="1659890" y="2119629"/>
                  </a:lnTo>
                  <a:lnTo>
                    <a:pt x="1694180" y="2119629"/>
                  </a:lnTo>
                  <a:lnTo>
                    <a:pt x="1689100" y="2114549"/>
                  </a:lnTo>
                  <a:close/>
                </a:path>
                <a:path w="2068830" h="2494279">
                  <a:moveTo>
                    <a:pt x="1682749" y="2108199"/>
                  </a:moveTo>
                  <a:lnTo>
                    <a:pt x="1648459" y="2108199"/>
                  </a:lnTo>
                  <a:lnTo>
                    <a:pt x="1653540" y="2113280"/>
                  </a:lnTo>
                  <a:lnTo>
                    <a:pt x="1687830" y="2113280"/>
                  </a:lnTo>
                  <a:lnTo>
                    <a:pt x="1682749" y="2108199"/>
                  </a:lnTo>
                  <a:close/>
                </a:path>
                <a:path w="2068830" h="2494279">
                  <a:moveTo>
                    <a:pt x="1676400" y="2101849"/>
                  </a:moveTo>
                  <a:lnTo>
                    <a:pt x="1642110" y="2101849"/>
                  </a:lnTo>
                  <a:lnTo>
                    <a:pt x="1647190" y="2106929"/>
                  </a:lnTo>
                  <a:lnTo>
                    <a:pt x="1681480" y="2106929"/>
                  </a:lnTo>
                  <a:lnTo>
                    <a:pt x="1676400" y="2101849"/>
                  </a:lnTo>
                  <a:close/>
                </a:path>
                <a:path w="2068830" h="2494279">
                  <a:moveTo>
                    <a:pt x="1670050" y="2095499"/>
                  </a:moveTo>
                  <a:lnTo>
                    <a:pt x="1635760" y="2095499"/>
                  </a:lnTo>
                  <a:lnTo>
                    <a:pt x="1640840" y="2100579"/>
                  </a:lnTo>
                  <a:lnTo>
                    <a:pt x="1675130" y="2100579"/>
                  </a:lnTo>
                  <a:lnTo>
                    <a:pt x="1670050" y="2095499"/>
                  </a:lnTo>
                  <a:close/>
                </a:path>
                <a:path w="2068830" h="2494279">
                  <a:moveTo>
                    <a:pt x="1664970" y="2090419"/>
                  </a:moveTo>
                  <a:lnTo>
                    <a:pt x="1630680" y="2090419"/>
                  </a:lnTo>
                  <a:lnTo>
                    <a:pt x="1634490" y="2094229"/>
                  </a:lnTo>
                  <a:lnTo>
                    <a:pt x="1668780" y="2094229"/>
                  </a:lnTo>
                  <a:lnTo>
                    <a:pt x="1664970" y="2090419"/>
                  </a:lnTo>
                  <a:close/>
                </a:path>
                <a:path w="2068830" h="2494279">
                  <a:moveTo>
                    <a:pt x="1658620" y="2084069"/>
                  </a:moveTo>
                  <a:lnTo>
                    <a:pt x="1624330" y="2084069"/>
                  </a:lnTo>
                  <a:lnTo>
                    <a:pt x="1629410" y="2089149"/>
                  </a:lnTo>
                  <a:lnTo>
                    <a:pt x="1663700" y="2089149"/>
                  </a:lnTo>
                  <a:lnTo>
                    <a:pt x="1658620" y="2084069"/>
                  </a:lnTo>
                  <a:close/>
                </a:path>
                <a:path w="2068830" h="2494279">
                  <a:moveTo>
                    <a:pt x="1652270" y="2077719"/>
                  </a:moveTo>
                  <a:lnTo>
                    <a:pt x="1617980" y="2077719"/>
                  </a:lnTo>
                  <a:lnTo>
                    <a:pt x="1623060" y="2082799"/>
                  </a:lnTo>
                  <a:lnTo>
                    <a:pt x="1657350" y="2082799"/>
                  </a:lnTo>
                  <a:lnTo>
                    <a:pt x="1652270" y="2077719"/>
                  </a:lnTo>
                  <a:close/>
                </a:path>
                <a:path w="2068830" h="2494279">
                  <a:moveTo>
                    <a:pt x="1645920" y="2071369"/>
                  </a:moveTo>
                  <a:lnTo>
                    <a:pt x="1611630" y="2071369"/>
                  </a:lnTo>
                  <a:lnTo>
                    <a:pt x="1616710" y="2076449"/>
                  </a:lnTo>
                  <a:lnTo>
                    <a:pt x="1651000" y="2076449"/>
                  </a:lnTo>
                  <a:lnTo>
                    <a:pt x="1645920" y="2071369"/>
                  </a:lnTo>
                  <a:close/>
                </a:path>
                <a:path w="2068830" h="2494279">
                  <a:moveTo>
                    <a:pt x="1639570" y="2065020"/>
                  </a:moveTo>
                  <a:lnTo>
                    <a:pt x="1605280" y="2065020"/>
                  </a:lnTo>
                  <a:lnTo>
                    <a:pt x="1610360" y="2070099"/>
                  </a:lnTo>
                  <a:lnTo>
                    <a:pt x="1644650" y="2070099"/>
                  </a:lnTo>
                  <a:lnTo>
                    <a:pt x="1639570" y="2065020"/>
                  </a:lnTo>
                  <a:close/>
                </a:path>
                <a:path w="2068830" h="2494279">
                  <a:moveTo>
                    <a:pt x="1633220" y="2058670"/>
                  </a:moveTo>
                  <a:lnTo>
                    <a:pt x="1598930" y="2058670"/>
                  </a:lnTo>
                  <a:lnTo>
                    <a:pt x="1604010" y="2063749"/>
                  </a:lnTo>
                  <a:lnTo>
                    <a:pt x="1638300" y="2063749"/>
                  </a:lnTo>
                  <a:lnTo>
                    <a:pt x="1633220" y="2058670"/>
                  </a:lnTo>
                  <a:close/>
                </a:path>
                <a:path w="2068830" h="2494279">
                  <a:moveTo>
                    <a:pt x="1626870" y="2052319"/>
                  </a:moveTo>
                  <a:lnTo>
                    <a:pt x="1592580" y="2052319"/>
                  </a:lnTo>
                  <a:lnTo>
                    <a:pt x="1597660" y="2057399"/>
                  </a:lnTo>
                  <a:lnTo>
                    <a:pt x="1631950" y="2057399"/>
                  </a:lnTo>
                  <a:lnTo>
                    <a:pt x="1626870" y="2052319"/>
                  </a:lnTo>
                  <a:close/>
                </a:path>
                <a:path w="2068830" h="2494279">
                  <a:moveTo>
                    <a:pt x="1620520" y="2045970"/>
                  </a:moveTo>
                  <a:lnTo>
                    <a:pt x="1586230" y="2045970"/>
                  </a:lnTo>
                  <a:lnTo>
                    <a:pt x="1591310" y="2051049"/>
                  </a:lnTo>
                  <a:lnTo>
                    <a:pt x="1625600" y="2051049"/>
                  </a:lnTo>
                  <a:lnTo>
                    <a:pt x="1620520" y="2045970"/>
                  </a:lnTo>
                  <a:close/>
                </a:path>
                <a:path w="2068830" h="2494279">
                  <a:moveTo>
                    <a:pt x="1614170" y="2039619"/>
                  </a:moveTo>
                  <a:lnTo>
                    <a:pt x="1579880" y="2039619"/>
                  </a:lnTo>
                  <a:lnTo>
                    <a:pt x="1584960" y="2044699"/>
                  </a:lnTo>
                  <a:lnTo>
                    <a:pt x="1619250" y="2044699"/>
                  </a:lnTo>
                  <a:lnTo>
                    <a:pt x="1614170" y="2039619"/>
                  </a:lnTo>
                  <a:close/>
                </a:path>
                <a:path w="2068830" h="2494279">
                  <a:moveTo>
                    <a:pt x="1607820" y="2033270"/>
                  </a:moveTo>
                  <a:lnTo>
                    <a:pt x="1573530" y="2033270"/>
                  </a:lnTo>
                  <a:lnTo>
                    <a:pt x="1578610" y="2038349"/>
                  </a:lnTo>
                  <a:lnTo>
                    <a:pt x="1612900" y="2038349"/>
                  </a:lnTo>
                  <a:lnTo>
                    <a:pt x="1607820" y="2033270"/>
                  </a:lnTo>
                  <a:close/>
                </a:path>
                <a:path w="2068830" h="2494279">
                  <a:moveTo>
                    <a:pt x="1601470" y="2026920"/>
                  </a:moveTo>
                  <a:lnTo>
                    <a:pt x="1567180" y="2026920"/>
                  </a:lnTo>
                  <a:lnTo>
                    <a:pt x="1572260" y="2031999"/>
                  </a:lnTo>
                  <a:lnTo>
                    <a:pt x="1606550" y="2031999"/>
                  </a:lnTo>
                  <a:lnTo>
                    <a:pt x="1601470" y="2026920"/>
                  </a:lnTo>
                  <a:close/>
                </a:path>
                <a:path w="2068830" h="2494279">
                  <a:moveTo>
                    <a:pt x="1595120" y="2020569"/>
                  </a:moveTo>
                  <a:lnTo>
                    <a:pt x="1560830" y="2020569"/>
                  </a:lnTo>
                  <a:lnTo>
                    <a:pt x="1565910" y="2025649"/>
                  </a:lnTo>
                  <a:lnTo>
                    <a:pt x="1600200" y="2025649"/>
                  </a:lnTo>
                  <a:lnTo>
                    <a:pt x="1595120" y="2020569"/>
                  </a:lnTo>
                  <a:close/>
                </a:path>
                <a:path w="2068830" h="2494279">
                  <a:moveTo>
                    <a:pt x="1588770" y="2014220"/>
                  </a:moveTo>
                  <a:lnTo>
                    <a:pt x="1554480" y="2014220"/>
                  </a:lnTo>
                  <a:lnTo>
                    <a:pt x="1559560" y="2019299"/>
                  </a:lnTo>
                  <a:lnTo>
                    <a:pt x="1593850" y="2019299"/>
                  </a:lnTo>
                  <a:lnTo>
                    <a:pt x="1588770" y="2014220"/>
                  </a:lnTo>
                  <a:close/>
                </a:path>
                <a:path w="2068830" h="2494279">
                  <a:moveTo>
                    <a:pt x="1582420" y="2007869"/>
                  </a:moveTo>
                  <a:lnTo>
                    <a:pt x="1548130" y="2007869"/>
                  </a:lnTo>
                  <a:lnTo>
                    <a:pt x="1553210" y="2012949"/>
                  </a:lnTo>
                  <a:lnTo>
                    <a:pt x="1587500" y="2012949"/>
                  </a:lnTo>
                  <a:lnTo>
                    <a:pt x="1582420" y="2007869"/>
                  </a:lnTo>
                  <a:close/>
                </a:path>
                <a:path w="2068830" h="2494279">
                  <a:moveTo>
                    <a:pt x="1576070" y="2001520"/>
                  </a:moveTo>
                  <a:lnTo>
                    <a:pt x="1541780" y="2001520"/>
                  </a:lnTo>
                  <a:lnTo>
                    <a:pt x="1546860" y="2006599"/>
                  </a:lnTo>
                  <a:lnTo>
                    <a:pt x="1581150" y="2006599"/>
                  </a:lnTo>
                  <a:lnTo>
                    <a:pt x="1576070" y="2001520"/>
                  </a:lnTo>
                  <a:close/>
                </a:path>
                <a:path w="2068830" h="2494279">
                  <a:moveTo>
                    <a:pt x="1569720" y="1995169"/>
                  </a:moveTo>
                  <a:lnTo>
                    <a:pt x="1535430" y="1995169"/>
                  </a:lnTo>
                  <a:lnTo>
                    <a:pt x="1540510" y="2000249"/>
                  </a:lnTo>
                  <a:lnTo>
                    <a:pt x="1574800" y="2000249"/>
                  </a:lnTo>
                  <a:lnTo>
                    <a:pt x="1569720" y="1995169"/>
                  </a:lnTo>
                  <a:close/>
                </a:path>
                <a:path w="2068830" h="2494279">
                  <a:moveTo>
                    <a:pt x="1563370" y="1988820"/>
                  </a:moveTo>
                  <a:lnTo>
                    <a:pt x="1529080" y="1988820"/>
                  </a:lnTo>
                  <a:lnTo>
                    <a:pt x="1534160" y="1993899"/>
                  </a:lnTo>
                  <a:lnTo>
                    <a:pt x="1568450" y="1993899"/>
                  </a:lnTo>
                  <a:lnTo>
                    <a:pt x="1563370" y="1988820"/>
                  </a:lnTo>
                  <a:close/>
                </a:path>
                <a:path w="2068830" h="2494279">
                  <a:moveTo>
                    <a:pt x="1557020" y="1982469"/>
                  </a:moveTo>
                  <a:lnTo>
                    <a:pt x="1522730" y="1982469"/>
                  </a:lnTo>
                  <a:lnTo>
                    <a:pt x="1527810" y="1987549"/>
                  </a:lnTo>
                  <a:lnTo>
                    <a:pt x="1562100" y="1987549"/>
                  </a:lnTo>
                  <a:lnTo>
                    <a:pt x="1557020" y="1982469"/>
                  </a:lnTo>
                  <a:close/>
                </a:path>
                <a:path w="2068830" h="2494279">
                  <a:moveTo>
                    <a:pt x="1550670" y="1976119"/>
                  </a:moveTo>
                  <a:lnTo>
                    <a:pt x="1516380" y="1976119"/>
                  </a:lnTo>
                  <a:lnTo>
                    <a:pt x="1521460" y="1981199"/>
                  </a:lnTo>
                  <a:lnTo>
                    <a:pt x="1555750" y="1981199"/>
                  </a:lnTo>
                  <a:lnTo>
                    <a:pt x="1550670" y="1976119"/>
                  </a:lnTo>
                  <a:close/>
                </a:path>
                <a:path w="2068830" h="2494279">
                  <a:moveTo>
                    <a:pt x="1544320" y="1969770"/>
                  </a:moveTo>
                  <a:lnTo>
                    <a:pt x="1510030" y="1969770"/>
                  </a:lnTo>
                  <a:lnTo>
                    <a:pt x="1515110" y="1974849"/>
                  </a:lnTo>
                  <a:lnTo>
                    <a:pt x="1549400" y="1974849"/>
                  </a:lnTo>
                  <a:lnTo>
                    <a:pt x="1544320" y="1969770"/>
                  </a:lnTo>
                  <a:close/>
                </a:path>
                <a:path w="2068830" h="2494279">
                  <a:moveTo>
                    <a:pt x="1537970" y="1963419"/>
                  </a:moveTo>
                  <a:lnTo>
                    <a:pt x="1503680" y="1963419"/>
                  </a:lnTo>
                  <a:lnTo>
                    <a:pt x="1508760" y="1968499"/>
                  </a:lnTo>
                  <a:lnTo>
                    <a:pt x="1543050" y="1968499"/>
                  </a:lnTo>
                  <a:lnTo>
                    <a:pt x="1537970" y="1963419"/>
                  </a:lnTo>
                  <a:close/>
                </a:path>
                <a:path w="2068830" h="2494279">
                  <a:moveTo>
                    <a:pt x="1531620" y="1957070"/>
                  </a:moveTo>
                  <a:lnTo>
                    <a:pt x="1497330" y="1957070"/>
                  </a:lnTo>
                  <a:lnTo>
                    <a:pt x="1502410" y="1962149"/>
                  </a:lnTo>
                  <a:lnTo>
                    <a:pt x="1536700" y="1962149"/>
                  </a:lnTo>
                  <a:lnTo>
                    <a:pt x="1531620" y="1957070"/>
                  </a:lnTo>
                  <a:close/>
                </a:path>
                <a:path w="2068830" h="2494279">
                  <a:moveTo>
                    <a:pt x="1525270" y="1950719"/>
                  </a:moveTo>
                  <a:lnTo>
                    <a:pt x="1490980" y="1950719"/>
                  </a:lnTo>
                  <a:lnTo>
                    <a:pt x="1496060" y="1955799"/>
                  </a:lnTo>
                  <a:lnTo>
                    <a:pt x="1530350" y="1955799"/>
                  </a:lnTo>
                  <a:lnTo>
                    <a:pt x="1525270" y="1950719"/>
                  </a:lnTo>
                  <a:close/>
                </a:path>
                <a:path w="2068830" h="2494279">
                  <a:moveTo>
                    <a:pt x="1518920" y="1944369"/>
                  </a:moveTo>
                  <a:lnTo>
                    <a:pt x="1484630" y="1944369"/>
                  </a:lnTo>
                  <a:lnTo>
                    <a:pt x="1489710" y="1949449"/>
                  </a:lnTo>
                  <a:lnTo>
                    <a:pt x="1524000" y="1949449"/>
                  </a:lnTo>
                  <a:lnTo>
                    <a:pt x="1518920" y="1944369"/>
                  </a:lnTo>
                  <a:close/>
                </a:path>
                <a:path w="2068830" h="2494279">
                  <a:moveTo>
                    <a:pt x="1512570" y="1938020"/>
                  </a:moveTo>
                  <a:lnTo>
                    <a:pt x="1478280" y="1938020"/>
                  </a:lnTo>
                  <a:lnTo>
                    <a:pt x="1483360" y="1943099"/>
                  </a:lnTo>
                  <a:lnTo>
                    <a:pt x="1517650" y="1943099"/>
                  </a:lnTo>
                  <a:lnTo>
                    <a:pt x="1512570" y="1938020"/>
                  </a:lnTo>
                  <a:close/>
                </a:path>
                <a:path w="2068830" h="2494279">
                  <a:moveTo>
                    <a:pt x="1506220" y="1931669"/>
                  </a:moveTo>
                  <a:lnTo>
                    <a:pt x="1471930" y="1931669"/>
                  </a:lnTo>
                  <a:lnTo>
                    <a:pt x="1477010" y="1936749"/>
                  </a:lnTo>
                  <a:lnTo>
                    <a:pt x="1511300" y="1936749"/>
                  </a:lnTo>
                  <a:lnTo>
                    <a:pt x="1506220" y="1931669"/>
                  </a:lnTo>
                  <a:close/>
                </a:path>
                <a:path w="2068830" h="2494279">
                  <a:moveTo>
                    <a:pt x="1499870" y="1925320"/>
                  </a:moveTo>
                  <a:lnTo>
                    <a:pt x="1465580" y="1925320"/>
                  </a:lnTo>
                  <a:lnTo>
                    <a:pt x="1470660" y="1930399"/>
                  </a:lnTo>
                  <a:lnTo>
                    <a:pt x="1504950" y="1930399"/>
                  </a:lnTo>
                  <a:lnTo>
                    <a:pt x="1499870" y="1925320"/>
                  </a:lnTo>
                  <a:close/>
                </a:path>
                <a:path w="2068830" h="2494279">
                  <a:moveTo>
                    <a:pt x="1493520" y="1918969"/>
                  </a:moveTo>
                  <a:lnTo>
                    <a:pt x="1459230" y="1918969"/>
                  </a:lnTo>
                  <a:lnTo>
                    <a:pt x="1464310" y="1924049"/>
                  </a:lnTo>
                  <a:lnTo>
                    <a:pt x="1498600" y="1924049"/>
                  </a:lnTo>
                  <a:lnTo>
                    <a:pt x="1493520" y="1918969"/>
                  </a:lnTo>
                  <a:close/>
                </a:path>
                <a:path w="2068830" h="2494279">
                  <a:moveTo>
                    <a:pt x="1487170" y="1912619"/>
                  </a:moveTo>
                  <a:lnTo>
                    <a:pt x="1452880" y="1912619"/>
                  </a:lnTo>
                  <a:lnTo>
                    <a:pt x="1457960" y="1917699"/>
                  </a:lnTo>
                  <a:lnTo>
                    <a:pt x="1492250" y="1917699"/>
                  </a:lnTo>
                  <a:lnTo>
                    <a:pt x="1487170" y="1912619"/>
                  </a:lnTo>
                  <a:close/>
                </a:path>
                <a:path w="2068830" h="2494279">
                  <a:moveTo>
                    <a:pt x="1480820" y="1906270"/>
                  </a:moveTo>
                  <a:lnTo>
                    <a:pt x="1446530" y="1906270"/>
                  </a:lnTo>
                  <a:lnTo>
                    <a:pt x="1451610" y="1911349"/>
                  </a:lnTo>
                  <a:lnTo>
                    <a:pt x="1485900" y="1911349"/>
                  </a:lnTo>
                  <a:lnTo>
                    <a:pt x="1480820" y="1906270"/>
                  </a:lnTo>
                  <a:close/>
                </a:path>
                <a:path w="2068830" h="2494279">
                  <a:moveTo>
                    <a:pt x="1474470" y="1899920"/>
                  </a:moveTo>
                  <a:lnTo>
                    <a:pt x="1440180" y="1899920"/>
                  </a:lnTo>
                  <a:lnTo>
                    <a:pt x="1445260" y="1904999"/>
                  </a:lnTo>
                  <a:lnTo>
                    <a:pt x="1479550" y="1904999"/>
                  </a:lnTo>
                  <a:lnTo>
                    <a:pt x="1474470" y="1899920"/>
                  </a:lnTo>
                  <a:close/>
                </a:path>
                <a:path w="2068830" h="2494279">
                  <a:moveTo>
                    <a:pt x="1468120" y="1893569"/>
                  </a:moveTo>
                  <a:lnTo>
                    <a:pt x="1433830" y="1893569"/>
                  </a:lnTo>
                  <a:lnTo>
                    <a:pt x="1438910" y="1898649"/>
                  </a:lnTo>
                  <a:lnTo>
                    <a:pt x="1473200" y="1898649"/>
                  </a:lnTo>
                  <a:lnTo>
                    <a:pt x="1468120" y="1893569"/>
                  </a:lnTo>
                  <a:close/>
                </a:path>
                <a:path w="2068830" h="2494279">
                  <a:moveTo>
                    <a:pt x="1259840" y="1685289"/>
                  </a:moveTo>
                  <a:lnTo>
                    <a:pt x="1225550" y="1685289"/>
                  </a:lnTo>
                  <a:lnTo>
                    <a:pt x="1432560" y="1892299"/>
                  </a:lnTo>
                  <a:lnTo>
                    <a:pt x="1466850" y="1892299"/>
                  </a:lnTo>
                  <a:lnTo>
                    <a:pt x="1259840" y="1685289"/>
                  </a:lnTo>
                  <a:close/>
                </a:path>
              </a:pathLst>
            </a:custGeom>
            <a:solidFill>
              <a:srgbClr val="E2E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0" y="4749800"/>
              <a:ext cx="2103120" cy="2103120"/>
            </a:xfrm>
            <a:custGeom>
              <a:avLst/>
              <a:gdLst/>
              <a:ahLst/>
              <a:cxnLst/>
              <a:rect l="l" t="t" r="r" b="b"/>
              <a:pathLst>
                <a:path w="2103120" h="2103120">
                  <a:moveTo>
                    <a:pt x="0" y="0"/>
                  </a:moveTo>
                  <a:lnTo>
                    <a:pt x="0" y="21589"/>
                  </a:lnTo>
                  <a:lnTo>
                    <a:pt x="21589" y="21589"/>
                  </a:lnTo>
                  <a:lnTo>
                    <a:pt x="0" y="0"/>
                  </a:lnTo>
                  <a:close/>
                </a:path>
                <a:path w="2103120" h="2103120">
                  <a:moveTo>
                    <a:pt x="21590" y="21590"/>
                  </a:moveTo>
                  <a:lnTo>
                    <a:pt x="0" y="21590"/>
                  </a:lnTo>
                  <a:lnTo>
                    <a:pt x="0" y="27939"/>
                  </a:lnTo>
                  <a:lnTo>
                    <a:pt x="27939" y="27939"/>
                  </a:lnTo>
                  <a:lnTo>
                    <a:pt x="21590" y="21590"/>
                  </a:lnTo>
                  <a:close/>
                </a:path>
                <a:path w="2103120" h="2103120">
                  <a:moveTo>
                    <a:pt x="27940" y="27940"/>
                  </a:moveTo>
                  <a:lnTo>
                    <a:pt x="0" y="27940"/>
                  </a:lnTo>
                  <a:lnTo>
                    <a:pt x="0" y="34290"/>
                  </a:lnTo>
                  <a:lnTo>
                    <a:pt x="34290" y="34290"/>
                  </a:lnTo>
                  <a:lnTo>
                    <a:pt x="27940" y="27940"/>
                  </a:lnTo>
                  <a:close/>
                </a:path>
                <a:path w="2103120" h="2103120">
                  <a:moveTo>
                    <a:pt x="34290" y="34290"/>
                  </a:moveTo>
                  <a:lnTo>
                    <a:pt x="0" y="34290"/>
                  </a:lnTo>
                  <a:lnTo>
                    <a:pt x="6349" y="40639"/>
                  </a:lnTo>
                  <a:lnTo>
                    <a:pt x="40639" y="40639"/>
                  </a:lnTo>
                  <a:lnTo>
                    <a:pt x="34290" y="34290"/>
                  </a:lnTo>
                  <a:close/>
                </a:path>
                <a:path w="2103120" h="2103120">
                  <a:moveTo>
                    <a:pt x="40640" y="40640"/>
                  </a:moveTo>
                  <a:lnTo>
                    <a:pt x="6350" y="40640"/>
                  </a:lnTo>
                  <a:lnTo>
                    <a:pt x="12700" y="46989"/>
                  </a:lnTo>
                  <a:lnTo>
                    <a:pt x="46989" y="46989"/>
                  </a:lnTo>
                  <a:lnTo>
                    <a:pt x="40640" y="40640"/>
                  </a:lnTo>
                  <a:close/>
                </a:path>
                <a:path w="2103120" h="2103120">
                  <a:moveTo>
                    <a:pt x="46990" y="46990"/>
                  </a:moveTo>
                  <a:lnTo>
                    <a:pt x="12700" y="46990"/>
                  </a:lnTo>
                  <a:lnTo>
                    <a:pt x="19050" y="53340"/>
                  </a:lnTo>
                  <a:lnTo>
                    <a:pt x="53340" y="53340"/>
                  </a:lnTo>
                  <a:lnTo>
                    <a:pt x="46990" y="46990"/>
                  </a:lnTo>
                  <a:close/>
                </a:path>
                <a:path w="2103120" h="2103120">
                  <a:moveTo>
                    <a:pt x="53340" y="53340"/>
                  </a:moveTo>
                  <a:lnTo>
                    <a:pt x="19050" y="53340"/>
                  </a:lnTo>
                  <a:lnTo>
                    <a:pt x="25399" y="59689"/>
                  </a:lnTo>
                  <a:lnTo>
                    <a:pt x="59689" y="59689"/>
                  </a:lnTo>
                  <a:lnTo>
                    <a:pt x="53340" y="53340"/>
                  </a:lnTo>
                  <a:close/>
                </a:path>
                <a:path w="2103120" h="2103120">
                  <a:moveTo>
                    <a:pt x="59690" y="59690"/>
                  </a:moveTo>
                  <a:lnTo>
                    <a:pt x="25400" y="59690"/>
                  </a:lnTo>
                  <a:lnTo>
                    <a:pt x="31750" y="66040"/>
                  </a:lnTo>
                  <a:lnTo>
                    <a:pt x="66040" y="66040"/>
                  </a:lnTo>
                  <a:lnTo>
                    <a:pt x="59690" y="59690"/>
                  </a:lnTo>
                  <a:close/>
                </a:path>
                <a:path w="2103120" h="2103120">
                  <a:moveTo>
                    <a:pt x="66040" y="66040"/>
                  </a:moveTo>
                  <a:lnTo>
                    <a:pt x="31750" y="66040"/>
                  </a:lnTo>
                  <a:lnTo>
                    <a:pt x="38100" y="72389"/>
                  </a:lnTo>
                  <a:lnTo>
                    <a:pt x="72389" y="72389"/>
                  </a:lnTo>
                  <a:lnTo>
                    <a:pt x="66040" y="66040"/>
                  </a:lnTo>
                  <a:close/>
                </a:path>
                <a:path w="2103120" h="2103120">
                  <a:moveTo>
                    <a:pt x="72390" y="72390"/>
                  </a:moveTo>
                  <a:lnTo>
                    <a:pt x="38100" y="72390"/>
                  </a:lnTo>
                  <a:lnTo>
                    <a:pt x="44449" y="78739"/>
                  </a:lnTo>
                  <a:lnTo>
                    <a:pt x="78739" y="78739"/>
                  </a:lnTo>
                  <a:lnTo>
                    <a:pt x="72390" y="72390"/>
                  </a:lnTo>
                  <a:close/>
                </a:path>
                <a:path w="2103120" h="2103120">
                  <a:moveTo>
                    <a:pt x="78740" y="78740"/>
                  </a:moveTo>
                  <a:lnTo>
                    <a:pt x="44450" y="78740"/>
                  </a:lnTo>
                  <a:lnTo>
                    <a:pt x="50800" y="85090"/>
                  </a:lnTo>
                  <a:lnTo>
                    <a:pt x="85090" y="85090"/>
                  </a:lnTo>
                  <a:lnTo>
                    <a:pt x="78740" y="78740"/>
                  </a:lnTo>
                  <a:close/>
                </a:path>
                <a:path w="2103120" h="2103120">
                  <a:moveTo>
                    <a:pt x="85090" y="85090"/>
                  </a:moveTo>
                  <a:lnTo>
                    <a:pt x="50800" y="85090"/>
                  </a:lnTo>
                  <a:lnTo>
                    <a:pt x="57149" y="91439"/>
                  </a:lnTo>
                  <a:lnTo>
                    <a:pt x="91439" y="91439"/>
                  </a:lnTo>
                  <a:lnTo>
                    <a:pt x="85090" y="85090"/>
                  </a:lnTo>
                  <a:close/>
                </a:path>
                <a:path w="2103120" h="2103120">
                  <a:moveTo>
                    <a:pt x="91440" y="91440"/>
                  </a:moveTo>
                  <a:lnTo>
                    <a:pt x="57150" y="91440"/>
                  </a:lnTo>
                  <a:lnTo>
                    <a:pt x="63500" y="97789"/>
                  </a:lnTo>
                  <a:lnTo>
                    <a:pt x="97789" y="97789"/>
                  </a:lnTo>
                  <a:lnTo>
                    <a:pt x="91440" y="91440"/>
                  </a:lnTo>
                  <a:close/>
                </a:path>
                <a:path w="2103120" h="2103120">
                  <a:moveTo>
                    <a:pt x="97790" y="97790"/>
                  </a:moveTo>
                  <a:lnTo>
                    <a:pt x="63500" y="97790"/>
                  </a:lnTo>
                  <a:lnTo>
                    <a:pt x="69849" y="104139"/>
                  </a:lnTo>
                  <a:lnTo>
                    <a:pt x="104139" y="104139"/>
                  </a:lnTo>
                  <a:lnTo>
                    <a:pt x="97790" y="97790"/>
                  </a:lnTo>
                  <a:close/>
                </a:path>
                <a:path w="2103120" h="2103120">
                  <a:moveTo>
                    <a:pt x="104140" y="104140"/>
                  </a:moveTo>
                  <a:lnTo>
                    <a:pt x="69850" y="104140"/>
                  </a:lnTo>
                  <a:lnTo>
                    <a:pt x="76199" y="110489"/>
                  </a:lnTo>
                  <a:lnTo>
                    <a:pt x="110489" y="110489"/>
                  </a:lnTo>
                  <a:lnTo>
                    <a:pt x="104140" y="104140"/>
                  </a:lnTo>
                  <a:close/>
                </a:path>
                <a:path w="2103120" h="2103120">
                  <a:moveTo>
                    <a:pt x="110490" y="110490"/>
                  </a:moveTo>
                  <a:lnTo>
                    <a:pt x="76200" y="110490"/>
                  </a:lnTo>
                  <a:lnTo>
                    <a:pt x="88900" y="123189"/>
                  </a:lnTo>
                  <a:lnTo>
                    <a:pt x="123189" y="123189"/>
                  </a:lnTo>
                  <a:lnTo>
                    <a:pt x="110490" y="110490"/>
                  </a:lnTo>
                  <a:close/>
                </a:path>
                <a:path w="2103120" h="2103120">
                  <a:moveTo>
                    <a:pt x="123190" y="123190"/>
                  </a:moveTo>
                  <a:lnTo>
                    <a:pt x="88900" y="123190"/>
                  </a:lnTo>
                  <a:lnTo>
                    <a:pt x="95249" y="129539"/>
                  </a:lnTo>
                  <a:lnTo>
                    <a:pt x="129539" y="129539"/>
                  </a:lnTo>
                  <a:lnTo>
                    <a:pt x="123190" y="123190"/>
                  </a:lnTo>
                  <a:close/>
                </a:path>
                <a:path w="2103120" h="2103120">
                  <a:moveTo>
                    <a:pt x="129540" y="129540"/>
                  </a:moveTo>
                  <a:lnTo>
                    <a:pt x="95250" y="129540"/>
                  </a:lnTo>
                  <a:lnTo>
                    <a:pt x="101599" y="135889"/>
                  </a:lnTo>
                  <a:lnTo>
                    <a:pt x="135889" y="135889"/>
                  </a:lnTo>
                  <a:lnTo>
                    <a:pt x="129540" y="129540"/>
                  </a:lnTo>
                  <a:close/>
                </a:path>
                <a:path w="2103120" h="2103120">
                  <a:moveTo>
                    <a:pt x="135890" y="135890"/>
                  </a:moveTo>
                  <a:lnTo>
                    <a:pt x="101600" y="135890"/>
                  </a:lnTo>
                  <a:lnTo>
                    <a:pt x="107949" y="142239"/>
                  </a:lnTo>
                  <a:lnTo>
                    <a:pt x="142239" y="142239"/>
                  </a:lnTo>
                  <a:lnTo>
                    <a:pt x="135890" y="135890"/>
                  </a:lnTo>
                  <a:close/>
                </a:path>
                <a:path w="2103120" h="2103120">
                  <a:moveTo>
                    <a:pt x="142240" y="142240"/>
                  </a:moveTo>
                  <a:lnTo>
                    <a:pt x="107950" y="142240"/>
                  </a:lnTo>
                  <a:lnTo>
                    <a:pt x="114299" y="148589"/>
                  </a:lnTo>
                  <a:lnTo>
                    <a:pt x="148589" y="148589"/>
                  </a:lnTo>
                  <a:lnTo>
                    <a:pt x="142240" y="142240"/>
                  </a:lnTo>
                  <a:close/>
                </a:path>
                <a:path w="2103120" h="2103120">
                  <a:moveTo>
                    <a:pt x="148590" y="148590"/>
                  </a:moveTo>
                  <a:lnTo>
                    <a:pt x="114300" y="148590"/>
                  </a:lnTo>
                  <a:lnTo>
                    <a:pt x="120649" y="154939"/>
                  </a:lnTo>
                  <a:lnTo>
                    <a:pt x="154939" y="154939"/>
                  </a:lnTo>
                  <a:lnTo>
                    <a:pt x="148590" y="148590"/>
                  </a:lnTo>
                  <a:close/>
                </a:path>
                <a:path w="2103120" h="2103120">
                  <a:moveTo>
                    <a:pt x="154940" y="154940"/>
                  </a:moveTo>
                  <a:lnTo>
                    <a:pt x="120650" y="154940"/>
                  </a:lnTo>
                  <a:lnTo>
                    <a:pt x="126999" y="161289"/>
                  </a:lnTo>
                  <a:lnTo>
                    <a:pt x="161289" y="161289"/>
                  </a:lnTo>
                  <a:lnTo>
                    <a:pt x="154940" y="154940"/>
                  </a:lnTo>
                  <a:close/>
                </a:path>
                <a:path w="2103120" h="2103120">
                  <a:moveTo>
                    <a:pt x="161290" y="161290"/>
                  </a:moveTo>
                  <a:lnTo>
                    <a:pt x="127000" y="161290"/>
                  </a:lnTo>
                  <a:lnTo>
                    <a:pt x="133349" y="167639"/>
                  </a:lnTo>
                  <a:lnTo>
                    <a:pt x="167639" y="167639"/>
                  </a:lnTo>
                  <a:lnTo>
                    <a:pt x="161290" y="161290"/>
                  </a:lnTo>
                  <a:close/>
                </a:path>
                <a:path w="2103120" h="2103120">
                  <a:moveTo>
                    <a:pt x="167640" y="167640"/>
                  </a:moveTo>
                  <a:lnTo>
                    <a:pt x="133350" y="167640"/>
                  </a:lnTo>
                  <a:lnTo>
                    <a:pt x="139700" y="173989"/>
                  </a:lnTo>
                  <a:lnTo>
                    <a:pt x="173989" y="173989"/>
                  </a:lnTo>
                  <a:lnTo>
                    <a:pt x="167640" y="167640"/>
                  </a:lnTo>
                  <a:close/>
                </a:path>
                <a:path w="2103120" h="2103120">
                  <a:moveTo>
                    <a:pt x="173990" y="173990"/>
                  </a:moveTo>
                  <a:lnTo>
                    <a:pt x="139700" y="173990"/>
                  </a:lnTo>
                  <a:lnTo>
                    <a:pt x="146049" y="180339"/>
                  </a:lnTo>
                  <a:lnTo>
                    <a:pt x="180339" y="180339"/>
                  </a:lnTo>
                  <a:lnTo>
                    <a:pt x="173990" y="173990"/>
                  </a:lnTo>
                  <a:close/>
                </a:path>
                <a:path w="2103120" h="2103120">
                  <a:moveTo>
                    <a:pt x="180340" y="180340"/>
                  </a:moveTo>
                  <a:lnTo>
                    <a:pt x="146050" y="180340"/>
                  </a:lnTo>
                  <a:lnTo>
                    <a:pt x="152399" y="186689"/>
                  </a:lnTo>
                  <a:lnTo>
                    <a:pt x="186689" y="186689"/>
                  </a:lnTo>
                  <a:lnTo>
                    <a:pt x="180340" y="180340"/>
                  </a:lnTo>
                  <a:close/>
                </a:path>
                <a:path w="2103120" h="2103120">
                  <a:moveTo>
                    <a:pt x="186690" y="186690"/>
                  </a:moveTo>
                  <a:lnTo>
                    <a:pt x="152400" y="186690"/>
                  </a:lnTo>
                  <a:lnTo>
                    <a:pt x="158749" y="193039"/>
                  </a:lnTo>
                  <a:lnTo>
                    <a:pt x="193039" y="193039"/>
                  </a:lnTo>
                  <a:lnTo>
                    <a:pt x="186690" y="186690"/>
                  </a:lnTo>
                  <a:close/>
                </a:path>
                <a:path w="2103120" h="2103120">
                  <a:moveTo>
                    <a:pt x="193040" y="193040"/>
                  </a:moveTo>
                  <a:lnTo>
                    <a:pt x="158750" y="193040"/>
                  </a:lnTo>
                  <a:lnTo>
                    <a:pt x="165099" y="199389"/>
                  </a:lnTo>
                  <a:lnTo>
                    <a:pt x="199389" y="199389"/>
                  </a:lnTo>
                  <a:lnTo>
                    <a:pt x="193040" y="193040"/>
                  </a:lnTo>
                  <a:close/>
                </a:path>
                <a:path w="2103120" h="2103120">
                  <a:moveTo>
                    <a:pt x="199390" y="199390"/>
                  </a:moveTo>
                  <a:lnTo>
                    <a:pt x="165100" y="199390"/>
                  </a:lnTo>
                  <a:lnTo>
                    <a:pt x="171449" y="205739"/>
                  </a:lnTo>
                  <a:lnTo>
                    <a:pt x="205739" y="205739"/>
                  </a:lnTo>
                  <a:lnTo>
                    <a:pt x="199390" y="199390"/>
                  </a:lnTo>
                  <a:close/>
                </a:path>
                <a:path w="2103120" h="2103120">
                  <a:moveTo>
                    <a:pt x="205740" y="205740"/>
                  </a:moveTo>
                  <a:lnTo>
                    <a:pt x="171450" y="205740"/>
                  </a:lnTo>
                  <a:lnTo>
                    <a:pt x="177799" y="212089"/>
                  </a:lnTo>
                  <a:lnTo>
                    <a:pt x="212089" y="212089"/>
                  </a:lnTo>
                  <a:lnTo>
                    <a:pt x="205740" y="205740"/>
                  </a:lnTo>
                  <a:close/>
                </a:path>
                <a:path w="2103120" h="2103120">
                  <a:moveTo>
                    <a:pt x="212090" y="212090"/>
                  </a:moveTo>
                  <a:lnTo>
                    <a:pt x="177800" y="212090"/>
                  </a:lnTo>
                  <a:lnTo>
                    <a:pt x="184149" y="218439"/>
                  </a:lnTo>
                  <a:lnTo>
                    <a:pt x="218439" y="218439"/>
                  </a:lnTo>
                  <a:lnTo>
                    <a:pt x="212090" y="212090"/>
                  </a:lnTo>
                  <a:close/>
                </a:path>
                <a:path w="2103120" h="2103120">
                  <a:moveTo>
                    <a:pt x="218440" y="218440"/>
                  </a:moveTo>
                  <a:lnTo>
                    <a:pt x="184150" y="218440"/>
                  </a:lnTo>
                  <a:lnTo>
                    <a:pt x="190500" y="224789"/>
                  </a:lnTo>
                  <a:lnTo>
                    <a:pt x="224789" y="224789"/>
                  </a:lnTo>
                  <a:lnTo>
                    <a:pt x="218440" y="218440"/>
                  </a:lnTo>
                  <a:close/>
                </a:path>
                <a:path w="2103120" h="2103120">
                  <a:moveTo>
                    <a:pt x="224790" y="224790"/>
                  </a:moveTo>
                  <a:lnTo>
                    <a:pt x="190500" y="224790"/>
                  </a:lnTo>
                  <a:lnTo>
                    <a:pt x="196849" y="231139"/>
                  </a:lnTo>
                  <a:lnTo>
                    <a:pt x="231139" y="231139"/>
                  </a:lnTo>
                  <a:lnTo>
                    <a:pt x="224790" y="224790"/>
                  </a:lnTo>
                  <a:close/>
                </a:path>
                <a:path w="2103120" h="2103120">
                  <a:moveTo>
                    <a:pt x="231140" y="231140"/>
                  </a:moveTo>
                  <a:lnTo>
                    <a:pt x="196850" y="231140"/>
                  </a:lnTo>
                  <a:lnTo>
                    <a:pt x="203199" y="237489"/>
                  </a:lnTo>
                  <a:lnTo>
                    <a:pt x="237489" y="237489"/>
                  </a:lnTo>
                  <a:lnTo>
                    <a:pt x="231140" y="231140"/>
                  </a:lnTo>
                  <a:close/>
                </a:path>
                <a:path w="2103120" h="2103120">
                  <a:moveTo>
                    <a:pt x="237490" y="237490"/>
                  </a:moveTo>
                  <a:lnTo>
                    <a:pt x="203200" y="237490"/>
                  </a:lnTo>
                  <a:lnTo>
                    <a:pt x="209550" y="243839"/>
                  </a:lnTo>
                  <a:lnTo>
                    <a:pt x="243839" y="243839"/>
                  </a:lnTo>
                  <a:lnTo>
                    <a:pt x="237490" y="237490"/>
                  </a:lnTo>
                  <a:close/>
                </a:path>
                <a:path w="2103120" h="2103120">
                  <a:moveTo>
                    <a:pt x="243840" y="243840"/>
                  </a:moveTo>
                  <a:lnTo>
                    <a:pt x="209550" y="243840"/>
                  </a:lnTo>
                  <a:lnTo>
                    <a:pt x="215899" y="250189"/>
                  </a:lnTo>
                  <a:lnTo>
                    <a:pt x="250189" y="250189"/>
                  </a:lnTo>
                  <a:lnTo>
                    <a:pt x="243840" y="243840"/>
                  </a:lnTo>
                  <a:close/>
                </a:path>
                <a:path w="2103120" h="2103120">
                  <a:moveTo>
                    <a:pt x="250190" y="250190"/>
                  </a:moveTo>
                  <a:lnTo>
                    <a:pt x="215900" y="250190"/>
                  </a:lnTo>
                  <a:lnTo>
                    <a:pt x="222249" y="256539"/>
                  </a:lnTo>
                  <a:lnTo>
                    <a:pt x="256539" y="256539"/>
                  </a:lnTo>
                  <a:lnTo>
                    <a:pt x="250190" y="250190"/>
                  </a:lnTo>
                  <a:close/>
                </a:path>
                <a:path w="2103120" h="2103120">
                  <a:moveTo>
                    <a:pt x="256540" y="256540"/>
                  </a:moveTo>
                  <a:lnTo>
                    <a:pt x="222250" y="256540"/>
                  </a:lnTo>
                  <a:lnTo>
                    <a:pt x="228599" y="262889"/>
                  </a:lnTo>
                  <a:lnTo>
                    <a:pt x="262889" y="262889"/>
                  </a:lnTo>
                  <a:lnTo>
                    <a:pt x="256540" y="256540"/>
                  </a:lnTo>
                  <a:close/>
                </a:path>
                <a:path w="2103120" h="2103120">
                  <a:moveTo>
                    <a:pt x="262890" y="262890"/>
                  </a:moveTo>
                  <a:lnTo>
                    <a:pt x="228600" y="262890"/>
                  </a:lnTo>
                  <a:lnTo>
                    <a:pt x="234949" y="269239"/>
                  </a:lnTo>
                  <a:lnTo>
                    <a:pt x="269239" y="269239"/>
                  </a:lnTo>
                  <a:lnTo>
                    <a:pt x="262890" y="262890"/>
                  </a:lnTo>
                  <a:close/>
                </a:path>
                <a:path w="2103120" h="2103120">
                  <a:moveTo>
                    <a:pt x="269240" y="269240"/>
                  </a:moveTo>
                  <a:lnTo>
                    <a:pt x="234950" y="269240"/>
                  </a:lnTo>
                  <a:lnTo>
                    <a:pt x="241299" y="275589"/>
                  </a:lnTo>
                  <a:lnTo>
                    <a:pt x="275589" y="275589"/>
                  </a:lnTo>
                  <a:lnTo>
                    <a:pt x="269240" y="269240"/>
                  </a:lnTo>
                  <a:close/>
                </a:path>
                <a:path w="2103120" h="2103120">
                  <a:moveTo>
                    <a:pt x="275590" y="275590"/>
                  </a:moveTo>
                  <a:lnTo>
                    <a:pt x="241300" y="275590"/>
                  </a:lnTo>
                  <a:lnTo>
                    <a:pt x="247649" y="281939"/>
                  </a:lnTo>
                  <a:lnTo>
                    <a:pt x="281939" y="281939"/>
                  </a:lnTo>
                  <a:lnTo>
                    <a:pt x="275590" y="275590"/>
                  </a:lnTo>
                  <a:close/>
                </a:path>
                <a:path w="2103120" h="2103120">
                  <a:moveTo>
                    <a:pt x="281940" y="281940"/>
                  </a:moveTo>
                  <a:lnTo>
                    <a:pt x="247650" y="281940"/>
                  </a:lnTo>
                  <a:lnTo>
                    <a:pt x="253999" y="288289"/>
                  </a:lnTo>
                  <a:lnTo>
                    <a:pt x="288289" y="288289"/>
                  </a:lnTo>
                  <a:lnTo>
                    <a:pt x="281940" y="281940"/>
                  </a:lnTo>
                  <a:close/>
                </a:path>
                <a:path w="2103120" h="2103120">
                  <a:moveTo>
                    <a:pt x="288290" y="288290"/>
                  </a:moveTo>
                  <a:lnTo>
                    <a:pt x="254000" y="288290"/>
                  </a:lnTo>
                  <a:lnTo>
                    <a:pt x="260349" y="294639"/>
                  </a:lnTo>
                  <a:lnTo>
                    <a:pt x="294639" y="294639"/>
                  </a:lnTo>
                  <a:lnTo>
                    <a:pt x="288290" y="288290"/>
                  </a:lnTo>
                  <a:close/>
                </a:path>
                <a:path w="2103120" h="2103120">
                  <a:moveTo>
                    <a:pt x="294640" y="294640"/>
                  </a:moveTo>
                  <a:lnTo>
                    <a:pt x="260350" y="294640"/>
                  </a:lnTo>
                  <a:lnTo>
                    <a:pt x="266699" y="300989"/>
                  </a:lnTo>
                  <a:lnTo>
                    <a:pt x="300989" y="300989"/>
                  </a:lnTo>
                  <a:lnTo>
                    <a:pt x="294640" y="294640"/>
                  </a:lnTo>
                  <a:close/>
                </a:path>
                <a:path w="2103120" h="2103120">
                  <a:moveTo>
                    <a:pt x="300990" y="300990"/>
                  </a:moveTo>
                  <a:lnTo>
                    <a:pt x="266700" y="300990"/>
                  </a:lnTo>
                  <a:lnTo>
                    <a:pt x="273049" y="307339"/>
                  </a:lnTo>
                  <a:lnTo>
                    <a:pt x="307339" y="307339"/>
                  </a:lnTo>
                  <a:lnTo>
                    <a:pt x="300990" y="300990"/>
                  </a:lnTo>
                  <a:close/>
                </a:path>
                <a:path w="2103120" h="2103120">
                  <a:moveTo>
                    <a:pt x="307340" y="307340"/>
                  </a:moveTo>
                  <a:lnTo>
                    <a:pt x="273050" y="307340"/>
                  </a:lnTo>
                  <a:lnTo>
                    <a:pt x="279399" y="313689"/>
                  </a:lnTo>
                  <a:lnTo>
                    <a:pt x="313689" y="313689"/>
                  </a:lnTo>
                  <a:lnTo>
                    <a:pt x="307340" y="307340"/>
                  </a:lnTo>
                  <a:close/>
                </a:path>
                <a:path w="2103120" h="2103120">
                  <a:moveTo>
                    <a:pt x="313690" y="313690"/>
                  </a:moveTo>
                  <a:lnTo>
                    <a:pt x="279400" y="313690"/>
                  </a:lnTo>
                  <a:lnTo>
                    <a:pt x="285749" y="320039"/>
                  </a:lnTo>
                  <a:lnTo>
                    <a:pt x="320039" y="320039"/>
                  </a:lnTo>
                  <a:lnTo>
                    <a:pt x="313690" y="313690"/>
                  </a:lnTo>
                  <a:close/>
                </a:path>
                <a:path w="2103120" h="2103120">
                  <a:moveTo>
                    <a:pt x="320040" y="320039"/>
                  </a:moveTo>
                  <a:lnTo>
                    <a:pt x="285750" y="320039"/>
                  </a:lnTo>
                  <a:lnTo>
                    <a:pt x="292100" y="326389"/>
                  </a:lnTo>
                  <a:lnTo>
                    <a:pt x="326389" y="326389"/>
                  </a:lnTo>
                  <a:lnTo>
                    <a:pt x="320040" y="320039"/>
                  </a:lnTo>
                  <a:close/>
                </a:path>
                <a:path w="2103120" h="2103120">
                  <a:moveTo>
                    <a:pt x="326390" y="326390"/>
                  </a:moveTo>
                  <a:lnTo>
                    <a:pt x="292100" y="326390"/>
                  </a:lnTo>
                  <a:lnTo>
                    <a:pt x="298449" y="332739"/>
                  </a:lnTo>
                  <a:lnTo>
                    <a:pt x="332739" y="332739"/>
                  </a:lnTo>
                  <a:lnTo>
                    <a:pt x="326390" y="326390"/>
                  </a:lnTo>
                  <a:close/>
                </a:path>
                <a:path w="2103120" h="2103120">
                  <a:moveTo>
                    <a:pt x="332740" y="332740"/>
                  </a:moveTo>
                  <a:lnTo>
                    <a:pt x="298450" y="332740"/>
                  </a:lnTo>
                  <a:lnTo>
                    <a:pt x="304799" y="339089"/>
                  </a:lnTo>
                  <a:lnTo>
                    <a:pt x="339089" y="339089"/>
                  </a:lnTo>
                  <a:lnTo>
                    <a:pt x="332740" y="332740"/>
                  </a:lnTo>
                  <a:close/>
                </a:path>
                <a:path w="2103120" h="2103120">
                  <a:moveTo>
                    <a:pt x="339090" y="339090"/>
                  </a:moveTo>
                  <a:lnTo>
                    <a:pt x="304800" y="339090"/>
                  </a:lnTo>
                  <a:lnTo>
                    <a:pt x="311150" y="345439"/>
                  </a:lnTo>
                  <a:lnTo>
                    <a:pt x="345439" y="345439"/>
                  </a:lnTo>
                  <a:lnTo>
                    <a:pt x="339090" y="339090"/>
                  </a:lnTo>
                  <a:close/>
                </a:path>
                <a:path w="2103120" h="2103120">
                  <a:moveTo>
                    <a:pt x="345440" y="345440"/>
                  </a:moveTo>
                  <a:lnTo>
                    <a:pt x="311150" y="345440"/>
                  </a:lnTo>
                  <a:lnTo>
                    <a:pt x="317499" y="351789"/>
                  </a:lnTo>
                  <a:lnTo>
                    <a:pt x="351789" y="351789"/>
                  </a:lnTo>
                  <a:lnTo>
                    <a:pt x="345440" y="345440"/>
                  </a:lnTo>
                  <a:close/>
                </a:path>
                <a:path w="2103120" h="2103120">
                  <a:moveTo>
                    <a:pt x="351790" y="351790"/>
                  </a:moveTo>
                  <a:lnTo>
                    <a:pt x="317500" y="351790"/>
                  </a:lnTo>
                  <a:lnTo>
                    <a:pt x="323849" y="358139"/>
                  </a:lnTo>
                  <a:lnTo>
                    <a:pt x="358139" y="358139"/>
                  </a:lnTo>
                  <a:lnTo>
                    <a:pt x="351790" y="351790"/>
                  </a:lnTo>
                  <a:close/>
                </a:path>
                <a:path w="2103120" h="2103120">
                  <a:moveTo>
                    <a:pt x="358140" y="358140"/>
                  </a:moveTo>
                  <a:lnTo>
                    <a:pt x="323850" y="358140"/>
                  </a:lnTo>
                  <a:lnTo>
                    <a:pt x="330199" y="364489"/>
                  </a:lnTo>
                  <a:lnTo>
                    <a:pt x="364489" y="364489"/>
                  </a:lnTo>
                  <a:lnTo>
                    <a:pt x="358140" y="358140"/>
                  </a:lnTo>
                  <a:close/>
                </a:path>
                <a:path w="2103120" h="2103120">
                  <a:moveTo>
                    <a:pt x="364490" y="364490"/>
                  </a:moveTo>
                  <a:lnTo>
                    <a:pt x="330200" y="364490"/>
                  </a:lnTo>
                  <a:lnTo>
                    <a:pt x="336549" y="370839"/>
                  </a:lnTo>
                  <a:lnTo>
                    <a:pt x="370839" y="370839"/>
                  </a:lnTo>
                  <a:lnTo>
                    <a:pt x="364490" y="364490"/>
                  </a:lnTo>
                  <a:close/>
                </a:path>
                <a:path w="2103120" h="2103120">
                  <a:moveTo>
                    <a:pt x="370840" y="370840"/>
                  </a:moveTo>
                  <a:lnTo>
                    <a:pt x="336550" y="370840"/>
                  </a:lnTo>
                  <a:lnTo>
                    <a:pt x="342900" y="377190"/>
                  </a:lnTo>
                  <a:lnTo>
                    <a:pt x="377190" y="377190"/>
                  </a:lnTo>
                  <a:lnTo>
                    <a:pt x="370840" y="370840"/>
                  </a:lnTo>
                  <a:close/>
                </a:path>
                <a:path w="2103120" h="2103120">
                  <a:moveTo>
                    <a:pt x="377190" y="377190"/>
                  </a:moveTo>
                  <a:lnTo>
                    <a:pt x="342900" y="377190"/>
                  </a:lnTo>
                  <a:lnTo>
                    <a:pt x="349250" y="383540"/>
                  </a:lnTo>
                  <a:lnTo>
                    <a:pt x="383540" y="383540"/>
                  </a:lnTo>
                  <a:lnTo>
                    <a:pt x="377190" y="377190"/>
                  </a:lnTo>
                  <a:close/>
                </a:path>
                <a:path w="2103120" h="2103120">
                  <a:moveTo>
                    <a:pt x="383540" y="383540"/>
                  </a:moveTo>
                  <a:lnTo>
                    <a:pt x="349250" y="383540"/>
                  </a:lnTo>
                  <a:lnTo>
                    <a:pt x="355599" y="389889"/>
                  </a:lnTo>
                  <a:lnTo>
                    <a:pt x="389889" y="389889"/>
                  </a:lnTo>
                  <a:lnTo>
                    <a:pt x="383540" y="383540"/>
                  </a:lnTo>
                  <a:close/>
                </a:path>
                <a:path w="2103120" h="2103120">
                  <a:moveTo>
                    <a:pt x="389890" y="389890"/>
                  </a:moveTo>
                  <a:lnTo>
                    <a:pt x="355600" y="389890"/>
                  </a:lnTo>
                  <a:lnTo>
                    <a:pt x="361950" y="396239"/>
                  </a:lnTo>
                  <a:lnTo>
                    <a:pt x="396239" y="396239"/>
                  </a:lnTo>
                  <a:lnTo>
                    <a:pt x="389890" y="389890"/>
                  </a:lnTo>
                  <a:close/>
                </a:path>
                <a:path w="2103120" h="2103120">
                  <a:moveTo>
                    <a:pt x="396240" y="396240"/>
                  </a:moveTo>
                  <a:lnTo>
                    <a:pt x="361950" y="396240"/>
                  </a:lnTo>
                  <a:lnTo>
                    <a:pt x="368300" y="402590"/>
                  </a:lnTo>
                  <a:lnTo>
                    <a:pt x="402590" y="402590"/>
                  </a:lnTo>
                  <a:lnTo>
                    <a:pt x="396240" y="396240"/>
                  </a:lnTo>
                  <a:close/>
                </a:path>
                <a:path w="2103120" h="2103120">
                  <a:moveTo>
                    <a:pt x="402590" y="402590"/>
                  </a:moveTo>
                  <a:lnTo>
                    <a:pt x="368300" y="402590"/>
                  </a:lnTo>
                  <a:lnTo>
                    <a:pt x="374649" y="408939"/>
                  </a:lnTo>
                  <a:lnTo>
                    <a:pt x="408939" y="408939"/>
                  </a:lnTo>
                  <a:lnTo>
                    <a:pt x="402590" y="402590"/>
                  </a:lnTo>
                  <a:close/>
                </a:path>
                <a:path w="2103120" h="2103120">
                  <a:moveTo>
                    <a:pt x="408940" y="408940"/>
                  </a:moveTo>
                  <a:lnTo>
                    <a:pt x="374650" y="408940"/>
                  </a:lnTo>
                  <a:lnTo>
                    <a:pt x="381000" y="415290"/>
                  </a:lnTo>
                  <a:lnTo>
                    <a:pt x="415290" y="415290"/>
                  </a:lnTo>
                  <a:lnTo>
                    <a:pt x="408940" y="408940"/>
                  </a:lnTo>
                  <a:close/>
                </a:path>
                <a:path w="2103120" h="2103120">
                  <a:moveTo>
                    <a:pt x="415290" y="415290"/>
                  </a:moveTo>
                  <a:lnTo>
                    <a:pt x="381000" y="415290"/>
                  </a:lnTo>
                  <a:lnTo>
                    <a:pt x="387350" y="421639"/>
                  </a:lnTo>
                  <a:lnTo>
                    <a:pt x="421639" y="421639"/>
                  </a:lnTo>
                  <a:lnTo>
                    <a:pt x="415290" y="415290"/>
                  </a:lnTo>
                  <a:close/>
                </a:path>
                <a:path w="2103120" h="2103120">
                  <a:moveTo>
                    <a:pt x="421640" y="421640"/>
                  </a:moveTo>
                  <a:lnTo>
                    <a:pt x="387350" y="421640"/>
                  </a:lnTo>
                  <a:lnTo>
                    <a:pt x="393699" y="427989"/>
                  </a:lnTo>
                  <a:lnTo>
                    <a:pt x="427989" y="427989"/>
                  </a:lnTo>
                  <a:lnTo>
                    <a:pt x="421640" y="421640"/>
                  </a:lnTo>
                  <a:close/>
                </a:path>
                <a:path w="2103120" h="2103120">
                  <a:moveTo>
                    <a:pt x="427990" y="427990"/>
                  </a:moveTo>
                  <a:lnTo>
                    <a:pt x="393700" y="427990"/>
                  </a:lnTo>
                  <a:lnTo>
                    <a:pt x="400050" y="434340"/>
                  </a:lnTo>
                  <a:lnTo>
                    <a:pt x="434340" y="434340"/>
                  </a:lnTo>
                  <a:lnTo>
                    <a:pt x="427990" y="427990"/>
                  </a:lnTo>
                  <a:close/>
                </a:path>
                <a:path w="2103120" h="2103120">
                  <a:moveTo>
                    <a:pt x="434340" y="434340"/>
                  </a:moveTo>
                  <a:lnTo>
                    <a:pt x="400050" y="434340"/>
                  </a:lnTo>
                  <a:lnTo>
                    <a:pt x="406399" y="440689"/>
                  </a:lnTo>
                  <a:lnTo>
                    <a:pt x="440689" y="440689"/>
                  </a:lnTo>
                  <a:lnTo>
                    <a:pt x="434340" y="434340"/>
                  </a:lnTo>
                  <a:close/>
                </a:path>
                <a:path w="2103120" h="2103120">
                  <a:moveTo>
                    <a:pt x="440690" y="440690"/>
                  </a:moveTo>
                  <a:lnTo>
                    <a:pt x="406400" y="440690"/>
                  </a:lnTo>
                  <a:lnTo>
                    <a:pt x="412750" y="447039"/>
                  </a:lnTo>
                  <a:lnTo>
                    <a:pt x="447039" y="447039"/>
                  </a:lnTo>
                  <a:lnTo>
                    <a:pt x="440690" y="440690"/>
                  </a:lnTo>
                  <a:close/>
                </a:path>
                <a:path w="2103120" h="2103120">
                  <a:moveTo>
                    <a:pt x="447040" y="447040"/>
                  </a:moveTo>
                  <a:lnTo>
                    <a:pt x="412750" y="447040"/>
                  </a:lnTo>
                  <a:lnTo>
                    <a:pt x="419099" y="453389"/>
                  </a:lnTo>
                  <a:lnTo>
                    <a:pt x="453390" y="453389"/>
                  </a:lnTo>
                  <a:lnTo>
                    <a:pt x="447040" y="447040"/>
                  </a:lnTo>
                  <a:close/>
                </a:path>
                <a:path w="2103120" h="2103120">
                  <a:moveTo>
                    <a:pt x="453390" y="453390"/>
                  </a:moveTo>
                  <a:lnTo>
                    <a:pt x="419100" y="453390"/>
                  </a:lnTo>
                  <a:lnTo>
                    <a:pt x="425449" y="459739"/>
                  </a:lnTo>
                  <a:lnTo>
                    <a:pt x="459739" y="459739"/>
                  </a:lnTo>
                  <a:lnTo>
                    <a:pt x="453390" y="453390"/>
                  </a:lnTo>
                  <a:close/>
                </a:path>
                <a:path w="2103120" h="2103120">
                  <a:moveTo>
                    <a:pt x="459740" y="459740"/>
                  </a:moveTo>
                  <a:lnTo>
                    <a:pt x="425450" y="459740"/>
                  </a:lnTo>
                  <a:lnTo>
                    <a:pt x="438150" y="472439"/>
                  </a:lnTo>
                  <a:lnTo>
                    <a:pt x="472439" y="472439"/>
                  </a:lnTo>
                  <a:lnTo>
                    <a:pt x="459740" y="459740"/>
                  </a:lnTo>
                  <a:close/>
                </a:path>
                <a:path w="2103120" h="2103120">
                  <a:moveTo>
                    <a:pt x="472440" y="472440"/>
                  </a:moveTo>
                  <a:lnTo>
                    <a:pt x="438150" y="472440"/>
                  </a:lnTo>
                  <a:lnTo>
                    <a:pt x="444499" y="478789"/>
                  </a:lnTo>
                  <a:lnTo>
                    <a:pt x="478789" y="478789"/>
                  </a:lnTo>
                  <a:lnTo>
                    <a:pt x="472440" y="472440"/>
                  </a:lnTo>
                  <a:close/>
                </a:path>
                <a:path w="2103120" h="2103120">
                  <a:moveTo>
                    <a:pt x="478790" y="478790"/>
                  </a:moveTo>
                  <a:lnTo>
                    <a:pt x="444500" y="478790"/>
                  </a:lnTo>
                  <a:lnTo>
                    <a:pt x="464819" y="499109"/>
                  </a:lnTo>
                  <a:lnTo>
                    <a:pt x="499109" y="499109"/>
                  </a:lnTo>
                  <a:lnTo>
                    <a:pt x="478790" y="478790"/>
                  </a:lnTo>
                  <a:close/>
                </a:path>
                <a:path w="2103120" h="2103120">
                  <a:moveTo>
                    <a:pt x="499110" y="499110"/>
                  </a:moveTo>
                  <a:lnTo>
                    <a:pt x="464820" y="499110"/>
                  </a:lnTo>
                  <a:lnTo>
                    <a:pt x="528319" y="562610"/>
                  </a:lnTo>
                  <a:lnTo>
                    <a:pt x="562610" y="562610"/>
                  </a:lnTo>
                  <a:lnTo>
                    <a:pt x="499110" y="499110"/>
                  </a:lnTo>
                  <a:close/>
                </a:path>
                <a:path w="2103120" h="2103120">
                  <a:moveTo>
                    <a:pt x="562610" y="562610"/>
                  </a:moveTo>
                  <a:lnTo>
                    <a:pt x="528320" y="562610"/>
                  </a:lnTo>
                  <a:lnTo>
                    <a:pt x="538479" y="572769"/>
                  </a:lnTo>
                  <a:lnTo>
                    <a:pt x="572769" y="572769"/>
                  </a:lnTo>
                  <a:lnTo>
                    <a:pt x="562610" y="562610"/>
                  </a:lnTo>
                  <a:close/>
                </a:path>
                <a:path w="2103120" h="2103120">
                  <a:moveTo>
                    <a:pt x="572770" y="572770"/>
                  </a:moveTo>
                  <a:lnTo>
                    <a:pt x="538480" y="572770"/>
                  </a:lnTo>
                  <a:lnTo>
                    <a:pt x="570230" y="604520"/>
                  </a:lnTo>
                  <a:lnTo>
                    <a:pt x="604520" y="604520"/>
                  </a:lnTo>
                  <a:lnTo>
                    <a:pt x="572770" y="572770"/>
                  </a:lnTo>
                  <a:close/>
                </a:path>
                <a:path w="2103120" h="2103120">
                  <a:moveTo>
                    <a:pt x="604520" y="604520"/>
                  </a:moveTo>
                  <a:lnTo>
                    <a:pt x="570230" y="604520"/>
                  </a:lnTo>
                  <a:lnTo>
                    <a:pt x="595629" y="629919"/>
                  </a:lnTo>
                  <a:lnTo>
                    <a:pt x="629919" y="629919"/>
                  </a:lnTo>
                  <a:lnTo>
                    <a:pt x="604520" y="604520"/>
                  </a:lnTo>
                  <a:close/>
                </a:path>
                <a:path w="2103120" h="2103120">
                  <a:moveTo>
                    <a:pt x="629920" y="629920"/>
                  </a:moveTo>
                  <a:lnTo>
                    <a:pt x="595630" y="629920"/>
                  </a:lnTo>
                  <a:lnTo>
                    <a:pt x="598169" y="632460"/>
                  </a:lnTo>
                  <a:lnTo>
                    <a:pt x="632460" y="632460"/>
                  </a:lnTo>
                  <a:lnTo>
                    <a:pt x="629920" y="629920"/>
                  </a:lnTo>
                  <a:close/>
                </a:path>
                <a:path w="2103120" h="2103120">
                  <a:moveTo>
                    <a:pt x="632460" y="632460"/>
                  </a:moveTo>
                  <a:lnTo>
                    <a:pt x="598170" y="632460"/>
                  </a:lnTo>
                  <a:lnTo>
                    <a:pt x="604519" y="638810"/>
                  </a:lnTo>
                  <a:lnTo>
                    <a:pt x="638810" y="638810"/>
                  </a:lnTo>
                  <a:lnTo>
                    <a:pt x="632460" y="632460"/>
                  </a:lnTo>
                  <a:close/>
                </a:path>
                <a:path w="2103120" h="2103120">
                  <a:moveTo>
                    <a:pt x="638810" y="638810"/>
                  </a:moveTo>
                  <a:lnTo>
                    <a:pt x="604520" y="638810"/>
                  </a:lnTo>
                  <a:lnTo>
                    <a:pt x="610869" y="645159"/>
                  </a:lnTo>
                  <a:lnTo>
                    <a:pt x="645159" y="645159"/>
                  </a:lnTo>
                  <a:lnTo>
                    <a:pt x="638810" y="638810"/>
                  </a:lnTo>
                  <a:close/>
                </a:path>
                <a:path w="2103120" h="2103120">
                  <a:moveTo>
                    <a:pt x="645160" y="645160"/>
                  </a:moveTo>
                  <a:lnTo>
                    <a:pt x="610870" y="645160"/>
                  </a:lnTo>
                  <a:lnTo>
                    <a:pt x="617219" y="651509"/>
                  </a:lnTo>
                  <a:lnTo>
                    <a:pt x="651509" y="651509"/>
                  </a:lnTo>
                  <a:lnTo>
                    <a:pt x="645160" y="645160"/>
                  </a:lnTo>
                  <a:close/>
                </a:path>
                <a:path w="2103120" h="2103120">
                  <a:moveTo>
                    <a:pt x="651510" y="651510"/>
                  </a:moveTo>
                  <a:lnTo>
                    <a:pt x="617220" y="651510"/>
                  </a:lnTo>
                  <a:lnTo>
                    <a:pt x="621029" y="655320"/>
                  </a:lnTo>
                  <a:lnTo>
                    <a:pt x="655320" y="655320"/>
                  </a:lnTo>
                  <a:lnTo>
                    <a:pt x="651510" y="651510"/>
                  </a:lnTo>
                  <a:close/>
                </a:path>
                <a:path w="2103120" h="2103120">
                  <a:moveTo>
                    <a:pt x="655320" y="655320"/>
                  </a:moveTo>
                  <a:lnTo>
                    <a:pt x="621030" y="655320"/>
                  </a:lnTo>
                  <a:lnTo>
                    <a:pt x="627379" y="661669"/>
                  </a:lnTo>
                  <a:lnTo>
                    <a:pt x="661669" y="661669"/>
                  </a:lnTo>
                  <a:lnTo>
                    <a:pt x="655320" y="655320"/>
                  </a:lnTo>
                  <a:close/>
                </a:path>
                <a:path w="2103120" h="2103120">
                  <a:moveTo>
                    <a:pt x="661670" y="661670"/>
                  </a:moveTo>
                  <a:lnTo>
                    <a:pt x="627380" y="661670"/>
                  </a:lnTo>
                  <a:lnTo>
                    <a:pt x="633729" y="668019"/>
                  </a:lnTo>
                  <a:lnTo>
                    <a:pt x="668019" y="668019"/>
                  </a:lnTo>
                  <a:lnTo>
                    <a:pt x="661670" y="661670"/>
                  </a:lnTo>
                  <a:close/>
                </a:path>
                <a:path w="2103120" h="2103120">
                  <a:moveTo>
                    <a:pt x="668020" y="668020"/>
                  </a:moveTo>
                  <a:lnTo>
                    <a:pt x="633730" y="668020"/>
                  </a:lnTo>
                  <a:lnTo>
                    <a:pt x="636269" y="670560"/>
                  </a:lnTo>
                  <a:lnTo>
                    <a:pt x="670560" y="670560"/>
                  </a:lnTo>
                  <a:lnTo>
                    <a:pt x="668020" y="668020"/>
                  </a:lnTo>
                  <a:close/>
                </a:path>
                <a:path w="2103120" h="2103120">
                  <a:moveTo>
                    <a:pt x="670560" y="670560"/>
                  </a:moveTo>
                  <a:lnTo>
                    <a:pt x="636270" y="670560"/>
                  </a:lnTo>
                  <a:lnTo>
                    <a:pt x="642620" y="676910"/>
                  </a:lnTo>
                  <a:lnTo>
                    <a:pt x="676910" y="676910"/>
                  </a:lnTo>
                  <a:lnTo>
                    <a:pt x="670560" y="670560"/>
                  </a:lnTo>
                  <a:close/>
                </a:path>
                <a:path w="2103120" h="2103120">
                  <a:moveTo>
                    <a:pt x="676910" y="676910"/>
                  </a:moveTo>
                  <a:lnTo>
                    <a:pt x="642620" y="676910"/>
                  </a:lnTo>
                  <a:lnTo>
                    <a:pt x="659130" y="693419"/>
                  </a:lnTo>
                  <a:lnTo>
                    <a:pt x="693419" y="693419"/>
                  </a:lnTo>
                  <a:lnTo>
                    <a:pt x="676910" y="676910"/>
                  </a:lnTo>
                  <a:close/>
                </a:path>
                <a:path w="2103120" h="2103120">
                  <a:moveTo>
                    <a:pt x="693420" y="693420"/>
                  </a:moveTo>
                  <a:lnTo>
                    <a:pt x="659130" y="693420"/>
                  </a:lnTo>
                  <a:lnTo>
                    <a:pt x="665479" y="699769"/>
                  </a:lnTo>
                  <a:lnTo>
                    <a:pt x="699769" y="699769"/>
                  </a:lnTo>
                  <a:lnTo>
                    <a:pt x="693420" y="693420"/>
                  </a:lnTo>
                  <a:close/>
                </a:path>
                <a:path w="2103120" h="2103120">
                  <a:moveTo>
                    <a:pt x="699770" y="699770"/>
                  </a:moveTo>
                  <a:lnTo>
                    <a:pt x="665480" y="699770"/>
                  </a:lnTo>
                  <a:lnTo>
                    <a:pt x="668019" y="702309"/>
                  </a:lnTo>
                  <a:lnTo>
                    <a:pt x="702309" y="702309"/>
                  </a:lnTo>
                  <a:lnTo>
                    <a:pt x="699770" y="699770"/>
                  </a:lnTo>
                  <a:close/>
                </a:path>
                <a:path w="2103120" h="2103120">
                  <a:moveTo>
                    <a:pt x="702310" y="702310"/>
                  </a:moveTo>
                  <a:lnTo>
                    <a:pt x="668020" y="702310"/>
                  </a:lnTo>
                  <a:lnTo>
                    <a:pt x="674369" y="708660"/>
                  </a:lnTo>
                  <a:lnTo>
                    <a:pt x="708660" y="708660"/>
                  </a:lnTo>
                  <a:lnTo>
                    <a:pt x="702310" y="702310"/>
                  </a:lnTo>
                  <a:close/>
                </a:path>
                <a:path w="2103120" h="2103120">
                  <a:moveTo>
                    <a:pt x="708660" y="708660"/>
                  </a:moveTo>
                  <a:lnTo>
                    <a:pt x="674370" y="708660"/>
                  </a:lnTo>
                  <a:lnTo>
                    <a:pt x="678180" y="712469"/>
                  </a:lnTo>
                  <a:lnTo>
                    <a:pt x="712469" y="712469"/>
                  </a:lnTo>
                  <a:lnTo>
                    <a:pt x="708660" y="708660"/>
                  </a:lnTo>
                  <a:close/>
                </a:path>
                <a:path w="2103120" h="2103120">
                  <a:moveTo>
                    <a:pt x="712470" y="712470"/>
                  </a:moveTo>
                  <a:lnTo>
                    <a:pt x="678180" y="712470"/>
                  </a:lnTo>
                  <a:lnTo>
                    <a:pt x="690880" y="725170"/>
                  </a:lnTo>
                  <a:lnTo>
                    <a:pt x="725170" y="725170"/>
                  </a:lnTo>
                  <a:lnTo>
                    <a:pt x="712470" y="712470"/>
                  </a:lnTo>
                  <a:close/>
                </a:path>
                <a:path w="2103120" h="2103120">
                  <a:moveTo>
                    <a:pt x="725170" y="725170"/>
                  </a:moveTo>
                  <a:lnTo>
                    <a:pt x="690880" y="725170"/>
                  </a:lnTo>
                  <a:lnTo>
                    <a:pt x="693420" y="727710"/>
                  </a:lnTo>
                  <a:lnTo>
                    <a:pt x="727710" y="727710"/>
                  </a:lnTo>
                  <a:lnTo>
                    <a:pt x="725170" y="725170"/>
                  </a:lnTo>
                  <a:close/>
                </a:path>
                <a:path w="2103120" h="2103120">
                  <a:moveTo>
                    <a:pt x="727710" y="727710"/>
                  </a:moveTo>
                  <a:lnTo>
                    <a:pt x="693420" y="727710"/>
                  </a:lnTo>
                  <a:lnTo>
                    <a:pt x="699769" y="734059"/>
                  </a:lnTo>
                  <a:lnTo>
                    <a:pt x="734059" y="734059"/>
                  </a:lnTo>
                  <a:lnTo>
                    <a:pt x="727710" y="727710"/>
                  </a:lnTo>
                  <a:close/>
                </a:path>
                <a:path w="2103120" h="2103120">
                  <a:moveTo>
                    <a:pt x="734060" y="734060"/>
                  </a:moveTo>
                  <a:lnTo>
                    <a:pt x="699769" y="734060"/>
                  </a:lnTo>
                  <a:lnTo>
                    <a:pt x="706119" y="740410"/>
                  </a:lnTo>
                  <a:lnTo>
                    <a:pt x="740410" y="740410"/>
                  </a:lnTo>
                  <a:lnTo>
                    <a:pt x="734060" y="734060"/>
                  </a:lnTo>
                  <a:close/>
                </a:path>
                <a:path w="2103120" h="2103120">
                  <a:moveTo>
                    <a:pt x="740410" y="740410"/>
                  </a:moveTo>
                  <a:lnTo>
                    <a:pt x="706120" y="740410"/>
                  </a:lnTo>
                  <a:lnTo>
                    <a:pt x="709930" y="744220"/>
                  </a:lnTo>
                  <a:lnTo>
                    <a:pt x="744220" y="744220"/>
                  </a:lnTo>
                  <a:lnTo>
                    <a:pt x="740410" y="740410"/>
                  </a:lnTo>
                  <a:close/>
                </a:path>
                <a:path w="2103120" h="2103120">
                  <a:moveTo>
                    <a:pt x="744220" y="744220"/>
                  </a:moveTo>
                  <a:lnTo>
                    <a:pt x="709930" y="744220"/>
                  </a:lnTo>
                  <a:lnTo>
                    <a:pt x="716279" y="750569"/>
                  </a:lnTo>
                  <a:lnTo>
                    <a:pt x="750569" y="750569"/>
                  </a:lnTo>
                  <a:lnTo>
                    <a:pt x="744220" y="744220"/>
                  </a:lnTo>
                  <a:close/>
                </a:path>
                <a:path w="2103120" h="2103120">
                  <a:moveTo>
                    <a:pt x="750570" y="750570"/>
                  </a:moveTo>
                  <a:lnTo>
                    <a:pt x="716280" y="750570"/>
                  </a:lnTo>
                  <a:lnTo>
                    <a:pt x="718819" y="753109"/>
                  </a:lnTo>
                  <a:lnTo>
                    <a:pt x="753109" y="753109"/>
                  </a:lnTo>
                  <a:lnTo>
                    <a:pt x="750570" y="750570"/>
                  </a:lnTo>
                  <a:close/>
                </a:path>
                <a:path w="2103120" h="2103120">
                  <a:moveTo>
                    <a:pt x="753110" y="753110"/>
                  </a:moveTo>
                  <a:lnTo>
                    <a:pt x="718820" y="753110"/>
                  </a:lnTo>
                  <a:lnTo>
                    <a:pt x="722630" y="756920"/>
                  </a:lnTo>
                  <a:lnTo>
                    <a:pt x="756920" y="756920"/>
                  </a:lnTo>
                  <a:lnTo>
                    <a:pt x="753110" y="753110"/>
                  </a:lnTo>
                  <a:close/>
                </a:path>
                <a:path w="2103120" h="2103120">
                  <a:moveTo>
                    <a:pt x="756920" y="756920"/>
                  </a:moveTo>
                  <a:lnTo>
                    <a:pt x="722630" y="756920"/>
                  </a:lnTo>
                  <a:lnTo>
                    <a:pt x="725169" y="759460"/>
                  </a:lnTo>
                  <a:lnTo>
                    <a:pt x="759460" y="759460"/>
                  </a:lnTo>
                  <a:lnTo>
                    <a:pt x="756920" y="756920"/>
                  </a:lnTo>
                  <a:close/>
                </a:path>
                <a:path w="2103120" h="2103120">
                  <a:moveTo>
                    <a:pt x="759460" y="759460"/>
                  </a:moveTo>
                  <a:lnTo>
                    <a:pt x="725170" y="759460"/>
                  </a:lnTo>
                  <a:lnTo>
                    <a:pt x="731519" y="765810"/>
                  </a:lnTo>
                  <a:lnTo>
                    <a:pt x="765810" y="765810"/>
                  </a:lnTo>
                  <a:lnTo>
                    <a:pt x="759460" y="759460"/>
                  </a:lnTo>
                  <a:close/>
                </a:path>
                <a:path w="2103120" h="2103120">
                  <a:moveTo>
                    <a:pt x="765810" y="765810"/>
                  </a:moveTo>
                  <a:lnTo>
                    <a:pt x="731520" y="765810"/>
                  </a:lnTo>
                  <a:lnTo>
                    <a:pt x="735330" y="769620"/>
                  </a:lnTo>
                  <a:lnTo>
                    <a:pt x="769620" y="769620"/>
                  </a:lnTo>
                  <a:lnTo>
                    <a:pt x="765810" y="765810"/>
                  </a:lnTo>
                  <a:close/>
                </a:path>
                <a:path w="2103120" h="2103120">
                  <a:moveTo>
                    <a:pt x="769620" y="769620"/>
                  </a:moveTo>
                  <a:lnTo>
                    <a:pt x="735330" y="769620"/>
                  </a:lnTo>
                  <a:lnTo>
                    <a:pt x="754380" y="788669"/>
                  </a:lnTo>
                  <a:lnTo>
                    <a:pt x="788669" y="788669"/>
                  </a:lnTo>
                  <a:lnTo>
                    <a:pt x="769620" y="769620"/>
                  </a:lnTo>
                  <a:close/>
                </a:path>
                <a:path w="2103120" h="2103120">
                  <a:moveTo>
                    <a:pt x="788670" y="788670"/>
                  </a:moveTo>
                  <a:lnTo>
                    <a:pt x="754380" y="788670"/>
                  </a:lnTo>
                  <a:lnTo>
                    <a:pt x="760730" y="795020"/>
                  </a:lnTo>
                  <a:lnTo>
                    <a:pt x="795020" y="795020"/>
                  </a:lnTo>
                  <a:lnTo>
                    <a:pt x="788670" y="788670"/>
                  </a:lnTo>
                  <a:close/>
                </a:path>
                <a:path w="2103120" h="2103120">
                  <a:moveTo>
                    <a:pt x="795020" y="795020"/>
                  </a:moveTo>
                  <a:lnTo>
                    <a:pt x="760730" y="795020"/>
                  </a:lnTo>
                  <a:lnTo>
                    <a:pt x="769620" y="803910"/>
                  </a:lnTo>
                  <a:lnTo>
                    <a:pt x="803910" y="803910"/>
                  </a:lnTo>
                  <a:lnTo>
                    <a:pt x="795020" y="795020"/>
                  </a:lnTo>
                  <a:close/>
                </a:path>
                <a:path w="2103120" h="2103120">
                  <a:moveTo>
                    <a:pt x="803910" y="803910"/>
                  </a:moveTo>
                  <a:lnTo>
                    <a:pt x="769620" y="803910"/>
                  </a:lnTo>
                  <a:lnTo>
                    <a:pt x="792479" y="826769"/>
                  </a:lnTo>
                  <a:lnTo>
                    <a:pt x="826769" y="826769"/>
                  </a:lnTo>
                  <a:lnTo>
                    <a:pt x="803910" y="803910"/>
                  </a:lnTo>
                  <a:close/>
                </a:path>
                <a:path w="2103120" h="2103120">
                  <a:moveTo>
                    <a:pt x="826770" y="826770"/>
                  </a:moveTo>
                  <a:lnTo>
                    <a:pt x="792480" y="826770"/>
                  </a:lnTo>
                  <a:lnTo>
                    <a:pt x="824229" y="858519"/>
                  </a:lnTo>
                  <a:lnTo>
                    <a:pt x="858519" y="858519"/>
                  </a:lnTo>
                  <a:lnTo>
                    <a:pt x="826770" y="826770"/>
                  </a:lnTo>
                  <a:close/>
                </a:path>
                <a:path w="2103120" h="2103120">
                  <a:moveTo>
                    <a:pt x="858520" y="858520"/>
                  </a:moveTo>
                  <a:lnTo>
                    <a:pt x="824230" y="858520"/>
                  </a:lnTo>
                  <a:lnTo>
                    <a:pt x="855979" y="890269"/>
                  </a:lnTo>
                  <a:lnTo>
                    <a:pt x="890269" y="890269"/>
                  </a:lnTo>
                  <a:lnTo>
                    <a:pt x="858520" y="858520"/>
                  </a:lnTo>
                  <a:close/>
                </a:path>
                <a:path w="2103120" h="2103120">
                  <a:moveTo>
                    <a:pt x="890270" y="890270"/>
                  </a:moveTo>
                  <a:lnTo>
                    <a:pt x="855980" y="890270"/>
                  </a:lnTo>
                  <a:lnTo>
                    <a:pt x="877569" y="911860"/>
                  </a:lnTo>
                  <a:lnTo>
                    <a:pt x="911860" y="911860"/>
                  </a:lnTo>
                  <a:lnTo>
                    <a:pt x="890270" y="890270"/>
                  </a:lnTo>
                  <a:close/>
                </a:path>
                <a:path w="2103120" h="2103120">
                  <a:moveTo>
                    <a:pt x="911860" y="911860"/>
                  </a:moveTo>
                  <a:lnTo>
                    <a:pt x="877569" y="911860"/>
                  </a:lnTo>
                  <a:lnTo>
                    <a:pt x="906779" y="941069"/>
                  </a:lnTo>
                  <a:lnTo>
                    <a:pt x="941069" y="941069"/>
                  </a:lnTo>
                  <a:lnTo>
                    <a:pt x="911860" y="911860"/>
                  </a:lnTo>
                  <a:close/>
                </a:path>
                <a:path w="2103120" h="2103120">
                  <a:moveTo>
                    <a:pt x="941070" y="941070"/>
                  </a:moveTo>
                  <a:lnTo>
                    <a:pt x="906780" y="941070"/>
                  </a:lnTo>
                  <a:lnTo>
                    <a:pt x="913130" y="947420"/>
                  </a:lnTo>
                  <a:lnTo>
                    <a:pt x="947420" y="947420"/>
                  </a:lnTo>
                  <a:lnTo>
                    <a:pt x="941070" y="941070"/>
                  </a:lnTo>
                  <a:close/>
                </a:path>
                <a:path w="2103120" h="2103120">
                  <a:moveTo>
                    <a:pt x="947420" y="947420"/>
                  </a:moveTo>
                  <a:lnTo>
                    <a:pt x="913130" y="947420"/>
                  </a:lnTo>
                  <a:lnTo>
                    <a:pt x="934719" y="969010"/>
                  </a:lnTo>
                  <a:lnTo>
                    <a:pt x="969010" y="969010"/>
                  </a:lnTo>
                  <a:lnTo>
                    <a:pt x="947420" y="947420"/>
                  </a:lnTo>
                  <a:close/>
                </a:path>
                <a:path w="2103120" h="2103120">
                  <a:moveTo>
                    <a:pt x="969010" y="969010"/>
                  </a:moveTo>
                  <a:lnTo>
                    <a:pt x="934720" y="969010"/>
                  </a:lnTo>
                  <a:lnTo>
                    <a:pt x="938529" y="972819"/>
                  </a:lnTo>
                  <a:lnTo>
                    <a:pt x="972819" y="972819"/>
                  </a:lnTo>
                  <a:lnTo>
                    <a:pt x="969010" y="969010"/>
                  </a:lnTo>
                  <a:close/>
                </a:path>
                <a:path w="2103120" h="2103120">
                  <a:moveTo>
                    <a:pt x="972819" y="972819"/>
                  </a:moveTo>
                  <a:lnTo>
                    <a:pt x="938529" y="972819"/>
                  </a:lnTo>
                  <a:lnTo>
                    <a:pt x="944879" y="979169"/>
                  </a:lnTo>
                  <a:lnTo>
                    <a:pt x="979169" y="979169"/>
                  </a:lnTo>
                  <a:lnTo>
                    <a:pt x="972819" y="972819"/>
                  </a:lnTo>
                  <a:close/>
                </a:path>
                <a:path w="2103120" h="2103120">
                  <a:moveTo>
                    <a:pt x="979170" y="979170"/>
                  </a:moveTo>
                  <a:lnTo>
                    <a:pt x="944880" y="979170"/>
                  </a:lnTo>
                  <a:lnTo>
                    <a:pt x="982979" y="1017270"/>
                  </a:lnTo>
                  <a:lnTo>
                    <a:pt x="1017270" y="1017270"/>
                  </a:lnTo>
                  <a:lnTo>
                    <a:pt x="979170" y="979170"/>
                  </a:lnTo>
                  <a:close/>
                </a:path>
                <a:path w="2103120" h="2103120">
                  <a:moveTo>
                    <a:pt x="1017270" y="1017270"/>
                  </a:moveTo>
                  <a:lnTo>
                    <a:pt x="982980" y="1017270"/>
                  </a:lnTo>
                  <a:lnTo>
                    <a:pt x="1002029" y="1036319"/>
                  </a:lnTo>
                  <a:lnTo>
                    <a:pt x="1036319" y="1036319"/>
                  </a:lnTo>
                  <a:lnTo>
                    <a:pt x="1017270" y="1017270"/>
                  </a:lnTo>
                  <a:close/>
                </a:path>
                <a:path w="2103120" h="2103120">
                  <a:moveTo>
                    <a:pt x="1036320" y="1036320"/>
                  </a:moveTo>
                  <a:lnTo>
                    <a:pt x="1002030" y="1036320"/>
                  </a:lnTo>
                  <a:lnTo>
                    <a:pt x="1014729" y="1049020"/>
                  </a:lnTo>
                  <a:lnTo>
                    <a:pt x="1049020" y="1049020"/>
                  </a:lnTo>
                  <a:lnTo>
                    <a:pt x="1036320" y="1036320"/>
                  </a:lnTo>
                  <a:close/>
                </a:path>
                <a:path w="2103120" h="2103120">
                  <a:moveTo>
                    <a:pt x="1049020" y="1049020"/>
                  </a:moveTo>
                  <a:lnTo>
                    <a:pt x="1014730" y="1049020"/>
                  </a:lnTo>
                  <a:lnTo>
                    <a:pt x="1078230" y="1112520"/>
                  </a:lnTo>
                  <a:lnTo>
                    <a:pt x="1112520" y="1112520"/>
                  </a:lnTo>
                  <a:lnTo>
                    <a:pt x="1049020" y="1049020"/>
                  </a:lnTo>
                  <a:close/>
                </a:path>
                <a:path w="2103120" h="2103120">
                  <a:moveTo>
                    <a:pt x="1112520" y="1112520"/>
                  </a:moveTo>
                  <a:lnTo>
                    <a:pt x="1078230" y="1112520"/>
                  </a:lnTo>
                  <a:lnTo>
                    <a:pt x="1109980" y="1144270"/>
                  </a:lnTo>
                  <a:lnTo>
                    <a:pt x="1144270" y="1144270"/>
                  </a:lnTo>
                  <a:lnTo>
                    <a:pt x="1112520" y="1112520"/>
                  </a:lnTo>
                  <a:close/>
                </a:path>
                <a:path w="2103120" h="2103120">
                  <a:moveTo>
                    <a:pt x="1144270" y="1144270"/>
                  </a:moveTo>
                  <a:lnTo>
                    <a:pt x="1109980" y="1144270"/>
                  </a:lnTo>
                  <a:lnTo>
                    <a:pt x="1129029" y="1163319"/>
                  </a:lnTo>
                  <a:lnTo>
                    <a:pt x="1163319" y="1163319"/>
                  </a:lnTo>
                  <a:lnTo>
                    <a:pt x="1144270" y="1144270"/>
                  </a:lnTo>
                  <a:close/>
                </a:path>
                <a:path w="2103120" h="2103120">
                  <a:moveTo>
                    <a:pt x="1163320" y="1163320"/>
                  </a:moveTo>
                  <a:lnTo>
                    <a:pt x="1129030" y="1163320"/>
                  </a:lnTo>
                  <a:lnTo>
                    <a:pt x="1160779" y="1195069"/>
                  </a:lnTo>
                  <a:lnTo>
                    <a:pt x="1195069" y="1195069"/>
                  </a:lnTo>
                  <a:lnTo>
                    <a:pt x="1163320" y="1163320"/>
                  </a:lnTo>
                  <a:close/>
                </a:path>
                <a:path w="2103120" h="2103120">
                  <a:moveTo>
                    <a:pt x="1195070" y="1195070"/>
                  </a:moveTo>
                  <a:lnTo>
                    <a:pt x="1160780" y="1195070"/>
                  </a:lnTo>
                  <a:lnTo>
                    <a:pt x="1188720" y="1223010"/>
                  </a:lnTo>
                  <a:lnTo>
                    <a:pt x="1223010" y="1223010"/>
                  </a:lnTo>
                  <a:lnTo>
                    <a:pt x="1195070" y="1195070"/>
                  </a:lnTo>
                  <a:close/>
                </a:path>
                <a:path w="2103120" h="2103120">
                  <a:moveTo>
                    <a:pt x="1223010" y="1223010"/>
                  </a:moveTo>
                  <a:lnTo>
                    <a:pt x="1188720" y="1223010"/>
                  </a:lnTo>
                  <a:lnTo>
                    <a:pt x="1192530" y="1226820"/>
                  </a:lnTo>
                  <a:lnTo>
                    <a:pt x="1226820" y="1226820"/>
                  </a:lnTo>
                  <a:lnTo>
                    <a:pt x="1223010" y="1223010"/>
                  </a:lnTo>
                  <a:close/>
                </a:path>
                <a:path w="2103120" h="2103120">
                  <a:moveTo>
                    <a:pt x="1226820" y="1226820"/>
                  </a:moveTo>
                  <a:lnTo>
                    <a:pt x="1192530" y="1226820"/>
                  </a:lnTo>
                  <a:lnTo>
                    <a:pt x="1201420" y="1235710"/>
                  </a:lnTo>
                  <a:lnTo>
                    <a:pt x="1235710" y="1235710"/>
                  </a:lnTo>
                  <a:lnTo>
                    <a:pt x="1226820" y="1226820"/>
                  </a:lnTo>
                  <a:close/>
                </a:path>
                <a:path w="2103120" h="2103120">
                  <a:moveTo>
                    <a:pt x="1235710" y="1235710"/>
                  </a:moveTo>
                  <a:lnTo>
                    <a:pt x="1201420" y="1235710"/>
                  </a:lnTo>
                  <a:lnTo>
                    <a:pt x="1207770" y="1242059"/>
                  </a:lnTo>
                  <a:lnTo>
                    <a:pt x="1242059" y="1242059"/>
                  </a:lnTo>
                  <a:lnTo>
                    <a:pt x="1235710" y="1235710"/>
                  </a:lnTo>
                  <a:close/>
                </a:path>
                <a:path w="2103120" h="2103120">
                  <a:moveTo>
                    <a:pt x="1242060" y="1242060"/>
                  </a:moveTo>
                  <a:lnTo>
                    <a:pt x="1207770" y="1242060"/>
                  </a:lnTo>
                  <a:lnTo>
                    <a:pt x="1211580" y="1245870"/>
                  </a:lnTo>
                  <a:lnTo>
                    <a:pt x="1245870" y="1245870"/>
                  </a:lnTo>
                  <a:lnTo>
                    <a:pt x="1242060" y="1242060"/>
                  </a:lnTo>
                  <a:close/>
                </a:path>
                <a:path w="2103120" h="2103120">
                  <a:moveTo>
                    <a:pt x="1245870" y="1245870"/>
                  </a:moveTo>
                  <a:lnTo>
                    <a:pt x="1211580" y="1245870"/>
                  </a:lnTo>
                  <a:lnTo>
                    <a:pt x="1220470" y="1254759"/>
                  </a:lnTo>
                  <a:lnTo>
                    <a:pt x="1254759" y="1254759"/>
                  </a:lnTo>
                  <a:lnTo>
                    <a:pt x="1245870" y="1245870"/>
                  </a:lnTo>
                  <a:close/>
                </a:path>
                <a:path w="2103120" h="2103120">
                  <a:moveTo>
                    <a:pt x="1254760" y="1254760"/>
                  </a:moveTo>
                  <a:lnTo>
                    <a:pt x="1220470" y="1254760"/>
                  </a:lnTo>
                  <a:lnTo>
                    <a:pt x="1226819" y="1261109"/>
                  </a:lnTo>
                  <a:lnTo>
                    <a:pt x="1261109" y="1261109"/>
                  </a:lnTo>
                  <a:lnTo>
                    <a:pt x="1254760" y="1254760"/>
                  </a:lnTo>
                  <a:close/>
                </a:path>
                <a:path w="2103120" h="2103120">
                  <a:moveTo>
                    <a:pt x="1261110" y="1261110"/>
                  </a:moveTo>
                  <a:lnTo>
                    <a:pt x="1226820" y="1261110"/>
                  </a:lnTo>
                  <a:lnTo>
                    <a:pt x="1230630" y="1264920"/>
                  </a:lnTo>
                  <a:lnTo>
                    <a:pt x="1264920" y="1264920"/>
                  </a:lnTo>
                  <a:lnTo>
                    <a:pt x="1261110" y="1261110"/>
                  </a:lnTo>
                  <a:close/>
                </a:path>
                <a:path w="2103120" h="2103120">
                  <a:moveTo>
                    <a:pt x="1264920" y="1264920"/>
                  </a:moveTo>
                  <a:lnTo>
                    <a:pt x="1230630" y="1264920"/>
                  </a:lnTo>
                  <a:lnTo>
                    <a:pt x="1239520" y="1273810"/>
                  </a:lnTo>
                  <a:lnTo>
                    <a:pt x="1273810" y="1273810"/>
                  </a:lnTo>
                  <a:lnTo>
                    <a:pt x="1264920" y="1264920"/>
                  </a:lnTo>
                  <a:close/>
                </a:path>
                <a:path w="2103120" h="2103120">
                  <a:moveTo>
                    <a:pt x="1273810" y="1273810"/>
                  </a:moveTo>
                  <a:lnTo>
                    <a:pt x="1239520" y="1273810"/>
                  </a:lnTo>
                  <a:lnTo>
                    <a:pt x="1243329" y="1277619"/>
                  </a:lnTo>
                  <a:lnTo>
                    <a:pt x="1277619" y="1277619"/>
                  </a:lnTo>
                  <a:lnTo>
                    <a:pt x="1273810" y="1273810"/>
                  </a:lnTo>
                  <a:close/>
                </a:path>
                <a:path w="2103120" h="2103120">
                  <a:moveTo>
                    <a:pt x="1277620" y="1277620"/>
                  </a:moveTo>
                  <a:lnTo>
                    <a:pt x="1243330" y="1277620"/>
                  </a:lnTo>
                  <a:lnTo>
                    <a:pt x="1245869" y="1280159"/>
                  </a:lnTo>
                  <a:lnTo>
                    <a:pt x="1280159" y="1280159"/>
                  </a:lnTo>
                  <a:lnTo>
                    <a:pt x="1277620" y="1277620"/>
                  </a:lnTo>
                  <a:close/>
                </a:path>
                <a:path w="2103120" h="2103120">
                  <a:moveTo>
                    <a:pt x="1280160" y="1280160"/>
                  </a:moveTo>
                  <a:lnTo>
                    <a:pt x="1245870" y="1280160"/>
                  </a:lnTo>
                  <a:lnTo>
                    <a:pt x="1258570" y="1292859"/>
                  </a:lnTo>
                  <a:lnTo>
                    <a:pt x="1292859" y="1292859"/>
                  </a:lnTo>
                  <a:lnTo>
                    <a:pt x="1280160" y="1280160"/>
                  </a:lnTo>
                  <a:close/>
                </a:path>
                <a:path w="2103120" h="2103120">
                  <a:moveTo>
                    <a:pt x="1903730" y="1903730"/>
                  </a:moveTo>
                  <a:lnTo>
                    <a:pt x="1869440" y="1903730"/>
                  </a:lnTo>
                  <a:lnTo>
                    <a:pt x="2068830" y="2103120"/>
                  </a:lnTo>
                  <a:lnTo>
                    <a:pt x="2103120" y="2103120"/>
                  </a:lnTo>
                  <a:lnTo>
                    <a:pt x="1903730" y="1903730"/>
                  </a:lnTo>
                  <a:close/>
                </a:path>
                <a:path w="2103120" h="2103120">
                  <a:moveTo>
                    <a:pt x="1901189" y="1901189"/>
                  </a:moveTo>
                  <a:lnTo>
                    <a:pt x="1866900" y="1901189"/>
                  </a:lnTo>
                  <a:lnTo>
                    <a:pt x="1868170" y="1902460"/>
                  </a:lnTo>
                  <a:lnTo>
                    <a:pt x="1902460" y="1902460"/>
                  </a:lnTo>
                  <a:lnTo>
                    <a:pt x="1901189" y="1901189"/>
                  </a:lnTo>
                  <a:close/>
                </a:path>
                <a:path w="2103120" h="2103120">
                  <a:moveTo>
                    <a:pt x="1897380" y="1897380"/>
                  </a:moveTo>
                  <a:lnTo>
                    <a:pt x="1863089" y="1897380"/>
                  </a:lnTo>
                  <a:lnTo>
                    <a:pt x="1865630" y="1899920"/>
                  </a:lnTo>
                  <a:lnTo>
                    <a:pt x="1899920" y="1899920"/>
                  </a:lnTo>
                  <a:lnTo>
                    <a:pt x="1897380" y="1897380"/>
                  </a:lnTo>
                  <a:close/>
                </a:path>
                <a:path w="2103120" h="2103120">
                  <a:moveTo>
                    <a:pt x="1894839" y="1894839"/>
                  </a:moveTo>
                  <a:lnTo>
                    <a:pt x="1860550" y="1894839"/>
                  </a:lnTo>
                  <a:lnTo>
                    <a:pt x="1861820" y="1896110"/>
                  </a:lnTo>
                  <a:lnTo>
                    <a:pt x="1896110" y="1896110"/>
                  </a:lnTo>
                  <a:lnTo>
                    <a:pt x="1894839" y="1894839"/>
                  </a:lnTo>
                  <a:close/>
                </a:path>
                <a:path w="2103120" h="2103120">
                  <a:moveTo>
                    <a:pt x="1891030" y="1891030"/>
                  </a:moveTo>
                  <a:lnTo>
                    <a:pt x="1856739" y="1891030"/>
                  </a:lnTo>
                  <a:lnTo>
                    <a:pt x="1859280" y="1893570"/>
                  </a:lnTo>
                  <a:lnTo>
                    <a:pt x="1893570" y="1893570"/>
                  </a:lnTo>
                  <a:lnTo>
                    <a:pt x="1891030" y="1891030"/>
                  </a:lnTo>
                  <a:close/>
                </a:path>
                <a:path w="2103120" h="2103120">
                  <a:moveTo>
                    <a:pt x="1888489" y="1888489"/>
                  </a:moveTo>
                  <a:lnTo>
                    <a:pt x="1854200" y="1888489"/>
                  </a:lnTo>
                  <a:lnTo>
                    <a:pt x="1855470" y="1889760"/>
                  </a:lnTo>
                  <a:lnTo>
                    <a:pt x="1889760" y="1889760"/>
                  </a:lnTo>
                  <a:lnTo>
                    <a:pt x="1888489" y="1888489"/>
                  </a:lnTo>
                  <a:close/>
                </a:path>
                <a:path w="2103120" h="2103120">
                  <a:moveTo>
                    <a:pt x="1884680" y="1884680"/>
                  </a:moveTo>
                  <a:lnTo>
                    <a:pt x="1850389" y="1884680"/>
                  </a:lnTo>
                  <a:lnTo>
                    <a:pt x="1852930" y="1887220"/>
                  </a:lnTo>
                  <a:lnTo>
                    <a:pt x="1887220" y="1887220"/>
                  </a:lnTo>
                  <a:lnTo>
                    <a:pt x="1884680" y="1884680"/>
                  </a:lnTo>
                  <a:close/>
                </a:path>
                <a:path w="2103120" h="2103120">
                  <a:moveTo>
                    <a:pt x="1882140" y="1882140"/>
                  </a:moveTo>
                  <a:lnTo>
                    <a:pt x="1847850" y="1882140"/>
                  </a:lnTo>
                  <a:lnTo>
                    <a:pt x="1849120" y="1883410"/>
                  </a:lnTo>
                  <a:lnTo>
                    <a:pt x="1883410" y="1883410"/>
                  </a:lnTo>
                  <a:lnTo>
                    <a:pt x="1882140" y="1882140"/>
                  </a:lnTo>
                  <a:close/>
                </a:path>
                <a:path w="2103120" h="2103120">
                  <a:moveTo>
                    <a:pt x="1878330" y="1878330"/>
                  </a:moveTo>
                  <a:lnTo>
                    <a:pt x="1844039" y="1878330"/>
                  </a:lnTo>
                  <a:lnTo>
                    <a:pt x="1846580" y="1880870"/>
                  </a:lnTo>
                  <a:lnTo>
                    <a:pt x="1880870" y="1880870"/>
                  </a:lnTo>
                  <a:lnTo>
                    <a:pt x="1878330" y="1878330"/>
                  </a:lnTo>
                  <a:close/>
                </a:path>
                <a:path w="2103120" h="2103120">
                  <a:moveTo>
                    <a:pt x="1875790" y="1875790"/>
                  </a:moveTo>
                  <a:lnTo>
                    <a:pt x="1841500" y="1875790"/>
                  </a:lnTo>
                  <a:lnTo>
                    <a:pt x="1842770" y="1877060"/>
                  </a:lnTo>
                  <a:lnTo>
                    <a:pt x="1877060" y="1877060"/>
                  </a:lnTo>
                  <a:lnTo>
                    <a:pt x="1875790" y="1875790"/>
                  </a:lnTo>
                  <a:close/>
                </a:path>
                <a:path w="2103120" h="2103120">
                  <a:moveTo>
                    <a:pt x="1871980" y="1871980"/>
                  </a:moveTo>
                  <a:lnTo>
                    <a:pt x="1837689" y="1871980"/>
                  </a:lnTo>
                  <a:lnTo>
                    <a:pt x="1840230" y="1874520"/>
                  </a:lnTo>
                  <a:lnTo>
                    <a:pt x="1874520" y="1874520"/>
                  </a:lnTo>
                  <a:lnTo>
                    <a:pt x="1871980" y="1871980"/>
                  </a:lnTo>
                  <a:close/>
                </a:path>
                <a:path w="2103120" h="2103120">
                  <a:moveTo>
                    <a:pt x="1869439" y="1869439"/>
                  </a:moveTo>
                  <a:lnTo>
                    <a:pt x="1835150" y="1869439"/>
                  </a:lnTo>
                  <a:lnTo>
                    <a:pt x="1836420" y="1870710"/>
                  </a:lnTo>
                  <a:lnTo>
                    <a:pt x="1870710" y="1870710"/>
                  </a:lnTo>
                  <a:lnTo>
                    <a:pt x="1869439" y="1869439"/>
                  </a:lnTo>
                  <a:close/>
                </a:path>
                <a:path w="2103120" h="2103120">
                  <a:moveTo>
                    <a:pt x="1865629" y="1865629"/>
                  </a:moveTo>
                  <a:lnTo>
                    <a:pt x="1831339" y="1865629"/>
                  </a:lnTo>
                  <a:lnTo>
                    <a:pt x="1833880" y="1868170"/>
                  </a:lnTo>
                  <a:lnTo>
                    <a:pt x="1868170" y="1868170"/>
                  </a:lnTo>
                  <a:lnTo>
                    <a:pt x="1865629" y="1865629"/>
                  </a:lnTo>
                  <a:close/>
                </a:path>
                <a:path w="2103120" h="2103120">
                  <a:moveTo>
                    <a:pt x="1863089" y="1863089"/>
                  </a:moveTo>
                  <a:lnTo>
                    <a:pt x="1828800" y="1863089"/>
                  </a:lnTo>
                  <a:lnTo>
                    <a:pt x="1830070" y="1864360"/>
                  </a:lnTo>
                  <a:lnTo>
                    <a:pt x="1864360" y="1864360"/>
                  </a:lnTo>
                  <a:lnTo>
                    <a:pt x="1863089" y="1863089"/>
                  </a:lnTo>
                  <a:close/>
                </a:path>
                <a:path w="2103120" h="2103120">
                  <a:moveTo>
                    <a:pt x="1859280" y="1859280"/>
                  </a:moveTo>
                  <a:lnTo>
                    <a:pt x="1824989" y="1859280"/>
                  </a:lnTo>
                  <a:lnTo>
                    <a:pt x="1827530" y="1861820"/>
                  </a:lnTo>
                  <a:lnTo>
                    <a:pt x="1861820" y="1861820"/>
                  </a:lnTo>
                  <a:lnTo>
                    <a:pt x="1859280" y="1859280"/>
                  </a:lnTo>
                  <a:close/>
                </a:path>
                <a:path w="2103120" h="2103120">
                  <a:moveTo>
                    <a:pt x="1856739" y="1856739"/>
                  </a:moveTo>
                  <a:lnTo>
                    <a:pt x="1822450" y="1856739"/>
                  </a:lnTo>
                  <a:lnTo>
                    <a:pt x="1823720" y="1858010"/>
                  </a:lnTo>
                  <a:lnTo>
                    <a:pt x="1858010" y="1858010"/>
                  </a:lnTo>
                  <a:lnTo>
                    <a:pt x="1856739" y="1856739"/>
                  </a:lnTo>
                  <a:close/>
                </a:path>
                <a:path w="2103120" h="2103120">
                  <a:moveTo>
                    <a:pt x="1852930" y="1852930"/>
                  </a:moveTo>
                  <a:lnTo>
                    <a:pt x="1818639" y="1852930"/>
                  </a:lnTo>
                  <a:lnTo>
                    <a:pt x="1821180" y="1855470"/>
                  </a:lnTo>
                  <a:lnTo>
                    <a:pt x="1855470" y="1855470"/>
                  </a:lnTo>
                  <a:lnTo>
                    <a:pt x="1852930" y="1852930"/>
                  </a:lnTo>
                  <a:close/>
                </a:path>
                <a:path w="2103120" h="2103120">
                  <a:moveTo>
                    <a:pt x="1850389" y="1850389"/>
                  </a:moveTo>
                  <a:lnTo>
                    <a:pt x="1816100" y="1850389"/>
                  </a:lnTo>
                  <a:lnTo>
                    <a:pt x="1817370" y="1851660"/>
                  </a:lnTo>
                  <a:lnTo>
                    <a:pt x="1851660" y="1851660"/>
                  </a:lnTo>
                  <a:lnTo>
                    <a:pt x="1850389" y="1850389"/>
                  </a:lnTo>
                  <a:close/>
                </a:path>
                <a:path w="2103120" h="2103120">
                  <a:moveTo>
                    <a:pt x="1846580" y="1846580"/>
                  </a:moveTo>
                  <a:lnTo>
                    <a:pt x="1812289" y="1846580"/>
                  </a:lnTo>
                  <a:lnTo>
                    <a:pt x="1814830" y="1849120"/>
                  </a:lnTo>
                  <a:lnTo>
                    <a:pt x="1849120" y="1849120"/>
                  </a:lnTo>
                  <a:lnTo>
                    <a:pt x="1846580" y="1846580"/>
                  </a:lnTo>
                  <a:close/>
                </a:path>
                <a:path w="2103120" h="2103120">
                  <a:moveTo>
                    <a:pt x="1844040" y="1844040"/>
                  </a:moveTo>
                  <a:lnTo>
                    <a:pt x="1809750" y="1844040"/>
                  </a:lnTo>
                  <a:lnTo>
                    <a:pt x="1811020" y="1845310"/>
                  </a:lnTo>
                  <a:lnTo>
                    <a:pt x="1845310" y="1845310"/>
                  </a:lnTo>
                  <a:lnTo>
                    <a:pt x="1844040" y="1844040"/>
                  </a:lnTo>
                  <a:close/>
                </a:path>
                <a:path w="2103120" h="2103120">
                  <a:moveTo>
                    <a:pt x="1840230" y="1840230"/>
                  </a:moveTo>
                  <a:lnTo>
                    <a:pt x="1805939" y="1840230"/>
                  </a:lnTo>
                  <a:lnTo>
                    <a:pt x="1808480" y="1842770"/>
                  </a:lnTo>
                  <a:lnTo>
                    <a:pt x="1842770" y="1842770"/>
                  </a:lnTo>
                  <a:lnTo>
                    <a:pt x="1840230" y="1840230"/>
                  </a:lnTo>
                  <a:close/>
                </a:path>
                <a:path w="2103120" h="2103120">
                  <a:moveTo>
                    <a:pt x="1837689" y="1837689"/>
                  </a:moveTo>
                  <a:lnTo>
                    <a:pt x="1803400" y="1837689"/>
                  </a:lnTo>
                  <a:lnTo>
                    <a:pt x="1804670" y="1838960"/>
                  </a:lnTo>
                  <a:lnTo>
                    <a:pt x="1838960" y="1838960"/>
                  </a:lnTo>
                  <a:lnTo>
                    <a:pt x="1837689" y="1837689"/>
                  </a:lnTo>
                  <a:close/>
                </a:path>
                <a:path w="2103120" h="2103120">
                  <a:moveTo>
                    <a:pt x="1833880" y="1833880"/>
                  </a:moveTo>
                  <a:lnTo>
                    <a:pt x="1799589" y="1833880"/>
                  </a:lnTo>
                  <a:lnTo>
                    <a:pt x="1802130" y="1836420"/>
                  </a:lnTo>
                  <a:lnTo>
                    <a:pt x="1836420" y="1836420"/>
                  </a:lnTo>
                  <a:lnTo>
                    <a:pt x="1833880" y="1833880"/>
                  </a:lnTo>
                  <a:close/>
                </a:path>
                <a:path w="2103120" h="2103120">
                  <a:moveTo>
                    <a:pt x="1831339" y="1831339"/>
                  </a:moveTo>
                  <a:lnTo>
                    <a:pt x="1797050" y="1831339"/>
                  </a:lnTo>
                  <a:lnTo>
                    <a:pt x="1798320" y="1832610"/>
                  </a:lnTo>
                  <a:lnTo>
                    <a:pt x="1832610" y="1832610"/>
                  </a:lnTo>
                  <a:lnTo>
                    <a:pt x="1831339" y="1831339"/>
                  </a:lnTo>
                  <a:close/>
                </a:path>
                <a:path w="2103120" h="2103120">
                  <a:moveTo>
                    <a:pt x="1827530" y="1827530"/>
                  </a:moveTo>
                  <a:lnTo>
                    <a:pt x="1793239" y="1827530"/>
                  </a:lnTo>
                  <a:lnTo>
                    <a:pt x="1795780" y="1830070"/>
                  </a:lnTo>
                  <a:lnTo>
                    <a:pt x="1830070" y="1830070"/>
                  </a:lnTo>
                  <a:lnTo>
                    <a:pt x="1827530" y="1827530"/>
                  </a:lnTo>
                  <a:close/>
                </a:path>
                <a:path w="2103120" h="2103120">
                  <a:moveTo>
                    <a:pt x="1824989" y="1824989"/>
                  </a:moveTo>
                  <a:lnTo>
                    <a:pt x="1790700" y="1824989"/>
                  </a:lnTo>
                  <a:lnTo>
                    <a:pt x="1791970" y="1826260"/>
                  </a:lnTo>
                  <a:lnTo>
                    <a:pt x="1826260" y="1826260"/>
                  </a:lnTo>
                  <a:lnTo>
                    <a:pt x="1824989" y="1824989"/>
                  </a:lnTo>
                  <a:close/>
                </a:path>
                <a:path w="2103120" h="2103120">
                  <a:moveTo>
                    <a:pt x="1821180" y="1821180"/>
                  </a:moveTo>
                  <a:lnTo>
                    <a:pt x="1786889" y="1821180"/>
                  </a:lnTo>
                  <a:lnTo>
                    <a:pt x="1789430" y="1823720"/>
                  </a:lnTo>
                  <a:lnTo>
                    <a:pt x="1823720" y="1823720"/>
                  </a:lnTo>
                  <a:lnTo>
                    <a:pt x="1821180" y="1821180"/>
                  </a:lnTo>
                  <a:close/>
                </a:path>
                <a:path w="2103120" h="2103120">
                  <a:moveTo>
                    <a:pt x="1818640" y="1818640"/>
                  </a:moveTo>
                  <a:lnTo>
                    <a:pt x="1784350" y="1818640"/>
                  </a:lnTo>
                  <a:lnTo>
                    <a:pt x="1785620" y="1819910"/>
                  </a:lnTo>
                  <a:lnTo>
                    <a:pt x="1819910" y="1819910"/>
                  </a:lnTo>
                  <a:lnTo>
                    <a:pt x="1818640" y="1818640"/>
                  </a:lnTo>
                  <a:close/>
                </a:path>
                <a:path w="2103120" h="2103120">
                  <a:moveTo>
                    <a:pt x="1814830" y="1814830"/>
                  </a:moveTo>
                  <a:lnTo>
                    <a:pt x="1780539" y="1814830"/>
                  </a:lnTo>
                  <a:lnTo>
                    <a:pt x="1783080" y="1817370"/>
                  </a:lnTo>
                  <a:lnTo>
                    <a:pt x="1817370" y="1817370"/>
                  </a:lnTo>
                  <a:lnTo>
                    <a:pt x="1814830" y="1814830"/>
                  </a:lnTo>
                  <a:close/>
                </a:path>
                <a:path w="2103120" h="2103120">
                  <a:moveTo>
                    <a:pt x="1812290" y="1812290"/>
                  </a:moveTo>
                  <a:lnTo>
                    <a:pt x="1778000" y="1812290"/>
                  </a:lnTo>
                  <a:lnTo>
                    <a:pt x="1779270" y="1813560"/>
                  </a:lnTo>
                  <a:lnTo>
                    <a:pt x="1813560" y="1813560"/>
                  </a:lnTo>
                  <a:lnTo>
                    <a:pt x="1812290" y="1812290"/>
                  </a:lnTo>
                  <a:close/>
                </a:path>
                <a:path w="2103120" h="2103120">
                  <a:moveTo>
                    <a:pt x="1805940" y="1805940"/>
                  </a:moveTo>
                  <a:lnTo>
                    <a:pt x="1771650" y="1805940"/>
                  </a:lnTo>
                  <a:lnTo>
                    <a:pt x="1776730" y="1811020"/>
                  </a:lnTo>
                  <a:lnTo>
                    <a:pt x="1811020" y="1811020"/>
                  </a:lnTo>
                  <a:lnTo>
                    <a:pt x="1805940" y="1805940"/>
                  </a:lnTo>
                  <a:close/>
                </a:path>
                <a:path w="2103120" h="2103120">
                  <a:moveTo>
                    <a:pt x="1802130" y="1802130"/>
                  </a:moveTo>
                  <a:lnTo>
                    <a:pt x="1767839" y="1802130"/>
                  </a:lnTo>
                  <a:lnTo>
                    <a:pt x="1770380" y="1804670"/>
                  </a:lnTo>
                  <a:lnTo>
                    <a:pt x="1804670" y="1804670"/>
                  </a:lnTo>
                  <a:lnTo>
                    <a:pt x="1802130" y="1802130"/>
                  </a:lnTo>
                  <a:close/>
                </a:path>
                <a:path w="2103120" h="2103120">
                  <a:moveTo>
                    <a:pt x="1799589" y="1799589"/>
                  </a:moveTo>
                  <a:lnTo>
                    <a:pt x="1765300" y="1799589"/>
                  </a:lnTo>
                  <a:lnTo>
                    <a:pt x="1766570" y="1800860"/>
                  </a:lnTo>
                  <a:lnTo>
                    <a:pt x="1800860" y="1800860"/>
                  </a:lnTo>
                  <a:lnTo>
                    <a:pt x="1799589" y="1799589"/>
                  </a:lnTo>
                  <a:close/>
                </a:path>
                <a:path w="2103120" h="2103120">
                  <a:moveTo>
                    <a:pt x="1795779" y="1795779"/>
                  </a:moveTo>
                  <a:lnTo>
                    <a:pt x="1761489" y="1795779"/>
                  </a:lnTo>
                  <a:lnTo>
                    <a:pt x="1764030" y="1798320"/>
                  </a:lnTo>
                  <a:lnTo>
                    <a:pt x="1798320" y="1798320"/>
                  </a:lnTo>
                  <a:lnTo>
                    <a:pt x="1795779" y="1795779"/>
                  </a:lnTo>
                  <a:close/>
                </a:path>
                <a:path w="2103120" h="2103120">
                  <a:moveTo>
                    <a:pt x="1793240" y="1793240"/>
                  </a:moveTo>
                  <a:lnTo>
                    <a:pt x="1758950" y="1793240"/>
                  </a:lnTo>
                  <a:lnTo>
                    <a:pt x="1760220" y="1794510"/>
                  </a:lnTo>
                  <a:lnTo>
                    <a:pt x="1794510" y="1794510"/>
                  </a:lnTo>
                  <a:lnTo>
                    <a:pt x="1793240" y="1793240"/>
                  </a:lnTo>
                  <a:close/>
                </a:path>
                <a:path w="2103120" h="2103120">
                  <a:moveTo>
                    <a:pt x="1789430" y="1789430"/>
                  </a:moveTo>
                  <a:lnTo>
                    <a:pt x="1755139" y="1789430"/>
                  </a:lnTo>
                  <a:lnTo>
                    <a:pt x="1757680" y="1791970"/>
                  </a:lnTo>
                  <a:lnTo>
                    <a:pt x="1791970" y="1791970"/>
                  </a:lnTo>
                  <a:lnTo>
                    <a:pt x="1789430" y="1789430"/>
                  </a:lnTo>
                  <a:close/>
                </a:path>
                <a:path w="2103120" h="2103120">
                  <a:moveTo>
                    <a:pt x="1786889" y="1786889"/>
                  </a:moveTo>
                  <a:lnTo>
                    <a:pt x="1752600" y="1786889"/>
                  </a:lnTo>
                  <a:lnTo>
                    <a:pt x="1753870" y="1788160"/>
                  </a:lnTo>
                  <a:lnTo>
                    <a:pt x="1788160" y="1788160"/>
                  </a:lnTo>
                  <a:lnTo>
                    <a:pt x="1786889" y="1786889"/>
                  </a:lnTo>
                  <a:close/>
                </a:path>
                <a:path w="2103120" h="2103120">
                  <a:moveTo>
                    <a:pt x="1783080" y="1783080"/>
                  </a:moveTo>
                  <a:lnTo>
                    <a:pt x="1748789" y="1783080"/>
                  </a:lnTo>
                  <a:lnTo>
                    <a:pt x="1751330" y="1785620"/>
                  </a:lnTo>
                  <a:lnTo>
                    <a:pt x="1785620" y="1785620"/>
                  </a:lnTo>
                  <a:lnTo>
                    <a:pt x="1783080" y="1783080"/>
                  </a:lnTo>
                  <a:close/>
                </a:path>
                <a:path w="2103120" h="2103120">
                  <a:moveTo>
                    <a:pt x="1780540" y="1780540"/>
                  </a:moveTo>
                  <a:lnTo>
                    <a:pt x="1746250" y="1780540"/>
                  </a:lnTo>
                  <a:lnTo>
                    <a:pt x="1747520" y="1781810"/>
                  </a:lnTo>
                  <a:lnTo>
                    <a:pt x="1781810" y="1781810"/>
                  </a:lnTo>
                  <a:lnTo>
                    <a:pt x="1780540" y="1780540"/>
                  </a:lnTo>
                  <a:close/>
                </a:path>
                <a:path w="2103120" h="2103120">
                  <a:moveTo>
                    <a:pt x="1776729" y="1776729"/>
                  </a:moveTo>
                  <a:lnTo>
                    <a:pt x="1742439" y="1776729"/>
                  </a:lnTo>
                  <a:lnTo>
                    <a:pt x="1744980" y="1779270"/>
                  </a:lnTo>
                  <a:lnTo>
                    <a:pt x="1779270" y="1779270"/>
                  </a:lnTo>
                  <a:lnTo>
                    <a:pt x="1776729" y="1776729"/>
                  </a:lnTo>
                  <a:close/>
                </a:path>
                <a:path w="2103120" h="2103120">
                  <a:moveTo>
                    <a:pt x="1774189" y="1774189"/>
                  </a:moveTo>
                  <a:lnTo>
                    <a:pt x="1739900" y="1774189"/>
                  </a:lnTo>
                  <a:lnTo>
                    <a:pt x="1741170" y="1775460"/>
                  </a:lnTo>
                  <a:lnTo>
                    <a:pt x="1775460" y="1775460"/>
                  </a:lnTo>
                  <a:lnTo>
                    <a:pt x="1774189" y="1774189"/>
                  </a:lnTo>
                  <a:close/>
                </a:path>
                <a:path w="2103120" h="2103120">
                  <a:moveTo>
                    <a:pt x="1770380" y="1770380"/>
                  </a:moveTo>
                  <a:lnTo>
                    <a:pt x="1736090" y="1770380"/>
                  </a:lnTo>
                  <a:lnTo>
                    <a:pt x="1738630" y="1772920"/>
                  </a:lnTo>
                  <a:lnTo>
                    <a:pt x="1772920" y="1772920"/>
                  </a:lnTo>
                  <a:lnTo>
                    <a:pt x="1770380" y="1770380"/>
                  </a:lnTo>
                  <a:close/>
                </a:path>
                <a:path w="2103120" h="2103120">
                  <a:moveTo>
                    <a:pt x="1767839" y="1767839"/>
                  </a:moveTo>
                  <a:lnTo>
                    <a:pt x="1733550" y="1767839"/>
                  </a:lnTo>
                  <a:lnTo>
                    <a:pt x="1734820" y="1769110"/>
                  </a:lnTo>
                  <a:lnTo>
                    <a:pt x="1769110" y="1769110"/>
                  </a:lnTo>
                  <a:lnTo>
                    <a:pt x="1767839" y="1767839"/>
                  </a:lnTo>
                  <a:close/>
                </a:path>
                <a:path w="2103120" h="2103120">
                  <a:moveTo>
                    <a:pt x="1764030" y="1764030"/>
                  </a:moveTo>
                  <a:lnTo>
                    <a:pt x="1729740" y="1764030"/>
                  </a:lnTo>
                  <a:lnTo>
                    <a:pt x="1732280" y="1766570"/>
                  </a:lnTo>
                  <a:lnTo>
                    <a:pt x="1766570" y="1766570"/>
                  </a:lnTo>
                  <a:lnTo>
                    <a:pt x="1764030" y="1764030"/>
                  </a:lnTo>
                  <a:close/>
                </a:path>
                <a:path w="2103120" h="2103120">
                  <a:moveTo>
                    <a:pt x="1761489" y="1761489"/>
                  </a:moveTo>
                  <a:lnTo>
                    <a:pt x="1727200" y="1761489"/>
                  </a:lnTo>
                  <a:lnTo>
                    <a:pt x="1728470" y="1762760"/>
                  </a:lnTo>
                  <a:lnTo>
                    <a:pt x="1762760" y="1762760"/>
                  </a:lnTo>
                  <a:lnTo>
                    <a:pt x="1761489" y="1761489"/>
                  </a:lnTo>
                  <a:close/>
                </a:path>
                <a:path w="2103120" h="2103120">
                  <a:moveTo>
                    <a:pt x="1757680" y="1757680"/>
                  </a:moveTo>
                  <a:lnTo>
                    <a:pt x="1723389" y="1757680"/>
                  </a:lnTo>
                  <a:lnTo>
                    <a:pt x="1725930" y="1760220"/>
                  </a:lnTo>
                  <a:lnTo>
                    <a:pt x="1760220" y="1760220"/>
                  </a:lnTo>
                  <a:lnTo>
                    <a:pt x="1757680" y="1757680"/>
                  </a:lnTo>
                  <a:close/>
                </a:path>
                <a:path w="2103120" h="2103120">
                  <a:moveTo>
                    <a:pt x="1755139" y="1755139"/>
                  </a:moveTo>
                  <a:lnTo>
                    <a:pt x="1720850" y="1755139"/>
                  </a:lnTo>
                  <a:lnTo>
                    <a:pt x="1722120" y="1756410"/>
                  </a:lnTo>
                  <a:lnTo>
                    <a:pt x="1756410" y="1756410"/>
                  </a:lnTo>
                  <a:lnTo>
                    <a:pt x="1755139" y="1755139"/>
                  </a:lnTo>
                  <a:close/>
                </a:path>
                <a:path w="2103120" h="2103120">
                  <a:moveTo>
                    <a:pt x="1751330" y="1751330"/>
                  </a:moveTo>
                  <a:lnTo>
                    <a:pt x="1717040" y="1751330"/>
                  </a:lnTo>
                  <a:lnTo>
                    <a:pt x="1719580" y="1753870"/>
                  </a:lnTo>
                  <a:lnTo>
                    <a:pt x="1753870" y="1753870"/>
                  </a:lnTo>
                  <a:lnTo>
                    <a:pt x="1751330" y="1751330"/>
                  </a:lnTo>
                  <a:close/>
                </a:path>
                <a:path w="2103120" h="2103120">
                  <a:moveTo>
                    <a:pt x="1748789" y="1748789"/>
                  </a:moveTo>
                  <a:lnTo>
                    <a:pt x="1714500" y="1748789"/>
                  </a:lnTo>
                  <a:lnTo>
                    <a:pt x="1715770" y="1750060"/>
                  </a:lnTo>
                  <a:lnTo>
                    <a:pt x="1750060" y="1750060"/>
                  </a:lnTo>
                  <a:lnTo>
                    <a:pt x="1748789" y="1748789"/>
                  </a:lnTo>
                  <a:close/>
                </a:path>
                <a:path w="2103120" h="2103120">
                  <a:moveTo>
                    <a:pt x="1742439" y="1742439"/>
                  </a:moveTo>
                  <a:lnTo>
                    <a:pt x="1708150" y="1742439"/>
                  </a:lnTo>
                  <a:lnTo>
                    <a:pt x="1713230" y="1747520"/>
                  </a:lnTo>
                  <a:lnTo>
                    <a:pt x="1747520" y="1747520"/>
                  </a:lnTo>
                  <a:lnTo>
                    <a:pt x="1742439" y="1742439"/>
                  </a:lnTo>
                  <a:close/>
                </a:path>
                <a:path w="2103120" h="2103120">
                  <a:moveTo>
                    <a:pt x="1736089" y="1736089"/>
                  </a:moveTo>
                  <a:lnTo>
                    <a:pt x="1701800" y="1736089"/>
                  </a:lnTo>
                  <a:lnTo>
                    <a:pt x="1706880" y="1741170"/>
                  </a:lnTo>
                  <a:lnTo>
                    <a:pt x="1741170" y="1741170"/>
                  </a:lnTo>
                  <a:lnTo>
                    <a:pt x="1736089" y="1736089"/>
                  </a:lnTo>
                  <a:close/>
                </a:path>
                <a:path w="2103120" h="2103120">
                  <a:moveTo>
                    <a:pt x="1729740" y="1729740"/>
                  </a:moveTo>
                  <a:lnTo>
                    <a:pt x="1695450" y="1729740"/>
                  </a:lnTo>
                  <a:lnTo>
                    <a:pt x="1700530" y="1734820"/>
                  </a:lnTo>
                  <a:lnTo>
                    <a:pt x="1734820" y="1734820"/>
                  </a:lnTo>
                  <a:lnTo>
                    <a:pt x="1729740" y="1729740"/>
                  </a:lnTo>
                  <a:close/>
                </a:path>
                <a:path w="2103120" h="2103120">
                  <a:moveTo>
                    <a:pt x="1723389" y="1723389"/>
                  </a:moveTo>
                  <a:lnTo>
                    <a:pt x="1689100" y="1723389"/>
                  </a:lnTo>
                  <a:lnTo>
                    <a:pt x="1694179" y="1728470"/>
                  </a:lnTo>
                  <a:lnTo>
                    <a:pt x="1728470" y="1728470"/>
                  </a:lnTo>
                  <a:lnTo>
                    <a:pt x="1723389" y="1723389"/>
                  </a:lnTo>
                  <a:close/>
                </a:path>
                <a:path w="2103120" h="2103120">
                  <a:moveTo>
                    <a:pt x="1717039" y="1717039"/>
                  </a:moveTo>
                  <a:lnTo>
                    <a:pt x="1682749" y="1717039"/>
                  </a:lnTo>
                  <a:lnTo>
                    <a:pt x="1687830" y="1722120"/>
                  </a:lnTo>
                  <a:lnTo>
                    <a:pt x="1722120" y="1722120"/>
                  </a:lnTo>
                  <a:lnTo>
                    <a:pt x="1717039" y="1717039"/>
                  </a:lnTo>
                  <a:close/>
                </a:path>
                <a:path w="2103120" h="2103120">
                  <a:moveTo>
                    <a:pt x="1710689" y="1710689"/>
                  </a:moveTo>
                  <a:lnTo>
                    <a:pt x="1676400" y="1710689"/>
                  </a:lnTo>
                  <a:lnTo>
                    <a:pt x="1681480" y="1715770"/>
                  </a:lnTo>
                  <a:lnTo>
                    <a:pt x="1715770" y="1715770"/>
                  </a:lnTo>
                  <a:lnTo>
                    <a:pt x="1710689" y="1710689"/>
                  </a:lnTo>
                  <a:close/>
                </a:path>
                <a:path w="2103120" h="2103120">
                  <a:moveTo>
                    <a:pt x="1704339" y="1704339"/>
                  </a:moveTo>
                  <a:lnTo>
                    <a:pt x="1670049" y="1704339"/>
                  </a:lnTo>
                  <a:lnTo>
                    <a:pt x="1675130" y="1709420"/>
                  </a:lnTo>
                  <a:lnTo>
                    <a:pt x="1709420" y="1709420"/>
                  </a:lnTo>
                  <a:lnTo>
                    <a:pt x="1704339" y="1704339"/>
                  </a:lnTo>
                  <a:close/>
                </a:path>
                <a:path w="2103120" h="2103120">
                  <a:moveTo>
                    <a:pt x="1699260" y="1699260"/>
                  </a:moveTo>
                  <a:lnTo>
                    <a:pt x="1664970" y="1699260"/>
                  </a:lnTo>
                  <a:lnTo>
                    <a:pt x="1668780" y="1703070"/>
                  </a:lnTo>
                  <a:lnTo>
                    <a:pt x="1703070" y="1703070"/>
                  </a:lnTo>
                  <a:lnTo>
                    <a:pt x="1699260" y="1699260"/>
                  </a:lnTo>
                  <a:close/>
                </a:path>
                <a:path w="2103120" h="2103120">
                  <a:moveTo>
                    <a:pt x="1692910" y="1692910"/>
                  </a:moveTo>
                  <a:lnTo>
                    <a:pt x="1658620" y="1692910"/>
                  </a:lnTo>
                  <a:lnTo>
                    <a:pt x="1663700" y="1697989"/>
                  </a:lnTo>
                  <a:lnTo>
                    <a:pt x="1697990" y="1697989"/>
                  </a:lnTo>
                  <a:lnTo>
                    <a:pt x="1692910" y="1692910"/>
                  </a:lnTo>
                  <a:close/>
                </a:path>
                <a:path w="2103120" h="2103120">
                  <a:moveTo>
                    <a:pt x="1686560" y="1686560"/>
                  </a:moveTo>
                  <a:lnTo>
                    <a:pt x="1652270" y="1686560"/>
                  </a:lnTo>
                  <a:lnTo>
                    <a:pt x="1657350" y="1691639"/>
                  </a:lnTo>
                  <a:lnTo>
                    <a:pt x="1691639" y="1691639"/>
                  </a:lnTo>
                  <a:lnTo>
                    <a:pt x="1686560" y="1686560"/>
                  </a:lnTo>
                  <a:close/>
                </a:path>
                <a:path w="2103120" h="2103120">
                  <a:moveTo>
                    <a:pt x="1680210" y="1680210"/>
                  </a:moveTo>
                  <a:lnTo>
                    <a:pt x="1645920" y="1680210"/>
                  </a:lnTo>
                  <a:lnTo>
                    <a:pt x="1651000" y="1685289"/>
                  </a:lnTo>
                  <a:lnTo>
                    <a:pt x="1685290" y="1685289"/>
                  </a:lnTo>
                  <a:lnTo>
                    <a:pt x="1680210" y="1680210"/>
                  </a:lnTo>
                  <a:close/>
                </a:path>
                <a:path w="2103120" h="2103120">
                  <a:moveTo>
                    <a:pt x="1673860" y="1673860"/>
                  </a:moveTo>
                  <a:lnTo>
                    <a:pt x="1639570" y="1673860"/>
                  </a:lnTo>
                  <a:lnTo>
                    <a:pt x="1644650" y="1678939"/>
                  </a:lnTo>
                  <a:lnTo>
                    <a:pt x="1678939" y="1678939"/>
                  </a:lnTo>
                  <a:lnTo>
                    <a:pt x="1673860" y="1673860"/>
                  </a:lnTo>
                  <a:close/>
                </a:path>
                <a:path w="2103120" h="2103120">
                  <a:moveTo>
                    <a:pt x="1667510" y="1667510"/>
                  </a:moveTo>
                  <a:lnTo>
                    <a:pt x="1633220" y="1667510"/>
                  </a:lnTo>
                  <a:lnTo>
                    <a:pt x="1638300" y="1672589"/>
                  </a:lnTo>
                  <a:lnTo>
                    <a:pt x="1672589" y="1672589"/>
                  </a:lnTo>
                  <a:lnTo>
                    <a:pt x="1667510" y="1667510"/>
                  </a:lnTo>
                  <a:close/>
                </a:path>
                <a:path w="2103120" h="2103120">
                  <a:moveTo>
                    <a:pt x="1661160" y="1661160"/>
                  </a:moveTo>
                  <a:lnTo>
                    <a:pt x="1626870" y="1661160"/>
                  </a:lnTo>
                  <a:lnTo>
                    <a:pt x="1631950" y="1666240"/>
                  </a:lnTo>
                  <a:lnTo>
                    <a:pt x="1666240" y="1666240"/>
                  </a:lnTo>
                  <a:lnTo>
                    <a:pt x="1661160" y="1661160"/>
                  </a:lnTo>
                  <a:close/>
                </a:path>
                <a:path w="2103120" h="2103120">
                  <a:moveTo>
                    <a:pt x="1654810" y="1654810"/>
                  </a:moveTo>
                  <a:lnTo>
                    <a:pt x="1620520" y="1654810"/>
                  </a:lnTo>
                  <a:lnTo>
                    <a:pt x="1625600" y="1659890"/>
                  </a:lnTo>
                  <a:lnTo>
                    <a:pt x="1659890" y="1659890"/>
                  </a:lnTo>
                  <a:lnTo>
                    <a:pt x="1654810" y="1654810"/>
                  </a:lnTo>
                  <a:close/>
                </a:path>
                <a:path w="2103120" h="2103120">
                  <a:moveTo>
                    <a:pt x="1648460" y="1648460"/>
                  </a:moveTo>
                  <a:lnTo>
                    <a:pt x="1614170" y="1648460"/>
                  </a:lnTo>
                  <a:lnTo>
                    <a:pt x="1619250" y="1653540"/>
                  </a:lnTo>
                  <a:lnTo>
                    <a:pt x="1653540" y="1653540"/>
                  </a:lnTo>
                  <a:lnTo>
                    <a:pt x="1648460" y="1648460"/>
                  </a:lnTo>
                  <a:close/>
                </a:path>
                <a:path w="2103120" h="2103120">
                  <a:moveTo>
                    <a:pt x="1642110" y="1642110"/>
                  </a:moveTo>
                  <a:lnTo>
                    <a:pt x="1607820" y="1642110"/>
                  </a:lnTo>
                  <a:lnTo>
                    <a:pt x="1612900" y="1647189"/>
                  </a:lnTo>
                  <a:lnTo>
                    <a:pt x="1647189" y="1647189"/>
                  </a:lnTo>
                  <a:lnTo>
                    <a:pt x="1642110" y="1642110"/>
                  </a:lnTo>
                  <a:close/>
                </a:path>
                <a:path w="2103120" h="2103120">
                  <a:moveTo>
                    <a:pt x="1635760" y="1635760"/>
                  </a:moveTo>
                  <a:lnTo>
                    <a:pt x="1601470" y="1635760"/>
                  </a:lnTo>
                  <a:lnTo>
                    <a:pt x="1606550" y="1640839"/>
                  </a:lnTo>
                  <a:lnTo>
                    <a:pt x="1640840" y="1640839"/>
                  </a:lnTo>
                  <a:lnTo>
                    <a:pt x="1635760" y="1635760"/>
                  </a:lnTo>
                  <a:close/>
                </a:path>
                <a:path w="2103120" h="2103120">
                  <a:moveTo>
                    <a:pt x="1629410" y="1629410"/>
                  </a:moveTo>
                  <a:lnTo>
                    <a:pt x="1595120" y="1629410"/>
                  </a:lnTo>
                  <a:lnTo>
                    <a:pt x="1600200" y="1634489"/>
                  </a:lnTo>
                  <a:lnTo>
                    <a:pt x="1634489" y="1634489"/>
                  </a:lnTo>
                  <a:lnTo>
                    <a:pt x="1629410" y="1629410"/>
                  </a:lnTo>
                  <a:close/>
                </a:path>
                <a:path w="2103120" h="2103120">
                  <a:moveTo>
                    <a:pt x="1623060" y="1623060"/>
                  </a:moveTo>
                  <a:lnTo>
                    <a:pt x="1588770" y="1623060"/>
                  </a:lnTo>
                  <a:lnTo>
                    <a:pt x="1593850" y="1628140"/>
                  </a:lnTo>
                  <a:lnTo>
                    <a:pt x="1628140" y="1628140"/>
                  </a:lnTo>
                  <a:lnTo>
                    <a:pt x="1623060" y="1623060"/>
                  </a:lnTo>
                  <a:close/>
                </a:path>
                <a:path w="2103120" h="2103120">
                  <a:moveTo>
                    <a:pt x="1616710" y="1616710"/>
                  </a:moveTo>
                  <a:lnTo>
                    <a:pt x="1582420" y="1616710"/>
                  </a:lnTo>
                  <a:lnTo>
                    <a:pt x="1587500" y="1621790"/>
                  </a:lnTo>
                  <a:lnTo>
                    <a:pt x="1621790" y="1621790"/>
                  </a:lnTo>
                  <a:lnTo>
                    <a:pt x="1616710" y="1616710"/>
                  </a:lnTo>
                  <a:close/>
                </a:path>
                <a:path w="2103120" h="2103120">
                  <a:moveTo>
                    <a:pt x="1610360" y="1610360"/>
                  </a:moveTo>
                  <a:lnTo>
                    <a:pt x="1576070" y="1610360"/>
                  </a:lnTo>
                  <a:lnTo>
                    <a:pt x="1581150" y="1615440"/>
                  </a:lnTo>
                  <a:lnTo>
                    <a:pt x="1615440" y="1615440"/>
                  </a:lnTo>
                  <a:lnTo>
                    <a:pt x="1610360" y="1610360"/>
                  </a:lnTo>
                  <a:close/>
                </a:path>
                <a:path w="2103120" h="2103120">
                  <a:moveTo>
                    <a:pt x="1604010" y="1604010"/>
                  </a:moveTo>
                  <a:lnTo>
                    <a:pt x="1569720" y="1604010"/>
                  </a:lnTo>
                  <a:lnTo>
                    <a:pt x="1574800" y="1609090"/>
                  </a:lnTo>
                  <a:lnTo>
                    <a:pt x="1609090" y="1609090"/>
                  </a:lnTo>
                  <a:lnTo>
                    <a:pt x="1604010" y="1604010"/>
                  </a:lnTo>
                  <a:close/>
                </a:path>
                <a:path w="2103120" h="2103120">
                  <a:moveTo>
                    <a:pt x="1597660" y="1597660"/>
                  </a:moveTo>
                  <a:lnTo>
                    <a:pt x="1563370" y="1597660"/>
                  </a:lnTo>
                  <a:lnTo>
                    <a:pt x="1568450" y="1602740"/>
                  </a:lnTo>
                  <a:lnTo>
                    <a:pt x="1602740" y="1602740"/>
                  </a:lnTo>
                  <a:lnTo>
                    <a:pt x="1597660" y="1597660"/>
                  </a:lnTo>
                  <a:close/>
                </a:path>
                <a:path w="2103120" h="2103120">
                  <a:moveTo>
                    <a:pt x="1591310" y="1591310"/>
                  </a:moveTo>
                  <a:lnTo>
                    <a:pt x="1557020" y="1591310"/>
                  </a:lnTo>
                  <a:lnTo>
                    <a:pt x="1562099" y="1596389"/>
                  </a:lnTo>
                  <a:lnTo>
                    <a:pt x="1596389" y="1596389"/>
                  </a:lnTo>
                  <a:lnTo>
                    <a:pt x="1591310" y="1591310"/>
                  </a:lnTo>
                  <a:close/>
                </a:path>
                <a:path w="2103120" h="2103120">
                  <a:moveTo>
                    <a:pt x="1584960" y="1584960"/>
                  </a:moveTo>
                  <a:lnTo>
                    <a:pt x="1550670" y="1584960"/>
                  </a:lnTo>
                  <a:lnTo>
                    <a:pt x="1555750" y="1590040"/>
                  </a:lnTo>
                  <a:lnTo>
                    <a:pt x="1590040" y="1590040"/>
                  </a:lnTo>
                  <a:lnTo>
                    <a:pt x="1584960" y="1584960"/>
                  </a:lnTo>
                  <a:close/>
                </a:path>
                <a:path w="2103120" h="2103120">
                  <a:moveTo>
                    <a:pt x="1578610" y="1578610"/>
                  </a:moveTo>
                  <a:lnTo>
                    <a:pt x="1544320" y="1578610"/>
                  </a:lnTo>
                  <a:lnTo>
                    <a:pt x="1549400" y="1583690"/>
                  </a:lnTo>
                  <a:lnTo>
                    <a:pt x="1583690" y="1583690"/>
                  </a:lnTo>
                  <a:lnTo>
                    <a:pt x="1578610" y="1578610"/>
                  </a:lnTo>
                  <a:close/>
                </a:path>
                <a:path w="2103120" h="2103120">
                  <a:moveTo>
                    <a:pt x="1572260" y="1572260"/>
                  </a:moveTo>
                  <a:lnTo>
                    <a:pt x="1537970" y="1572260"/>
                  </a:lnTo>
                  <a:lnTo>
                    <a:pt x="1543050" y="1577340"/>
                  </a:lnTo>
                  <a:lnTo>
                    <a:pt x="1577340" y="1577340"/>
                  </a:lnTo>
                  <a:lnTo>
                    <a:pt x="1572260" y="1572260"/>
                  </a:lnTo>
                  <a:close/>
                </a:path>
                <a:path w="2103120" h="2103120">
                  <a:moveTo>
                    <a:pt x="1565910" y="1565910"/>
                  </a:moveTo>
                  <a:lnTo>
                    <a:pt x="1531620" y="1565910"/>
                  </a:lnTo>
                  <a:lnTo>
                    <a:pt x="1536699" y="1570989"/>
                  </a:lnTo>
                  <a:lnTo>
                    <a:pt x="1570989" y="1570989"/>
                  </a:lnTo>
                  <a:lnTo>
                    <a:pt x="1565910" y="1565910"/>
                  </a:lnTo>
                  <a:close/>
                </a:path>
                <a:path w="2103120" h="2103120">
                  <a:moveTo>
                    <a:pt x="1559560" y="1559560"/>
                  </a:moveTo>
                  <a:lnTo>
                    <a:pt x="1525270" y="1559560"/>
                  </a:lnTo>
                  <a:lnTo>
                    <a:pt x="1530350" y="1564640"/>
                  </a:lnTo>
                  <a:lnTo>
                    <a:pt x="1564640" y="1564640"/>
                  </a:lnTo>
                  <a:lnTo>
                    <a:pt x="1559560" y="1559560"/>
                  </a:lnTo>
                  <a:close/>
                </a:path>
                <a:path w="2103120" h="2103120">
                  <a:moveTo>
                    <a:pt x="1553210" y="1553210"/>
                  </a:moveTo>
                  <a:lnTo>
                    <a:pt x="1518920" y="1553210"/>
                  </a:lnTo>
                  <a:lnTo>
                    <a:pt x="1524000" y="1558290"/>
                  </a:lnTo>
                  <a:lnTo>
                    <a:pt x="1558290" y="1558290"/>
                  </a:lnTo>
                  <a:lnTo>
                    <a:pt x="1553210" y="1553210"/>
                  </a:lnTo>
                  <a:close/>
                </a:path>
                <a:path w="2103120" h="2103120">
                  <a:moveTo>
                    <a:pt x="1546860" y="1546860"/>
                  </a:moveTo>
                  <a:lnTo>
                    <a:pt x="1512570" y="1546860"/>
                  </a:lnTo>
                  <a:lnTo>
                    <a:pt x="1517650" y="1551940"/>
                  </a:lnTo>
                  <a:lnTo>
                    <a:pt x="1551940" y="1551940"/>
                  </a:lnTo>
                  <a:lnTo>
                    <a:pt x="1546860" y="1546860"/>
                  </a:lnTo>
                  <a:close/>
                </a:path>
                <a:path w="2103120" h="2103120">
                  <a:moveTo>
                    <a:pt x="1540510" y="1540510"/>
                  </a:moveTo>
                  <a:lnTo>
                    <a:pt x="1506220" y="1540510"/>
                  </a:lnTo>
                  <a:lnTo>
                    <a:pt x="1511300" y="1545590"/>
                  </a:lnTo>
                  <a:lnTo>
                    <a:pt x="1545590" y="1545590"/>
                  </a:lnTo>
                  <a:lnTo>
                    <a:pt x="1540510" y="1540510"/>
                  </a:lnTo>
                  <a:close/>
                </a:path>
                <a:path w="2103120" h="2103120">
                  <a:moveTo>
                    <a:pt x="1534160" y="1534160"/>
                  </a:moveTo>
                  <a:lnTo>
                    <a:pt x="1499870" y="1534160"/>
                  </a:lnTo>
                  <a:lnTo>
                    <a:pt x="1504950" y="1539240"/>
                  </a:lnTo>
                  <a:lnTo>
                    <a:pt x="1539240" y="1539240"/>
                  </a:lnTo>
                  <a:lnTo>
                    <a:pt x="1534160" y="1534160"/>
                  </a:lnTo>
                  <a:close/>
                </a:path>
                <a:path w="2103120" h="2103120">
                  <a:moveTo>
                    <a:pt x="1527810" y="1527810"/>
                  </a:moveTo>
                  <a:lnTo>
                    <a:pt x="1493520" y="1527810"/>
                  </a:lnTo>
                  <a:lnTo>
                    <a:pt x="1498600" y="1532890"/>
                  </a:lnTo>
                  <a:lnTo>
                    <a:pt x="1532890" y="1532890"/>
                  </a:lnTo>
                  <a:lnTo>
                    <a:pt x="1527810" y="1527810"/>
                  </a:lnTo>
                  <a:close/>
                </a:path>
                <a:path w="2103120" h="2103120">
                  <a:moveTo>
                    <a:pt x="1521460" y="1521460"/>
                  </a:moveTo>
                  <a:lnTo>
                    <a:pt x="1487170" y="1521460"/>
                  </a:lnTo>
                  <a:lnTo>
                    <a:pt x="1492250" y="1526540"/>
                  </a:lnTo>
                  <a:lnTo>
                    <a:pt x="1526540" y="1526540"/>
                  </a:lnTo>
                  <a:lnTo>
                    <a:pt x="1521460" y="1521460"/>
                  </a:lnTo>
                  <a:close/>
                </a:path>
                <a:path w="2103120" h="2103120">
                  <a:moveTo>
                    <a:pt x="1515110" y="1515110"/>
                  </a:moveTo>
                  <a:lnTo>
                    <a:pt x="1480820" y="1515110"/>
                  </a:lnTo>
                  <a:lnTo>
                    <a:pt x="1485900" y="1520190"/>
                  </a:lnTo>
                  <a:lnTo>
                    <a:pt x="1520190" y="1520190"/>
                  </a:lnTo>
                  <a:lnTo>
                    <a:pt x="1515110" y="1515110"/>
                  </a:lnTo>
                  <a:close/>
                </a:path>
                <a:path w="2103120" h="2103120">
                  <a:moveTo>
                    <a:pt x="1508760" y="1508760"/>
                  </a:moveTo>
                  <a:lnTo>
                    <a:pt x="1474470" y="1508760"/>
                  </a:lnTo>
                  <a:lnTo>
                    <a:pt x="1479550" y="1513840"/>
                  </a:lnTo>
                  <a:lnTo>
                    <a:pt x="1513840" y="1513840"/>
                  </a:lnTo>
                  <a:lnTo>
                    <a:pt x="1508760" y="1508760"/>
                  </a:lnTo>
                  <a:close/>
                </a:path>
                <a:path w="2103120" h="2103120">
                  <a:moveTo>
                    <a:pt x="1502410" y="1502410"/>
                  </a:moveTo>
                  <a:lnTo>
                    <a:pt x="1468120" y="1502410"/>
                  </a:lnTo>
                  <a:lnTo>
                    <a:pt x="1473199" y="1507489"/>
                  </a:lnTo>
                  <a:lnTo>
                    <a:pt x="1507489" y="1507489"/>
                  </a:lnTo>
                  <a:lnTo>
                    <a:pt x="1502410" y="1502410"/>
                  </a:lnTo>
                  <a:close/>
                </a:path>
                <a:path w="2103120" h="2103120">
                  <a:moveTo>
                    <a:pt x="1294130" y="1294130"/>
                  </a:moveTo>
                  <a:lnTo>
                    <a:pt x="1259840" y="1294130"/>
                  </a:lnTo>
                  <a:lnTo>
                    <a:pt x="1466850" y="1501140"/>
                  </a:lnTo>
                  <a:lnTo>
                    <a:pt x="1501140" y="1501140"/>
                  </a:lnTo>
                  <a:lnTo>
                    <a:pt x="1294130" y="1294130"/>
                  </a:lnTo>
                  <a:close/>
                </a:path>
              </a:pathLst>
            </a:custGeom>
            <a:solidFill>
              <a:srgbClr val="E3E3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0" y="4715685"/>
              <a:ext cx="2136775" cy="2137410"/>
            </a:xfrm>
            <a:custGeom>
              <a:avLst/>
              <a:gdLst/>
              <a:ahLst/>
              <a:cxnLst/>
              <a:rect l="l" t="t" r="r" b="b"/>
              <a:pathLst>
                <a:path w="2136775" h="2137409">
                  <a:moveTo>
                    <a:pt x="0" y="0"/>
                  </a:moveTo>
                  <a:lnTo>
                    <a:pt x="0" y="23954"/>
                  </a:lnTo>
                  <a:lnTo>
                    <a:pt x="23944" y="23954"/>
                  </a:lnTo>
                  <a:lnTo>
                    <a:pt x="0" y="0"/>
                  </a:lnTo>
                  <a:close/>
                </a:path>
                <a:path w="2136775" h="2137409">
                  <a:moveTo>
                    <a:pt x="23944" y="23954"/>
                  </a:moveTo>
                  <a:lnTo>
                    <a:pt x="0" y="23954"/>
                  </a:lnTo>
                  <a:lnTo>
                    <a:pt x="0" y="30304"/>
                  </a:lnTo>
                  <a:lnTo>
                    <a:pt x="30291" y="30304"/>
                  </a:lnTo>
                  <a:lnTo>
                    <a:pt x="23944" y="23954"/>
                  </a:lnTo>
                  <a:close/>
                </a:path>
                <a:path w="2136775" h="2137409">
                  <a:moveTo>
                    <a:pt x="30291" y="30304"/>
                  </a:moveTo>
                  <a:lnTo>
                    <a:pt x="0" y="30304"/>
                  </a:lnTo>
                  <a:lnTo>
                    <a:pt x="0" y="34114"/>
                  </a:lnTo>
                  <a:lnTo>
                    <a:pt x="21590" y="55704"/>
                  </a:lnTo>
                  <a:lnTo>
                    <a:pt x="55680" y="55704"/>
                  </a:lnTo>
                  <a:lnTo>
                    <a:pt x="30291" y="30304"/>
                  </a:lnTo>
                  <a:close/>
                </a:path>
                <a:path w="2136775" h="2137409">
                  <a:moveTo>
                    <a:pt x="55680" y="55704"/>
                  </a:moveTo>
                  <a:lnTo>
                    <a:pt x="21590" y="55704"/>
                  </a:lnTo>
                  <a:lnTo>
                    <a:pt x="27939" y="62054"/>
                  </a:lnTo>
                  <a:lnTo>
                    <a:pt x="62027" y="62054"/>
                  </a:lnTo>
                  <a:lnTo>
                    <a:pt x="55680" y="55704"/>
                  </a:lnTo>
                  <a:close/>
                </a:path>
                <a:path w="2136775" h="2137409">
                  <a:moveTo>
                    <a:pt x="62027" y="62054"/>
                  </a:moveTo>
                  <a:lnTo>
                    <a:pt x="27940" y="62054"/>
                  </a:lnTo>
                  <a:lnTo>
                    <a:pt x="34289" y="68404"/>
                  </a:lnTo>
                  <a:lnTo>
                    <a:pt x="68374" y="68404"/>
                  </a:lnTo>
                  <a:lnTo>
                    <a:pt x="62027" y="62054"/>
                  </a:lnTo>
                  <a:close/>
                </a:path>
                <a:path w="2136775" h="2137409">
                  <a:moveTo>
                    <a:pt x="68374" y="68404"/>
                  </a:moveTo>
                  <a:lnTo>
                    <a:pt x="34290" y="68404"/>
                  </a:lnTo>
                  <a:lnTo>
                    <a:pt x="40639" y="74754"/>
                  </a:lnTo>
                  <a:lnTo>
                    <a:pt x="74722" y="74754"/>
                  </a:lnTo>
                  <a:lnTo>
                    <a:pt x="68374" y="68404"/>
                  </a:lnTo>
                  <a:close/>
                </a:path>
                <a:path w="2136775" h="2137409">
                  <a:moveTo>
                    <a:pt x="74722" y="74754"/>
                  </a:moveTo>
                  <a:lnTo>
                    <a:pt x="40640" y="74754"/>
                  </a:lnTo>
                  <a:lnTo>
                    <a:pt x="46989" y="81104"/>
                  </a:lnTo>
                  <a:lnTo>
                    <a:pt x="81069" y="81104"/>
                  </a:lnTo>
                  <a:lnTo>
                    <a:pt x="74722" y="74754"/>
                  </a:lnTo>
                  <a:close/>
                </a:path>
                <a:path w="2136775" h="2137409">
                  <a:moveTo>
                    <a:pt x="81069" y="81104"/>
                  </a:moveTo>
                  <a:lnTo>
                    <a:pt x="46990" y="81104"/>
                  </a:lnTo>
                  <a:lnTo>
                    <a:pt x="53339" y="87454"/>
                  </a:lnTo>
                  <a:lnTo>
                    <a:pt x="87416" y="87454"/>
                  </a:lnTo>
                  <a:lnTo>
                    <a:pt x="81069" y="81104"/>
                  </a:lnTo>
                  <a:close/>
                </a:path>
                <a:path w="2136775" h="2137409">
                  <a:moveTo>
                    <a:pt x="87416" y="87454"/>
                  </a:moveTo>
                  <a:lnTo>
                    <a:pt x="53340" y="87454"/>
                  </a:lnTo>
                  <a:lnTo>
                    <a:pt x="59689" y="93804"/>
                  </a:lnTo>
                  <a:lnTo>
                    <a:pt x="93763" y="93804"/>
                  </a:lnTo>
                  <a:lnTo>
                    <a:pt x="87416" y="87454"/>
                  </a:lnTo>
                  <a:close/>
                </a:path>
                <a:path w="2136775" h="2137409">
                  <a:moveTo>
                    <a:pt x="93763" y="93804"/>
                  </a:moveTo>
                  <a:lnTo>
                    <a:pt x="59690" y="93804"/>
                  </a:lnTo>
                  <a:lnTo>
                    <a:pt x="66039" y="100154"/>
                  </a:lnTo>
                  <a:lnTo>
                    <a:pt x="100111" y="100154"/>
                  </a:lnTo>
                  <a:lnTo>
                    <a:pt x="93763" y="93804"/>
                  </a:lnTo>
                  <a:close/>
                </a:path>
                <a:path w="2136775" h="2137409">
                  <a:moveTo>
                    <a:pt x="100111" y="100154"/>
                  </a:moveTo>
                  <a:lnTo>
                    <a:pt x="66040" y="100154"/>
                  </a:lnTo>
                  <a:lnTo>
                    <a:pt x="72389" y="106504"/>
                  </a:lnTo>
                  <a:lnTo>
                    <a:pt x="106458" y="106504"/>
                  </a:lnTo>
                  <a:lnTo>
                    <a:pt x="100111" y="100154"/>
                  </a:lnTo>
                  <a:close/>
                </a:path>
                <a:path w="2136775" h="2137409">
                  <a:moveTo>
                    <a:pt x="106458" y="106504"/>
                  </a:moveTo>
                  <a:lnTo>
                    <a:pt x="72390" y="106504"/>
                  </a:lnTo>
                  <a:lnTo>
                    <a:pt x="78739" y="112854"/>
                  </a:lnTo>
                  <a:lnTo>
                    <a:pt x="112805" y="112854"/>
                  </a:lnTo>
                  <a:lnTo>
                    <a:pt x="106458" y="106504"/>
                  </a:lnTo>
                  <a:close/>
                </a:path>
                <a:path w="2136775" h="2137409">
                  <a:moveTo>
                    <a:pt x="112805" y="112854"/>
                  </a:moveTo>
                  <a:lnTo>
                    <a:pt x="78740" y="112854"/>
                  </a:lnTo>
                  <a:lnTo>
                    <a:pt x="91439" y="125554"/>
                  </a:lnTo>
                  <a:lnTo>
                    <a:pt x="125500" y="125554"/>
                  </a:lnTo>
                  <a:lnTo>
                    <a:pt x="112805" y="112854"/>
                  </a:lnTo>
                  <a:close/>
                </a:path>
                <a:path w="2136775" h="2137409">
                  <a:moveTo>
                    <a:pt x="125500" y="125554"/>
                  </a:moveTo>
                  <a:lnTo>
                    <a:pt x="91440" y="125554"/>
                  </a:lnTo>
                  <a:lnTo>
                    <a:pt x="104139" y="138254"/>
                  </a:lnTo>
                  <a:lnTo>
                    <a:pt x="138194" y="138254"/>
                  </a:lnTo>
                  <a:lnTo>
                    <a:pt x="125500" y="125554"/>
                  </a:lnTo>
                  <a:close/>
                </a:path>
                <a:path w="2136775" h="2137409">
                  <a:moveTo>
                    <a:pt x="138194" y="138254"/>
                  </a:moveTo>
                  <a:lnTo>
                    <a:pt x="104140" y="138254"/>
                  </a:lnTo>
                  <a:lnTo>
                    <a:pt x="110489" y="144604"/>
                  </a:lnTo>
                  <a:lnTo>
                    <a:pt x="144542" y="144604"/>
                  </a:lnTo>
                  <a:lnTo>
                    <a:pt x="138194" y="138254"/>
                  </a:lnTo>
                  <a:close/>
                </a:path>
                <a:path w="2136775" h="2137409">
                  <a:moveTo>
                    <a:pt x="144542" y="144604"/>
                  </a:moveTo>
                  <a:lnTo>
                    <a:pt x="110490" y="144604"/>
                  </a:lnTo>
                  <a:lnTo>
                    <a:pt x="123189" y="157304"/>
                  </a:lnTo>
                  <a:lnTo>
                    <a:pt x="157236" y="157304"/>
                  </a:lnTo>
                  <a:lnTo>
                    <a:pt x="144542" y="144604"/>
                  </a:lnTo>
                  <a:close/>
                </a:path>
                <a:path w="2136775" h="2137409">
                  <a:moveTo>
                    <a:pt x="157236" y="157304"/>
                  </a:moveTo>
                  <a:lnTo>
                    <a:pt x="123190" y="157304"/>
                  </a:lnTo>
                  <a:lnTo>
                    <a:pt x="129539" y="163654"/>
                  </a:lnTo>
                  <a:lnTo>
                    <a:pt x="163583" y="163654"/>
                  </a:lnTo>
                  <a:lnTo>
                    <a:pt x="157236" y="157304"/>
                  </a:lnTo>
                  <a:close/>
                </a:path>
                <a:path w="2136775" h="2137409">
                  <a:moveTo>
                    <a:pt x="163583" y="163654"/>
                  </a:moveTo>
                  <a:lnTo>
                    <a:pt x="129540" y="163654"/>
                  </a:lnTo>
                  <a:lnTo>
                    <a:pt x="135889" y="170004"/>
                  </a:lnTo>
                  <a:lnTo>
                    <a:pt x="169931" y="170004"/>
                  </a:lnTo>
                  <a:lnTo>
                    <a:pt x="163583" y="163654"/>
                  </a:lnTo>
                  <a:close/>
                </a:path>
                <a:path w="2136775" h="2137409">
                  <a:moveTo>
                    <a:pt x="169931" y="170004"/>
                  </a:moveTo>
                  <a:lnTo>
                    <a:pt x="135890" y="170004"/>
                  </a:lnTo>
                  <a:lnTo>
                    <a:pt x="142239" y="176354"/>
                  </a:lnTo>
                  <a:lnTo>
                    <a:pt x="176278" y="176354"/>
                  </a:lnTo>
                  <a:lnTo>
                    <a:pt x="169931" y="170004"/>
                  </a:lnTo>
                  <a:close/>
                </a:path>
                <a:path w="2136775" h="2137409">
                  <a:moveTo>
                    <a:pt x="176278" y="176354"/>
                  </a:moveTo>
                  <a:lnTo>
                    <a:pt x="142240" y="176354"/>
                  </a:lnTo>
                  <a:lnTo>
                    <a:pt x="148589" y="182704"/>
                  </a:lnTo>
                  <a:lnTo>
                    <a:pt x="182625" y="182704"/>
                  </a:lnTo>
                  <a:lnTo>
                    <a:pt x="176278" y="176354"/>
                  </a:lnTo>
                  <a:close/>
                </a:path>
                <a:path w="2136775" h="2137409">
                  <a:moveTo>
                    <a:pt x="182625" y="182704"/>
                  </a:moveTo>
                  <a:lnTo>
                    <a:pt x="148590" y="182704"/>
                  </a:lnTo>
                  <a:lnTo>
                    <a:pt x="154939" y="189054"/>
                  </a:lnTo>
                  <a:lnTo>
                    <a:pt x="188972" y="189054"/>
                  </a:lnTo>
                  <a:lnTo>
                    <a:pt x="182625" y="182704"/>
                  </a:lnTo>
                  <a:close/>
                </a:path>
                <a:path w="2136775" h="2137409">
                  <a:moveTo>
                    <a:pt x="188972" y="189054"/>
                  </a:moveTo>
                  <a:lnTo>
                    <a:pt x="154940" y="189054"/>
                  </a:lnTo>
                  <a:lnTo>
                    <a:pt x="161289" y="195404"/>
                  </a:lnTo>
                  <a:lnTo>
                    <a:pt x="195320" y="195404"/>
                  </a:lnTo>
                  <a:lnTo>
                    <a:pt x="188972" y="189054"/>
                  </a:lnTo>
                  <a:close/>
                </a:path>
                <a:path w="2136775" h="2137409">
                  <a:moveTo>
                    <a:pt x="195320" y="195404"/>
                  </a:moveTo>
                  <a:lnTo>
                    <a:pt x="161290" y="195404"/>
                  </a:lnTo>
                  <a:lnTo>
                    <a:pt x="167639" y="201754"/>
                  </a:lnTo>
                  <a:lnTo>
                    <a:pt x="201667" y="201754"/>
                  </a:lnTo>
                  <a:lnTo>
                    <a:pt x="195320" y="195404"/>
                  </a:lnTo>
                  <a:close/>
                </a:path>
                <a:path w="2136775" h="2137409">
                  <a:moveTo>
                    <a:pt x="201667" y="201754"/>
                  </a:moveTo>
                  <a:lnTo>
                    <a:pt x="167640" y="201754"/>
                  </a:lnTo>
                  <a:lnTo>
                    <a:pt x="180339" y="214454"/>
                  </a:lnTo>
                  <a:lnTo>
                    <a:pt x="214361" y="214454"/>
                  </a:lnTo>
                  <a:lnTo>
                    <a:pt x="201667" y="201754"/>
                  </a:lnTo>
                  <a:close/>
                </a:path>
                <a:path w="2136775" h="2137409">
                  <a:moveTo>
                    <a:pt x="214361" y="214454"/>
                  </a:moveTo>
                  <a:lnTo>
                    <a:pt x="180340" y="214454"/>
                  </a:lnTo>
                  <a:lnTo>
                    <a:pt x="186689" y="220804"/>
                  </a:lnTo>
                  <a:lnTo>
                    <a:pt x="220709" y="220804"/>
                  </a:lnTo>
                  <a:lnTo>
                    <a:pt x="214361" y="214454"/>
                  </a:lnTo>
                  <a:close/>
                </a:path>
                <a:path w="2136775" h="2137409">
                  <a:moveTo>
                    <a:pt x="220709" y="220804"/>
                  </a:moveTo>
                  <a:lnTo>
                    <a:pt x="186690" y="220804"/>
                  </a:lnTo>
                  <a:lnTo>
                    <a:pt x="193039" y="227154"/>
                  </a:lnTo>
                  <a:lnTo>
                    <a:pt x="227056" y="227154"/>
                  </a:lnTo>
                  <a:lnTo>
                    <a:pt x="220709" y="220804"/>
                  </a:lnTo>
                  <a:close/>
                </a:path>
                <a:path w="2136775" h="2137409">
                  <a:moveTo>
                    <a:pt x="227056" y="227154"/>
                  </a:moveTo>
                  <a:lnTo>
                    <a:pt x="193040" y="227154"/>
                  </a:lnTo>
                  <a:lnTo>
                    <a:pt x="199389" y="233504"/>
                  </a:lnTo>
                  <a:lnTo>
                    <a:pt x="233403" y="233504"/>
                  </a:lnTo>
                  <a:lnTo>
                    <a:pt x="227056" y="227154"/>
                  </a:lnTo>
                  <a:close/>
                </a:path>
                <a:path w="2136775" h="2137409">
                  <a:moveTo>
                    <a:pt x="233403" y="233504"/>
                  </a:moveTo>
                  <a:lnTo>
                    <a:pt x="199390" y="233504"/>
                  </a:lnTo>
                  <a:lnTo>
                    <a:pt x="205739" y="239854"/>
                  </a:lnTo>
                  <a:lnTo>
                    <a:pt x="239751" y="239854"/>
                  </a:lnTo>
                  <a:lnTo>
                    <a:pt x="233403" y="233504"/>
                  </a:lnTo>
                  <a:close/>
                </a:path>
                <a:path w="2136775" h="2137409">
                  <a:moveTo>
                    <a:pt x="239751" y="239854"/>
                  </a:moveTo>
                  <a:lnTo>
                    <a:pt x="205740" y="239854"/>
                  </a:lnTo>
                  <a:lnTo>
                    <a:pt x="212089" y="246204"/>
                  </a:lnTo>
                  <a:lnTo>
                    <a:pt x="246098" y="246204"/>
                  </a:lnTo>
                  <a:lnTo>
                    <a:pt x="239751" y="239854"/>
                  </a:lnTo>
                  <a:close/>
                </a:path>
                <a:path w="2136775" h="2137409">
                  <a:moveTo>
                    <a:pt x="246098" y="246204"/>
                  </a:moveTo>
                  <a:lnTo>
                    <a:pt x="212090" y="246204"/>
                  </a:lnTo>
                  <a:lnTo>
                    <a:pt x="218439" y="252554"/>
                  </a:lnTo>
                  <a:lnTo>
                    <a:pt x="252445" y="252554"/>
                  </a:lnTo>
                  <a:lnTo>
                    <a:pt x="246098" y="246204"/>
                  </a:lnTo>
                  <a:close/>
                </a:path>
                <a:path w="2136775" h="2137409">
                  <a:moveTo>
                    <a:pt x="252445" y="252554"/>
                  </a:moveTo>
                  <a:lnTo>
                    <a:pt x="218440" y="252554"/>
                  </a:lnTo>
                  <a:lnTo>
                    <a:pt x="224789" y="258904"/>
                  </a:lnTo>
                  <a:lnTo>
                    <a:pt x="258792" y="258904"/>
                  </a:lnTo>
                  <a:lnTo>
                    <a:pt x="252445" y="252554"/>
                  </a:lnTo>
                  <a:close/>
                </a:path>
                <a:path w="2136775" h="2137409">
                  <a:moveTo>
                    <a:pt x="258792" y="258904"/>
                  </a:moveTo>
                  <a:lnTo>
                    <a:pt x="224790" y="258904"/>
                  </a:lnTo>
                  <a:lnTo>
                    <a:pt x="231139" y="265254"/>
                  </a:lnTo>
                  <a:lnTo>
                    <a:pt x="265140" y="265254"/>
                  </a:lnTo>
                  <a:lnTo>
                    <a:pt x="258792" y="258904"/>
                  </a:lnTo>
                  <a:close/>
                </a:path>
                <a:path w="2136775" h="2137409">
                  <a:moveTo>
                    <a:pt x="265140" y="265254"/>
                  </a:moveTo>
                  <a:lnTo>
                    <a:pt x="231140" y="265254"/>
                  </a:lnTo>
                  <a:lnTo>
                    <a:pt x="237489" y="271604"/>
                  </a:lnTo>
                  <a:lnTo>
                    <a:pt x="271487" y="271604"/>
                  </a:lnTo>
                  <a:lnTo>
                    <a:pt x="265140" y="265254"/>
                  </a:lnTo>
                  <a:close/>
                </a:path>
                <a:path w="2136775" h="2137409">
                  <a:moveTo>
                    <a:pt x="271487" y="271604"/>
                  </a:moveTo>
                  <a:lnTo>
                    <a:pt x="237490" y="271604"/>
                  </a:lnTo>
                  <a:lnTo>
                    <a:pt x="243839" y="277954"/>
                  </a:lnTo>
                  <a:lnTo>
                    <a:pt x="277834" y="277954"/>
                  </a:lnTo>
                  <a:lnTo>
                    <a:pt x="271487" y="271604"/>
                  </a:lnTo>
                  <a:close/>
                </a:path>
                <a:path w="2136775" h="2137409">
                  <a:moveTo>
                    <a:pt x="277834" y="277954"/>
                  </a:moveTo>
                  <a:lnTo>
                    <a:pt x="243840" y="277954"/>
                  </a:lnTo>
                  <a:lnTo>
                    <a:pt x="250189" y="284304"/>
                  </a:lnTo>
                  <a:lnTo>
                    <a:pt x="284181" y="284304"/>
                  </a:lnTo>
                  <a:lnTo>
                    <a:pt x="277834" y="277954"/>
                  </a:lnTo>
                  <a:close/>
                </a:path>
                <a:path w="2136775" h="2137409">
                  <a:moveTo>
                    <a:pt x="284181" y="284304"/>
                  </a:moveTo>
                  <a:lnTo>
                    <a:pt x="250190" y="284304"/>
                  </a:lnTo>
                  <a:lnTo>
                    <a:pt x="262889" y="297004"/>
                  </a:lnTo>
                  <a:lnTo>
                    <a:pt x="296876" y="297004"/>
                  </a:lnTo>
                  <a:lnTo>
                    <a:pt x="284181" y="284304"/>
                  </a:lnTo>
                  <a:close/>
                </a:path>
                <a:path w="2136775" h="2137409">
                  <a:moveTo>
                    <a:pt x="296876" y="297004"/>
                  </a:moveTo>
                  <a:lnTo>
                    <a:pt x="262890" y="297004"/>
                  </a:lnTo>
                  <a:lnTo>
                    <a:pt x="269239" y="303354"/>
                  </a:lnTo>
                  <a:lnTo>
                    <a:pt x="303223" y="303354"/>
                  </a:lnTo>
                  <a:lnTo>
                    <a:pt x="296876" y="297004"/>
                  </a:lnTo>
                  <a:close/>
                </a:path>
                <a:path w="2136775" h="2137409">
                  <a:moveTo>
                    <a:pt x="303223" y="303354"/>
                  </a:moveTo>
                  <a:lnTo>
                    <a:pt x="269240" y="303354"/>
                  </a:lnTo>
                  <a:lnTo>
                    <a:pt x="281939" y="316054"/>
                  </a:lnTo>
                  <a:lnTo>
                    <a:pt x="315918" y="316054"/>
                  </a:lnTo>
                  <a:lnTo>
                    <a:pt x="303223" y="303354"/>
                  </a:lnTo>
                  <a:close/>
                </a:path>
                <a:path w="2136775" h="2137409">
                  <a:moveTo>
                    <a:pt x="315918" y="316054"/>
                  </a:moveTo>
                  <a:lnTo>
                    <a:pt x="281940" y="316054"/>
                  </a:lnTo>
                  <a:lnTo>
                    <a:pt x="300989" y="335104"/>
                  </a:lnTo>
                  <a:lnTo>
                    <a:pt x="334960" y="335104"/>
                  </a:lnTo>
                  <a:lnTo>
                    <a:pt x="315918" y="316054"/>
                  </a:lnTo>
                  <a:close/>
                </a:path>
                <a:path w="2136775" h="2137409">
                  <a:moveTo>
                    <a:pt x="334960" y="335104"/>
                  </a:moveTo>
                  <a:lnTo>
                    <a:pt x="300990" y="335104"/>
                  </a:lnTo>
                  <a:lnTo>
                    <a:pt x="313689" y="347804"/>
                  </a:lnTo>
                  <a:lnTo>
                    <a:pt x="347654" y="347804"/>
                  </a:lnTo>
                  <a:lnTo>
                    <a:pt x="334960" y="335104"/>
                  </a:lnTo>
                  <a:close/>
                </a:path>
                <a:path w="2136775" h="2137409">
                  <a:moveTo>
                    <a:pt x="347654" y="347804"/>
                  </a:moveTo>
                  <a:lnTo>
                    <a:pt x="313690" y="347804"/>
                  </a:lnTo>
                  <a:lnTo>
                    <a:pt x="320039" y="354154"/>
                  </a:lnTo>
                  <a:lnTo>
                    <a:pt x="354001" y="354154"/>
                  </a:lnTo>
                  <a:lnTo>
                    <a:pt x="347654" y="347804"/>
                  </a:lnTo>
                  <a:close/>
                </a:path>
                <a:path w="2136775" h="2137409">
                  <a:moveTo>
                    <a:pt x="354001" y="354154"/>
                  </a:moveTo>
                  <a:lnTo>
                    <a:pt x="320039" y="354154"/>
                  </a:lnTo>
                  <a:lnTo>
                    <a:pt x="326389" y="360504"/>
                  </a:lnTo>
                  <a:lnTo>
                    <a:pt x="360349" y="360504"/>
                  </a:lnTo>
                  <a:lnTo>
                    <a:pt x="354001" y="354154"/>
                  </a:lnTo>
                  <a:close/>
                </a:path>
                <a:path w="2136775" h="2137409">
                  <a:moveTo>
                    <a:pt x="360349" y="360504"/>
                  </a:moveTo>
                  <a:lnTo>
                    <a:pt x="326390" y="360504"/>
                  </a:lnTo>
                  <a:lnTo>
                    <a:pt x="339089" y="373204"/>
                  </a:lnTo>
                  <a:lnTo>
                    <a:pt x="373043" y="373204"/>
                  </a:lnTo>
                  <a:lnTo>
                    <a:pt x="360349" y="360504"/>
                  </a:lnTo>
                  <a:close/>
                </a:path>
                <a:path w="2136775" h="2137409">
                  <a:moveTo>
                    <a:pt x="373043" y="373204"/>
                  </a:moveTo>
                  <a:lnTo>
                    <a:pt x="339090" y="373204"/>
                  </a:lnTo>
                  <a:lnTo>
                    <a:pt x="345439" y="379554"/>
                  </a:lnTo>
                  <a:lnTo>
                    <a:pt x="379390" y="379554"/>
                  </a:lnTo>
                  <a:lnTo>
                    <a:pt x="373043" y="373204"/>
                  </a:lnTo>
                  <a:close/>
                </a:path>
                <a:path w="2136775" h="2137409">
                  <a:moveTo>
                    <a:pt x="379390" y="379554"/>
                  </a:moveTo>
                  <a:lnTo>
                    <a:pt x="345440" y="379554"/>
                  </a:lnTo>
                  <a:lnTo>
                    <a:pt x="364489" y="398604"/>
                  </a:lnTo>
                  <a:lnTo>
                    <a:pt x="398432" y="398604"/>
                  </a:lnTo>
                  <a:lnTo>
                    <a:pt x="379390" y="379554"/>
                  </a:lnTo>
                  <a:close/>
                </a:path>
                <a:path w="2136775" h="2137409">
                  <a:moveTo>
                    <a:pt x="398432" y="398604"/>
                  </a:moveTo>
                  <a:lnTo>
                    <a:pt x="364490" y="398604"/>
                  </a:lnTo>
                  <a:lnTo>
                    <a:pt x="370839" y="404954"/>
                  </a:lnTo>
                  <a:lnTo>
                    <a:pt x="404779" y="404954"/>
                  </a:lnTo>
                  <a:lnTo>
                    <a:pt x="398432" y="398604"/>
                  </a:lnTo>
                  <a:close/>
                </a:path>
                <a:path w="2136775" h="2137409">
                  <a:moveTo>
                    <a:pt x="404779" y="404954"/>
                  </a:moveTo>
                  <a:lnTo>
                    <a:pt x="370840" y="404954"/>
                  </a:lnTo>
                  <a:lnTo>
                    <a:pt x="377189" y="411304"/>
                  </a:lnTo>
                  <a:lnTo>
                    <a:pt x="411127" y="411304"/>
                  </a:lnTo>
                  <a:lnTo>
                    <a:pt x="404779" y="404954"/>
                  </a:lnTo>
                  <a:close/>
                </a:path>
                <a:path w="2136775" h="2137409">
                  <a:moveTo>
                    <a:pt x="411127" y="411304"/>
                  </a:moveTo>
                  <a:lnTo>
                    <a:pt x="377190" y="411304"/>
                  </a:lnTo>
                  <a:lnTo>
                    <a:pt x="389889" y="424004"/>
                  </a:lnTo>
                  <a:lnTo>
                    <a:pt x="423821" y="424004"/>
                  </a:lnTo>
                  <a:lnTo>
                    <a:pt x="411127" y="411304"/>
                  </a:lnTo>
                  <a:close/>
                </a:path>
                <a:path w="2136775" h="2137409">
                  <a:moveTo>
                    <a:pt x="423821" y="424004"/>
                  </a:moveTo>
                  <a:lnTo>
                    <a:pt x="389890" y="424004"/>
                  </a:lnTo>
                  <a:lnTo>
                    <a:pt x="396239" y="430354"/>
                  </a:lnTo>
                  <a:lnTo>
                    <a:pt x="430169" y="430354"/>
                  </a:lnTo>
                  <a:lnTo>
                    <a:pt x="423821" y="424004"/>
                  </a:lnTo>
                  <a:close/>
                </a:path>
                <a:path w="2136775" h="2137409">
                  <a:moveTo>
                    <a:pt x="430169" y="430354"/>
                  </a:moveTo>
                  <a:lnTo>
                    <a:pt x="396240" y="430354"/>
                  </a:lnTo>
                  <a:lnTo>
                    <a:pt x="408939" y="443054"/>
                  </a:lnTo>
                  <a:lnTo>
                    <a:pt x="442863" y="443054"/>
                  </a:lnTo>
                  <a:lnTo>
                    <a:pt x="430169" y="430354"/>
                  </a:lnTo>
                  <a:close/>
                </a:path>
                <a:path w="2136775" h="2137409">
                  <a:moveTo>
                    <a:pt x="442863" y="443054"/>
                  </a:moveTo>
                  <a:lnTo>
                    <a:pt x="408940" y="443054"/>
                  </a:lnTo>
                  <a:lnTo>
                    <a:pt x="434339" y="468454"/>
                  </a:lnTo>
                  <a:lnTo>
                    <a:pt x="468252" y="468454"/>
                  </a:lnTo>
                  <a:lnTo>
                    <a:pt x="442863" y="443054"/>
                  </a:lnTo>
                  <a:close/>
                </a:path>
                <a:path w="2136775" h="2137409">
                  <a:moveTo>
                    <a:pt x="468252" y="468454"/>
                  </a:moveTo>
                  <a:lnTo>
                    <a:pt x="434340" y="468454"/>
                  </a:lnTo>
                  <a:lnTo>
                    <a:pt x="440689" y="474804"/>
                  </a:lnTo>
                  <a:lnTo>
                    <a:pt x="474599" y="474804"/>
                  </a:lnTo>
                  <a:lnTo>
                    <a:pt x="468252" y="468454"/>
                  </a:lnTo>
                  <a:close/>
                </a:path>
                <a:path w="2136775" h="2137409">
                  <a:moveTo>
                    <a:pt x="474599" y="474804"/>
                  </a:moveTo>
                  <a:lnTo>
                    <a:pt x="440690" y="474804"/>
                  </a:lnTo>
                  <a:lnTo>
                    <a:pt x="447039" y="481154"/>
                  </a:lnTo>
                  <a:lnTo>
                    <a:pt x="480947" y="481154"/>
                  </a:lnTo>
                  <a:lnTo>
                    <a:pt x="474599" y="474804"/>
                  </a:lnTo>
                  <a:close/>
                </a:path>
                <a:path w="2136775" h="2137409">
                  <a:moveTo>
                    <a:pt x="480947" y="481154"/>
                  </a:moveTo>
                  <a:lnTo>
                    <a:pt x="447040" y="481154"/>
                  </a:lnTo>
                  <a:lnTo>
                    <a:pt x="459739" y="493854"/>
                  </a:lnTo>
                  <a:lnTo>
                    <a:pt x="493641" y="493854"/>
                  </a:lnTo>
                  <a:lnTo>
                    <a:pt x="480947" y="481154"/>
                  </a:lnTo>
                  <a:close/>
                </a:path>
                <a:path w="2136775" h="2137409">
                  <a:moveTo>
                    <a:pt x="493641" y="493854"/>
                  </a:moveTo>
                  <a:lnTo>
                    <a:pt x="459740" y="493854"/>
                  </a:lnTo>
                  <a:lnTo>
                    <a:pt x="466089" y="500204"/>
                  </a:lnTo>
                  <a:lnTo>
                    <a:pt x="499988" y="500204"/>
                  </a:lnTo>
                  <a:lnTo>
                    <a:pt x="493641" y="493854"/>
                  </a:lnTo>
                  <a:close/>
                </a:path>
                <a:path w="2136775" h="2137409">
                  <a:moveTo>
                    <a:pt x="499988" y="500204"/>
                  </a:moveTo>
                  <a:lnTo>
                    <a:pt x="466090" y="500204"/>
                  </a:lnTo>
                  <a:lnTo>
                    <a:pt x="472439" y="506554"/>
                  </a:lnTo>
                  <a:lnTo>
                    <a:pt x="506336" y="506554"/>
                  </a:lnTo>
                  <a:lnTo>
                    <a:pt x="499988" y="500204"/>
                  </a:lnTo>
                  <a:close/>
                </a:path>
                <a:path w="2136775" h="2137409">
                  <a:moveTo>
                    <a:pt x="506336" y="506554"/>
                  </a:moveTo>
                  <a:lnTo>
                    <a:pt x="472440" y="506554"/>
                  </a:lnTo>
                  <a:lnTo>
                    <a:pt x="478789" y="512904"/>
                  </a:lnTo>
                  <a:lnTo>
                    <a:pt x="512683" y="512904"/>
                  </a:lnTo>
                  <a:lnTo>
                    <a:pt x="506336" y="506554"/>
                  </a:lnTo>
                  <a:close/>
                </a:path>
                <a:path w="2136775" h="2137409">
                  <a:moveTo>
                    <a:pt x="512683" y="512904"/>
                  </a:moveTo>
                  <a:lnTo>
                    <a:pt x="478790" y="512904"/>
                  </a:lnTo>
                  <a:lnTo>
                    <a:pt x="524509" y="558624"/>
                  </a:lnTo>
                  <a:lnTo>
                    <a:pt x="558383" y="558624"/>
                  </a:lnTo>
                  <a:lnTo>
                    <a:pt x="512683" y="512904"/>
                  </a:lnTo>
                  <a:close/>
                </a:path>
                <a:path w="2136775" h="2137409">
                  <a:moveTo>
                    <a:pt x="558383" y="558624"/>
                  </a:moveTo>
                  <a:lnTo>
                    <a:pt x="524510" y="558624"/>
                  </a:lnTo>
                  <a:lnTo>
                    <a:pt x="562609" y="596724"/>
                  </a:lnTo>
                  <a:lnTo>
                    <a:pt x="596467" y="596724"/>
                  </a:lnTo>
                  <a:lnTo>
                    <a:pt x="558383" y="558624"/>
                  </a:lnTo>
                  <a:close/>
                </a:path>
                <a:path w="2136775" h="2137409">
                  <a:moveTo>
                    <a:pt x="596467" y="596724"/>
                  </a:moveTo>
                  <a:lnTo>
                    <a:pt x="562610" y="596724"/>
                  </a:lnTo>
                  <a:lnTo>
                    <a:pt x="604520" y="638634"/>
                  </a:lnTo>
                  <a:lnTo>
                    <a:pt x="638359" y="638634"/>
                  </a:lnTo>
                  <a:lnTo>
                    <a:pt x="596467" y="596724"/>
                  </a:lnTo>
                  <a:close/>
                </a:path>
                <a:path w="2136775" h="2137409">
                  <a:moveTo>
                    <a:pt x="638359" y="638634"/>
                  </a:moveTo>
                  <a:lnTo>
                    <a:pt x="604520" y="638634"/>
                  </a:lnTo>
                  <a:lnTo>
                    <a:pt x="619759" y="653874"/>
                  </a:lnTo>
                  <a:lnTo>
                    <a:pt x="653592" y="653874"/>
                  </a:lnTo>
                  <a:lnTo>
                    <a:pt x="638359" y="638634"/>
                  </a:lnTo>
                  <a:close/>
                </a:path>
                <a:path w="2136775" h="2137409">
                  <a:moveTo>
                    <a:pt x="653592" y="653874"/>
                  </a:moveTo>
                  <a:lnTo>
                    <a:pt x="619760" y="653874"/>
                  </a:lnTo>
                  <a:lnTo>
                    <a:pt x="629920" y="664034"/>
                  </a:lnTo>
                  <a:lnTo>
                    <a:pt x="663748" y="664034"/>
                  </a:lnTo>
                  <a:lnTo>
                    <a:pt x="653592" y="653874"/>
                  </a:lnTo>
                  <a:close/>
                </a:path>
                <a:path w="2136775" h="2137409">
                  <a:moveTo>
                    <a:pt x="663748" y="664034"/>
                  </a:moveTo>
                  <a:lnTo>
                    <a:pt x="629920" y="664034"/>
                  </a:lnTo>
                  <a:lnTo>
                    <a:pt x="632460" y="666574"/>
                  </a:lnTo>
                  <a:lnTo>
                    <a:pt x="666287" y="666574"/>
                  </a:lnTo>
                  <a:lnTo>
                    <a:pt x="663748" y="664034"/>
                  </a:lnTo>
                  <a:close/>
                </a:path>
                <a:path w="2136775" h="2137409">
                  <a:moveTo>
                    <a:pt x="666287" y="666574"/>
                  </a:moveTo>
                  <a:lnTo>
                    <a:pt x="632460" y="666574"/>
                  </a:lnTo>
                  <a:lnTo>
                    <a:pt x="638810" y="672924"/>
                  </a:lnTo>
                  <a:lnTo>
                    <a:pt x="672634" y="672924"/>
                  </a:lnTo>
                  <a:lnTo>
                    <a:pt x="666287" y="666574"/>
                  </a:lnTo>
                  <a:close/>
                </a:path>
                <a:path w="2136775" h="2137409">
                  <a:moveTo>
                    <a:pt x="672634" y="672924"/>
                  </a:moveTo>
                  <a:lnTo>
                    <a:pt x="638810" y="672924"/>
                  </a:lnTo>
                  <a:lnTo>
                    <a:pt x="645159" y="679274"/>
                  </a:lnTo>
                  <a:lnTo>
                    <a:pt x="678981" y="679274"/>
                  </a:lnTo>
                  <a:lnTo>
                    <a:pt x="672634" y="672924"/>
                  </a:lnTo>
                  <a:close/>
                </a:path>
                <a:path w="2136775" h="2137409">
                  <a:moveTo>
                    <a:pt x="678981" y="679274"/>
                  </a:moveTo>
                  <a:lnTo>
                    <a:pt x="645160" y="679274"/>
                  </a:lnTo>
                  <a:lnTo>
                    <a:pt x="651509" y="685624"/>
                  </a:lnTo>
                  <a:lnTo>
                    <a:pt x="685329" y="685624"/>
                  </a:lnTo>
                  <a:lnTo>
                    <a:pt x="678981" y="679274"/>
                  </a:lnTo>
                  <a:close/>
                </a:path>
                <a:path w="2136775" h="2137409">
                  <a:moveTo>
                    <a:pt x="685329" y="685624"/>
                  </a:moveTo>
                  <a:lnTo>
                    <a:pt x="651510" y="685624"/>
                  </a:lnTo>
                  <a:lnTo>
                    <a:pt x="655320" y="689434"/>
                  </a:lnTo>
                  <a:lnTo>
                    <a:pt x="689137" y="689434"/>
                  </a:lnTo>
                  <a:lnTo>
                    <a:pt x="685329" y="685624"/>
                  </a:lnTo>
                  <a:close/>
                </a:path>
                <a:path w="2136775" h="2137409">
                  <a:moveTo>
                    <a:pt x="689137" y="689434"/>
                  </a:moveTo>
                  <a:lnTo>
                    <a:pt x="655320" y="689434"/>
                  </a:lnTo>
                  <a:lnTo>
                    <a:pt x="676910" y="711024"/>
                  </a:lnTo>
                  <a:lnTo>
                    <a:pt x="710718" y="711024"/>
                  </a:lnTo>
                  <a:lnTo>
                    <a:pt x="689137" y="689434"/>
                  </a:lnTo>
                  <a:close/>
                </a:path>
                <a:path w="2136775" h="2137409">
                  <a:moveTo>
                    <a:pt x="710718" y="711024"/>
                  </a:moveTo>
                  <a:lnTo>
                    <a:pt x="676910" y="711024"/>
                  </a:lnTo>
                  <a:lnTo>
                    <a:pt x="687070" y="721184"/>
                  </a:lnTo>
                  <a:lnTo>
                    <a:pt x="720873" y="721184"/>
                  </a:lnTo>
                  <a:lnTo>
                    <a:pt x="710718" y="711024"/>
                  </a:lnTo>
                  <a:close/>
                </a:path>
                <a:path w="2136775" h="2137409">
                  <a:moveTo>
                    <a:pt x="720873" y="721184"/>
                  </a:moveTo>
                  <a:lnTo>
                    <a:pt x="687070" y="721184"/>
                  </a:lnTo>
                  <a:lnTo>
                    <a:pt x="693420" y="727534"/>
                  </a:lnTo>
                  <a:lnTo>
                    <a:pt x="727221" y="727534"/>
                  </a:lnTo>
                  <a:lnTo>
                    <a:pt x="720873" y="721184"/>
                  </a:lnTo>
                  <a:close/>
                </a:path>
                <a:path w="2136775" h="2137409">
                  <a:moveTo>
                    <a:pt x="727221" y="727534"/>
                  </a:moveTo>
                  <a:lnTo>
                    <a:pt x="693420" y="727534"/>
                  </a:lnTo>
                  <a:lnTo>
                    <a:pt x="699769" y="733884"/>
                  </a:lnTo>
                  <a:lnTo>
                    <a:pt x="733568" y="733884"/>
                  </a:lnTo>
                  <a:lnTo>
                    <a:pt x="727221" y="727534"/>
                  </a:lnTo>
                  <a:close/>
                </a:path>
                <a:path w="2136775" h="2137409">
                  <a:moveTo>
                    <a:pt x="733568" y="733884"/>
                  </a:moveTo>
                  <a:lnTo>
                    <a:pt x="699770" y="733884"/>
                  </a:lnTo>
                  <a:lnTo>
                    <a:pt x="702309" y="736424"/>
                  </a:lnTo>
                  <a:lnTo>
                    <a:pt x="736107" y="736424"/>
                  </a:lnTo>
                  <a:lnTo>
                    <a:pt x="733568" y="733884"/>
                  </a:lnTo>
                  <a:close/>
                </a:path>
                <a:path w="2136775" h="2137409">
                  <a:moveTo>
                    <a:pt x="736107" y="736424"/>
                  </a:moveTo>
                  <a:lnTo>
                    <a:pt x="702310" y="736424"/>
                  </a:lnTo>
                  <a:lnTo>
                    <a:pt x="708660" y="742774"/>
                  </a:lnTo>
                  <a:lnTo>
                    <a:pt x="742454" y="742774"/>
                  </a:lnTo>
                  <a:lnTo>
                    <a:pt x="736107" y="736424"/>
                  </a:lnTo>
                  <a:close/>
                </a:path>
                <a:path w="2136775" h="2137409">
                  <a:moveTo>
                    <a:pt x="742454" y="742774"/>
                  </a:moveTo>
                  <a:lnTo>
                    <a:pt x="708660" y="742774"/>
                  </a:lnTo>
                  <a:lnTo>
                    <a:pt x="715009" y="749124"/>
                  </a:lnTo>
                  <a:lnTo>
                    <a:pt x="748801" y="749124"/>
                  </a:lnTo>
                  <a:lnTo>
                    <a:pt x="742454" y="742774"/>
                  </a:lnTo>
                  <a:close/>
                </a:path>
                <a:path w="2136775" h="2137409">
                  <a:moveTo>
                    <a:pt x="748801" y="749124"/>
                  </a:moveTo>
                  <a:lnTo>
                    <a:pt x="715010" y="749124"/>
                  </a:lnTo>
                  <a:lnTo>
                    <a:pt x="727710" y="761824"/>
                  </a:lnTo>
                  <a:lnTo>
                    <a:pt x="761496" y="761824"/>
                  </a:lnTo>
                  <a:lnTo>
                    <a:pt x="748801" y="749124"/>
                  </a:lnTo>
                  <a:close/>
                </a:path>
                <a:path w="2136775" h="2137409">
                  <a:moveTo>
                    <a:pt x="761496" y="761824"/>
                  </a:moveTo>
                  <a:lnTo>
                    <a:pt x="727710" y="761824"/>
                  </a:lnTo>
                  <a:lnTo>
                    <a:pt x="734059" y="768174"/>
                  </a:lnTo>
                  <a:lnTo>
                    <a:pt x="767843" y="768174"/>
                  </a:lnTo>
                  <a:lnTo>
                    <a:pt x="761496" y="761824"/>
                  </a:lnTo>
                  <a:close/>
                </a:path>
                <a:path w="2136775" h="2137409">
                  <a:moveTo>
                    <a:pt x="767843" y="768174"/>
                  </a:moveTo>
                  <a:lnTo>
                    <a:pt x="734060" y="768174"/>
                  </a:lnTo>
                  <a:lnTo>
                    <a:pt x="740409" y="774524"/>
                  </a:lnTo>
                  <a:lnTo>
                    <a:pt x="774190" y="774524"/>
                  </a:lnTo>
                  <a:lnTo>
                    <a:pt x="767843" y="768174"/>
                  </a:lnTo>
                  <a:close/>
                </a:path>
                <a:path w="2136775" h="2137409">
                  <a:moveTo>
                    <a:pt x="774190" y="774524"/>
                  </a:moveTo>
                  <a:lnTo>
                    <a:pt x="740410" y="774524"/>
                  </a:lnTo>
                  <a:lnTo>
                    <a:pt x="753109" y="787224"/>
                  </a:lnTo>
                  <a:lnTo>
                    <a:pt x="786885" y="787224"/>
                  </a:lnTo>
                  <a:lnTo>
                    <a:pt x="774190" y="774524"/>
                  </a:lnTo>
                  <a:close/>
                </a:path>
                <a:path w="2136775" h="2137409">
                  <a:moveTo>
                    <a:pt x="786885" y="787224"/>
                  </a:moveTo>
                  <a:lnTo>
                    <a:pt x="753110" y="787224"/>
                  </a:lnTo>
                  <a:lnTo>
                    <a:pt x="765810" y="799924"/>
                  </a:lnTo>
                  <a:lnTo>
                    <a:pt x="799579" y="799924"/>
                  </a:lnTo>
                  <a:lnTo>
                    <a:pt x="786885" y="787224"/>
                  </a:lnTo>
                  <a:close/>
                </a:path>
                <a:path w="2136775" h="2137409">
                  <a:moveTo>
                    <a:pt x="799579" y="799924"/>
                  </a:moveTo>
                  <a:lnTo>
                    <a:pt x="765810" y="799924"/>
                  </a:lnTo>
                  <a:lnTo>
                    <a:pt x="778509" y="812624"/>
                  </a:lnTo>
                  <a:lnTo>
                    <a:pt x="812274" y="812624"/>
                  </a:lnTo>
                  <a:lnTo>
                    <a:pt x="799579" y="799924"/>
                  </a:lnTo>
                  <a:close/>
                </a:path>
                <a:path w="2136775" h="2137409">
                  <a:moveTo>
                    <a:pt x="812274" y="812624"/>
                  </a:moveTo>
                  <a:lnTo>
                    <a:pt x="778510" y="812624"/>
                  </a:lnTo>
                  <a:lnTo>
                    <a:pt x="902969" y="937084"/>
                  </a:lnTo>
                  <a:lnTo>
                    <a:pt x="936680" y="937084"/>
                  </a:lnTo>
                  <a:lnTo>
                    <a:pt x="812274" y="812624"/>
                  </a:lnTo>
                  <a:close/>
                </a:path>
                <a:path w="2136775" h="2137409">
                  <a:moveTo>
                    <a:pt x="936680" y="937084"/>
                  </a:moveTo>
                  <a:lnTo>
                    <a:pt x="902969" y="937084"/>
                  </a:lnTo>
                  <a:lnTo>
                    <a:pt x="911859" y="945974"/>
                  </a:lnTo>
                  <a:lnTo>
                    <a:pt x="945566" y="945974"/>
                  </a:lnTo>
                  <a:lnTo>
                    <a:pt x="936680" y="937084"/>
                  </a:lnTo>
                  <a:close/>
                </a:path>
                <a:path w="2136775" h="2137409">
                  <a:moveTo>
                    <a:pt x="945566" y="945974"/>
                  </a:moveTo>
                  <a:lnTo>
                    <a:pt x="911860" y="945974"/>
                  </a:lnTo>
                  <a:lnTo>
                    <a:pt x="949960" y="984074"/>
                  </a:lnTo>
                  <a:lnTo>
                    <a:pt x="983650" y="984074"/>
                  </a:lnTo>
                  <a:lnTo>
                    <a:pt x="945566" y="945974"/>
                  </a:lnTo>
                  <a:close/>
                </a:path>
                <a:path w="2136775" h="2137409">
                  <a:moveTo>
                    <a:pt x="983650" y="984074"/>
                  </a:moveTo>
                  <a:lnTo>
                    <a:pt x="949960" y="984074"/>
                  </a:lnTo>
                  <a:lnTo>
                    <a:pt x="988060" y="1022174"/>
                  </a:lnTo>
                  <a:lnTo>
                    <a:pt x="1021734" y="1022174"/>
                  </a:lnTo>
                  <a:lnTo>
                    <a:pt x="983650" y="984074"/>
                  </a:lnTo>
                  <a:close/>
                </a:path>
                <a:path w="2136775" h="2137409">
                  <a:moveTo>
                    <a:pt x="1021734" y="1022174"/>
                  </a:moveTo>
                  <a:lnTo>
                    <a:pt x="988060" y="1022174"/>
                  </a:lnTo>
                  <a:lnTo>
                    <a:pt x="998219" y="1032334"/>
                  </a:lnTo>
                  <a:lnTo>
                    <a:pt x="1031889" y="1032334"/>
                  </a:lnTo>
                  <a:lnTo>
                    <a:pt x="1021734" y="1022174"/>
                  </a:lnTo>
                  <a:close/>
                </a:path>
                <a:path w="2136775" h="2137409">
                  <a:moveTo>
                    <a:pt x="1031889" y="1032334"/>
                  </a:moveTo>
                  <a:lnTo>
                    <a:pt x="998220" y="1032334"/>
                  </a:lnTo>
                  <a:lnTo>
                    <a:pt x="1017269" y="1051384"/>
                  </a:lnTo>
                  <a:lnTo>
                    <a:pt x="1050931" y="1051384"/>
                  </a:lnTo>
                  <a:lnTo>
                    <a:pt x="1031889" y="1032334"/>
                  </a:lnTo>
                  <a:close/>
                </a:path>
                <a:path w="2136775" h="2137409">
                  <a:moveTo>
                    <a:pt x="1050931" y="1051384"/>
                  </a:moveTo>
                  <a:lnTo>
                    <a:pt x="1017270" y="1051384"/>
                  </a:lnTo>
                  <a:lnTo>
                    <a:pt x="1019809" y="1053924"/>
                  </a:lnTo>
                  <a:lnTo>
                    <a:pt x="1053470" y="1053924"/>
                  </a:lnTo>
                  <a:lnTo>
                    <a:pt x="1050931" y="1051384"/>
                  </a:lnTo>
                  <a:close/>
                </a:path>
                <a:path w="2136775" h="2137409">
                  <a:moveTo>
                    <a:pt x="1053470" y="1053924"/>
                  </a:moveTo>
                  <a:lnTo>
                    <a:pt x="1019810" y="1053924"/>
                  </a:lnTo>
                  <a:lnTo>
                    <a:pt x="1029969" y="1064084"/>
                  </a:lnTo>
                  <a:lnTo>
                    <a:pt x="1063626" y="1064084"/>
                  </a:lnTo>
                  <a:lnTo>
                    <a:pt x="1053470" y="1053924"/>
                  </a:lnTo>
                  <a:close/>
                </a:path>
                <a:path w="2136775" h="2137409">
                  <a:moveTo>
                    <a:pt x="1063626" y="1064084"/>
                  </a:moveTo>
                  <a:lnTo>
                    <a:pt x="1029970" y="1064084"/>
                  </a:lnTo>
                  <a:lnTo>
                    <a:pt x="1049019" y="1083134"/>
                  </a:lnTo>
                  <a:lnTo>
                    <a:pt x="1082667" y="1083134"/>
                  </a:lnTo>
                  <a:lnTo>
                    <a:pt x="1063626" y="1064084"/>
                  </a:lnTo>
                  <a:close/>
                </a:path>
                <a:path w="2136775" h="2137409">
                  <a:moveTo>
                    <a:pt x="1082667" y="1083134"/>
                  </a:moveTo>
                  <a:lnTo>
                    <a:pt x="1049020" y="1083134"/>
                  </a:lnTo>
                  <a:lnTo>
                    <a:pt x="1061720" y="1095834"/>
                  </a:lnTo>
                  <a:lnTo>
                    <a:pt x="1095362" y="1095834"/>
                  </a:lnTo>
                  <a:lnTo>
                    <a:pt x="1082667" y="1083134"/>
                  </a:lnTo>
                  <a:close/>
                </a:path>
                <a:path w="2136775" h="2137409">
                  <a:moveTo>
                    <a:pt x="1095362" y="1095834"/>
                  </a:moveTo>
                  <a:lnTo>
                    <a:pt x="1061720" y="1095834"/>
                  </a:lnTo>
                  <a:lnTo>
                    <a:pt x="1076959" y="1111074"/>
                  </a:lnTo>
                  <a:lnTo>
                    <a:pt x="1110595" y="1111074"/>
                  </a:lnTo>
                  <a:lnTo>
                    <a:pt x="1095362" y="1095834"/>
                  </a:lnTo>
                  <a:close/>
                </a:path>
                <a:path w="2136775" h="2137409">
                  <a:moveTo>
                    <a:pt x="1110595" y="1111074"/>
                  </a:moveTo>
                  <a:lnTo>
                    <a:pt x="1076960" y="1111074"/>
                  </a:lnTo>
                  <a:lnTo>
                    <a:pt x="1093470" y="1127584"/>
                  </a:lnTo>
                  <a:lnTo>
                    <a:pt x="1127098" y="1127584"/>
                  </a:lnTo>
                  <a:lnTo>
                    <a:pt x="1110595" y="1111074"/>
                  </a:lnTo>
                  <a:close/>
                </a:path>
                <a:path w="2136775" h="2137409">
                  <a:moveTo>
                    <a:pt x="1127098" y="1127584"/>
                  </a:moveTo>
                  <a:lnTo>
                    <a:pt x="1093470" y="1127584"/>
                  </a:lnTo>
                  <a:lnTo>
                    <a:pt x="1108709" y="1142824"/>
                  </a:lnTo>
                  <a:lnTo>
                    <a:pt x="1142332" y="1142824"/>
                  </a:lnTo>
                  <a:lnTo>
                    <a:pt x="1127098" y="1127584"/>
                  </a:lnTo>
                  <a:close/>
                </a:path>
                <a:path w="2136775" h="2137409">
                  <a:moveTo>
                    <a:pt x="1142332" y="1142824"/>
                  </a:moveTo>
                  <a:lnTo>
                    <a:pt x="1108710" y="1142824"/>
                  </a:lnTo>
                  <a:lnTo>
                    <a:pt x="1112520" y="1146634"/>
                  </a:lnTo>
                  <a:lnTo>
                    <a:pt x="1146140" y="1146634"/>
                  </a:lnTo>
                  <a:lnTo>
                    <a:pt x="1142332" y="1142824"/>
                  </a:lnTo>
                  <a:close/>
                </a:path>
                <a:path w="2136775" h="2137409">
                  <a:moveTo>
                    <a:pt x="1146140" y="1146634"/>
                  </a:moveTo>
                  <a:lnTo>
                    <a:pt x="1112520" y="1146634"/>
                  </a:lnTo>
                  <a:lnTo>
                    <a:pt x="1118870" y="1152984"/>
                  </a:lnTo>
                  <a:lnTo>
                    <a:pt x="1152487" y="1152984"/>
                  </a:lnTo>
                  <a:lnTo>
                    <a:pt x="1146140" y="1146634"/>
                  </a:lnTo>
                  <a:close/>
                </a:path>
                <a:path w="2136775" h="2137409">
                  <a:moveTo>
                    <a:pt x="1152487" y="1152984"/>
                  </a:moveTo>
                  <a:lnTo>
                    <a:pt x="1118870" y="1152984"/>
                  </a:lnTo>
                  <a:lnTo>
                    <a:pt x="1140459" y="1174574"/>
                  </a:lnTo>
                  <a:lnTo>
                    <a:pt x="1174068" y="1174574"/>
                  </a:lnTo>
                  <a:lnTo>
                    <a:pt x="1152487" y="1152984"/>
                  </a:lnTo>
                  <a:close/>
                </a:path>
                <a:path w="2136775" h="2137409">
                  <a:moveTo>
                    <a:pt x="1174068" y="1174574"/>
                  </a:moveTo>
                  <a:lnTo>
                    <a:pt x="1140460" y="1174574"/>
                  </a:lnTo>
                  <a:lnTo>
                    <a:pt x="1156970" y="1191084"/>
                  </a:lnTo>
                  <a:lnTo>
                    <a:pt x="1190571" y="1191084"/>
                  </a:lnTo>
                  <a:lnTo>
                    <a:pt x="1174068" y="1174574"/>
                  </a:lnTo>
                  <a:close/>
                </a:path>
                <a:path w="2136775" h="2137409">
                  <a:moveTo>
                    <a:pt x="1190571" y="1191084"/>
                  </a:moveTo>
                  <a:lnTo>
                    <a:pt x="1156970" y="1191084"/>
                  </a:lnTo>
                  <a:lnTo>
                    <a:pt x="1172210" y="1206324"/>
                  </a:lnTo>
                  <a:lnTo>
                    <a:pt x="1205804" y="1206324"/>
                  </a:lnTo>
                  <a:lnTo>
                    <a:pt x="1190571" y="1191084"/>
                  </a:lnTo>
                  <a:close/>
                </a:path>
                <a:path w="2136775" h="2137409">
                  <a:moveTo>
                    <a:pt x="1205804" y="1206324"/>
                  </a:moveTo>
                  <a:lnTo>
                    <a:pt x="1172210" y="1206324"/>
                  </a:lnTo>
                  <a:lnTo>
                    <a:pt x="1176020" y="1210134"/>
                  </a:lnTo>
                  <a:lnTo>
                    <a:pt x="1209613" y="1210134"/>
                  </a:lnTo>
                  <a:lnTo>
                    <a:pt x="1205804" y="1206324"/>
                  </a:lnTo>
                  <a:close/>
                </a:path>
                <a:path w="2136775" h="2137409">
                  <a:moveTo>
                    <a:pt x="1209613" y="1210134"/>
                  </a:moveTo>
                  <a:lnTo>
                    <a:pt x="1176020" y="1210134"/>
                  </a:lnTo>
                  <a:lnTo>
                    <a:pt x="1188720" y="1222834"/>
                  </a:lnTo>
                  <a:lnTo>
                    <a:pt x="1222307" y="1222834"/>
                  </a:lnTo>
                  <a:lnTo>
                    <a:pt x="1209613" y="1210134"/>
                  </a:lnTo>
                  <a:close/>
                </a:path>
                <a:path w="2136775" h="2137409">
                  <a:moveTo>
                    <a:pt x="1222307" y="1222834"/>
                  </a:moveTo>
                  <a:lnTo>
                    <a:pt x="1188720" y="1222834"/>
                  </a:lnTo>
                  <a:lnTo>
                    <a:pt x="1203960" y="1238074"/>
                  </a:lnTo>
                  <a:lnTo>
                    <a:pt x="1237541" y="1238074"/>
                  </a:lnTo>
                  <a:lnTo>
                    <a:pt x="1222307" y="1222834"/>
                  </a:lnTo>
                  <a:close/>
                </a:path>
                <a:path w="2136775" h="2137409">
                  <a:moveTo>
                    <a:pt x="1237541" y="1238074"/>
                  </a:moveTo>
                  <a:lnTo>
                    <a:pt x="1203960" y="1238074"/>
                  </a:lnTo>
                  <a:lnTo>
                    <a:pt x="1207769" y="1241884"/>
                  </a:lnTo>
                  <a:lnTo>
                    <a:pt x="1241349" y="1241884"/>
                  </a:lnTo>
                  <a:lnTo>
                    <a:pt x="1237541" y="1238074"/>
                  </a:lnTo>
                  <a:close/>
                </a:path>
                <a:path w="2136775" h="2137409">
                  <a:moveTo>
                    <a:pt x="1241349" y="1241884"/>
                  </a:moveTo>
                  <a:lnTo>
                    <a:pt x="1207770" y="1241884"/>
                  </a:lnTo>
                  <a:lnTo>
                    <a:pt x="1223009" y="1257124"/>
                  </a:lnTo>
                  <a:lnTo>
                    <a:pt x="1256582" y="1257124"/>
                  </a:lnTo>
                  <a:lnTo>
                    <a:pt x="1241349" y="1241884"/>
                  </a:lnTo>
                  <a:close/>
                </a:path>
                <a:path w="2136775" h="2137409">
                  <a:moveTo>
                    <a:pt x="1256582" y="1257124"/>
                  </a:moveTo>
                  <a:lnTo>
                    <a:pt x="1223010" y="1257124"/>
                  </a:lnTo>
                  <a:lnTo>
                    <a:pt x="1226820" y="1260934"/>
                  </a:lnTo>
                  <a:lnTo>
                    <a:pt x="1260391" y="1260934"/>
                  </a:lnTo>
                  <a:lnTo>
                    <a:pt x="1256582" y="1257124"/>
                  </a:lnTo>
                  <a:close/>
                </a:path>
                <a:path w="2136775" h="2137409">
                  <a:moveTo>
                    <a:pt x="1260391" y="1260934"/>
                  </a:moveTo>
                  <a:lnTo>
                    <a:pt x="1226820" y="1260934"/>
                  </a:lnTo>
                  <a:lnTo>
                    <a:pt x="1229360" y="1263474"/>
                  </a:lnTo>
                  <a:lnTo>
                    <a:pt x="1262930" y="1263474"/>
                  </a:lnTo>
                  <a:lnTo>
                    <a:pt x="1260391" y="1260934"/>
                  </a:lnTo>
                  <a:close/>
                </a:path>
                <a:path w="2136775" h="2137409">
                  <a:moveTo>
                    <a:pt x="1262930" y="1263474"/>
                  </a:moveTo>
                  <a:lnTo>
                    <a:pt x="1229360" y="1263474"/>
                  </a:lnTo>
                  <a:lnTo>
                    <a:pt x="1248410" y="1282524"/>
                  </a:lnTo>
                  <a:lnTo>
                    <a:pt x="1281972" y="1282524"/>
                  </a:lnTo>
                  <a:lnTo>
                    <a:pt x="1262930" y="1263474"/>
                  </a:lnTo>
                  <a:close/>
                </a:path>
                <a:path w="2136775" h="2137409">
                  <a:moveTo>
                    <a:pt x="1281972" y="1282524"/>
                  </a:moveTo>
                  <a:lnTo>
                    <a:pt x="1248410" y="1282524"/>
                  </a:lnTo>
                  <a:lnTo>
                    <a:pt x="1254760" y="1288874"/>
                  </a:lnTo>
                  <a:lnTo>
                    <a:pt x="1288319" y="1288874"/>
                  </a:lnTo>
                  <a:lnTo>
                    <a:pt x="1281972" y="1282524"/>
                  </a:lnTo>
                  <a:close/>
                </a:path>
                <a:path w="2136775" h="2137409">
                  <a:moveTo>
                    <a:pt x="1288319" y="1288874"/>
                  </a:moveTo>
                  <a:lnTo>
                    <a:pt x="1254760" y="1288874"/>
                  </a:lnTo>
                  <a:lnTo>
                    <a:pt x="1261109" y="1295224"/>
                  </a:lnTo>
                  <a:lnTo>
                    <a:pt x="1294666" y="1295224"/>
                  </a:lnTo>
                  <a:lnTo>
                    <a:pt x="1288319" y="1288874"/>
                  </a:lnTo>
                  <a:close/>
                </a:path>
                <a:path w="2136775" h="2137409">
                  <a:moveTo>
                    <a:pt x="1294666" y="1295224"/>
                  </a:moveTo>
                  <a:lnTo>
                    <a:pt x="1261110" y="1295224"/>
                  </a:lnTo>
                  <a:lnTo>
                    <a:pt x="1264920" y="1299034"/>
                  </a:lnTo>
                  <a:lnTo>
                    <a:pt x="1298474" y="1299034"/>
                  </a:lnTo>
                  <a:lnTo>
                    <a:pt x="1294666" y="1295224"/>
                  </a:lnTo>
                  <a:close/>
                </a:path>
                <a:path w="2136775" h="2137409">
                  <a:moveTo>
                    <a:pt x="1298474" y="1299034"/>
                  </a:moveTo>
                  <a:lnTo>
                    <a:pt x="1264920" y="1299034"/>
                  </a:lnTo>
                  <a:lnTo>
                    <a:pt x="1273809" y="1307924"/>
                  </a:lnTo>
                  <a:lnTo>
                    <a:pt x="1307361" y="1307924"/>
                  </a:lnTo>
                  <a:lnTo>
                    <a:pt x="1298474" y="1299034"/>
                  </a:lnTo>
                  <a:close/>
                </a:path>
                <a:path w="2136775" h="2137409">
                  <a:moveTo>
                    <a:pt x="1307361" y="1307924"/>
                  </a:moveTo>
                  <a:lnTo>
                    <a:pt x="1273810" y="1307924"/>
                  </a:lnTo>
                  <a:lnTo>
                    <a:pt x="1280159" y="1314274"/>
                  </a:lnTo>
                  <a:lnTo>
                    <a:pt x="1313708" y="1314274"/>
                  </a:lnTo>
                  <a:lnTo>
                    <a:pt x="1307361" y="1307924"/>
                  </a:lnTo>
                  <a:close/>
                </a:path>
                <a:path w="2136775" h="2137409">
                  <a:moveTo>
                    <a:pt x="1313708" y="1314274"/>
                  </a:moveTo>
                  <a:lnTo>
                    <a:pt x="1280160" y="1314274"/>
                  </a:lnTo>
                  <a:lnTo>
                    <a:pt x="1286509" y="1320624"/>
                  </a:lnTo>
                  <a:lnTo>
                    <a:pt x="1320055" y="1320624"/>
                  </a:lnTo>
                  <a:lnTo>
                    <a:pt x="1313708" y="1314274"/>
                  </a:lnTo>
                  <a:close/>
                </a:path>
                <a:path w="2136775" h="2137409">
                  <a:moveTo>
                    <a:pt x="1320055" y="1320624"/>
                  </a:moveTo>
                  <a:lnTo>
                    <a:pt x="1286510" y="1320624"/>
                  </a:lnTo>
                  <a:lnTo>
                    <a:pt x="1292859" y="1326974"/>
                  </a:lnTo>
                  <a:lnTo>
                    <a:pt x="1326402" y="1326974"/>
                  </a:lnTo>
                  <a:lnTo>
                    <a:pt x="1320055" y="1320624"/>
                  </a:lnTo>
                  <a:close/>
                </a:path>
                <a:path w="2136775" h="2137409">
                  <a:moveTo>
                    <a:pt x="1937009" y="1937844"/>
                  </a:moveTo>
                  <a:lnTo>
                    <a:pt x="1903730" y="1937844"/>
                  </a:lnTo>
                  <a:lnTo>
                    <a:pt x="1958339" y="1992454"/>
                  </a:lnTo>
                  <a:lnTo>
                    <a:pt x="1991596" y="1992454"/>
                  </a:lnTo>
                  <a:lnTo>
                    <a:pt x="1937009" y="1937844"/>
                  </a:lnTo>
                  <a:close/>
                </a:path>
                <a:path w="2136775" h="2137409">
                  <a:moveTo>
                    <a:pt x="1934470" y="1935304"/>
                  </a:moveTo>
                  <a:lnTo>
                    <a:pt x="1901189" y="1935304"/>
                  </a:lnTo>
                  <a:lnTo>
                    <a:pt x="1902460" y="1936574"/>
                  </a:lnTo>
                  <a:lnTo>
                    <a:pt x="1935740" y="1936574"/>
                  </a:lnTo>
                  <a:lnTo>
                    <a:pt x="1934470" y="1935304"/>
                  </a:lnTo>
                  <a:close/>
                </a:path>
                <a:path w="2136775" h="2137409">
                  <a:moveTo>
                    <a:pt x="1930662" y="1931494"/>
                  </a:moveTo>
                  <a:lnTo>
                    <a:pt x="1897379" y="1931494"/>
                  </a:lnTo>
                  <a:lnTo>
                    <a:pt x="1899920" y="1934034"/>
                  </a:lnTo>
                  <a:lnTo>
                    <a:pt x="1933201" y="1934034"/>
                  </a:lnTo>
                  <a:lnTo>
                    <a:pt x="1930662" y="1931494"/>
                  </a:lnTo>
                  <a:close/>
                </a:path>
                <a:path w="2136775" h="2137409">
                  <a:moveTo>
                    <a:pt x="1928123" y="1928954"/>
                  </a:moveTo>
                  <a:lnTo>
                    <a:pt x="1894839" y="1928954"/>
                  </a:lnTo>
                  <a:lnTo>
                    <a:pt x="1896110" y="1930224"/>
                  </a:lnTo>
                  <a:lnTo>
                    <a:pt x="1929393" y="1930224"/>
                  </a:lnTo>
                  <a:lnTo>
                    <a:pt x="1928123" y="1928954"/>
                  </a:lnTo>
                  <a:close/>
                </a:path>
                <a:path w="2136775" h="2137409">
                  <a:moveTo>
                    <a:pt x="1924315" y="1925144"/>
                  </a:moveTo>
                  <a:lnTo>
                    <a:pt x="1891029" y="1925144"/>
                  </a:lnTo>
                  <a:lnTo>
                    <a:pt x="1893569" y="1927684"/>
                  </a:lnTo>
                  <a:lnTo>
                    <a:pt x="1926854" y="1927684"/>
                  </a:lnTo>
                  <a:lnTo>
                    <a:pt x="1924315" y="1925144"/>
                  </a:lnTo>
                  <a:close/>
                </a:path>
                <a:path w="2136775" h="2137409">
                  <a:moveTo>
                    <a:pt x="1921776" y="1922604"/>
                  </a:moveTo>
                  <a:lnTo>
                    <a:pt x="1888489" y="1922604"/>
                  </a:lnTo>
                  <a:lnTo>
                    <a:pt x="1889759" y="1923874"/>
                  </a:lnTo>
                  <a:lnTo>
                    <a:pt x="1923045" y="1923874"/>
                  </a:lnTo>
                  <a:lnTo>
                    <a:pt x="1921776" y="1922604"/>
                  </a:lnTo>
                  <a:close/>
                </a:path>
                <a:path w="2136775" h="2137409">
                  <a:moveTo>
                    <a:pt x="1917968" y="1918794"/>
                  </a:moveTo>
                  <a:lnTo>
                    <a:pt x="1884679" y="1918794"/>
                  </a:lnTo>
                  <a:lnTo>
                    <a:pt x="1887219" y="1921334"/>
                  </a:lnTo>
                  <a:lnTo>
                    <a:pt x="1920506" y="1921334"/>
                  </a:lnTo>
                  <a:lnTo>
                    <a:pt x="1917968" y="1918794"/>
                  </a:lnTo>
                  <a:close/>
                </a:path>
                <a:path w="2136775" h="2137409">
                  <a:moveTo>
                    <a:pt x="1915429" y="1916254"/>
                  </a:moveTo>
                  <a:lnTo>
                    <a:pt x="1882139" y="1916254"/>
                  </a:lnTo>
                  <a:lnTo>
                    <a:pt x="1883409" y="1917524"/>
                  </a:lnTo>
                  <a:lnTo>
                    <a:pt x="1916698" y="1917524"/>
                  </a:lnTo>
                  <a:lnTo>
                    <a:pt x="1915429" y="1916254"/>
                  </a:lnTo>
                  <a:close/>
                </a:path>
                <a:path w="2136775" h="2137409">
                  <a:moveTo>
                    <a:pt x="1911620" y="1912444"/>
                  </a:moveTo>
                  <a:lnTo>
                    <a:pt x="1878329" y="1912444"/>
                  </a:lnTo>
                  <a:lnTo>
                    <a:pt x="1880869" y="1914984"/>
                  </a:lnTo>
                  <a:lnTo>
                    <a:pt x="1914159" y="1914984"/>
                  </a:lnTo>
                  <a:lnTo>
                    <a:pt x="1911620" y="1912444"/>
                  </a:lnTo>
                  <a:close/>
                </a:path>
                <a:path w="2136775" h="2137409">
                  <a:moveTo>
                    <a:pt x="1909081" y="1909904"/>
                  </a:moveTo>
                  <a:lnTo>
                    <a:pt x="1875789" y="1909904"/>
                  </a:lnTo>
                  <a:lnTo>
                    <a:pt x="1877059" y="1911174"/>
                  </a:lnTo>
                  <a:lnTo>
                    <a:pt x="1910351" y="1911174"/>
                  </a:lnTo>
                  <a:lnTo>
                    <a:pt x="1909081" y="1909904"/>
                  </a:lnTo>
                  <a:close/>
                </a:path>
                <a:path w="2136775" h="2137409">
                  <a:moveTo>
                    <a:pt x="1905273" y="1906094"/>
                  </a:moveTo>
                  <a:lnTo>
                    <a:pt x="1871979" y="1906094"/>
                  </a:lnTo>
                  <a:lnTo>
                    <a:pt x="1874519" y="1908634"/>
                  </a:lnTo>
                  <a:lnTo>
                    <a:pt x="1907812" y="1908634"/>
                  </a:lnTo>
                  <a:lnTo>
                    <a:pt x="1905273" y="1906094"/>
                  </a:lnTo>
                  <a:close/>
                </a:path>
                <a:path w="2136775" h="2137409">
                  <a:moveTo>
                    <a:pt x="1902734" y="1903554"/>
                  </a:moveTo>
                  <a:lnTo>
                    <a:pt x="1869439" y="1903554"/>
                  </a:lnTo>
                  <a:lnTo>
                    <a:pt x="1870710" y="1904824"/>
                  </a:lnTo>
                  <a:lnTo>
                    <a:pt x="1904004" y="1904824"/>
                  </a:lnTo>
                  <a:lnTo>
                    <a:pt x="1902734" y="1903554"/>
                  </a:lnTo>
                  <a:close/>
                </a:path>
                <a:path w="2136775" h="2137409">
                  <a:moveTo>
                    <a:pt x="1898926" y="1899744"/>
                  </a:moveTo>
                  <a:lnTo>
                    <a:pt x="1865630" y="1899744"/>
                  </a:lnTo>
                  <a:lnTo>
                    <a:pt x="1868169" y="1902284"/>
                  </a:lnTo>
                  <a:lnTo>
                    <a:pt x="1901465" y="1902284"/>
                  </a:lnTo>
                  <a:lnTo>
                    <a:pt x="1898926" y="1899744"/>
                  </a:lnTo>
                  <a:close/>
                </a:path>
                <a:path w="2136775" h="2137409">
                  <a:moveTo>
                    <a:pt x="1896387" y="1897204"/>
                  </a:moveTo>
                  <a:lnTo>
                    <a:pt x="1863089" y="1897204"/>
                  </a:lnTo>
                  <a:lnTo>
                    <a:pt x="1864360" y="1898474"/>
                  </a:lnTo>
                  <a:lnTo>
                    <a:pt x="1897656" y="1898474"/>
                  </a:lnTo>
                  <a:lnTo>
                    <a:pt x="1896387" y="1897204"/>
                  </a:lnTo>
                  <a:close/>
                </a:path>
                <a:path w="2136775" h="2137409">
                  <a:moveTo>
                    <a:pt x="1892578" y="1893394"/>
                  </a:moveTo>
                  <a:lnTo>
                    <a:pt x="1859280" y="1893394"/>
                  </a:lnTo>
                  <a:lnTo>
                    <a:pt x="1861820" y="1895934"/>
                  </a:lnTo>
                  <a:lnTo>
                    <a:pt x="1895117" y="1895934"/>
                  </a:lnTo>
                  <a:lnTo>
                    <a:pt x="1892578" y="1893394"/>
                  </a:lnTo>
                  <a:close/>
                </a:path>
                <a:path w="2136775" h="2137409">
                  <a:moveTo>
                    <a:pt x="1890040" y="1890854"/>
                  </a:moveTo>
                  <a:lnTo>
                    <a:pt x="1856739" y="1890854"/>
                  </a:lnTo>
                  <a:lnTo>
                    <a:pt x="1858010" y="1892124"/>
                  </a:lnTo>
                  <a:lnTo>
                    <a:pt x="1891309" y="1892124"/>
                  </a:lnTo>
                  <a:lnTo>
                    <a:pt x="1890040" y="1890854"/>
                  </a:lnTo>
                  <a:close/>
                </a:path>
                <a:path w="2136775" h="2137409">
                  <a:moveTo>
                    <a:pt x="1886231" y="1887044"/>
                  </a:moveTo>
                  <a:lnTo>
                    <a:pt x="1852930" y="1887044"/>
                  </a:lnTo>
                  <a:lnTo>
                    <a:pt x="1855470" y="1889584"/>
                  </a:lnTo>
                  <a:lnTo>
                    <a:pt x="1888770" y="1889584"/>
                  </a:lnTo>
                  <a:lnTo>
                    <a:pt x="1886231" y="1887044"/>
                  </a:lnTo>
                  <a:close/>
                </a:path>
                <a:path w="2136775" h="2137409">
                  <a:moveTo>
                    <a:pt x="1883692" y="1884504"/>
                  </a:moveTo>
                  <a:lnTo>
                    <a:pt x="1850389" y="1884504"/>
                  </a:lnTo>
                  <a:lnTo>
                    <a:pt x="1851660" y="1885774"/>
                  </a:lnTo>
                  <a:lnTo>
                    <a:pt x="1884962" y="1885774"/>
                  </a:lnTo>
                  <a:lnTo>
                    <a:pt x="1883692" y="1884504"/>
                  </a:lnTo>
                  <a:close/>
                </a:path>
                <a:path w="2136775" h="2137409">
                  <a:moveTo>
                    <a:pt x="1879884" y="1880694"/>
                  </a:moveTo>
                  <a:lnTo>
                    <a:pt x="1846580" y="1880694"/>
                  </a:lnTo>
                  <a:lnTo>
                    <a:pt x="1849119" y="1883234"/>
                  </a:lnTo>
                  <a:lnTo>
                    <a:pt x="1882423" y="1883234"/>
                  </a:lnTo>
                  <a:lnTo>
                    <a:pt x="1879884" y="1880694"/>
                  </a:lnTo>
                  <a:close/>
                </a:path>
                <a:path w="2136775" h="2137409">
                  <a:moveTo>
                    <a:pt x="1877345" y="1878154"/>
                  </a:moveTo>
                  <a:lnTo>
                    <a:pt x="1844039" y="1878154"/>
                  </a:lnTo>
                  <a:lnTo>
                    <a:pt x="1845309" y="1879424"/>
                  </a:lnTo>
                  <a:lnTo>
                    <a:pt x="1878614" y="1879424"/>
                  </a:lnTo>
                  <a:lnTo>
                    <a:pt x="1877345" y="1878154"/>
                  </a:lnTo>
                  <a:close/>
                </a:path>
                <a:path w="2136775" h="2137409">
                  <a:moveTo>
                    <a:pt x="1873537" y="1874344"/>
                  </a:moveTo>
                  <a:lnTo>
                    <a:pt x="1840229" y="1874344"/>
                  </a:lnTo>
                  <a:lnTo>
                    <a:pt x="1842770" y="1876884"/>
                  </a:lnTo>
                  <a:lnTo>
                    <a:pt x="1876076" y="1876884"/>
                  </a:lnTo>
                  <a:lnTo>
                    <a:pt x="1873537" y="1874344"/>
                  </a:lnTo>
                  <a:close/>
                </a:path>
                <a:path w="2136775" h="2137409">
                  <a:moveTo>
                    <a:pt x="1870998" y="1871804"/>
                  </a:moveTo>
                  <a:lnTo>
                    <a:pt x="1837689" y="1871804"/>
                  </a:lnTo>
                  <a:lnTo>
                    <a:pt x="1838960" y="1873074"/>
                  </a:lnTo>
                  <a:lnTo>
                    <a:pt x="1872267" y="1873074"/>
                  </a:lnTo>
                  <a:lnTo>
                    <a:pt x="1870998" y="1871804"/>
                  </a:lnTo>
                  <a:close/>
                </a:path>
                <a:path w="2136775" h="2137409">
                  <a:moveTo>
                    <a:pt x="1867189" y="1867994"/>
                  </a:moveTo>
                  <a:lnTo>
                    <a:pt x="1833879" y="1867994"/>
                  </a:lnTo>
                  <a:lnTo>
                    <a:pt x="1836420" y="1870534"/>
                  </a:lnTo>
                  <a:lnTo>
                    <a:pt x="1869728" y="1870534"/>
                  </a:lnTo>
                  <a:lnTo>
                    <a:pt x="1867189" y="1867994"/>
                  </a:lnTo>
                  <a:close/>
                </a:path>
                <a:path w="2136775" h="2137409">
                  <a:moveTo>
                    <a:pt x="1864650" y="1865454"/>
                  </a:moveTo>
                  <a:lnTo>
                    <a:pt x="1831339" y="1865454"/>
                  </a:lnTo>
                  <a:lnTo>
                    <a:pt x="1832610" y="1866724"/>
                  </a:lnTo>
                  <a:lnTo>
                    <a:pt x="1865920" y="1866724"/>
                  </a:lnTo>
                  <a:lnTo>
                    <a:pt x="1864650" y="1865454"/>
                  </a:lnTo>
                  <a:close/>
                </a:path>
                <a:path w="2136775" h="2137409">
                  <a:moveTo>
                    <a:pt x="1860842" y="1861644"/>
                  </a:moveTo>
                  <a:lnTo>
                    <a:pt x="1827530" y="1861644"/>
                  </a:lnTo>
                  <a:lnTo>
                    <a:pt x="1830070" y="1864184"/>
                  </a:lnTo>
                  <a:lnTo>
                    <a:pt x="1863381" y="1864184"/>
                  </a:lnTo>
                  <a:lnTo>
                    <a:pt x="1860842" y="1861644"/>
                  </a:lnTo>
                  <a:close/>
                </a:path>
                <a:path w="2136775" h="2137409">
                  <a:moveTo>
                    <a:pt x="1858303" y="1859104"/>
                  </a:moveTo>
                  <a:lnTo>
                    <a:pt x="1824989" y="1859104"/>
                  </a:lnTo>
                  <a:lnTo>
                    <a:pt x="1826260" y="1860374"/>
                  </a:lnTo>
                  <a:lnTo>
                    <a:pt x="1859573" y="1860374"/>
                  </a:lnTo>
                  <a:lnTo>
                    <a:pt x="1858303" y="1859104"/>
                  </a:lnTo>
                  <a:close/>
                </a:path>
                <a:path w="2136775" h="2137409">
                  <a:moveTo>
                    <a:pt x="1854495" y="1855294"/>
                  </a:moveTo>
                  <a:lnTo>
                    <a:pt x="1821180" y="1855294"/>
                  </a:lnTo>
                  <a:lnTo>
                    <a:pt x="1823720" y="1857834"/>
                  </a:lnTo>
                  <a:lnTo>
                    <a:pt x="1857034" y="1857834"/>
                  </a:lnTo>
                  <a:lnTo>
                    <a:pt x="1854495" y="1855294"/>
                  </a:lnTo>
                  <a:close/>
                </a:path>
                <a:path w="2136775" h="2137409">
                  <a:moveTo>
                    <a:pt x="1851956" y="1852754"/>
                  </a:moveTo>
                  <a:lnTo>
                    <a:pt x="1818639" y="1852754"/>
                  </a:lnTo>
                  <a:lnTo>
                    <a:pt x="1819910" y="1854024"/>
                  </a:lnTo>
                  <a:lnTo>
                    <a:pt x="1853225" y="1854024"/>
                  </a:lnTo>
                  <a:lnTo>
                    <a:pt x="1851956" y="1852754"/>
                  </a:lnTo>
                  <a:close/>
                </a:path>
                <a:path w="2136775" h="2137409">
                  <a:moveTo>
                    <a:pt x="1848148" y="1848944"/>
                  </a:moveTo>
                  <a:lnTo>
                    <a:pt x="1814830" y="1848944"/>
                  </a:lnTo>
                  <a:lnTo>
                    <a:pt x="1817370" y="1851484"/>
                  </a:lnTo>
                  <a:lnTo>
                    <a:pt x="1850686" y="1851484"/>
                  </a:lnTo>
                  <a:lnTo>
                    <a:pt x="1848148" y="1848944"/>
                  </a:lnTo>
                  <a:close/>
                </a:path>
                <a:path w="2136775" h="2137409">
                  <a:moveTo>
                    <a:pt x="1845609" y="1846404"/>
                  </a:moveTo>
                  <a:lnTo>
                    <a:pt x="1812289" y="1846404"/>
                  </a:lnTo>
                  <a:lnTo>
                    <a:pt x="1813559" y="1847674"/>
                  </a:lnTo>
                  <a:lnTo>
                    <a:pt x="1846878" y="1847674"/>
                  </a:lnTo>
                  <a:lnTo>
                    <a:pt x="1845609" y="1846404"/>
                  </a:lnTo>
                  <a:close/>
                </a:path>
                <a:path w="2136775" h="2137409">
                  <a:moveTo>
                    <a:pt x="1839261" y="1840054"/>
                  </a:moveTo>
                  <a:lnTo>
                    <a:pt x="1805940" y="1840054"/>
                  </a:lnTo>
                  <a:lnTo>
                    <a:pt x="1811020" y="1845134"/>
                  </a:lnTo>
                  <a:lnTo>
                    <a:pt x="1844339" y="1845134"/>
                  </a:lnTo>
                  <a:lnTo>
                    <a:pt x="1839261" y="1840054"/>
                  </a:lnTo>
                  <a:close/>
                </a:path>
                <a:path w="2136775" h="2137409">
                  <a:moveTo>
                    <a:pt x="1835453" y="1836244"/>
                  </a:moveTo>
                  <a:lnTo>
                    <a:pt x="1802130" y="1836244"/>
                  </a:lnTo>
                  <a:lnTo>
                    <a:pt x="1804670" y="1838784"/>
                  </a:lnTo>
                  <a:lnTo>
                    <a:pt x="1837992" y="1838784"/>
                  </a:lnTo>
                  <a:lnTo>
                    <a:pt x="1835453" y="1836244"/>
                  </a:lnTo>
                  <a:close/>
                </a:path>
                <a:path w="2136775" h="2137409">
                  <a:moveTo>
                    <a:pt x="1832914" y="1833704"/>
                  </a:moveTo>
                  <a:lnTo>
                    <a:pt x="1799589" y="1833704"/>
                  </a:lnTo>
                  <a:lnTo>
                    <a:pt x="1800859" y="1834974"/>
                  </a:lnTo>
                  <a:lnTo>
                    <a:pt x="1834184" y="1834974"/>
                  </a:lnTo>
                  <a:lnTo>
                    <a:pt x="1832914" y="1833704"/>
                  </a:lnTo>
                  <a:close/>
                </a:path>
                <a:path w="2136775" h="2137409">
                  <a:moveTo>
                    <a:pt x="1829106" y="1829894"/>
                  </a:moveTo>
                  <a:lnTo>
                    <a:pt x="1795779" y="1829894"/>
                  </a:lnTo>
                  <a:lnTo>
                    <a:pt x="1798320" y="1832434"/>
                  </a:lnTo>
                  <a:lnTo>
                    <a:pt x="1831645" y="1832434"/>
                  </a:lnTo>
                  <a:lnTo>
                    <a:pt x="1829106" y="1829894"/>
                  </a:lnTo>
                  <a:close/>
                </a:path>
                <a:path w="2136775" h="2137409">
                  <a:moveTo>
                    <a:pt x="1826567" y="1827354"/>
                  </a:moveTo>
                  <a:lnTo>
                    <a:pt x="1793239" y="1827354"/>
                  </a:lnTo>
                  <a:lnTo>
                    <a:pt x="1794509" y="1828624"/>
                  </a:lnTo>
                  <a:lnTo>
                    <a:pt x="1827836" y="1828624"/>
                  </a:lnTo>
                  <a:lnTo>
                    <a:pt x="1826567" y="1827354"/>
                  </a:lnTo>
                  <a:close/>
                </a:path>
                <a:path w="2136775" h="2137409">
                  <a:moveTo>
                    <a:pt x="1822759" y="1823544"/>
                  </a:moveTo>
                  <a:lnTo>
                    <a:pt x="1789429" y="1823544"/>
                  </a:lnTo>
                  <a:lnTo>
                    <a:pt x="1791970" y="1826084"/>
                  </a:lnTo>
                  <a:lnTo>
                    <a:pt x="1825297" y="1826084"/>
                  </a:lnTo>
                  <a:lnTo>
                    <a:pt x="1822759" y="1823544"/>
                  </a:lnTo>
                  <a:close/>
                </a:path>
                <a:path w="2136775" h="2137409">
                  <a:moveTo>
                    <a:pt x="1820220" y="1821004"/>
                  </a:moveTo>
                  <a:lnTo>
                    <a:pt x="1786889" y="1821004"/>
                  </a:lnTo>
                  <a:lnTo>
                    <a:pt x="1788160" y="1822274"/>
                  </a:lnTo>
                  <a:lnTo>
                    <a:pt x="1821489" y="1822274"/>
                  </a:lnTo>
                  <a:lnTo>
                    <a:pt x="1820220" y="1821004"/>
                  </a:lnTo>
                  <a:close/>
                </a:path>
                <a:path w="2136775" h="2137409">
                  <a:moveTo>
                    <a:pt x="1816411" y="1817194"/>
                  </a:moveTo>
                  <a:lnTo>
                    <a:pt x="1783079" y="1817194"/>
                  </a:lnTo>
                  <a:lnTo>
                    <a:pt x="1785620" y="1819734"/>
                  </a:lnTo>
                  <a:lnTo>
                    <a:pt x="1818950" y="1819734"/>
                  </a:lnTo>
                  <a:lnTo>
                    <a:pt x="1816411" y="1817194"/>
                  </a:lnTo>
                  <a:close/>
                </a:path>
                <a:path w="2136775" h="2137409">
                  <a:moveTo>
                    <a:pt x="1813872" y="1814654"/>
                  </a:moveTo>
                  <a:lnTo>
                    <a:pt x="1780539" y="1814654"/>
                  </a:lnTo>
                  <a:lnTo>
                    <a:pt x="1781810" y="1815924"/>
                  </a:lnTo>
                  <a:lnTo>
                    <a:pt x="1815142" y="1815924"/>
                  </a:lnTo>
                  <a:lnTo>
                    <a:pt x="1813872" y="1814654"/>
                  </a:lnTo>
                  <a:close/>
                </a:path>
                <a:path w="2136775" h="2137409">
                  <a:moveTo>
                    <a:pt x="1810064" y="1810844"/>
                  </a:moveTo>
                  <a:lnTo>
                    <a:pt x="1776729" y="1810844"/>
                  </a:lnTo>
                  <a:lnTo>
                    <a:pt x="1779270" y="1813384"/>
                  </a:lnTo>
                  <a:lnTo>
                    <a:pt x="1812603" y="1813384"/>
                  </a:lnTo>
                  <a:lnTo>
                    <a:pt x="1810064" y="1810844"/>
                  </a:lnTo>
                  <a:close/>
                </a:path>
                <a:path w="2136775" h="2137409">
                  <a:moveTo>
                    <a:pt x="1807525" y="1808304"/>
                  </a:moveTo>
                  <a:lnTo>
                    <a:pt x="1774190" y="1808304"/>
                  </a:lnTo>
                  <a:lnTo>
                    <a:pt x="1775460" y="1809574"/>
                  </a:lnTo>
                  <a:lnTo>
                    <a:pt x="1808795" y="1809574"/>
                  </a:lnTo>
                  <a:lnTo>
                    <a:pt x="1807525" y="1808304"/>
                  </a:lnTo>
                  <a:close/>
                </a:path>
                <a:path w="2136775" h="2137409">
                  <a:moveTo>
                    <a:pt x="1803717" y="1804494"/>
                  </a:moveTo>
                  <a:lnTo>
                    <a:pt x="1770380" y="1804494"/>
                  </a:lnTo>
                  <a:lnTo>
                    <a:pt x="1772920" y="1807034"/>
                  </a:lnTo>
                  <a:lnTo>
                    <a:pt x="1806256" y="1807034"/>
                  </a:lnTo>
                  <a:lnTo>
                    <a:pt x="1803717" y="1804494"/>
                  </a:lnTo>
                  <a:close/>
                </a:path>
                <a:path w="2136775" h="2137409">
                  <a:moveTo>
                    <a:pt x="1801178" y="1801954"/>
                  </a:moveTo>
                  <a:lnTo>
                    <a:pt x="1767839" y="1801954"/>
                  </a:lnTo>
                  <a:lnTo>
                    <a:pt x="1769109" y="1803224"/>
                  </a:lnTo>
                  <a:lnTo>
                    <a:pt x="1802447" y="1803224"/>
                  </a:lnTo>
                  <a:lnTo>
                    <a:pt x="1801178" y="1801954"/>
                  </a:lnTo>
                  <a:close/>
                </a:path>
                <a:path w="2136775" h="2137409">
                  <a:moveTo>
                    <a:pt x="1797369" y="1798144"/>
                  </a:moveTo>
                  <a:lnTo>
                    <a:pt x="1764030" y="1798144"/>
                  </a:lnTo>
                  <a:lnTo>
                    <a:pt x="1766570" y="1800684"/>
                  </a:lnTo>
                  <a:lnTo>
                    <a:pt x="1799908" y="1800684"/>
                  </a:lnTo>
                  <a:lnTo>
                    <a:pt x="1797369" y="1798144"/>
                  </a:lnTo>
                  <a:close/>
                </a:path>
                <a:path w="2136775" h="2137409">
                  <a:moveTo>
                    <a:pt x="1794831" y="1795604"/>
                  </a:moveTo>
                  <a:lnTo>
                    <a:pt x="1761489" y="1795604"/>
                  </a:lnTo>
                  <a:lnTo>
                    <a:pt x="1762760" y="1796874"/>
                  </a:lnTo>
                  <a:lnTo>
                    <a:pt x="1796100" y="1796874"/>
                  </a:lnTo>
                  <a:lnTo>
                    <a:pt x="1794831" y="1795604"/>
                  </a:lnTo>
                  <a:close/>
                </a:path>
                <a:path w="2136775" h="2137409">
                  <a:moveTo>
                    <a:pt x="1791022" y="1791794"/>
                  </a:moveTo>
                  <a:lnTo>
                    <a:pt x="1757679" y="1791794"/>
                  </a:lnTo>
                  <a:lnTo>
                    <a:pt x="1760220" y="1794334"/>
                  </a:lnTo>
                  <a:lnTo>
                    <a:pt x="1793561" y="1794334"/>
                  </a:lnTo>
                  <a:lnTo>
                    <a:pt x="1791022" y="1791794"/>
                  </a:lnTo>
                  <a:close/>
                </a:path>
                <a:path w="2136775" h="2137409">
                  <a:moveTo>
                    <a:pt x="1788483" y="1789254"/>
                  </a:moveTo>
                  <a:lnTo>
                    <a:pt x="1755139" y="1789254"/>
                  </a:lnTo>
                  <a:lnTo>
                    <a:pt x="1756409" y="1790524"/>
                  </a:lnTo>
                  <a:lnTo>
                    <a:pt x="1789753" y="1790524"/>
                  </a:lnTo>
                  <a:lnTo>
                    <a:pt x="1788483" y="1789254"/>
                  </a:lnTo>
                  <a:close/>
                </a:path>
                <a:path w="2136775" h="2137409">
                  <a:moveTo>
                    <a:pt x="1784675" y="1785444"/>
                  </a:moveTo>
                  <a:lnTo>
                    <a:pt x="1751330" y="1785444"/>
                  </a:lnTo>
                  <a:lnTo>
                    <a:pt x="1753870" y="1787984"/>
                  </a:lnTo>
                  <a:lnTo>
                    <a:pt x="1787214" y="1787984"/>
                  </a:lnTo>
                  <a:lnTo>
                    <a:pt x="1784675" y="1785444"/>
                  </a:lnTo>
                  <a:close/>
                </a:path>
                <a:path w="2136775" h="2137409">
                  <a:moveTo>
                    <a:pt x="1782136" y="1782904"/>
                  </a:moveTo>
                  <a:lnTo>
                    <a:pt x="1748789" y="1782904"/>
                  </a:lnTo>
                  <a:lnTo>
                    <a:pt x="1750060" y="1784174"/>
                  </a:lnTo>
                  <a:lnTo>
                    <a:pt x="1783405" y="1784174"/>
                  </a:lnTo>
                  <a:lnTo>
                    <a:pt x="1782136" y="1782904"/>
                  </a:lnTo>
                  <a:close/>
                </a:path>
                <a:path w="2136775" h="2137409">
                  <a:moveTo>
                    <a:pt x="1775789" y="1776554"/>
                  </a:moveTo>
                  <a:lnTo>
                    <a:pt x="1742439" y="1776554"/>
                  </a:lnTo>
                  <a:lnTo>
                    <a:pt x="1747520" y="1781634"/>
                  </a:lnTo>
                  <a:lnTo>
                    <a:pt x="1780867" y="1781634"/>
                  </a:lnTo>
                  <a:lnTo>
                    <a:pt x="1775789" y="1776554"/>
                  </a:lnTo>
                  <a:close/>
                </a:path>
                <a:path w="2136775" h="2137409">
                  <a:moveTo>
                    <a:pt x="1769441" y="1770204"/>
                  </a:moveTo>
                  <a:lnTo>
                    <a:pt x="1736089" y="1770204"/>
                  </a:lnTo>
                  <a:lnTo>
                    <a:pt x="1741170" y="1775284"/>
                  </a:lnTo>
                  <a:lnTo>
                    <a:pt x="1774519" y="1775284"/>
                  </a:lnTo>
                  <a:lnTo>
                    <a:pt x="1769441" y="1770204"/>
                  </a:lnTo>
                  <a:close/>
                </a:path>
                <a:path w="2136775" h="2137409">
                  <a:moveTo>
                    <a:pt x="1763094" y="1763854"/>
                  </a:moveTo>
                  <a:lnTo>
                    <a:pt x="1729739" y="1763854"/>
                  </a:lnTo>
                  <a:lnTo>
                    <a:pt x="1734820" y="1768934"/>
                  </a:lnTo>
                  <a:lnTo>
                    <a:pt x="1768172" y="1768934"/>
                  </a:lnTo>
                  <a:lnTo>
                    <a:pt x="1763094" y="1763854"/>
                  </a:lnTo>
                  <a:close/>
                </a:path>
                <a:path w="2136775" h="2137409">
                  <a:moveTo>
                    <a:pt x="1756747" y="1757504"/>
                  </a:moveTo>
                  <a:lnTo>
                    <a:pt x="1723389" y="1757504"/>
                  </a:lnTo>
                  <a:lnTo>
                    <a:pt x="1728470" y="1762584"/>
                  </a:lnTo>
                  <a:lnTo>
                    <a:pt x="1761825" y="1762584"/>
                  </a:lnTo>
                  <a:lnTo>
                    <a:pt x="1756747" y="1757504"/>
                  </a:lnTo>
                  <a:close/>
                </a:path>
                <a:path w="2136775" h="2137409">
                  <a:moveTo>
                    <a:pt x="1750400" y="1751154"/>
                  </a:moveTo>
                  <a:lnTo>
                    <a:pt x="1717039" y="1751154"/>
                  </a:lnTo>
                  <a:lnTo>
                    <a:pt x="1722120" y="1756234"/>
                  </a:lnTo>
                  <a:lnTo>
                    <a:pt x="1755478" y="1756234"/>
                  </a:lnTo>
                  <a:lnTo>
                    <a:pt x="1750400" y="1751154"/>
                  </a:lnTo>
                  <a:close/>
                </a:path>
                <a:path w="2136775" h="2137409">
                  <a:moveTo>
                    <a:pt x="1744052" y="1744804"/>
                  </a:moveTo>
                  <a:lnTo>
                    <a:pt x="1710689" y="1744804"/>
                  </a:lnTo>
                  <a:lnTo>
                    <a:pt x="1715770" y="1749884"/>
                  </a:lnTo>
                  <a:lnTo>
                    <a:pt x="1749130" y="1749884"/>
                  </a:lnTo>
                  <a:lnTo>
                    <a:pt x="1744052" y="1744804"/>
                  </a:lnTo>
                  <a:close/>
                </a:path>
                <a:path w="2136775" h="2137409">
                  <a:moveTo>
                    <a:pt x="1737705" y="1738454"/>
                  </a:moveTo>
                  <a:lnTo>
                    <a:pt x="1704339" y="1738454"/>
                  </a:lnTo>
                  <a:lnTo>
                    <a:pt x="1709420" y="1743534"/>
                  </a:lnTo>
                  <a:lnTo>
                    <a:pt x="1742783" y="1743534"/>
                  </a:lnTo>
                  <a:lnTo>
                    <a:pt x="1737705" y="1738454"/>
                  </a:lnTo>
                  <a:close/>
                </a:path>
                <a:path w="2136775" h="2137409">
                  <a:moveTo>
                    <a:pt x="1732627" y="1733374"/>
                  </a:moveTo>
                  <a:lnTo>
                    <a:pt x="1699260" y="1733374"/>
                  </a:lnTo>
                  <a:lnTo>
                    <a:pt x="1703070" y="1737184"/>
                  </a:lnTo>
                  <a:lnTo>
                    <a:pt x="1736436" y="1737184"/>
                  </a:lnTo>
                  <a:lnTo>
                    <a:pt x="1732627" y="1733374"/>
                  </a:lnTo>
                  <a:close/>
                </a:path>
                <a:path w="2136775" h="2137409">
                  <a:moveTo>
                    <a:pt x="1726280" y="1727024"/>
                  </a:moveTo>
                  <a:lnTo>
                    <a:pt x="1692910" y="1727024"/>
                  </a:lnTo>
                  <a:lnTo>
                    <a:pt x="1697990" y="1732104"/>
                  </a:lnTo>
                  <a:lnTo>
                    <a:pt x="1731358" y="1732104"/>
                  </a:lnTo>
                  <a:lnTo>
                    <a:pt x="1726280" y="1727024"/>
                  </a:lnTo>
                  <a:close/>
                </a:path>
                <a:path w="2136775" h="2137409">
                  <a:moveTo>
                    <a:pt x="1719933" y="1720674"/>
                  </a:moveTo>
                  <a:lnTo>
                    <a:pt x="1686559" y="1720674"/>
                  </a:lnTo>
                  <a:lnTo>
                    <a:pt x="1691640" y="1725754"/>
                  </a:lnTo>
                  <a:lnTo>
                    <a:pt x="1725011" y="1725754"/>
                  </a:lnTo>
                  <a:lnTo>
                    <a:pt x="1719933" y="1720674"/>
                  </a:lnTo>
                  <a:close/>
                </a:path>
                <a:path w="2136775" h="2137409">
                  <a:moveTo>
                    <a:pt x="1713586" y="1714324"/>
                  </a:moveTo>
                  <a:lnTo>
                    <a:pt x="1680210" y="1714324"/>
                  </a:lnTo>
                  <a:lnTo>
                    <a:pt x="1685289" y="1719404"/>
                  </a:lnTo>
                  <a:lnTo>
                    <a:pt x="1718663" y="1719404"/>
                  </a:lnTo>
                  <a:lnTo>
                    <a:pt x="1713586" y="1714324"/>
                  </a:lnTo>
                  <a:close/>
                </a:path>
                <a:path w="2136775" h="2137409">
                  <a:moveTo>
                    <a:pt x="1707238" y="1707974"/>
                  </a:moveTo>
                  <a:lnTo>
                    <a:pt x="1673860" y="1707974"/>
                  </a:lnTo>
                  <a:lnTo>
                    <a:pt x="1678939" y="1713054"/>
                  </a:lnTo>
                  <a:lnTo>
                    <a:pt x="1712316" y="1713054"/>
                  </a:lnTo>
                  <a:lnTo>
                    <a:pt x="1707238" y="1707974"/>
                  </a:lnTo>
                  <a:close/>
                </a:path>
                <a:path w="2136775" h="2137409">
                  <a:moveTo>
                    <a:pt x="1700891" y="1701624"/>
                  </a:moveTo>
                  <a:lnTo>
                    <a:pt x="1667510" y="1701624"/>
                  </a:lnTo>
                  <a:lnTo>
                    <a:pt x="1672589" y="1706704"/>
                  </a:lnTo>
                  <a:lnTo>
                    <a:pt x="1705969" y="1706704"/>
                  </a:lnTo>
                  <a:lnTo>
                    <a:pt x="1700891" y="1701624"/>
                  </a:lnTo>
                  <a:close/>
                </a:path>
                <a:path w="2136775" h="2137409">
                  <a:moveTo>
                    <a:pt x="1694544" y="1695274"/>
                  </a:moveTo>
                  <a:lnTo>
                    <a:pt x="1661160" y="1695274"/>
                  </a:lnTo>
                  <a:lnTo>
                    <a:pt x="1666239" y="1700354"/>
                  </a:lnTo>
                  <a:lnTo>
                    <a:pt x="1699622" y="1700354"/>
                  </a:lnTo>
                  <a:lnTo>
                    <a:pt x="1694544" y="1695274"/>
                  </a:lnTo>
                  <a:close/>
                </a:path>
                <a:path w="2136775" h="2137409">
                  <a:moveTo>
                    <a:pt x="1688196" y="1688924"/>
                  </a:moveTo>
                  <a:lnTo>
                    <a:pt x="1654810" y="1688924"/>
                  </a:lnTo>
                  <a:lnTo>
                    <a:pt x="1659889" y="1694004"/>
                  </a:lnTo>
                  <a:lnTo>
                    <a:pt x="1693274" y="1694004"/>
                  </a:lnTo>
                  <a:lnTo>
                    <a:pt x="1688196" y="1688924"/>
                  </a:lnTo>
                  <a:close/>
                </a:path>
                <a:path w="2136775" h="2137409">
                  <a:moveTo>
                    <a:pt x="1681849" y="1682574"/>
                  </a:moveTo>
                  <a:lnTo>
                    <a:pt x="1648459" y="1682574"/>
                  </a:lnTo>
                  <a:lnTo>
                    <a:pt x="1653539" y="1687654"/>
                  </a:lnTo>
                  <a:lnTo>
                    <a:pt x="1686927" y="1687654"/>
                  </a:lnTo>
                  <a:lnTo>
                    <a:pt x="1681849" y="1682574"/>
                  </a:lnTo>
                  <a:close/>
                </a:path>
                <a:path w="2136775" h="2137409">
                  <a:moveTo>
                    <a:pt x="1675502" y="1676224"/>
                  </a:moveTo>
                  <a:lnTo>
                    <a:pt x="1642110" y="1676224"/>
                  </a:lnTo>
                  <a:lnTo>
                    <a:pt x="1647189" y="1681304"/>
                  </a:lnTo>
                  <a:lnTo>
                    <a:pt x="1680580" y="1681304"/>
                  </a:lnTo>
                  <a:lnTo>
                    <a:pt x="1675502" y="1676224"/>
                  </a:lnTo>
                  <a:close/>
                </a:path>
                <a:path w="2136775" h="2137409">
                  <a:moveTo>
                    <a:pt x="1669155" y="1669874"/>
                  </a:moveTo>
                  <a:lnTo>
                    <a:pt x="1635760" y="1669874"/>
                  </a:lnTo>
                  <a:lnTo>
                    <a:pt x="1640839" y="1674954"/>
                  </a:lnTo>
                  <a:lnTo>
                    <a:pt x="1674233" y="1674954"/>
                  </a:lnTo>
                  <a:lnTo>
                    <a:pt x="1669155" y="1669874"/>
                  </a:lnTo>
                  <a:close/>
                </a:path>
                <a:path w="2136775" h="2137409">
                  <a:moveTo>
                    <a:pt x="1662807" y="1663524"/>
                  </a:moveTo>
                  <a:lnTo>
                    <a:pt x="1629410" y="1663524"/>
                  </a:lnTo>
                  <a:lnTo>
                    <a:pt x="1634489" y="1668604"/>
                  </a:lnTo>
                  <a:lnTo>
                    <a:pt x="1667885" y="1668604"/>
                  </a:lnTo>
                  <a:lnTo>
                    <a:pt x="1662807" y="1663524"/>
                  </a:lnTo>
                  <a:close/>
                </a:path>
                <a:path w="2136775" h="2137409">
                  <a:moveTo>
                    <a:pt x="1656460" y="1657174"/>
                  </a:moveTo>
                  <a:lnTo>
                    <a:pt x="1623060" y="1657174"/>
                  </a:lnTo>
                  <a:lnTo>
                    <a:pt x="1628139" y="1662254"/>
                  </a:lnTo>
                  <a:lnTo>
                    <a:pt x="1661538" y="1662254"/>
                  </a:lnTo>
                  <a:lnTo>
                    <a:pt x="1656460" y="1657174"/>
                  </a:lnTo>
                  <a:close/>
                </a:path>
                <a:path w="2136775" h="2137409">
                  <a:moveTo>
                    <a:pt x="1650113" y="1650824"/>
                  </a:moveTo>
                  <a:lnTo>
                    <a:pt x="1616710" y="1650824"/>
                  </a:lnTo>
                  <a:lnTo>
                    <a:pt x="1621789" y="1655904"/>
                  </a:lnTo>
                  <a:lnTo>
                    <a:pt x="1655191" y="1655904"/>
                  </a:lnTo>
                  <a:lnTo>
                    <a:pt x="1650113" y="1650824"/>
                  </a:lnTo>
                  <a:close/>
                </a:path>
                <a:path w="2136775" h="2137409">
                  <a:moveTo>
                    <a:pt x="1643766" y="1644474"/>
                  </a:moveTo>
                  <a:lnTo>
                    <a:pt x="1610360" y="1644474"/>
                  </a:lnTo>
                  <a:lnTo>
                    <a:pt x="1615439" y="1649554"/>
                  </a:lnTo>
                  <a:lnTo>
                    <a:pt x="1648843" y="1649554"/>
                  </a:lnTo>
                  <a:lnTo>
                    <a:pt x="1643766" y="1644474"/>
                  </a:lnTo>
                  <a:close/>
                </a:path>
                <a:path w="2136775" h="2137409">
                  <a:moveTo>
                    <a:pt x="1637418" y="1638124"/>
                  </a:moveTo>
                  <a:lnTo>
                    <a:pt x="1604010" y="1638124"/>
                  </a:lnTo>
                  <a:lnTo>
                    <a:pt x="1609089" y="1643204"/>
                  </a:lnTo>
                  <a:lnTo>
                    <a:pt x="1642496" y="1643204"/>
                  </a:lnTo>
                  <a:lnTo>
                    <a:pt x="1637418" y="1638124"/>
                  </a:lnTo>
                  <a:close/>
                </a:path>
                <a:path w="2136775" h="2137409">
                  <a:moveTo>
                    <a:pt x="1631071" y="1631774"/>
                  </a:moveTo>
                  <a:lnTo>
                    <a:pt x="1597660" y="1631774"/>
                  </a:lnTo>
                  <a:lnTo>
                    <a:pt x="1602740" y="1636854"/>
                  </a:lnTo>
                  <a:lnTo>
                    <a:pt x="1636149" y="1636854"/>
                  </a:lnTo>
                  <a:lnTo>
                    <a:pt x="1631071" y="1631774"/>
                  </a:lnTo>
                  <a:close/>
                </a:path>
                <a:path w="2136775" h="2137409">
                  <a:moveTo>
                    <a:pt x="1624724" y="1625424"/>
                  </a:moveTo>
                  <a:lnTo>
                    <a:pt x="1591310" y="1625424"/>
                  </a:lnTo>
                  <a:lnTo>
                    <a:pt x="1596389" y="1630504"/>
                  </a:lnTo>
                  <a:lnTo>
                    <a:pt x="1629802" y="1630504"/>
                  </a:lnTo>
                  <a:lnTo>
                    <a:pt x="1624724" y="1625424"/>
                  </a:lnTo>
                  <a:close/>
                </a:path>
                <a:path w="2136775" h="2137409">
                  <a:moveTo>
                    <a:pt x="1618377" y="1619074"/>
                  </a:moveTo>
                  <a:lnTo>
                    <a:pt x="1584960" y="1619074"/>
                  </a:lnTo>
                  <a:lnTo>
                    <a:pt x="1590040" y="1624154"/>
                  </a:lnTo>
                  <a:lnTo>
                    <a:pt x="1623454" y="1624154"/>
                  </a:lnTo>
                  <a:lnTo>
                    <a:pt x="1618377" y="1619074"/>
                  </a:lnTo>
                  <a:close/>
                </a:path>
                <a:path w="2136775" h="2137409">
                  <a:moveTo>
                    <a:pt x="1612029" y="1612724"/>
                  </a:moveTo>
                  <a:lnTo>
                    <a:pt x="1578610" y="1612724"/>
                  </a:lnTo>
                  <a:lnTo>
                    <a:pt x="1583690" y="1617804"/>
                  </a:lnTo>
                  <a:lnTo>
                    <a:pt x="1617107" y="1617804"/>
                  </a:lnTo>
                  <a:lnTo>
                    <a:pt x="1612029" y="1612724"/>
                  </a:lnTo>
                  <a:close/>
                </a:path>
                <a:path w="2136775" h="2137409">
                  <a:moveTo>
                    <a:pt x="1605682" y="1606374"/>
                  </a:moveTo>
                  <a:lnTo>
                    <a:pt x="1572260" y="1606374"/>
                  </a:lnTo>
                  <a:lnTo>
                    <a:pt x="1577340" y="1611454"/>
                  </a:lnTo>
                  <a:lnTo>
                    <a:pt x="1610760" y="1611454"/>
                  </a:lnTo>
                  <a:lnTo>
                    <a:pt x="1605682" y="1606374"/>
                  </a:lnTo>
                  <a:close/>
                </a:path>
                <a:path w="2136775" h="2137409">
                  <a:moveTo>
                    <a:pt x="1599335" y="1600024"/>
                  </a:moveTo>
                  <a:lnTo>
                    <a:pt x="1565910" y="1600024"/>
                  </a:lnTo>
                  <a:lnTo>
                    <a:pt x="1570989" y="1605104"/>
                  </a:lnTo>
                  <a:lnTo>
                    <a:pt x="1604413" y="1605104"/>
                  </a:lnTo>
                  <a:lnTo>
                    <a:pt x="1599335" y="1600024"/>
                  </a:lnTo>
                  <a:close/>
                </a:path>
                <a:path w="2136775" h="2137409">
                  <a:moveTo>
                    <a:pt x="1592988" y="1593674"/>
                  </a:moveTo>
                  <a:lnTo>
                    <a:pt x="1559560" y="1593674"/>
                  </a:lnTo>
                  <a:lnTo>
                    <a:pt x="1564639" y="1598754"/>
                  </a:lnTo>
                  <a:lnTo>
                    <a:pt x="1598065" y="1598754"/>
                  </a:lnTo>
                  <a:lnTo>
                    <a:pt x="1592988" y="1593674"/>
                  </a:lnTo>
                  <a:close/>
                </a:path>
                <a:path w="2136775" h="2137409">
                  <a:moveTo>
                    <a:pt x="1586640" y="1587324"/>
                  </a:moveTo>
                  <a:lnTo>
                    <a:pt x="1553210" y="1587324"/>
                  </a:lnTo>
                  <a:lnTo>
                    <a:pt x="1558290" y="1592404"/>
                  </a:lnTo>
                  <a:lnTo>
                    <a:pt x="1591718" y="1592404"/>
                  </a:lnTo>
                  <a:lnTo>
                    <a:pt x="1586640" y="1587324"/>
                  </a:lnTo>
                  <a:close/>
                </a:path>
                <a:path w="2136775" h="2137409">
                  <a:moveTo>
                    <a:pt x="1580293" y="1580974"/>
                  </a:moveTo>
                  <a:lnTo>
                    <a:pt x="1546860" y="1580974"/>
                  </a:lnTo>
                  <a:lnTo>
                    <a:pt x="1551940" y="1586054"/>
                  </a:lnTo>
                  <a:lnTo>
                    <a:pt x="1585371" y="1586054"/>
                  </a:lnTo>
                  <a:lnTo>
                    <a:pt x="1580293" y="1580974"/>
                  </a:lnTo>
                  <a:close/>
                </a:path>
                <a:path w="2136775" h="2137409">
                  <a:moveTo>
                    <a:pt x="1573946" y="1574624"/>
                  </a:moveTo>
                  <a:lnTo>
                    <a:pt x="1540510" y="1574624"/>
                  </a:lnTo>
                  <a:lnTo>
                    <a:pt x="1545590" y="1579704"/>
                  </a:lnTo>
                  <a:lnTo>
                    <a:pt x="1579024" y="1579704"/>
                  </a:lnTo>
                  <a:lnTo>
                    <a:pt x="1573946" y="1574624"/>
                  </a:lnTo>
                  <a:close/>
                </a:path>
                <a:path w="2136775" h="2137409">
                  <a:moveTo>
                    <a:pt x="1567598" y="1568274"/>
                  </a:moveTo>
                  <a:lnTo>
                    <a:pt x="1534160" y="1568274"/>
                  </a:lnTo>
                  <a:lnTo>
                    <a:pt x="1539239" y="1573354"/>
                  </a:lnTo>
                  <a:lnTo>
                    <a:pt x="1572676" y="1573354"/>
                  </a:lnTo>
                  <a:lnTo>
                    <a:pt x="1567598" y="1568274"/>
                  </a:lnTo>
                  <a:close/>
                </a:path>
                <a:path w="2136775" h="2137409">
                  <a:moveTo>
                    <a:pt x="1561251" y="1561924"/>
                  </a:moveTo>
                  <a:lnTo>
                    <a:pt x="1527810" y="1561924"/>
                  </a:lnTo>
                  <a:lnTo>
                    <a:pt x="1532889" y="1567004"/>
                  </a:lnTo>
                  <a:lnTo>
                    <a:pt x="1566329" y="1567004"/>
                  </a:lnTo>
                  <a:lnTo>
                    <a:pt x="1561251" y="1561924"/>
                  </a:lnTo>
                  <a:close/>
                </a:path>
                <a:path w="2136775" h="2137409">
                  <a:moveTo>
                    <a:pt x="1554904" y="1555574"/>
                  </a:moveTo>
                  <a:lnTo>
                    <a:pt x="1521460" y="1555574"/>
                  </a:lnTo>
                  <a:lnTo>
                    <a:pt x="1526539" y="1560654"/>
                  </a:lnTo>
                  <a:lnTo>
                    <a:pt x="1559982" y="1560654"/>
                  </a:lnTo>
                  <a:lnTo>
                    <a:pt x="1554904" y="1555574"/>
                  </a:lnTo>
                  <a:close/>
                </a:path>
                <a:path w="2136775" h="2137409">
                  <a:moveTo>
                    <a:pt x="1548557" y="1549224"/>
                  </a:moveTo>
                  <a:lnTo>
                    <a:pt x="1515110" y="1549224"/>
                  </a:lnTo>
                  <a:lnTo>
                    <a:pt x="1520190" y="1554304"/>
                  </a:lnTo>
                  <a:lnTo>
                    <a:pt x="1553634" y="1554304"/>
                  </a:lnTo>
                  <a:lnTo>
                    <a:pt x="1548557" y="1549224"/>
                  </a:lnTo>
                  <a:close/>
                </a:path>
                <a:path w="2136775" h="2137409">
                  <a:moveTo>
                    <a:pt x="1542209" y="1542874"/>
                  </a:moveTo>
                  <a:lnTo>
                    <a:pt x="1508760" y="1542874"/>
                  </a:lnTo>
                  <a:lnTo>
                    <a:pt x="1513840" y="1547954"/>
                  </a:lnTo>
                  <a:lnTo>
                    <a:pt x="1547287" y="1547954"/>
                  </a:lnTo>
                  <a:lnTo>
                    <a:pt x="1542209" y="1542874"/>
                  </a:lnTo>
                  <a:close/>
                </a:path>
                <a:path w="2136775" h="2137409">
                  <a:moveTo>
                    <a:pt x="1535862" y="1536524"/>
                  </a:moveTo>
                  <a:lnTo>
                    <a:pt x="1502410" y="1536524"/>
                  </a:lnTo>
                  <a:lnTo>
                    <a:pt x="1507489" y="1541604"/>
                  </a:lnTo>
                  <a:lnTo>
                    <a:pt x="1540940" y="1541604"/>
                  </a:lnTo>
                  <a:lnTo>
                    <a:pt x="1535862" y="1536524"/>
                  </a:lnTo>
                  <a:close/>
                </a:path>
                <a:path w="2136775" h="2137409">
                  <a:moveTo>
                    <a:pt x="1327672" y="1328244"/>
                  </a:moveTo>
                  <a:lnTo>
                    <a:pt x="1294129" y="1328244"/>
                  </a:lnTo>
                  <a:lnTo>
                    <a:pt x="1501140" y="1535254"/>
                  </a:lnTo>
                  <a:lnTo>
                    <a:pt x="1534593" y="1535254"/>
                  </a:lnTo>
                  <a:lnTo>
                    <a:pt x="1327672" y="1328244"/>
                  </a:lnTo>
                  <a:close/>
                </a:path>
                <a:path w="2136775" h="2137409">
                  <a:moveTo>
                    <a:pt x="1991596" y="1992454"/>
                  </a:moveTo>
                  <a:lnTo>
                    <a:pt x="1958340" y="1992454"/>
                  </a:lnTo>
                  <a:lnTo>
                    <a:pt x="1990089" y="2024204"/>
                  </a:lnTo>
                  <a:lnTo>
                    <a:pt x="2023332" y="2024204"/>
                  </a:lnTo>
                  <a:lnTo>
                    <a:pt x="1991596" y="1992454"/>
                  </a:lnTo>
                  <a:close/>
                </a:path>
                <a:path w="2136775" h="2137409">
                  <a:moveTo>
                    <a:pt x="2023332" y="2024204"/>
                  </a:moveTo>
                  <a:lnTo>
                    <a:pt x="1990090" y="2024204"/>
                  </a:lnTo>
                  <a:lnTo>
                    <a:pt x="2035809" y="2069924"/>
                  </a:lnTo>
                  <a:lnTo>
                    <a:pt x="2069032" y="2069924"/>
                  </a:lnTo>
                  <a:lnTo>
                    <a:pt x="2023332" y="2024204"/>
                  </a:lnTo>
                  <a:close/>
                </a:path>
                <a:path w="2136775" h="2137409">
                  <a:moveTo>
                    <a:pt x="2069032" y="2069924"/>
                  </a:moveTo>
                  <a:lnTo>
                    <a:pt x="2035810" y="2069924"/>
                  </a:lnTo>
                  <a:lnTo>
                    <a:pt x="2103120" y="2137234"/>
                  </a:lnTo>
                  <a:lnTo>
                    <a:pt x="2136313" y="2137234"/>
                  </a:lnTo>
                  <a:lnTo>
                    <a:pt x="2069032" y="2069924"/>
                  </a:lnTo>
                  <a:close/>
                </a:path>
              </a:pathLst>
            </a:custGeom>
            <a:solidFill>
              <a:srgbClr val="E4E4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0" y="4307840"/>
              <a:ext cx="2171700" cy="2545080"/>
            </a:xfrm>
            <a:custGeom>
              <a:avLst/>
              <a:gdLst/>
              <a:ahLst/>
              <a:cxnLst/>
              <a:rect l="l" t="t" r="r" b="b"/>
              <a:pathLst>
                <a:path w="2171700" h="2545079">
                  <a:moveTo>
                    <a:pt x="406400" y="0"/>
                  </a:moveTo>
                  <a:lnTo>
                    <a:pt x="0" y="0"/>
                  </a:lnTo>
                  <a:lnTo>
                    <a:pt x="0" y="6349"/>
                  </a:lnTo>
                  <a:lnTo>
                    <a:pt x="411480" y="6349"/>
                  </a:lnTo>
                  <a:lnTo>
                    <a:pt x="411480" y="5079"/>
                  </a:lnTo>
                  <a:lnTo>
                    <a:pt x="410209" y="5079"/>
                  </a:lnTo>
                  <a:lnTo>
                    <a:pt x="410209" y="3809"/>
                  </a:lnTo>
                  <a:lnTo>
                    <a:pt x="408940" y="3809"/>
                  </a:lnTo>
                  <a:lnTo>
                    <a:pt x="408940" y="2539"/>
                  </a:lnTo>
                  <a:lnTo>
                    <a:pt x="407670" y="2539"/>
                  </a:lnTo>
                  <a:lnTo>
                    <a:pt x="407670" y="1269"/>
                  </a:lnTo>
                  <a:lnTo>
                    <a:pt x="406400" y="1269"/>
                  </a:lnTo>
                  <a:lnTo>
                    <a:pt x="406400" y="0"/>
                  </a:lnTo>
                  <a:close/>
                </a:path>
                <a:path w="2171700" h="2545079">
                  <a:moveTo>
                    <a:pt x="0" y="373379"/>
                  </a:moveTo>
                  <a:lnTo>
                    <a:pt x="0" y="387349"/>
                  </a:lnTo>
                  <a:lnTo>
                    <a:pt x="13969" y="387349"/>
                  </a:lnTo>
                  <a:lnTo>
                    <a:pt x="0" y="373379"/>
                  </a:lnTo>
                  <a:close/>
                </a:path>
                <a:path w="2171700" h="2545079">
                  <a:moveTo>
                    <a:pt x="13970" y="387350"/>
                  </a:moveTo>
                  <a:lnTo>
                    <a:pt x="0" y="387350"/>
                  </a:lnTo>
                  <a:lnTo>
                    <a:pt x="0" y="393699"/>
                  </a:lnTo>
                  <a:lnTo>
                    <a:pt x="20319" y="393699"/>
                  </a:lnTo>
                  <a:lnTo>
                    <a:pt x="13970" y="387350"/>
                  </a:lnTo>
                  <a:close/>
                </a:path>
                <a:path w="2171700" h="2545079">
                  <a:moveTo>
                    <a:pt x="20319" y="393699"/>
                  </a:moveTo>
                  <a:lnTo>
                    <a:pt x="0" y="393699"/>
                  </a:lnTo>
                  <a:lnTo>
                    <a:pt x="0" y="400049"/>
                  </a:lnTo>
                  <a:lnTo>
                    <a:pt x="26669" y="400049"/>
                  </a:lnTo>
                  <a:lnTo>
                    <a:pt x="20319" y="393699"/>
                  </a:lnTo>
                  <a:close/>
                </a:path>
                <a:path w="2171700" h="2545079">
                  <a:moveTo>
                    <a:pt x="26670" y="400050"/>
                  </a:moveTo>
                  <a:lnTo>
                    <a:pt x="0" y="400050"/>
                  </a:lnTo>
                  <a:lnTo>
                    <a:pt x="0" y="407845"/>
                  </a:lnTo>
                  <a:lnTo>
                    <a:pt x="23944" y="431799"/>
                  </a:lnTo>
                  <a:lnTo>
                    <a:pt x="58419" y="431799"/>
                  </a:lnTo>
                  <a:lnTo>
                    <a:pt x="26670" y="400050"/>
                  </a:lnTo>
                  <a:close/>
                </a:path>
                <a:path w="2171700" h="2545079">
                  <a:moveTo>
                    <a:pt x="58420" y="431800"/>
                  </a:moveTo>
                  <a:lnTo>
                    <a:pt x="23944" y="431800"/>
                  </a:lnTo>
                  <a:lnTo>
                    <a:pt x="30291" y="438149"/>
                  </a:lnTo>
                  <a:lnTo>
                    <a:pt x="64769" y="438149"/>
                  </a:lnTo>
                  <a:lnTo>
                    <a:pt x="58420" y="431800"/>
                  </a:lnTo>
                  <a:close/>
                </a:path>
                <a:path w="2171700" h="2545079">
                  <a:moveTo>
                    <a:pt x="64770" y="438150"/>
                  </a:moveTo>
                  <a:lnTo>
                    <a:pt x="30291" y="438150"/>
                  </a:lnTo>
                  <a:lnTo>
                    <a:pt x="55680" y="463549"/>
                  </a:lnTo>
                  <a:lnTo>
                    <a:pt x="90169" y="463549"/>
                  </a:lnTo>
                  <a:lnTo>
                    <a:pt x="64770" y="438150"/>
                  </a:lnTo>
                  <a:close/>
                </a:path>
                <a:path w="2171700" h="2545079">
                  <a:moveTo>
                    <a:pt x="90170" y="463550"/>
                  </a:moveTo>
                  <a:lnTo>
                    <a:pt x="55680" y="463550"/>
                  </a:lnTo>
                  <a:lnTo>
                    <a:pt x="62027" y="469899"/>
                  </a:lnTo>
                  <a:lnTo>
                    <a:pt x="96519" y="469899"/>
                  </a:lnTo>
                  <a:lnTo>
                    <a:pt x="90170" y="463550"/>
                  </a:lnTo>
                  <a:close/>
                </a:path>
                <a:path w="2171700" h="2545079">
                  <a:moveTo>
                    <a:pt x="96520" y="469900"/>
                  </a:moveTo>
                  <a:lnTo>
                    <a:pt x="62027" y="469900"/>
                  </a:lnTo>
                  <a:lnTo>
                    <a:pt x="68374" y="476249"/>
                  </a:lnTo>
                  <a:lnTo>
                    <a:pt x="102869" y="476249"/>
                  </a:lnTo>
                  <a:lnTo>
                    <a:pt x="96520" y="469900"/>
                  </a:lnTo>
                  <a:close/>
                </a:path>
                <a:path w="2171700" h="2545079">
                  <a:moveTo>
                    <a:pt x="102870" y="476250"/>
                  </a:moveTo>
                  <a:lnTo>
                    <a:pt x="68374" y="476250"/>
                  </a:lnTo>
                  <a:lnTo>
                    <a:pt x="74722" y="482599"/>
                  </a:lnTo>
                  <a:lnTo>
                    <a:pt x="109219" y="482599"/>
                  </a:lnTo>
                  <a:lnTo>
                    <a:pt x="102870" y="476250"/>
                  </a:lnTo>
                  <a:close/>
                </a:path>
                <a:path w="2171700" h="2545079">
                  <a:moveTo>
                    <a:pt x="109220" y="482600"/>
                  </a:moveTo>
                  <a:lnTo>
                    <a:pt x="74722" y="482600"/>
                  </a:lnTo>
                  <a:lnTo>
                    <a:pt x="81069" y="488949"/>
                  </a:lnTo>
                  <a:lnTo>
                    <a:pt x="115569" y="488949"/>
                  </a:lnTo>
                  <a:lnTo>
                    <a:pt x="109220" y="482600"/>
                  </a:lnTo>
                  <a:close/>
                </a:path>
                <a:path w="2171700" h="2545079">
                  <a:moveTo>
                    <a:pt x="115570" y="488950"/>
                  </a:moveTo>
                  <a:lnTo>
                    <a:pt x="81069" y="488950"/>
                  </a:lnTo>
                  <a:lnTo>
                    <a:pt x="87416" y="495299"/>
                  </a:lnTo>
                  <a:lnTo>
                    <a:pt x="121919" y="495299"/>
                  </a:lnTo>
                  <a:lnTo>
                    <a:pt x="115570" y="488950"/>
                  </a:lnTo>
                  <a:close/>
                </a:path>
                <a:path w="2171700" h="2545079">
                  <a:moveTo>
                    <a:pt x="121920" y="495300"/>
                  </a:moveTo>
                  <a:lnTo>
                    <a:pt x="87416" y="495300"/>
                  </a:lnTo>
                  <a:lnTo>
                    <a:pt x="93763" y="501649"/>
                  </a:lnTo>
                  <a:lnTo>
                    <a:pt x="128269" y="501649"/>
                  </a:lnTo>
                  <a:lnTo>
                    <a:pt x="121920" y="495300"/>
                  </a:lnTo>
                  <a:close/>
                </a:path>
                <a:path w="2171700" h="2545079">
                  <a:moveTo>
                    <a:pt x="128270" y="501650"/>
                  </a:moveTo>
                  <a:lnTo>
                    <a:pt x="93763" y="501650"/>
                  </a:lnTo>
                  <a:lnTo>
                    <a:pt x="100111" y="507999"/>
                  </a:lnTo>
                  <a:lnTo>
                    <a:pt x="134619" y="507999"/>
                  </a:lnTo>
                  <a:lnTo>
                    <a:pt x="128270" y="501650"/>
                  </a:lnTo>
                  <a:close/>
                </a:path>
                <a:path w="2171700" h="2545079">
                  <a:moveTo>
                    <a:pt x="134620" y="508000"/>
                  </a:moveTo>
                  <a:lnTo>
                    <a:pt x="100111" y="508000"/>
                  </a:lnTo>
                  <a:lnTo>
                    <a:pt x="106458" y="514349"/>
                  </a:lnTo>
                  <a:lnTo>
                    <a:pt x="140970" y="514349"/>
                  </a:lnTo>
                  <a:lnTo>
                    <a:pt x="134620" y="508000"/>
                  </a:lnTo>
                  <a:close/>
                </a:path>
                <a:path w="2171700" h="2545079">
                  <a:moveTo>
                    <a:pt x="140970" y="514350"/>
                  </a:moveTo>
                  <a:lnTo>
                    <a:pt x="106458" y="514350"/>
                  </a:lnTo>
                  <a:lnTo>
                    <a:pt x="112805" y="520699"/>
                  </a:lnTo>
                  <a:lnTo>
                    <a:pt x="147319" y="520699"/>
                  </a:lnTo>
                  <a:lnTo>
                    <a:pt x="140970" y="514350"/>
                  </a:lnTo>
                  <a:close/>
                </a:path>
                <a:path w="2171700" h="2545079">
                  <a:moveTo>
                    <a:pt x="147320" y="520700"/>
                  </a:moveTo>
                  <a:lnTo>
                    <a:pt x="112805" y="520700"/>
                  </a:lnTo>
                  <a:lnTo>
                    <a:pt x="119153" y="527049"/>
                  </a:lnTo>
                  <a:lnTo>
                    <a:pt x="153670" y="527049"/>
                  </a:lnTo>
                  <a:lnTo>
                    <a:pt x="147320" y="520700"/>
                  </a:lnTo>
                  <a:close/>
                </a:path>
                <a:path w="2171700" h="2545079">
                  <a:moveTo>
                    <a:pt x="153670" y="527050"/>
                  </a:moveTo>
                  <a:lnTo>
                    <a:pt x="119153" y="527050"/>
                  </a:lnTo>
                  <a:lnTo>
                    <a:pt x="125500" y="533399"/>
                  </a:lnTo>
                  <a:lnTo>
                    <a:pt x="160019" y="533399"/>
                  </a:lnTo>
                  <a:lnTo>
                    <a:pt x="153670" y="527050"/>
                  </a:lnTo>
                  <a:close/>
                </a:path>
                <a:path w="2171700" h="2545079">
                  <a:moveTo>
                    <a:pt x="160020" y="533400"/>
                  </a:moveTo>
                  <a:lnTo>
                    <a:pt x="125500" y="533400"/>
                  </a:lnTo>
                  <a:lnTo>
                    <a:pt x="131847" y="539749"/>
                  </a:lnTo>
                  <a:lnTo>
                    <a:pt x="166369" y="539749"/>
                  </a:lnTo>
                  <a:lnTo>
                    <a:pt x="160020" y="533400"/>
                  </a:lnTo>
                  <a:close/>
                </a:path>
                <a:path w="2171700" h="2545079">
                  <a:moveTo>
                    <a:pt x="166370" y="539750"/>
                  </a:moveTo>
                  <a:lnTo>
                    <a:pt x="131847" y="539750"/>
                  </a:lnTo>
                  <a:lnTo>
                    <a:pt x="138194" y="546099"/>
                  </a:lnTo>
                  <a:lnTo>
                    <a:pt x="172719" y="546099"/>
                  </a:lnTo>
                  <a:lnTo>
                    <a:pt x="166370" y="539750"/>
                  </a:lnTo>
                  <a:close/>
                </a:path>
                <a:path w="2171700" h="2545079">
                  <a:moveTo>
                    <a:pt x="172720" y="546100"/>
                  </a:moveTo>
                  <a:lnTo>
                    <a:pt x="138194" y="546100"/>
                  </a:lnTo>
                  <a:lnTo>
                    <a:pt x="144542" y="552449"/>
                  </a:lnTo>
                  <a:lnTo>
                    <a:pt x="179069" y="552449"/>
                  </a:lnTo>
                  <a:lnTo>
                    <a:pt x="172720" y="546100"/>
                  </a:lnTo>
                  <a:close/>
                </a:path>
                <a:path w="2171700" h="2545079">
                  <a:moveTo>
                    <a:pt x="179070" y="552450"/>
                  </a:moveTo>
                  <a:lnTo>
                    <a:pt x="144542" y="552450"/>
                  </a:lnTo>
                  <a:lnTo>
                    <a:pt x="150889" y="558799"/>
                  </a:lnTo>
                  <a:lnTo>
                    <a:pt x="185419" y="558799"/>
                  </a:lnTo>
                  <a:lnTo>
                    <a:pt x="179070" y="552450"/>
                  </a:lnTo>
                  <a:close/>
                </a:path>
                <a:path w="2171700" h="2545079">
                  <a:moveTo>
                    <a:pt x="185420" y="558800"/>
                  </a:moveTo>
                  <a:lnTo>
                    <a:pt x="150889" y="558800"/>
                  </a:lnTo>
                  <a:lnTo>
                    <a:pt x="157236" y="565149"/>
                  </a:lnTo>
                  <a:lnTo>
                    <a:pt x="191769" y="565149"/>
                  </a:lnTo>
                  <a:lnTo>
                    <a:pt x="185420" y="558800"/>
                  </a:lnTo>
                  <a:close/>
                </a:path>
                <a:path w="2171700" h="2545079">
                  <a:moveTo>
                    <a:pt x="191770" y="565150"/>
                  </a:moveTo>
                  <a:lnTo>
                    <a:pt x="157236" y="565150"/>
                  </a:lnTo>
                  <a:lnTo>
                    <a:pt x="163583" y="571499"/>
                  </a:lnTo>
                  <a:lnTo>
                    <a:pt x="198119" y="571499"/>
                  </a:lnTo>
                  <a:lnTo>
                    <a:pt x="191770" y="565150"/>
                  </a:lnTo>
                  <a:close/>
                </a:path>
                <a:path w="2171700" h="2545079">
                  <a:moveTo>
                    <a:pt x="198120" y="571500"/>
                  </a:moveTo>
                  <a:lnTo>
                    <a:pt x="163583" y="571500"/>
                  </a:lnTo>
                  <a:lnTo>
                    <a:pt x="169931" y="577849"/>
                  </a:lnTo>
                  <a:lnTo>
                    <a:pt x="204469" y="577849"/>
                  </a:lnTo>
                  <a:lnTo>
                    <a:pt x="198120" y="571500"/>
                  </a:lnTo>
                  <a:close/>
                </a:path>
                <a:path w="2171700" h="2545079">
                  <a:moveTo>
                    <a:pt x="204470" y="577850"/>
                  </a:moveTo>
                  <a:lnTo>
                    <a:pt x="169931" y="577850"/>
                  </a:lnTo>
                  <a:lnTo>
                    <a:pt x="176278" y="584199"/>
                  </a:lnTo>
                  <a:lnTo>
                    <a:pt x="210819" y="584199"/>
                  </a:lnTo>
                  <a:lnTo>
                    <a:pt x="204470" y="577850"/>
                  </a:lnTo>
                  <a:close/>
                </a:path>
                <a:path w="2171700" h="2545079">
                  <a:moveTo>
                    <a:pt x="210820" y="584200"/>
                  </a:moveTo>
                  <a:lnTo>
                    <a:pt x="176278" y="584200"/>
                  </a:lnTo>
                  <a:lnTo>
                    <a:pt x="182625" y="590549"/>
                  </a:lnTo>
                  <a:lnTo>
                    <a:pt x="217169" y="590549"/>
                  </a:lnTo>
                  <a:lnTo>
                    <a:pt x="210820" y="584200"/>
                  </a:lnTo>
                  <a:close/>
                </a:path>
                <a:path w="2171700" h="2545079">
                  <a:moveTo>
                    <a:pt x="217170" y="590550"/>
                  </a:moveTo>
                  <a:lnTo>
                    <a:pt x="182625" y="590550"/>
                  </a:lnTo>
                  <a:lnTo>
                    <a:pt x="188972" y="596899"/>
                  </a:lnTo>
                  <a:lnTo>
                    <a:pt x="223519" y="596899"/>
                  </a:lnTo>
                  <a:lnTo>
                    <a:pt x="217170" y="590550"/>
                  </a:lnTo>
                  <a:close/>
                </a:path>
                <a:path w="2171700" h="2545079">
                  <a:moveTo>
                    <a:pt x="223520" y="596900"/>
                  </a:moveTo>
                  <a:lnTo>
                    <a:pt x="188972" y="596900"/>
                  </a:lnTo>
                  <a:lnTo>
                    <a:pt x="195320" y="603249"/>
                  </a:lnTo>
                  <a:lnTo>
                    <a:pt x="229869" y="603249"/>
                  </a:lnTo>
                  <a:lnTo>
                    <a:pt x="223520" y="596900"/>
                  </a:lnTo>
                  <a:close/>
                </a:path>
                <a:path w="2171700" h="2545079">
                  <a:moveTo>
                    <a:pt x="229870" y="603250"/>
                  </a:moveTo>
                  <a:lnTo>
                    <a:pt x="195320" y="603250"/>
                  </a:lnTo>
                  <a:lnTo>
                    <a:pt x="201667" y="609599"/>
                  </a:lnTo>
                  <a:lnTo>
                    <a:pt x="236219" y="609599"/>
                  </a:lnTo>
                  <a:lnTo>
                    <a:pt x="229870" y="603250"/>
                  </a:lnTo>
                  <a:close/>
                </a:path>
                <a:path w="2171700" h="2545079">
                  <a:moveTo>
                    <a:pt x="236220" y="609600"/>
                  </a:moveTo>
                  <a:lnTo>
                    <a:pt x="201667" y="609600"/>
                  </a:lnTo>
                  <a:lnTo>
                    <a:pt x="208014" y="615949"/>
                  </a:lnTo>
                  <a:lnTo>
                    <a:pt x="242569" y="615949"/>
                  </a:lnTo>
                  <a:lnTo>
                    <a:pt x="236220" y="609600"/>
                  </a:lnTo>
                  <a:close/>
                </a:path>
                <a:path w="2171700" h="2545079">
                  <a:moveTo>
                    <a:pt x="242570" y="615950"/>
                  </a:moveTo>
                  <a:lnTo>
                    <a:pt x="208014" y="615950"/>
                  </a:lnTo>
                  <a:lnTo>
                    <a:pt x="214361" y="622299"/>
                  </a:lnTo>
                  <a:lnTo>
                    <a:pt x="248919" y="622299"/>
                  </a:lnTo>
                  <a:lnTo>
                    <a:pt x="242570" y="615950"/>
                  </a:lnTo>
                  <a:close/>
                </a:path>
                <a:path w="2171700" h="2545079">
                  <a:moveTo>
                    <a:pt x="248920" y="622300"/>
                  </a:moveTo>
                  <a:lnTo>
                    <a:pt x="214361" y="622300"/>
                  </a:lnTo>
                  <a:lnTo>
                    <a:pt x="220709" y="628649"/>
                  </a:lnTo>
                  <a:lnTo>
                    <a:pt x="255270" y="628649"/>
                  </a:lnTo>
                  <a:lnTo>
                    <a:pt x="248920" y="622300"/>
                  </a:lnTo>
                  <a:close/>
                </a:path>
                <a:path w="2171700" h="2545079">
                  <a:moveTo>
                    <a:pt x="255270" y="628650"/>
                  </a:moveTo>
                  <a:lnTo>
                    <a:pt x="220709" y="628650"/>
                  </a:lnTo>
                  <a:lnTo>
                    <a:pt x="227056" y="634999"/>
                  </a:lnTo>
                  <a:lnTo>
                    <a:pt x="261619" y="634999"/>
                  </a:lnTo>
                  <a:lnTo>
                    <a:pt x="255270" y="628650"/>
                  </a:lnTo>
                  <a:close/>
                </a:path>
                <a:path w="2171700" h="2545079">
                  <a:moveTo>
                    <a:pt x="261620" y="635000"/>
                  </a:moveTo>
                  <a:lnTo>
                    <a:pt x="227056" y="635000"/>
                  </a:lnTo>
                  <a:lnTo>
                    <a:pt x="233403" y="641349"/>
                  </a:lnTo>
                  <a:lnTo>
                    <a:pt x="267969" y="641349"/>
                  </a:lnTo>
                  <a:lnTo>
                    <a:pt x="261620" y="635000"/>
                  </a:lnTo>
                  <a:close/>
                </a:path>
                <a:path w="2171700" h="2545079">
                  <a:moveTo>
                    <a:pt x="267970" y="641350"/>
                  </a:moveTo>
                  <a:lnTo>
                    <a:pt x="233403" y="641350"/>
                  </a:lnTo>
                  <a:lnTo>
                    <a:pt x="239751" y="647699"/>
                  </a:lnTo>
                  <a:lnTo>
                    <a:pt x="274319" y="647699"/>
                  </a:lnTo>
                  <a:lnTo>
                    <a:pt x="267970" y="641350"/>
                  </a:lnTo>
                  <a:close/>
                </a:path>
                <a:path w="2171700" h="2545079">
                  <a:moveTo>
                    <a:pt x="274320" y="647700"/>
                  </a:moveTo>
                  <a:lnTo>
                    <a:pt x="239751" y="647700"/>
                  </a:lnTo>
                  <a:lnTo>
                    <a:pt x="246098" y="654049"/>
                  </a:lnTo>
                  <a:lnTo>
                    <a:pt x="280669" y="654049"/>
                  </a:lnTo>
                  <a:lnTo>
                    <a:pt x="274320" y="647700"/>
                  </a:lnTo>
                  <a:close/>
                </a:path>
                <a:path w="2171700" h="2545079">
                  <a:moveTo>
                    <a:pt x="280670" y="654050"/>
                  </a:moveTo>
                  <a:lnTo>
                    <a:pt x="246098" y="654050"/>
                  </a:lnTo>
                  <a:lnTo>
                    <a:pt x="252445" y="660399"/>
                  </a:lnTo>
                  <a:lnTo>
                    <a:pt x="287019" y="660399"/>
                  </a:lnTo>
                  <a:lnTo>
                    <a:pt x="280670" y="654050"/>
                  </a:lnTo>
                  <a:close/>
                </a:path>
                <a:path w="2171700" h="2545079">
                  <a:moveTo>
                    <a:pt x="287020" y="660400"/>
                  </a:moveTo>
                  <a:lnTo>
                    <a:pt x="252445" y="660400"/>
                  </a:lnTo>
                  <a:lnTo>
                    <a:pt x="258792" y="666749"/>
                  </a:lnTo>
                  <a:lnTo>
                    <a:pt x="293369" y="666749"/>
                  </a:lnTo>
                  <a:lnTo>
                    <a:pt x="287020" y="660400"/>
                  </a:lnTo>
                  <a:close/>
                </a:path>
                <a:path w="2171700" h="2545079">
                  <a:moveTo>
                    <a:pt x="293370" y="666750"/>
                  </a:moveTo>
                  <a:lnTo>
                    <a:pt x="258792" y="666750"/>
                  </a:lnTo>
                  <a:lnTo>
                    <a:pt x="265140" y="673099"/>
                  </a:lnTo>
                  <a:lnTo>
                    <a:pt x="299719" y="673099"/>
                  </a:lnTo>
                  <a:lnTo>
                    <a:pt x="293370" y="666750"/>
                  </a:lnTo>
                  <a:close/>
                </a:path>
                <a:path w="2171700" h="2545079">
                  <a:moveTo>
                    <a:pt x="299720" y="673100"/>
                  </a:moveTo>
                  <a:lnTo>
                    <a:pt x="265140" y="673100"/>
                  </a:lnTo>
                  <a:lnTo>
                    <a:pt x="271487" y="679449"/>
                  </a:lnTo>
                  <a:lnTo>
                    <a:pt x="306069" y="679449"/>
                  </a:lnTo>
                  <a:lnTo>
                    <a:pt x="299720" y="673100"/>
                  </a:lnTo>
                  <a:close/>
                </a:path>
                <a:path w="2171700" h="2545079">
                  <a:moveTo>
                    <a:pt x="306070" y="679450"/>
                  </a:moveTo>
                  <a:lnTo>
                    <a:pt x="271487" y="679450"/>
                  </a:lnTo>
                  <a:lnTo>
                    <a:pt x="277834" y="685799"/>
                  </a:lnTo>
                  <a:lnTo>
                    <a:pt x="312419" y="685799"/>
                  </a:lnTo>
                  <a:lnTo>
                    <a:pt x="306070" y="679450"/>
                  </a:lnTo>
                  <a:close/>
                </a:path>
                <a:path w="2171700" h="2545079">
                  <a:moveTo>
                    <a:pt x="312420" y="685800"/>
                  </a:moveTo>
                  <a:lnTo>
                    <a:pt x="277834" y="685800"/>
                  </a:lnTo>
                  <a:lnTo>
                    <a:pt x="284181" y="692149"/>
                  </a:lnTo>
                  <a:lnTo>
                    <a:pt x="318769" y="692149"/>
                  </a:lnTo>
                  <a:lnTo>
                    <a:pt x="312420" y="685800"/>
                  </a:lnTo>
                  <a:close/>
                </a:path>
                <a:path w="2171700" h="2545079">
                  <a:moveTo>
                    <a:pt x="318770" y="692150"/>
                  </a:moveTo>
                  <a:lnTo>
                    <a:pt x="284181" y="692150"/>
                  </a:lnTo>
                  <a:lnTo>
                    <a:pt x="290529" y="698499"/>
                  </a:lnTo>
                  <a:lnTo>
                    <a:pt x="325119" y="698499"/>
                  </a:lnTo>
                  <a:lnTo>
                    <a:pt x="318770" y="692150"/>
                  </a:lnTo>
                  <a:close/>
                </a:path>
                <a:path w="2171700" h="2545079">
                  <a:moveTo>
                    <a:pt x="325120" y="698500"/>
                  </a:moveTo>
                  <a:lnTo>
                    <a:pt x="290529" y="698500"/>
                  </a:lnTo>
                  <a:lnTo>
                    <a:pt x="296876" y="704849"/>
                  </a:lnTo>
                  <a:lnTo>
                    <a:pt x="331469" y="704849"/>
                  </a:lnTo>
                  <a:lnTo>
                    <a:pt x="325120" y="698500"/>
                  </a:lnTo>
                  <a:close/>
                </a:path>
                <a:path w="2171700" h="2545079">
                  <a:moveTo>
                    <a:pt x="331470" y="704850"/>
                  </a:moveTo>
                  <a:lnTo>
                    <a:pt x="296876" y="704850"/>
                  </a:lnTo>
                  <a:lnTo>
                    <a:pt x="303223" y="711199"/>
                  </a:lnTo>
                  <a:lnTo>
                    <a:pt x="337819" y="711199"/>
                  </a:lnTo>
                  <a:lnTo>
                    <a:pt x="331470" y="704850"/>
                  </a:lnTo>
                  <a:close/>
                </a:path>
                <a:path w="2171700" h="2545079">
                  <a:moveTo>
                    <a:pt x="337820" y="711200"/>
                  </a:moveTo>
                  <a:lnTo>
                    <a:pt x="303223" y="711200"/>
                  </a:lnTo>
                  <a:lnTo>
                    <a:pt x="309570" y="717549"/>
                  </a:lnTo>
                  <a:lnTo>
                    <a:pt x="344169" y="717549"/>
                  </a:lnTo>
                  <a:lnTo>
                    <a:pt x="337820" y="711200"/>
                  </a:lnTo>
                  <a:close/>
                </a:path>
                <a:path w="2171700" h="2545079">
                  <a:moveTo>
                    <a:pt x="344170" y="717550"/>
                  </a:moveTo>
                  <a:lnTo>
                    <a:pt x="309570" y="717550"/>
                  </a:lnTo>
                  <a:lnTo>
                    <a:pt x="315918" y="723899"/>
                  </a:lnTo>
                  <a:lnTo>
                    <a:pt x="350520" y="723899"/>
                  </a:lnTo>
                  <a:lnTo>
                    <a:pt x="344170" y="717550"/>
                  </a:lnTo>
                  <a:close/>
                </a:path>
                <a:path w="2171700" h="2545079">
                  <a:moveTo>
                    <a:pt x="350520" y="723900"/>
                  </a:moveTo>
                  <a:lnTo>
                    <a:pt x="315918" y="723900"/>
                  </a:lnTo>
                  <a:lnTo>
                    <a:pt x="322265" y="730249"/>
                  </a:lnTo>
                  <a:lnTo>
                    <a:pt x="356869" y="730249"/>
                  </a:lnTo>
                  <a:lnTo>
                    <a:pt x="350520" y="723900"/>
                  </a:lnTo>
                  <a:close/>
                </a:path>
                <a:path w="2171700" h="2545079">
                  <a:moveTo>
                    <a:pt x="356870" y="730250"/>
                  </a:moveTo>
                  <a:lnTo>
                    <a:pt x="322265" y="730250"/>
                  </a:lnTo>
                  <a:lnTo>
                    <a:pt x="328612" y="736599"/>
                  </a:lnTo>
                  <a:lnTo>
                    <a:pt x="363219" y="736599"/>
                  </a:lnTo>
                  <a:lnTo>
                    <a:pt x="356870" y="730250"/>
                  </a:lnTo>
                  <a:close/>
                </a:path>
                <a:path w="2171700" h="2545079">
                  <a:moveTo>
                    <a:pt x="363220" y="736600"/>
                  </a:moveTo>
                  <a:lnTo>
                    <a:pt x="328612" y="736600"/>
                  </a:lnTo>
                  <a:lnTo>
                    <a:pt x="334960" y="742949"/>
                  </a:lnTo>
                  <a:lnTo>
                    <a:pt x="369569" y="742949"/>
                  </a:lnTo>
                  <a:lnTo>
                    <a:pt x="363220" y="736600"/>
                  </a:lnTo>
                  <a:close/>
                </a:path>
                <a:path w="2171700" h="2545079">
                  <a:moveTo>
                    <a:pt x="369570" y="742950"/>
                  </a:moveTo>
                  <a:lnTo>
                    <a:pt x="334960" y="742950"/>
                  </a:lnTo>
                  <a:lnTo>
                    <a:pt x="341307" y="749299"/>
                  </a:lnTo>
                  <a:lnTo>
                    <a:pt x="375919" y="749299"/>
                  </a:lnTo>
                  <a:lnTo>
                    <a:pt x="369570" y="742950"/>
                  </a:lnTo>
                  <a:close/>
                </a:path>
                <a:path w="2171700" h="2545079">
                  <a:moveTo>
                    <a:pt x="375920" y="749300"/>
                  </a:moveTo>
                  <a:lnTo>
                    <a:pt x="341307" y="749300"/>
                  </a:lnTo>
                  <a:lnTo>
                    <a:pt x="347654" y="755649"/>
                  </a:lnTo>
                  <a:lnTo>
                    <a:pt x="382269" y="755649"/>
                  </a:lnTo>
                  <a:lnTo>
                    <a:pt x="375920" y="749300"/>
                  </a:lnTo>
                  <a:close/>
                </a:path>
                <a:path w="2171700" h="2545079">
                  <a:moveTo>
                    <a:pt x="382270" y="755650"/>
                  </a:moveTo>
                  <a:lnTo>
                    <a:pt x="347654" y="755650"/>
                  </a:lnTo>
                  <a:lnTo>
                    <a:pt x="354001" y="761999"/>
                  </a:lnTo>
                  <a:lnTo>
                    <a:pt x="388619" y="761999"/>
                  </a:lnTo>
                  <a:lnTo>
                    <a:pt x="382270" y="755650"/>
                  </a:lnTo>
                  <a:close/>
                </a:path>
                <a:path w="2171700" h="2545079">
                  <a:moveTo>
                    <a:pt x="388620" y="761999"/>
                  </a:moveTo>
                  <a:lnTo>
                    <a:pt x="354001" y="761999"/>
                  </a:lnTo>
                  <a:lnTo>
                    <a:pt x="360349" y="768349"/>
                  </a:lnTo>
                  <a:lnTo>
                    <a:pt x="394969" y="768349"/>
                  </a:lnTo>
                  <a:lnTo>
                    <a:pt x="388620" y="761999"/>
                  </a:lnTo>
                  <a:close/>
                </a:path>
                <a:path w="2171700" h="2545079">
                  <a:moveTo>
                    <a:pt x="394970" y="768350"/>
                  </a:moveTo>
                  <a:lnTo>
                    <a:pt x="360349" y="768350"/>
                  </a:lnTo>
                  <a:lnTo>
                    <a:pt x="366696" y="774699"/>
                  </a:lnTo>
                  <a:lnTo>
                    <a:pt x="401319" y="774699"/>
                  </a:lnTo>
                  <a:lnTo>
                    <a:pt x="394970" y="768350"/>
                  </a:lnTo>
                  <a:close/>
                </a:path>
                <a:path w="2171700" h="2545079">
                  <a:moveTo>
                    <a:pt x="401320" y="774700"/>
                  </a:moveTo>
                  <a:lnTo>
                    <a:pt x="366696" y="774700"/>
                  </a:lnTo>
                  <a:lnTo>
                    <a:pt x="373043" y="781049"/>
                  </a:lnTo>
                  <a:lnTo>
                    <a:pt x="407669" y="781049"/>
                  </a:lnTo>
                  <a:lnTo>
                    <a:pt x="401320" y="774700"/>
                  </a:lnTo>
                  <a:close/>
                </a:path>
                <a:path w="2171700" h="2545079">
                  <a:moveTo>
                    <a:pt x="407670" y="781050"/>
                  </a:moveTo>
                  <a:lnTo>
                    <a:pt x="373043" y="781050"/>
                  </a:lnTo>
                  <a:lnTo>
                    <a:pt x="379390" y="787399"/>
                  </a:lnTo>
                  <a:lnTo>
                    <a:pt x="414020" y="787399"/>
                  </a:lnTo>
                  <a:lnTo>
                    <a:pt x="407670" y="781050"/>
                  </a:lnTo>
                  <a:close/>
                </a:path>
                <a:path w="2171700" h="2545079">
                  <a:moveTo>
                    <a:pt x="414020" y="787400"/>
                  </a:moveTo>
                  <a:lnTo>
                    <a:pt x="379390" y="787400"/>
                  </a:lnTo>
                  <a:lnTo>
                    <a:pt x="392085" y="800099"/>
                  </a:lnTo>
                  <a:lnTo>
                    <a:pt x="426719" y="800099"/>
                  </a:lnTo>
                  <a:lnTo>
                    <a:pt x="414020" y="787400"/>
                  </a:lnTo>
                  <a:close/>
                </a:path>
                <a:path w="2171700" h="2545079">
                  <a:moveTo>
                    <a:pt x="426720" y="800100"/>
                  </a:moveTo>
                  <a:lnTo>
                    <a:pt x="392085" y="800100"/>
                  </a:lnTo>
                  <a:lnTo>
                    <a:pt x="398432" y="806449"/>
                  </a:lnTo>
                  <a:lnTo>
                    <a:pt x="433069" y="806449"/>
                  </a:lnTo>
                  <a:lnTo>
                    <a:pt x="426720" y="800100"/>
                  </a:lnTo>
                  <a:close/>
                </a:path>
                <a:path w="2171700" h="2545079">
                  <a:moveTo>
                    <a:pt x="433070" y="806450"/>
                  </a:moveTo>
                  <a:lnTo>
                    <a:pt x="398432" y="806450"/>
                  </a:lnTo>
                  <a:lnTo>
                    <a:pt x="404779" y="812799"/>
                  </a:lnTo>
                  <a:lnTo>
                    <a:pt x="439419" y="812799"/>
                  </a:lnTo>
                  <a:lnTo>
                    <a:pt x="433070" y="806450"/>
                  </a:lnTo>
                  <a:close/>
                </a:path>
                <a:path w="2171700" h="2545079">
                  <a:moveTo>
                    <a:pt x="439420" y="812800"/>
                  </a:moveTo>
                  <a:lnTo>
                    <a:pt x="404779" y="812800"/>
                  </a:lnTo>
                  <a:lnTo>
                    <a:pt x="411127" y="819149"/>
                  </a:lnTo>
                  <a:lnTo>
                    <a:pt x="445769" y="819149"/>
                  </a:lnTo>
                  <a:lnTo>
                    <a:pt x="439420" y="812800"/>
                  </a:lnTo>
                  <a:close/>
                </a:path>
                <a:path w="2171700" h="2545079">
                  <a:moveTo>
                    <a:pt x="445770" y="819150"/>
                  </a:moveTo>
                  <a:lnTo>
                    <a:pt x="411127" y="819150"/>
                  </a:lnTo>
                  <a:lnTo>
                    <a:pt x="417474" y="825499"/>
                  </a:lnTo>
                  <a:lnTo>
                    <a:pt x="452119" y="825499"/>
                  </a:lnTo>
                  <a:lnTo>
                    <a:pt x="445770" y="819150"/>
                  </a:lnTo>
                  <a:close/>
                </a:path>
                <a:path w="2171700" h="2545079">
                  <a:moveTo>
                    <a:pt x="452120" y="825500"/>
                  </a:moveTo>
                  <a:lnTo>
                    <a:pt x="417474" y="825500"/>
                  </a:lnTo>
                  <a:lnTo>
                    <a:pt x="423821" y="831849"/>
                  </a:lnTo>
                  <a:lnTo>
                    <a:pt x="458469" y="831849"/>
                  </a:lnTo>
                  <a:lnTo>
                    <a:pt x="452120" y="825500"/>
                  </a:lnTo>
                  <a:close/>
                </a:path>
                <a:path w="2171700" h="2545079">
                  <a:moveTo>
                    <a:pt x="458470" y="831850"/>
                  </a:moveTo>
                  <a:lnTo>
                    <a:pt x="423821" y="831850"/>
                  </a:lnTo>
                  <a:lnTo>
                    <a:pt x="430169" y="838199"/>
                  </a:lnTo>
                  <a:lnTo>
                    <a:pt x="464819" y="838199"/>
                  </a:lnTo>
                  <a:lnTo>
                    <a:pt x="458470" y="831850"/>
                  </a:lnTo>
                  <a:close/>
                </a:path>
                <a:path w="2171700" h="2545079">
                  <a:moveTo>
                    <a:pt x="464820" y="838200"/>
                  </a:moveTo>
                  <a:lnTo>
                    <a:pt x="430169" y="838200"/>
                  </a:lnTo>
                  <a:lnTo>
                    <a:pt x="436516" y="844549"/>
                  </a:lnTo>
                  <a:lnTo>
                    <a:pt x="471169" y="844549"/>
                  </a:lnTo>
                  <a:lnTo>
                    <a:pt x="464820" y="838200"/>
                  </a:lnTo>
                  <a:close/>
                </a:path>
                <a:path w="2171700" h="2545079">
                  <a:moveTo>
                    <a:pt x="471170" y="844550"/>
                  </a:moveTo>
                  <a:lnTo>
                    <a:pt x="436516" y="844550"/>
                  </a:lnTo>
                  <a:lnTo>
                    <a:pt x="442863" y="850899"/>
                  </a:lnTo>
                  <a:lnTo>
                    <a:pt x="477519" y="850899"/>
                  </a:lnTo>
                  <a:lnTo>
                    <a:pt x="471170" y="844550"/>
                  </a:lnTo>
                  <a:close/>
                </a:path>
                <a:path w="2171700" h="2545079">
                  <a:moveTo>
                    <a:pt x="477520" y="850900"/>
                  </a:moveTo>
                  <a:lnTo>
                    <a:pt x="442863" y="850900"/>
                  </a:lnTo>
                  <a:lnTo>
                    <a:pt x="449210" y="857249"/>
                  </a:lnTo>
                  <a:lnTo>
                    <a:pt x="483870" y="857249"/>
                  </a:lnTo>
                  <a:lnTo>
                    <a:pt x="477520" y="850900"/>
                  </a:lnTo>
                  <a:close/>
                </a:path>
                <a:path w="2171700" h="2545079">
                  <a:moveTo>
                    <a:pt x="483870" y="857250"/>
                  </a:moveTo>
                  <a:lnTo>
                    <a:pt x="449210" y="857250"/>
                  </a:lnTo>
                  <a:lnTo>
                    <a:pt x="455558" y="863599"/>
                  </a:lnTo>
                  <a:lnTo>
                    <a:pt x="490220" y="863599"/>
                  </a:lnTo>
                  <a:lnTo>
                    <a:pt x="483870" y="857250"/>
                  </a:lnTo>
                  <a:close/>
                </a:path>
                <a:path w="2171700" h="2545079">
                  <a:moveTo>
                    <a:pt x="490220" y="863600"/>
                  </a:moveTo>
                  <a:lnTo>
                    <a:pt x="455558" y="863600"/>
                  </a:lnTo>
                  <a:lnTo>
                    <a:pt x="461905" y="869949"/>
                  </a:lnTo>
                  <a:lnTo>
                    <a:pt x="496569" y="869949"/>
                  </a:lnTo>
                  <a:lnTo>
                    <a:pt x="490220" y="863600"/>
                  </a:lnTo>
                  <a:close/>
                </a:path>
                <a:path w="2171700" h="2545079">
                  <a:moveTo>
                    <a:pt x="496570" y="869950"/>
                  </a:moveTo>
                  <a:lnTo>
                    <a:pt x="461905" y="869950"/>
                  </a:lnTo>
                  <a:lnTo>
                    <a:pt x="474599" y="882649"/>
                  </a:lnTo>
                  <a:lnTo>
                    <a:pt x="509269" y="882649"/>
                  </a:lnTo>
                  <a:lnTo>
                    <a:pt x="496570" y="869950"/>
                  </a:lnTo>
                  <a:close/>
                </a:path>
                <a:path w="2171700" h="2545079">
                  <a:moveTo>
                    <a:pt x="509270" y="882650"/>
                  </a:moveTo>
                  <a:lnTo>
                    <a:pt x="474599" y="882650"/>
                  </a:lnTo>
                  <a:lnTo>
                    <a:pt x="480947" y="888999"/>
                  </a:lnTo>
                  <a:lnTo>
                    <a:pt x="515619" y="888999"/>
                  </a:lnTo>
                  <a:lnTo>
                    <a:pt x="509270" y="882650"/>
                  </a:lnTo>
                  <a:close/>
                </a:path>
                <a:path w="2171700" h="2545079">
                  <a:moveTo>
                    <a:pt x="515620" y="889000"/>
                  </a:moveTo>
                  <a:lnTo>
                    <a:pt x="480947" y="889000"/>
                  </a:lnTo>
                  <a:lnTo>
                    <a:pt x="487294" y="895349"/>
                  </a:lnTo>
                  <a:lnTo>
                    <a:pt x="521969" y="895349"/>
                  </a:lnTo>
                  <a:lnTo>
                    <a:pt x="515620" y="889000"/>
                  </a:lnTo>
                  <a:close/>
                </a:path>
                <a:path w="2171700" h="2545079">
                  <a:moveTo>
                    <a:pt x="521970" y="895350"/>
                  </a:moveTo>
                  <a:lnTo>
                    <a:pt x="487294" y="895350"/>
                  </a:lnTo>
                  <a:lnTo>
                    <a:pt x="493641" y="901699"/>
                  </a:lnTo>
                  <a:lnTo>
                    <a:pt x="528319" y="901699"/>
                  </a:lnTo>
                  <a:lnTo>
                    <a:pt x="521970" y="895350"/>
                  </a:lnTo>
                  <a:close/>
                </a:path>
                <a:path w="2171700" h="2545079">
                  <a:moveTo>
                    <a:pt x="528320" y="901700"/>
                  </a:moveTo>
                  <a:lnTo>
                    <a:pt x="493641" y="901700"/>
                  </a:lnTo>
                  <a:lnTo>
                    <a:pt x="499988" y="908049"/>
                  </a:lnTo>
                  <a:lnTo>
                    <a:pt x="534669" y="908049"/>
                  </a:lnTo>
                  <a:lnTo>
                    <a:pt x="528320" y="901700"/>
                  </a:lnTo>
                  <a:close/>
                </a:path>
                <a:path w="2171700" h="2545079">
                  <a:moveTo>
                    <a:pt x="534670" y="908050"/>
                  </a:moveTo>
                  <a:lnTo>
                    <a:pt x="499988" y="908050"/>
                  </a:lnTo>
                  <a:lnTo>
                    <a:pt x="506336" y="914399"/>
                  </a:lnTo>
                  <a:lnTo>
                    <a:pt x="541019" y="914399"/>
                  </a:lnTo>
                  <a:lnTo>
                    <a:pt x="534670" y="908050"/>
                  </a:lnTo>
                  <a:close/>
                </a:path>
                <a:path w="2171700" h="2545079">
                  <a:moveTo>
                    <a:pt x="541020" y="914400"/>
                  </a:moveTo>
                  <a:lnTo>
                    <a:pt x="506336" y="914400"/>
                  </a:lnTo>
                  <a:lnTo>
                    <a:pt x="512683" y="920749"/>
                  </a:lnTo>
                  <a:lnTo>
                    <a:pt x="547369" y="920749"/>
                  </a:lnTo>
                  <a:lnTo>
                    <a:pt x="541020" y="914400"/>
                  </a:lnTo>
                  <a:close/>
                </a:path>
                <a:path w="2171700" h="2545079">
                  <a:moveTo>
                    <a:pt x="547370" y="920750"/>
                  </a:moveTo>
                  <a:lnTo>
                    <a:pt x="512683" y="920750"/>
                  </a:lnTo>
                  <a:lnTo>
                    <a:pt x="574886" y="982979"/>
                  </a:lnTo>
                  <a:lnTo>
                    <a:pt x="609600" y="982979"/>
                  </a:lnTo>
                  <a:lnTo>
                    <a:pt x="547370" y="920750"/>
                  </a:lnTo>
                  <a:close/>
                </a:path>
                <a:path w="2171700" h="2545079">
                  <a:moveTo>
                    <a:pt x="609600" y="982979"/>
                  </a:moveTo>
                  <a:lnTo>
                    <a:pt x="574886" y="982979"/>
                  </a:lnTo>
                  <a:lnTo>
                    <a:pt x="581233" y="989329"/>
                  </a:lnTo>
                  <a:lnTo>
                    <a:pt x="615949" y="989329"/>
                  </a:lnTo>
                  <a:lnTo>
                    <a:pt x="609600" y="982979"/>
                  </a:lnTo>
                  <a:close/>
                </a:path>
                <a:path w="2171700" h="2545079">
                  <a:moveTo>
                    <a:pt x="615950" y="989329"/>
                  </a:moveTo>
                  <a:lnTo>
                    <a:pt x="581233" y="989329"/>
                  </a:lnTo>
                  <a:lnTo>
                    <a:pt x="593928" y="1002029"/>
                  </a:lnTo>
                  <a:lnTo>
                    <a:pt x="628650" y="1002029"/>
                  </a:lnTo>
                  <a:lnTo>
                    <a:pt x="615950" y="989329"/>
                  </a:lnTo>
                  <a:close/>
                </a:path>
                <a:path w="2171700" h="2545079">
                  <a:moveTo>
                    <a:pt x="628650" y="1002029"/>
                  </a:moveTo>
                  <a:lnTo>
                    <a:pt x="593928" y="1002029"/>
                  </a:lnTo>
                  <a:lnTo>
                    <a:pt x="596467" y="1004569"/>
                  </a:lnTo>
                  <a:lnTo>
                    <a:pt x="631190" y="1004569"/>
                  </a:lnTo>
                  <a:lnTo>
                    <a:pt x="628650" y="1002029"/>
                  </a:lnTo>
                  <a:close/>
                </a:path>
                <a:path w="2171700" h="2545079">
                  <a:moveTo>
                    <a:pt x="631190" y="1004569"/>
                  </a:moveTo>
                  <a:lnTo>
                    <a:pt x="596467" y="1004569"/>
                  </a:lnTo>
                  <a:lnTo>
                    <a:pt x="606622" y="1014729"/>
                  </a:lnTo>
                  <a:lnTo>
                    <a:pt x="641350" y="1014729"/>
                  </a:lnTo>
                  <a:lnTo>
                    <a:pt x="631190" y="1004569"/>
                  </a:lnTo>
                  <a:close/>
                </a:path>
                <a:path w="2171700" h="2545079">
                  <a:moveTo>
                    <a:pt x="641350" y="1014730"/>
                  </a:moveTo>
                  <a:lnTo>
                    <a:pt x="606622" y="1014730"/>
                  </a:lnTo>
                  <a:lnTo>
                    <a:pt x="612970" y="1021079"/>
                  </a:lnTo>
                  <a:lnTo>
                    <a:pt x="647699" y="1021079"/>
                  </a:lnTo>
                  <a:lnTo>
                    <a:pt x="641350" y="1014730"/>
                  </a:lnTo>
                  <a:close/>
                </a:path>
                <a:path w="2171700" h="2545079">
                  <a:moveTo>
                    <a:pt x="647700" y="1021079"/>
                  </a:moveTo>
                  <a:lnTo>
                    <a:pt x="612970" y="1021079"/>
                  </a:lnTo>
                  <a:lnTo>
                    <a:pt x="625664" y="1033779"/>
                  </a:lnTo>
                  <a:lnTo>
                    <a:pt x="660400" y="1033779"/>
                  </a:lnTo>
                  <a:lnTo>
                    <a:pt x="647700" y="1021079"/>
                  </a:lnTo>
                  <a:close/>
                </a:path>
                <a:path w="2171700" h="2545079">
                  <a:moveTo>
                    <a:pt x="660400" y="1033780"/>
                  </a:moveTo>
                  <a:lnTo>
                    <a:pt x="625664" y="1033780"/>
                  </a:lnTo>
                  <a:lnTo>
                    <a:pt x="638359" y="1046479"/>
                  </a:lnTo>
                  <a:lnTo>
                    <a:pt x="673100" y="1046479"/>
                  </a:lnTo>
                  <a:lnTo>
                    <a:pt x="660400" y="1033780"/>
                  </a:lnTo>
                  <a:close/>
                </a:path>
                <a:path w="2171700" h="2545079">
                  <a:moveTo>
                    <a:pt x="673100" y="1046480"/>
                  </a:moveTo>
                  <a:lnTo>
                    <a:pt x="638359" y="1046480"/>
                  </a:lnTo>
                  <a:lnTo>
                    <a:pt x="644706" y="1052829"/>
                  </a:lnTo>
                  <a:lnTo>
                    <a:pt x="679450" y="1052829"/>
                  </a:lnTo>
                  <a:lnTo>
                    <a:pt x="673100" y="1046480"/>
                  </a:lnTo>
                  <a:close/>
                </a:path>
                <a:path w="2171700" h="2545079">
                  <a:moveTo>
                    <a:pt x="679450" y="1052829"/>
                  </a:moveTo>
                  <a:lnTo>
                    <a:pt x="644706" y="1052829"/>
                  </a:lnTo>
                  <a:lnTo>
                    <a:pt x="651053" y="1059179"/>
                  </a:lnTo>
                  <a:lnTo>
                    <a:pt x="685800" y="1059179"/>
                  </a:lnTo>
                  <a:lnTo>
                    <a:pt x="679450" y="1052829"/>
                  </a:lnTo>
                  <a:close/>
                </a:path>
                <a:path w="2171700" h="2545079">
                  <a:moveTo>
                    <a:pt x="685800" y="1059179"/>
                  </a:moveTo>
                  <a:lnTo>
                    <a:pt x="651053" y="1059179"/>
                  </a:lnTo>
                  <a:lnTo>
                    <a:pt x="657401" y="1065529"/>
                  </a:lnTo>
                  <a:lnTo>
                    <a:pt x="692150" y="1065529"/>
                  </a:lnTo>
                  <a:lnTo>
                    <a:pt x="685800" y="1059179"/>
                  </a:lnTo>
                  <a:close/>
                </a:path>
                <a:path w="2171700" h="2545079">
                  <a:moveTo>
                    <a:pt x="692150" y="1065530"/>
                  </a:moveTo>
                  <a:lnTo>
                    <a:pt x="657401" y="1065530"/>
                  </a:lnTo>
                  <a:lnTo>
                    <a:pt x="663748" y="1071879"/>
                  </a:lnTo>
                  <a:lnTo>
                    <a:pt x="698499" y="1071879"/>
                  </a:lnTo>
                  <a:lnTo>
                    <a:pt x="692150" y="1065530"/>
                  </a:lnTo>
                  <a:close/>
                </a:path>
                <a:path w="2171700" h="2545079">
                  <a:moveTo>
                    <a:pt x="698500" y="1071880"/>
                  </a:moveTo>
                  <a:lnTo>
                    <a:pt x="663748" y="1071880"/>
                  </a:lnTo>
                  <a:lnTo>
                    <a:pt x="666287" y="1074419"/>
                  </a:lnTo>
                  <a:lnTo>
                    <a:pt x="701040" y="1074419"/>
                  </a:lnTo>
                  <a:lnTo>
                    <a:pt x="698500" y="1071880"/>
                  </a:lnTo>
                  <a:close/>
                </a:path>
                <a:path w="2171700" h="2545079">
                  <a:moveTo>
                    <a:pt x="701040" y="1074420"/>
                  </a:moveTo>
                  <a:lnTo>
                    <a:pt x="666287" y="1074420"/>
                  </a:lnTo>
                  <a:lnTo>
                    <a:pt x="670095" y="1078229"/>
                  </a:lnTo>
                  <a:lnTo>
                    <a:pt x="704850" y="1078229"/>
                  </a:lnTo>
                  <a:lnTo>
                    <a:pt x="701040" y="1074420"/>
                  </a:lnTo>
                  <a:close/>
                </a:path>
                <a:path w="2171700" h="2545079">
                  <a:moveTo>
                    <a:pt x="704850" y="1078229"/>
                  </a:moveTo>
                  <a:lnTo>
                    <a:pt x="670095" y="1078229"/>
                  </a:lnTo>
                  <a:lnTo>
                    <a:pt x="672634" y="1080769"/>
                  </a:lnTo>
                  <a:lnTo>
                    <a:pt x="707390" y="1080769"/>
                  </a:lnTo>
                  <a:lnTo>
                    <a:pt x="704850" y="1078229"/>
                  </a:lnTo>
                  <a:close/>
                </a:path>
                <a:path w="2171700" h="2545079">
                  <a:moveTo>
                    <a:pt x="707390" y="1080770"/>
                  </a:moveTo>
                  <a:lnTo>
                    <a:pt x="672634" y="1080770"/>
                  </a:lnTo>
                  <a:lnTo>
                    <a:pt x="676442" y="1084579"/>
                  </a:lnTo>
                  <a:lnTo>
                    <a:pt x="711200" y="1084579"/>
                  </a:lnTo>
                  <a:lnTo>
                    <a:pt x="707390" y="1080770"/>
                  </a:lnTo>
                  <a:close/>
                </a:path>
                <a:path w="2171700" h="2545079">
                  <a:moveTo>
                    <a:pt x="711200" y="1084580"/>
                  </a:moveTo>
                  <a:lnTo>
                    <a:pt x="676442" y="1084580"/>
                  </a:lnTo>
                  <a:lnTo>
                    <a:pt x="678981" y="1087119"/>
                  </a:lnTo>
                  <a:lnTo>
                    <a:pt x="713739" y="1087119"/>
                  </a:lnTo>
                  <a:lnTo>
                    <a:pt x="711200" y="1084580"/>
                  </a:lnTo>
                  <a:close/>
                </a:path>
                <a:path w="2171700" h="2545079">
                  <a:moveTo>
                    <a:pt x="713740" y="1087119"/>
                  </a:moveTo>
                  <a:lnTo>
                    <a:pt x="678981" y="1087119"/>
                  </a:lnTo>
                  <a:lnTo>
                    <a:pt x="685329" y="1093469"/>
                  </a:lnTo>
                  <a:lnTo>
                    <a:pt x="720089" y="1093469"/>
                  </a:lnTo>
                  <a:lnTo>
                    <a:pt x="713740" y="1087119"/>
                  </a:lnTo>
                  <a:close/>
                </a:path>
                <a:path w="2171700" h="2545079">
                  <a:moveTo>
                    <a:pt x="720090" y="1093470"/>
                  </a:moveTo>
                  <a:lnTo>
                    <a:pt x="685329" y="1093470"/>
                  </a:lnTo>
                  <a:lnTo>
                    <a:pt x="689137" y="1097279"/>
                  </a:lnTo>
                  <a:lnTo>
                    <a:pt x="723900" y="1097279"/>
                  </a:lnTo>
                  <a:lnTo>
                    <a:pt x="720090" y="1093470"/>
                  </a:lnTo>
                  <a:close/>
                </a:path>
                <a:path w="2171700" h="2545079">
                  <a:moveTo>
                    <a:pt x="723900" y="1097280"/>
                  </a:moveTo>
                  <a:lnTo>
                    <a:pt x="689137" y="1097280"/>
                  </a:lnTo>
                  <a:lnTo>
                    <a:pt x="695484" y="1103629"/>
                  </a:lnTo>
                  <a:lnTo>
                    <a:pt x="730250" y="1103629"/>
                  </a:lnTo>
                  <a:lnTo>
                    <a:pt x="723900" y="1097280"/>
                  </a:lnTo>
                  <a:close/>
                </a:path>
                <a:path w="2171700" h="2545079">
                  <a:moveTo>
                    <a:pt x="730250" y="1103630"/>
                  </a:moveTo>
                  <a:lnTo>
                    <a:pt x="695484" y="1103630"/>
                  </a:lnTo>
                  <a:lnTo>
                    <a:pt x="701831" y="1109979"/>
                  </a:lnTo>
                  <a:lnTo>
                    <a:pt x="736599" y="1109979"/>
                  </a:lnTo>
                  <a:lnTo>
                    <a:pt x="730250" y="1103630"/>
                  </a:lnTo>
                  <a:close/>
                </a:path>
                <a:path w="2171700" h="2545079">
                  <a:moveTo>
                    <a:pt x="736600" y="1109979"/>
                  </a:moveTo>
                  <a:lnTo>
                    <a:pt x="701831" y="1109979"/>
                  </a:lnTo>
                  <a:lnTo>
                    <a:pt x="704370" y="1112519"/>
                  </a:lnTo>
                  <a:lnTo>
                    <a:pt x="739140" y="1112519"/>
                  </a:lnTo>
                  <a:lnTo>
                    <a:pt x="736600" y="1109979"/>
                  </a:lnTo>
                  <a:close/>
                </a:path>
                <a:path w="2171700" h="2545079">
                  <a:moveTo>
                    <a:pt x="739140" y="1112520"/>
                  </a:moveTo>
                  <a:lnTo>
                    <a:pt x="704370" y="1112520"/>
                  </a:lnTo>
                  <a:lnTo>
                    <a:pt x="710718" y="1118869"/>
                  </a:lnTo>
                  <a:lnTo>
                    <a:pt x="745490" y="1118869"/>
                  </a:lnTo>
                  <a:lnTo>
                    <a:pt x="739140" y="1112520"/>
                  </a:lnTo>
                  <a:close/>
                </a:path>
                <a:path w="2171700" h="2545079">
                  <a:moveTo>
                    <a:pt x="745490" y="1118870"/>
                  </a:moveTo>
                  <a:lnTo>
                    <a:pt x="710718" y="1118870"/>
                  </a:lnTo>
                  <a:lnTo>
                    <a:pt x="720873" y="1129029"/>
                  </a:lnTo>
                  <a:lnTo>
                    <a:pt x="755650" y="1129029"/>
                  </a:lnTo>
                  <a:lnTo>
                    <a:pt x="745490" y="1118870"/>
                  </a:lnTo>
                  <a:close/>
                </a:path>
                <a:path w="2171700" h="2545079">
                  <a:moveTo>
                    <a:pt x="755650" y="1129030"/>
                  </a:moveTo>
                  <a:lnTo>
                    <a:pt x="720873" y="1129030"/>
                  </a:lnTo>
                  <a:lnTo>
                    <a:pt x="727221" y="1135379"/>
                  </a:lnTo>
                  <a:lnTo>
                    <a:pt x="762000" y="1135379"/>
                  </a:lnTo>
                  <a:lnTo>
                    <a:pt x="755650" y="1129030"/>
                  </a:lnTo>
                  <a:close/>
                </a:path>
                <a:path w="2171700" h="2545079">
                  <a:moveTo>
                    <a:pt x="762000" y="1135380"/>
                  </a:moveTo>
                  <a:lnTo>
                    <a:pt x="727221" y="1135380"/>
                  </a:lnTo>
                  <a:lnTo>
                    <a:pt x="733568" y="1141729"/>
                  </a:lnTo>
                  <a:lnTo>
                    <a:pt x="768350" y="1141729"/>
                  </a:lnTo>
                  <a:lnTo>
                    <a:pt x="762000" y="1135380"/>
                  </a:lnTo>
                  <a:close/>
                </a:path>
                <a:path w="2171700" h="2545079">
                  <a:moveTo>
                    <a:pt x="768350" y="1141729"/>
                  </a:moveTo>
                  <a:lnTo>
                    <a:pt x="733568" y="1141729"/>
                  </a:lnTo>
                  <a:lnTo>
                    <a:pt x="739915" y="1148079"/>
                  </a:lnTo>
                  <a:lnTo>
                    <a:pt x="774699" y="1148079"/>
                  </a:lnTo>
                  <a:lnTo>
                    <a:pt x="768350" y="1141729"/>
                  </a:lnTo>
                  <a:close/>
                </a:path>
                <a:path w="2171700" h="2545079">
                  <a:moveTo>
                    <a:pt x="774700" y="1148079"/>
                  </a:moveTo>
                  <a:lnTo>
                    <a:pt x="739915" y="1148079"/>
                  </a:lnTo>
                  <a:lnTo>
                    <a:pt x="742454" y="1150619"/>
                  </a:lnTo>
                  <a:lnTo>
                    <a:pt x="777240" y="1150619"/>
                  </a:lnTo>
                  <a:lnTo>
                    <a:pt x="774700" y="1148079"/>
                  </a:lnTo>
                  <a:close/>
                </a:path>
                <a:path w="2171700" h="2545079">
                  <a:moveTo>
                    <a:pt x="777240" y="1150620"/>
                  </a:moveTo>
                  <a:lnTo>
                    <a:pt x="742454" y="1150620"/>
                  </a:lnTo>
                  <a:lnTo>
                    <a:pt x="746262" y="1154429"/>
                  </a:lnTo>
                  <a:lnTo>
                    <a:pt x="781049" y="1154429"/>
                  </a:lnTo>
                  <a:lnTo>
                    <a:pt x="777240" y="1150620"/>
                  </a:lnTo>
                  <a:close/>
                </a:path>
                <a:path w="2171700" h="2545079">
                  <a:moveTo>
                    <a:pt x="781050" y="1154429"/>
                  </a:moveTo>
                  <a:lnTo>
                    <a:pt x="746262" y="1154429"/>
                  </a:lnTo>
                  <a:lnTo>
                    <a:pt x="755149" y="1163319"/>
                  </a:lnTo>
                  <a:lnTo>
                    <a:pt x="789940" y="1163319"/>
                  </a:lnTo>
                  <a:lnTo>
                    <a:pt x="781050" y="1154429"/>
                  </a:lnTo>
                  <a:close/>
                </a:path>
                <a:path w="2171700" h="2545079">
                  <a:moveTo>
                    <a:pt x="789940" y="1163319"/>
                  </a:moveTo>
                  <a:lnTo>
                    <a:pt x="755149" y="1163319"/>
                  </a:lnTo>
                  <a:lnTo>
                    <a:pt x="758957" y="1167129"/>
                  </a:lnTo>
                  <a:lnTo>
                    <a:pt x="793750" y="1167129"/>
                  </a:lnTo>
                  <a:lnTo>
                    <a:pt x="789940" y="1163319"/>
                  </a:lnTo>
                  <a:close/>
                </a:path>
                <a:path w="2171700" h="2545079">
                  <a:moveTo>
                    <a:pt x="793750" y="1167130"/>
                  </a:moveTo>
                  <a:lnTo>
                    <a:pt x="758957" y="1167130"/>
                  </a:lnTo>
                  <a:lnTo>
                    <a:pt x="761496" y="1169669"/>
                  </a:lnTo>
                  <a:lnTo>
                    <a:pt x="796290" y="1169669"/>
                  </a:lnTo>
                  <a:lnTo>
                    <a:pt x="793750" y="1167130"/>
                  </a:lnTo>
                  <a:close/>
                </a:path>
                <a:path w="2171700" h="2545079">
                  <a:moveTo>
                    <a:pt x="796290" y="1169670"/>
                  </a:moveTo>
                  <a:lnTo>
                    <a:pt x="761496" y="1169670"/>
                  </a:lnTo>
                  <a:lnTo>
                    <a:pt x="767843" y="1176019"/>
                  </a:lnTo>
                  <a:lnTo>
                    <a:pt x="802639" y="1176019"/>
                  </a:lnTo>
                  <a:lnTo>
                    <a:pt x="796290" y="1169670"/>
                  </a:lnTo>
                  <a:close/>
                </a:path>
                <a:path w="2171700" h="2545079">
                  <a:moveTo>
                    <a:pt x="802640" y="1176019"/>
                  </a:moveTo>
                  <a:lnTo>
                    <a:pt x="767843" y="1176019"/>
                  </a:lnTo>
                  <a:lnTo>
                    <a:pt x="771651" y="1179829"/>
                  </a:lnTo>
                  <a:lnTo>
                    <a:pt x="806450" y="1179829"/>
                  </a:lnTo>
                  <a:lnTo>
                    <a:pt x="802640" y="1176019"/>
                  </a:lnTo>
                  <a:close/>
                </a:path>
                <a:path w="2171700" h="2545079">
                  <a:moveTo>
                    <a:pt x="806450" y="1179830"/>
                  </a:moveTo>
                  <a:lnTo>
                    <a:pt x="771651" y="1179830"/>
                  </a:lnTo>
                  <a:lnTo>
                    <a:pt x="777999" y="1186179"/>
                  </a:lnTo>
                  <a:lnTo>
                    <a:pt x="812800" y="1186179"/>
                  </a:lnTo>
                  <a:lnTo>
                    <a:pt x="806450" y="1179830"/>
                  </a:lnTo>
                  <a:close/>
                </a:path>
                <a:path w="2171700" h="2545079">
                  <a:moveTo>
                    <a:pt x="812800" y="1186180"/>
                  </a:moveTo>
                  <a:lnTo>
                    <a:pt x="777999" y="1186180"/>
                  </a:lnTo>
                  <a:lnTo>
                    <a:pt x="786885" y="1195069"/>
                  </a:lnTo>
                  <a:lnTo>
                    <a:pt x="821689" y="1195069"/>
                  </a:lnTo>
                  <a:lnTo>
                    <a:pt x="812800" y="1186180"/>
                  </a:lnTo>
                  <a:close/>
                </a:path>
                <a:path w="2171700" h="2545079">
                  <a:moveTo>
                    <a:pt x="821690" y="1195069"/>
                  </a:moveTo>
                  <a:lnTo>
                    <a:pt x="786885" y="1195069"/>
                  </a:lnTo>
                  <a:lnTo>
                    <a:pt x="790693" y="1198879"/>
                  </a:lnTo>
                  <a:lnTo>
                    <a:pt x="825500" y="1198879"/>
                  </a:lnTo>
                  <a:lnTo>
                    <a:pt x="821690" y="1195069"/>
                  </a:lnTo>
                  <a:close/>
                </a:path>
                <a:path w="2171700" h="2545079">
                  <a:moveTo>
                    <a:pt x="825500" y="1198880"/>
                  </a:moveTo>
                  <a:lnTo>
                    <a:pt x="790693" y="1198880"/>
                  </a:lnTo>
                  <a:lnTo>
                    <a:pt x="793232" y="1201419"/>
                  </a:lnTo>
                  <a:lnTo>
                    <a:pt x="828040" y="1201419"/>
                  </a:lnTo>
                  <a:lnTo>
                    <a:pt x="825500" y="1198880"/>
                  </a:lnTo>
                  <a:close/>
                </a:path>
                <a:path w="2171700" h="2545079">
                  <a:moveTo>
                    <a:pt x="828040" y="1201420"/>
                  </a:moveTo>
                  <a:lnTo>
                    <a:pt x="793232" y="1201420"/>
                  </a:lnTo>
                  <a:lnTo>
                    <a:pt x="799579" y="1207769"/>
                  </a:lnTo>
                  <a:lnTo>
                    <a:pt x="834390" y="1207769"/>
                  </a:lnTo>
                  <a:lnTo>
                    <a:pt x="828040" y="1201420"/>
                  </a:lnTo>
                  <a:close/>
                </a:path>
                <a:path w="2171700" h="2545079">
                  <a:moveTo>
                    <a:pt x="834390" y="1207770"/>
                  </a:moveTo>
                  <a:lnTo>
                    <a:pt x="799579" y="1207770"/>
                  </a:lnTo>
                  <a:lnTo>
                    <a:pt x="822430" y="1230629"/>
                  </a:lnTo>
                  <a:lnTo>
                    <a:pt x="857249" y="1230629"/>
                  </a:lnTo>
                  <a:lnTo>
                    <a:pt x="834390" y="1207770"/>
                  </a:lnTo>
                  <a:close/>
                </a:path>
                <a:path w="2171700" h="2545079">
                  <a:moveTo>
                    <a:pt x="857250" y="1230629"/>
                  </a:moveTo>
                  <a:lnTo>
                    <a:pt x="822430" y="1230629"/>
                  </a:lnTo>
                  <a:lnTo>
                    <a:pt x="828777" y="1236979"/>
                  </a:lnTo>
                  <a:lnTo>
                    <a:pt x="863600" y="1236979"/>
                  </a:lnTo>
                  <a:lnTo>
                    <a:pt x="857250" y="1230629"/>
                  </a:lnTo>
                  <a:close/>
                </a:path>
                <a:path w="2171700" h="2545079">
                  <a:moveTo>
                    <a:pt x="863600" y="1236979"/>
                  </a:moveTo>
                  <a:lnTo>
                    <a:pt x="828777" y="1236979"/>
                  </a:lnTo>
                  <a:lnTo>
                    <a:pt x="847819" y="1256029"/>
                  </a:lnTo>
                  <a:lnTo>
                    <a:pt x="882650" y="1256029"/>
                  </a:lnTo>
                  <a:lnTo>
                    <a:pt x="863600" y="1236979"/>
                  </a:lnTo>
                  <a:close/>
                </a:path>
                <a:path w="2171700" h="2545079">
                  <a:moveTo>
                    <a:pt x="882650" y="1256029"/>
                  </a:moveTo>
                  <a:lnTo>
                    <a:pt x="847819" y="1256029"/>
                  </a:lnTo>
                  <a:lnTo>
                    <a:pt x="860513" y="1268729"/>
                  </a:lnTo>
                  <a:lnTo>
                    <a:pt x="895350" y="1268729"/>
                  </a:lnTo>
                  <a:lnTo>
                    <a:pt x="882650" y="1256029"/>
                  </a:lnTo>
                  <a:close/>
                </a:path>
                <a:path w="2171700" h="2545079">
                  <a:moveTo>
                    <a:pt x="895350" y="1268729"/>
                  </a:moveTo>
                  <a:lnTo>
                    <a:pt x="860513" y="1268729"/>
                  </a:lnTo>
                  <a:lnTo>
                    <a:pt x="892249" y="1300479"/>
                  </a:lnTo>
                  <a:lnTo>
                    <a:pt x="927100" y="1300479"/>
                  </a:lnTo>
                  <a:lnTo>
                    <a:pt x="895350" y="1268729"/>
                  </a:lnTo>
                  <a:close/>
                </a:path>
                <a:path w="2171700" h="2545079">
                  <a:moveTo>
                    <a:pt x="927100" y="1300479"/>
                  </a:moveTo>
                  <a:lnTo>
                    <a:pt x="892249" y="1300479"/>
                  </a:lnTo>
                  <a:lnTo>
                    <a:pt x="917638" y="1325879"/>
                  </a:lnTo>
                  <a:lnTo>
                    <a:pt x="952500" y="1325879"/>
                  </a:lnTo>
                  <a:lnTo>
                    <a:pt x="927100" y="1300479"/>
                  </a:lnTo>
                  <a:close/>
                </a:path>
                <a:path w="2171700" h="2545079">
                  <a:moveTo>
                    <a:pt x="952500" y="1325879"/>
                  </a:moveTo>
                  <a:lnTo>
                    <a:pt x="917638" y="1325879"/>
                  </a:lnTo>
                  <a:lnTo>
                    <a:pt x="920177" y="1328419"/>
                  </a:lnTo>
                  <a:lnTo>
                    <a:pt x="955040" y="1328419"/>
                  </a:lnTo>
                  <a:lnTo>
                    <a:pt x="952500" y="1325879"/>
                  </a:lnTo>
                  <a:close/>
                </a:path>
                <a:path w="2171700" h="2545079">
                  <a:moveTo>
                    <a:pt x="955040" y="1328420"/>
                  </a:moveTo>
                  <a:lnTo>
                    <a:pt x="920177" y="1328420"/>
                  </a:lnTo>
                  <a:lnTo>
                    <a:pt x="923986" y="1332229"/>
                  </a:lnTo>
                  <a:lnTo>
                    <a:pt x="958850" y="1332229"/>
                  </a:lnTo>
                  <a:lnTo>
                    <a:pt x="955040" y="1328420"/>
                  </a:lnTo>
                  <a:close/>
                </a:path>
                <a:path w="2171700" h="2545079">
                  <a:moveTo>
                    <a:pt x="958850" y="1332229"/>
                  </a:moveTo>
                  <a:lnTo>
                    <a:pt x="923986" y="1332229"/>
                  </a:lnTo>
                  <a:lnTo>
                    <a:pt x="936680" y="1344929"/>
                  </a:lnTo>
                  <a:lnTo>
                    <a:pt x="971550" y="1344929"/>
                  </a:lnTo>
                  <a:lnTo>
                    <a:pt x="958850" y="1332229"/>
                  </a:lnTo>
                  <a:close/>
                </a:path>
                <a:path w="2171700" h="2545079">
                  <a:moveTo>
                    <a:pt x="971550" y="1344929"/>
                  </a:moveTo>
                  <a:lnTo>
                    <a:pt x="936680" y="1344929"/>
                  </a:lnTo>
                  <a:lnTo>
                    <a:pt x="949375" y="1357629"/>
                  </a:lnTo>
                  <a:lnTo>
                    <a:pt x="984250" y="1357629"/>
                  </a:lnTo>
                  <a:lnTo>
                    <a:pt x="971550" y="1344929"/>
                  </a:lnTo>
                  <a:close/>
                </a:path>
                <a:path w="2171700" h="2545079">
                  <a:moveTo>
                    <a:pt x="984250" y="1357629"/>
                  </a:moveTo>
                  <a:lnTo>
                    <a:pt x="949375" y="1357629"/>
                  </a:lnTo>
                  <a:lnTo>
                    <a:pt x="951914" y="1360169"/>
                  </a:lnTo>
                  <a:lnTo>
                    <a:pt x="986790" y="1360169"/>
                  </a:lnTo>
                  <a:lnTo>
                    <a:pt x="984250" y="1357629"/>
                  </a:lnTo>
                  <a:close/>
                </a:path>
                <a:path w="2171700" h="2545079">
                  <a:moveTo>
                    <a:pt x="986790" y="1360170"/>
                  </a:moveTo>
                  <a:lnTo>
                    <a:pt x="951914" y="1360170"/>
                  </a:lnTo>
                  <a:lnTo>
                    <a:pt x="968417" y="1376679"/>
                  </a:lnTo>
                  <a:lnTo>
                    <a:pt x="1003300" y="1376679"/>
                  </a:lnTo>
                  <a:lnTo>
                    <a:pt x="986790" y="1360170"/>
                  </a:lnTo>
                  <a:close/>
                </a:path>
                <a:path w="2171700" h="2545079">
                  <a:moveTo>
                    <a:pt x="1003300" y="1376679"/>
                  </a:moveTo>
                  <a:lnTo>
                    <a:pt x="968417" y="1376679"/>
                  </a:lnTo>
                  <a:lnTo>
                    <a:pt x="1012847" y="1421129"/>
                  </a:lnTo>
                  <a:lnTo>
                    <a:pt x="1047749" y="1421129"/>
                  </a:lnTo>
                  <a:lnTo>
                    <a:pt x="1003300" y="1376679"/>
                  </a:lnTo>
                  <a:close/>
                </a:path>
                <a:path w="2171700" h="2545079">
                  <a:moveTo>
                    <a:pt x="1047750" y="1421129"/>
                  </a:moveTo>
                  <a:lnTo>
                    <a:pt x="1012847" y="1421129"/>
                  </a:lnTo>
                  <a:lnTo>
                    <a:pt x="1031889" y="1440179"/>
                  </a:lnTo>
                  <a:lnTo>
                    <a:pt x="1066800" y="1440179"/>
                  </a:lnTo>
                  <a:lnTo>
                    <a:pt x="1047750" y="1421129"/>
                  </a:lnTo>
                  <a:close/>
                </a:path>
                <a:path w="2171700" h="2545079">
                  <a:moveTo>
                    <a:pt x="1066800" y="1440180"/>
                  </a:moveTo>
                  <a:lnTo>
                    <a:pt x="1031889" y="1440180"/>
                  </a:lnTo>
                  <a:lnTo>
                    <a:pt x="1038237" y="1446529"/>
                  </a:lnTo>
                  <a:lnTo>
                    <a:pt x="1073150" y="1446529"/>
                  </a:lnTo>
                  <a:lnTo>
                    <a:pt x="1066800" y="1440180"/>
                  </a:lnTo>
                  <a:close/>
                </a:path>
                <a:path w="2171700" h="2545079">
                  <a:moveTo>
                    <a:pt x="1073150" y="1446530"/>
                  </a:moveTo>
                  <a:lnTo>
                    <a:pt x="1038237" y="1446530"/>
                  </a:lnTo>
                  <a:lnTo>
                    <a:pt x="1063626" y="1471929"/>
                  </a:lnTo>
                  <a:lnTo>
                    <a:pt x="1098550" y="1471929"/>
                  </a:lnTo>
                  <a:lnTo>
                    <a:pt x="1073150" y="1446530"/>
                  </a:lnTo>
                  <a:close/>
                </a:path>
                <a:path w="2171700" h="2545079">
                  <a:moveTo>
                    <a:pt x="1098550" y="1471930"/>
                  </a:moveTo>
                  <a:lnTo>
                    <a:pt x="1063626" y="1471930"/>
                  </a:lnTo>
                  <a:lnTo>
                    <a:pt x="1069973" y="1478279"/>
                  </a:lnTo>
                  <a:lnTo>
                    <a:pt x="1104900" y="1478279"/>
                  </a:lnTo>
                  <a:lnTo>
                    <a:pt x="1098550" y="1471930"/>
                  </a:lnTo>
                  <a:close/>
                </a:path>
                <a:path w="2171700" h="2545079">
                  <a:moveTo>
                    <a:pt x="1104900" y="1478280"/>
                  </a:moveTo>
                  <a:lnTo>
                    <a:pt x="1069973" y="1478280"/>
                  </a:lnTo>
                  <a:lnTo>
                    <a:pt x="1095362" y="1503679"/>
                  </a:lnTo>
                  <a:lnTo>
                    <a:pt x="1130300" y="1503679"/>
                  </a:lnTo>
                  <a:lnTo>
                    <a:pt x="1104900" y="1478280"/>
                  </a:lnTo>
                  <a:close/>
                </a:path>
                <a:path w="2171700" h="2545079">
                  <a:moveTo>
                    <a:pt x="1130300" y="1503680"/>
                  </a:moveTo>
                  <a:lnTo>
                    <a:pt x="1095362" y="1503680"/>
                  </a:lnTo>
                  <a:lnTo>
                    <a:pt x="1101709" y="1510029"/>
                  </a:lnTo>
                  <a:lnTo>
                    <a:pt x="1136650" y="1510029"/>
                  </a:lnTo>
                  <a:lnTo>
                    <a:pt x="1130300" y="1503680"/>
                  </a:lnTo>
                  <a:close/>
                </a:path>
                <a:path w="2171700" h="2545079">
                  <a:moveTo>
                    <a:pt x="1136650" y="1510029"/>
                  </a:moveTo>
                  <a:lnTo>
                    <a:pt x="1101709" y="1510029"/>
                  </a:lnTo>
                  <a:lnTo>
                    <a:pt x="1110595" y="1518919"/>
                  </a:lnTo>
                  <a:lnTo>
                    <a:pt x="1145540" y="1518919"/>
                  </a:lnTo>
                  <a:lnTo>
                    <a:pt x="1136650" y="1510029"/>
                  </a:lnTo>
                  <a:close/>
                </a:path>
                <a:path w="2171700" h="2545079">
                  <a:moveTo>
                    <a:pt x="1145540" y="1518920"/>
                  </a:moveTo>
                  <a:lnTo>
                    <a:pt x="1110595" y="1518920"/>
                  </a:lnTo>
                  <a:lnTo>
                    <a:pt x="1127098" y="1535429"/>
                  </a:lnTo>
                  <a:lnTo>
                    <a:pt x="1162050" y="1535429"/>
                  </a:lnTo>
                  <a:lnTo>
                    <a:pt x="1145540" y="1518920"/>
                  </a:lnTo>
                  <a:close/>
                </a:path>
                <a:path w="2171700" h="2545079">
                  <a:moveTo>
                    <a:pt x="1162050" y="1535430"/>
                  </a:moveTo>
                  <a:lnTo>
                    <a:pt x="1127098" y="1535430"/>
                  </a:lnTo>
                  <a:lnTo>
                    <a:pt x="1146140" y="1554479"/>
                  </a:lnTo>
                  <a:lnTo>
                    <a:pt x="1181100" y="1554479"/>
                  </a:lnTo>
                  <a:lnTo>
                    <a:pt x="1162050" y="1535430"/>
                  </a:lnTo>
                  <a:close/>
                </a:path>
                <a:path w="2171700" h="2545079">
                  <a:moveTo>
                    <a:pt x="1181100" y="1554480"/>
                  </a:moveTo>
                  <a:lnTo>
                    <a:pt x="1146140" y="1554480"/>
                  </a:lnTo>
                  <a:lnTo>
                    <a:pt x="1158835" y="1567179"/>
                  </a:lnTo>
                  <a:lnTo>
                    <a:pt x="1193800" y="1567179"/>
                  </a:lnTo>
                  <a:lnTo>
                    <a:pt x="1181100" y="1554480"/>
                  </a:lnTo>
                  <a:close/>
                </a:path>
                <a:path w="2171700" h="2545079">
                  <a:moveTo>
                    <a:pt x="1193800" y="1567180"/>
                  </a:moveTo>
                  <a:lnTo>
                    <a:pt x="1158835" y="1567180"/>
                  </a:lnTo>
                  <a:lnTo>
                    <a:pt x="1165182" y="1573529"/>
                  </a:lnTo>
                  <a:lnTo>
                    <a:pt x="1200149" y="1573529"/>
                  </a:lnTo>
                  <a:lnTo>
                    <a:pt x="1193800" y="1567180"/>
                  </a:lnTo>
                  <a:close/>
                </a:path>
                <a:path w="2171700" h="2545079">
                  <a:moveTo>
                    <a:pt x="1200150" y="1573529"/>
                  </a:moveTo>
                  <a:lnTo>
                    <a:pt x="1165182" y="1573529"/>
                  </a:lnTo>
                  <a:lnTo>
                    <a:pt x="1171529" y="1579879"/>
                  </a:lnTo>
                  <a:lnTo>
                    <a:pt x="1206499" y="1579879"/>
                  </a:lnTo>
                  <a:lnTo>
                    <a:pt x="1200150" y="1573529"/>
                  </a:lnTo>
                  <a:close/>
                </a:path>
                <a:path w="2171700" h="2545079">
                  <a:moveTo>
                    <a:pt x="1206500" y="1579879"/>
                  </a:moveTo>
                  <a:lnTo>
                    <a:pt x="1171529" y="1579879"/>
                  </a:lnTo>
                  <a:lnTo>
                    <a:pt x="1190571" y="1598929"/>
                  </a:lnTo>
                  <a:lnTo>
                    <a:pt x="1225550" y="1598929"/>
                  </a:lnTo>
                  <a:lnTo>
                    <a:pt x="1206500" y="1579879"/>
                  </a:lnTo>
                  <a:close/>
                </a:path>
                <a:path w="2171700" h="2545079">
                  <a:moveTo>
                    <a:pt x="1225550" y="1598929"/>
                  </a:moveTo>
                  <a:lnTo>
                    <a:pt x="1190571" y="1598929"/>
                  </a:lnTo>
                  <a:lnTo>
                    <a:pt x="1196918" y="1605279"/>
                  </a:lnTo>
                  <a:lnTo>
                    <a:pt x="1231900" y="1605279"/>
                  </a:lnTo>
                  <a:lnTo>
                    <a:pt x="1225550" y="1598929"/>
                  </a:lnTo>
                  <a:close/>
                </a:path>
                <a:path w="2171700" h="2545079">
                  <a:moveTo>
                    <a:pt x="1231900" y="1605280"/>
                  </a:moveTo>
                  <a:lnTo>
                    <a:pt x="1196918" y="1605280"/>
                  </a:lnTo>
                  <a:lnTo>
                    <a:pt x="1222307" y="1630679"/>
                  </a:lnTo>
                  <a:lnTo>
                    <a:pt x="1257299" y="1630679"/>
                  </a:lnTo>
                  <a:lnTo>
                    <a:pt x="1231900" y="1605280"/>
                  </a:lnTo>
                  <a:close/>
                </a:path>
                <a:path w="2171700" h="2545079">
                  <a:moveTo>
                    <a:pt x="1257300" y="1630680"/>
                  </a:moveTo>
                  <a:lnTo>
                    <a:pt x="1222307" y="1630680"/>
                  </a:lnTo>
                  <a:lnTo>
                    <a:pt x="1241349" y="1649729"/>
                  </a:lnTo>
                  <a:lnTo>
                    <a:pt x="1276349" y="1649729"/>
                  </a:lnTo>
                  <a:lnTo>
                    <a:pt x="1257300" y="1630680"/>
                  </a:lnTo>
                  <a:close/>
                </a:path>
                <a:path w="2171700" h="2545079">
                  <a:moveTo>
                    <a:pt x="1276350" y="1649730"/>
                  </a:moveTo>
                  <a:lnTo>
                    <a:pt x="1241349" y="1649730"/>
                  </a:lnTo>
                  <a:lnTo>
                    <a:pt x="1260391" y="1668779"/>
                  </a:lnTo>
                  <a:lnTo>
                    <a:pt x="1295400" y="1668779"/>
                  </a:lnTo>
                  <a:lnTo>
                    <a:pt x="1276350" y="1649730"/>
                  </a:lnTo>
                  <a:close/>
                </a:path>
                <a:path w="2171700" h="2545079">
                  <a:moveTo>
                    <a:pt x="1295400" y="1668779"/>
                  </a:moveTo>
                  <a:lnTo>
                    <a:pt x="1260391" y="1668779"/>
                  </a:lnTo>
                  <a:lnTo>
                    <a:pt x="1275624" y="1684019"/>
                  </a:lnTo>
                  <a:lnTo>
                    <a:pt x="1310640" y="1684019"/>
                  </a:lnTo>
                  <a:lnTo>
                    <a:pt x="1295400" y="1668779"/>
                  </a:lnTo>
                  <a:close/>
                </a:path>
                <a:path w="2171700" h="2545079">
                  <a:moveTo>
                    <a:pt x="1310640" y="1684019"/>
                  </a:moveTo>
                  <a:lnTo>
                    <a:pt x="1275624" y="1684019"/>
                  </a:lnTo>
                  <a:lnTo>
                    <a:pt x="1279433" y="1687829"/>
                  </a:lnTo>
                  <a:lnTo>
                    <a:pt x="1314449" y="1687829"/>
                  </a:lnTo>
                  <a:lnTo>
                    <a:pt x="1310640" y="1684019"/>
                  </a:lnTo>
                  <a:close/>
                </a:path>
                <a:path w="2171700" h="2545079">
                  <a:moveTo>
                    <a:pt x="1314450" y="1687830"/>
                  </a:moveTo>
                  <a:lnTo>
                    <a:pt x="1279433" y="1687830"/>
                  </a:lnTo>
                  <a:lnTo>
                    <a:pt x="1281972" y="1690369"/>
                  </a:lnTo>
                  <a:lnTo>
                    <a:pt x="1316990" y="1690369"/>
                  </a:lnTo>
                  <a:lnTo>
                    <a:pt x="1314450" y="1687830"/>
                  </a:lnTo>
                  <a:close/>
                </a:path>
                <a:path w="2171700" h="2545079">
                  <a:moveTo>
                    <a:pt x="1316990" y="1690370"/>
                  </a:moveTo>
                  <a:lnTo>
                    <a:pt x="1281972" y="1690370"/>
                  </a:lnTo>
                  <a:lnTo>
                    <a:pt x="1285780" y="1694179"/>
                  </a:lnTo>
                  <a:lnTo>
                    <a:pt x="1320800" y="1694179"/>
                  </a:lnTo>
                  <a:lnTo>
                    <a:pt x="1316990" y="1690370"/>
                  </a:lnTo>
                  <a:close/>
                </a:path>
                <a:path w="2171700" h="2545079">
                  <a:moveTo>
                    <a:pt x="1320800" y="1694180"/>
                  </a:moveTo>
                  <a:lnTo>
                    <a:pt x="1285780" y="1694180"/>
                  </a:lnTo>
                  <a:lnTo>
                    <a:pt x="1294666" y="1703069"/>
                  </a:lnTo>
                  <a:lnTo>
                    <a:pt x="1329690" y="1703069"/>
                  </a:lnTo>
                  <a:lnTo>
                    <a:pt x="1320800" y="1694180"/>
                  </a:lnTo>
                  <a:close/>
                </a:path>
                <a:path w="2171700" h="2545079">
                  <a:moveTo>
                    <a:pt x="1329690" y="1703069"/>
                  </a:moveTo>
                  <a:lnTo>
                    <a:pt x="1294666" y="1703069"/>
                  </a:lnTo>
                  <a:lnTo>
                    <a:pt x="1304822" y="1713229"/>
                  </a:lnTo>
                  <a:lnTo>
                    <a:pt x="1339850" y="1713229"/>
                  </a:lnTo>
                  <a:lnTo>
                    <a:pt x="1329690" y="1703069"/>
                  </a:lnTo>
                  <a:close/>
                </a:path>
                <a:path w="2171700" h="2545079">
                  <a:moveTo>
                    <a:pt x="1339850" y="1713229"/>
                  </a:moveTo>
                  <a:lnTo>
                    <a:pt x="1304822" y="1713229"/>
                  </a:lnTo>
                  <a:lnTo>
                    <a:pt x="1307361" y="1715769"/>
                  </a:lnTo>
                  <a:lnTo>
                    <a:pt x="1342390" y="1715769"/>
                  </a:lnTo>
                  <a:lnTo>
                    <a:pt x="1339850" y="1713229"/>
                  </a:lnTo>
                  <a:close/>
                </a:path>
                <a:path w="2171700" h="2545079">
                  <a:moveTo>
                    <a:pt x="1342390" y="1715770"/>
                  </a:moveTo>
                  <a:lnTo>
                    <a:pt x="1307361" y="1715770"/>
                  </a:lnTo>
                  <a:lnTo>
                    <a:pt x="1311169" y="1719579"/>
                  </a:lnTo>
                  <a:lnTo>
                    <a:pt x="1346199" y="1719579"/>
                  </a:lnTo>
                  <a:lnTo>
                    <a:pt x="1342390" y="1715770"/>
                  </a:lnTo>
                  <a:close/>
                </a:path>
                <a:path w="2171700" h="2545079">
                  <a:moveTo>
                    <a:pt x="1346200" y="1719580"/>
                  </a:moveTo>
                  <a:lnTo>
                    <a:pt x="1311169" y="1719580"/>
                  </a:lnTo>
                  <a:lnTo>
                    <a:pt x="1313708" y="1722119"/>
                  </a:lnTo>
                  <a:lnTo>
                    <a:pt x="1348739" y="1722119"/>
                  </a:lnTo>
                  <a:lnTo>
                    <a:pt x="1346200" y="1719580"/>
                  </a:lnTo>
                  <a:close/>
                </a:path>
                <a:path w="2171700" h="2545079">
                  <a:moveTo>
                    <a:pt x="1348740" y="1722120"/>
                  </a:moveTo>
                  <a:lnTo>
                    <a:pt x="1313708" y="1722120"/>
                  </a:lnTo>
                  <a:lnTo>
                    <a:pt x="1326402" y="1734819"/>
                  </a:lnTo>
                  <a:lnTo>
                    <a:pt x="1361439" y="1734819"/>
                  </a:lnTo>
                  <a:lnTo>
                    <a:pt x="1348740" y="1722120"/>
                  </a:lnTo>
                  <a:close/>
                </a:path>
                <a:path w="2171700" h="2545079">
                  <a:moveTo>
                    <a:pt x="1972310" y="2345690"/>
                  </a:moveTo>
                  <a:lnTo>
                    <a:pt x="1937009" y="2345690"/>
                  </a:lnTo>
                  <a:lnTo>
                    <a:pt x="1940818" y="2349499"/>
                  </a:lnTo>
                  <a:lnTo>
                    <a:pt x="1976120" y="2349499"/>
                  </a:lnTo>
                  <a:lnTo>
                    <a:pt x="1972310" y="2345690"/>
                  </a:lnTo>
                  <a:close/>
                </a:path>
                <a:path w="2171700" h="2545079">
                  <a:moveTo>
                    <a:pt x="1969770" y="2343149"/>
                  </a:moveTo>
                  <a:lnTo>
                    <a:pt x="1934470" y="2343149"/>
                  </a:lnTo>
                  <a:lnTo>
                    <a:pt x="1935740" y="2344419"/>
                  </a:lnTo>
                  <a:lnTo>
                    <a:pt x="1971040" y="2344419"/>
                  </a:lnTo>
                  <a:lnTo>
                    <a:pt x="1969770" y="2343149"/>
                  </a:lnTo>
                  <a:close/>
                </a:path>
                <a:path w="2171700" h="2545079">
                  <a:moveTo>
                    <a:pt x="1965960" y="2339339"/>
                  </a:moveTo>
                  <a:lnTo>
                    <a:pt x="1930662" y="2339339"/>
                  </a:lnTo>
                  <a:lnTo>
                    <a:pt x="1933201" y="2341879"/>
                  </a:lnTo>
                  <a:lnTo>
                    <a:pt x="1968500" y="2341879"/>
                  </a:lnTo>
                  <a:lnTo>
                    <a:pt x="1965960" y="2339339"/>
                  </a:lnTo>
                  <a:close/>
                </a:path>
                <a:path w="2171700" h="2545079">
                  <a:moveTo>
                    <a:pt x="1963420" y="2336799"/>
                  </a:moveTo>
                  <a:lnTo>
                    <a:pt x="1928123" y="2336799"/>
                  </a:lnTo>
                  <a:lnTo>
                    <a:pt x="1929393" y="2338069"/>
                  </a:lnTo>
                  <a:lnTo>
                    <a:pt x="1964690" y="2338069"/>
                  </a:lnTo>
                  <a:lnTo>
                    <a:pt x="1963420" y="2336799"/>
                  </a:lnTo>
                  <a:close/>
                </a:path>
                <a:path w="2171700" h="2545079">
                  <a:moveTo>
                    <a:pt x="1959610" y="2332989"/>
                  </a:moveTo>
                  <a:lnTo>
                    <a:pt x="1924315" y="2332989"/>
                  </a:lnTo>
                  <a:lnTo>
                    <a:pt x="1926854" y="2335529"/>
                  </a:lnTo>
                  <a:lnTo>
                    <a:pt x="1962150" y="2335529"/>
                  </a:lnTo>
                  <a:lnTo>
                    <a:pt x="1959610" y="2332989"/>
                  </a:lnTo>
                  <a:close/>
                </a:path>
                <a:path w="2171700" h="2545079">
                  <a:moveTo>
                    <a:pt x="1957070" y="2330449"/>
                  </a:moveTo>
                  <a:lnTo>
                    <a:pt x="1921776" y="2330449"/>
                  </a:lnTo>
                  <a:lnTo>
                    <a:pt x="1923045" y="2331719"/>
                  </a:lnTo>
                  <a:lnTo>
                    <a:pt x="1958340" y="2331719"/>
                  </a:lnTo>
                  <a:lnTo>
                    <a:pt x="1957070" y="2330449"/>
                  </a:lnTo>
                  <a:close/>
                </a:path>
                <a:path w="2171700" h="2545079">
                  <a:moveTo>
                    <a:pt x="1953260" y="2326639"/>
                  </a:moveTo>
                  <a:lnTo>
                    <a:pt x="1917968" y="2326639"/>
                  </a:lnTo>
                  <a:lnTo>
                    <a:pt x="1920506" y="2329179"/>
                  </a:lnTo>
                  <a:lnTo>
                    <a:pt x="1955800" y="2329179"/>
                  </a:lnTo>
                  <a:lnTo>
                    <a:pt x="1953260" y="2326639"/>
                  </a:lnTo>
                  <a:close/>
                </a:path>
                <a:path w="2171700" h="2545079">
                  <a:moveTo>
                    <a:pt x="1950720" y="2324099"/>
                  </a:moveTo>
                  <a:lnTo>
                    <a:pt x="1915429" y="2324099"/>
                  </a:lnTo>
                  <a:lnTo>
                    <a:pt x="1916698" y="2325369"/>
                  </a:lnTo>
                  <a:lnTo>
                    <a:pt x="1951990" y="2325369"/>
                  </a:lnTo>
                  <a:lnTo>
                    <a:pt x="1950720" y="2324099"/>
                  </a:lnTo>
                  <a:close/>
                </a:path>
                <a:path w="2171700" h="2545079">
                  <a:moveTo>
                    <a:pt x="1946910" y="2320289"/>
                  </a:moveTo>
                  <a:lnTo>
                    <a:pt x="1911620" y="2320289"/>
                  </a:lnTo>
                  <a:lnTo>
                    <a:pt x="1914159" y="2322829"/>
                  </a:lnTo>
                  <a:lnTo>
                    <a:pt x="1949450" y="2322829"/>
                  </a:lnTo>
                  <a:lnTo>
                    <a:pt x="1946910" y="2320289"/>
                  </a:lnTo>
                  <a:close/>
                </a:path>
                <a:path w="2171700" h="2545079">
                  <a:moveTo>
                    <a:pt x="1944369" y="2317749"/>
                  </a:moveTo>
                  <a:lnTo>
                    <a:pt x="1909081" y="2317749"/>
                  </a:lnTo>
                  <a:lnTo>
                    <a:pt x="1910351" y="2319019"/>
                  </a:lnTo>
                  <a:lnTo>
                    <a:pt x="1945640" y="2319019"/>
                  </a:lnTo>
                  <a:lnTo>
                    <a:pt x="1944369" y="2317749"/>
                  </a:lnTo>
                  <a:close/>
                </a:path>
                <a:path w="2171700" h="2545079">
                  <a:moveTo>
                    <a:pt x="1940559" y="2313939"/>
                  </a:moveTo>
                  <a:lnTo>
                    <a:pt x="1905273" y="2313939"/>
                  </a:lnTo>
                  <a:lnTo>
                    <a:pt x="1907812" y="2316479"/>
                  </a:lnTo>
                  <a:lnTo>
                    <a:pt x="1943099" y="2316479"/>
                  </a:lnTo>
                  <a:lnTo>
                    <a:pt x="1940559" y="2313939"/>
                  </a:lnTo>
                  <a:close/>
                </a:path>
                <a:path w="2171700" h="2545079">
                  <a:moveTo>
                    <a:pt x="1938020" y="2311399"/>
                  </a:moveTo>
                  <a:lnTo>
                    <a:pt x="1902734" y="2311399"/>
                  </a:lnTo>
                  <a:lnTo>
                    <a:pt x="1904004" y="2312669"/>
                  </a:lnTo>
                  <a:lnTo>
                    <a:pt x="1939289" y="2312669"/>
                  </a:lnTo>
                  <a:lnTo>
                    <a:pt x="1938020" y="2311399"/>
                  </a:lnTo>
                  <a:close/>
                </a:path>
                <a:path w="2171700" h="2545079">
                  <a:moveTo>
                    <a:pt x="1934210" y="2307590"/>
                  </a:moveTo>
                  <a:lnTo>
                    <a:pt x="1898926" y="2307590"/>
                  </a:lnTo>
                  <a:lnTo>
                    <a:pt x="1901465" y="2310129"/>
                  </a:lnTo>
                  <a:lnTo>
                    <a:pt x="1936749" y="2310129"/>
                  </a:lnTo>
                  <a:lnTo>
                    <a:pt x="1934210" y="2307590"/>
                  </a:lnTo>
                  <a:close/>
                </a:path>
                <a:path w="2171700" h="2545079">
                  <a:moveTo>
                    <a:pt x="1931670" y="2305049"/>
                  </a:moveTo>
                  <a:lnTo>
                    <a:pt x="1896387" y="2305049"/>
                  </a:lnTo>
                  <a:lnTo>
                    <a:pt x="1897656" y="2306319"/>
                  </a:lnTo>
                  <a:lnTo>
                    <a:pt x="1932940" y="2306319"/>
                  </a:lnTo>
                  <a:lnTo>
                    <a:pt x="1931670" y="2305049"/>
                  </a:lnTo>
                  <a:close/>
                </a:path>
                <a:path w="2171700" h="2545079">
                  <a:moveTo>
                    <a:pt x="1927860" y="2301239"/>
                  </a:moveTo>
                  <a:lnTo>
                    <a:pt x="1892578" y="2301239"/>
                  </a:lnTo>
                  <a:lnTo>
                    <a:pt x="1895117" y="2303779"/>
                  </a:lnTo>
                  <a:lnTo>
                    <a:pt x="1930400" y="2303779"/>
                  </a:lnTo>
                  <a:lnTo>
                    <a:pt x="1927860" y="2301239"/>
                  </a:lnTo>
                  <a:close/>
                </a:path>
                <a:path w="2171700" h="2545079">
                  <a:moveTo>
                    <a:pt x="1925320" y="2298699"/>
                  </a:moveTo>
                  <a:lnTo>
                    <a:pt x="1890040" y="2298699"/>
                  </a:lnTo>
                  <a:lnTo>
                    <a:pt x="1891309" y="2299970"/>
                  </a:lnTo>
                  <a:lnTo>
                    <a:pt x="1926590" y="2299970"/>
                  </a:lnTo>
                  <a:lnTo>
                    <a:pt x="1925320" y="2298699"/>
                  </a:lnTo>
                  <a:close/>
                </a:path>
                <a:path w="2171700" h="2545079">
                  <a:moveTo>
                    <a:pt x="1921510" y="2294890"/>
                  </a:moveTo>
                  <a:lnTo>
                    <a:pt x="1886231" y="2294890"/>
                  </a:lnTo>
                  <a:lnTo>
                    <a:pt x="1888770" y="2297429"/>
                  </a:lnTo>
                  <a:lnTo>
                    <a:pt x="1924050" y="2297429"/>
                  </a:lnTo>
                  <a:lnTo>
                    <a:pt x="1921510" y="2294890"/>
                  </a:lnTo>
                  <a:close/>
                </a:path>
                <a:path w="2171700" h="2545079">
                  <a:moveTo>
                    <a:pt x="1918970" y="2292349"/>
                  </a:moveTo>
                  <a:lnTo>
                    <a:pt x="1883692" y="2292349"/>
                  </a:lnTo>
                  <a:lnTo>
                    <a:pt x="1884962" y="2293619"/>
                  </a:lnTo>
                  <a:lnTo>
                    <a:pt x="1920240" y="2293619"/>
                  </a:lnTo>
                  <a:lnTo>
                    <a:pt x="1918970" y="2292349"/>
                  </a:lnTo>
                  <a:close/>
                </a:path>
                <a:path w="2171700" h="2545079">
                  <a:moveTo>
                    <a:pt x="1915160" y="2288539"/>
                  </a:moveTo>
                  <a:lnTo>
                    <a:pt x="1879884" y="2288539"/>
                  </a:lnTo>
                  <a:lnTo>
                    <a:pt x="1882423" y="2291079"/>
                  </a:lnTo>
                  <a:lnTo>
                    <a:pt x="1917700" y="2291079"/>
                  </a:lnTo>
                  <a:lnTo>
                    <a:pt x="1915160" y="2288539"/>
                  </a:lnTo>
                  <a:close/>
                </a:path>
                <a:path w="2171700" h="2545079">
                  <a:moveTo>
                    <a:pt x="1912620" y="2285999"/>
                  </a:moveTo>
                  <a:lnTo>
                    <a:pt x="1877345" y="2285999"/>
                  </a:lnTo>
                  <a:lnTo>
                    <a:pt x="1878614" y="2287270"/>
                  </a:lnTo>
                  <a:lnTo>
                    <a:pt x="1913890" y="2287270"/>
                  </a:lnTo>
                  <a:lnTo>
                    <a:pt x="1912620" y="2285999"/>
                  </a:lnTo>
                  <a:close/>
                </a:path>
                <a:path w="2171700" h="2545079">
                  <a:moveTo>
                    <a:pt x="1908810" y="2282189"/>
                  </a:moveTo>
                  <a:lnTo>
                    <a:pt x="1873537" y="2282189"/>
                  </a:lnTo>
                  <a:lnTo>
                    <a:pt x="1876076" y="2284729"/>
                  </a:lnTo>
                  <a:lnTo>
                    <a:pt x="1911350" y="2284729"/>
                  </a:lnTo>
                  <a:lnTo>
                    <a:pt x="1908810" y="2282189"/>
                  </a:lnTo>
                  <a:close/>
                </a:path>
                <a:path w="2171700" h="2545079">
                  <a:moveTo>
                    <a:pt x="1906270" y="2279649"/>
                  </a:moveTo>
                  <a:lnTo>
                    <a:pt x="1870998" y="2279649"/>
                  </a:lnTo>
                  <a:lnTo>
                    <a:pt x="1872267" y="2280919"/>
                  </a:lnTo>
                  <a:lnTo>
                    <a:pt x="1907540" y="2280919"/>
                  </a:lnTo>
                  <a:lnTo>
                    <a:pt x="1906270" y="2279649"/>
                  </a:lnTo>
                  <a:close/>
                </a:path>
                <a:path w="2171700" h="2545079">
                  <a:moveTo>
                    <a:pt x="1902460" y="2275839"/>
                  </a:moveTo>
                  <a:lnTo>
                    <a:pt x="1867189" y="2275839"/>
                  </a:lnTo>
                  <a:lnTo>
                    <a:pt x="1869728" y="2278379"/>
                  </a:lnTo>
                  <a:lnTo>
                    <a:pt x="1905000" y="2278379"/>
                  </a:lnTo>
                  <a:lnTo>
                    <a:pt x="1902460" y="2275839"/>
                  </a:lnTo>
                  <a:close/>
                </a:path>
                <a:path w="2171700" h="2545079">
                  <a:moveTo>
                    <a:pt x="1899920" y="2273299"/>
                  </a:moveTo>
                  <a:lnTo>
                    <a:pt x="1864650" y="2273299"/>
                  </a:lnTo>
                  <a:lnTo>
                    <a:pt x="1865920" y="2274569"/>
                  </a:lnTo>
                  <a:lnTo>
                    <a:pt x="1901189" y="2274569"/>
                  </a:lnTo>
                  <a:lnTo>
                    <a:pt x="1899920" y="2273299"/>
                  </a:lnTo>
                  <a:close/>
                </a:path>
                <a:path w="2171700" h="2545079">
                  <a:moveTo>
                    <a:pt x="1896110" y="2269489"/>
                  </a:moveTo>
                  <a:lnTo>
                    <a:pt x="1860842" y="2269489"/>
                  </a:lnTo>
                  <a:lnTo>
                    <a:pt x="1863381" y="2272029"/>
                  </a:lnTo>
                  <a:lnTo>
                    <a:pt x="1898650" y="2272029"/>
                  </a:lnTo>
                  <a:lnTo>
                    <a:pt x="1896110" y="2269489"/>
                  </a:lnTo>
                  <a:close/>
                </a:path>
                <a:path w="2171700" h="2545079">
                  <a:moveTo>
                    <a:pt x="1893570" y="2266949"/>
                  </a:moveTo>
                  <a:lnTo>
                    <a:pt x="1858303" y="2266949"/>
                  </a:lnTo>
                  <a:lnTo>
                    <a:pt x="1859573" y="2268219"/>
                  </a:lnTo>
                  <a:lnTo>
                    <a:pt x="1894840" y="2268219"/>
                  </a:lnTo>
                  <a:lnTo>
                    <a:pt x="1893570" y="2266949"/>
                  </a:lnTo>
                  <a:close/>
                </a:path>
                <a:path w="2171700" h="2545079">
                  <a:moveTo>
                    <a:pt x="1889760" y="2263139"/>
                  </a:moveTo>
                  <a:lnTo>
                    <a:pt x="1854495" y="2263139"/>
                  </a:lnTo>
                  <a:lnTo>
                    <a:pt x="1857034" y="2265679"/>
                  </a:lnTo>
                  <a:lnTo>
                    <a:pt x="1892300" y="2265679"/>
                  </a:lnTo>
                  <a:lnTo>
                    <a:pt x="1889760" y="2263139"/>
                  </a:lnTo>
                  <a:close/>
                </a:path>
                <a:path w="2171700" h="2545079">
                  <a:moveTo>
                    <a:pt x="1887220" y="2260599"/>
                  </a:moveTo>
                  <a:lnTo>
                    <a:pt x="1851956" y="2260599"/>
                  </a:lnTo>
                  <a:lnTo>
                    <a:pt x="1853225" y="2261869"/>
                  </a:lnTo>
                  <a:lnTo>
                    <a:pt x="1888490" y="2261869"/>
                  </a:lnTo>
                  <a:lnTo>
                    <a:pt x="1887220" y="2260599"/>
                  </a:lnTo>
                  <a:close/>
                </a:path>
                <a:path w="2171700" h="2545079">
                  <a:moveTo>
                    <a:pt x="1883410" y="2256789"/>
                  </a:moveTo>
                  <a:lnTo>
                    <a:pt x="1848148" y="2256789"/>
                  </a:lnTo>
                  <a:lnTo>
                    <a:pt x="1850686" y="2259329"/>
                  </a:lnTo>
                  <a:lnTo>
                    <a:pt x="1885950" y="2259329"/>
                  </a:lnTo>
                  <a:lnTo>
                    <a:pt x="1883410" y="2256789"/>
                  </a:lnTo>
                  <a:close/>
                </a:path>
                <a:path w="2171700" h="2545079">
                  <a:moveTo>
                    <a:pt x="1880870" y="2254249"/>
                  </a:moveTo>
                  <a:lnTo>
                    <a:pt x="1845609" y="2254249"/>
                  </a:lnTo>
                  <a:lnTo>
                    <a:pt x="1846878" y="2255519"/>
                  </a:lnTo>
                  <a:lnTo>
                    <a:pt x="1882140" y="2255519"/>
                  </a:lnTo>
                  <a:lnTo>
                    <a:pt x="1880870" y="2254249"/>
                  </a:lnTo>
                  <a:close/>
                </a:path>
                <a:path w="2171700" h="2545079">
                  <a:moveTo>
                    <a:pt x="1874520" y="2247900"/>
                  </a:moveTo>
                  <a:lnTo>
                    <a:pt x="1839261" y="2247900"/>
                  </a:lnTo>
                  <a:lnTo>
                    <a:pt x="1844339" y="2252979"/>
                  </a:lnTo>
                  <a:lnTo>
                    <a:pt x="1879600" y="2252979"/>
                  </a:lnTo>
                  <a:lnTo>
                    <a:pt x="1874520" y="2247900"/>
                  </a:lnTo>
                  <a:close/>
                </a:path>
                <a:path w="2171700" h="2545079">
                  <a:moveTo>
                    <a:pt x="1870710" y="2244089"/>
                  </a:moveTo>
                  <a:lnTo>
                    <a:pt x="1835453" y="2244089"/>
                  </a:lnTo>
                  <a:lnTo>
                    <a:pt x="1837992" y="2246629"/>
                  </a:lnTo>
                  <a:lnTo>
                    <a:pt x="1873250" y="2246629"/>
                  </a:lnTo>
                  <a:lnTo>
                    <a:pt x="1870710" y="2244089"/>
                  </a:lnTo>
                  <a:close/>
                </a:path>
                <a:path w="2171700" h="2545079">
                  <a:moveTo>
                    <a:pt x="1868170" y="2241549"/>
                  </a:moveTo>
                  <a:lnTo>
                    <a:pt x="1832914" y="2241549"/>
                  </a:lnTo>
                  <a:lnTo>
                    <a:pt x="1834184" y="2242819"/>
                  </a:lnTo>
                  <a:lnTo>
                    <a:pt x="1869440" y="2242819"/>
                  </a:lnTo>
                  <a:lnTo>
                    <a:pt x="1868170" y="2241549"/>
                  </a:lnTo>
                  <a:close/>
                </a:path>
                <a:path w="2171700" h="2545079">
                  <a:moveTo>
                    <a:pt x="1864360" y="2237739"/>
                  </a:moveTo>
                  <a:lnTo>
                    <a:pt x="1829106" y="2237739"/>
                  </a:lnTo>
                  <a:lnTo>
                    <a:pt x="1831645" y="2240279"/>
                  </a:lnTo>
                  <a:lnTo>
                    <a:pt x="1866900" y="2240279"/>
                  </a:lnTo>
                  <a:lnTo>
                    <a:pt x="1864360" y="2237739"/>
                  </a:lnTo>
                  <a:close/>
                </a:path>
                <a:path w="2171700" h="2545079">
                  <a:moveTo>
                    <a:pt x="1861820" y="2235199"/>
                  </a:moveTo>
                  <a:lnTo>
                    <a:pt x="1826567" y="2235199"/>
                  </a:lnTo>
                  <a:lnTo>
                    <a:pt x="1827836" y="2236469"/>
                  </a:lnTo>
                  <a:lnTo>
                    <a:pt x="1863090" y="2236469"/>
                  </a:lnTo>
                  <a:lnTo>
                    <a:pt x="1861820" y="2235199"/>
                  </a:lnTo>
                  <a:close/>
                </a:path>
                <a:path w="2171700" h="2545079">
                  <a:moveTo>
                    <a:pt x="1858009" y="2231389"/>
                  </a:moveTo>
                  <a:lnTo>
                    <a:pt x="1822759" y="2231389"/>
                  </a:lnTo>
                  <a:lnTo>
                    <a:pt x="1825297" y="2233929"/>
                  </a:lnTo>
                  <a:lnTo>
                    <a:pt x="1860550" y="2233929"/>
                  </a:lnTo>
                  <a:lnTo>
                    <a:pt x="1858009" y="2231389"/>
                  </a:lnTo>
                  <a:close/>
                </a:path>
                <a:path w="2171700" h="2545079">
                  <a:moveTo>
                    <a:pt x="1855469" y="2228849"/>
                  </a:moveTo>
                  <a:lnTo>
                    <a:pt x="1820220" y="2228849"/>
                  </a:lnTo>
                  <a:lnTo>
                    <a:pt x="1821489" y="2230119"/>
                  </a:lnTo>
                  <a:lnTo>
                    <a:pt x="1856740" y="2230119"/>
                  </a:lnTo>
                  <a:lnTo>
                    <a:pt x="1855469" y="2228849"/>
                  </a:lnTo>
                  <a:close/>
                </a:path>
                <a:path w="2171700" h="2545079">
                  <a:moveTo>
                    <a:pt x="1851659" y="2225039"/>
                  </a:moveTo>
                  <a:lnTo>
                    <a:pt x="1816411" y="2225039"/>
                  </a:lnTo>
                  <a:lnTo>
                    <a:pt x="1818950" y="2227579"/>
                  </a:lnTo>
                  <a:lnTo>
                    <a:pt x="1854200" y="2227579"/>
                  </a:lnTo>
                  <a:lnTo>
                    <a:pt x="1851659" y="2225039"/>
                  </a:lnTo>
                  <a:close/>
                </a:path>
                <a:path w="2171700" h="2545079">
                  <a:moveTo>
                    <a:pt x="1849120" y="2222499"/>
                  </a:moveTo>
                  <a:lnTo>
                    <a:pt x="1813872" y="2222499"/>
                  </a:lnTo>
                  <a:lnTo>
                    <a:pt x="1815142" y="2223769"/>
                  </a:lnTo>
                  <a:lnTo>
                    <a:pt x="1850389" y="2223769"/>
                  </a:lnTo>
                  <a:lnTo>
                    <a:pt x="1849120" y="2222499"/>
                  </a:lnTo>
                  <a:close/>
                </a:path>
                <a:path w="2171700" h="2545079">
                  <a:moveTo>
                    <a:pt x="1845309" y="2218689"/>
                  </a:moveTo>
                  <a:lnTo>
                    <a:pt x="1810064" y="2218689"/>
                  </a:lnTo>
                  <a:lnTo>
                    <a:pt x="1812603" y="2221229"/>
                  </a:lnTo>
                  <a:lnTo>
                    <a:pt x="1847850" y="2221229"/>
                  </a:lnTo>
                  <a:lnTo>
                    <a:pt x="1845309" y="2218689"/>
                  </a:lnTo>
                  <a:close/>
                </a:path>
                <a:path w="2171700" h="2545079">
                  <a:moveTo>
                    <a:pt x="1842770" y="2216149"/>
                  </a:moveTo>
                  <a:lnTo>
                    <a:pt x="1807525" y="2216149"/>
                  </a:lnTo>
                  <a:lnTo>
                    <a:pt x="1808795" y="2217420"/>
                  </a:lnTo>
                  <a:lnTo>
                    <a:pt x="1844040" y="2217420"/>
                  </a:lnTo>
                  <a:lnTo>
                    <a:pt x="1842770" y="2216149"/>
                  </a:lnTo>
                  <a:close/>
                </a:path>
                <a:path w="2171700" h="2545079">
                  <a:moveTo>
                    <a:pt x="1838960" y="2212340"/>
                  </a:moveTo>
                  <a:lnTo>
                    <a:pt x="1803717" y="2212340"/>
                  </a:lnTo>
                  <a:lnTo>
                    <a:pt x="1806256" y="2214879"/>
                  </a:lnTo>
                  <a:lnTo>
                    <a:pt x="1841500" y="2214879"/>
                  </a:lnTo>
                  <a:lnTo>
                    <a:pt x="1838960" y="2212340"/>
                  </a:lnTo>
                  <a:close/>
                </a:path>
                <a:path w="2171700" h="2545079">
                  <a:moveTo>
                    <a:pt x="1836420" y="2209799"/>
                  </a:moveTo>
                  <a:lnTo>
                    <a:pt x="1801178" y="2209799"/>
                  </a:lnTo>
                  <a:lnTo>
                    <a:pt x="1802447" y="2211070"/>
                  </a:lnTo>
                  <a:lnTo>
                    <a:pt x="1837690" y="2211070"/>
                  </a:lnTo>
                  <a:lnTo>
                    <a:pt x="1836420" y="2209799"/>
                  </a:lnTo>
                  <a:close/>
                </a:path>
                <a:path w="2171700" h="2545079">
                  <a:moveTo>
                    <a:pt x="1832610" y="2205990"/>
                  </a:moveTo>
                  <a:lnTo>
                    <a:pt x="1797369" y="2205990"/>
                  </a:lnTo>
                  <a:lnTo>
                    <a:pt x="1799908" y="2208529"/>
                  </a:lnTo>
                  <a:lnTo>
                    <a:pt x="1835150" y="2208529"/>
                  </a:lnTo>
                  <a:lnTo>
                    <a:pt x="1832610" y="2205990"/>
                  </a:lnTo>
                  <a:close/>
                </a:path>
                <a:path w="2171700" h="2545079">
                  <a:moveTo>
                    <a:pt x="1830070" y="2203449"/>
                  </a:moveTo>
                  <a:lnTo>
                    <a:pt x="1794831" y="2203449"/>
                  </a:lnTo>
                  <a:lnTo>
                    <a:pt x="1796100" y="2204720"/>
                  </a:lnTo>
                  <a:lnTo>
                    <a:pt x="1831340" y="2204720"/>
                  </a:lnTo>
                  <a:lnTo>
                    <a:pt x="1830070" y="2203449"/>
                  </a:lnTo>
                  <a:close/>
                </a:path>
                <a:path w="2171700" h="2545079">
                  <a:moveTo>
                    <a:pt x="1826260" y="2199639"/>
                  </a:moveTo>
                  <a:lnTo>
                    <a:pt x="1791022" y="2199639"/>
                  </a:lnTo>
                  <a:lnTo>
                    <a:pt x="1793561" y="2202179"/>
                  </a:lnTo>
                  <a:lnTo>
                    <a:pt x="1828800" y="2202179"/>
                  </a:lnTo>
                  <a:lnTo>
                    <a:pt x="1826260" y="2199639"/>
                  </a:lnTo>
                  <a:close/>
                </a:path>
                <a:path w="2171700" h="2545079">
                  <a:moveTo>
                    <a:pt x="1823720" y="2197099"/>
                  </a:moveTo>
                  <a:lnTo>
                    <a:pt x="1788483" y="2197099"/>
                  </a:lnTo>
                  <a:lnTo>
                    <a:pt x="1789753" y="2198370"/>
                  </a:lnTo>
                  <a:lnTo>
                    <a:pt x="1824990" y="2198370"/>
                  </a:lnTo>
                  <a:lnTo>
                    <a:pt x="1823720" y="2197099"/>
                  </a:lnTo>
                  <a:close/>
                </a:path>
                <a:path w="2171700" h="2545079">
                  <a:moveTo>
                    <a:pt x="1819910" y="2193289"/>
                  </a:moveTo>
                  <a:lnTo>
                    <a:pt x="1784675" y="2193289"/>
                  </a:lnTo>
                  <a:lnTo>
                    <a:pt x="1787214" y="2195829"/>
                  </a:lnTo>
                  <a:lnTo>
                    <a:pt x="1822450" y="2195829"/>
                  </a:lnTo>
                  <a:lnTo>
                    <a:pt x="1819910" y="2193289"/>
                  </a:lnTo>
                  <a:close/>
                </a:path>
                <a:path w="2171700" h="2545079">
                  <a:moveTo>
                    <a:pt x="1817370" y="2190749"/>
                  </a:moveTo>
                  <a:lnTo>
                    <a:pt x="1782136" y="2190749"/>
                  </a:lnTo>
                  <a:lnTo>
                    <a:pt x="1783405" y="2192019"/>
                  </a:lnTo>
                  <a:lnTo>
                    <a:pt x="1818639" y="2192019"/>
                  </a:lnTo>
                  <a:lnTo>
                    <a:pt x="1817370" y="2190749"/>
                  </a:lnTo>
                  <a:close/>
                </a:path>
                <a:path w="2171700" h="2545079">
                  <a:moveTo>
                    <a:pt x="1811020" y="2184399"/>
                  </a:moveTo>
                  <a:lnTo>
                    <a:pt x="1775789" y="2184399"/>
                  </a:lnTo>
                  <a:lnTo>
                    <a:pt x="1780867" y="2189479"/>
                  </a:lnTo>
                  <a:lnTo>
                    <a:pt x="1816100" y="2189479"/>
                  </a:lnTo>
                  <a:lnTo>
                    <a:pt x="1811020" y="2184399"/>
                  </a:lnTo>
                  <a:close/>
                </a:path>
                <a:path w="2171700" h="2545079">
                  <a:moveTo>
                    <a:pt x="1804669" y="2178049"/>
                  </a:moveTo>
                  <a:lnTo>
                    <a:pt x="1769441" y="2178049"/>
                  </a:lnTo>
                  <a:lnTo>
                    <a:pt x="1774519" y="2183129"/>
                  </a:lnTo>
                  <a:lnTo>
                    <a:pt x="1809750" y="2183129"/>
                  </a:lnTo>
                  <a:lnTo>
                    <a:pt x="1804669" y="2178049"/>
                  </a:lnTo>
                  <a:close/>
                </a:path>
                <a:path w="2171700" h="2545079">
                  <a:moveTo>
                    <a:pt x="1798320" y="2171699"/>
                  </a:moveTo>
                  <a:lnTo>
                    <a:pt x="1763094" y="2171699"/>
                  </a:lnTo>
                  <a:lnTo>
                    <a:pt x="1768172" y="2176779"/>
                  </a:lnTo>
                  <a:lnTo>
                    <a:pt x="1803400" y="2176779"/>
                  </a:lnTo>
                  <a:lnTo>
                    <a:pt x="1798320" y="2171699"/>
                  </a:lnTo>
                  <a:close/>
                </a:path>
                <a:path w="2171700" h="2545079">
                  <a:moveTo>
                    <a:pt x="1791970" y="2165349"/>
                  </a:moveTo>
                  <a:lnTo>
                    <a:pt x="1756747" y="2165349"/>
                  </a:lnTo>
                  <a:lnTo>
                    <a:pt x="1761825" y="2170429"/>
                  </a:lnTo>
                  <a:lnTo>
                    <a:pt x="1797050" y="2170429"/>
                  </a:lnTo>
                  <a:lnTo>
                    <a:pt x="1791970" y="2165349"/>
                  </a:lnTo>
                  <a:close/>
                </a:path>
                <a:path w="2171700" h="2545079">
                  <a:moveTo>
                    <a:pt x="1785619" y="2158999"/>
                  </a:moveTo>
                  <a:lnTo>
                    <a:pt x="1750400" y="2158999"/>
                  </a:lnTo>
                  <a:lnTo>
                    <a:pt x="1755478" y="2164079"/>
                  </a:lnTo>
                  <a:lnTo>
                    <a:pt x="1790700" y="2164079"/>
                  </a:lnTo>
                  <a:lnTo>
                    <a:pt x="1785619" y="2158999"/>
                  </a:lnTo>
                  <a:close/>
                </a:path>
                <a:path w="2171700" h="2545079">
                  <a:moveTo>
                    <a:pt x="1779269" y="2152649"/>
                  </a:moveTo>
                  <a:lnTo>
                    <a:pt x="1744052" y="2152649"/>
                  </a:lnTo>
                  <a:lnTo>
                    <a:pt x="1749130" y="2157729"/>
                  </a:lnTo>
                  <a:lnTo>
                    <a:pt x="1784350" y="2157729"/>
                  </a:lnTo>
                  <a:lnTo>
                    <a:pt x="1779269" y="2152649"/>
                  </a:lnTo>
                  <a:close/>
                </a:path>
                <a:path w="2171700" h="2545079">
                  <a:moveTo>
                    <a:pt x="1772919" y="2146299"/>
                  </a:moveTo>
                  <a:lnTo>
                    <a:pt x="1737705" y="2146299"/>
                  </a:lnTo>
                  <a:lnTo>
                    <a:pt x="1742783" y="2151379"/>
                  </a:lnTo>
                  <a:lnTo>
                    <a:pt x="1778000" y="2151379"/>
                  </a:lnTo>
                  <a:lnTo>
                    <a:pt x="1772919" y="2146299"/>
                  </a:lnTo>
                  <a:close/>
                </a:path>
                <a:path w="2171700" h="2545079">
                  <a:moveTo>
                    <a:pt x="1767839" y="2141219"/>
                  </a:moveTo>
                  <a:lnTo>
                    <a:pt x="1732627" y="2141219"/>
                  </a:lnTo>
                  <a:lnTo>
                    <a:pt x="1736436" y="2145029"/>
                  </a:lnTo>
                  <a:lnTo>
                    <a:pt x="1771649" y="2145029"/>
                  </a:lnTo>
                  <a:lnTo>
                    <a:pt x="1767839" y="2141219"/>
                  </a:lnTo>
                  <a:close/>
                </a:path>
                <a:path w="2171700" h="2545079">
                  <a:moveTo>
                    <a:pt x="1761490" y="2134870"/>
                  </a:moveTo>
                  <a:lnTo>
                    <a:pt x="1726280" y="2134870"/>
                  </a:lnTo>
                  <a:lnTo>
                    <a:pt x="1731358" y="2139949"/>
                  </a:lnTo>
                  <a:lnTo>
                    <a:pt x="1766570" y="2139949"/>
                  </a:lnTo>
                  <a:lnTo>
                    <a:pt x="1761490" y="2134870"/>
                  </a:lnTo>
                  <a:close/>
                </a:path>
                <a:path w="2171700" h="2545079">
                  <a:moveTo>
                    <a:pt x="1755140" y="2128520"/>
                  </a:moveTo>
                  <a:lnTo>
                    <a:pt x="1719933" y="2128520"/>
                  </a:lnTo>
                  <a:lnTo>
                    <a:pt x="1725011" y="2133599"/>
                  </a:lnTo>
                  <a:lnTo>
                    <a:pt x="1760220" y="2133599"/>
                  </a:lnTo>
                  <a:lnTo>
                    <a:pt x="1755140" y="2128520"/>
                  </a:lnTo>
                  <a:close/>
                </a:path>
                <a:path w="2171700" h="2545079">
                  <a:moveTo>
                    <a:pt x="1748790" y="2122169"/>
                  </a:moveTo>
                  <a:lnTo>
                    <a:pt x="1713586" y="2122169"/>
                  </a:lnTo>
                  <a:lnTo>
                    <a:pt x="1718663" y="2127249"/>
                  </a:lnTo>
                  <a:lnTo>
                    <a:pt x="1753870" y="2127249"/>
                  </a:lnTo>
                  <a:lnTo>
                    <a:pt x="1748790" y="2122169"/>
                  </a:lnTo>
                  <a:close/>
                </a:path>
                <a:path w="2171700" h="2545079">
                  <a:moveTo>
                    <a:pt x="1742440" y="2115820"/>
                  </a:moveTo>
                  <a:lnTo>
                    <a:pt x="1707238" y="2115820"/>
                  </a:lnTo>
                  <a:lnTo>
                    <a:pt x="1712316" y="2120899"/>
                  </a:lnTo>
                  <a:lnTo>
                    <a:pt x="1747520" y="2120899"/>
                  </a:lnTo>
                  <a:lnTo>
                    <a:pt x="1742440" y="2115820"/>
                  </a:lnTo>
                  <a:close/>
                </a:path>
                <a:path w="2171700" h="2545079">
                  <a:moveTo>
                    <a:pt x="1736090" y="2109469"/>
                  </a:moveTo>
                  <a:lnTo>
                    <a:pt x="1700891" y="2109469"/>
                  </a:lnTo>
                  <a:lnTo>
                    <a:pt x="1705969" y="2114549"/>
                  </a:lnTo>
                  <a:lnTo>
                    <a:pt x="1741170" y="2114549"/>
                  </a:lnTo>
                  <a:lnTo>
                    <a:pt x="1736090" y="2109469"/>
                  </a:lnTo>
                  <a:close/>
                </a:path>
                <a:path w="2171700" h="2545079">
                  <a:moveTo>
                    <a:pt x="1729740" y="2103119"/>
                  </a:moveTo>
                  <a:lnTo>
                    <a:pt x="1694544" y="2103119"/>
                  </a:lnTo>
                  <a:lnTo>
                    <a:pt x="1699622" y="2108199"/>
                  </a:lnTo>
                  <a:lnTo>
                    <a:pt x="1734820" y="2108199"/>
                  </a:lnTo>
                  <a:lnTo>
                    <a:pt x="1729740" y="2103119"/>
                  </a:lnTo>
                  <a:close/>
                </a:path>
                <a:path w="2171700" h="2545079">
                  <a:moveTo>
                    <a:pt x="1723390" y="2096770"/>
                  </a:moveTo>
                  <a:lnTo>
                    <a:pt x="1688196" y="2096770"/>
                  </a:lnTo>
                  <a:lnTo>
                    <a:pt x="1693274" y="2101849"/>
                  </a:lnTo>
                  <a:lnTo>
                    <a:pt x="1728470" y="2101849"/>
                  </a:lnTo>
                  <a:lnTo>
                    <a:pt x="1723390" y="2096770"/>
                  </a:lnTo>
                  <a:close/>
                </a:path>
                <a:path w="2171700" h="2545079">
                  <a:moveTo>
                    <a:pt x="1717040" y="2090420"/>
                  </a:moveTo>
                  <a:lnTo>
                    <a:pt x="1681849" y="2090420"/>
                  </a:lnTo>
                  <a:lnTo>
                    <a:pt x="1686927" y="2095499"/>
                  </a:lnTo>
                  <a:lnTo>
                    <a:pt x="1722120" y="2095499"/>
                  </a:lnTo>
                  <a:lnTo>
                    <a:pt x="1717040" y="2090420"/>
                  </a:lnTo>
                  <a:close/>
                </a:path>
                <a:path w="2171700" h="2545079">
                  <a:moveTo>
                    <a:pt x="1710690" y="2084070"/>
                  </a:moveTo>
                  <a:lnTo>
                    <a:pt x="1675502" y="2084070"/>
                  </a:lnTo>
                  <a:lnTo>
                    <a:pt x="1680580" y="2089149"/>
                  </a:lnTo>
                  <a:lnTo>
                    <a:pt x="1715770" y="2089149"/>
                  </a:lnTo>
                  <a:lnTo>
                    <a:pt x="1710690" y="2084070"/>
                  </a:lnTo>
                  <a:close/>
                </a:path>
                <a:path w="2171700" h="2545079">
                  <a:moveTo>
                    <a:pt x="1704340" y="2077719"/>
                  </a:moveTo>
                  <a:lnTo>
                    <a:pt x="1669155" y="2077719"/>
                  </a:lnTo>
                  <a:lnTo>
                    <a:pt x="1674233" y="2082799"/>
                  </a:lnTo>
                  <a:lnTo>
                    <a:pt x="1709420" y="2082799"/>
                  </a:lnTo>
                  <a:lnTo>
                    <a:pt x="1704340" y="2077719"/>
                  </a:lnTo>
                  <a:close/>
                </a:path>
                <a:path w="2171700" h="2545079">
                  <a:moveTo>
                    <a:pt x="1697990" y="2071370"/>
                  </a:moveTo>
                  <a:lnTo>
                    <a:pt x="1662807" y="2071370"/>
                  </a:lnTo>
                  <a:lnTo>
                    <a:pt x="1667885" y="2076449"/>
                  </a:lnTo>
                  <a:lnTo>
                    <a:pt x="1703069" y="2076449"/>
                  </a:lnTo>
                  <a:lnTo>
                    <a:pt x="1697990" y="2071370"/>
                  </a:lnTo>
                  <a:close/>
                </a:path>
                <a:path w="2171700" h="2545079">
                  <a:moveTo>
                    <a:pt x="1691640" y="2065020"/>
                  </a:moveTo>
                  <a:lnTo>
                    <a:pt x="1656460" y="2065020"/>
                  </a:lnTo>
                  <a:lnTo>
                    <a:pt x="1661538" y="2070099"/>
                  </a:lnTo>
                  <a:lnTo>
                    <a:pt x="1696720" y="2070099"/>
                  </a:lnTo>
                  <a:lnTo>
                    <a:pt x="1691640" y="2065020"/>
                  </a:lnTo>
                  <a:close/>
                </a:path>
                <a:path w="2171700" h="2545079">
                  <a:moveTo>
                    <a:pt x="1685290" y="2058670"/>
                  </a:moveTo>
                  <a:lnTo>
                    <a:pt x="1650113" y="2058670"/>
                  </a:lnTo>
                  <a:lnTo>
                    <a:pt x="1655191" y="2063749"/>
                  </a:lnTo>
                  <a:lnTo>
                    <a:pt x="1690370" y="2063749"/>
                  </a:lnTo>
                  <a:lnTo>
                    <a:pt x="1685290" y="2058670"/>
                  </a:lnTo>
                  <a:close/>
                </a:path>
                <a:path w="2171700" h="2545079">
                  <a:moveTo>
                    <a:pt x="1678940" y="2052320"/>
                  </a:moveTo>
                  <a:lnTo>
                    <a:pt x="1643766" y="2052320"/>
                  </a:lnTo>
                  <a:lnTo>
                    <a:pt x="1648843" y="2057399"/>
                  </a:lnTo>
                  <a:lnTo>
                    <a:pt x="1684020" y="2057399"/>
                  </a:lnTo>
                  <a:lnTo>
                    <a:pt x="1678940" y="2052320"/>
                  </a:lnTo>
                  <a:close/>
                </a:path>
                <a:path w="2171700" h="2545079">
                  <a:moveTo>
                    <a:pt x="1672590" y="2045970"/>
                  </a:moveTo>
                  <a:lnTo>
                    <a:pt x="1637418" y="2045970"/>
                  </a:lnTo>
                  <a:lnTo>
                    <a:pt x="1642496" y="2051049"/>
                  </a:lnTo>
                  <a:lnTo>
                    <a:pt x="1677670" y="2051049"/>
                  </a:lnTo>
                  <a:lnTo>
                    <a:pt x="1672590" y="2045970"/>
                  </a:lnTo>
                  <a:close/>
                </a:path>
                <a:path w="2171700" h="2545079">
                  <a:moveTo>
                    <a:pt x="1666240" y="2039620"/>
                  </a:moveTo>
                  <a:lnTo>
                    <a:pt x="1631071" y="2039620"/>
                  </a:lnTo>
                  <a:lnTo>
                    <a:pt x="1636149" y="2044699"/>
                  </a:lnTo>
                  <a:lnTo>
                    <a:pt x="1671320" y="2044699"/>
                  </a:lnTo>
                  <a:lnTo>
                    <a:pt x="1666240" y="2039620"/>
                  </a:lnTo>
                  <a:close/>
                </a:path>
                <a:path w="2171700" h="2545079">
                  <a:moveTo>
                    <a:pt x="1659890" y="2033270"/>
                  </a:moveTo>
                  <a:lnTo>
                    <a:pt x="1624724" y="2033270"/>
                  </a:lnTo>
                  <a:lnTo>
                    <a:pt x="1629802" y="2038349"/>
                  </a:lnTo>
                  <a:lnTo>
                    <a:pt x="1664970" y="2038349"/>
                  </a:lnTo>
                  <a:lnTo>
                    <a:pt x="1659890" y="2033270"/>
                  </a:lnTo>
                  <a:close/>
                </a:path>
                <a:path w="2171700" h="2545079">
                  <a:moveTo>
                    <a:pt x="1653540" y="2026920"/>
                  </a:moveTo>
                  <a:lnTo>
                    <a:pt x="1618377" y="2026920"/>
                  </a:lnTo>
                  <a:lnTo>
                    <a:pt x="1623454" y="2031999"/>
                  </a:lnTo>
                  <a:lnTo>
                    <a:pt x="1658620" y="2031999"/>
                  </a:lnTo>
                  <a:lnTo>
                    <a:pt x="1653540" y="2026920"/>
                  </a:lnTo>
                  <a:close/>
                </a:path>
                <a:path w="2171700" h="2545079">
                  <a:moveTo>
                    <a:pt x="1647190" y="2020570"/>
                  </a:moveTo>
                  <a:lnTo>
                    <a:pt x="1612029" y="2020570"/>
                  </a:lnTo>
                  <a:lnTo>
                    <a:pt x="1617107" y="2025649"/>
                  </a:lnTo>
                  <a:lnTo>
                    <a:pt x="1652270" y="2025649"/>
                  </a:lnTo>
                  <a:lnTo>
                    <a:pt x="1647190" y="2020570"/>
                  </a:lnTo>
                  <a:close/>
                </a:path>
                <a:path w="2171700" h="2545079">
                  <a:moveTo>
                    <a:pt x="1640840" y="2014219"/>
                  </a:moveTo>
                  <a:lnTo>
                    <a:pt x="1605682" y="2014219"/>
                  </a:lnTo>
                  <a:lnTo>
                    <a:pt x="1610760" y="2019299"/>
                  </a:lnTo>
                  <a:lnTo>
                    <a:pt x="1645920" y="2019299"/>
                  </a:lnTo>
                  <a:lnTo>
                    <a:pt x="1640840" y="2014219"/>
                  </a:lnTo>
                  <a:close/>
                </a:path>
                <a:path w="2171700" h="2545079">
                  <a:moveTo>
                    <a:pt x="1634490" y="2007870"/>
                  </a:moveTo>
                  <a:lnTo>
                    <a:pt x="1599335" y="2007870"/>
                  </a:lnTo>
                  <a:lnTo>
                    <a:pt x="1604413" y="2012949"/>
                  </a:lnTo>
                  <a:lnTo>
                    <a:pt x="1639569" y="2012949"/>
                  </a:lnTo>
                  <a:lnTo>
                    <a:pt x="1634490" y="2007870"/>
                  </a:lnTo>
                  <a:close/>
                </a:path>
                <a:path w="2171700" h="2545079">
                  <a:moveTo>
                    <a:pt x="1628140" y="2001519"/>
                  </a:moveTo>
                  <a:lnTo>
                    <a:pt x="1592988" y="2001519"/>
                  </a:lnTo>
                  <a:lnTo>
                    <a:pt x="1598065" y="2006599"/>
                  </a:lnTo>
                  <a:lnTo>
                    <a:pt x="1633220" y="2006599"/>
                  </a:lnTo>
                  <a:lnTo>
                    <a:pt x="1628140" y="2001519"/>
                  </a:lnTo>
                  <a:close/>
                </a:path>
                <a:path w="2171700" h="2545079">
                  <a:moveTo>
                    <a:pt x="1621790" y="1995170"/>
                  </a:moveTo>
                  <a:lnTo>
                    <a:pt x="1586640" y="1995170"/>
                  </a:lnTo>
                  <a:lnTo>
                    <a:pt x="1591718" y="2000249"/>
                  </a:lnTo>
                  <a:lnTo>
                    <a:pt x="1626870" y="2000249"/>
                  </a:lnTo>
                  <a:lnTo>
                    <a:pt x="1621790" y="1995170"/>
                  </a:lnTo>
                  <a:close/>
                </a:path>
                <a:path w="2171700" h="2545079">
                  <a:moveTo>
                    <a:pt x="1615440" y="1988820"/>
                  </a:moveTo>
                  <a:lnTo>
                    <a:pt x="1580293" y="1988820"/>
                  </a:lnTo>
                  <a:lnTo>
                    <a:pt x="1585371" y="1993899"/>
                  </a:lnTo>
                  <a:lnTo>
                    <a:pt x="1620520" y="1993899"/>
                  </a:lnTo>
                  <a:lnTo>
                    <a:pt x="1615440" y="1988820"/>
                  </a:lnTo>
                  <a:close/>
                </a:path>
                <a:path w="2171700" h="2545079">
                  <a:moveTo>
                    <a:pt x="1609090" y="1982470"/>
                  </a:moveTo>
                  <a:lnTo>
                    <a:pt x="1573946" y="1982470"/>
                  </a:lnTo>
                  <a:lnTo>
                    <a:pt x="1579024" y="1987549"/>
                  </a:lnTo>
                  <a:lnTo>
                    <a:pt x="1614170" y="1987549"/>
                  </a:lnTo>
                  <a:lnTo>
                    <a:pt x="1609090" y="1982470"/>
                  </a:lnTo>
                  <a:close/>
                </a:path>
                <a:path w="2171700" h="2545079">
                  <a:moveTo>
                    <a:pt x="1602740" y="1976120"/>
                  </a:moveTo>
                  <a:lnTo>
                    <a:pt x="1567598" y="1976120"/>
                  </a:lnTo>
                  <a:lnTo>
                    <a:pt x="1572676" y="1981199"/>
                  </a:lnTo>
                  <a:lnTo>
                    <a:pt x="1607820" y="1981199"/>
                  </a:lnTo>
                  <a:lnTo>
                    <a:pt x="1602740" y="1976120"/>
                  </a:lnTo>
                  <a:close/>
                </a:path>
                <a:path w="2171700" h="2545079">
                  <a:moveTo>
                    <a:pt x="1596390" y="1969770"/>
                  </a:moveTo>
                  <a:lnTo>
                    <a:pt x="1561251" y="1969770"/>
                  </a:lnTo>
                  <a:lnTo>
                    <a:pt x="1566329" y="1974849"/>
                  </a:lnTo>
                  <a:lnTo>
                    <a:pt x="1601470" y="1974849"/>
                  </a:lnTo>
                  <a:lnTo>
                    <a:pt x="1596390" y="1969770"/>
                  </a:lnTo>
                  <a:close/>
                </a:path>
                <a:path w="2171700" h="2545079">
                  <a:moveTo>
                    <a:pt x="1590040" y="1963420"/>
                  </a:moveTo>
                  <a:lnTo>
                    <a:pt x="1554904" y="1963420"/>
                  </a:lnTo>
                  <a:lnTo>
                    <a:pt x="1559982" y="1968499"/>
                  </a:lnTo>
                  <a:lnTo>
                    <a:pt x="1595120" y="1968499"/>
                  </a:lnTo>
                  <a:lnTo>
                    <a:pt x="1590040" y="1963420"/>
                  </a:lnTo>
                  <a:close/>
                </a:path>
                <a:path w="2171700" h="2545079">
                  <a:moveTo>
                    <a:pt x="1583690" y="1957070"/>
                  </a:moveTo>
                  <a:lnTo>
                    <a:pt x="1548557" y="1957070"/>
                  </a:lnTo>
                  <a:lnTo>
                    <a:pt x="1553634" y="1962149"/>
                  </a:lnTo>
                  <a:lnTo>
                    <a:pt x="1588770" y="1962149"/>
                  </a:lnTo>
                  <a:lnTo>
                    <a:pt x="1583690" y="1957070"/>
                  </a:lnTo>
                  <a:close/>
                </a:path>
                <a:path w="2171700" h="2545079">
                  <a:moveTo>
                    <a:pt x="1577340" y="1950719"/>
                  </a:moveTo>
                  <a:lnTo>
                    <a:pt x="1542209" y="1950719"/>
                  </a:lnTo>
                  <a:lnTo>
                    <a:pt x="1547287" y="1955799"/>
                  </a:lnTo>
                  <a:lnTo>
                    <a:pt x="1582420" y="1955799"/>
                  </a:lnTo>
                  <a:lnTo>
                    <a:pt x="1577340" y="1950719"/>
                  </a:lnTo>
                  <a:close/>
                </a:path>
                <a:path w="2171700" h="2545079">
                  <a:moveTo>
                    <a:pt x="1570990" y="1944370"/>
                  </a:moveTo>
                  <a:lnTo>
                    <a:pt x="1535862" y="1944370"/>
                  </a:lnTo>
                  <a:lnTo>
                    <a:pt x="1540940" y="1949449"/>
                  </a:lnTo>
                  <a:lnTo>
                    <a:pt x="1576070" y="1949449"/>
                  </a:lnTo>
                  <a:lnTo>
                    <a:pt x="1570990" y="1944370"/>
                  </a:lnTo>
                  <a:close/>
                </a:path>
                <a:path w="2171700" h="2545079">
                  <a:moveTo>
                    <a:pt x="1362710" y="1736089"/>
                  </a:moveTo>
                  <a:lnTo>
                    <a:pt x="1327672" y="1736089"/>
                  </a:lnTo>
                  <a:lnTo>
                    <a:pt x="1534593" y="1943099"/>
                  </a:lnTo>
                  <a:lnTo>
                    <a:pt x="1569720" y="1943099"/>
                  </a:lnTo>
                  <a:lnTo>
                    <a:pt x="1362710" y="1736089"/>
                  </a:lnTo>
                  <a:close/>
                </a:path>
                <a:path w="2171700" h="2545079">
                  <a:moveTo>
                    <a:pt x="1976120" y="2349499"/>
                  </a:moveTo>
                  <a:lnTo>
                    <a:pt x="1940818" y="2349499"/>
                  </a:lnTo>
                  <a:lnTo>
                    <a:pt x="2136313" y="2545079"/>
                  </a:lnTo>
                  <a:lnTo>
                    <a:pt x="2171700" y="2545079"/>
                  </a:lnTo>
                  <a:lnTo>
                    <a:pt x="1976120" y="2349499"/>
                  </a:lnTo>
                  <a:close/>
                </a:path>
              </a:pathLst>
            </a:custGeom>
            <a:solidFill>
              <a:srgbClr val="E5E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0" y="4645660"/>
              <a:ext cx="2207260" cy="2207260"/>
            </a:xfrm>
            <a:custGeom>
              <a:avLst/>
              <a:gdLst/>
              <a:ahLst/>
              <a:cxnLst/>
              <a:rect l="l" t="t" r="r" b="b"/>
              <a:pathLst>
                <a:path w="2207260" h="2207259">
                  <a:moveTo>
                    <a:pt x="0" y="0"/>
                  </a:moveTo>
                  <a:lnTo>
                    <a:pt x="0" y="5079"/>
                  </a:lnTo>
                  <a:lnTo>
                    <a:pt x="5079" y="5079"/>
                  </a:lnTo>
                  <a:lnTo>
                    <a:pt x="0" y="0"/>
                  </a:lnTo>
                  <a:close/>
                </a:path>
                <a:path w="2207260" h="2207259">
                  <a:moveTo>
                    <a:pt x="5080" y="5080"/>
                  </a:moveTo>
                  <a:lnTo>
                    <a:pt x="0" y="5080"/>
                  </a:lnTo>
                  <a:lnTo>
                    <a:pt x="0" y="11429"/>
                  </a:lnTo>
                  <a:lnTo>
                    <a:pt x="11429" y="11429"/>
                  </a:lnTo>
                  <a:lnTo>
                    <a:pt x="5080" y="5080"/>
                  </a:lnTo>
                  <a:close/>
                </a:path>
                <a:path w="2207260" h="2207259">
                  <a:moveTo>
                    <a:pt x="11430" y="11430"/>
                  </a:moveTo>
                  <a:lnTo>
                    <a:pt x="0" y="11430"/>
                  </a:lnTo>
                  <a:lnTo>
                    <a:pt x="0" y="17779"/>
                  </a:lnTo>
                  <a:lnTo>
                    <a:pt x="17779" y="17779"/>
                  </a:lnTo>
                  <a:lnTo>
                    <a:pt x="11430" y="11430"/>
                  </a:lnTo>
                  <a:close/>
                </a:path>
                <a:path w="2207260" h="2207259">
                  <a:moveTo>
                    <a:pt x="17780" y="17780"/>
                  </a:moveTo>
                  <a:lnTo>
                    <a:pt x="0" y="17780"/>
                  </a:lnTo>
                  <a:lnTo>
                    <a:pt x="0" y="24129"/>
                  </a:lnTo>
                  <a:lnTo>
                    <a:pt x="24129" y="24129"/>
                  </a:lnTo>
                  <a:lnTo>
                    <a:pt x="17780" y="17780"/>
                  </a:lnTo>
                  <a:close/>
                </a:path>
                <a:path w="2207260" h="2207259">
                  <a:moveTo>
                    <a:pt x="24130" y="24130"/>
                  </a:moveTo>
                  <a:lnTo>
                    <a:pt x="0" y="24130"/>
                  </a:lnTo>
                  <a:lnTo>
                    <a:pt x="0" y="30479"/>
                  </a:lnTo>
                  <a:lnTo>
                    <a:pt x="30479" y="30479"/>
                  </a:lnTo>
                  <a:lnTo>
                    <a:pt x="24130" y="24130"/>
                  </a:lnTo>
                  <a:close/>
                </a:path>
                <a:path w="2207260" h="2207259">
                  <a:moveTo>
                    <a:pt x="30480" y="30480"/>
                  </a:moveTo>
                  <a:lnTo>
                    <a:pt x="0" y="30480"/>
                  </a:lnTo>
                  <a:lnTo>
                    <a:pt x="0" y="35560"/>
                  </a:lnTo>
                  <a:lnTo>
                    <a:pt x="13969" y="49529"/>
                  </a:lnTo>
                  <a:lnTo>
                    <a:pt x="49529" y="49529"/>
                  </a:lnTo>
                  <a:lnTo>
                    <a:pt x="30480" y="30480"/>
                  </a:lnTo>
                  <a:close/>
                </a:path>
                <a:path w="2207260" h="2207259">
                  <a:moveTo>
                    <a:pt x="49530" y="49530"/>
                  </a:moveTo>
                  <a:lnTo>
                    <a:pt x="13970" y="49530"/>
                  </a:lnTo>
                  <a:lnTo>
                    <a:pt x="20319" y="55879"/>
                  </a:lnTo>
                  <a:lnTo>
                    <a:pt x="55879" y="55879"/>
                  </a:lnTo>
                  <a:lnTo>
                    <a:pt x="49530" y="49530"/>
                  </a:lnTo>
                  <a:close/>
                </a:path>
                <a:path w="2207260" h="2207259">
                  <a:moveTo>
                    <a:pt x="55879" y="55879"/>
                  </a:moveTo>
                  <a:lnTo>
                    <a:pt x="20319" y="55879"/>
                  </a:lnTo>
                  <a:lnTo>
                    <a:pt x="26669" y="62229"/>
                  </a:lnTo>
                  <a:lnTo>
                    <a:pt x="62229" y="62229"/>
                  </a:lnTo>
                  <a:lnTo>
                    <a:pt x="55879" y="55879"/>
                  </a:lnTo>
                  <a:close/>
                </a:path>
                <a:path w="2207260" h="2207259">
                  <a:moveTo>
                    <a:pt x="62230" y="62230"/>
                  </a:moveTo>
                  <a:lnTo>
                    <a:pt x="26670" y="62230"/>
                  </a:lnTo>
                  <a:lnTo>
                    <a:pt x="58419" y="93979"/>
                  </a:lnTo>
                  <a:lnTo>
                    <a:pt x="93979" y="93979"/>
                  </a:lnTo>
                  <a:lnTo>
                    <a:pt x="62230" y="62230"/>
                  </a:lnTo>
                  <a:close/>
                </a:path>
                <a:path w="2207260" h="2207259">
                  <a:moveTo>
                    <a:pt x="93980" y="93980"/>
                  </a:moveTo>
                  <a:lnTo>
                    <a:pt x="58420" y="93980"/>
                  </a:lnTo>
                  <a:lnTo>
                    <a:pt x="64769" y="100329"/>
                  </a:lnTo>
                  <a:lnTo>
                    <a:pt x="100329" y="100329"/>
                  </a:lnTo>
                  <a:lnTo>
                    <a:pt x="93980" y="93980"/>
                  </a:lnTo>
                  <a:close/>
                </a:path>
                <a:path w="2207260" h="2207259">
                  <a:moveTo>
                    <a:pt x="100330" y="100330"/>
                  </a:moveTo>
                  <a:lnTo>
                    <a:pt x="64770" y="100330"/>
                  </a:lnTo>
                  <a:lnTo>
                    <a:pt x="90169" y="125729"/>
                  </a:lnTo>
                  <a:lnTo>
                    <a:pt x="125729" y="125729"/>
                  </a:lnTo>
                  <a:lnTo>
                    <a:pt x="100330" y="100330"/>
                  </a:lnTo>
                  <a:close/>
                </a:path>
                <a:path w="2207260" h="2207259">
                  <a:moveTo>
                    <a:pt x="125730" y="125730"/>
                  </a:moveTo>
                  <a:lnTo>
                    <a:pt x="90170" y="125730"/>
                  </a:lnTo>
                  <a:lnTo>
                    <a:pt x="96519" y="132079"/>
                  </a:lnTo>
                  <a:lnTo>
                    <a:pt x="132079" y="132079"/>
                  </a:lnTo>
                  <a:lnTo>
                    <a:pt x="125730" y="125730"/>
                  </a:lnTo>
                  <a:close/>
                </a:path>
                <a:path w="2207260" h="2207259">
                  <a:moveTo>
                    <a:pt x="132080" y="132080"/>
                  </a:moveTo>
                  <a:lnTo>
                    <a:pt x="96520" y="132080"/>
                  </a:lnTo>
                  <a:lnTo>
                    <a:pt x="102869" y="138429"/>
                  </a:lnTo>
                  <a:lnTo>
                    <a:pt x="138429" y="138429"/>
                  </a:lnTo>
                  <a:lnTo>
                    <a:pt x="132080" y="132080"/>
                  </a:lnTo>
                  <a:close/>
                </a:path>
                <a:path w="2207260" h="2207259">
                  <a:moveTo>
                    <a:pt x="138430" y="138430"/>
                  </a:moveTo>
                  <a:lnTo>
                    <a:pt x="102870" y="138430"/>
                  </a:lnTo>
                  <a:lnTo>
                    <a:pt x="109219" y="144779"/>
                  </a:lnTo>
                  <a:lnTo>
                    <a:pt x="144779" y="144779"/>
                  </a:lnTo>
                  <a:lnTo>
                    <a:pt x="138430" y="138430"/>
                  </a:lnTo>
                  <a:close/>
                </a:path>
                <a:path w="2207260" h="2207259">
                  <a:moveTo>
                    <a:pt x="144780" y="144780"/>
                  </a:moveTo>
                  <a:lnTo>
                    <a:pt x="109220" y="144780"/>
                  </a:lnTo>
                  <a:lnTo>
                    <a:pt x="115569" y="151129"/>
                  </a:lnTo>
                  <a:lnTo>
                    <a:pt x="151129" y="151129"/>
                  </a:lnTo>
                  <a:lnTo>
                    <a:pt x="144780" y="144780"/>
                  </a:lnTo>
                  <a:close/>
                </a:path>
                <a:path w="2207260" h="2207259">
                  <a:moveTo>
                    <a:pt x="151130" y="151130"/>
                  </a:moveTo>
                  <a:lnTo>
                    <a:pt x="115570" y="151130"/>
                  </a:lnTo>
                  <a:lnTo>
                    <a:pt x="121919" y="157479"/>
                  </a:lnTo>
                  <a:lnTo>
                    <a:pt x="157479" y="157479"/>
                  </a:lnTo>
                  <a:lnTo>
                    <a:pt x="151130" y="151130"/>
                  </a:lnTo>
                  <a:close/>
                </a:path>
                <a:path w="2207260" h="2207259">
                  <a:moveTo>
                    <a:pt x="157480" y="157480"/>
                  </a:moveTo>
                  <a:lnTo>
                    <a:pt x="121920" y="157480"/>
                  </a:lnTo>
                  <a:lnTo>
                    <a:pt x="128269" y="163829"/>
                  </a:lnTo>
                  <a:lnTo>
                    <a:pt x="163829" y="163829"/>
                  </a:lnTo>
                  <a:lnTo>
                    <a:pt x="157480" y="157480"/>
                  </a:lnTo>
                  <a:close/>
                </a:path>
                <a:path w="2207260" h="2207259">
                  <a:moveTo>
                    <a:pt x="163830" y="163830"/>
                  </a:moveTo>
                  <a:lnTo>
                    <a:pt x="128270" y="163830"/>
                  </a:lnTo>
                  <a:lnTo>
                    <a:pt x="134619" y="170179"/>
                  </a:lnTo>
                  <a:lnTo>
                    <a:pt x="170179" y="170179"/>
                  </a:lnTo>
                  <a:lnTo>
                    <a:pt x="163830" y="163830"/>
                  </a:lnTo>
                  <a:close/>
                </a:path>
                <a:path w="2207260" h="2207259">
                  <a:moveTo>
                    <a:pt x="170180" y="170180"/>
                  </a:moveTo>
                  <a:lnTo>
                    <a:pt x="134620" y="170180"/>
                  </a:lnTo>
                  <a:lnTo>
                    <a:pt x="140969" y="176529"/>
                  </a:lnTo>
                  <a:lnTo>
                    <a:pt x="176529" y="176529"/>
                  </a:lnTo>
                  <a:lnTo>
                    <a:pt x="170180" y="170180"/>
                  </a:lnTo>
                  <a:close/>
                </a:path>
                <a:path w="2207260" h="2207259">
                  <a:moveTo>
                    <a:pt x="176530" y="176530"/>
                  </a:moveTo>
                  <a:lnTo>
                    <a:pt x="140970" y="176530"/>
                  </a:lnTo>
                  <a:lnTo>
                    <a:pt x="147319" y="182879"/>
                  </a:lnTo>
                  <a:lnTo>
                    <a:pt x="182879" y="182879"/>
                  </a:lnTo>
                  <a:lnTo>
                    <a:pt x="176530" y="176530"/>
                  </a:lnTo>
                  <a:close/>
                </a:path>
                <a:path w="2207260" h="2207259">
                  <a:moveTo>
                    <a:pt x="182880" y="182880"/>
                  </a:moveTo>
                  <a:lnTo>
                    <a:pt x="147320" y="182880"/>
                  </a:lnTo>
                  <a:lnTo>
                    <a:pt x="153669" y="189229"/>
                  </a:lnTo>
                  <a:lnTo>
                    <a:pt x="189229" y="189229"/>
                  </a:lnTo>
                  <a:lnTo>
                    <a:pt x="182880" y="182880"/>
                  </a:lnTo>
                  <a:close/>
                </a:path>
                <a:path w="2207260" h="2207259">
                  <a:moveTo>
                    <a:pt x="189230" y="189230"/>
                  </a:moveTo>
                  <a:lnTo>
                    <a:pt x="153670" y="189230"/>
                  </a:lnTo>
                  <a:lnTo>
                    <a:pt x="160019" y="195579"/>
                  </a:lnTo>
                  <a:lnTo>
                    <a:pt x="195579" y="195579"/>
                  </a:lnTo>
                  <a:lnTo>
                    <a:pt x="189230" y="189230"/>
                  </a:lnTo>
                  <a:close/>
                </a:path>
                <a:path w="2207260" h="2207259">
                  <a:moveTo>
                    <a:pt x="195580" y="195580"/>
                  </a:moveTo>
                  <a:lnTo>
                    <a:pt x="160020" y="195580"/>
                  </a:lnTo>
                  <a:lnTo>
                    <a:pt x="166369" y="201929"/>
                  </a:lnTo>
                  <a:lnTo>
                    <a:pt x="201929" y="201929"/>
                  </a:lnTo>
                  <a:lnTo>
                    <a:pt x="195580" y="195580"/>
                  </a:lnTo>
                  <a:close/>
                </a:path>
                <a:path w="2207260" h="2207259">
                  <a:moveTo>
                    <a:pt x="201930" y="201930"/>
                  </a:moveTo>
                  <a:lnTo>
                    <a:pt x="166370" y="201930"/>
                  </a:lnTo>
                  <a:lnTo>
                    <a:pt x="172719" y="208279"/>
                  </a:lnTo>
                  <a:lnTo>
                    <a:pt x="208279" y="208279"/>
                  </a:lnTo>
                  <a:lnTo>
                    <a:pt x="201930" y="201930"/>
                  </a:lnTo>
                  <a:close/>
                </a:path>
                <a:path w="2207260" h="2207259">
                  <a:moveTo>
                    <a:pt x="208280" y="208280"/>
                  </a:moveTo>
                  <a:lnTo>
                    <a:pt x="172720" y="208280"/>
                  </a:lnTo>
                  <a:lnTo>
                    <a:pt x="179069" y="214629"/>
                  </a:lnTo>
                  <a:lnTo>
                    <a:pt x="214629" y="214629"/>
                  </a:lnTo>
                  <a:lnTo>
                    <a:pt x="208280" y="208280"/>
                  </a:lnTo>
                  <a:close/>
                </a:path>
                <a:path w="2207260" h="2207259">
                  <a:moveTo>
                    <a:pt x="214630" y="214630"/>
                  </a:moveTo>
                  <a:lnTo>
                    <a:pt x="179070" y="214630"/>
                  </a:lnTo>
                  <a:lnTo>
                    <a:pt x="185419" y="220979"/>
                  </a:lnTo>
                  <a:lnTo>
                    <a:pt x="220979" y="220979"/>
                  </a:lnTo>
                  <a:lnTo>
                    <a:pt x="214630" y="214630"/>
                  </a:lnTo>
                  <a:close/>
                </a:path>
                <a:path w="2207260" h="2207259">
                  <a:moveTo>
                    <a:pt x="220980" y="220980"/>
                  </a:moveTo>
                  <a:lnTo>
                    <a:pt x="185420" y="220980"/>
                  </a:lnTo>
                  <a:lnTo>
                    <a:pt x="191769" y="227329"/>
                  </a:lnTo>
                  <a:lnTo>
                    <a:pt x="227329" y="227329"/>
                  </a:lnTo>
                  <a:lnTo>
                    <a:pt x="220980" y="220980"/>
                  </a:lnTo>
                  <a:close/>
                </a:path>
                <a:path w="2207260" h="2207259">
                  <a:moveTo>
                    <a:pt x="227330" y="227330"/>
                  </a:moveTo>
                  <a:lnTo>
                    <a:pt x="191770" y="227330"/>
                  </a:lnTo>
                  <a:lnTo>
                    <a:pt x="198119" y="233679"/>
                  </a:lnTo>
                  <a:lnTo>
                    <a:pt x="233679" y="233679"/>
                  </a:lnTo>
                  <a:lnTo>
                    <a:pt x="227330" y="227330"/>
                  </a:lnTo>
                  <a:close/>
                </a:path>
                <a:path w="2207260" h="2207259">
                  <a:moveTo>
                    <a:pt x="233680" y="233680"/>
                  </a:moveTo>
                  <a:lnTo>
                    <a:pt x="198120" y="233680"/>
                  </a:lnTo>
                  <a:lnTo>
                    <a:pt x="204469" y="240029"/>
                  </a:lnTo>
                  <a:lnTo>
                    <a:pt x="240029" y="240029"/>
                  </a:lnTo>
                  <a:lnTo>
                    <a:pt x="233680" y="233680"/>
                  </a:lnTo>
                  <a:close/>
                </a:path>
                <a:path w="2207260" h="2207259">
                  <a:moveTo>
                    <a:pt x="240030" y="240030"/>
                  </a:moveTo>
                  <a:lnTo>
                    <a:pt x="204470" y="240030"/>
                  </a:lnTo>
                  <a:lnTo>
                    <a:pt x="210819" y="246380"/>
                  </a:lnTo>
                  <a:lnTo>
                    <a:pt x="246380" y="246380"/>
                  </a:lnTo>
                  <a:lnTo>
                    <a:pt x="240030" y="240030"/>
                  </a:lnTo>
                  <a:close/>
                </a:path>
                <a:path w="2207260" h="2207259">
                  <a:moveTo>
                    <a:pt x="246380" y="246380"/>
                  </a:moveTo>
                  <a:lnTo>
                    <a:pt x="210820" y="246380"/>
                  </a:lnTo>
                  <a:lnTo>
                    <a:pt x="217169" y="252729"/>
                  </a:lnTo>
                  <a:lnTo>
                    <a:pt x="252729" y="252729"/>
                  </a:lnTo>
                  <a:lnTo>
                    <a:pt x="246380" y="246380"/>
                  </a:lnTo>
                  <a:close/>
                </a:path>
                <a:path w="2207260" h="2207259">
                  <a:moveTo>
                    <a:pt x="252730" y="252730"/>
                  </a:moveTo>
                  <a:lnTo>
                    <a:pt x="217170" y="252730"/>
                  </a:lnTo>
                  <a:lnTo>
                    <a:pt x="223519" y="259079"/>
                  </a:lnTo>
                  <a:lnTo>
                    <a:pt x="259079" y="259079"/>
                  </a:lnTo>
                  <a:lnTo>
                    <a:pt x="252730" y="252730"/>
                  </a:lnTo>
                  <a:close/>
                </a:path>
                <a:path w="2207260" h="2207259">
                  <a:moveTo>
                    <a:pt x="259080" y="259080"/>
                  </a:moveTo>
                  <a:lnTo>
                    <a:pt x="223520" y="259080"/>
                  </a:lnTo>
                  <a:lnTo>
                    <a:pt x="229869" y="265429"/>
                  </a:lnTo>
                  <a:lnTo>
                    <a:pt x="265429" y="265429"/>
                  </a:lnTo>
                  <a:lnTo>
                    <a:pt x="259080" y="259080"/>
                  </a:lnTo>
                  <a:close/>
                </a:path>
                <a:path w="2207260" h="2207259">
                  <a:moveTo>
                    <a:pt x="265430" y="265430"/>
                  </a:moveTo>
                  <a:lnTo>
                    <a:pt x="229870" y="265430"/>
                  </a:lnTo>
                  <a:lnTo>
                    <a:pt x="236219" y="271779"/>
                  </a:lnTo>
                  <a:lnTo>
                    <a:pt x="271779" y="271779"/>
                  </a:lnTo>
                  <a:lnTo>
                    <a:pt x="265430" y="265430"/>
                  </a:lnTo>
                  <a:close/>
                </a:path>
                <a:path w="2207260" h="2207259">
                  <a:moveTo>
                    <a:pt x="271780" y="271780"/>
                  </a:moveTo>
                  <a:lnTo>
                    <a:pt x="236220" y="271780"/>
                  </a:lnTo>
                  <a:lnTo>
                    <a:pt x="242569" y="278129"/>
                  </a:lnTo>
                  <a:lnTo>
                    <a:pt x="278129" y="278129"/>
                  </a:lnTo>
                  <a:lnTo>
                    <a:pt x="271780" y="271780"/>
                  </a:lnTo>
                  <a:close/>
                </a:path>
                <a:path w="2207260" h="2207259">
                  <a:moveTo>
                    <a:pt x="278130" y="278130"/>
                  </a:moveTo>
                  <a:lnTo>
                    <a:pt x="242570" y="278130"/>
                  </a:lnTo>
                  <a:lnTo>
                    <a:pt x="248919" y="284479"/>
                  </a:lnTo>
                  <a:lnTo>
                    <a:pt x="284479" y="284479"/>
                  </a:lnTo>
                  <a:lnTo>
                    <a:pt x="278130" y="278130"/>
                  </a:lnTo>
                  <a:close/>
                </a:path>
                <a:path w="2207260" h="2207259">
                  <a:moveTo>
                    <a:pt x="284480" y="284480"/>
                  </a:moveTo>
                  <a:lnTo>
                    <a:pt x="248920" y="284480"/>
                  </a:lnTo>
                  <a:lnTo>
                    <a:pt x="255269" y="290829"/>
                  </a:lnTo>
                  <a:lnTo>
                    <a:pt x="290830" y="290829"/>
                  </a:lnTo>
                  <a:lnTo>
                    <a:pt x="284480" y="284480"/>
                  </a:lnTo>
                  <a:close/>
                </a:path>
                <a:path w="2207260" h="2207259">
                  <a:moveTo>
                    <a:pt x="290830" y="290830"/>
                  </a:moveTo>
                  <a:lnTo>
                    <a:pt x="255270" y="290830"/>
                  </a:lnTo>
                  <a:lnTo>
                    <a:pt x="261619" y="297179"/>
                  </a:lnTo>
                  <a:lnTo>
                    <a:pt x="297179" y="297179"/>
                  </a:lnTo>
                  <a:lnTo>
                    <a:pt x="290830" y="290830"/>
                  </a:lnTo>
                  <a:close/>
                </a:path>
                <a:path w="2207260" h="2207259">
                  <a:moveTo>
                    <a:pt x="297180" y="297180"/>
                  </a:moveTo>
                  <a:lnTo>
                    <a:pt x="261620" y="297180"/>
                  </a:lnTo>
                  <a:lnTo>
                    <a:pt x="267969" y="303529"/>
                  </a:lnTo>
                  <a:lnTo>
                    <a:pt x="303529" y="303529"/>
                  </a:lnTo>
                  <a:lnTo>
                    <a:pt x="297180" y="297180"/>
                  </a:lnTo>
                  <a:close/>
                </a:path>
                <a:path w="2207260" h="2207259">
                  <a:moveTo>
                    <a:pt x="303530" y="303530"/>
                  </a:moveTo>
                  <a:lnTo>
                    <a:pt x="267970" y="303530"/>
                  </a:lnTo>
                  <a:lnTo>
                    <a:pt x="274319" y="309880"/>
                  </a:lnTo>
                  <a:lnTo>
                    <a:pt x="309880" y="309880"/>
                  </a:lnTo>
                  <a:lnTo>
                    <a:pt x="303530" y="303530"/>
                  </a:lnTo>
                  <a:close/>
                </a:path>
                <a:path w="2207260" h="2207259">
                  <a:moveTo>
                    <a:pt x="309880" y="309880"/>
                  </a:moveTo>
                  <a:lnTo>
                    <a:pt x="274320" y="309880"/>
                  </a:lnTo>
                  <a:lnTo>
                    <a:pt x="280669" y="316229"/>
                  </a:lnTo>
                  <a:lnTo>
                    <a:pt x="316229" y="316229"/>
                  </a:lnTo>
                  <a:lnTo>
                    <a:pt x="309880" y="309880"/>
                  </a:lnTo>
                  <a:close/>
                </a:path>
                <a:path w="2207260" h="2207259">
                  <a:moveTo>
                    <a:pt x="316230" y="316230"/>
                  </a:moveTo>
                  <a:lnTo>
                    <a:pt x="280670" y="316230"/>
                  </a:lnTo>
                  <a:lnTo>
                    <a:pt x="287019" y="322579"/>
                  </a:lnTo>
                  <a:lnTo>
                    <a:pt x="322579" y="322579"/>
                  </a:lnTo>
                  <a:lnTo>
                    <a:pt x="316230" y="316230"/>
                  </a:lnTo>
                  <a:close/>
                </a:path>
                <a:path w="2207260" h="2207259">
                  <a:moveTo>
                    <a:pt x="322580" y="322580"/>
                  </a:moveTo>
                  <a:lnTo>
                    <a:pt x="287020" y="322580"/>
                  </a:lnTo>
                  <a:lnTo>
                    <a:pt x="293369" y="328930"/>
                  </a:lnTo>
                  <a:lnTo>
                    <a:pt x="328930" y="328930"/>
                  </a:lnTo>
                  <a:lnTo>
                    <a:pt x="322580" y="322580"/>
                  </a:lnTo>
                  <a:close/>
                </a:path>
                <a:path w="2207260" h="2207259">
                  <a:moveTo>
                    <a:pt x="328930" y="328930"/>
                  </a:moveTo>
                  <a:lnTo>
                    <a:pt x="293370" y="328930"/>
                  </a:lnTo>
                  <a:lnTo>
                    <a:pt x="299719" y="335279"/>
                  </a:lnTo>
                  <a:lnTo>
                    <a:pt x="335279" y="335279"/>
                  </a:lnTo>
                  <a:lnTo>
                    <a:pt x="328930" y="328930"/>
                  </a:lnTo>
                  <a:close/>
                </a:path>
                <a:path w="2207260" h="2207259">
                  <a:moveTo>
                    <a:pt x="335280" y="335280"/>
                  </a:moveTo>
                  <a:lnTo>
                    <a:pt x="299720" y="335280"/>
                  </a:lnTo>
                  <a:lnTo>
                    <a:pt x="306069" y="341630"/>
                  </a:lnTo>
                  <a:lnTo>
                    <a:pt x="341630" y="341630"/>
                  </a:lnTo>
                  <a:lnTo>
                    <a:pt x="335280" y="335280"/>
                  </a:lnTo>
                  <a:close/>
                </a:path>
                <a:path w="2207260" h="2207259">
                  <a:moveTo>
                    <a:pt x="341630" y="341630"/>
                  </a:moveTo>
                  <a:lnTo>
                    <a:pt x="306070" y="341630"/>
                  </a:lnTo>
                  <a:lnTo>
                    <a:pt x="312419" y="347979"/>
                  </a:lnTo>
                  <a:lnTo>
                    <a:pt x="347980" y="347979"/>
                  </a:lnTo>
                  <a:lnTo>
                    <a:pt x="341630" y="341630"/>
                  </a:lnTo>
                  <a:close/>
                </a:path>
                <a:path w="2207260" h="2207259">
                  <a:moveTo>
                    <a:pt x="347980" y="347980"/>
                  </a:moveTo>
                  <a:lnTo>
                    <a:pt x="312420" y="347980"/>
                  </a:lnTo>
                  <a:lnTo>
                    <a:pt x="318769" y="354329"/>
                  </a:lnTo>
                  <a:lnTo>
                    <a:pt x="354329" y="354329"/>
                  </a:lnTo>
                  <a:lnTo>
                    <a:pt x="347980" y="347980"/>
                  </a:lnTo>
                  <a:close/>
                </a:path>
                <a:path w="2207260" h="2207259">
                  <a:moveTo>
                    <a:pt x="354330" y="354330"/>
                  </a:moveTo>
                  <a:lnTo>
                    <a:pt x="318770" y="354330"/>
                  </a:lnTo>
                  <a:lnTo>
                    <a:pt x="325119" y="360679"/>
                  </a:lnTo>
                  <a:lnTo>
                    <a:pt x="360679" y="360679"/>
                  </a:lnTo>
                  <a:lnTo>
                    <a:pt x="354330" y="354330"/>
                  </a:lnTo>
                  <a:close/>
                </a:path>
                <a:path w="2207260" h="2207259">
                  <a:moveTo>
                    <a:pt x="360680" y="360680"/>
                  </a:moveTo>
                  <a:lnTo>
                    <a:pt x="325120" y="360680"/>
                  </a:lnTo>
                  <a:lnTo>
                    <a:pt x="331469" y="367029"/>
                  </a:lnTo>
                  <a:lnTo>
                    <a:pt x="367029" y="367029"/>
                  </a:lnTo>
                  <a:lnTo>
                    <a:pt x="360680" y="360680"/>
                  </a:lnTo>
                  <a:close/>
                </a:path>
                <a:path w="2207260" h="2207259">
                  <a:moveTo>
                    <a:pt x="367030" y="367030"/>
                  </a:moveTo>
                  <a:lnTo>
                    <a:pt x="331470" y="367030"/>
                  </a:lnTo>
                  <a:lnTo>
                    <a:pt x="337819" y="373379"/>
                  </a:lnTo>
                  <a:lnTo>
                    <a:pt x="373379" y="373379"/>
                  </a:lnTo>
                  <a:lnTo>
                    <a:pt x="367030" y="367030"/>
                  </a:lnTo>
                  <a:close/>
                </a:path>
                <a:path w="2207260" h="2207259">
                  <a:moveTo>
                    <a:pt x="373380" y="373380"/>
                  </a:moveTo>
                  <a:lnTo>
                    <a:pt x="337820" y="373380"/>
                  </a:lnTo>
                  <a:lnTo>
                    <a:pt x="344169" y="379729"/>
                  </a:lnTo>
                  <a:lnTo>
                    <a:pt x="379730" y="379729"/>
                  </a:lnTo>
                  <a:lnTo>
                    <a:pt x="373380" y="373380"/>
                  </a:lnTo>
                  <a:close/>
                </a:path>
                <a:path w="2207260" h="2207259">
                  <a:moveTo>
                    <a:pt x="379730" y="379730"/>
                  </a:moveTo>
                  <a:lnTo>
                    <a:pt x="344170" y="379730"/>
                  </a:lnTo>
                  <a:lnTo>
                    <a:pt x="350519" y="386079"/>
                  </a:lnTo>
                  <a:lnTo>
                    <a:pt x="386079" y="386079"/>
                  </a:lnTo>
                  <a:lnTo>
                    <a:pt x="379730" y="379730"/>
                  </a:lnTo>
                  <a:close/>
                </a:path>
                <a:path w="2207260" h="2207259">
                  <a:moveTo>
                    <a:pt x="386080" y="386080"/>
                  </a:moveTo>
                  <a:lnTo>
                    <a:pt x="350520" y="386080"/>
                  </a:lnTo>
                  <a:lnTo>
                    <a:pt x="356869" y="392429"/>
                  </a:lnTo>
                  <a:lnTo>
                    <a:pt x="392429" y="392429"/>
                  </a:lnTo>
                  <a:lnTo>
                    <a:pt x="386080" y="386080"/>
                  </a:lnTo>
                  <a:close/>
                </a:path>
                <a:path w="2207260" h="2207259">
                  <a:moveTo>
                    <a:pt x="392430" y="392430"/>
                  </a:moveTo>
                  <a:lnTo>
                    <a:pt x="356870" y="392430"/>
                  </a:lnTo>
                  <a:lnTo>
                    <a:pt x="363219" y="398779"/>
                  </a:lnTo>
                  <a:lnTo>
                    <a:pt x="398779" y="398779"/>
                  </a:lnTo>
                  <a:lnTo>
                    <a:pt x="392430" y="392430"/>
                  </a:lnTo>
                  <a:close/>
                </a:path>
                <a:path w="2207260" h="2207259">
                  <a:moveTo>
                    <a:pt x="398780" y="398780"/>
                  </a:moveTo>
                  <a:lnTo>
                    <a:pt x="363220" y="398780"/>
                  </a:lnTo>
                  <a:lnTo>
                    <a:pt x="369569" y="405129"/>
                  </a:lnTo>
                  <a:lnTo>
                    <a:pt x="405129" y="405129"/>
                  </a:lnTo>
                  <a:lnTo>
                    <a:pt x="398780" y="398780"/>
                  </a:lnTo>
                  <a:close/>
                </a:path>
                <a:path w="2207260" h="2207259">
                  <a:moveTo>
                    <a:pt x="405130" y="405130"/>
                  </a:moveTo>
                  <a:lnTo>
                    <a:pt x="369570" y="405130"/>
                  </a:lnTo>
                  <a:lnTo>
                    <a:pt x="375919" y="411479"/>
                  </a:lnTo>
                  <a:lnTo>
                    <a:pt x="411479" y="411479"/>
                  </a:lnTo>
                  <a:lnTo>
                    <a:pt x="405130" y="405130"/>
                  </a:lnTo>
                  <a:close/>
                </a:path>
                <a:path w="2207260" h="2207259">
                  <a:moveTo>
                    <a:pt x="411480" y="411480"/>
                  </a:moveTo>
                  <a:lnTo>
                    <a:pt x="375920" y="411480"/>
                  </a:lnTo>
                  <a:lnTo>
                    <a:pt x="382269" y="417829"/>
                  </a:lnTo>
                  <a:lnTo>
                    <a:pt x="417829" y="417829"/>
                  </a:lnTo>
                  <a:lnTo>
                    <a:pt x="411480" y="411480"/>
                  </a:lnTo>
                  <a:close/>
                </a:path>
                <a:path w="2207260" h="2207259">
                  <a:moveTo>
                    <a:pt x="417830" y="417830"/>
                  </a:moveTo>
                  <a:lnTo>
                    <a:pt x="382270" y="417830"/>
                  </a:lnTo>
                  <a:lnTo>
                    <a:pt x="388619" y="424179"/>
                  </a:lnTo>
                  <a:lnTo>
                    <a:pt x="424179" y="424179"/>
                  </a:lnTo>
                  <a:lnTo>
                    <a:pt x="417830" y="417830"/>
                  </a:lnTo>
                  <a:close/>
                </a:path>
                <a:path w="2207260" h="2207259">
                  <a:moveTo>
                    <a:pt x="424180" y="424180"/>
                  </a:moveTo>
                  <a:lnTo>
                    <a:pt x="388619" y="424180"/>
                  </a:lnTo>
                  <a:lnTo>
                    <a:pt x="394969" y="430529"/>
                  </a:lnTo>
                  <a:lnTo>
                    <a:pt x="430530" y="430529"/>
                  </a:lnTo>
                  <a:lnTo>
                    <a:pt x="424180" y="424180"/>
                  </a:lnTo>
                  <a:close/>
                </a:path>
                <a:path w="2207260" h="2207259">
                  <a:moveTo>
                    <a:pt x="430530" y="430530"/>
                  </a:moveTo>
                  <a:lnTo>
                    <a:pt x="394970" y="430530"/>
                  </a:lnTo>
                  <a:lnTo>
                    <a:pt x="401319" y="436879"/>
                  </a:lnTo>
                  <a:lnTo>
                    <a:pt x="436880" y="436879"/>
                  </a:lnTo>
                  <a:lnTo>
                    <a:pt x="430530" y="430530"/>
                  </a:lnTo>
                  <a:close/>
                </a:path>
                <a:path w="2207260" h="2207259">
                  <a:moveTo>
                    <a:pt x="436880" y="436880"/>
                  </a:moveTo>
                  <a:lnTo>
                    <a:pt x="401320" y="436880"/>
                  </a:lnTo>
                  <a:lnTo>
                    <a:pt x="407669" y="443229"/>
                  </a:lnTo>
                  <a:lnTo>
                    <a:pt x="443229" y="443229"/>
                  </a:lnTo>
                  <a:lnTo>
                    <a:pt x="436880" y="436880"/>
                  </a:lnTo>
                  <a:close/>
                </a:path>
                <a:path w="2207260" h="2207259">
                  <a:moveTo>
                    <a:pt x="443230" y="443230"/>
                  </a:moveTo>
                  <a:lnTo>
                    <a:pt x="407670" y="443230"/>
                  </a:lnTo>
                  <a:lnTo>
                    <a:pt x="414019" y="449579"/>
                  </a:lnTo>
                  <a:lnTo>
                    <a:pt x="449580" y="449579"/>
                  </a:lnTo>
                  <a:lnTo>
                    <a:pt x="443230" y="443230"/>
                  </a:lnTo>
                  <a:close/>
                </a:path>
                <a:path w="2207260" h="2207259">
                  <a:moveTo>
                    <a:pt x="449580" y="449580"/>
                  </a:moveTo>
                  <a:lnTo>
                    <a:pt x="414020" y="449580"/>
                  </a:lnTo>
                  <a:lnTo>
                    <a:pt x="420369" y="455929"/>
                  </a:lnTo>
                  <a:lnTo>
                    <a:pt x="455929" y="455929"/>
                  </a:lnTo>
                  <a:lnTo>
                    <a:pt x="449580" y="449580"/>
                  </a:lnTo>
                  <a:close/>
                </a:path>
                <a:path w="2207260" h="2207259">
                  <a:moveTo>
                    <a:pt x="455930" y="455930"/>
                  </a:moveTo>
                  <a:lnTo>
                    <a:pt x="420370" y="455930"/>
                  </a:lnTo>
                  <a:lnTo>
                    <a:pt x="426719" y="462279"/>
                  </a:lnTo>
                  <a:lnTo>
                    <a:pt x="462280" y="462279"/>
                  </a:lnTo>
                  <a:lnTo>
                    <a:pt x="455930" y="455930"/>
                  </a:lnTo>
                  <a:close/>
                </a:path>
                <a:path w="2207260" h="2207259">
                  <a:moveTo>
                    <a:pt x="462280" y="462280"/>
                  </a:moveTo>
                  <a:lnTo>
                    <a:pt x="426720" y="462280"/>
                  </a:lnTo>
                  <a:lnTo>
                    <a:pt x="433069" y="468630"/>
                  </a:lnTo>
                  <a:lnTo>
                    <a:pt x="468630" y="468630"/>
                  </a:lnTo>
                  <a:lnTo>
                    <a:pt x="462280" y="462280"/>
                  </a:lnTo>
                  <a:close/>
                </a:path>
                <a:path w="2207260" h="2207259">
                  <a:moveTo>
                    <a:pt x="468630" y="468630"/>
                  </a:moveTo>
                  <a:lnTo>
                    <a:pt x="433070" y="468630"/>
                  </a:lnTo>
                  <a:lnTo>
                    <a:pt x="439419" y="474979"/>
                  </a:lnTo>
                  <a:lnTo>
                    <a:pt x="474979" y="474979"/>
                  </a:lnTo>
                  <a:lnTo>
                    <a:pt x="468630" y="468630"/>
                  </a:lnTo>
                  <a:close/>
                </a:path>
                <a:path w="2207260" h="2207259">
                  <a:moveTo>
                    <a:pt x="474980" y="474980"/>
                  </a:moveTo>
                  <a:lnTo>
                    <a:pt x="439420" y="474980"/>
                  </a:lnTo>
                  <a:lnTo>
                    <a:pt x="445769" y="481329"/>
                  </a:lnTo>
                  <a:lnTo>
                    <a:pt x="481330" y="481329"/>
                  </a:lnTo>
                  <a:lnTo>
                    <a:pt x="474980" y="474980"/>
                  </a:lnTo>
                  <a:close/>
                </a:path>
                <a:path w="2207260" h="2207259">
                  <a:moveTo>
                    <a:pt x="481330" y="481330"/>
                  </a:moveTo>
                  <a:lnTo>
                    <a:pt x="445770" y="481330"/>
                  </a:lnTo>
                  <a:lnTo>
                    <a:pt x="452119" y="487680"/>
                  </a:lnTo>
                  <a:lnTo>
                    <a:pt x="487680" y="487680"/>
                  </a:lnTo>
                  <a:lnTo>
                    <a:pt x="481330" y="481330"/>
                  </a:lnTo>
                  <a:close/>
                </a:path>
                <a:path w="2207260" h="2207259">
                  <a:moveTo>
                    <a:pt x="487680" y="487680"/>
                  </a:moveTo>
                  <a:lnTo>
                    <a:pt x="452120" y="487680"/>
                  </a:lnTo>
                  <a:lnTo>
                    <a:pt x="458469" y="494029"/>
                  </a:lnTo>
                  <a:lnTo>
                    <a:pt x="494029" y="494029"/>
                  </a:lnTo>
                  <a:lnTo>
                    <a:pt x="487680" y="487680"/>
                  </a:lnTo>
                  <a:close/>
                </a:path>
                <a:path w="2207260" h="2207259">
                  <a:moveTo>
                    <a:pt x="494030" y="494030"/>
                  </a:moveTo>
                  <a:lnTo>
                    <a:pt x="458470" y="494030"/>
                  </a:lnTo>
                  <a:lnTo>
                    <a:pt x="464819" y="500380"/>
                  </a:lnTo>
                  <a:lnTo>
                    <a:pt x="500380" y="500380"/>
                  </a:lnTo>
                  <a:lnTo>
                    <a:pt x="494030" y="494030"/>
                  </a:lnTo>
                  <a:close/>
                </a:path>
                <a:path w="2207260" h="2207259">
                  <a:moveTo>
                    <a:pt x="500380" y="500380"/>
                  </a:moveTo>
                  <a:lnTo>
                    <a:pt x="464820" y="500380"/>
                  </a:lnTo>
                  <a:lnTo>
                    <a:pt x="471169" y="506729"/>
                  </a:lnTo>
                  <a:lnTo>
                    <a:pt x="506729" y="506729"/>
                  </a:lnTo>
                  <a:lnTo>
                    <a:pt x="500380" y="500380"/>
                  </a:lnTo>
                  <a:close/>
                </a:path>
                <a:path w="2207260" h="2207259">
                  <a:moveTo>
                    <a:pt x="506730" y="506730"/>
                  </a:moveTo>
                  <a:lnTo>
                    <a:pt x="471170" y="506730"/>
                  </a:lnTo>
                  <a:lnTo>
                    <a:pt x="477519" y="513079"/>
                  </a:lnTo>
                  <a:lnTo>
                    <a:pt x="513079" y="513079"/>
                  </a:lnTo>
                  <a:lnTo>
                    <a:pt x="506730" y="506730"/>
                  </a:lnTo>
                  <a:close/>
                </a:path>
                <a:path w="2207260" h="2207259">
                  <a:moveTo>
                    <a:pt x="513080" y="513080"/>
                  </a:moveTo>
                  <a:lnTo>
                    <a:pt x="477520" y="513080"/>
                  </a:lnTo>
                  <a:lnTo>
                    <a:pt x="483869" y="519429"/>
                  </a:lnTo>
                  <a:lnTo>
                    <a:pt x="519430" y="519429"/>
                  </a:lnTo>
                  <a:lnTo>
                    <a:pt x="513080" y="513080"/>
                  </a:lnTo>
                  <a:close/>
                </a:path>
                <a:path w="2207260" h="2207259">
                  <a:moveTo>
                    <a:pt x="519430" y="519430"/>
                  </a:moveTo>
                  <a:lnTo>
                    <a:pt x="483870" y="519430"/>
                  </a:lnTo>
                  <a:lnTo>
                    <a:pt x="490219" y="525779"/>
                  </a:lnTo>
                  <a:lnTo>
                    <a:pt x="525780" y="525779"/>
                  </a:lnTo>
                  <a:lnTo>
                    <a:pt x="519430" y="519430"/>
                  </a:lnTo>
                  <a:close/>
                </a:path>
                <a:path w="2207260" h="2207259">
                  <a:moveTo>
                    <a:pt x="525780" y="525780"/>
                  </a:moveTo>
                  <a:lnTo>
                    <a:pt x="490220" y="525780"/>
                  </a:lnTo>
                  <a:lnTo>
                    <a:pt x="496569" y="532129"/>
                  </a:lnTo>
                  <a:lnTo>
                    <a:pt x="532130" y="532129"/>
                  </a:lnTo>
                  <a:lnTo>
                    <a:pt x="525780" y="525780"/>
                  </a:lnTo>
                  <a:close/>
                </a:path>
                <a:path w="2207260" h="2207259">
                  <a:moveTo>
                    <a:pt x="532130" y="532130"/>
                  </a:moveTo>
                  <a:lnTo>
                    <a:pt x="496570" y="532130"/>
                  </a:lnTo>
                  <a:lnTo>
                    <a:pt x="502919" y="538479"/>
                  </a:lnTo>
                  <a:lnTo>
                    <a:pt x="538479" y="538479"/>
                  </a:lnTo>
                  <a:lnTo>
                    <a:pt x="532130" y="532130"/>
                  </a:lnTo>
                  <a:close/>
                </a:path>
                <a:path w="2207260" h="2207259">
                  <a:moveTo>
                    <a:pt x="538480" y="538480"/>
                  </a:moveTo>
                  <a:lnTo>
                    <a:pt x="502920" y="538480"/>
                  </a:lnTo>
                  <a:lnTo>
                    <a:pt x="509269" y="544829"/>
                  </a:lnTo>
                  <a:lnTo>
                    <a:pt x="544829" y="544829"/>
                  </a:lnTo>
                  <a:lnTo>
                    <a:pt x="538480" y="538480"/>
                  </a:lnTo>
                  <a:close/>
                </a:path>
                <a:path w="2207260" h="2207259">
                  <a:moveTo>
                    <a:pt x="544830" y="544830"/>
                  </a:moveTo>
                  <a:lnTo>
                    <a:pt x="509270" y="544830"/>
                  </a:lnTo>
                  <a:lnTo>
                    <a:pt x="515619" y="551179"/>
                  </a:lnTo>
                  <a:lnTo>
                    <a:pt x="551179" y="551179"/>
                  </a:lnTo>
                  <a:lnTo>
                    <a:pt x="544830" y="544830"/>
                  </a:lnTo>
                  <a:close/>
                </a:path>
                <a:path w="2207260" h="2207259">
                  <a:moveTo>
                    <a:pt x="551180" y="551180"/>
                  </a:moveTo>
                  <a:lnTo>
                    <a:pt x="515620" y="551180"/>
                  </a:lnTo>
                  <a:lnTo>
                    <a:pt x="521969" y="557529"/>
                  </a:lnTo>
                  <a:lnTo>
                    <a:pt x="557530" y="557529"/>
                  </a:lnTo>
                  <a:lnTo>
                    <a:pt x="551180" y="551180"/>
                  </a:lnTo>
                  <a:close/>
                </a:path>
                <a:path w="2207260" h="2207259">
                  <a:moveTo>
                    <a:pt x="557530" y="557530"/>
                  </a:moveTo>
                  <a:lnTo>
                    <a:pt x="521970" y="557530"/>
                  </a:lnTo>
                  <a:lnTo>
                    <a:pt x="528319" y="563879"/>
                  </a:lnTo>
                  <a:lnTo>
                    <a:pt x="563879" y="563879"/>
                  </a:lnTo>
                  <a:lnTo>
                    <a:pt x="557530" y="557530"/>
                  </a:lnTo>
                  <a:close/>
                </a:path>
                <a:path w="2207260" h="2207259">
                  <a:moveTo>
                    <a:pt x="563880" y="563880"/>
                  </a:moveTo>
                  <a:lnTo>
                    <a:pt x="528320" y="563880"/>
                  </a:lnTo>
                  <a:lnTo>
                    <a:pt x="534669" y="570229"/>
                  </a:lnTo>
                  <a:lnTo>
                    <a:pt x="570230" y="570229"/>
                  </a:lnTo>
                  <a:lnTo>
                    <a:pt x="563880" y="563880"/>
                  </a:lnTo>
                  <a:close/>
                </a:path>
                <a:path w="2207260" h="2207259">
                  <a:moveTo>
                    <a:pt x="570230" y="570230"/>
                  </a:moveTo>
                  <a:lnTo>
                    <a:pt x="534670" y="570230"/>
                  </a:lnTo>
                  <a:lnTo>
                    <a:pt x="541019" y="576579"/>
                  </a:lnTo>
                  <a:lnTo>
                    <a:pt x="576580" y="576579"/>
                  </a:lnTo>
                  <a:lnTo>
                    <a:pt x="570230" y="570230"/>
                  </a:lnTo>
                  <a:close/>
                </a:path>
                <a:path w="2207260" h="2207259">
                  <a:moveTo>
                    <a:pt x="576580" y="576580"/>
                  </a:moveTo>
                  <a:lnTo>
                    <a:pt x="541020" y="576580"/>
                  </a:lnTo>
                  <a:lnTo>
                    <a:pt x="547369" y="582929"/>
                  </a:lnTo>
                  <a:lnTo>
                    <a:pt x="582929" y="582929"/>
                  </a:lnTo>
                  <a:lnTo>
                    <a:pt x="576580" y="576580"/>
                  </a:lnTo>
                  <a:close/>
                </a:path>
                <a:path w="2207260" h="2207259">
                  <a:moveTo>
                    <a:pt x="582930" y="582930"/>
                  </a:moveTo>
                  <a:lnTo>
                    <a:pt x="547370" y="582930"/>
                  </a:lnTo>
                  <a:lnTo>
                    <a:pt x="561340" y="596899"/>
                  </a:lnTo>
                  <a:lnTo>
                    <a:pt x="596900" y="596899"/>
                  </a:lnTo>
                  <a:lnTo>
                    <a:pt x="582930" y="582930"/>
                  </a:lnTo>
                  <a:close/>
                </a:path>
                <a:path w="2207260" h="2207259">
                  <a:moveTo>
                    <a:pt x="596900" y="596900"/>
                  </a:moveTo>
                  <a:lnTo>
                    <a:pt x="561340" y="596900"/>
                  </a:lnTo>
                  <a:lnTo>
                    <a:pt x="567690" y="603249"/>
                  </a:lnTo>
                  <a:lnTo>
                    <a:pt x="603250" y="603249"/>
                  </a:lnTo>
                  <a:lnTo>
                    <a:pt x="596900" y="596900"/>
                  </a:lnTo>
                  <a:close/>
                </a:path>
                <a:path w="2207260" h="2207259">
                  <a:moveTo>
                    <a:pt x="603250" y="603250"/>
                  </a:moveTo>
                  <a:lnTo>
                    <a:pt x="567690" y="603250"/>
                  </a:lnTo>
                  <a:lnTo>
                    <a:pt x="577850" y="613410"/>
                  </a:lnTo>
                  <a:lnTo>
                    <a:pt x="613410" y="613410"/>
                  </a:lnTo>
                  <a:lnTo>
                    <a:pt x="603250" y="603250"/>
                  </a:lnTo>
                  <a:close/>
                </a:path>
                <a:path w="2207260" h="2207259">
                  <a:moveTo>
                    <a:pt x="613410" y="613410"/>
                  </a:moveTo>
                  <a:lnTo>
                    <a:pt x="577850" y="613410"/>
                  </a:lnTo>
                  <a:lnTo>
                    <a:pt x="584199" y="619760"/>
                  </a:lnTo>
                  <a:lnTo>
                    <a:pt x="619760" y="619760"/>
                  </a:lnTo>
                  <a:lnTo>
                    <a:pt x="613410" y="613410"/>
                  </a:lnTo>
                  <a:close/>
                </a:path>
                <a:path w="2207260" h="2207259">
                  <a:moveTo>
                    <a:pt x="619760" y="619760"/>
                  </a:moveTo>
                  <a:lnTo>
                    <a:pt x="584200" y="619760"/>
                  </a:lnTo>
                  <a:lnTo>
                    <a:pt x="641350" y="676909"/>
                  </a:lnTo>
                  <a:lnTo>
                    <a:pt x="676910" y="676909"/>
                  </a:lnTo>
                  <a:lnTo>
                    <a:pt x="619760" y="619760"/>
                  </a:lnTo>
                  <a:close/>
                </a:path>
                <a:path w="2207260" h="2207259">
                  <a:moveTo>
                    <a:pt x="676910" y="676910"/>
                  </a:moveTo>
                  <a:lnTo>
                    <a:pt x="641350" y="676910"/>
                  </a:lnTo>
                  <a:lnTo>
                    <a:pt x="647700" y="683259"/>
                  </a:lnTo>
                  <a:lnTo>
                    <a:pt x="683260" y="683259"/>
                  </a:lnTo>
                  <a:lnTo>
                    <a:pt x="676910" y="676910"/>
                  </a:lnTo>
                  <a:close/>
                </a:path>
                <a:path w="2207260" h="2207259">
                  <a:moveTo>
                    <a:pt x="683260" y="683260"/>
                  </a:moveTo>
                  <a:lnTo>
                    <a:pt x="647700" y="683260"/>
                  </a:lnTo>
                  <a:lnTo>
                    <a:pt x="656590" y="692149"/>
                  </a:lnTo>
                  <a:lnTo>
                    <a:pt x="692150" y="692149"/>
                  </a:lnTo>
                  <a:lnTo>
                    <a:pt x="683260" y="683260"/>
                  </a:lnTo>
                  <a:close/>
                </a:path>
                <a:path w="2207260" h="2207259">
                  <a:moveTo>
                    <a:pt x="692150" y="692150"/>
                  </a:moveTo>
                  <a:lnTo>
                    <a:pt x="656590" y="692150"/>
                  </a:lnTo>
                  <a:lnTo>
                    <a:pt x="660400" y="695959"/>
                  </a:lnTo>
                  <a:lnTo>
                    <a:pt x="695960" y="695959"/>
                  </a:lnTo>
                  <a:lnTo>
                    <a:pt x="692150" y="692150"/>
                  </a:lnTo>
                  <a:close/>
                </a:path>
                <a:path w="2207260" h="2207259">
                  <a:moveTo>
                    <a:pt x="695960" y="695960"/>
                  </a:moveTo>
                  <a:lnTo>
                    <a:pt x="660400" y="695960"/>
                  </a:lnTo>
                  <a:lnTo>
                    <a:pt x="673099" y="708660"/>
                  </a:lnTo>
                  <a:lnTo>
                    <a:pt x="708660" y="708660"/>
                  </a:lnTo>
                  <a:lnTo>
                    <a:pt x="695960" y="695960"/>
                  </a:lnTo>
                  <a:close/>
                </a:path>
                <a:path w="2207260" h="2207259">
                  <a:moveTo>
                    <a:pt x="708660" y="708660"/>
                  </a:moveTo>
                  <a:lnTo>
                    <a:pt x="673100" y="708660"/>
                  </a:lnTo>
                  <a:lnTo>
                    <a:pt x="685799" y="721359"/>
                  </a:lnTo>
                  <a:lnTo>
                    <a:pt x="721360" y="721359"/>
                  </a:lnTo>
                  <a:lnTo>
                    <a:pt x="708660" y="708660"/>
                  </a:lnTo>
                  <a:close/>
                </a:path>
                <a:path w="2207260" h="2207259">
                  <a:moveTo>
                    <a:pt x="721360" y="721360"/>
                  </a:moveTo>
                  <a:lnTo>
                    <a:pt x="685800" y="721360"/>
                  </a:lnTo>
                  <a:lnTo>
                    <a:pt x="688339" y="723899"/>
                  </a:lnTo>
                  <a:lnTo>
                    <a:pt x="723900" y="723899"/>
                  </a:lnTo>
                  <a:lnTo>
                    <a:pt x="721360" y="721360"/>
                  </a:lnTo>
                  <a:close/>
                </a:path>
                <a:path w="2207260" h="2207259">
                  <a:moveTo>
                    <a:pt x="723900" y="723900"/>
                  </a:moveTo>
                  <a:lnTo>
                    <a:pt x="688339" y="723900"/>
                  </a:lnTo>
                  <a:lnTo>
                    <a:pt x="698499" y="734059"/>
                  </a:lnTo>
                  <a:lnTo>
                    <a:pt x="734060" y="734059"/>
                  </a:lnTo>
                  <a:lnTo>
                    <a:pt x="723900" y="723900"/>
                  </a:lnTo>
                  <a:close/>
                </a:path>
                <a:path w="2207260" h="2207259">
                  <a:moveTo>
                    <a:pt x="734060" y="734060"/>
                  </a:moveTo>
                  <a:lnTo>
                    <a:pt x="698500" y="734060"/>
                  </a:lnTo>
                  <a:lnTo>
                    <a:pt x="701039" y="736600"/>
                  </a:lnTo>
                  <a:lnTo>
                    <a:pt x="736600" y="736600"/>
                  </a:lnTo>
                  <a:lnTo>
                    <a:pt x="734060" y="734060"/>
                  </a:lnTo>
                  <a:close/>
                </a:path>
                <a:path w="2207260" h="2207259">
                  <a:moveTo>
                    <a:pt x="736600" y="736600"/>
                  </a:moveTo>
                  <a:lnTo>
                    <a:pt x="701040" y="736600"/>
                  </a:lnTo>
                  <a:lnTo>
                    <a:pt x="707389" y="742950"/>
                  </a:lnTo>
                  <a:lnTo>
                    <a:pt x="742950" y="742950"/>
                  </a:lnTo>
                  <a:lnTo>
                    <a:pt x="736600" y="736600"/>
                  </a:lnTo>
                  <a:close/>
                </a:path>
                <a:path w="2207260" h="2207259">
                  <a:moveTo>
                    <a:pt x="742950" y="742950"/>
                  </a:moveTo>
                  <a:lnTo>
                    <a:pt x="707390" y="742950"/>
                  </a:lnTo>
                  <a:lnTo>
                    <a:pt x="713739" y="749299"/>
                  </a:lnTo>
                  <a:lnTo>
                    <a:pt x="749299" y="749299"/>
                  </a:lnTo>
                  <a:lnTo>
                    <a:pt x="742950" y="742950"/>
                  </a:lnTo>
                  <a:close/>
                </a:path>
                <a:path w="2207260" h="2207259">
                  <a:moveTo>
                    <a:pt x="749300" y="749300"/>
                  </a:moveTo>
                  <a:lnTo>
                    <a:pt x="713739" y="749300"/>
                  </a:lnTo>
                  <a:lnTo>
                    <a:pt x="723900" y="759460"/>
                  </a:lnTo>
                  <a:lnTo>
                    <a:pt x="759460" y="759460"/>
                  </a:lnTo>
                  <a:lnTo>
                    <a:pt x="749300" y="749300"/>
                  </a:lnTo>
                  <a:close/>
                </a:path>
                <a:path w="2207260" h="2207259">
                  <a:moveTo>
                    <a:pt x="759460" y="759460"/>
                  </a:moveTo>
                  <a:lnTo>
                    <a:pt x="723900" y="759460"/>
                  </a:lnTo>
                  <a:lnTo>
                    <a:pt x="730249" y="765809"/>
                  </a:lnTo>
                  <a:lnTo>
                    <a:pt x="765809" y="765809"/>
                  </a:lnTo>
                  <a:lnTo>
                    <a:pt x="759460" y="759460"/>
                  </a:lnTo>
                  <a:close/>
                </a:path>
                <a:path w="2207260" h="2207259">
                  <a:moveTo>
                    <a:pt x="765810" y="765810"/>
                  </a:moveTo>
                  <a:lnTo>
                    <a:pt x="730250" y="765810"/>
                  </a:lnTo>
                  <a:lnTo>
                    <a:pt x="736600" y="772159"/>
                  </a:lnTo>
                  <a:lnTo>
                    <a:pt x="772160" y="772159"/>
                  </a:lnTo>
                  <a:lnTo>
                    <a:pt x="765810" y="765810"/>
                  </a:lnTo>
                  <a:close/>
                </a:path>
                <a:path w="2207260" h="2207259">
                  <a:moveTo>
                    <a:pt x="772160" y="772160"/>
                  </a:moveTo>
                  <a:lnTo>
                    <a:pt x="736600" y="772160"/>
                  </a:lnTo>
                  <a:lnTo>
                    <a:pt x="739140" y="774700"/>
                  </a:lnTo>
                  <a:lnTo>
                    <a:pt x="774700" y="774700"/>
                  </a:lnTo>
                  <a:lnTo>
                    <a:pt x="772160" y="772160"/>
                  </a:lnTo>
                  <a:close/>
                </a:path>
                <a:path w="2207260" h="2207259">
                  <a:moveTo>
                    <a:pt x="774700" y="774700"/>
                  </a:moveTo>
                  <a:lnTo>
                    <a:pt x="739140" y="774700"/>
                  </a:lnTo>
                  <a:lnTo>
                    <a:pt x="745490" y="781049"/>
                  </a:lnTo>
                  <a:lnTo>
                    <a:pt x="781050" y="781049"/>
                  </a:lnTo>
                  <a:lnTo>
                    <a:pt x="774700" y="774700"/>
                  </a:lnTo>
                  <a:close/>
                </a:path>
                <a:path w="2207260" h="2207259">
                  <a:moveTo>
                    <a:pt x="781050" y="781050"/>
                  </a:moveTo>
                  <a:lnTo>
                    <a:pt x="745490" y="781050"/>
                  </a:lnTo>
                  <a:lnTo>
                    <a:pt x="749299" y="784859"/>
                  </a:lnTo>
                  <a:lnTo>
                    <a:pt x="784860" y="784859"/>
                  </a:lnTo>
                  <a:lnTo>
                    <a:pt x="781050" y="781050"/>
                  </a:lnTo>
                  <a:close/>
                </a:path>
                <a:path w="2207260" h="2207259">
                  <a:moveTo>
                    <a:pt x="784860" y="784860"/>
                  </a:moveTo>
                  <a:lnTo>
                    <a:pt x="749300" y="784860"/>
                  </a:lnTo>
                  <a:lnTo>
                    <a:pt x="755649" y="791210"/>
                  </a:lnTo>
                  <a:lnTo>
                    <a:pt x="791210" y="791210"/>
                  </a:lnTo>
                  <a:lnTo>
                    <a:pt x="784860" y="784860"/>
                  </a:lnTo>
                  <a:close/>
                </a:path>
                <a:path w="2207260" h="2207259">
                  <a:moveTo>
                    <a:pt x="791210" y="791210"/>
                  </a:moveTo>
                  <a:lnTo>
                    <a:pt x="755650" y="791210"/>
                  </a:lnTo>
                  <a:lnTo>
                    <a:pt x="761999" y="797559"/>
                  </a:lnTo>
                  <a:lnTo>
                    <a:pt x="797559" y="797559"/>
                  </a:lnTo>
                  <a:lnTo>
                    <a:pt x="791210" y="791210"/>
                  </a:lnTo>
                  <a:close/>
                </a:path>
                <a:path w="2207260" h="2207259">
                  <a:moveTo>
                    <a:pt x="797560" y="797560"/>
                  </a:moveTo>
                  <a:lnTo>
                    <a:pt x="762000" y="797560"/>
                  </a:lnTo>
                  <a:lnTo>
                    <a:pt x="768349" y="803909"/>
                  </a:lnTo>
                  <a:lnTo>
                    <a:pt x="803910" y="803909"/>
                  </a:lnTo>
                  <a:lnTo>
                    <a:pt x="797560" y="797560"/>
                  </a:lnTo>
                  <a:close/>
                </a:path>
                <a:path w="2207260" h="2207259">
                  <a:moveTo>
                    <a:pt x="803910" y="803910"/>
                  </a:moveTo>
                  <a:lnTo>
                    <a:pt x="768350" y="803910"/>
                  </a:lnTo>
                  <a:lnTo>
                    <a:pt x="770889" y="806449"/>
                  </a:lnTo>
                  <a:lnTo>
                    <a:pt x="806449" y="806449"/>
                  </a:lnTo>
                  <a:lnTo>
                    <a:pt x="803910" y="803910"/>
                  </a:lnTo>
                  <a:close/>
                </a:path>
                <a:path w="2207260" h="2207259">
                  <a:moveTo>
                    <a:pt x="806450" y="806450"/>
                  </a:moveTo>
                  <a:lnTo>
                    <a:pt x="770890" y="806450"/>
                  </a:lnTo>
                  <a:lnTo>
                    <a:pt x="777239" y="812799"/>
                  </a:lnTo>
                  <a:lnTo>
                    <a:pt x="812800" y="812799"/>
                  </a:lnTo>
                  <a:lnTo>
                    <a:pt x="806450" y="806450"/>
                  </a:lnTo>
                  <a:close/>
                </a:path>
                <a:path w="2207260" h="2207259">
                  <a:moveTo>
                    <a:pt x="812800" y="812800"/>
                  </a:moveTo>
                  <a:lnTo>
                    <a:pt x="777240" y="812800"/>
                  </a:lnTo>
                  <a:lnTo>
                    <a:pt x="783589" y="819149"/>
                  </a:lnTo>
                  <a:lnTo>
                    <a:pt x="819150" y="819149"/>
                  </a:lnTo>
                  <a:lnTo>
                    <a:pt x="812800" y="812800"/>
                  </a:lnTo>
                  <a:close/>
                </a:path>
                <a:path w="2207260" h="2207259">
                  <a:moveTo>
                    <a:pt x="819150" y="819150"/>
                  </a:moveTo>
                  <a:lnTo>
                    <a:pt x="783589" y="819150"/>
                  </a:lnTo>
                  <a:lnTo>
                    <a:pt x="793750" y="829310"/>
                  </a:lnTo>
                  <a:lnTo>
                    <a:pt x="829310" y="829310"/>
                  </a:lnTo>
                  <a:lnTo>
                    <a:pt x="819150" y="819150"/>
                  </a:lnTo>
                  <a:close/>
                </a:path>
                <a:path w="2207260" h="2207259">
                  <a:moveTo>
                    <a:pt x="829310" y="829310"/>
                  </a:moveTo>
                  <a:lnTo>
                    <a:pt x="793750" y="829310"/>
                  </a:lnTo>
                  <a:lnTo>
                    <a:pt x="802639" y="838199"/>
                  </a:lnTo>
                  <a:lnTo>
                    <a:pt x="838199" y="838199"/>
                  </a:lnTo>
                  <a:lnTo>
                    <a:pt x="829310" y="829310"/>
                  </a:lnTo>
                  <a:close/>
                </a:path>
                <a:path w="2207260" h="2207259">
                  <a:moveTo>
                    <a:pt x="838200" y="838200"/>
                  </a:moveTo>
                  <a:lnTo>
                    <a:pt x="802640" y="838200"/>
                  </a:lnTo>
                  <a:lnTo>
                    <a:pt x="806450" y="842009"/>
                  </a:lnTo>
                  <a:lnTo>
                    <a:pt x="842010" y="842009"/>
                  </a:lnTo>
                  <a:lnTo>
                    <a:pt x="838200" y="838200"/>
                  </a:lnTo>
                  <a:close/>
                </a:path>
                <a:path w="2207260" h="2207259">
                  <a:moveTo>
                    <a:pt x="842010" y="842010"/>
                  </a:moveTo>
                  <a:lnTo>
                    <a:pt x="806450" y="842010"/>
                  </a:lnTo>
                  <a:lnTo>
                    <a:pt x="812800" y="848359"/>
                  </a:lnTo>
                  <a:lnTo>
                    <a:pt x="848360" y="848359"/>
                  </a:lnTo>
                  <a:lnTo>
                    <a:pt x="842010" y="842010"/>
                  </a:lnTo>
                  <a:close/>
                </a:path>
                <a:path w="2207260" h="2207259">
                  <a:moveTo>
                    <a:pt x="848360" y="848360"/>
                  </a:moveTo>
                  <a:lnTo>
                    <a:pt x="812800" y="848360"/>
                  </a:lnTo>
                  <a:lnTo>
                    <a:pt x="815340" y="850900"/>
                  </a:lnTo>
                  <a:lnTo>
                    <a:pt x="850900" y="850900"/>
                  </a:lnTo>
                  <a:lnTo>
                    <a:pt x="848360" y="848360"/>
                  </a:lnTo>
                  <a:close/>
                </a:path>
                <a:path w="2207260" h="2207259">
                  <a:moveTo>
                    <a:pt x="850900" y="850900"/>
                  </a:moveTo>
                  <a:lnTo>
                    <a:pt x="815340" y="850900"/>
                  </a:lnTo>
                  <a:lnTo>
                    <a:pt x="819150" y="854709"/>
                  </a:lnTo>
                  <a:lnTo>
                    <a:pt x="854710" y="854709"/>
                  </a:lnTo>
                  <a:lnTo>
                    <a:pt x="850900" y="850900"/>
                  </a:lnTo>
                  <a:close/>
                </a:path>
                <a:path w="2207260" h="2207259">
                  <a:moveTo>
                    <a:pt x="854710" y="854710"/>
                  </a:moveTo>
                  <a:lnTo>
                    <a:pt x="819150" y="854710"/>
                  </a:lnTo>
                  <a:lnTo>
                    <a:pt x="821689" y="857249"/>
                  </a:lnTo>
                  <a:lnTo>
                    <a:pt x="857249" y="857249"/>
                  </a:lnTo>
                  <a:lnTo>
                    <a:pt x="854710" y="854710"/>
                  </a:lnTo>
                  <a:close/>
                </a:path>
                <a:path w="2207260" h="2207259">
                  <a:moveTo>
                    <a:pt x="857250" y="857250"/>
                  </a:moveTo>
                  <a:lnTo>
                    <a:pt x="821690" y="857250"/>
                  </a:lnTo>
                  <a:lnTo>
                    <a:pt x="825500" y="861059"/>
                  </a:lnTo>
                  <a:lnTo>
                    <a:pt x="861060" y="861059"/>
                  </a:lnTo>
                  <a:lnTo>
                    <a:pt x="857250" y="857250"/>
                  </a:lnTo>
                  <a:close/>
                </a:path>
                <a:path w="2207260" h="2207259">
                  <a:moveTo>
                    <a:pt x="861060" y="861060"/>
                  </a:moveTo>
                  <a:lnTo>
                    <a:pt x="825500" y="861060"/>
                  </a:lnTo>
                  <a:lnTo>
                    <a:pt x="828040" y="863600"/>
                  </a:lnTo>
                  <a:lnTo>
                    <a:pt x="863600" y="863600"/>
                  </a:lnTo>
                  <a:lnTo>
                    <a:pt x="861060" y="861060"/>
                  </a:lnTo>
                  <a:close/>
                </a:path>
                <a:path w="2207260" h="2207259">
                  <a:moveTo>
                    <a:pt x="863600" y="863600"/>
                  </a:moveTo>
                  <a:lnTo>
                    <a:pt x="828040" y="863600"/>
                  </a:lnTo>
                  <a:lnTo>
                    <a:pt x="834389" y="869950"/>
                  </a:lnTo>
                  <a:lnTo>
                    <a:pt x="869950" y="869950"/>
                  </a:lnTo>
                  <a:lnTo>
                    <a:pt x="863600" y="863600"/>
                  </a:lnTo>
                  <a:close/>
                </a:path>
                <a:path w="2207260" h="2207259">
                  <a:moveTo>
                    <a:pt x="869950" y="869950"/>
                  </a:moveTo>
                  <a:lnTo>
                    <a:pt x="834390" y="869950"/>
                  </a:lnTo>
                  <a:lnTo>
                    <a:pt x="838199" y="873759"/>
                  </a:lnTo>
                  <a:lnTo>
                    <a:pt x="873759" y="873759"/>
                  </a:lnTo>
                  <a:lnTo>
                    <a:pt x="869950" y="869950"/>
                  </a:lnTo>
                  <a:close/>
                </a:path>
                <a:path w="2207260" h="2207259">
                  <a:moveTo>
                    <a:pt x="873760" y="873760"/>
                  </a:moveTo>
                  <a:lnTo>
                    <a:pt x="838200" y="873760"/>
                  </a:lnTo>
                  <a:lnTo>
                    <a:pt x="840739" y="876299"/>
                  </a:lnTo>
                  <a:lnTo>
                    <a:pt x="876300" y="876299"/>
                  </a:lnTo>
                  <a:lnTo>
                    <a:pt x="873760" y="873760"/>
                  </a:lnTo>
                  <a:close/>
                </a:path>
                <a:path w="2207260" h="2207259">
                  <a:moveTo>
                    <a:pt x="876300" y="876300"/>
                  </a:moveTo>
                  <a:lnTo>
                    <a:pt x="840739" y="876300"/>
                  </a:lnTo>
                  <a:lnTo>
                    <a:pt x="857249" y="892809"/>
                  </a:lnTo>
                  <a:lnTo>
                    <a:pt x="892810" y="892809"/>
                  </a:lnTo>
                  <a:lnTo>
                    <a:pt x="876300" y="876300"/>
                  </a:lnTo>
                  <a:close/>
                </a:path>
                <a:path w="2207260" h="2207259">
                  <a:moveTo>
                    <a:pt x="892810" y="892810"/>
                  </a:moveTo>
                  <a:lnTo>
                    <a:pt x="857250" y="892810"/>
                  </a:lnTo>
                  <a:lnTo>
                    <a:pt x="895350" y="930909"/>
                  </a:lnTo>
                  <a:lnTo>
                    <a:pt x="930910" y="930909"/>
                  </a:lnTo>
                  <a:lnTo>
                    <a:pt x="892810" y="892810"/>
                  </a:lnTo>
                  <a:close/>
                </a:path>
                <a:path w="2207260" h="2207259">
                  <a:moveTo>
                    <a:pt x="930910" y="930910"/>
                  </a:moveTo>
                  <a:lnTo>
                    <a:pt x="895350" y="930910"/>
                  </a:lnTo>
                  <a:lnTo>
                    <a:pt x="927099" y="962659"/>
                  </a:lnTo>
                  <a:lnTo>
                    <a:pt x="962660" y="962659"/>
                  </a:lnTo>
                  <a:lnTo>
                    <a:pt x="930910" y="930910"/>
                  </a:lnTo>
                  <a:close/>
                </a:path>
                <a:path w="2207260" h="2207259">
                  <a:moveTo>
                    <a:pt x="962660" y="962660"/>
                  </a:moveTo>
                  <a:lnTo>
                    <a:pt x="927100" y="962660"/>
                  </a:lnTo>
                  <a:lnTo>
                    <a:pt x="942339" y="977899"/>
                  </a:lnTo>
                  <a:lnTo>
                    <a:pt x="977900" y="977899"/>
                  </a:lnTo>
                  <a:lnTo>
                    <a:pt x="962660" y="962660"/>
                  </a:lnTo>
                  <a:close/>
                </a:path>
                <a:path w="2207260" h="2207259">
                  <a:moveTo>
                    <a:pt x="977900" y="977900"/>
                  </a:moveTo>
                  <a:lnTo>
                    <a:pt x="942340" y="977900"/>
                  </a:lnTo>
                  <a:lnTo>
                    <a:pt x="952499" y="988059"/>
                  </a:lnTo>
                  <a:lnTo>
                    <a:pt x="988060" y="988059"/>
                  </a:lnTo>
                  <a:lnTo>
                    <a:pt x="977900" y="977900"/>
                  </a:lnTo>
                  <a:close/>
                </a:path>
                <a:path w="2207260" h="2207259">
                  <a:moveTo>
                    <a:pt x="988060" y="988060"/>
                  </a:moveTo>
                  <a:lnTo>
                    <a:pt x="952500" y="988060"/>
                  </a:lnTo>
                  <a:lnTo>
                    <a:pt x="971549" y="1007109"/>
                  </a:lnTo>
                  <a:lnTo>
                    <a:pt x="1007109" y="1007109"/>
                  </a:lnTo>
                  <a:lnTo>
                    <a:pt x="988060" y="988060"/>
                  </a:lnTo>
                  <a:close/>
                </a:path>
                <a:path w="2207260" h="2207259">
                  <a:moveTo>
                    <a:pt x="1007110" y="1007110"/>
                  </a:moveTo>
                  <a:lnTo>
                    <a:pt x="971550" y="1007110"/>
                  </a:lnTo>
                  <a:lnTo>
                    <a:pt x="980439" y="1015999"/>
                  </a:lnTo>
                  <a:lnTo>
                    <a:pt x="1016000" y="1015999"/>
                  </a:lnTo>
                  <a:lnTo>
                    <a:pt x="1007110" y="1007110"/>
                  </a:lnTo>
                  <a:close/>
                </a:path>
                <a:path w="2207260" h="2207259">
                  <a:moveTo>
                    <a:pt x="1016000" y="1016000"/>
                  </a:moveTo>
                  <a:lnTo>
                    <a:pt x="980440" y="1016000"/>
                  </a:lnTo>
                  <a:lnTo>
                    <a:pt x="984249" y="1019809"/>
                  </a:lnTo>
                  <a:lnTo>
                    <a:pt x="1019810" y="1019809"/>
                  </a:lnTo>
                  <a:lnTo>
                    <a:pt x="1016000" y="1016000"/>
                  </a:lnTo>
                  <a:close/>
                </a:path>
                <a:path w="2207260" h="2207259">
                  <a:moveTo>
                    <a:pt x="1019810" y="1019810"/>
                  </a:moveTo>
                  <a:lnTo>
                    <a:pt x="984250" y="1019810"/>
                  </a:lnTo>
                  <a:lnTo>
                    <a:pt x="1037590" y="1073150"/>
                  </a:lnTo>
                  <a:lnTo>
                    <a:pt x="1073150" y="1073150"/>
                  </a:lnTo>
                  <a:lnTo>
                    <a:pt x="1019810" y="1019810"/>
                  </a:lnTo>
                  <a:close/>
                </a:path>
                <a:path w="2207260" h="2207259">
                  <a:moveTo>
                    <a:pt x="1073150" y="1073150"/>
                  </a:moveTo>
                  <a:lnTo>
                    <a:pt x="1037590" y="1073150"/>
                  </a:lnTo>
                  <a:lnTo>
                    <a:pt x="1085849" y="1121409"/>
                  </a:lnTo>
                  <a:lnTo>
                    <a:pt x="1121410" y="1121409"/>
                  </a:lnTo>
                  <a:lnTo>
                    <a:pt x="1073150" y="1073150"/>
                  </a:lnTo>
                  <a:close/>
                </a:path>
                <a:path w="2207260" h="2207259">
                  <a:moveTo>
                    <a:pt x="1121410" y="1121410"/>
                  </a:moveTo>
                  <a:lnTo>
                    <a:pt x="1085850" y="1121410"/>
                  </a:lnTo>
                  <a:lnTo>
                    <a:pt x="1098549" y="1134109"/>
                  </a:lnTo>
                  <a:lnTo>
                    <a:pt x="1134109" y="1134109"/>
                  </a:lnTo>
                  <a:lnTo>
                    <a:pt x="1121410" y="1121410"/>
                  </a:lnTo>
                  <a:close/>
                </a:path>
                <a:path w="2207260" h="2207259">
                  <a:moveTo>
                    <a:pt x="1134110" y="1134110"/>
                  </a:moveTo>
                  <a:lnTo>
                    <a:pt x="1098550" y="1134110"/>
                  </a:lnTo>
                  <a:lnTo>
                    <a:pt x="1101090" y="1136650"/>
                  </a:lnTo>
                  <a:lnTo>
                    <a:pt x="1136650" y="1136650"/>
                  </a:lnTo>
                  <a:lnTo>
                    <a:pt x="1134110" y="1134110"/>
                  </a:lnTo>
                  <a:close/>
                </a:path>
                <a:path w="2207260" h="2207259">
                  <a:moveTo>
                    <a:pt x="1136650" y="1136650"/>
                  </a:moveTo>
                  <a:lnTo>
                    <a:pt x="1101090" y="1136650"/>
                  </a:lnTo>
                  <a:lnTo>
                    <a:pt x="1117599" y="1153159"/>
                  </a:lnTo>
                  <a:lnTo>
                    <a:pt x="1153159" y="1153159"/>
                  </a:lnTo>
                  <a:lnTo>
                    <a:pt x="1136650" y="1136650"/>
                  </a:lnTo>
                  <a:close/>
                </a:path>
                <a:path w="2207260" h="2207259">
                  <a:moveTo>
                    <a:pt x="1153160" y="1153160"/>
                  </a:moveTo>
                  <a:lnTo>
                    <a:pt x="1117600" y="1153160"/>
                  </a:lnTo>
                  <a:lnTo>
                    <a:pt x="1130299" y="1165859"/>
                  </a:lnTo>
                  <a:lnTo>
                    <a:pt x="1165860" y="1165859"/>
                  </a:lnTo>
                  <a:lnTo>
                    <a:pt x="1153160" y="1153160"/>
                  </a:lnTo>
                  <a:close/>
                </a:path>
                <a:path w="2207260" h="2207259">
                  <a:moveTo>
                    <a:pt x="1165860" y="1165860"/>
                  </a:moveTo>
                  <a:lnTo>
                    <a:pt x="1130300" y="1165860"/>
                  </a:lnTo>
                  <a:lnTo>
                    <a:pt x="1162049" y="1197609"/>
                  </a:lnTo>
                  <a:lnTo>
                    <a:pt x="1197610" y="1197609"/>
                  </a:lnTo>
                  <a:lnTo>
                    <a:pt x="1165860" y="1165860"/>
                  </a:lnTo>
                  <a:close/>
                </a:path>
                <a:path w="2207260" h="2207259">
                  <a:moveTo>
                    <a:pt x="1197610" y="1197610"/>
                  </a:moveTo>
                  <a:lnTo>
                    <a:pt x="1162050" y="1197610"/>
                  </a:lnTo>
                  <a:lnTo>
                    <a:pt x="1174749" y="1210309"/>
                  </a:lnTo>
                  <a:lnTo>
                    <a:pt x="1210310" y="1210309"/>
                  </a:lnTo>
                  <a:lnTo>
                    <a:pt x="1197610" y="1197610"/>
                  </a:lnTo>
                  <a:close/>
                </a:path>
                <a:path w="2207260" h="2207259">
                  <a:moveTo>
                    <a:pt x="1210310" y="1210310"/>
                  </a:moveTo>
                  <a:lnTo>
                    <a:pt x="1174750" y="1210310"/>
                  </a:lnTo>
                  <a:lnTo>
                    <a:pt x="1193799" y="1229359"/>
                  </a:lnTo>
                  <a:lnTo>
                    <a:pt x="1229359" y="1229359"/>
                  </a:lnTo>
                  <a:lnTo>
                    <a:pt x="1210310" y="1210310"/>
                  </a:lnTo>
                  <a:close/>
                </a:path>
                <a:path w="2207260" h="2207259">
                  <a:moveTo>
                    <a:pt x="1229360" y="1229360"/>
                  </a:moveTo>
                  <a:lnTo>
                    <a:pt x="1193800" y="1229360"/>
                  </a:lnTo>
                  <a:lnTo>
                    <a:pt x="1225549" y="1261109"/>
                  </a:lnTo>
                  <a:lnTo>
                    <a:pt x="1261110" y="1261109"/>
                  </a:lnTo>
                  <a:lnTo>
                    <a:pt x="1229360" y="1229360"/>
                  </a:lnTo>
                  <a:close/>
                </a:path>
                <a:path w="2207260" h="2207259">
                  <a:moveTo>
                    <a:pt x="1261110" y="1261110"/>
                  </a:moveTo>
                  <a:lnTo>
                    <a:pt x="1225550" y="1261110"/>
                  </a:lnTo>
                  <a:lnTo>
                    <a:pt x="1244599" y="1280159"/>
                  </a:lnTo>
                  <a:lnTo>
                    <a:pt x="1280159" y="1280159"/>
                  </a:lnTo>
                  <a:lnTo>
                    <a:pt x="1261110" y="1261110"/>
                  </a:lnTo>
                  <a:close/>
                </a:path>
                <a:path w="2207260" h="2207259">
                  <a:moveTo>
                    <a:pt x="1280160" y="1280160"/>
                  </a:moveTo>
                  <a:lnTo>
                    <a:pt x="1244600" y="1280160"/>
                  </a:lnTo>
                  <a:lnTo>
                    <a:pt x="1250949" y="1286509"/>
                  </a:lnTo>
                  <a:lnTo>
                    <a:pt x="1286509" y="1286509"/>
                  </a:lnTo>
                  <a:lnTo>
                    <a:pt x="1280160" y="1280160"/>
                  </a:lnTo>
                  <a:close/>
                </a:path>
                <a:path w="2207260" h="2207259">
                  <a:moveTo>
                    <a:pt x="1286510" y="1286510"/>
                  </a:moveTo>
                  <a:lnTo>
                    <a:pt x="1250950" y="1286510"/>
                  </a:lnTo>
                  <a:lnTo>
                    <a:pt x="1257299" y="1292859"/>
                  </a:lnTo>
                  <a:lnTo>
                    <a:pt x="1292859" y="1292859"/>
                  </a:lnTo>
                  <a:lnTo>
                    <a:pt x="1286510" y="1286510"/>
                  </a:lnTo>
                  <a:close/>
                </a:path>
                <a:path w="2207260" h="2207259">
                  <a:moveTo>
                    <a:pt x="1292860" y="1292860"/>
                  </a:moveTo>
                  <a:lnTo>
                    <a:pt x="1257300" y="1292860"/>
                  </a:lnTo>
                  <a:lnTo>
                    <a:pt x="1276349" y="1311909"/>
                  </a:lnTo>
                  <a:lnTo>
                    <a:pt x="1311910" y="1311909"/>
                  </a:lnTo>
                  <a:lnTo>
                    <a:pt x="1292860" y="1292860"/>
                  </a:lnTo>
                  <a:close/>
                </a:path>
                <a:path w="2207260" h="2207259">
                  <a:moveTo>
                    <a:pt x="1311910" y="1311910"/>
                  </a:moveTo>
                  <a:lnTo>
                    <a:pt x="1276350" y="1311910"/>
                  </a:lnTo>
                  <a:lnTo>
                    <a:pt x="1289049" y="1324609"/>
                  </a:lnTo>
                  <a:lnTo>
                    <a:pt x="1324610" y="1324609"/>
                  </a:lnTo>
                  <a:lnTo>
                    <a:pt x="1311910" y="1311910"/>
                  </a:lnTo>
                  <a:close/>
                </a:path>
                <a:path w="2207260" h="2207259">
                  <a:moveTo>
                    <a:pt x="1324610" y="1324609"/>
                  </a:moveTo>
                  <a:lnTo>
                    <a:pt x="1289049" y="1324609"/>
                  </a:lnTo>
                  <a:lnTo>
                    <a:pt x="1291589" y="1327149"/>
                  </a:lnTo>
                  <a:lnTo>
                    <a:pt x="1327150" y="1327149"/>
                  </a:lnTo>
                  <a:lnTo>
                    <a:pt x="1324610" y="1324609"/>
                  </a:lnTo>
                  <a:close/>
                </a:path>
                <a:path w="2207260" h="2207259">
                  <a:moveTo>
                    <a:pt x="1327150" y="1327150"/>
                  </a:moveTo>
                  <a:lnTo>
                    <a:pt x="1291590" y="1327150"/>
                  </a:lnTo>
                  <a:lnTo>
                    <a:pt x="1297940" y="1333500"/>
                  </a:lnTo>
                  <a:lnTo>
                    <a:pt x="1333500" y="1333500"/>
                  </a:lnTo>
                  <a:lnTo>
                    <a:pt x="1327150" y="1327150"/>
                  </a:lnTo>
                  <a:close/>
                </a:path>
                <a:path w="2207260" h="2207259">
                  <a:moveTo>
                    <a:pt x="1333500" y="1333500"/>
                  </a:moveTo>
                  <a:lnTo>
                    <a:pt x="1297940" y="1333500"/>
                  </a:lnTo>
                  <a:lnTo>
                    <a:pt x="1310640" y="1346199"/>
                  </a:lnTo>
                  <a:lnTo>
                    <a:pt x="1346200" y="1346199"/>
                  </a:lnTo>
                  <a:lnTo>
                    <a:pt x="1333500" y="1333500"/>
                  </a:lnTo>
                  <a:close/>
                </a:path>
                <a:path w="2207260" h="2207259">
                  <a:moveTo>
                    <a:pt x="1346200" y="1346200"/>
                  </a:moveTo>
                  <a:lnTo>
                    <a:pt x="1310640" y="1346200"/>
                  </a:lnTo>
                  <a:lnTo>
                    <a:pt x="1316990" y="1352550"/>
                  </a:lnTo>
                  <a:lnTo>
                    <a:pt x="1352550" y="1352550"/>
                  </a:lnTo>
                  <a:lnTo>
                    <a:pt x="1346200" y="1346200"/>
                  </a:lnTo>
                  <a:close/>
                </a:path>
                <a:path w="2207260" h="2207259">
                  <a:moveTo>
                    <a:pt x="1352550" y="1352550"/>
                  </a:moveTo>
                  <a:lnTo>
                    <a:pt x="1316990" y="1352550"/>
                  </a:lnTo>
                  <a:lnTo>
                    <a:pt x="1329690" y="1365250"/>
                  </a:lnTo>
                  <a:lnTo>
                    <a:pt x="1365250" y="1365250"/>
                  </a:lnTo>
                  <a:lnTo>
                    <a:pt x="1352550" y="1352550"/>
                  </a:lnTo>
                  <a:close/>
                </a:path>
                <a:path w="2207260" h="2207259">
                  <a:moveTo>
                    <a:pt x="1365250" y="1365250"/>
                  </a:moveTo>
                  <a:lnTo>
                    <a:pt x="1329690" y="1365250"/>
                  </a:lnTo>
                  <a:lnTo>
                    <a:pt x="1342390" y="1377950"/>
                  </a:lnTo>
                  <a:lnTo>
                    <a:pt x="1377950" y="1377950"/>
                  </a:lnTo>
                  <a:lnTo>
                    <a:pt x="1365250" y="1365250"/>
                  </a:lnTo>
                  <a:close/>
                </a:path>
                <a:path w="2207260" h="2207259">
                  <a:moveTo>
                    <a:pt x="1377950" y="1377950"/>
                  </a:moveTo>
                  <a:lnTo>
                    <a:pt x="1342390" y="1377950"/>
                  </a:lnTo>
                  <a:lnTo>
                    <a:pt x="1346199" y="1381759"/>
                  </a:lnTo>
                  <a:lnTo>
                    <a:pt x="1381759" y="1381759"/>
                  </a:lnTo>
                  <a:lnTo>
                    <a:pt x="1377950" y="1377950"/>
                  </a:lnTo>
                  <a:close/>
                </a:path>
                <a:path w="2207260" h="2207259">
                  <a:moveTo>
                    <a:pt x="1381760" y="1381760"/>
                  </a:moveTo>
                  <a:lnTo>
                    <a:pt x="1346200" y="1381760"/>
                  </a:lnTo>
                  <a:lnTo>
                    <a:pt x="1348739" y="1384299"/>
                  </a:lnTo>
                  <a:lnTo>
                    <a:pt x="1384299" y="1384299"/>
                  </a:lnTo>
                  <a:lnTo>
                    <a:pt x="1381760" y="1381760"/>
                  </a:lnTo>
                  <a:close/>
                </a:path>
                <a:path w="2207260" h="2207259">
                  <a:moveTo>
                    <a:pt x="1384300" y="1384300"/>
                  </a:moveTo>
                  <a:lnTo>
                    <a:pt x="1348740" y="1384300"/>
                  </a:lnTo>
                  <a:lnTo>
                    <a:pt x="1361439" y="1396999"/>
                  </a:lnTo>
                  <a:lnTo>
                    <a:pt x="1397000" y="1396999"/>
                  </a:lnTo>
                  <a:lnTo>
                    <a:pt x="1384300" y="1384300"/>
                  </a:lnTo>
                  <a:close/>
                </a:path>
                <a:path w="2207260" h="2207259">
                  <a:moveTo>
                    <a:pt x="2007870" y="2007870"/>
                  </a:moveTo>
                  <a:lnTo>
                    <a:pt x="1972310" y="2007870"/>
                  </a:lnTo>
                  <a:lnTo>
                    <a:pt x="2082800" y="2118360"/>
                  </a:lnTo>
                  <a:lnTo>
                    <a:pt x="2118360" y="2118360"/>
                  </a:lnTo>
                  <a:lnTo>
                    <a:pt x="2007870" y="2007870"/>
                  </a:lnTo>
                  <a:close/>
                </a:path>
                <a:path w="2207260" h="2207259">
                  <a:moveTo>
                    <a:pt x="2005330" y="2005330"/>
                  </a:moveTo>
                  <a:lnTo>
                    <a:pt x="1969770" y="2005330"/>
                  </a:lnTo>
                  <a:lnTo>
                    <a:pt x="1971039" y="2006600"/>
                  </a:lnTo>
                  <a:lnTo>
                    <a:pt x="2006600" y="2006600"/>
                  </a:lnTo>
                  <a:lnTo>
                    <a:pt x="2005330" y="2005330"/>
                  </a:lnTo>
                  <a:close/>
                </a:path>
                <a:path w="2207260" h="2207259">
                  <a:moveTo>
                    <a:pt x="2001520" y="2001520"/>
                  </a:moveTo>
                  <a:lnTo>
                    <a:pt x="1965960" y="2001520"/>
                  </a:lnTo>
                  <a:lnTo>
                    <a:pt x="1968500" y="2004059"/>
                  </a:lnTo>
                  <a:lnTo>
                    <a:pt x="2004060" y="2004059"/>
                  </a:lnTo>
                  <a:lnTo>
                    <a:pt x="2001520" y="2001520"/>
                  </a:lnTo>
                  <a:close/>
                </a:path>
                <a:path w="2207260" h="2207259">
                  <a:moveTo>
                    <a:pt x="1998980" y="1998979"/>
                  </a:moveTo>
                  <a:lnTo>
                    <a:pt x="1963420" y="1998979"/>
                  </a:lnTo>
                  <a:lnTo>
                    <a:pt x="1964689" y="2000250"/>
                  </a:lnTo>
                  <a:lnTo>
                    <a:pt x="2000250" y="2000250"/>
                  </a:lnTo>
                  <a:lnTo>
                    <a:pt x="1998980" y="1998979"/>
                  </a:lnTo>
                  <a:close/>
                </a:path>
                <a:path w="2207260" h="2207259">
                  <a:moveTo>
                    <a:pt x="1995170" y="1995170"/>
                  </a:moveTo>
                  <a:lnTo>
                    <a:pt x="1959610" y="1995170"/>
                  </a:lnTo>
                  <a:lnTo>
                    <a:pt x="1962150" y="1997709"/>
                  </a:lnTo>
                  <a:lnTo>
                    <a:pt x="1997710" y="1997709"/>
                  </a:lnTo>
                  <a:lnTo>
                    <a:pt x="1995170" y="1995170"/>
                  </a:lnTo>
                  <a:close/>
                </a:path>
                <a:path w="2207260" h="2207259">
                  <a:moveTo>
                    <a:pt x="1992630" y="1992630"/>
                  </a:moveTo>
                  <a:lnTo>
                    <a:pt x="1957070" y="1992630"/>
                  </a:lnTo>
                  <a:lnTo>
                    <a:pt x="1958340" y="1993900"/>
                  </a:lnTo>
                  <a:lnTo>
                    <a:pt x="1993900" y="1993900"/>
                  </a:lnTo>
                  <a:lnTo>
                    <a:pt x="1992630" y="1992630"/>
                  </a:lnTo>
                  <a:close/>
                </a:path>
                <a:path w="2207260" h="2207259">
                  <a:moveTo>
                    <a:pt x="1988820" y="1988820"/>
                  </a:moveTo>
                  <a:lnTo>
                    <a:pt x="1953260" y="1988820"/>
                  </a:lnTo>
                  <a:lnTo>
                    <a:pt x="1955800" y="1991360"/>
                  </a:lnTo>
                  <a:lnTo>
                    <a:pt x="1991360" y="1991360"/>
                  </a:lnTo>
                  <a:lnTo>
                    <a:pt x="1988820" y="1988820"/>
                  </a:lnTo>
                  <a:close/>
                </a:path>
                <a:path w="2207260" h="2207259">
                  <a:moveTo>
                    <a:pt x="1986280" y="1986279"/>
                  </a:moveTo>
                  <a:lnTo>
                    <a:pt x="1950720" y="1986279"/>
                  </a:lnTo>
                  <a:lnTo>
                    <a:pt x="1951989" y="1987550"/>
                  </a:lnTo>
                  <a:lnTo>
                    <a:pt x="1987550" y="1987550"/>
                  </a:lnTo>
                  <a:lnTo>
                    <a:pt x="1986280" y="1986279"/>
                  </a:lnTo>
                  <a:close/>
                </a:path>
                <a:path w="2207260" h="2207259">
                  <a:moveTo>
                    <a:pt x="1982470" y="1982470"/>
                  </a:moveTo>
                  <a:lnTo>
                    <a:pt x="1946909" y="1982470"/>
                  </a:lnTo>
                  <a:lnTo>
                    <a:pt x="1949450" y="1985009"/>
                  </a:lnTo>
                  <a:lnTo>
                    <a:pt x="1985010" y="1985009"/>
                  </a:lnTo>
                  <a:lnTo>
                    <a:pt x="1982470" y="1982470"/>
                  </a:lnTo>
                  <a:close/>
                </a:path>
                <a:path w="2207260" h="2207259">
                  <a:moveTo>
                    <a:pt x="1979930" y="1979929"/>
                  </a:moveTo>
                  <a:lnTo>
                    <a:pt x="1944370" y="1979929"/>
                  </a:lnTo>
                  <a:lnTo>
                    <a:pt x="1945639" y="1981200"/>
                  </a:lnTo>
                  <a:lnTo>
                    <a:pt x="1981200" y="1981200"/>
                  </a:lnTo>
                  <a:lnTo>
                    <a:pt x="1979930" y="1979929"/>
                  </a:lnTo>
                  <a:close/>
                </a:path>
                <a:path w="2207260" h="2207259">
                  <a:moveTo>
                    <a:pt x="1976120" y="1976120"/>
                  </a:moveTo>
                  <a:lnTo>
                    <a:pt x="1940560" y="1976120"/>
                  </a:lnTo>
                  <a:lnTo>
                    <a:pt x="1943100" y="1978659"/>
                  </a:lnTo>
                  <a:lnTo>
                    <a:pt x="1978660" y="1978659"/>
                  </a:lnTo>
                  <a:lnTo>
                    <a:pt x="1976120" y="1976120"/>
                  </a:lnTo>
                  <a:close/>
                </a:path>
                <a:path w="2207260" h="2207259">
                  <a:moveTo>
                    <a:pt x="1973580" y="1973580"/>
                  </a:moveTo>
                  <a:lnTo>
                    <a:pt x="1938020" y="1973580"/>
                  </a:lnTo>
                  <a:lnTo>
                    <a:pt x="1939289" y="1974850"/>
                  </a:lnTo>
                  <a:lnTo>
                    <a:pt x="1974850" y="1974850"/>
                  </a:lnTo>
                  <a:lnTo>
                    <a:pt x="1973580" y="1973580"/>
                  </a:lnTo>
                  <a:close/>
                </a:path>
                <a:path w="2207260" h="2207259">
                  <a:moveTo>
                    <a:pt x="1969770" y="1969770"/>
                  </a:moveTo>
                  <a:lnTo>
                    <a:pt x="1934210" y="1969770"/>
                  </a:lnTo>
                  <a:lnTo>
                    <a:pt x="1936750" y="1972309"/>
                  </a:lnTo>
                  <a:lnTo>
                    <a:pt x="1972310" y="1972309"/>
                  </a:lnTo>
                  <a:lnTo>
                    <a:pt x="1969770" y="1969770"/>
                  </a:lnTo>
                  <a:close/>
                </a:path>
                <a:path w="2207260" h="2207259">
                  <a:moveTo>
                    <a:pt x="1967230" y="1967229"/>
                  </a:moveTo>
                  <a:lnTo>
                    <a:pt x="1931670" y="1967229"/>
                  </a:lnTo>
                  <a:lnTo>
                    <a:pt x="1932939" y="1968500"/>
                  </a:lnTo>
                  <a:lnTo>
                    <a:pt x="1968500" y="1968500"/>
                  </a:lnTo>
                  <a:lnTo>
                    <a:pt x="1967230" y="1967229"/>
                  </a:lnTo>
                  <a:close/>
                </a:path>
                <a:path w="2207260" h="2207259">
                  <a:moveTo>
                    <a:pt x="1963420" y="1963420"/>
                  </a:moveTo>
                  <a:lnTo>
                    <a:pt x="1927860" y="1963420"/>
                  </a:lnTo>
                  <a:lnTo>
                    <a:pt x="1930400" y="1965959"/>
                  </a:lnTo>
                  <a:lnTo>
                    <a:pt x="1965960" y="1965959"/>
                  </a:lnTo>
                  <a:lnTo>
                    <a:pt x="1963420" y="1963420"/>
                  </a:lnTo>
                  <a:close/>
                </a:path>
                <a:path w="2207260" h="2207259">
                  <a:moveTo>
                    <a:pt x="1960880" y="1960879"/>
                  </a:moveTo>
                  <a:lnTo>
                    <a:pt x="1925320" y="1960879"/>
                  </a:lnTo>
                  <a:lnTo>
                    <a:pt x="1926590" y="1962150"/>
                  </a:lnTo>
                  <a:lnTo>
                    <a:pt x="1962150" y="1962150"/>
                  </a:lnTo>
                  <a:lnTo>
                    <a:pt x="1960880" y="1960879"/>
                  </a:lnTo>
                  <a:close/>
                </a:path>
                <a:path w="2207260" h="2207259">
                  <a:moveTo>
                    <a:pt x="1957070" y="1957070"/>
                  </a:moveTo>
                  <a:lnTo>
                    <a:pt x="1921509" y="1957070"/>
                  </a:lnTo>
                  <a:lnTo>
                    <a:pt x="1924050" y="1959609"/>
                  </a:lnTo>
                  <a:lnTo>
                    <a:pt x="1959610" y="1959609"/>
                  </a:lnTo>
                  <a:lnTo>
                    <a:pt x="1957070" y="1957070"/>
                  </a:lnTo>
                  <a:close/>
                </a:path>
                <a:path w="2207260" h="2207259">
                  <a:moveTo>
                    <a:pt x="1954529" y="1954529"/>
                  </a:moveTo>
                  <a:lnTo>
                    <a:pt x="1918970" y="1954529"/>
                  </a:lnTo>
                  <a:lnTo>
                    <a:pt x="1920239" y="1955800"/>
                  </a:lnTo>
                  <a:lnTo>
                    <a:pt x="1955800" y="1955800"/>
                  </a:lnTo>
                  <a:lnTo>
                    <a:pt x="1954529" y="1954529"/>
                  </a:lnTo>
                  <a:close/>
                </a:path>
                <a:path w="2207260" h="2207259">
                  <a:moveTo>
                    <a:pt x="1950720" y="1950720"/>
                  </a:moveTo>
                  <a:lnTo>
                    <a:pt x="1915160" y="1950720"/>
                  </a:lnTo>
                  <a:lnTo>
                    <a:pt x="1917700" y="1953260"/>
                  </a:lnTo>
                  <a:lnTo>
                    <a:pt x="1953260" y="1953260"/>
                  </a:lnTo>
                  <a:lnTo>
                    <a:pt x="1950720" y="1950720"/>
                  </a:lnTo>
                  <a:close/>
                </a:path>
                <a:path w="2207260" h="2207259">
                  <a:moveTo>
                    <a:pt x="1948180" y="1948179"/>
                  </a:moveTo>
                  <a:lnTo>
                    <a:pt x="1912620" y="1948179"/>
                  </a:lnTo>
                  <a:lnTo>
                    <a:pt x="1913889" y="1949450"/>
                  </a:lnTo>
                  <a:lnTo>
                    <a:pt x="1949450" y="1949450"/>
                  </a:lnTo>
                  <a:lnTo>
                    <a:pt x="1948180" y="1948179"/>
                  </a:lnTo>
                  <a:close/>
                </a:path>
                <a:path w="2207260" h="2207259">
                  <a:moveTo>
                    <a:pt x="1944370" y="1944370"/>
                  </a:moveTo>
                  <a:lnTo>
                    <a:pt x="1908810" y="1944370"/>
                  </a:lnTo>
                  <a:lnTo>
                    <a:pt x="1911350" y="1946910"/>
                  </a:lnTo>
                  <a:lnTo>
                    <a:pt x="1946910" y="1946910"/>
                  </a:lnTo>
                  <a:lnTo>
                    <a:pt x="1944370" y="1944370"/>
                  </a:lnTo>
                  <a:close/>
                </a:path>
                <a:path w="2207260" h="2207259">
                  <a:moveTo>
                    <a:pt x="1941830" y="1941830"/>
                  </a:moveTo>
                  <a:lnTo>
                    <a:pt x="1906270" y="1941830"/>
                  </a:lnTo>
                  <a:lnTo>
                    <a:pt x="1907539" y="1943100"/>
                  </a:lnTo>
                  <a:lnTo>
                    <a:pt x="1943100" y="1943100"/>
                  </a:lnTo>
                  <a:lnTo>
                    <a:pt x="1941830" y="1941830"/>
                  </a:lnTo>
                  <a:close/>
                </a:path>
                <a:path w="2207260" h="2207259">
                  <a:moveTo>
                    <a:pt x="1938020" y="1938020"/>
                  </a:moveTo>
                  <a:lnTo>
                    <a:pt x="1902460" y="1938020"/>
                  </a:lnTo>
                  <a:lnTo>
                    <a:pt x="1905000" y="1940559"/>
                  </a:lnTo>
                  <a:lnTo>
                    <a:pt x="1940560" y="1940559"/>
                  </a:lnTo>
                  <a:lnTo>
                    <a:pt x="1938020" y="1938020"/>
                  </a:lnTo>
                  <a:close/>
                </a:path>
                <a:path w="2207260" h="2207259">
                  <a:moveTo>
                    <a:pt x="1935480" y="1935479"/>
                  </a:moveTo>
                  <a:lnTo>
                    <a:pt x="1899920" y="1935479"/>
                  </a:lnTo>
                  <a:lnTo>
                    <a:pt x="1901189" y="1936750"/>
                  </a:lnTo>
                  <a:lnTo>
                    <a:pt x="1936750" y="1936750"/>
                  </a:lnTo>
                  <a:lnTo>
                    <a:pt x="1935480" y="1935479"/>
                  </a:lnTo>
                  <a:close/>
                </a:path>
                <a:path w="2207260" h="2207259">
                  <a:moveTo>
                    <a:pt x="1931670" y="1931670"/>
                  </a:moveTo>
                  <a:lnTo>
                    <a:pt x="1896110" y="1931670"/>
                  </a:lnTo>
                  <a:lnTo>
                    <a:pt x="1898650" y="1934210"/>
                  </a:lnTo>
                  <a:lnTo>
                    <a:pt x="1934210" y="1934210"/>
                  </a:lnTo>
                  <a:lnTo>
                    <a:pt x="1931670" y="1931670"/>
                  </a:lnTo>
                  <a:close/>
                </a:path>
                <a:path w="2207260" h="2207259">
                  <a:moveTo>
                    <a:pt x="1929130" y="1929130"/>
                  </a:moveTo>
                  <a:lnTo>
                    <a:pt x="1893570" y="1929130"/>
                  </a:lnTo>
                  <a:lnTo>
                    <a:pt x="1894839" y="1930400"/>
                  </a:lnTo>
                  <a:lnTo>
                    <a:pt x="1930400" y="1930400"/>
                  </a:lnTo>
                  <a:lnTo>
                    <a:pt x="1929130" y="1929130"/>
                  </a:lnTo>
                  <a:close/>
                </a:path>
                <a:path w="2207260" h="2207259">
                  <a:moveTo>
                    <a:pt x="1925320" y="1925320"/>
                  </a:moveTo>
                  <a:lnTo>
                    <a:pt x="1889760" y="1925320"/>
                  </a:lnTo>
                  <a:lnTo>
                    <a:pt x="1892300" y="1927860"/>
                  </a:lnTo>
                  <a:lnTo>
                    <a:pt x="1927860" y="1927860"/>
                  </a:lnTo>
                  <a:lnTo>
                    <a:pt x="1925320" y="1925320"/>
                  </a:lnTo>
                  <a:close/>
                </a:path>
                <a:path w="2207260" h="2207259">
                  <a:moveTo>
                    <a:pt x="1922780" y="1922779"/>
                  </a:moveTo>
                  <a:lnTo>
                    <a:pt x="1887220" y="1922779"/>
                  </a:lnTo>
                  <a:lnTo>
                    <a:pt x="1888489" y="1924050"/>
                  </a:lnTo>
                  <a:lnTo>
                    <a:pt x="1924050" y="1924050"/>
                  </a:lnTo>
                  <a:lnTo>
                    <a:pt x="1922780" y="1922779"/>
                  </a:lnTo>
                  <a:close/>
                </a:path>
                <a:path w="2207260" h="2207259">
                  <a:moveTo>
                    <a:pt x="1918970" y="1918970"/>
                  </a:moveTo>
                  <a:lnTo>
                    <a:pt x="1883410" y="1918970"/>
                  </a:lnTo>
                  <a:lnTo>
                    <a:pt x="1885950" y="1921510"/>
                  </a:lnTo>
                  <a:lnTo>
                    <a:pt x="1921510" y="1921510"/>
                  </a:lnTo>
                  <a:lnTo>
                    <a:pt x="1918970" y="1918970"/>
                  </a:lnTo>
                  <a:close/>
                </a:path>
                <a:path w="2207260" h="2207259">
                  <a:moveTo>
                    <a:pt x="1916430" y="1916429"/>
                  </a:moveTo>
                  <a:lnTo>
                    <a:pt x="1880870" y="1916429"/>
                  </a:lnTo>
                  <a:lnTo>
                    <a:pt x="1882139" y="1917700"/>
                  </a:lnTo>
                  <a:lnTo>
                    <a:pt x="1917700" y="1917700"/>
                  </a:lnTo>
                  <a:lnTo>
                    <a:pt x="1916430" y="1916429"/>
                  </a:lnTo>
                  <a:close/>
                </a:path>
                <a:path w="2207260" h="2207259">
                  <a:moveTo>
                    <a:pt x="1910080" y="1910080"/>
                  </a:moveTo>
                  <a:lnTo>
                    <a:pt x="1874520" y="1910080"/>
                  </a:lnTo>
                  <a:lnTo>
                    <a:pt x="1879600" y="1915160"/>
                  </a:lnTo>
                  <a:lnTo>
                    <a:pt x="1915160" y="1915160"/>
                  </a:lnTo>
                  <a:lnTo>
                    <a:pt x="1910080" y="1910080"/>
                  </a:lnTo>
                  <a:close/>
                </a:path>
                <a:path w="2207260" h="2207259">
                  <a:moveTo>
                    <a:pt x="1906270" y="1906270"/>
                  </a:moveTo>
                  <a:lnTo>
                    <a:pt x="1870710" y="1906270"/>
                  </a:lnTo>
                  <a:lnTo>
                    <a:pt x="1873250" y="1908810"/>
                  </a:lnTo>
                  <a:lnTo>
                    <a:pt x="1908810" y="1908810"/>
                  </a:lnTo>
                  <a:lnTo>
                    <a:pt x="1906270" y="1906270"/>
                  </a:lnTo>
                  <a:close/>
                </a:path>
                <a:path w="2207260" h="2207259">
                  <a:moveTo>
                    <a:pt x="1903730" y="1903729"/>
                  </a:moveTo>
                  <a:lnTo>
                    <a:pt x="1868170" y="1903729"/>
                  </a:lnTo>
                  <a:lnTo>
                    <a:pt x="1869439" y="1905000"/>
                  </a:lnTo>
                  <a:lnTo>
                    <a:pt x="1905000" y="1905000"/>
                  </a:lnTo>
                  <a:lnTo>
                    <a:pt x="1903730" y="1903729"/>
                  </a:lnTo>
                  <a:close/>
                </a:path>
                <a:path w="2207260" h="2207259">
                  <a:moveTo>
                    <a:pt x="1899920" y="1899919"/>
                  </a:moveTo>
                  <a:lnTo>
                    <a:pt x="1864359" y="1899919"/>
                  </a:lnTo>
                  <a:lnTo>
                    <a:pt x="1866900" y="1902460"/>
                  </a:lnTo>
                  <a:lnTo>
                    <a:pt x="1902460" y="1902460"/>
                  </a:lnTo>
                  <a:lnTo>
                    <a:pt x="1899920" y="1899919"/>
                  </a:lnTo>
                  <a:close/>
                </a:path>
                <a:path w="2207260" h="2207259">
                  <a:moveTo>
                    <a:pt x="1897380" y="1897379"/>
                  </a:moveTo>
                  <a:lnTo>
                    <a:pt x="1861820" y="1897379"/>
                  </a:lnTo>
                  <a:lnTo>
                    <a:pt x="1863089" y="1898650"/>
                  </a:lnTo>
                  <a:lnTo>
                    <a:pt x="1898650" y="1898650"/>
                  </a:lnTo>
                  <a:lnTo>
                    <a:pt x="1897380" y="1897379"/>
                  </a:lnTo>
                  <a:close/>
                </a:path>
                <a:path w="2207260" h="2207259">
                  <a:moveTo>
                    <a:pt x="1893570" y="1893569"/>
                  </a:moveTo>
                  <a:lnTo>
                    <a:pt x="1858009" y="1893569"/>
                  </a:lnTo>
                  <a:lnTo>
                    <a:pt x="1860550" y="1896110"/>
                  </a:lnTo>
                  <a:lnTo>
                    <a:pt x="1896110" y="1896110"/>
                  </a:lnTo>
                  <a:lnTo>
                    <a:pt x="1893570" y="1893569"/>
                  </a:lnTo>
                  <a:close/>
                </a:path>
                <a:path w="2207260" h="2207259">
                  <a:moveTo>
                    <a:pt x="1891030" y="1891030"/>
                  </a:moveTo>
                  <a:lnTo>
                    <a:pt x="1855470" y="1891030"/>
                  </a:lnTo>
                  <a:lnTo>
                    <a:pt x="1856739" y="1892300"/>
                  </a:lnTo>
                  <a:lnTo>
                    <a:pt x="1892300" y="1892300"/>
                  </a:lnTo>
                  <a:lnTo>
                    <a:pt x="1891030" y="1891030"/>
                  </a:lnTo>
                  <a:close/>
                </a:path>
                <a:path w="2207260" h="2207259">
                  <a:moveTo>
                    <a:pt x="1887220" y="1887220"/>
                  </a:moveTo>
                  <a:lnTo>
                    <a:pt x="1851660" y="1887220"/>
                  </a:lnTo>
                  <a:lnTo>
                    <a:pt x="1854200" y="1889760"/>
                  </a:lnTo>
                  <a:lnTo>
                    <a:pt x="1889760" y="1889760"/>
                  </a:lnTo>
                  <a:lnTo>
                    <a:pt x="1887220" y="1887220"/>
                  </a:lnTo>
                  <a:close/>
                </a:path>
                <a:path w="2207260" h="2207259">
                  <a:moveTo>
                    <a:pt x="1884680" y="1884680"/>
                  </a:moveTo>
                  <a:lnTo>
                    <a:pt x="1849120" y="1884680"/>
                  </a:lnTo>
                  <a:lnTo>
                    <a:pt x="1850389" y="1885950"/>
                  </a:lnTo>
                  <a:lnTo>
                    <a:pt x="1885950" y="1885950"/>
                  </a:lnTo>
                  <a:lnTo>
                    <a:pt x="1884680" y="1884680"/>
                  </a:lnTo>
                  <a:close/>
                </a:path>
                <a:path w="2207260" h="2207259">
                  <a:moveTo>
                    <a:pt x="1880870" y="1880870"/>
                  </a:moveTo>
                  <a:lnTo>
                    <a:pt x="1845309" y="1880870"/>
                  </a:lnTo>
                  <a:lnTo>
                    <a:pt x="1847850" y="1883410"/>
                  </a:lnTo>
                  <a:lnTo>
                    <a:pt x="1883410" y="1883410"/>
                  </a:lnTo>
                  <a:lnTo>
                    <a:pt x="1880870" y="1880870"/>
                  </a:lnTo>
                  <a:close/>
                </a:path>
                <a:path w="2207260" h="2207259">
                  <a:moveTo>
                    <a:pt x="1878330" y="1878329"/>
                  </a:moveTo>
                  <a:lnTo>
                    <a:pt x="1842770" y="1878329"/>
                  </a:lnTo>
                  <a:lnTo>
                    <a:pt x="1844039" y="1879599"/>
                  </a:lnTo>
                  <a:lnTo>
                    <a:pt x="1879599" y="1879599"/>
                  </a:lnTo>
                  <a:lnTo>
                    <a:pt x="1878330" y="1878329"/>
                  </a:lnTo>
                  <a:close/>
                </a:path>
                <a:path w="2207260" h="2207259">
                  <a:moveTo>
                    <a:pt x="1874520" y="1874520"/>
                  </a:moveTo>
                  <a:lnTo>
                    <a:pt x="1838960" y="1874520"/>
                  </a:lnTo>
                  <a:lnTo>
                    <a:pt x="1841500" y="1877060"/>
                  </a:lnTo>
                  <a:lnTo>
                    <a:pt x="1877060" y="1877060"/>
                  </a:lnTo>
                  <a:lnTo>
                    <a:pt x="1874520" y="1874520"/>
                  </a:lnTo>
                  <a:close/>
                </a:path>
                <a:path w="2207260" h="2207259">
                  <a:moveTo>
                    <a:pt x="1871980" y="1871980"/>
                  </a:moveTo>
                  <a:lnTo>
                    <a:pt x="1836420" y="1871980"/>
                  </a:lnTo>
                  <a:lnTo>
                    <a:pt x="1837690" y="1873250"/>
                  </a:lnTo>
                  <a:lnTo>
                    <a:pt x="1873250" y="1873250"/>
                  </a:lnTo>
                  <a:lnTo>
                    <a:pt x="1871980" y="1871980"/>
                  </a:lnTo>
                  <a:close/>
                </a:path>
                <a:path w="2207260" h="2207259">
                  <a:moveTo>
                    <a:pt x="1868170" y="1868170"/>
                  </a:moveTo>
                  <a:lnTo>
                    <a:pt x="1832610" y="1868170"/>
                  </a:lnTo>
                  <a:lnTo>
                    <a:pt x="1835150" y="1870710"/>
                  </a:lnTo>
                  <a:lnTo>
                    <a:pt x="1870710" y="1870710"/>
                  </a:lnTo>
                  <a:lnTo>
                    <a:pt x="1868170" y="1868170"/>
                  </a:lnTo>
                  <a:close/>
                </a:path>
                <a:path w="2207260" h="2207259">
                  <a:moveTo>
                    <a:pt x="1865629" y="1865629"/>
                  </a:moveTo>
                  <a:lnTo>
                    <a:pt x="1830070" y="1865629"/>
                  </a:lnTo>
                  <a:lnTo>
                    <a:pt x="1831339" y="1866900"/>
                  </a:lnTo>
                  <a:lnTo>
                    <a:pt x="1866900" y="1866900"/>
                  </a:lnTo>
                  <a:lnTo>
                    <a:pt x="1865629" y="1865629"/>
                  </a:lnTo>
                  <a:close/>
                </a:path>
                <a:path w="2207260" h="2207259">
                  <a:moveTo>
                    <a:pt x="1861820" y="1861820"/>
                  </a:moveTo>
                  <a:lnTo>
                    <a:pt x="1826259" y="1861820"/>
                  </a:lnTo>
                  <a:lnTo>
                    <a:pt x="1828800" y="1864360"/>
                  </a:lnTo>
                  <a:lnTo>
                    <a:pt x="1864360" y="1864360"/>
                  </a:lnTo>
                  <a:lnTo>
                    <a:pt x="1861820" y="1861820"/>
                  </a:lnTo>
                  <a:close/>
                </a:path>
                <a:path w="2207260" h="2207259">
                  <a:moveTo>
                    <a:pt x="1859280" y="1859280"/>
                  </a:moveTo>
                  <a:lnTo>
                    <a:pt x="1823720" y="1859280"/>
                  </a:lnTo>
                  <a:lnTo>
                    <a:pt x="1824989" y="1860550"/>
                  </a:lnTo>
                  <a:lnTo>
                    <a:pt x="1860550" y="1860550"/>
                  </a:lnTo>
                  <a:lnTo>
                    <a:pt x="1859280" y="1859280"/>
                  </a:lnTo>
                  <a:close/>
                </a:path>
                <a:path w="2207260" h="2207259">
                  <a:moveTo>
                    <a:pt x="1855470" y="1855470"/>
                  </a:moveTo>
                  <a:lnTo>
                    <a:pt x="1819910" y="1855470"/>
                  </a:lnTo>
                  <a:lnTo>
                    <a:pt x="1822450" y="1858010"/>
                  </a:lnTo>
                  <a:lnTo>
                    <a:pt x="1858010" y="1858010"/>
                  </a:lnTo>
                  <a:lnTo>
                    <a:pt x="1855470" y="1855470"/>
                  </a:lnTo>
                  <a:close/>
                </a:path>
                <a:path w="2207260" h="2207259">
                  <a:moveTo>
                    <a:pt x="1852930" y="1852929"/>
                  </a:moveTo>
                  <a:lnTo>
                    <a:pt x="1817370" y="1852929"/>
                  </a:lnTo>
                  <a:lnTo>
                    <a:pt x="1818639" y="1854200"/>
                  </a:lnTo>
                  <a:lnTo>
                    <a:pt x="1854200" y="1854200"/>
                  </a:lnTo>
                  <a:lnTo>
                    <a:pt x="1852930" y="1852929"/>
                  </a:lnTo>
                  <a:close/>
                </a:path>
                <a:path w="2207260" h="2207259">
                  <a:moveTo>
                    <a:pt x="1846580" y="1846579"/>
                  </a:moveTo>
                  <a:lnTo>
                    <a:pt x="1811019" y="1846579"/>
                  </a:lnTo>
                  <a:lnTo>
                    <a:pt x="1816100" y="1851660"/>
                  </a:lnTo>
                  <a:lnTo>
                    <a:pt x="1851660" y="1851660"/>
                  </a:lnTo>
                  <a:lnTo>
                    <a:pt x="1846580" y="1846579"/>
                  </a:lnTo>
                  <a:close/>
                </a:path>
                <a:path w="2207260" h="2207259">
                  <a:moveTo>
                    <a:pt x="1840230" y="1840229"/>
                  </a:moveTo>
                  <a:lnTo>
                    <a:pt x="1804669" y="1840229"/>
                  </a:lnTo>
                  <a:lnTo>
                    <a:pt x="1809750" y="1845310"/>
                  </a:lnTo>
                  <a:lnTo>
                    <a:pt x="1845310" y="1845310"/>
                  </a:lnTo>
                  <a:lnTo>
                    <a:pt x="1840230" y="1840229"/>
                  </a:lnTo>
                  <a:close/>
                </a:path>
                <a:path w="2207260" h="2207259">
                  <a:moveTo>
                    <a:pt x="1833880" y="1833879"/>
                  </a:moveTo>
                  <a:lnTo>
                    <a:pt x="1798320" y="1833879"/>
                  </a:lnTo>
                  <a:lnTo>
                    <a:pt x="1803400" y="1838960"/>
                  </a:lnTo>
                  <a:lnTo>
                    <a:pt x="1838960" y="1838960"/>
                  </a:lnTo>
                  <a:lnTo>
                    <a:pt x="1833880" y="1833879"/>
                  </a:lnTo>
                  <a:close/>
                </a:path>
                <a:path w="2207260" h="2207259">
                  <a:moveTo>
                    <a:pt x="1827530" y="1827530"/>
                  </a:moveTo>
                  <a:lnTo>
                    <a:pt x="1791970" y="1827530"/>
                  </a:lnTo>
                  <a:lnTo>
                    <a:pt x="1797050" y="1832609"/>
                  </a:lnTo>
                  <a:lnTo>
                    <a:pt x="1832610" y="1832609"/>
                  </a:lnTo>
                  <a:lnTo>
                    <a:pt x="1827530" y="1827530"/>
                  </a:lnTo>
                  <a:close/>
                </a:path>
                <a:path w="2207260" h="2207259">
                  <a:moveTo>
                    <a:pt x="1821179" y="1821179"/>
                  </a:moveTo>
                  <a:lnTo>
                    <a:pt x="1785619" y="1821179"/>
                  </a:lnTo>
                  <a:lnTo>
                    <a:pt x="1790700" y="1826260"/>
                  </a:lnTo>
                  <a:lnTo>
                    <a:pt x="1826260" y="1826260"/>
                  </a:lnTo>
                  <a:lnTo>
                    <a:pt x="1821179" y="1821179"/>
                  </a:lnTo>
                  <a:close/>
                </a:path>
                <a:path w="2207260" h="2207259">
                  <a:moveTo>
                    <a:pt x="1814829" y="1814829"/>
                  </a:moveTo>
                  <a:lnTo>
                    <a:pt x="1779269" y="1814829"/>
                  </a:lnTo>
                  <a:lnTo>
                    <a:pt x="1784350" y="1819910"/>
                  </a:lnTo>
                  <a:lnTo>
                    <a:pt x="1819910" y="1819910"/>
                  </a:lnTo>
                  <a:lnTo>
                    <a:pt x="1814829" y="1814829"/>
                  </a:lnTo>
                  <a:close/>
                </a:path>
                <a:path w="2207260" h="2207259">
                  <a:moveTo>
                    <a:pt x="1808480" y="1808479"/>
                  </a:moveTo>
                  <a:lnTo>
                    <a:pt x="1772919" y="1808479"/>
                  </a:lnTo>
                  <a:lnTo>
                    <a:pt x="1778000" y="1813560"/>
                  </a:lnTo>
                  <a:lnTo>
                    <a:pt x="1813560" y="1813560"/>
                  </a:lnTo>
                  <a:lnTo>
                    <a:pt x="1808480" y="1808479"/>
                  </a:lnTo>
                  <a:close/>
                </a:path>
                <a:path w="2207260" h="2207259">
                  <a:moveTo>
                    <a:pt x="1803400" y="1803400"/>
                  </a:moveTo>
                  <a:lnTo>
                    <a:pt x="1767840" y="1803400"/>
                  </a:lnTo>
                  <a:lnTo>
                    <a:pt x="1771650" y="1807210"/>
                  </a:lnTo>
                  <a:lnTo>
                    <a:pt x="1807210" y="1807210"/>
                  </a:lnTo>
                  <a:lnTo>
                    <a:pt x="1803400" y="1803400"/>
                  </a:lnTo>
                  <a:close/>
                </a:path>
                <a:path w="2207260" h="2207259">
                  <a:moveTo>
                    <a:pt x="1797050" y="1797050"/>
                  </a:moveTo>
                  <a:lnTo>
                    <a:pt x="1761490" y="1797050"/>
                  </a:lnTo>
                  <a:lnTo>
                    <a:pt x="1766570" y="1802130"/>
                  </a:lnTo>
                  <a:lnTo>
                    <a:pt x="1802130" y="1802130"/>
                  </a:lnTo>
                  <a:lnTo>
                    <a:pt x="1797050" y="1797050"/>
                  </a:lnTo>
                  <a:close/>
                </a:path>
                <a:path w="2207260" h="2207259">
                  <a:moveTo>
                    <a:pt x="1790699" y="1790699"/>
                  </a:moveTo>
                  <a:lnTo>
                    <a:pt x="1755139" y="1790699"/>
                  </a:lnTo>
                  <a:lnTo>
                    <a:pt x="1760220" y="1795779"/>
                  </a:lnTo>
                  <a:lnTo>
                    <a:pt x="1795780" y="1795779"/>
                  </a:lnTo>
                  <a:lnTo>
                    <a:pt x="1790699" y="1790699"/>
                  </a:lnTo>
                  <a:close/>
                </a:path>
                <a:path w="2207260" h="2207259">
                  <a:moveTo>
                    <a:pt x="1784350" y="1784350"/>
                  </a:moveTo>
                  <a:lnTo>
                    <a:pt x="1748789" y="1784350"/>
                  </a:lnTo>
                  <a:lnTo>
                    <a:pt x="1753870" y="1789430"/>
                  </a:lnTo>
                  <a:lnTo>
                    <a:pt x="1789430" y="1789430"/>
                  </a:lnTo>
                  <a:lnTo>
                    <a:pt x="1784350" y="1784350"/>
                  </a:lnTo>
                  <a:close/>
                </a:path>
                <a:path w="2207260" h="2207259">
                  <a:moveTo>
                    <a:pt x="1778000" y="1778000"/>
                  </a:moveTo>
                  <a:lnTo>
                    <a:pt x="1742440" y="1778000"/>
                  </a:lnTo>
                  <a:lnTo>
                    <a:pt x="1747520" y="1783079"/>
                  </a:lnTo>
                  <a:lnTo>
                    <a:pt x="1783079" y="1783079"/>
                  </a:lnTo>
                  <a:lnTo>
                    <a:pt x="1778000" y="1778000"/>
                  </a:lnTo>
                  <a:close/>
                </a:path>
                <a:path w="2207260" h="2207259">
                  <a:moveTo>
                    <a:pt x="1771650" y="1771650"/>
                  </a:moveTo>
                  <a:lnTo>
                    <a:pt x="1736090" y="1771650"/>
                  </a:lnTo>
                  <a:lnTo>
                    <a:pt x="1741169" y="1776729"/>
                  </a:lnTo>
                  <a:lnTo>
                    <a:pt x="1776730" y="1776729"/>
                  </a:lnTo>
                  <a:lnTo>
                    <a:pt x="1771650" y="1771650"/>
                  </a:lnTo>
                  <a:close/>
                </a:path>
                <a:path w="2207260" h="2207259">
                  <a:moveTo>
                    <a:pt x="1765300" y="1765300"/>
                  </a:moveTo>
                  <a:lnTo>
                    <a:pt x="1729739" y="1765300"/>
                  </a:lnTo>
                  <a:lnTo>
                    <a:pt x="1734820" y="1770380"/>
                  </a:lnTo>
                  <a:lnTo>
                    <a:pt x="1770380" y="1770380"/>
                  </a:lnTo>
                  <a:lnTo>
                    <a:pt x="1765300" y="1765300"/>
                  </a:lnTo>
                  <a:close/>
                </a:path>
                <a:path w="2207260" h="2207259">
                  <a:moveTo>
                    <a:pt x="1758950" y="1758950"/>
                  </a:moveTo>
                  <a:lnTo>
                    <a:pt x="1723390" y="1758950"/>
                  </a:lnTo>
                  <a:lnTo>
                    <a:pt x="1728470" y="1764030"/>
                  </a:lnTo>
                  <a:lnTo>
                    <a:pt x="1764030" y="1764030"/>
                  </a:lnTo>
                  <a:lnTo>
                    <a:pt x="1758950" y="1758950"/>
                  </a:lnTo>
                  <a:close/>
                </a:path>
                <a:path w="2207260" h="2207259">
                  <a:moveTo>
                    <a:pt x="1752600" y="1752600"/>
                  </a:moveTo>
                  <a:lnTo>
                    <a:pt x="1717039" y="1752600"/>
                  </a:lnTo>
                  <a:lnTo>
                    <a:pt x="1722120" y="1757679"/>
                  </a:lnTo>
                  <a:lnTo>
                    <a:pt x="1757680" y="1757679"/>
                  </a:lnTo>
                  <a:lnTo>
                    <a:pt x="1752600" y="1752600"/>
                  </a:lnTo>
                  <a:close/>
                </a:path>
                <a:path w="2207260" h="2207259">
                  <a:moveTo>
                    <a:pt x="1746250" y="1746250"/>
                  </a:moveTo>
                  <a:lnTo>
                    <a:pt x="1710690" y="1746250"/>
                  </a:lnTo>
                  <a:lnTo>
                    <a:pt x="1715770" y="1751329"/>
                  </a:lnTo>
                  <a:lnTo>
                    <a:pt x="1751330" y="1751329"/>
                  </a:lnTo>
                  <a:lnTo>
                    <a:pt x="1746250" y="1746250"/>
                  </a:lnTo>
                  <a:close/>
                </a:path>
                <a:path w="2207260" h="2207259">
                  <a:moveTo>
                    <a:pt x="1739900" y="1739900"/>
                  </a:moveTo>
                  <a:lnTo>
                    <a:pt x="1704340" y="1739900"/>
                  </a:lnTo>
                  <a:lnTo>
                    <a:pt x="1709420" y="1744980"/>
                  </a:lnTo>
                  <a:lnTo>
                    <a:pt x="1744980" y="1744980"/>
                  </a:lnTo>
                  <a:lnTo>
                    <a:pt x="1739900" y="1739900"/>
                  </a:lnTo>
                  <a:close/>
                </a:path>
                <a:path w="2207260" h="2207259">
                  <a:moveTo>
                    <a:pt x="1733550" y="1733550"/>
                  </a:moveTo>
                  <a:lnTo>
                    <a:pt x="1697989" y="1733550"/>
                  </a:lnTo>
                  <a:lnTo>
                    <a:pt x="1703070" y="1738630"/>
                  </a:lnTo>
                  <a:lnTo>
                    <a:pt x="1738630" y="1738630"/>
                  </a:lnTo>
                  <a:lnTo>
                    <a:pt x="1733550" y="1733550"/>
                  </a:lnTo>
                  <a:close/>
                </a:path>
                <a:path w="2207260" h="2207259">
                  <a:moveTo>
                    <a:pt x="1727200" y="1727200"/>
                  </a:moveTo>
                  <a:lnTo>
                    <a:pt x="1691639" y="1727200"/>
                  </a:lnTo>
                  <a:lnTo>
                    <a:pt x="1696720" y="1732279"/>
                  </a:lnTo>
                  <a:lnTo>
                    <a:pt x="1732280" y="1732279"/>
                  </a:lnTo>
                  <a:lnTo>
                    <a:pt x="1727200" y="1727200"/>
                  </a:lnTo>
                  <a:close/>
                </a:path>
                <a:path w="2207260" h="2207259">
                  <a:moveTo>
                    <a:pt x="1720850" y="1720850"/>
                  </a:moveTo>
                  <a:lnTo>
                    <a:pt x="1685289" y="1720850"/>
                  </a:lnTo>
                  <a:lnTo>
                    <a:pt x="1690370" y="1725929"/>
                  </a:lnTo>
                  <a:lnTo>
                    <a:pt x="1725930" y="1725929"/>
                  </a:lnTo>
                  <a:lnTo>
                    <a:pt x="1720850" y="1720850"/>
                  </a:lnTo>
                  <a:close/>
                </a:path>
                <a:path w="2207260" h="2207259">
                  <a:moveTo>
                    <a:pt x="1714500" y="1714500"/>
                  </a:moveTo>
                  <a:lnTo>
                    <a:pt x="1678940" y="1714500"/>
                  </a:lnTo>
                  <a:lnTo>
                    <a:pt x="1684020" y="1719579"/>
                  </a:lnTo>
                  <a:lnTo>
                    <a:pt x="1719579" y="1719579"/>
                  </a:lnTo>
                  <a:lnTo>
                    <a:pt x="1714500" y="1714500"/>
                  </a:lnTo>
                  <a:close/>
                </a:path>
                <a:path w="2207260" h="2207259">
                  <a:moveTo>
                    <a:pt x="1708150" y="1708150"/>
                  </a:moveTo>
                  <a:lnTo>
                    <a:pt x="1672590" y="1708150"/>
                  </a:lnTo>
                  <a:lnTo>
                    <a:pt x="1677670" y="1713230"/>
                  </a:lnTo>
                  <a:lnTo>
                    <a:pt x="1713230" y="1713230"/>
                  </a:lnTo>
                  <a:lnTo>
                    <a:pt x="1708150" y="1708150"/>
                  </a:lnTo>
                  <a:close/>
                </a:path>
                <a:path w="2207260" h="2207259">
                  <a:moveTo>
                    <a:pt x="1701800" y="1701800"/>
                  </a:moveTo>
                  <a:lnTo>
                    <a:pt x="1666240" y="1701800"/>
                  </a:lnTo>
                  <a:lnTo>
                    <a:pt x="1671320" y="1706880"/>
                  </a:lnTo>
                  <a:lnTo>
                    <a:pt x="1706880" y="1706880"/>
                  </a:lnTo>
                  <a:lnTo>
                    <a:pt x="1701800" y="1701800"/>
                  </a:lnTo>
                  <a:close/>
                </a:path>
                <a:path w="2207260" h="2207259">
                  <a:moveTo>
                    <a:pt x="1695450" y="1695450"/>
                  </a:moveTo>
                  <a:lnTo>
                    <a:pt x="1659889" y="1695450"/>
                  </a:lnTo>
                  <a:lnTo>
                    <a:pt x="1664969" y="1700529"/>
                  </a:lnTo>
                  <a:lnTo>
                    <a:pt x="1700529" y="1700529"/>
                  </a:lnTo>
                  <a:lnTo>
                    <a:pt x="1695450" y="1695450"/>
                  </a:lnTo>
                  <a:close/>
                </a:path>
                <a:path w="2207260" h="2207259">
                  <a:moveTo>
                    <a:pt x="1689100" y="1689100"/>
                  </a:moveTo>
                  <a:lnTo>
                    <a:pt x="1653539" y="1689100"/>
                  </a:lnTo>
                  <a:lnTo>
                    <a:pt x="1658620" y="1694180"/>
                  </a:lnTo>
                  <a:lnTo>
                    <a:pt x="1694180" y="1694180"/>
                  </a:lnTo>
                  <a:lnTo>
                    <a:pt x="1689100" y="1689100"/>
                  </a:lnTo>
                  <a:close/>
                </a:path>
                <a:path w="2207260" h="2207259">
                  <a:moveTo>
                    <a:pt x="1682750" y="1682750"/>
                  </a:moveTo>
                  <a:lnTo>
                    <a:pt x="1647190" y="1682750"/>
                  </a:lnTo>
                  <a:lnTo>
                    <a:pt x="1652270" y="1687829"/>
                  </a:lnTo>
                  <a:lnTo>
                    <a:pt x="1687830" y="1687829"/>
                  </a:lnTo>
                  <a:lnTo>
                    <a:pt x="1682750" y="1682750"/>
                  </a:lnTo>
                  <a:close/>
                </a:path>
                <a:path w="2207260" h="2207259">
                  <a:moveTo>
                    <a:pt x="1676400" y="1676400"/>
                  </a:moveTo>
                  <a:lnTo>
                    <a:pt x="1640839" y="1676400"/>
                  </a:lnTo>
                  <a:lnTo>
                    <a:pt x="1645920" y="1681480"/>
                  </a:lnTo>
                  <a:lnTo>
                    <a:pt x="1681480" y="1681480"/>
                  </a:lnTo>
                  <a:lnTo>
                    <a:pt x="1676400" y="1676400"/>
                  </a:lnTo>
                  <a:close/>
                </a:path>
                <a:path w="2207260" h="2207259">
                  <a:moveTo>
                    <a:pt x="1670050" y="1670050"/>
                  </a:moveTo>
                  <a:lnTo>
                    <a:pt x="1634490" y="1670050"/>
                  </a:lnTo>
                  <a:lnTo>
                    <a:pt x="1639569" y="1675129"/>
                  </a:lnTo>
                  <a:lnTo>
                    <a:pt x="1675130" y="1675129"/>
                  </a:lnTo>
                  <a:lnTo>
                    <a:pt x="1670050" y="1670050"/>
                  </a:lnTo>
                  <a:close/>
                </a:path>
                <a:path w="2207260" h="2207259">
                  <a:moveTo>
                    <a:pt x="1663700" y="1663700"/>
                  </a:moveTo>
                  <a:lnTo>
                    <a:pt x="1628139" y="1663700"/>
                  </a:lnTo>
                  <a:lnTo>
                    <a:pt x="1633220" y="1668780"/>
                  </a:lnTo>
                  <a:lnTo>
                    <a:pt x="1668780" y="1668780"/>
                  </a:lnTo>
                  <a:lnTo>
                    <a:pt x="1663700" y="1663700"/>
                  </a:lnTo>
                  <a:close/>
                </a:path>
                <a:path w="2207260" h="2207259">
                  <a:moveTo>
                    <a:pt x="1657350" y="1657350"/>
                  </a:moveTo>
                  <a:lnTo>
                    <a:pt x="1621790" y="1657350"/>
                  </a:lnTo>
                  <a:lnTo>
                    <a:pt x="1626870" y="1662430"/>
                  </a:lnTo>
                  <a:lnTo>
                    <a:pt x="1662430" y="1662430"/>
                  </a:lnTo>
                  <a:lnTo>
                    <a:pt x="1657350" y="1657350"/>
                  </a:lnTo>
                  <a:close/>
                </a:path>
                <a:path w="2207260" h="2207259">
                  <a:moveTo>
                    <a:pt x="1651000" y="1651000"/>
                  </a:moveTo>
                  <a:lnTo>
                    <a:pt x="1615440" y="1651000"/>
                  </a:lnTo>
                  <a:lnTo>
                    <a:pt x="1620520" y="1656080"/>
                  </a:lnTo>
                  <a:lnTo>
                    <a:pt x="1656080" y="1656080"/>
                  </a:lnTo>
                  <a:lnTo>
                    <a:pt x="1651000" y="1651000"/>
                  </a:lnTo>
                  <a:close/>
                </a:path>
                <a:path w="2207260" h="2207259">
                  <a:moveTo>
                    <a:pt x="1644650" y="1644650"/>
                  </a:moveTo>
                  <a:lnTo>
                    <a:pt x="1609090" y="1644650"/>
                  </a:lnTo>
                  <a:lnTo>
                    <a:pt x="1614170" y="1649730"/>
                  </a:lnTo>
                  <a:lnTo>
                    <a:pt x="1649730" y="1649730"/>
                  </a:lnTo>
                  <a:lnTo>
                    <a:pt x="1644650" y="1644650"/>
                  </a:lnTo>
                  <a:close/>
                </a:path>
                <a:path w="2207260" h="2207259">
                  <a:moveTo>
                    <a:pt x="1638300" y="1638300"/>
                  </a:moveTo>
                  <a:lnTo>
                    <a:pt x="1602740" y="1638300"/>
                  </a:lnTo>
                  <a:lnTo>
                    <a:pt x="1607820" y="1643379"/>
                  </a:lnTo>
                  <a:lnTo>
                    <a:pt x="1643380" y="1643379"/>
                  </a:lnTo>
                  <a:lnTo>
                    <a:pt x="1638300" y="1638300"/>
                  </a:lnTo>
                  <a:close/>
                </a:path>
                <a:path w="2207260" h="2207259">
                  <a:moveTo>
                    <a:pt x="1631950" y="1631950"/>
                  </a:moveTo>
                  <a:lnTo>
                    <a:pt x="1596390" y="1631950"/>
                  </a:lnTo>
                  <a:lnTo>
                    <a:pt x="1601470" y="1637029"/>
                  </a:lnTo>
                  <a:lnTo>
                    <a:pt x="1637030" y="1637029"/>
                  </a:lnTo>
                  <a:lnTo>
                    <a:pt x="1631950" y="1631950"/>
                  </a:lnTo>
                  <a:close/>
                </a:path>
                <a:path w="2207260" h="2207259">
                  <a:moveTo>
                    <a:pt x="1625600" y="1625600"/>
                  </a:moveTo>
                  <a:lnTo>
                    <a:pt x="1590040" y="1625600"/>
                  </a:lnTo>
                  <a:lnTo>
                    <a:pt x="1595120" y="1630679"/>
                  </a:lnTo>
                  <a:lnTo>
                    <a:pt x="1630679" y="1630679"/>
                  </a:lnTo>
                  <a:lnTo>
                    <a:pt x="1625600" y="1625600"/>
                  </a:lnTo>
                  <a:close/>
                </a:path>
                <a:path w="2207260" h="2207259">
                  <a:moveTo>
                    <a:pt x="1619250" y="1619250"/>
                  </a:moveTo>
                  <a:lnTo>
                    <a:pt x="1583690" y="1619250"/>
                  </a:lnTo>
                  <a:lnTo>
                    <a:pt x="1588770" y="1624330"/>
                  </a:lnTo>
                  <a:lnTo>
                    <a:pt x="1624330" y="1624330"/>
                  </a:lnTo>
                  <a:lnTo>
                    <a:pt x="1619250" y="1619250"/>
                  </a:lnTo>
                  <a:close/>
                </a:path>
                <a:path w="2207260" h="2207259">
                  <a:moveTo>
                    <a:pt x="1612900" y="1612900"/>
                  </a:moveTo>
                  <a:lnTo>
                    <a:pt x="1577340" y="1612900"/>
                  </a:lnTo>
                  <a:lnTo>
                    <a:pt x="1582420" y="1617980"/>
                  </a:lnTo>
                  <a:lnTo>
                    <a:pt x="1617980" y="1617980"/>
                  </a:lnTo>
                  <a:lnTo>
                    <a:pt x="1612900" y="1612900"/>
                  </a:lnTo>
                  <a:close/>
                </a:path>
                <a:path w="2207260" h="2207259">
                  <a:moveTo>
                    <a:pt x="1606550" y="1606550"/>
                  </a:moveTo>
                  <a:lnTo>
                    <a:pt x="1570990" y="1606550"/>
                  </a:lnTo>
                  <a:lnTo>
                    <a:pt x="1576069" y="1611629"/>
                  </a:lnTo>
                  <a:lnTo>
                    <a:pt x="1611629" y="1611629"/>
                  </a:lnTo>
                  <a:lnTo>
                    <a:pt x="1606550" y="1606550"/>
                  </a:lnTo>
                  <a:close/>
                </a:path>
                <a:path w="2207260" h="2207259">
                  <a:moveTo>
                    <a:pt x="1398270" y="1398269"/>
                  </a:moveTo>
                  <a:lnTo>
                    <a:pt x="1362709" y="1398269"/>
                  </a:lnTo>
                  <a:lnTo>
                    <a:pt x="1569720" y="1605280"/>
                  </a:lnTo>
                  <a:lnTo>
                    <a:pt x="1605280" y="1605280"/>
                  </a:lnTo>
                  <a:lnTo>
                    <a:pt x="1398270" y="1398269"/>
                  </a:lnTo>
                  <a:close/>
                </a:path>
                <a:path w="2207260" h="2207259">
                  <a:moveTo>
                    <a:pt x="2118360" y="2118360"/>
                  </a:moveTo>
                  <a:lnTo>
                    <a:pt x="2082800" y="2118360"/>
                  </a:lnTo>
                  <a:lnTo>
                    <a:pt x="2171700" y="2207260"/>
                  </a:lnTo>
                  <a:lnTo>
                    <a:pt x="2207260" y="2207260"/>
                  </a:lnTo>
                  <a:lnTo>
                    <a:pt x="2118360" y="2118360"/>
                  </a:lnTo>
                  <a:close/>
                </a:path>
              </a:pathLst>
            </a:custGeom>
            <a:solidFill>
              <a:srgbClr val="E6E6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0" y="4612640"/>
              <a:ext cx="2240280" cy="2240280"/>
            </a:xfrm>
            <a:custGeom>
              <a:avLst/>
              <a:gdLst/>
              <a:ahLst/>
              <a:cxnLst/>
              <a:rect l="l" t="t" r="r" b="b"/>
              <a:pathLst>
                <a:path w="2240280" h="2240279">
                  <a:moveTo>
                    <a:pt x="0" y="0"/>
                  </a:moveTo>
                  <a:lnTo>
                    <a:pt x="0" y="6349"/>
                  </a:lnTo>
                  <a:lnTo>
                    <a:pt x="6349" y="6349"/>
                  </a:lnTo>
                  <a:lnTo>
                    <a:pt x="0" y="0"/>
                  </a:lnTo>
                  <a:close/>
                </a:path>
                <a:path w="2240280" h="2240279">
                  <a:moveTo>
                    <a:pt x="6350" y="6349"/>
                  </a:moveTo>
                  <a:lnTo>
                    <a:pt x="0" y="6349"/>
                  </a:lnTo>
                  <a:lnTo>
                    <a:pt x="0" y="12699"/>
                  </a:lnTo>
                  <a:lnTo>
                    <a:pt x="12699" y="12699"/>
                  </a:lnTo>
                  <a:lnTo>
                    <a:pt x="6350" y="6349"/>
                  </a:lnTo>
                  <a:close/>
                </a:path>
                <a:path w="2240280" h="2240279">
                  <a:moveTo>
                    <a:pt x="12700" y="12699"/>
                  </a:moveTo>
                  <a:lnTo>
                    <a:pt x="0" y="12699"/>
                  </a:lnTo>
                  <a:lnTo>
                    <a:pt x="0" y="19049"/>
                  </a:lnTo>
                  <a:lnTo>
                    <a:pt x="19049" y="19049"/>
                  </a:lnTo>
                  <a:lnTo>
                    <a:pt x="12700" y="12699"/>
                  </a:lnTo>
                  <a:close/>
                </a:path>
                <a:path w="2240280" h="2240279">
                  <a:moveTo>
                    <a:pt x="19050" y="19050"/>
                  </a:moveTo>
                  <a:lnTo>
                    <a:pt x="0" y="19050"/>
                  </a:lnTo>
                  <a:lnTo>
                    <a:pt x="0" y="25399"/>
                  </a:lnTo>
                  <a:lnTo>
                    <a:pt x="25399" y="25399"/>
                  </a:lnTo>
                  <a:lnTo>
                    <a:pt x="19050" y="19050"/>
                  </a:lnTo>
                  <a:close/>
                </a:path>
                <a:path w="2240280" h="2240279">
                  <a:moveTo>
                    <a:pt x="25400" y="25399"/>
                  </a:moveTo>
                  <a:lnTo>
                    <a:pt x="0" y="25399"/>
                  </a:lnTo>
                  <a:lnTo>
                    <a:pt x="0" y="31749"/>
                  </a:lnTo>
                  <a:lnTo>
                    <a:pt x="31749" y="31749"/>
                  </a:lnTo>
                  <a:lnTo>
                    <a:pt x="25400" y="25399"/>
                  </a:lnTo>
                  <a:close/>
                </a:path>
                <a:path w="2240280" h="2240279">
                  <a:moveTo>
                    <a:pt x="31750" y="31750"/>
                  </a:moveTo>
                  <a:lnTo>
                    <a:pt x="0" y="31750"/>
                  </a:lnTo>
                  <a:lnTo>
                    <a:pt x="0" y="33019"/>
                  </a:lnTo>
                  <a:lnTo>
                    <a:pt x="5080" y="38099"/>
                  </a:lnTo>
                  <a:lnTo>
                    <a:pt x="38099" y="38099"/>
                  </a:lnTo>
                  <a:lnTo>
                    <a:pt x="31750" y="31750"/>
                  </a:lnTo>
                  <a:close/>
                </a:path>
                <a:path w="2240280" h="2240279">
                  <a:moveTo>
                    <a:pt x="38100" y="38099"/>
                  </a:moveTo>
                  <a:lnTo>
                    <a:pt x="5080" y="38099"/>
                  </a:lnTo>
                  <a:lnTo>
                    <a:pt x="11430" y="44449"/>
                  </a:lnTo>
                  <a:lnTo>
                    <a:pt x="44449" y="44449"/>
                  </a:lnTo>
                  <a:lnTo>
                    <a:pt x="38100" y="38099"/>
                  </a:lnTo>
                  <a:close/>
                </a:path>
                <a:path w="2240280" h="2240279">
                  <a:moveTo>
                    <a:pt x="44450" y="44449"/>
                  </a:moveTo>
                  <a:lnTo>
                    <a:pt x="11430" y="44449"/>
                  </a:lnTo>
                  <a:lnTo>
                    <a:pt x="17779" y="50799"/>
                  </a:lnTo>
                  <a:lnTo>
                    <a:pt x="50799" y="50799"/>
                  </a:lnTo>
                  <a:lnTo>
                    <a:pt x="44450" y="44449"/>
                  </a:lnTo>
                  <a:close/>
                </a:path>
                <a:path w="2240280" h="2240279">
                  <a:moveTo>
                    <a:pt x="50800" y="50800"/>
                  </a:moveTo>
                  <a:lnTo>
                    <a:pt x="17780" y="50800"/>
                  </a:lnTo>
                  <a:lnTo>
                    <a:pt x="24129" y="57149"/>
                  </a:lnTo>
                  <a:lnTo>
                    <a:pt x="57149" y="57149"/>
                  </a:lnTo>
                  <a:lnTo>
                    <a:pt x="50800" y="50800"/>
                  </a:lnTo>
                  <a:close/>
                </a:path>
                <a:path w="2240280" h="2240279">
                  <a:moveTo>
                    <a:pt x="57150" y="57149"/>
                  </a:moveTo>
                  <a:lnTo>
                    <a:pt x="24130" y="57149"/>
                  </a:lnTo>
                  <a:lnTo>
                    <a:pt x="30479" y="63499"/>
                  </a:lnTo>
                  <a:lnTo>
                    <a:pt x="63499" y="63499"/>
                  </a:lnTo>
                  <a:lnTo>
                    <a:pt x="57150" y="57149"/>
                  </a:lnTo>
                  <a:close/>
                </a:path>
                <a:path w="2240280" h="2240279">
                  <a:moveTo>
                    <a:pt x="63500" y="63499"/>
                  </a:moveTo>
                  <a:lnTo>
                    <a:pt x="30480" y="63499"/>
                  </a:lnTo>
                  <a:lnTo>
                    <a:pt x="49529" y="82549"/>
                  </a:lnTo>
                  <a:lnTo>
                    <a:pt x="82549" y="82549"/>
                  </a:lnTo>
                  <a:lnTo>
                    <a:pt x="63500" y="63499"/>
                  </a:lnTo>
                  <a:close/>
                </a:path>
                <a:path w="2240280" h="2240279">
                  <a:moveTo>
                    <a:pt x="82550" y="82549"/>
                  </a:moveTo>
                  <a:lnTo>
                    <a:pt x="49530" y="82549"/>
                  </a:lnTo>
                  <a:lnTo>
                    <a:pt x="55879" y="88899"/>
                  </a:lnTo>
                  <a:lnTo>
                    <a:pt x="88899" y="88899"/>
                  </a:lnTo>
                  <a:lnTo>
                    <a:pt x="82550" y="82549"/>
                  </a:lnTo>
                  <a:close/>
                </a:path>
                <a:path w="2240280" h="2240279">
                  <a:moveTo>
                    <a:pt x="88899" y="88899"/>
                  </a:moveTo>
                  <a:lnTo>
                    <a:pt x="55879" y="88899"/>
                  </a:lnTo>
                  <a:lnTo>
                    <a:pt x="62229" y="95249"/>
                  </a:lnTo>
                  <a:lnTo>
                    <a:pt x="95249" y="95249"/>
                  </a:lnTo>
                  <a:lnTo>
                    <a:pt x="88899" y="88899"/>
                  </a:lnTo>
                  <a:close/>
                </a:path>
                <a:path w="2240280" h="2240279">
                  <a:moveTo>
                    <a:pt x="95250" y="95249"/>
                  </a:moveTo>
                  <a:lnTo>
                    <a:pt x="62230" y="95249"/>
                  </a:lnTo>
                  <a:lnTo>
                    <a:pt x="93980" y="126999"/>
                  </a:lnTo>
                  <a:lnTo>
                    <a:pt x="127000" y="126999"/>
                  </a:lnTo>
                  <a:lnTo>
                    <a:pt x="95250" y="95249"/>
                  </a:lnTo>
                  <a:close/>
                </a:path>
                <a:path w="2240280" h="2240279">
                  <a:moveTo>
                    <a:pt x="127000" y="126999"/>
                  </a:moveTo>
                  <a:lnTo>
                    <a:pt x="93980" y="126999"/>
                  </a:lnTo>
                  <a:lnTo>
                    <a:pt x="100329" y="133349"/>
                  </a:lnTo>
                  <a:lnTo>
                    <a:pt x="133349" y="133349"/>
                  </a:lnTo>
                  <a:lnTo>
                    <a:pt x="127000" y="126999"/>
                  </a:lnTo>
                  <a:close/>
                </a:path>
                <a:path w="2240280" h="2240279">
                  <a:moveTo>
                    <a:pt x="133350" y="133349"/>
                  </a:moveTo>
                  <a:lnTo>
                    <a:pt x="100330" y="133349"/>
                  </a:lnTo>
                  <a:lnTo>
                    <a:pt x="125730" y="158749"/>
                  </a:lnTo>
                  <a:lnTo>
                    <a:pt x="158750" y="158749"/>
                  </a:lnTo>
                  <a:lnTo>
                    <a:pt x="133350" y="133349"/>
                  </a:lnTo>
                  <a:close/>
                </a:path>
                <a:path w="2240280" h="2240279">
                  <a:moveTo>
                    <a:pt x="158750" y="158750"/>
                  </a:moveTo>
                  <a:lnTo>
                    <a:pt x="125730" y="158750"/>
                  </a:lnTo>
                  <a:lnTo>
                    <a:pt x="132079" y="165099"/>
                  </a:lnTo>
                  <a:lnTo>
                    <a:pt x="165099" y="165099"/>
                  </a:lnTo>
                  <a:lnTo>
                    <a:pt x="158750" y="158750"/>
                  </a:lnTo>
                  <a:close/>
                </a:path>
                <a:path w="2240280" h="2240279">
                  <a:moveTo>
                    <a:pt x="165100" y="165099"/>
                  </a:moveTo>
                  <a:lnTo>
                    <a:pt x="132080" y="165099"/>
                  </a:lnTo>
                  <a:lnTo>
                    <a:pt x="138430" y="171449"/>
                  </a:lnTo>
                  <a:lnTo>
                    <a:pt x="171450" y="171449"/>
                  </a:lnTo>
                  <a:lnTo>
                    <a:pt x="165100" y="165099"/>
                  </a:lnTo>
                  <a:close/>
                </a:path>
                <a:path w="2240280" h="2240279">
                  <a:moveTo>
                    <a:pt x="171450" y="171449"/>
                  </a:moveTo>
                  <a:lnTo>
                    <a:pt x="138430" y="171449"/>
                  </a:lnTo>
                  <a:lnTo>
                    <a:pt x="144779" y="177799"/>
                  </a:lnTo>
                  <a:lnTo>
                    <a:pt x="177799" y="177799"/>
                  </a:lnTo>
                  <a:lnTo>
                    <a:pt x="171450" y="171449"/>
                  </a:lnTo>
                  <a:close/>
                </a:path>
                <a:path w="2240280" h="2240279">
                  <a:moveTo>
                    <a:pt x="177800" y="177799"/>
                  </a:moveTo>
                  <a:lnTo>
                    <a:pt x="144780" y="177799"/>
                  </a:lnTo>
                  <a:lnTo>
                    <a:pt x="151129" y="184149"/>
                  </a:lnTo>
                  <a:lnTo>
                    <a:pt x="184149" y="184149"/>
                  </a:lnTo>
                  <a:lnTo>
                    <a:pt x="177800" y="177799"/>
                  </a:lnTo>
                  <a:close/>
                </a:path>
                <a:path w="2240280" h="2240279">
                  <a:moveTo>
                    <a:pt x="184150" y="184149"/>
                  </a:moveTo>
                  <a:lnTo>
                    <a:pt x="151130" y="184149"/>
                  </a:lnTo>
                  <a:lnTo>
                    <a:pt x="157479" y="190499"/>
                  </a:lnTo>
                  <a:lnTo>
                    <a:pt x="190499" y="190499"/>
                  </a:lnTo>
                  <a:lnTo>
                    <a:pt x="184150" y="184149"/>
                  </a:lnTo>
                  <a:close/>
                </a:path>
                <a:path w="2240280" h="2240279">
                  <a:moveTo>
                    <a:pt x="190500" y="190500"/>
                  </a:moveTo>
                  <a:lnTo>
                    <a:pt x="157480" y="190500"/>
                  </a:lnTo>
                  <a:lnTo>
                    <a:pt x="163829" y="196849"/>
                  </a:lnTo>
                  <a:lnTo>
                    <a:pt x="196849" y="196849"/>
                  </a:lnTo>
                  <a:lnTo>
                    <a:pt x="190500" y="190500"/>
                  </a:lnTo>
                  <a:close/>
                </a:path>
                <a:path w="2240280" h="2240279">
                  <a:moveTo>
                    <a:pt x="196850" y="196849"/>
                  </a:moveTo>
                  <a:lnTo>
                    <a:pt x="163830" y="196849"/>
                  </a:lnTo>
                  <a:lnTo>
                    <a:pt x="170180" y="203199"/>
                  </a:lnTo>
                  <a:lnTo>
                    <a:pt x="203199" y="203199"/>
                  </a:lnTo>
                  <a:lnTo>
                    <a:pt x="196850" y="196849"/>
                  </a:lnTo>
                  <a:close/>
                </a:path>
                <a:path w="2240280" h="2240279">
                  <a:moveTo>
                    <a:pt x="203200" y="203199"/>
                  </a:moveTo>
                  <a:lnTo>
                    <a:pt x="170180" y="203199"/>
                  </a:lnTo>
                  <a:lnTo>
                    <a:pt x="176529" y="209549"/>
                  </a:lnTo>
                  <a:lnTo>
                    <a:pt x="209549" y="209549"/>
                  </a:lnTo>
                  <a:lnTo>
                    <a:pt x="203200" y="203199"/>
                  </a:lnTo>
                  <a:close/>
                </a:path>
                <a:path w="2240280" h="2240279">
                  <a:moveTo>
                    <a:pt x="209550" y="209550"/>
                  </a:moveTo>
                  <a:lnTo>
                    <a:pt x="176530" y="209550"/>
                  </a:lnTo>
                  <a:lnTo>
                    <a:pt x="182879" y="215899"/>
                  </a:lnTo>
                  <a:lnTo>
                    <a:pt x="215899" y="215899"/>
                  </a:lnTo>
                  <a:lnTo>
                    <a:pt x="209550" y="209550"/>
                  </a:lnTo>
                  <a:close/>
                </a:path>
                <a:path w="2240280" h="2240279">
                  <a:moveTo>
                    <a:pt x="215900" y="215899"/>
                  </a:moveTo>
                  <a:lnTo>
                    <a:pt x="182880" y="215899"/>
                  </a:lnTo>
                  <a:lnTo>
                    <a:pt x="189229" y="222249"/>
                  </a:lnTo>
                  <a:lnTo>
                    <a:pt x="222249" y="222249"/>
                  </a:lnTo>
                  <a:lnTo>
                    <a:pt x="215900" y="215899"/>
                  </a:lnTo>
                  <a:close/>
                </a:path>
                <a:path w="2240280" h="2240279">
                  <a:moveTo>
                    <a:pt x="222250" y="222249"/>
                  </a:moveTo>
                  <a:lnTo>
                    <a:pt x="189230" y="222249"/>
                  </a:lnTo>
                  <a:lnTo>
                    <a:pt x="195579" y="228599"/>
                  </a:lnTo>
                  <a:lnTo>
                    <a:pt x="228599" y="228599"/>
                  </a:lnTo>
                  <a:lnTo>
                    <a:pt x="222250" y="222249"/>
                  </a:lnTo>
                  <a:close/>
                </a:path>
                <a:path w="2240280" h="2240279">
                  <a:moveTo>
                    <a:pt x="228600" y="228600"/>
                  </a:moveTo>
                  <a:lnTo>
                    <a:pt x="195580" y="228600"/>
                  </a:lnTo>
                  <a:lnTo>
                    <a:pt x="201929" y="234949"/>
                  </a:lnTo>
                  <a:lnTo>
                    <a:pt x="234949" y="234949"/>
                  </a:lnTo>
                  <a:lnTo>
                    <a:pt x="228600" y="228600"/>
                  </a:lnTo>
                  <a:close/>
                </a:path>
                <a:path w="2240280" h="2240279">
                  <a:moveTo>
                    <a:pt x="234950" y="234949"/>
                  </a:moveTo>
                  <a:lnTo>
                    <a:pt x="201930" y="234949"/>
                  </a:lnTo>
                  <a:lnTo>
                    <a:pt x="208279" y="241299"/>
                  </a:lnTo>
                  <a:lnTo>
                    <a:pt x="241299" y="241299"/>
                  </a:lnTo>
                  <a:lnTo>
                    <a:pt x="234950" y="234949"/>
                  </a:lnTo>
                  <a:close/>
                </a:path>
                <a:path w="2240280" h="2240279">
                  <a:moveTo>
                    <a:pt x="241300" y="241299"/>
                  </a:moveTo>
                  <a:lnTo>
                    <a:pt x="208280" y="241299"/>
                  </a:lnTo>
                  <a:lnTo>
                    <a:pt x="214629" y="247649"/>
                  </a:lnTo>
                  <a:lnTo>
                    <a:pt x="247649" y="247649"/>
                  </a:lnTo>
                  <a:lnTo>
                    <a:pt x="241300" y="241299"/>
                  </a:lnTo>
                  <a:close/>
                </a:path>
                <a:path w="2240280" h="2240279">
                  <a:moveTo>
                    <a:pt x="247650" y="247649"/>
                  </a:moveTo>
                  <a:lnTo>
                    <a:pt x="214630" y="247649"/>
                  </a:lnTo>
                  <a:lnTo>
                    <a:pt x="220979" y="253999"/>
                  </a:lnTo>
                  <a:lnTo>
                    <a:pt x="253999" y="253999"/>
                  </a:lnTo>
                  <a:lnTo>
                    <a:pt x="247650" y="247649"/>
                  </a:lnTo>
                  <a:close/>
                </a:path>
                <a:path w="2240280" h="2240279">
                  <a:moveTo>
                    <a:pt x="254000" y="253999"/>
                  </a:moveTo>
                  <a:lnTo>
                    <a:pt x="220980" y="253999"/>
                  </a:lnTo>
                  <a:lnTo>
                    <a:pt x="227329" y="260349"/>
                  </a:lnTo>
                  <a:lnTo>
                    <a:pt x="260349" y="260349"/>
                  </a:lnTo>
                  <a:lnTo>
                    <a:pt x="254000" y="253999"/>
                  </a:lnTo>
                  <a:close/>
                </a:path>
                <a:path w="2240280" h="2240279">
                  <a:moveTo>
                    <a:pt x="260350" y="260349"/>
                  </a:moveTo>
                  <a:lnTo>
                    <a:pt x="227330" y="260349"/>
                  </a:lnTo>
                  <a:lnTo>
                    <a:pt x="233679" y="266699"/>
                  </a:lnTo>
                  <a:lnTo>
                    <a:pt x="266699" y="266699"/>
                  </a:lnTo>
                  <a:lnTo>
                    <a:pt x="260350" y="260349"/>
                  </a:lnTo>
                  <a:close/>
                </a:path>
                <a:path w="2240280" h="2240279">
                  <a:moveTo>
                    <a:pt x="266700" y="266699"/>
                  </a:moveTo>
                  <a:lnTo>
                    <a:pt x="233680" y="266699"/>
                  </a:lnTo>
                  <a:lnTo>
                    <a:pt x="240029" y="273049"/>
                  </a:lnTo>
                  <a:lnTo>
                    <a:pt x="273049" y="273049"/>
                  </a:lnTo>
                  <a:lnTo>
                    <a:pt x="266700" y="266699"/>
                  </a:lnTo>
                  <a:close/>
                </a:path>
                <a:path w="2240280" h="2240279">
                  <a:moveTo>
                    <a:pt x="273050" y="273050"/>
                  </a:moveTo>
                  <a:lnTo>
                    <a:pt x="240030" y="273050"/>
                  </a:lnTo>
                  <a:lnTo>
                    <a:pt x="246380" y="279399"/>
                  </a:lnTo>
                  <a:lnTo>
                    <a:pt x="279399" y="279399"/>
                  </a:lnTo>
                  <a:lnTo>
                    <a:pt x="273050" y="273050"/>
                  </a:lnTo>
                  <a:close/>
                </a:path>
                <a:path w="2240280" h="2240279">
                  <a:moveTo>
                    <a:pt x="279400" y="279400"/>
                  </a:moveTo>
                  <a:lnTo>
                    <a:pt x="246380" y="279400"/>
                  </a:lnTo>
                  <a:lnTo>
                    <a:pt x="252729" y="285749"/>
                  </a:lnTo>
                  <a:lnTo>
                    <a:pt x="285749" y="285749"/>
                  </a:lnTo>
                  <a:lnTo>
                    <a:pt x="279400" y="279400"/>
                  </a:lnTo>
                  <a:close/>
                </a:path>
                <a:path w="2240280" h="2240279">
                  <a:moveTo>
                    <a:pt x="285750" y="285749"/>
                  </a:moveTo>
                  <a:lnTo>
                    <a:pt x="252730" y="285749"/>
                  </a:lnTo>
                  <a:lnTo>
                    <a:pt x="259080" y="292099"/>
                  </a:lnTo>
                  <a:lnTo>
                    <a:pt x="292099" y="292099"/>
                  </a:lnTo>
                  <a:lnTo>
                    <a:pt x="285750" y="285749"/>
                  </a:lnTo>
                  <a:close/>
                </a:path>
                <a:path w="2240280" h="2240279">
                  <a:moveTo>
                    <a:pt x="292100" y="292100"/>
                  </a:moveTo>
                  <a:lnTo>
                    <a:pt x="259080" y="292100"/>
                  </a:lnTo>
                  <a:lnTo>
                    <a:pt x="265429" y="298449"/>
                  </a:lnTo>
                  <a:lnTo>
                    <a:pt x="298449" y="298449"/>
                  </a:lnTo>
                  <a:lnTo>
                    <a:pt x="292100" y="292100"/>
                  </a:lnTo>
                  <a:close/>
                </a:path>
                <a:path w="2240280" h="2240279">
                  <a:moveTo>
                    <a:pt x="298450" y="298449"/>
                  </a:moveTo>
                  <a:lnTo>
                    <a:pt x="265430" y="298449"/>
                  </a:lnTo>
                  <a:lnTo>
                    <a:pt x="271779" y="304799"/>
                  </a:lnTo>
                  <a:lnTo>
                    <a:pt x="304799" y="304799"/>
                  </a:lnTo>
                  <a:lnTo>
                    <a:pt x="298450" y="298449"/>
                  </a:lnTo>
                  <a:close/>
                </a:path>
                <a:path w="2240280" h="2240279">
                  <a:moveTo>
                    <a:pt x="304800" y="304799"/>
                  </a:moveTo>
                  <a:lnTo>
                    <a:pt x="271780" y="304799"/>
                  </a:lnTo>
                  <a:lnTo>
                    <a:pt x="278129" y="311149"/>
                  </a:lnTo>
                  <a:lnTo>
                    <a:pt x="311149" y="311149"/>
                  </a:lnTo>
                  <a:lnTo>
                    <a:pt x="304800" y="304799"/>
                  </a:lnTo>
                  <a:close/>
                </a:path>
                <a:path w="2240280" h="2240279">
                  <a:moveTo>
                    <a:pt x="311150" y="311149"/>
                  </a:moveTo>
                  <a:lnTo>
                    <a:pt x="278130" y="311149"/>
                  </a:lnTo>
                  <a:lnTo>
                    <a:pt x="284479" y="317499"/>
                  </a:lnTo>
                  <a:lnTo>
                    <a:pt x="317499" y="317499"/>
                  </a:lnTo>
                  <a:lnTo>
                    <a:pt x="311150" y="311149"/>
                  </a:lnTo>
                  <a:close/>
                </a:path>
                <a:path w="2240280" h="2240279">
                  <a:moveTo>
                    <a:pt x="317500" y="317499"/>
                  </a:moveTo>
                  <a:lnTo>
                    <a:pt x="284480" y="317499"/>
                  </a:lnTo>
                  <a:lnTo>
                    <a:pt x="290829" y="323849"/>
                  </a:lnTo>
                  <a:lnTo>
                    <a:pt x="323849" y="323849"/>
                  </a:lnTo>
                  <a:lnTo>
                    <a:pt x="317500" y="317499"/>
                  </a:lnTo>
                  <a:close/>
                </a:path>
                <a:path w="2240280" h="2240279">
                  <a:moveTo>
                    <a:pt x="323850" y="323849"/>
                  </a:moveTo>
                  <a:lnTo>
                    <a:pt x="290830" y="323849"/>
                  </a:lnTo>
                  <a:lnTo>
                    <a:pt x="297179" y="330199"/>
                  </a:lnTo>
                  <a:lnTo>
                    <a:pt x="330199" y="330199"/>
                  </a:lnTo>
                  <a:lnTo>
                    <a:pt x="323850" y="323849"/>
                  </a:lnTo>
                  <a:close/>
                </a:path>
                <a:path w="2240280" h="2240279">
                  <a:moveTo>
                    <a:pt x="330200" y="330199"/>
                  </a:moveTo>
                  <a:lnTo>
                    <a:pt x="297180" y="330199"/>
                  </a:lnTo>
                  <a:lnTo>
                    <a:pt x="303529" y="336549"/>
                  </a:lnTo>
                  <a:lnTo>
                    <a:pt x="336549" y="336549"/>
                  </a:lnTo>
                  <a:lnTo>
                    <a:pt x="330200" y="330199"/>
                  </a:lnTo>
                  <a:close/>
                </a:path>
                <a:path w="2240280" h="2240279">
                  <a:moveTo>
                    <a:pt x="336550" y="336549"/>
                  </a:moveTo>
                  <a:lnTo>
                    <a:pt x="303530" y="336549"/>
                  </a:lnTo>
                  <a:lnTo>
                    <a:pt x="316229" y="349249"/>
                  </a:lnTo>
                  <a:lnTo>
                    <a:pt x="349249" y="349249"/>
                  </a:lnTo>
                  <a:lnTo>
                    <a:pt x="336550" y="336549"/>
                  </a:lnTo>
                  <a:close/>
                </a:path>
                <a:path w="2240280" h="2240279">
                  <a:moveTo>
                    <a:pt x="349250" y="349249"/>
                  </a:moveTo>
                  <a:lnTo>
                    <a:pt x="316230" y="349249"/>
                  </a:lnTo>
                  <a:lnTo>
                    <a:pt x="322579" y="355599"/>
                  </a:lnTo>
                  <a:lnTo>
                    <a:pt x="355599" y="355599"/>
                  </a:lnTo>
                  <a:lnTo>
                    <a:pt x="349250" y="349249"/>
                  </a:lnTo>
                  <a:close/>
                </a:path>
                <a:path w="2240280" h="2240279">
                  <a:moveTo>
                    <a:pt x="355600" y="355599"/>
                  </a:moveTo>
                  <a:lnTo>
                    <a:pt x="322580" y="355599"/>
                  </a:lnTo>
                  <a:lnTo>
                    <a:pt x="328930" y="361949"/>
                  </a:lnTo>
                  <a:lnTo>
                    <a:pt x="361949" y="361949"/>
                  </a:lnTo>
                  <a:lnTo>
                    <a:pt x="355600" y="355599"/>
                  </a:lnTo>
                  <a:close/>
                </a:path>
                <a:path w="2240280" h="2240279">
                  <a:moveTo>
                    <a:pt x="361950" y="361949"/>
                  </a:moveTo>
                  <a:lnTo>
                    <a:pt x="328930" y="361949"/>
                  </a:lnTo>
                  <a:lnTo>
                    <a:pt x="335279" y="368299"/>
                  </a:lnTo>
                  <a:lnTo>
                    <a:pt x="368299" y="368299"/>
                  </a:lnTo>
                  <a:lnTo>
                    <a:pt x="361950" y="361949"/>
                  </a:lnTo>
                  <a:close/>
                </a:path>
                <a:path w="2240280" h="2240279">
                  <a:moveTo>
                    <a:pt x="368300" y="368300"/>
                  </a:moveTo>
                  <a:lnTo>
                    <a:pt x="335280" y="368300"/>
                  </a:lnTo>
                  <a:lnTo>
                    <a:pt x="341630" y="374649"/>
                  </a:lnTo>
                  <a:lnTo>
                    <a:pt x="374649" y="374649"/>
                  </a:lnTo>
                  <a:lnTo>
                    <a:pt x="368300" y="368300"/>
                  </a:lnTo>
                  <a:close/>
                </a:path>
                <a:path w="2240280" h="2240279">
                  <a:moveTo>
                    <a:pt x="374650" y="374650"/>
                  </a:moveTo>
                  <a:lnTo>
                    <a:pt x="341630" y="374650"/>
                  </a:lnTo>
                  <a:lnTo>
                    <a:pt x="347979" y="380999"/>
                  </a:lnTo>
                  <a:lnTo>
                    <a:pt x="380999" y="380999"/>
                  </a:lnTo>
                  <a:lnTo>
                    <a:pt x="374650" y="374650"/>
                  </a:lnTo>
                  <a:close/>
                </a:path>
                <a:path w="2240280" h="2240279">
                  <a:moveTo>
                    <a:pt x="381000" y="380999"/>
                  </a:moveTo>
                  <a:lnTo>
                    <a:pt x="347980" y="380999"/>
                  </a:lnTo>
                  <a:lnTo>
                    <a:pt x="354329" y="387349"/>
                  </a:lnTo>
                  <a:lnTo>
                    <a:pt x="387349" y="387349"/>
                  </a:lnTo>
                  <a:lnTo>
                    <a:pt x="381000" y="380999"/>
                  </a:lnTo>
                  <a:close/>
                </a:path>
                <a:path w="2240280" h="2240279">
                  <a:moveTo>
                    <a:pt x="387350" y="387349"/>
                  </a:moveTo>
                  <a:lnTo>
                    <a:pt x="354330" y="387349"/>
                  </a:lnTo>
                  <a:lnTo>
                    <a:pt x="360679" y="393699"/>
                  </a:lnTo>
                  <a:lnTo>
                    <a:pt x="393699" y="393699"/>
                  </a:lnTo>
                  <a:lnTo>
                    <a:pt x="387350" y="387349"/>
                  </a:lnTo>
                  <a:close/>
                </a:path>
                <a:path w="2240280" h="2240279">
                  <a:moveTo>
                    <a:pt x="393700" y="393699"/>
                  </a:moveTo>
                  <a:lnTo>
                    <a:pt x="360680" y="393699"/>
                  </a:lnTo>
                  <a:lnTo>
                    <a:pt x="367029" y="400049"/>
                  </a:lnTo>
                  <a:lnTo>
                    <a:pt x="400049" y="400049"/>
                  </a:lnTo>
                  <a:lnTo>
                    <a:pt x="393700" y="393699"/>
                  </a:lnTo>
                  <a:close/>
                </a:path>
                <a:path w="2240280" h="2240279">
                  <a:moveTo>
                    <a:pt x="400050" y="400049"/>
                  </a:moveTo>
                  <a:lnTo>
                    <a:pt x="367030" y="400049"/>
                  </a:lnTo>
                  <a:lnTo>
                    <a:pt x="373379" y="406399"/>
                  </a:lnTo>
                  <a:lnTo>
                    <a:pt x="406399" y="406399"/>
                  </a:lnTo>
                  <a:lnTo>
                    <a:pt x="400050" y="400049"/>
                  </a:lnTo>
                  <a:close/>
                </a:path>
                <a:path w="2240280" h="2240279">
                  <a:moveTo>
                    <a:pt x="406400" y="406400"/>
                  </a:moveTo>
                  <a:lnTo>
                    <a:pt x="373380" y="406400"/>
                  </a:lnTo>
                  <a:lnTo>
                    <a:pt x="379729" y="412749"/>
                  </a:lnTo>
                  <a:lnTo>
                    <a:pt x="412749" y="412749"/>
                  </a:lnTo>
                  <a:lnTo>
                    <a:pt x="406400" y="406400"/>
                  </a:lnTo>
                  <a:close/>
                </a:path>
                <a:path w="2240280" h="2240279">
                  <a:moveTo>
                    <a:pt x="412750" y="412749"/>
                  </a:moveTo>
                  <a:lnTo>
                    <a:pt x="379730" y="412749"/>
                  </a:lnTo>
                  <a:lnTo>
                    <a:pt x="386079" y="419099"/>
                  </a:lnTo>
                  <a:lnTo>
                    <a:pt x="419099" y="419099"/>
                  </a:lnTo>
                  <a:lnTo>
                    <a:pt x="412750" y="412749"/>
                  </a:lnTo>
                  <a:close/>
                </a:path>
                <a:path w="2240280" h="2240279">
                  <a:moveTo>
                    <a:pt x="419100" y="419100"/>
                  </a:moveTo>
                  <a:lnTo>
                    <a:pt x="386080" y="419100"/>
                  </a:lnTo>
                  <a:lnTo>
                    <a:pt x="392430" y="425449"/>
                  </a:lnTo>
                  <a:lnTo>
                    <a:pt x="425450" y="425449"/>
                  </a:lnTo>
                  <a:lnTo>
                    <a:pt x="419100" y="419100"/>
                  </a:lnTo>
                  <a:close/>
                </a:path>
                <a:path w="2240280" h="2240279">
                  <a:moveTo>
                    <a:pt x="425450" y="425449"/>
                  </a:moveTo>
                  <a:lnTo>
                    <a:pt x="392430" y="425449"/>
                  </a:lnTo>
                  <a:lnTo>
                    <a:pt x="398779" y="431799"/>
                  </a:lnTo>
                  <a:lnTo>
                    <a:pt x="431799" y="431799"/>
                  </a:lnTo>
                  <a:lnTo>
                    <a:pt x="425450" y="425449"/>
                  </a:lnTo>
                  <a:close/>
                </a:path>
                <a:path w="2240280" h="2240279">
                  <a:moveTo>
                    <a:pt x="431800" y="431799"/>
                  </a:moveTo>
                  <a:lnTo>
                    <a:pt x="398780" y="431799"/>
                  </a:lnTo>
                  <a:lnTo>
                    <a:pt x="405129" y="438149"/>
                  </a:lnTo>
                  <a:lnTo>
                    <a:pt x="438149" y="438149"/>
                  </a:lnTo>
                  <a:lnTo>
                    <a:pt x="431800" y="431799"/>
                  </a:lnTo>
                  <a:close/>
                </a:path>
                <a:path w="2240280" h="2240279">
                  <a:moveTo>
                    <a:pt x="438150" y="438149"/>
                  </a:moveTo>
                  <a:lnTo>
                    <a:pt x="405130" y="438149"/>
                  </a:lnTo>
                  <a:lnTo>
                    <a:pt x="411480" y="444499"/>
                  </a:lnTo>
                  <a:lnTo>
                    <a:pt x="444499" y="444499"/>
                  </a:lnTo>
                  <a:lnTo>
                    <a:pt x="438150" y="438149"/>
                  </a:lnTo>
                  <a:close/>
                </a:path>
                <a:path w="2240280" h="2240279">
                  <a:moveTo>
                    <a:pt x="444500" y="444499"/>
                  </a:moveTo>
                  <a:lnTo>
                    <a:pt x="411480" y="444499"/>
                  </a:lnTo>
                  <a:lnTo>
                    <a:pt x="417830" y="450849"/>
                  </a:lnTo>
                  <a:lnTo>
                    <a:pt x="450849" y="450849"/>
                  </a:lnTo>
                  <a:lnTo>
                    <a:pt x="444500" y="444499"/>
                  </a:lnTo>
                  <a:close/>
                </a:path>
                <a:path w="2240280" h="2240279">
                  <a:moveTo>
                    <a:pt x="450850" y="450849"/>
                  </a:moveTo>
                  <a:lnTo>
                    <a:pt x="417830" y="450849"/>
                  </a:lnTo>
                  <a:lnTo>
                    <a:pt x="424179" y="457199"/>
                  </a:lnTo>
                  <a:lnTo>
                    <a:pt x="457199" y="457199"/>
                  </a:lnTo>
                  <a:lnTo>
                    <a:pt x="450850" y="450849"/>
                  </a:lnTo>
                  <a:close/>
                </a:path>
                <a:path w="2240280" h="2240279">
                  <a:moveTo>
                    <a:pt x="457199" y="457199"/>
                  </a:moveTo>
                  <a:lnTo>
                    <a:pt x="424180" y="457199"/>
                  </a:lnTo>
                  <a:lnTo>
                    <a:pt x="430529" y="463549"/>
                  </a:lnTo>
                  <a:lnTo>
                    <a:pt x="463549" y="463549"/>
                  </a:lnTo>
                  <a:lnTo>
                    <a:pt x="457199" y="457199"/>
                  </a:lnTo>
                  <a:close/>
                </a:path>
                <a:path w="2240280" h="2240279">
                  <a:moveTo>
                    <a:pt x="463550" y="463549"/>
                  </a:moveTo>
                  <a:lnTo>
                    <a:pt x="430530" y="463549"/>
                  </a:lnTo>
                  <a:lnTo>
                    <a:pt x="436879" y="469899"/>
                  </a:lnTo>
                  <a:lnTo>
                    <a:pt x="469899" y="469899"/>
                  </a:lnTo>
                  <a:lnTo>
                    <a:pt x="463550" y="463549"/>
                  </a:lnTo>
                  <a:close/>
                </a:path>
                <a:path w="2240280" h="2240279">
                  <a:moveTo>
                    <a:pt x="469900" y="469899"/>
                  </a:moveTo>
                  <a:lnTo>
                    <a:pt x="436880" y="469899"/>
                  </a:lnTo>
                  <a:lnTo>
                    <a:pt x="443229" y="476249"/>
                  </a:lnTo>
                  <a:lnTo>
                    <a:pt x="476249" y="476249"/>
                  </a:lnTo>
                  <a:lnTo>
                    <a:pt x="469900" y="469899"/>
                  </a:lnTo>
                  <a:close/>
                </a:path>
                <a:path w="2240280" h="2240279">
                  <a:moveTo>
                    <a:pt x="476250" y="476249"/>
                  </a:moveTo>
                  <a:lnTo>
                    <a:pt x="443230" y="476249"/>
                  </a:lnTo>
                  <a:lnTo>
                    <a:pt x="449579" y="482599"/>
                  </a:lnTo>
                  <a:lnTo>
                    <a:pt x="482599" y="482599"/>
                  </a:lnTo>
                  <a:lnTo>
                    <a:pt x="476250" y="476249"/>
                  </a:lnTo>
                  <a:close/>
                </a:path>
                <a:path w="2240280" h="2240279">
                  <a:moveTo>
                    <a:pt x="482600" y="482599"/>
                  </a:moveTo>
                  <a:lnTo>
                    <a:pt x="449580" y="482599"/>
                  </a:lnTo>
                  <a:lnTo>
                    <a:pt x="455929" y="488949"/>
                  </a:lnTo>
                  <a:lnTo>
                    <a:pt x="488949" y="488949"/>
                  </a:lnTo>
                  <a:lnTo>
                    <a:pt x="482600" y="482599"/>
                  </a:lnTo>
                  <a:close/>
                </a:path>
                <a:path w="2240280" h="2240279">
                  <a:moveTo>
                    <a:pt x="488950" y="488949"/>
                  </a:moveTo>
                  <a:lnTo>
                    <a:pt x="455930" y="488949"/>
                  </a:lnTo>
                  <a:lnTo>
                    <a:pt x="462279" y="495299"/>
                  </a:lnTo>
                  <a:lnTo>
                    <a:pt x="495299" y="495299"/>
                  </a:lnTo>
                  <a:lnTo>
                    <a:pt x="488950" y="488949"/>
                  </a:lnTo>
                  <a:close/>
                </a:path>
                <a:path w="2240280" h="2240279">
                  <a:moveTo>
                    <a:pt x="495300" y="495299"/>
                  </a:moveTo>
                  <a:lnTo>
                    <a:pt x="462280" y="495299"/>
                  </a:lnTo>
                  <a:lnTo>
                    <a:pt x="468630" y="501649"/>
                  </a:lnTo>
                  <a:lnTo>
                    <a:pt x="501650" y="501649"/>
                  </a:lnTo>
                  <a:lnTo>
                    <a:pt x="495300" y="495299"/>
                  </a:lnTo>
                  <a:close/>
                </a:path>
                <a:path w="2240280" h="2240279">
                  <a:moveTo>
                    <a:pt x="501650" y="501649"/>
                  </a:moveTo>
                  <a:lnTo>
                    <a:pt x="468630" y="501649"/>
                  </a:lnTo>
                  <a:lnTo>
                    <a:pt x="474979" y="507999"/>
                  </a:lnTo>
                  <a:lnTo>
                    <a:pt x="507999" y="507999"/>
                  </a:lnTo>
                  <a:lnTo>
                    <a:pt x="501650" y="501649"/>
                  </a:lnTo>
                  <a:close/>
                </a:path>
                <a:path w="2240280" h="2240279">
                  <a:moveTo>
                    <a:pt x="508000" y="507999"/>
                  </a:moveTo>
                  <a:lnTo>
                    <a:pt x="474980" y="507999"/>
                  </a:lnTo>
                  <a:lnTo>
                    <a:pt x="481329" y="514349"/>
                  </a:lnTo>
                  <a:lnTo>
                    <a:pt x="514349" y="514349"/>
                  </a:lnTo>
                  <a:lnTo>
                    <a:pt x="508000" y="507999"/>
                  </a:lnTo>
                  <a:close/>
                </a:path>
                <a:path w="2240280" h="2240279">
                  <a:moveTo>
                    <a:pt x="514350" y="514349"/>
                  </a:moveTo>
                  <a:lnTo>
                    <a:pt x="481330" y="514349"/>
                  </a:lnTo>
                  <a:lnTo>
                    <a:pt x="487680" y="520699"/>
                  </a:lnTo>
                  <a:lnTo>
                    <a:pt x="520699" y="520699"/>
                  </a:lnTo>
                  <a:lnTo>
                    <a:pt x="514350" y="514349"/>
                  </a:lnTo>
                  <a:close/>
                </a:path>
                <a:path w="2240280" h="2240279">
                  <a:moveTo>
                    <a:pt x="520700" y="520699"/>
                  </a:moveTo>
                  <a:lnTo>
                    <a:pt x="487680" y="520699"/>
                  </a:lnTo>
                  <a:lnTo>
                    <a:pt x="494029" y="527049"/>
                  </a:lnTo>
                  <a:lnTo>
                    <a:pt x="527049" y="527049"/>
                  </a:lnTo>
                  <a:lnTo>
                    <a:pt x="520700" y="520699"/>
                  </a:lnTo>
                  <a:close/>
                </a:path>
                <a:path w="2240280" h="2240279">
                  <a:moveTo>
                    <a:pt x="527050" y="527049"/>
                  </a:moveTo>
                  <a:lnTo>
                    <a:pt x="494030" y="527049"/>
                  </a:lnTo>
                  <a:lnTo>
                    <a:pt x="500380" y="533399"/>
                  </a:lnTo>
                  <a:lnTo>
                    <a:pt x="533399" y="533399"/>
                  </a:lnTo>
                  <a:lnTo>
                    <a:pt x="527050" y="527049"/>
                  </a:lnTo>
                  <a:close/>
                </a:path>
                <a:path w="2240280" h="2240279">
                  <a:moveTo>
                    <a:pt x="533400" y="533399"/>
                  </a:moveTo>
                  <a:lnTo>
                    <a:pt x="500380" y="533399"/>
                  </a:lnTo>
                  <a:lnTo>
                    <a:pt x="506730" y="539749"/>
                  </a:lnTo>
                  <a:lnTo>
                    <a:pt x="539749" y="539749"/>
                  </a:lnTo>
                  <a:lnTo>
                    <a:pt x="533400" y="533399"/>
                  </a:lnTo>
                  <a:close/>
                </a:path>
                <a:path w="2240280" h="2240279">
                  <a:moveTo>
                    <a:pt x="539750" y="539749"/>
                  </a:moveTo>
                  <a:lnTo>
                    <a:pt x="506730" y="539749"/>
                  </a:lnTo>
                  <a:lnTo>
                    <a:pt x="513079" y="546099"/>
                  </a:lnTo>
                  <a:lnTo>
                    <a:pt x="546099" y="546099"/>
                  </a:lnTo>
                  <a:lnTo>
                    <a:pt x="539750" y="539749"/>
                  </a:lnTo>
                  <a:close/>
                </a:path>
                <a:path w="2240280" h="2240279">
                  <a:moveTo>
                    <a:pt x="546100" y="546099"/>
                  </a:moveTo>
                  <a:lnTo>
                    <a:pt x="513080" y="546099"/>
                  </a:lnTo>
                  <a:lnTo>
                    <a:pt x="519429" y="552449"/>
                  </a:lnTo>
                  <a:lnTo>
                    <a:pt x="552449" y="552449"/>
                  </a:lnTo>
                  <a:lnTo>
                    <a:pt x="546100" y="546099"/>
                  </a:lnTo>
                  <a:close/>
                </a:path>
                <a:path w="2240280" h="2240279">
                  <a:moveTo>
                    <a:pt x="552450" y="552449"/>
                  </a:moveTo>
                  <a:lnTo>
                    <a:pt x="519430" y="552449"/>
                  </a:lnTo>
                  <a:lnTo>
                    <a:pt x="525779" y="558799"/>
                  </a:lnTo>
                  <a:lnTo>
                    <a:pt x="558799" y="558799"/>
                  </a:lnTo>
                  <a:lnTo>
                    <a:pt x="552450" y="552449"/>
                  </a:lnTo>
                  <a:close/>
                </a:path>
                <a:path w="2240280" h="2240279">
                  <a:moveTo>
                    <a:pt x="558800" y="558799"/>
                  </a:moveTo>
                  <a:lnTo>
                    <a:pt x="525780" y="558799"/>
                  </a:lnTo>
                  <a:lnTo>
                    <a:pt x="532129" y="565149"/>
                  </a:lnTo>
                  <a:lnTo>
                    <a:pt x="565149" y="565149"/>
                  </a:lnTo>
                  <a:lnTo>
                    <a:pt x="558800" y="558799"/>
                  </a:lnTo>
                  <a:close/>
                </a:path>
                <a:path w="2240280" h="2240279">
                  <a:moveTo>
                    <a:pt x="565150" y="565149"/>
                  </a:moveTo>
                  <a:lnTo>
                    <a:pt x="532130" y="565149"/>
                  </a:lnTo>
                  <a:lnTo>
                    <a:pt x="538479" y="571499"/>
                  </a:lnTo>
                  <a:lnTo>
                    <a:pt x="571499" y="571499"/>
                  </a:lnTo>
                  <a:lnTo>
                    <a:pt x="565150" y="565149"/>
                  </a:lnTo>
                  <a:close/>
                </a:path>
                <a:path w="2240280" h="2240279">
                  <a:moveTo>
                    <a:pt x="571500" y="571499"/>
                  </a:moveTo>
                  <a:lnTo>
                    <a:pt x="538480" y="571499"/>
                  </a:lnTo>
                  <a:lnTo>
                    <a:pt x="544829" y="577849"/>
                  </a:lnTo>
                  <a:lnTo>
                    <a:pt x="577849" y="577849"/>
                  </a:lnTo>
                  <a:lnTo>
                    <a:pt x="571500" y="571499"/>
                  </a:lnTo>
                  <a:close/>
                </a:path>
                <a:path w="2240280" h="2240279">
                  <a:moveTo>
                    <a:pt x="577850" y="577849"/>
                  </a:moveTo>
                  <a:lnTo>
                    <a:pt x="544830" y="577849"/>
                  </a:lnTo>
                  <a:lnTo>
                    <a:pt x="551180" y="584199"/>
                  </a:lnTo>
                  <a:lnTo>
                    <a:pt x="584200" y="584199"/>
                  </a:lnTo>
                  <a:lnTo>
                    <a:pt x="577850" y="577849"/>
                  </a:lnTo>
                  <a:close/>
                </a:path>
                <a:path w="2240280" h="2240279">
                  <a:moveTo>
                    <a:pt x="584200" y="584199"/>
                  </a:moveTo>
                  <a:lnTo>
                    <a:pt x="551180" y="584199"/>
                  </a:lnTo>
                  <a:lnTo>
                    <a:pt x="557529" y="590549"/>
                  </a:lnTo>
                  <a:lnTo>
                    <a:pt x="590549" y="590549"/>
                  </a:lnTo>
                  <a:lnTo>
                    <a:pt x="584200" y="584199"/>
                  </a:lnTo>
                  <a:close/>
                </a:path>
                <a:path w="2240280" h="2240279">
                  <a:moveTo>
                    <a:pt x="590550" y="590549"/>
                  </a:moveTo>
                  <a:lnTo>
                    <a:pt x="557530" y="590549"/>
                  </a:lnTo>
                  <a:lnTo>
                    <a:pt x="563879" y="596899"/>
                  </a:lnTo>
                  <a:lnTo>
                    <a:pt x="596899" y="596899"/>
                  </a:lnTo>
                  <a:lnTo>
                    <a:pt x="590550" y="590549"/>
                  </a:lnTo>
                  <a:close/>
                </a:path>
                <a:path w="2240280" h="2240279">
                  <a:moveTo>
                    <a:pt x="596900" y="596899"/>
                  </a:moveTo>
                  <a:lnTo>
                    <a:pt x="563880" y="596899"/>
                  </a:lnTo>
                  <a:lnTo>
                    <a:pt x="570230" y="603249"/>
                  </a:lnTo>
                  <a:lnTo>
                    <a:pt x="603249" y="603249"/>
                  </a:lnTo>
                  <a:lnTo>
                    <a:pt x="596900" y="596899"/>
                  </a:lnTo>
                  <a:close/>
                </a:path>
                <a:path w="2240280" h="2240279">
                  <a:moveTo>
                    <a:pt x="603250" y="603249"/>
                  </a:moveTo>
                  <a:lnTo>
                    <a:pt x="570230" y="603249"/>
                  </a:lnTo>
                  <a:lnTo>
                    <a:pt x="576579" y="609599"/>
                  </a:lnTo>
                  <a:lnTo>
                    <a:pt x="609599" y="609599"/>
                  </a:lnTo>
                  <a:lnTo>
                    <a:pt x="603250" y="603249"/>
                  </a:lnTo>
                  <a:close/>
                </a:path>
                <a:path w="2240280" h="2240279">
                  <a:moveTo>
                    <a:pt x="609600" y="609599"/>
                  </a:moveTo>
                  <a:lnTo>
                    <a:pt x="576580" y="609599"/>
                  </a:lnTo>
                  <a:lnTo>
                    <a:pt x="582929" y="615949"/>
                  </a:lnTo>
                  <a:lnTo>
                    <a:pt x="615949" y="615949"/>
                  </a:lnTo>
                  <a:lnTo>
                    <a:pt x="609600" y="609599"/>
                  </a:lnTo>
                  <a:close/>
                </a:path>
                <a:path w="2240280" h="2240279">
                  <a:moveTo>
                    <a:pt x="615950" y="615949"/>
                  </a:moveTo>
                  <a:lnTo>
                    <a:pt x="582930" y="615949"/>
                  </a:lnTo>
                  <a:lnTo>
                    <a:pt x="676910" y="709929"/>
                  </a:lnTo>
                  <a:lnTo>
                    <a:pt x="709929" y="709929"/>
                  </a:lnTo>
                  <a:lnTo>
                    <a:pt x="615950" y="615949"/>
                  </a:lnTo>
                  <a:close/>
                </a:path>
                <a:path w="2240280" h="2240279">
                  <a:moveTo>
                    <a:pt x="709930" y="709929"/>
                  </a:moveTo>
                  <a:lnTo>
                    <a:pt x="676910" y="709929"/>
                  </a:lnTo>
                  <a:lnTo>
                    <a:pt x="708659" y="741679"/>
                  </a:lnTo>
                  <a:lnTo>
                    <a:pt x="741679" y="741679"/>
                  </a:lnTo>
                  <a:lnTo>
                    <a:pt x="709930" y="709929"/>
                  </a:lnTo>
                  <a:close/>
                </a:path>
                <a:path w="2240280" h="2240279">
                  <a:moveTo>
                    <a:pt x="741680" y="741679"/>
                  </a:moveTo>
                  <a:lnTo>
                    <a:pt x="708660" y="741679"/>
                  </a:lnTo>
                  <a:lnTo>
                    <a:pt x="721360" y="754379"/>
                  </a:lnTo>
                  <a:lnTo>
                    <a:pt x="754380" y="754379"/>
                  </a:lnTo>
                  <a:lnTo>
                    <a:pt x="741680" y="741679"/>
                  </a:lnTo>
                  <a:close/>
                </a:path>
                <a:path w="2240280" h="2240279">
                  <a:moveTo>
                    <a:pt x="754380" y="754379"/>
                  </a:moveTo>
                  <a:lnTo>
                    <a:pt x="721360" y="754379"/>
                  </a:lnTo>
                  <a:lnTo>
                    <a:pt x="734059" y="767079"/>
                  </a:lnTo>
                  <a:lnTo>
                    <a:pt x="767080" y="767079"/>
                  </a:lnTo>
                  <a:lnTo>
                    <a:pt x="754380" y="754379"/>
                  </a:lnTo>
                  <a:close/>
                </a:path>
                <a:path w="2240280" h="2240279">
                  <a:moveTo>
                    <a:pt x="767080" y="767079"/>
                  </a:moveTo>
                  <a:lnTo>
                    <a:pt x="734060" y="767079"/>
                  </a:lnTo>
                  <a:lnTo>
                    <a:pt x="736600" y="769619"/>
                  </a:lnTo>
                  <a:lnTo>
                    <a:pt x="769619" y="769619"/>
                  </a:lnTo>
                  <a:lnTo>
                    <a:pt x="767080" y="767079"/>
                  </a:lnTo>
                  <a:close/>
                </a:path>
                <a:path w="2240280" h="2240279">
                  <a:moveTo>
                    <a:pt x="769620" y="769619"/>
                  </a:moveTo>
                  <a:lnTo>
                    <a:pt x="736600" y="769619"/>
                  </a:lnTo>
                  <a:lnTo>
                    <a:pt x="742950" y="775969"/>
                  </a:lnTo>
                  <a:lnTo>
                    <a:pt x="775969" y="775969"/>
                  </a:lnTo>
                  <a:lnTo>
                    <a:pt x="769620" y="769619"/>
                  </a:lnTo>
                  <a:close/>
                </a:path>
                <a:path w="2240280" h="2240279">
                  <a:moveTo>
                    <a:pt x="775970" y="775969"/>
                  </a:moveTo>
                  <a:lnTo>
                    <a:pt x="742950" y="775969"/>
                  </a:lnTo>
                  <a:lnTo>
                    <a:pt x="755650" y="788669"/>
                  </a:lnTo>
                  <a:lnTo>
                    <a:pt x="788669" y="788669"/>
                  </a:lnTo>
                  <a:lnTo>
                    <a:pt x="775970" y="775969"/>
                  </a:lnTo>
                  <a:close/>
                </a:path>
                <a:path w="2240280" h="2240279">
                  <a:moveTo>
                    <a:pt x="788670" y="788669"/>
                  </a:moveTo>
                  <a:lnTo>
                    <a:pt x="755650" y="788669"/>
                  </a:lnTo>
                  <a:lnTo>
                    <a:pt x="759460" y="792479"/>
                  </a:lnTo>
                  <a:lnTo>
                    <a:pt x="792480" y="792479"/>
                  </a:lnTo>
                  <a:lnTo>
                    <a:pt x="788670" y="788669"/>
                  </a:lnTo>
                  <a:close/>
                </a:path>
                <a:path w="2240280" h="2240279">
                  <a:moveTo>
                    <a:pt x="792480" y="792479"/>
                  </a:moveTo>
                  <a:lnTo>
                    <a:pt x="759460" y="792479"/>
                  </a:lnTo>
                  <a:lnTo>
                    <a:pt x="765809" y="798829"/>
                  </a:lnTo>
                  <a:lnTo>
                    <a:pt x="798829" y="798829"/>
                  </a:lnTo>
                  <a:lnTo>
                    <a:pt x="792480" y="792479"/>
                  </a:lnTo>
                  <a:close/>
                </a:path>
                <a:path w="2240280" h="2240279">
                  <a:moveTo>
                    <a:pt x="798830" y="798829"/>
                  </a:moveTo>
                  <a:lnTo>
                    <a:pt x="765810" y="798829"/>
                  </a:lnTo>
                  <a:lnTo>
                    <a:pt x="768350" y="801369"/>
                  </a:lnTo>
                  <a:lnTo>
                    <a:pt x="801370" y="801369"/>
                  </a:lnTo>
                  <a:lnTo>
                    <a:pt x="798830" y="798829"/>
                  </a:lnTo>
                  <a:close/>
                </a:path>
                <a:path w="2240280" h="2240279">
                  <a:moveTo>
                    <a:pt x="801370" y="801369"/>
                  </a:moveTo>
                  <a:lnTo>
                    <a:pt x="768350" y="801369"/>
                  </a:lnTo>
                  <a:lnTo>
                    <a:pt x="774700" y="807719"/>
                  </a:lnTo>
                  <a:lnTo>
                    <a:pt x="807720" y="807719"/>
                  </a:lnTo>
                  <a:lnTo>
                    <a:pt x="801370" y="801369"/>
                  </a:lnTo>
                  <a:close/>
                </a:path>
                <a:path w="2240280" h="2240279">
                  <a:moveTo>
                    <a:pt x="807720" y="807719"/>
                  </a:moveTo>
                  <a:lnTo>
                    <a:pt x="774700" y="807719"/>
                  </a:lnTo>
                  <a:lnTo>
                    <a:pt x="781049" y="814069"/>
                  </a:lnTo>
                  <a:lnTo>
                    <a:pt x="814069" y="814069"/>
                  </a:lnTo>
                  <a:lnTo>
                    <a:pt x="807720" y="807719"/>
                  </a:lnTo>
                  <a:close/>
                </a:path>
                <a:path w="2240280" h="2240279">
                  <a:moveTo>
                    <a:pt x="814070" y="814069"/>
                  </a:moveTo>
                  <a:lnTo>
                    <a:pt x="781050" y="814069"/>
                  </a:lnTo>
                  <a:lnTo>
                    <a:pt x="791210" y="824229"/>
                  </a:lnTo>
                  <a:lnTo>
                    <a:pt x="824230" y="824229"/>
                  </a:lnTo>
                  <a:lnTo>
                    <a:pt x="814070" y="814069"/>
                  </a:lnTo>
                  <a:close/>
                </a:path>
                <a:path w="2240280" h="2240279">
                  <a:moveTo>
                    <a:pt x="824230" y="824229"/>
                  </a:moveTo>
                  <a:lnTo>
                    <a:pt x="791210" y="824229"/>
                  </a:lnTo>
                  <a:lnTo>
                    <a:pt x="797559" y="830579"/>
                  </a:lnTo>
                  <a:lnTo>
                    <a:pt x="830579" y="830579"/>
                  </a:lnTo>
                  <a:lnTo>
                    <a:pt x="824230" y="824229"/>
                  </a:lnTo>
                  <a:close/>
                </a:path>
                <a:path w="2240280" h="2240279">
                  <a:moveTo>
                    <a:pt x="830580" y="830579"/>
                  </a:moveTo>
                  <a:lnTo>
                    <a:pt x="797560" y="830579"/>
                  </a:lnTo>
                  <a:lnTo>
                    <a:pt x="806449" y="839469"/>
                  </a:lnTo>
                  <a:lnTo>
                    <a:pt x="839469" y="839469"/>
                  </a:lnTo>
                  <a:lnTo>
                    <a:pt x="830580" y="830579"/>
                  </a:lnTo>
                  <a:close/>
                </a:path>
                <a:path w="2240280" h="2240279">
                  <a:moveTo>
                    <a:pt x="839470" y="839469"/>
                  </a:moveTo>
                  <a:lnTo>
                    <a:pt x="806450" y="839469"/>
                  </a:lnTo>
                  <a:lnTo>
                    <a:pt x="812800" y="845819"/>
                  </a:lnTo>
                  <a:lnTo>
                    <a:pt x="845820" y="845819"/>
                  </a:lnTo>
                  <a:lnTo>
                    <a:pt x="839470" y="839469"/>
                  </a:lnTo>
                  <a:close/>
                </a:path>
                <a:path w="2240280" h="2240279">
                  <a:moveTo>
                    <a:pt x="845820" y="845819"/>
                  </a:moveTo>
                  <a:lnTo>
                    <a:pt x="812800" y="845819"/>
                  </a:lnTo>
                  <a:lnTo>
                    <a:pt x="829310" y="862329"/>
                  </a:lnTo>
                  <a:lnTo>
                    <a:pt x="862329" y="862329"/>
                  </a:lnTo>
                  <a:lnTo>
                    <a:pt x="845820" y="845819"/>
                  </a:lnTo>
                  <a:close/>
                </a:path>
                <a:path w="2240280" h="2240279">
                  <a:moveTo>
                    <a:pt x="862330" y="862329"/>
                  </a:moveTo>
                  <a:lnTo>
                    <a:pt x="829310" y="862329"/>
                  </a:lnTo>
                  <a:lnTo>
                    <a:pt x="831850" y="864869"/>
                  </a:lnTo>
                  <a:lnTo>
                    <a:pt x="864869" y="864869"/>
                  </a:lnTo>
                  <a:lnTo>
                    <a:pt x="862330" y="862329"/>
                  </a:lnTo>
                  <a:close/>
                </a:path>
                <a:path w="2240280" h="2240279">
                  <a:moveTo>
                    <a:pt x="864870" y="864869"/>
                  </a:moveTo>
                  <a:lnTo>
                    <a:pt x="831850" y="864869"/>
                  </a:lnTo>
                  <a:lnTo>
                    <a:pt x="838199" y="871219"/>
                  </a:lnTo>
                  <a:lnTo>
                    <a:pt x="871219" y="871219"/>
                  </a:lnTo>
                  <a:lnTo>
                    <a:pt x="864870" y="864869"/>
                  </a:lnTo>
                  <a:close/>
                </a:path>
                <a:path w="2240280" h="2240279">
                  <a:moveTo>
                    <a:pt x="871219" y="871219"/>
                  </a:moveTo>
                  <a:lnTo>
                    <a:pt x="838200" y="871219"/>
                  </a:lnTo>
                  <a:lnTo>
                    <a:pt x="844550" y="877569"/>
                  </a:lnTo>
                  <a:lnTo>
                    <a:pt x="877569" y="877569"/>
                  </a:lnTo>
                  <a:lnTo>
                    <a:pt x="871219" y="871219"/>
                  </a:lnTo>
                  <a:close/>
                </a:path>
                <a:path w="2240280" h="2240279">
                  <a:moveTo>
                    <a:pt x="877569" y="877569"/>
                  </a:moveTo>
                  <a:lnTo>
                    <a:pt x="844550" y="877569"/>
                  </a:lnTo>
                  <a:lnTo>
                    <a:pt x="848360" y="881379"/>
                  </a:lnTo>
                  <a:lnTo>
                    <a:pt x="881380" y="881379"/>
                  </a:lnTo>
                  <a:lnTo>
                    <a:pt x="877569" y="877569"/>
                  </a:lnTo>
                  <a:close/>
                </a:path>
                <a:path w="2240280" h="2240279">
                  <a:moveTo>
                    <a:pt x="881380" y="881379"/>
                  </a:moveTo>
                  <a:lnTo>
                    <a:pt x="848360" y="881379"/>
                  </a:lnTo>
                  <a:lnTo>
                    <a:pt x="857249" y="890269"/>
                  </a:lnTo>
                  <a:lnTo>
                    <a:pt x="890269" y="890269"/>
                  </a:lnTo>
                  <a:lnTo>
                    <a:pt x="881380" y="881379"/>
                  </a:lnTo>
                  <a:close/>
                </a:path>
                <a:path w="2240280" h="2240279">
                  <a:moveTo>
                    <a:pt x="890269" y="890269"/>
                  </a:moveTo>
                  <a:lnTo>
                    <a:pt x="857250" y="890269"/>
                  </a:lnTo>
                  <a:lnTo>
                    <a:pt x="861059" y="894079"/>
                  </a:lnTo>
                  <a:lnTo>
                    <a:pt x="894079" y="894079"/>
                  </a:lnTo>
                  <a:lnTo>
                    <a:pt x="890269" y="890269"/>
                  </a:lnTo>
                  <a:close/>
                </a:path>
                <a:path w="2240280" h="2240279">
                  <a:moveTo>
                    <a:pt x="894080" y="894079"/>
                  </a:moveTo>
                  <a:lnTo>
                    <a:pt x="861060" y="894079"/>
                  </a:lnTo>
                  <a:lnTo>
                    <a:pt x="863599" y="896619"/>
                  </a:lnTo>
                  <a:lnTo>
                    <a:pt x="896619" y="896619"/>
                  </a:lnTo>
                  <a:lnTo>
                    <a:pt x="894080" y="894079"/>
                  </a:lnTo>
                  <a:close/>
                </a:path>
                <a:path w="2240280" h="2240279">
                  <a:moveTo>
                    <a:pt x="896620" y="896619"/>
                  </a:moveTo>
                  <a:lnTo>
                    <a:pt x="863600" y="896619"/>
                  </a:lnTo>
                  <a:lnTo>
                    <a:pt x="869950" y="902969"/>
                  </a:lnTo>
                  <a:lnTo>
                    <a:pt x="902969" y="902969"/>
                  </a:lnTo>
                  <a:lnTo>
                    <a:pt x="896620" y="896619"/>
                  </a:lnTo>
                  <a:close/>
                </a:path>
                <a:path w="2240280" h="2240279">
                  <a:moveTo>
                    <a:pt x="902970" y="902969"/>
                  </a:moveTo>
                  <a:lnTo>
                    <a:pt x="869950" y="902969"/>
                  </a:lnTo>
                  <a:lnTo>
                    <a:pt x="882649" y="915669"/>
                  </a:lnTo>
                  <a:lnTo>
                    <a:pt x="915669" y="915669"/>
                  </a:lnTo>
                  <a:lnTo>
                    <a:pt x="902970" y="902969"/>
                  </a:lnTo>
                  <a:close/>
                </a:path>
                <a:path w="2240280" h="2240279">
                  <a:moveTo>
                    <a:pt x="915669" y="915669"/>
                  </a:moveTo>
                  <a:lnTo>
                    <a:pt x="882650" y="915669"/>
                  </a:lnTo>
                  <a:lnTo>
                    <a:pt x="892809" y="925829"/>
                  </a:lnTo>
                  <a:lnTo>
                    <a:pt x="925829" y="925829"/>
                  </a:lnTo>
                  <a:lnTo>
                    <a:pt x="915669" y="915669"/>
                  </a:lnTo>
                  <a:close/>
                </a:path>
                <a:path w="2240280" h="2240279">
                  <a:moveTo>
                    <a:pt x="925830" y="925829"/>
                  </a:moveTo>
                  <a:lnTo>
                    <a:pt x="892810" y="925829"/>
                  </a:lnTo>
                  <a:lnTo>
                    <a:pt x="914400" y="947419"/>
                  </a:lnTo>
                  <a:lnTo>
                    <a:pt x="947419" y="947419"/>
                  </a:lnTo>
                  <a:lnTo>
                    <a:pt x="925830" y="925829"/>
                  </a:lnTo>
                  <a:close/>
                </a:path>
                <a:path w="2240280" h="2240279">
                  <a:moveTo>
                    <a:pt x="947419" y="947419"/>
                  </a:moveTo>
                  <a:lnTo>
                    <a:pt x="914400" y="947419"/>
                  </a:lnTo>
                  <a:lnTo>
                    <a:pt x="918210" y="951229"/>
                  </a:lnTo>
                  <a:lnTo>
                    <a:pt x="951229" y="951229"/>
                  </a:lnTo>
                  <a:lnTo>
                    <a:pt x="947419" y="947419"/>
                  </a:lnTo>
                  <a:close/>
                </a:path>
                <a:path w="2240280" h="2240279">
                  <a:moveTo>
                    <a:pt x="951230" y="951229"/>
                  </a:moveTo>
                  <a:lnTo>
                    <a:pt x="918210" y="951229"/>
                  </a:lnTo>
                  <a:lnTo>
                    <a:pt x="962659" y="995679"/>
                  </a:lnTo>
                  <a:lnTo>
                    <a:pt x="995679" y="995679"/>
                  </a:lnTo>
                  <a:lnTo>
                    <a:pt x="951230" y="951229"/>
                  </a:lnTo>
                  <a:close/>
                </a:path>
                <a:path w="2240280" h="2240279">
                  <a:moveTo>
                    <a:pt x="995680" y="995679"/>
                  </a:moveTo>
                  <a:lnTo>
                    <a:pt x="962660" y="995679"/>
                  </a:lnTo>
                  <a:lnTo>
                    <a:pt x="994409" y="1027429"/>
                  </a:lnTo>
                  <a:lnTo>
                    <a:pt x="1027429" y="1027429"/>
                  </a:lnTo>
                  <a:lnTo>
                    <a:pt x="995680" y="995679"/>
                  </a:lnTo>
                  <a:close/>
                </a:path>
                <a:path w="2240280" h="2240279">
                  <a:moveTo>
                    <a:pt x="1027430" y="1027429"/>
                  </a:moveTo>
                  <a:lnTo>
                    <a:pt x="994410" y="1027429"/>
                  </a:lnTo>
                  <a:lnTo>
                    <a:pt x="1057909" y="1090929"/>
                  </a:lnTo>
                  <a:lnTo>
                    <a:pt x="1090929" y="1090929"/>
                  </a:lnTo>
                  <a:lnTo>
                    <a:pt x="1027430" y="1027429"/>
                  </a:lnTo>
                  <a:close/>
                </a:path>
                <a:path w="2240280" h="2240279">
                  <a:moveTo>
                    <a:pt x="1090930" y="1090929"/>
                  </a:moveTo>
                  <a:lnTo>
                    <a:pt x="1057910" y="1090929"/>
                  </a:lnTo>
                  <a:lnTo>
                    <a:pt x="1102360" y="1135379"/>
                  </a:lnTo>
                  <a:lnTo>
                    <a:pt x="1135380" y="1135379"/>
                  </a:lnTo>
                  <a:lnTo>
                    <a:pt x="1090930" y="1090929"/>
                  </a:lnTo>
                  <a:close/>
                </a:path>
                <a:path w="2240280" h="2240279">
                  <a:moveTo>
                    <a:pt x="1135380" y="1135379"/>
                  </a:moveTo>
                  <a:lnTo>
                    <a:pt x="1102360" y="1135379"/>
                  </a:lnTo>
                  <a:lnTo>
                    <a:pt x="1121410" y="1154429"/>
                  </a:lnTo>
                  <a:lnTo>
                    <a:pt x="1154429" y="1154429"/>
                  </a:lnTo>
                  <a:lnTo>
                    <a:pt x="1135380" y="1135379"/>
                  </a:lnTo>
                  <a:close/>
                </a:path>
                <a:path w="2240280" h="2240279">
                  <a:moveTo>
                    <a:pt x="1154430" y="1154429"/>
                  </a:moveTo>
                  <a:lnTo>
                    <a:pt x="1121410" y="1154429"/>
                  </a:lnTo>
                  <a:lnTo>
                    <a:pt x="1149350" y="1182369"/>
                  </a:lnTo>
                  <a:lnTo>
                    <a:pt x="1182370" y="1182369"/>
                  </a:lnTo>
                  <a:lnTo>
                    <a:pt x="1154430" y="1154429"/>
                  </a:lnTo>
                  <a:close/>
                </a:path>
                <a:path w="2240280" h="2240279">
                  <a:moveTo>
                    <a:pt x="1182370" y="1182369"/>
                  </a:moveTo>
                  <a:lnTo>
                    <a:pt x="1149350" y="1182369"/>
                  </a:lnTo>
                  <a:lnTo>
                    <a:pt x="1153160" y="1186179"/>
                  </a:lnTo>
                  <a:lnTo>
                    <a:pt x="1186180" y="1186179"/>
                  </a:lnTo>
                  <a:lnTo>
                    <a:pt x="1182370" y="1182369"/>
                  </a:lnTo>
                  <a:close/>
                </a:path>
                <a:path w="2240280" h="2240279">
                  <a:moveTo>
                    <a:pt x="1186180" y="1186179"/>
                  </a:moveTo>
                  <a:lnTo>
                    <a:pt x="1153160" y="1186179"/>
                  </a:lnTo>
                  <a:lnTo>
                    <a:pt x="1181100" y="1214119"/>
                  </a:lnTo>
                  <a:lnTo>
                    <a:pt x="1214120" y="1214119"/>
                  </a:lnTo>
                  <a:lnTo>
                    <a:pt x="1186180" y="1186179"/>
                  </a:lnTo>
                  <a:close/>
                </a:path>
                <a:path w="2240280" h="2240279">
                  <a:moveTo>
                    <a:pt x="1214120" y="1214119"/>
                  </a:moveTo>
                  <a:lnTo>
                    <a:pt x="1181100" y="1214119"/>
                  </a:lnTo>
                  <a:lnTo>
                    <a:pt x="1197610" y="1230629"/>
                  </a:lnTo>
                  <a:lnTo>
                    <a:pt x="1230629" y="1230629"/>
                  </a:lnTo>
                  <a:lnTo>
                    <a:pt x="1214120" y="1214119"/>
                  </a:lnTo>
                  <a:close/>
                </a:path>
                <a:path w="2240280" h="2240279">
                  <a:moveTo>
                    <a:pt x="1230630" y="1230629"/>
                  </a:moveTo>
                  <a:lnTo>
                    <a:pt x="1197610" y="1230629"/>
                  </a:lnTo>
                  <a:lnTo>
                    <a:pt x="1212850" y="1245869"/>
                  </a:lnTo>
                  <a:lnTo>
                    <a:pt x="1245870" y="1245869"/>
                  </a:lnTo>
                  <a:lnTo>
                    <a:pt x="1230630" y="1230629"/>
                  </a:lnTo>
                  <a:close/>
                </a:path>
                <a:path w="2240280" h="2240279">
                  <a:moveTo>
                    <a:pt x="1245870" y="1245869"/>
                  </a:moveTo>
                  <a:lnTo>
                    <a:pt x="1212850" y="1245869"/>
                  </a:lnTo>
                  <a:lnTo>
                    <a:pt x="1229360" y="1262379"/>
                  </a:lnTo>
                  <a:lnTo>
                    <a:pt x="1262379" y="1262379"/>
                  </a:lnTo>
                  <a:lnTo>
                    <a:pt x="1245870" y="1245869"/>
                  </a:lnTo>
                  <a:close/>
                </a:path>
                <a:path w="2240280" h="2240279">
                  <a:moveTo>
                    <a:pt x="1262380" y="1262379"/>
                  </a:moveTo>
                  <a:lnTo>
                    <a:pt x="1229360" y="1262379"/>
                  </a:lnTo>
                  <a:lnTo>
                    <a:pt x="1327150" y="1360169"/>
                  </a:lnTo>
                  <a:lnTo>
                    <a:pt x="1360170" y="1360169"/>
                  </a:lnTo>
                  <a:lnTo>
                    <a:pt x="1262380" y="1262379"/>
                  </a:lnTo>
                  <a:close/>
                </a:path>
                <a:path w="2240280" h="2240279">
                  <a:moveTo>
                    <a:pt x="1360170" y="1360169"/>
                  </a:moveTo>
                  <a:lnTo>
                    <a:pt x="1327150" y="1360169"/>
                  </a:lnTo>
                  <a:lnTo>
                    <a:pt x="1333500" y="1366519"/>
                  </a:lnTo>
                  <a:lnTo>
                    <a:pt x="1366520" y="1366519"/>
                  </a:lnTo>
                  <a:lnTo>
                    <a:pt x="1360170" y="1360169"/>
                  </a:lnTo>
                  <a:close/>
                </a:path>
                <a:path w="2240280" h="2240279">
                  <a:moveTo>
                    <a:pt x="1366520" y="1366519"/>
                  </a:moveTo>
                  <a:lnTo>
                    <a:pt x="1333500" y="1366519"/>
                  </a:lnTo>
                  <a:lnTo>
                    <a:pt x="1352549" y="1385569"/>
                  </a:lnTo>
                  <a:lnTo>
                    <a:pt x="1385570" y="1385569"/>
                  </a:lnTo>
                  <a:lnTo>
                    <a:pt x="1366520" y="1366519"/>
                  </a:lnTo>
                  <a:close/>
                </a:path>
                <a:path w="2240280" h="2240279">
                  <a:moveTo>
                    <a:pt x="1385570" y="1385569"/>
                  </a:moveTo>
                  <a:lnTo>
                    <a:pt x="1352550" y="1385569"/>
                  </a:lnTo>
                  <a:lnTo>
                    <a:pt x="1358900" y="1391919"/>
                  </a:lnTo>
                  <a:lnTo>
                    <a:pt x="1391920" y="1391919"/>
                  </a:lnTo>
                  <a:lnTo>
                    <a:pt x="1385570" y="1385569"/>
                  </a:lnTo>
                  <a:close/>
                </a:path>
                <a:path w="2240280" h="2240279">
                  <a:moveTo>
                    <a:pt x="1391920" y="1391919"/>
                  </a:moveTo>
                  <a:lnTo>
                    <a:pt x="1358900" y="1391919"/>
                  </a:lnTo>
                  <a:lnTo>
                    <a:pt x="1365249" y="1398269"/>
                  </a:lnTo>
                  <a:lnTo>
                    <a:pt x="1398270" y="1398269"/>
                  </a:lnTo>
                  <a:lnTo>
                    <a:pt x="1391920" y="1391919"/>
                  </a:lnTo>
                  <a:close/>
                </a:path>
                <a:path w="2240280" h="2240279">
                  <a:moveTo>
                    <a:pt x="1398270" y="1398269"/>
                  </a:moveTo>
                  <a:lnTo>
                    <a:pt x="1365250" y="1398269"/>
                  </a:lnTo>
                  <a:lnTo>
                    <a:pt x="1377950" y="1410969"/>
                  </a:lnTo>
                  <a:lnTo>
                    <a:pt x="1410970" y="1410969"/>
                  </a:lnTo>
                  <a:lnTo>
                    <a:pt x="1398270" y="1398269"/>
                  </a:lnTo>
                  <a:close/>
                </a:path>
                <a:path w="2240280" h="2240279">
                  <a:moveTo>
                    <a:pt x="1410970" y="1410969"/>
                  </a:moveTo>
                  <a:lnTo>
                    <a:pt x="1377950" y="1410969"/>
                  </a:lnTo>
                  <a:lnTo>
                    <a:pt x="1384299" y="1417319"/>
                  </a:lnTo>
                  <a:lnTo>
                    <a:pt x="1417319" y="1417319"/>
                  </a:lnTo>
                  <a:lnTo>
                    <a:pt x="1410970" y="1410969"/>
                  </a:lnTo>
                  <a:close/>
                </a:path>
                <a:path w="2240280" h="2240279">
                  <a:moveTo>
                    <a:pt x="1417320" y="1417319"/>
                  </a:moveTo>
                  <a:lnTo>
                    <a:pt x="1384300" y="1417319"/>
                  </a:lnTo>
                  <a:lnTo>
                    <a:pt x="1390650" y="1423669"/>
                  </a:lnTo>
                  <a:lnTo>
                    <a:pt x="1423670" y="1423669"/>
                  </a:lnTo>
                  <a:lnTo>
                    <a:pt x="1417320" y="1417319"/>
                  </a:lnTo>
                  <a:close/>
                </a:path>
                <a:path w="2240280" h="2240279">
                  <a:moveTo>
                    <a:pt x="1423670" y="1423669"/>
                  </a:moveTo>
                  <a:lnTo>
                    <a:pt x="1390650" y="1423669"/>
                  </a:lnTo>
                  <a:lnTo>
                    <a:pt x="1396999" y="1430019"/>
                  </a:lnTo>
                  <a:lnTo>
                    <a:pt x="1430019" y="1430019"/>
                  </a:lnTo>
                  <a:lnTo>
                    <a:pt x="1423670" y="1423669"/>
                  </a:lnTo>
                  <a:close/>
                </a:path>
                <a:path w="2240280" h="2240279">
                  <a:moveTo>
                    <a:pt x="2040890" y="2040889"/>
                  </a:moveTo>
                  <a:lnTo>
                    <a:pt x="2007870" y="2040889"/>
                  </a:lnTo>
                  <a:lnTo>
                    <a:pt x="2106930" y="2139949"/>
                  </a:lnTo>
                  <a:lnTo>
                    <a:pt x="2139950" y="2139949"/>
                  </a:lnTo>
                  <a:lnTo>
                    <a:pt x="2040890" y="2040889"/>
                  </a:lnTo>
                  <a:close/>
                </a:path>
                <a:path w="2240280" h="2240279">
                  <a:moveTo>
                    <a:pt x="2038349" y="2038349"/>
                  </a:moveTo>
                  <a:lnTo>
                    <a:pt x="2005330" y="2038349"/>
                  </a:lnTo>
                  <a:lnTo>
                    <a:pt x="2006600" y="2039619"/>
                  </a:lnTo>
                  <a:lnTo>
                    <a:pt x="2039620" y="2039619"/>
                  </a:lnTo>
                  <a:lnTo>
                    <a:pt x="2038349" y="2038349"/>
                  </a:lnTo>
                  <a:close/>
                </a:path>
                <a:path w="2240280" h="2240279">
                  <a:moveTo>
                    <a:pt x="2034539" y="2034539"/>
                  </a:moveTo>
                  <a:lnTo>
                    <a:pt x="2001520" y="2034539"/>
                  </a:lnTo>
                  <a:lnTo>
                    <a:pt x="2004060" y="2037079"/>
                  </a:lnTo>
                  <a:lnTo>
                    <a:pt x="2037079" y="2037079"/>
                  </a:lnTo>
                  <a:lnTo>
                    <a:pt x="2034539" y="2034539"/>
                  </a:lnTo>
                  <a:close/>
                </a:path>
                <a:path w="2240280" h="2240279">
                  <a:moveTo>
                    <a:pt x="2032000" y="2031999"/>
                  </a:moveTo>
                  <a:lnTo>
                    <a:pt x="1998980" y="2031999"/>
                  </a:lnTo>
                  <a:lnTo>
                    <a:pt x="2000250" y="2033269"/>
                  </a:lnTo>
                  <a:lnTo>
                    <a:pt x="2033270" y="2033269"/>
                  </a:lnTo>
                  <a:lnTo>
                    <a:pt x="2032000" y="2031999"/>
                  </a:lnTo>
                  <a:close/>
                </a:path>
                <a:path w="2240280" h="2240279">
                  <a:moveTo>
                    <a:pt x="2028190" y="2028189"/>
                  </a:moveTo>
                  <a:lnTo>
                    <a:pt x="1995170" y="2028189"/>
                  </a:lnTo>
                  <a:lnTo>
                    <a:pt x="1997710" y="2030729"/>
                  </a:lnTo>
                  <a:lnTo>
                    <a:pt x="2030730" y="2030729"/>
                  </a:lnTo>
                  <a:lnTo>
                    <a:pt x="2028190" y="2028189"/>
                  </a:lnTo>
                  <a:close/>
                </a:path>
                <a:path w="2240280" h="2240279">
                  <a:moveTo>
                    <a:pt x="2025650" y="2025649"/>
                  </a:moveTo>
                  <a:lnTo>
                    <a:pt x="1992630" y="2025649"/>
                  </a:lnTo>
                  <a:lnTo>
                    <a:pt x="1993900" y="2026919"/>
                  </a:lnTo>
                  <a:lnTo>
                    <a:pt x="2026920" y="2026919"/>
                  </a:lnTo>
                  <a:lnTo>
                    <a:pt x="2025650" y="2025649"/>
                  </a:lnTo>
                  <a:close/>
                </a:path>
                <a:path w="2240280" h="2240279">
                  <a:moveTo>
                    <a:pt x="2021840" y="2021839"/>
                  </a:moveTo>
                  <a:lnTo>
                    <a:pt x="1988820" y="2021839"/>
                  </a:lnTo>
                  <a:lnTo>
                    <a:pt x="1991360" y="2024379"/>
                  </a:lnTo>
                  <a:lnTo>
                    <a:pt x="2024379" y="2024379"/>
                  </a:lnTo>
                  <a:lnTo>
                    <a:pt x="2021840" y="2021839"/>
                  </a:lnTo>
                  <a:close/>
                </a:path>
                <a:path w="2240280" h="2240279">
                  <a:moveTo>
                    <a:pt x="2019299" y="2019299"/>
                  </a:moveTo>
                  <a:lnTo>
                    <a:pt x="1986280" y="2019299"/>
                  </a:lnTo>
                  <a:lnTo>
                    <a:pt x="1987550" y="2020569"/>
                  </a:lnTo>
                  <a:lnTo>
                    <a:pt x="2020570" y="2020569"/>
                  </a:lnTo>
                  <a:lnTo>
                    <a:pt x="2019299" y="2019299"/>
                  </a:lnTo>
                  <a:close/>
                </a:path>
                <a:path w="2240280" h="2240279">
                  <a:moveTo>
                    <a:pt x="2015489" y="2015489"/>
                  </a:moveTo>
                  <a:lnTo>
                    <a:pt x="1982470" y="2015489"/>
                  </a:lnTo>
                  <a:lnTo>
                    <a:pt x="1985010" y="2018029"/>
                  </a:lnTo>
                  <a:lnTo>
                    <a:pt x="2018029" y="2018029"/>
                  </a:lnTo>
                  <a:lnTo>
                    <a:pt x="2015489" y="2015489"/>
                  </a:lnTo>
                  <a:close/>
                </a:path>
                <a:path w="2240280" h="2240279">
                  <a:moveTo>
                    <a:pt x="2012949" y="2012949"/>
                  </a:moveTo>
                  <a:lnTo>
                    <a:pt x="1979930" y="2012949"/>
                  </a:lnTo>
                  <a:lnTo>
                    <a:pt x="1981200" y="2014219"/>
                  </a:lnTo>
                  <a:lnTo>
                    <a:pt x="2014220" y="2014219"/>
                  </a:lnTo>
                  <a:lnTo>
                    <a:pt x="2012949" y="2012949"/>
                  </a:lnTo>
                  <a:close/>
                </a:path>
                <a:path w="2240280" h="2240279">
                  <a:moveTo>
                    <a:pt x="2009139" y="2009139"/>
                  </a:moveTo>
                  <a:lnTo>
                    <a:pt x="1976120" y="2009139"/>
                  </a:lnTo>
                  <a:lnTo>
                    <a:pt x="1978660" y="2011679"/>
                  </a:lnTo>
                  <a:lnTo>
                    <a:pt x="2011679" y="2011679"/>
                  </a:lnTo>
                  <a:lnTo>
                    <a:pt x="2009139" y="2009139"/>
                  </a:lnTo>
                  <a:close/>
                </a:path>
                <a:path w="2240280" h="2240279">
                  <a:moveTo>
                    <a:pt x="2006599" y="2006599"/>
                  </a:moveTo>
                  <a:lnTo>
                    <a:pt x="1973580" y="2006599"/>
                  </a:lnTo>
                  <a:lnTo>
                    <a:pt x="1974850" y="2007869"/>
                  </a:lnTo>
                  <a:lnTo>
                    <a:pt x="2007870" y="2007869"/>
                  </a:lnTo>
                  <a:lnTo>
                    <a:pt x="2006599" y="2006599"/>
                  </a:lnTo>
                  <a:close/>
                </a:path>
                <a:path w="2240280" h="2240279">
                  <a:moveTo>
                    <a:pt x="2002789" y="2002789"/>
                  </a:moveTo>
                  <a:lnTo>
                    <a:pt x="1969770" y="2002789"/>
                  </a:lnTo>
                  <a:lnTo>
                    <a:pt x="1972310" y="2005329"/>
                  </a:lnTo>
                  <a:lnTo>
                    <a:pt x="2005329" y="2005329"/>
                  </a:lnTo>
                  <a:lnTo>
                    <a:pt x="2002789" y="2002789"/>
                  </a:lnTo>
                  <a:close/>
                </a:path>
                <a:path w="2240280" h="2240279">
                  <a:moveTo>
                    <a:pt x="2000250" y="2000249"/>
                  </a:moveTo>
                  <a:lnTo>
                    <a:pt x="1967230" y="2000249"/>
                  </a:lnTo>
                  <a:lnTo>
                    <a:pt x="1968500" y="2001519"/>
                  </a:lnTo>
                  <a:lnTo>
                    <a:pt x="2001520" y="2001519"/>
                  </a:lnTo>
                  <a:lnTo>
                    <a:pt x="2000250" y="2000249"/>
                  </a:lnTo>
                  <a:close/>
                </a:path>
                <a:path w="2240280" h="2240279">
                  <a:moveTo>
                    <a:pt x="1996439" y="1996439"/>
                  </a:moveTo>
                  <a:lnTo>
                    <a:pt x="1963420" y="1996439"/>
                  </a:lnTo>
                  <a:lnTo>
                    <a:pt x="1965960" y="1998979"/>
                  </a:lnTo>
                  <a:lnTo>
                    <a:pt x="1998979" y="1998979"/>
                  </a:lnTo>
                  <a:lnTo>
                    <a:pt x="1996439" y="1996439"/>
                  </a:lnTo>
                  <a:close/>
                </a:path>
                <a:path w="2240280" h="2240279">
                  <a:moveTo>
                    <a:pt x="1993899" y="1993899"/>
                  </a:moveTo>
                  <a:lnTo>
                    <a:pt x="1960880" y="1993899"/>
                  </a:lnTo>
                  <a:lnTo>
                    <a:pt x="1962150" y="1995169"/>
                  </a:lnTo>
                  <a:lnTo>
                    <a:pt x="1995170" y="1995169"/>
                  </a:lnTo>
                  <a:lnTo>
                    <a:pt x="1993899" y="1993899"/>
                  </a:lnTo>
                  <a:close/>
                </a:path>
                <a:path w="2240280" h="2240279">
                  <a:moveTo>
                    <a:pt x="1990090" y="1990089"/>
                  </a:moveTo>
                  <a:lnTo>
                    <a:pt x="1957070" y="1990089"/>
                  </a:lnTo>
                  <a:lnTo>
                    <a:pt x="1959610" y="1992629"/>
                  </a:lnTo>
                  <a:lnTo>
                    <a:pt x="1992629" y="1992629"/>
                  </a:lnTo>
                  <a:lnTo>
                    <a:pt x="1990090" y="1990089"/>
                  </a:lnTo>
                  <a:close/>
                </a:path>
                <a:path w="2240280" h="2240279">
                  <a:moveTo>
                    <a:pt x="1987550" y="1987549"/>
                  </a:moveTo>
                  <a:lnTo>
                    <a:pt x="1954530" y="1987549"/>
                  </a:lnTo>
                  <a:lnTo>
                    <a:pt x="1955800" y="1988819"/>
                  </a:lnTo>
                  <a:lnTo>
                    <a:pt x="1988820" y="1988819"/>
                  </a:lnTo>
                  <a:lnTo>
                    <a:pt x="1987550" y="1987549"/>
                  </a:lnTo>
                  <a:close/>
                </a:path>
                <a:path w="2240280" h="2240279">
                  <a:moveTo>
                    <a:pt x="1983739" y="1983739"/>
                  </a:moveTo>
                  <a:lnTo>
                    <a:pt x="1950720" y="1983739"/>
                  </a:lnTo>
                  <a:lnTo>
                    <a:pt x="1953260" y="1986279"/>
                  </a:lnTo>
                  <a:lnTo>
                    <a:pt x="1986280" y="1986279"/>
                  </a:lnTo>
                  <a:lnTo>
                    <a:pt x="1983739" y="1983739"/>
                  </a:lnTo>
                  <a:close/>
                </a:path>
                <a:path w="2240280" h="2240279">
                  <a:moveTo>
                    <a:pt x="1981200" y="1981199"/>
                  </a:moveTo>
                  <a:lnTo>
                    <a:pt x="1948180" y="1981199"/>
                  </a:lnTo>
                  <a:lnTo>
                    <a:pt x="1949450" y="1982469"/>
                  </a:lnTo>
                  <a:lnTo>
                    <a:pt x="1982470" y="1982469"/>
                  </a:lnTo>
                  <a:lnTo>
                    <a:pt x="1981200" y="1981199"/>
                  </a:lnTo>
                  <a:close/>
                </a:path>
                <a:path w="2240280" h="2240279">
                  <a:moveTo>
                    <a:pt x="1977390" y="1977389"/>
                  </a:moveTo>
                  <a:lnTo>
                    <a:pt x="1944370" y="1977389"/>
                  </a:lnTo>
                  <a:lnTo>
                    <a:pt x="1946910" y="1979929"/>
                  </a:lnTo>
                  <a:lnTo>
                    <a:pt x="1979929" y="1979929"/>
                  </a:lnTo>
                  <a:lnTo>
                    <a:pt x="1977390" y="1977389"/>
                  </a:lnTo>
                  <a:close/>
                </a:path>
                <a:path w="2240280" h="2240279">
                  <a:moveTo>
                    <a:pt x="1974850" y="1974849"/>
                  </a:moveTo>
                  <a:lnTo>
                    <a:pt x="1941830" y="1974849"/>
                  </a:lnTo>
                  <a:lnTo>
                    <a:pt x="1943100" y="1976119"/>
                  </a:lnTo>
                  <a:lnTo>
                    <a:pt x="1976120" y="1976119"/>
                  </a:lnTo>
                  <a:lnTo>
                    <a:pt x="1974850" y="1974849"/>
                  </a:lnTo>
                  <a:close/>
                </a:path>
                <a:path w="2240280" h="2240279">
                  <a:moveTo>
                    <a:pt x="1971040" y="1971039"/>
                  </a:moveTo>
                  <a:lnTo>
                    <a:pt x="1938020" y="1971039"/>
                  </a:lnTo>
                  <a:lnTo>
                    <a:pt x="1940560" y="1973579"/>
                  </a:lnTo>
                  <a:lnTo>
                    <a:pt x="1973580" y="1973579"/>
                  </a:lnTo>
                  <a:lnTo>
                    <a:pt x="1971040" y="1971039"/>
                  </a:lnTo>
                  <a:close/>
                </a:path>
                <a:path w="2240280" h="2240279">
                  <a:moveTo>
                    <a:pt x="1968500" y="1968499"/>
                  </a:moveTo>
                  <a:lnTo>
                    <a:pt x="1935480" y="1968499"/>
                  </a:lnTo>
                  <a:lnTo>
                    <a:pt x="1936750" y="1969769"/>
                  </a:lnTo>
                  <a:lnTo>
                    <a:pt x="1969770" y="1969769"/>
                  </a:lnTo>
                  <a:lnTo>
                    <a:pt x="1968500" y="1968499"/>
                  </a:lnTo>
                  <a:close/>
                </a:path>
                <a:path w="2240280" h="2240279">
                  <a:moveTo>
                    <a:pt x="1964690" y="1964689"/>
                  </a:moveTo>
                  <a:lnTo>
                    <a:pt x="1931670" y="1964689"/>
                  </a:lnTo>
                  <a:lnTo>
                    <a:pt x="1934210" y="1967229"/>
                  </a:lnTo>
                  <a:lnTo>
                    <a:pt x="1967230" y="1967229"/>
                  </a:lnTo>
                  <a:lnTo>
                    <a:pt x="1964690" y="1964689"/>
                  </a:lnTo>
                  <a:close/>
                </a:path>
                <a:path w="2240280" h="2240279">
                  <a:moveTo>
                    <a:pt x="1962149" y="1962149"/>
                  </a:moveTo>
                  <a:lnTo>
                    <a:pt x="1929130" y="1962149"/>
                  </a:lnTo>
                  <a:lnTo>
                    <a:pt x="1930400" y="1963419"/>
                  </a:lnTo>
                  <a:lnTo>
                    <a:pt x="1963420" y="1963419"/>
                  </a:lnTo>
                  <a:lnTo>
                    <a:pt x="1962149" y="1962149"/>
                  </a:lnTo>
                  <a:close/>
                </a:path>
                <a:path w="2240280" h="2240279">
                  <a:moveTo>
                    <a:pt x="1958339" y="1958339"/>
                  </a:moveTo>
                  <a:lnTo>
                    <a:pt x="1925320" y="1958339"/>
                  </a:lnTo>
                  <a:lnTo>
                    <a:pt x="1927860" y="1960879"/>
                  </a:lnTo>
                  <a:lnTo>
                    <a:pt x="1960880" y="1960879"/>
                  </a:lnTo>
                  <a:lnTo>
                    <a:pt x="1958339" y="1958339"/>
                  </a:lnTo>
                  <a:close/>
                </a:path>
                <a:path w="2240280" h="2240279">
                  <a:moveTo>
                    <a:pt x="1955799" y="1955799"/>
                  </a:moveTo>
                  <a:lnTo>
                    <a:pt x="1922780" y="1955799"/>
                  </a:lnTo>
                  <a:lnTo>
                    <a:pt x="1924050" y="1957069"/>
                  </a:lnTo>
                  <a:lnTo>
                    <a:pt x="1957069" y="1957069"/>
                  </a:lnTo>
                  <a:lnTo>
                    <a:pt x="1955799" y="1955799"/>
                  </a:lnTo>
                  <a:close/>
                </a:path>
                <a:path w="2240280" h="2240279">
                  <a:moveTo>
                    <a:pt x="1951989" y="1951989"/>
                  </a:moveTo>
                  <a:lnTo>
                    <a:pt x="1918970" y="1951989"/>
                  </a:lnTo>
                  <a:lnTo>
                    <a:pt x="1921510" y="1954529"/>
                  </a:lnTo>
                  <a:lnTo>
                    <a:pt x="1954530" y="1954529"/>
                  </a:lnTo>
                  <a:lnTo>
                    <a:pt x="1951989" y="1951989"/>
                  </a:lnTo>
                  <a:close/>
                </a:path>
                <a:path w="2240280" h="2240279">
                  <a:moveTo>
                    <a:pt x="1949449" y="1949449"/>
                  </a:moveTo>
                  <a:lnTo>
                    <a:pt x="1916430" y="1949449"/>
                  </a:lnTo>
                  <a:lnTo>
                    <a:pt x="1917700" y="1950719"/>
                  </a:lnTo>
                  <a:lnTo>
                    <a:pt x="1950719" y="1950719"/>
                  </a:lnTo>
                  <a:lnTo>
                    <a:pt x="1949449" y="1949449"/>
                  </a:lnTo>
                  <a:close/>
                </a:path>
                <a:path w="2240280" h="2240279">
                  <a:moveTo>
                    <a:pt x="1943100" y="1943099"/>
                  </a:moveTo>
                  <a:lnTo>
                    <a:pt x="1910080" y="1943099"/>
                  </a:lnTo>
                  <a:lnTo>
                    <a:pt x="1915160" y="1948179"/>
                  </a:lnTo>
                  <a:lnTo>
                    <a:pt x="1948180" y="1948179"/>
                  </a:lnTo>
                  <a:lnTo>
                    <a:pt x="1943100" y="1943099"/>
                  </a:lnTo>
                  <a:close/>
                </a:path>
                <a:path w="2240280" h="2240279">
                  <a:moveTo>
                    <a:pt x="1939289" y="1939289"/>
                  </a:moveTo>
                  <a:lnTo>
                    <a:pt x="1906270" y="1939289"/>
                  </a:lnTo>
                  <a:lnTo>
                    <a:pt x="1908810" y="1941829"/>
                  </a:lnTo>
                  <a:lnTo>
                    <a:pt x="1941829" y="1941829"/>
                  </a:lnTo>
                  <a:lnTo>
                    <a:pt x="1939289" y="1939289"/>
                  </a:lnTo>
                  <a:close/>
                </a:path>
                <a:path w="2240280" h="2240279">
                  <a:moveTo>
                    <a:pt x="1936749" y="1936749"/>
                  </a:moveTo>
                  <a:lnTo>
                    <a:pt x="1903730" y="1936749"/>
                  </a:lnTo>
                  <a:lnTo>
                    <a:pt x="1905000" y="1938019"/>
                  </a:lnTo>
                  <a:lnTo>
                    <a:pt x="1938020" y="1938019"/>
                  </a:lnTo>
                  <a:lnTo>
                    <a:pt x="1936749" y="1936749"/>
                  </a:lnTo>
                  <a:close/>
                </a:path>
                <a:path w="2240280" h="2240279">
                  <a:moveTo>
                    <a:pt x="1932939" y="1932939"/>
                  </a:moveTo>
                  <a:lnTo>
                    <a:pt x="1899920" y="1932939"/>
                  </a:lnTo>
                  <a:lnTo>
                    <a:pt x="1902460" y="1935479"/>
                  </a:lnTo>
                  <a:lnTo>
                    <a:pt x="1935479" y="1935479"/>
                  </a:lnTo>
                  <a:lnTo>
                    <a:pt x="1932939" y="1932939"/>
                  </a:lnTo>
                  <a:close/>
                </a:path>
                <a:path w="2240280" h="2240279">
                  <a:moveTo>
                    <a:pt x="1930399" y="1930399"/>
                  </a:moveTo>
                  <a:lnTo>
                    <a:pt x="1897380" y="1930399"/>
                  </a:lnTo>
                  <a:lnTo>
                    <a:pt x="1898650" y="1931669"/>
                  </a:lnTo>
                  <a:lnTo>
                    <a:pt x="1931669" y="1931669"/>
                  </a:lnTo>
                  <a:lnTo>
                    <a:pt x="1930399" y="1930399"/>
                  </a:lnTo>
                  <a:close/>
                </a:path>
                <a:path w="2240280" h="2240279">
                  <a:moveTo>
                    <a:pt x="1926589" y="1926589"/>
                  </a:moveTo>
                  <a:lnTo>
                    <a:pt x="1893570" y="1926589"/>
                  </a:lnTo>
                  <a:lnTo>
                    <a:pt x="1896110" y="1929129"/>
                  </a:lnTo>
                  <a:lnTo>
                    <a:pt x="1929130" y="1929129"/>
                  </a:lnTo>
                  <a:lnTo>
                    <a:pt x="1926589" y="1926589"/>
                  </a:lnTo>
                  <a:close/>
                </a:path>
                <a:path w="2240280" h="2240279">
                  <a:moveTo>
                    <a:pt x="1924049" y="1924049"/>
                  </a:moveTo>
                  <a:lnTo>
                    <a:pt x="1891030" y="1924049"/>
                  </a:lnTo>
                  <a:lnTo>
                    <a:pt x="1892300" y="1925319"/>
                  </a:lnTo>
                  <a:lnTo>
                    <a:pt x="1925319" y="1925319"/>
                  </a:lnTo>
                  <a:lnTo>
                    <a:pt x="1924049" y="1924049"/>
                  </a:lnTo>
                  <a:close/>
                </a:path>
                <a:path w="2240280" h="2240279">
                  <a:moveTo>
                    <a:pt x="1920239" y="1920239"/>
                  </a:moveTo>
                  <a:lnTo>
                    <a:pt x="1887220" y="1920239"/>
                  </a:lnTo>
                  <a:lnTo>
                    <a:pt x="1889760" y="1922779"/>
                  </a:lnTo>
                  <a:lnTo>
                    <a:pt x="1922780" y="1922779"/>
                  </a:lnTo>
                  <a:lnTo>
                    <a:pt x="1920239" y="1920239"/>
                  </a:lnTo>
                  <a:close/>
                </a:path>
                <a:path w="2240280" h="2240279">
                  <a:moveTo>
                    <a:pt x="1917699" y="1917699"/>
                  </a:moveTo>
                  <a:lnTo>
                    <a:pt x="1884680" y="1917699"/>
                  </a:lnTo>
                  <a:lnTo>
                    <a:pt x="1885950" y="1918969"/>
                  </a:lnTo>
                  <a:lnTo>
                    <a:pt x="1918970" y="1918969"/>
                  </a:lnTo>
                  <a:lnTo>
                    <a:pt x="1917699" y="1917699"/>
                  </a:lnTo>
                  <a:close/>
                </a:path>
                <a:path w="2240280" h="2240279">
                  <a:moveTo>
                    <a:pt x="1913890" y="1913889"/>
                  </a:moveTo>
                  <a:lnTo>
                    <a:pt x="1880870" y="1913889"/>
                  </a:lnTo>
                  <a:lnTo>
                    <a:pt x="1883410" y="1916429"/>
                  </a:lnTo>
                  <a:lnTo>
                    <a:pt x="1916429" y="1916429"/>
                  </a:lnTo>
                  <a:lnTo>
                    <a:pt x="1913890" y="1913889"/>
                  </a:lnTo>
                  <a:close/>
                </a:path>
                <a:path w="2240280" h="2240279">
                  <a:moveTo>
                    <a:pt x="1911350" y="1911349"/>
                  </a:moveTo>
                  <a:lnTo>
                    <a:pt x="1878330" y="1911349"/>
                  </a:lnTo>
                  <a:lnTo>
                    <a:pt x="1879600" y="1912619"/>
                  </a:lnTo>
                  <a:lnTo>
                    <a:pt x="1912619" y="1912619"/>
                  </a:lnTo>
                  <a:lnTo>
                    <a:pt x="1911350" y="1911349"/>
                  </a:lnTo>
                  <a:close/>
                </a:path>
                <a:path w="2240280" h="2240279">
                  <a:moveTo>
                    <a:pt x="1907539" y="1907539"/>
                  </a:moveTo>
                  <a:lnTo>
                    <a:pt x="1874520" y="1907539"/>
                  </a:lnTo>
                  <a:lnTo>
                    <a:pt x="1877060" y="1910079"/>
                  </a:lnTo>
                  <a:lnTo>
                    <a:pt x="1910079" y="1910079"/>
                  </a:lnTo>
                  <a:lnTo>
                    <a:pt x="1907539" y="1907539"/>
                  </a:lnTo>
                  <a:close/>
                </a:path>
                <a:path w="2240280" h="2240279">
                  <a:moveTo>
                    <a:pt x="1904999" y="1904999"/>
                  </a:moveTo>
                  <a:lnTo>
                    <a:pt x="1871980" y="1904999"/>
                  </a:lnTo>
                  <a:lnTo>
                    <a:pt x="1873250" y="1906269"/>
                  </a:lnTo>
                  <a:lnTo>
                    <a:pt x="1906269" y="1906269"/>
                  </a:lnTo>
                  <a:lnTo>
                    <a:pt x="1904999" y="1904999"/>
                  </a:lnTo>
                  <a:close/>
                </a:path>
                <a:path w="2240280" h="2240279">
                  <a:moveTo>
                    <a:pt x="1901190" y="1901189"/>
                  </a:moveTo>
                  <a:lnTo>
                    <a:pt x="1868170" y="1901189"/>
                  </a:lnTo>
                  <a:lnTo>
                    <a:pt x="1870710" y="1903729"/>
                  </a:lnTo>
                  <a:lnTo>
                    <a:pt x="1903729" y="1903729"/>
                  </a:lnTo>
                  <a:lnTo>
                    <a:pt x="1901190" y="1901189"/>
                  </a:lnTo>
                  <a:close/>
                </a:path>
                <a:path w="2240280" h="2240279">
                  <a:moveTo>
                    <a:pt x="1898650" y="1898649"/>
                  </a:moveTo>
                  <a:lnTo>
                    <a:pt x="1865630" y="1898649"/>
                  </a:lnTo>
                  <a:lnTo>
                    <a:pt x="1866900" y="1899919"/>
                  </a:lnTo>
                  <a:lnTo>
                    <a:pt x="1899920" y="1899919"/>
                  </a:lnTo>
                  <a:lnTo>
                    <a:pt x="1898650" y="1898649"/>
                  </a:lnTo>
                  <a:close/>
                </a:path>
                <a:path w="2240280" h="2240279">
                  <a:moveTo>
                    <a:pt x="1894839" y="1894839"/>
                  </a:moveTo>
                  <a:lnTo>
                    <a:pt x="1861820" y="1894839"/>
                  </a:lnTo>
                  <a:lnTo>
                    <a:pt x="1864360" y="1897379"/>
                  </a:lnTo>
                  <a:lnTo>
                    <a:pt x="1897380" y="1897379"/>
                  </a:lnTo>
                  <a:lnTo>
                    <a:pt x="1894839" y="1894839"/>
                  </a:lnTo>
                  <a:close/>
                </a:path>
                <a:path w="2240280" h="2240279">
                  <a:moveTo>
                    <a:pt x="1892300" y="1892299"/>
                  </a:moveTo>
                  <a:lnTo>
                    <a:pt x="1859280" y="1892299"/>
                  </a:lnTo>
                  <a:lnTo>
                    <a:pt x="1860550" y="1893569"/>
                  </a:lnTo>
                  <a:lnTo>
                    <a:pt x="1893570" y="1893569"/>
                  </a:lnTo>
                  <a:lnTo>
                    <a:pt x="1892300" y="1892299"/>
                  </a:lnTo>
                  <a:close/>
                </a:path>
                <a:path w="2240280" h="2240279">
                  <a:moveTo>
                    <a:pt x="1888490" y="1888489"/>
                  </a:moveTo>
                  <a:lnTo>
                    <a:pt x="1855470" y="1888489"/>
                  </a:lnTo>
                  <a:lnTo>
                    <a:pt x="1858010" y="1891029"/>
                  </a:lnTo>
                  <a:lnTo>
                    <a:pt x="1891030" y="1891029"/>
                  </a:lnTo>
                  <a:lnTo>
                    <a:pt x="1888490" y="1888489"/>
                  </a:lnTo>
                  <a:close/>
                </a:path>
                <a:path w="2240280" h="2240279">
                  <a:moveTo>
                    <a:pt x="1885950" y="1885949"/>
                  </a:moveTo>
                  <a:lnTo>
                    <a:pt x="1852929" y="1885949"/>
                  </a:lnTo>
                  <a:lnTo>
                    <a:pt x="1854200" y="1887219"/>
                  </a:lnTo>
                  <a:lnTo>
                    <a:pt x="1887220" y="1887219"/>
                  </a:lnTo>
                  <a:lnTo>
                    <a:pt x="1885950" y="1885949"/>
                  </a:lnTo>
                  <a:close/>
                </a:path>
                <a:path w="2240280" h="2240279">
                  <a:moveTo>
                    <a:pt x="1879600" y="1879599"/>
                  </a:moveTo>
                  <a:lnTo>
                    <a:pt x="1846580" y="1879599"/>
                  </a:lnTo>
                  <a:lnTo>
                    <a:pt x="1851660" y="1884679"/>
                  </a:lnTo>
                  <a:lnTo>
                    <a:pt x="1884680" y="1884679"/>
                  </a:lnTo>
                  <a:lnTo>
                    <a:pt x="1879600" y="1879599"/>
                  </a:lnTo>
                  <a:close/>
                </a:path>
                <a:path w="2240280" h="2240279">
                  <a:moveTo>
                    <a:pt x="1873249" y="1873249"/>
                  </a:moveTo>
                  <a:lnTo>
                    <a:pt x="1840229" y="1873249"/>
                  </a:lnTo>
                  <a:lnTo>
                    <a:pt x="1845310" y="1878329"/>
                  </a:lnTo>
                  <a:lnTo>
                    <a:pt x="1878330" y="1878329"/>
                  </a:lnTo>
                  <a:lnTo>
                    <a:pt x="1873249" y="1873249"/>
                  </a:lnTo>
                  <a:close/>
                </a:path>
                <a:path w="2240280" h="2240279">
                  <a:moveTo>
                    <a:pt x="1866899" y="1866899"/>
                  </a:moveTo>
                  <a:lnTo>
                    <a:pt x="1833880" y="1866899"/>
                  </a:lnTo>
                  <a:lnTo>
                    <a:pt x="1838960" y="1871979"/>
                  </a:lnTo>
                  <a:lnTo>
                    <a:pt x="1871980" y="1871979"/>
                  </a:lnTo>
                  <a:lnTo>
                    <a:pt x="1866899" y="1866899"/>
                  </a:lnTo>
                  <a:close/>
                </a:path>
                <a:path w="2240280" h="2240279">
                  <a:moveTo>
                    <a:pt x="1860550" y="1860549"/>
                  </a:moveTo>
                  <a:lnTo>
                    <a:pt x="1827530" y="1860549"/>
                  </a:lnTo>
                  <a:lnTo>
                    <a:pt x="1832609" y="1865629"/>
                  </a:lnTo>
                  <a:lnTo>
                    <a:pt x="1865629" y="1865629"/>
                  </a:lnTo>
                  <a:lnTo>
                    <a:pt x="1860550" y="1860549"/>
                  </a:lnTo>
                  <a:close/>
                </a:path>
                <a:path w="2240280" h="2240279">
                  <a:moveTo>
                    <a:pt x="1854199" y="1854199"/>
                  </a:moveTo>
                  <a:lnTo>
                    <a:pt x="1821179" y="1854199"/>
                  </a:lnTo>
                  <a:lnTo>
                    <a:pt x="1826260" y="1859279"/>
                  </a:lnTo>
                  <a:lnTo>
                    <a:pt x="1859280" y="1859279"/>
                  </a:lnTo>
                  <a:lnTo>
                    <a:pt x="1854199" y="1854199"/>
                  </a:lnTo>
                  <a:close/>
                </a:path>
                <a:path w="2240280" h="2240279">
                  <a:moveTo>
                    <a:pt x="1847849" y="1847849"/>
                  </a:moveTo>
                  <a:lnTo>
                    <a:pt x="1814830" y="1847849"/>
                  </a:lnTo>
                  <a:lnTo>
                    <a:pt x="1819910" y="1852929"/>
                  </a:lnTo>
                  <a:lnTo>
                    <a:pt x="1852930" y="1852929"/>
                  </a:lnTo>
                  <a:lnTo>
                    <a:pt x="1847849" y="1847849"/>
                  </a:lnTo>
                  <a:close/>
                </a:path>
                <a:path w="2240280" h="2240279">
                  <a:moveTo>
                    <a:pt x="1841499" y="1841499"/>
                  </a:moveTo>
                  <a:lnTo>
                    <a:pt x="1808479" y="1841499"/>
                  </a:lnTo>
                  <a:lnTo>
                    <a:pt x="1813560" y="1846579"/>
                  </a:lnTo>
                  <a:lnTo>
                    <a:pt x="1846579" y="1846579"/>
                  </a:lnTo>
                  <a:lnTo>
                    <a:pt x="1841499" y="1841499"/>
                  </a:lnTo>
                  <a:close/>
                </a:path>
                <a:path w="2240280" h="2240279">
                  <a:moveTo>
                    <a:pt x="1836420" y="1836419"/>
                  </a:moveTo>
                  <a:lnTo>
                    <a:pt x="1803400" y="1836419"/>
                  </a:lnTo>
                  <a:lnTo>
                    <a:pt x="1807210" y="1840229"/>
                  </a:lnTo>
                  <a:lnTo>
                    <a:pt x="1840229" y="1840229"/>
                  </a:lnTo>
                  <a:lnTo>
                    <a:pt x="1836420" y="1836419"/>
                  </a:lnTo>
                  <a:close/>
                </a:path>
                <a:path w="2240280" h="2240279">
                  <a:moveTo>
                    <a:pt x="1830070" y="1830069"/>
                  </a:moveTo>
                  <a:lnTo>
                    <a:pt x="1797050" y="1830069"/>
                  </a:lnTo>
                  <a:lnTo>
                    <a:pt x="1802130" y="1835149"/>
                  </a:lnTo>
                  <a:lnTo>
                    <a:pt x="1835150" y="1835149"/>
                  </a:lnTo>
                  <a:lnTo>
                    <a:pt x="1830070" y="1830069"/>
                  </a:lnTo>
                  <a:close/>
                </a:path>
                <a:path w="2240280" h="2240279">
                  <a:moveTo>
                    <a:pt x="1823720" y="1823719"/>
                  </a:moveTo>
                  <a:lnTo>
                    <a:pt x="1790700" y="1823719"/>
                  </a:lnTo>
                  <a:lnTo>
                    <a:pt x="1795780" y="1828799"/>
                  </a:lnTo>
                  <a:lnTo>
                    <a:pt x="1828799" y="1828799"/>
                  </a:lnTo>
                  <a:lnTo>
                    <a:pt x="1823720" y="1823719"/>
                  </a:lnTo>
                  <a:close/>
                </a:path>
                <a:path w="2240280" h="2240279">
                  <a:moveTo>
                    <a:pt x="1817370" y="1817369"/>
                  </a:moveTo>
                  <a:lnTo>
                    <a:pt x="1784350" y="1817369"/>
                  </a:lnTo>
                  <a:lnTo>
                    <a:pt x="1789430" y="1822449"/>
                  </a:lnTo>
                  <a:lnTo>
                    <a:pt x="1822450" y="1822449"/>
                  </a:lnTo>
                  <a:lnTo>
                    <a:pt x="1817370" y="1817369"/>
                  </a:lnTo>
                  <a:close/>
                </a:path>
                <a:path w="2240280" h="2240279">
                  <a:moveTo>
                    <a:pt x="1811020" y="1811019"/>
                  </a:moveTo>
                  <a:lnTo>
                    <a:pt x="1778000" y="1811019"/>
                  </a:lnTo>
                  <a:lnTo>
                    <a:pt x="1783080" y="1816099"/>
                  </a:lnTo>
                  <a:lnTo>
                    <a:pt x="1816100" y="1816099"/>
                  </a:lnTo>
                  <a:lnTo>
                    <a:pt x="1811020" y="1811019"/>
                  </a:lnTo>
                  <a:close/>
                </a:path>
                <a:path w="2240280" h="2240279">
                  <a:moveTo>
                    <a:pt x="1804670" y="1804669"/>
                  </a:moveTo>
                  <a:lnTo>
                    <a:pt x="1771650" y="1804669"/>
                  </a:lnTo>
                  <a:lnTo>
                    <a:pt x="1776729" y="1809749"/>
                  </a:lnTo>
                  <a:lnTo>
                    <a:pt x="1809750" y="1809749"/>
                  </a:lnTo>
                  <a:lnTo>
                    <a:pt x="1804670" y="1804669"/>
                  </a:lnTo>
                  <a:close/>
                </a:path>
                <a:path w="2240280" h="2240279">
                  <a:moveTo>
                    <a:pt x="1798319" y="1798319"/>
                  </a:moveTo>
                  <a:lnTo>
                    <a:pt x="1765300" y="1798319"/>
                  </a:lnTo>
                  <a:lnTo>
                    <a:pt x="1770380" y="1803399"/>
                  </a:lnTo>
                  <a:lnTo>
                    <a:pt x="1803400" y="1803399"/>
                  </a:lnTo>
                  <a:lnTo>
                    <a:pt x="1798319" y="1798319"/>
                  </a:lnTo>
                  <a:close/>
                </a:path>
                <a:path w="2240280" h="2240279">
                  <a:moveTo>
                    <a:pt x="1791970" y="1791969"/>
                  </a:moveTo>
                  <a:lnTo>
                    <a:pt x="1758950" y="1791969"/>
                  </a:lnTo>
                  <a:lnTo>
                    <a:pt x="1764030" y="1797049"/>
                  </a:lnTo>
                  <a:lnTo>
                    <a:pt x="1797049" y="1797049"/>
                  </a:lnTo>
                  <a:lnTo>
                    <a:pt x="1791970" y="1791969"/>
                  </a:lnTo>
                  <a:close/>
                </a:path>
                <a:path w="2240280" h="2240279">
                  <a:moveTo>
                    <a:pt x="1785619" y="1785619"/>
                  </a:moveTo>
                  <a:lnTo>
                    <a:pt x="1752600" y="1785619"/>
                  </a:lnTo>
                  <a:lnTo>
                    <a:pt x="1757680" y="1790699"/>
                  </a:lnTo>
                  <a:lnTo>
                    <a:pt x="1790700" y="1790699"/>
                  </a:lnTo>
                  <a:lnTo>
                    <a:pt x="1785619" y="1785619"/>
                  </a:lnTo>
                  <a:close/>
                </a:path>
                <a:path w="2240280" h="2240279">
                  <a:moveTo>
                    <a:pt x="1779270" y="1779269"/>
                  </a:moveTo>
                  <a:lnTo>
                    <a:pt x="1746250" y="1779269"/>
                  </a:lnTo>
                  <a:lnTo>
                    <a:pt x="1751330" y="1784349"/>
                  </a:lnTo>
                  <a:lnTo>
                    <a:pt x="1784350" y="1784349"/>
                  </a:lnTo>
                  <a:lnTo>
                    <a:pt x="1779270" y="1779269"/>
                  </a:lnTo>
                  <a:close/>
                </a:path>
                <a:path w="2240280" h="2240279">
                  <a:moveTo>
                    <a:pt x="1772920" y="1772919"/>
                  </a:moveTo>
                  <a:lnTo>
                    <a:pt x="1739900" y="1772919"/>
                  </a:lnTo>
                  <a:lnTo>
                    <a:pt x="1744980" y="1777999"/>
                  </a:lnTo>
                  <a:lnTo>
                    <a:pt x="1778000" y="1777999"/>
                  </a:lnTo>
                  <a:lnTo>
                    <a:pt x="1772920" y="1772919"/>
                  </a:lnTo>
                  <a:close/>
                </a:path>
                <a:path w="2240280" h="2240279">
                  <a:moveTo>
                    <a:pt x="1766570" y="1766569"/>
                  </a:moveTo>
                  <a:lnTo>
                    <a:pt x="1733550" y="1766569"/>
                  </a:lnTo>
                  <a:lnTo>
                    <a:pt x="1738630" y="1771649"/>
                  </a:lnTo>
                  <a:lnTo>
                    <a:pt x="1771650" y="1771649"/>
                  </a:lnTo>
                  <a:lnTo>
                    <a:pt x="1766570" y="1766569"/>
                  </a:lnTo>
                  <a:close/>
                </a:path>
                <a:path w="2240280" h="2240279">
                  <a:moveTo>
                    <a:pt x="1760220" y="1760219"/>
                  </a:moveTo>
                  <a:lnTo>
                    <a:pt x="1727200" y="1760219"/>
                  </a:lnTo>
                  <a:lnTo>
                    <a:pt x="1732280" y="1765299"/>
                  </a:lnTo>
                  <a:lnTo>
                    <a:pt x="1765300" y="1765299"/>
                  </a:lnTo>
                  <a:lnTo>
                    <a:pt x="1760220" y="1760219"/>
                  </a:lnTo>
                  <a:close/>
                </a:path>
                <a:path w="2240280" h="2240279">
                  <a:moveTo>
                    <a:pt x="1753870" y="1753869"/>
                  </a:moveTo>
                  <a:lnTo>
                    <a:pt x="1720850" y="1753869"/>
                  </a:lnTo>
                  <a:lnTo>
                    <a:pt x="1725930" y="1758949"/>
                  </a:lnTo>
                  <a:lnTo>
                    <a:pt x="1758950" y="1758949"/>
                  </a:lnTo>
                  <a:lnTo>
                    <a:pt x="1753870" y="1753869"/>
                  </a:lnTo>
                  <a:close/>
                </a:path>
                <a:path w="2240280" h="2240279">
                  <a:moveTo>
                    <a:pt x="1747520" y="1747519"/>
                  </a:moveTo>
                  <a:lnTo>
                    <a:pt x="1714500" y="1747519"/>
                  </a:lnTo>
                  <a:lnTo>
                    <a:pt x="1719580" y="1752599"/>
                  </a:lnTo>
                  <a:lnTo>
                    <a:pt x="1752600" y="1752599"/>
                  </a:lnTo>
                  <a:lnTo>
                    <a:pt x="1747520" y="1747519"/>
                  </a:lnTo>
                  <a:close/>
                </a:path>
                <a:path w="2240280" h="2240279">
                  <a:moveTo>
                    <a:pt x="1741170" y="1741169"/>
                  </a:moveTo>
                  <a:lnTo>
                    <a:pt x="1708150" y="1741169"/>
                  </a:lnTo>
                  <a:lnTo>
                    <a:pt x="1713230" y="1746249"/>
                  </a:lnTo>
                  <a:lnTo>
                    <a:pt x="1746250" y="1746249"/>
                  </a:lnTo>
                  <a:lnTo>
                    <a:pt x="1741170" y="1741169"/>
                  </a:lnTo>
                  <a:close/>
                </a:path>
                <a:path w="2240280" h="2240279">
                  <a:moveTo>
                    <a:pt x="1734820" y="1734819"/>
                  </a:moveTo>
                  <a:lnTo>
                    <a:pt x="1701800" y="1734819"/>
                  </a:lnTo>
                  <a:lnTo>
                    <a:pt x="1706880" y="1739899"/>
                  </a:lnTo>
                  <a:lnTo>
                    <a:pt x="1739900" y="1739899"/>
                  </a:lnTo>
                  <a:lnTo>
                    <a:pt x="1734820" y="1734819"/>
                  </a:lnTo>
                  <a:close/>
                </a:path>
                <a:path w="2240280" h="2240279">
                  <a:moveTo>
                    <a:pt x="1728470" y="1728469"/>
                  </a:moveTo>
                  <a:lnTo>
                    <a:pt x="1695450" y="1728469"/>
                  </a:lnTo>
                  <a:lnTo>
                    <a:pt x="1700529" y="1733549"/>
                  </a:lnTo>
                  <a:lnTo>
                    <a:pt x="1733550" y="1733549"/>
                  </a:lnTo>
                  <a:lnTo>
                    <a:pt x="1728470" y="1728469"/>
                  </a:lnTo>
                  <a:close/>
                </a:path>
                <a:path w="2240280" h="2240279">
                  <a:moveTo>
                    <a:pt x="1722120" y="1722119"/>
                  </a:moveTo>
                  <a:lnTo>
                    <a:pt x="1689100" y="1722119"/>
                  </a:lnTo>
                  <a:lnTo>
                    <a:pt x="1694180" y="1727199"/>
                  </a:lnTo>
                  <a:lnTo>
                    <a:pt x="1727200" y="1727199"/>
                  </a:lnTo>
                  <a:lnTo>
                    <a:pt x="1722120" y="1722119"/>
                  </a:lnTo>
                  <a:close/>
                </a:path>
                <a:path w="2240280" h="2240279">
                  <a:moveTo>
                    <a:pt x="1715770" y="1715769"/>
                  </a:moveTo>
                  <a:lnTo>
                    <a:pt x="1682750" y="1715769"/>
                  </a:lnTo>
                  <a:lnTo>
                    <a:pt x="1687830" y="1720849"/>
                  </a:lnTo>
                  <a:lnTo>
                    <a:pt x="1720850" y="1720849"/>
                  </a:lnTo>
                  <a:lnTo>
                    <a:pt x="1715770" y="1715769"/>
                  </a:lnTo>
                  <a:close/>
                </a:path>
                <a:path w="2240280" h="2240279">
                  <a:moveTo>
                    <a:pt x="1709420" y="1709419"/>
                  </a:moveTo>
                  <a:lnTo>
                    <a:pt x="1676400" y="1709419"/>
                  </a:lnTo>
                  <a:lnTo>
                    <a:pt x="1681480" y="1714499"/>
                  </a:lnTo>
                  <a:lnTo>
                    <a:pt x="1714500" y="1714499"/>
                  </a:lnTo>
                  <a:lnTo>
                    <a:pt x="1709420" y="1709419"/>
                  </a:lnTo>
                  <a:close/>
                </a:path>
                <a:path w="2240280" h="2240279">
                  <a:moveTo>
                    <a:pt x="1703070" y="1703069"/>
                  </a:moveTo>
                  <a:lnTo>
                    <a:pt x="1670050" y="1703069"/>
                  </a:lnTo>
                  <a:lnTo>
                    <a:pt x="1675129" y="1708149"/>
                  </a:lnTo>
                  <a:lnTo>
                    <a:pt x="1708149" y="1708149"/>
                  </a:lnTo>
                  <a:lnTo>
                    <a:pt x="1703070" y="1703069"/>
                  </a:lnTo>
                  <a:close/>
                </a:path>
                <a:path w="2240280" h="2240279">
                  <a:moveTo>
                    <a:pt x="1696720" y="1696719"/>
                  </a:moveTo>
                  <a:lnTo>
                    <a:pt x="1663700" y="1696719"/>
                  </a:lnTo>
                  <a:lnTo>
                    <a:pt x="1668780" y="1701799"/>
                  </a:lnTo>
                  <a:lnTo>
                    <a:pt x="1701800" y="1701799"/>
                  </a:lnTo>
                  <a:lnTo>
                    <a:pt x="1696720" y="1696719"/>
                  </a:lnTo>
                  <a:close/>
                </a:path>
                <a:path w="2240280" h="2240279">
                  <a:moveTo>
                    <a:pt x="1690370" y="1690369"/>
                  </a:moveTo>
                  <a:lnTo>
                    <a:pt x="1657350" y="1690369"/>
                  </a:lnTo>
                  <a:lnTo>
                    <a:pt x="1662430" y="1695449"/>
                  </a:lnTo>
                  <a:lnTo>
                    <a:pt x="1695450" y="1695449"/>
                  </a:lnTo>
                  <a:lnTo>
                    <a:pt x="1690370" y="1690369"/>
                  </a:lnTo>
                  <a:close/>
                </a:path>
                <a:path w="2240280" h="2240279">
                  <a:moveTo>
                    <a:pt x="1684020" y="1684019"/>
                  </a:moveTo>
                  <a:lnTo>
                    <a:pt x="1651000" y="1684019"/>
                  </a:lnTo>
                  <a:lnTo>
                    <a:pt x="1656080" y="1689099"/>
                  </a:lnTo>
                  <a:lnTo>
                    <a:pt x="1689100" y="1689099"/>
                  </a:lnTo>
                  <a:lnTo>
                    <a:pt x="1684020" y="1684019"/>
                  </a:lnTo>
                  <a:close/>
                </a:path>
                <a:path w="2240280" h="2240279">
                  <a:moveTo>
                    <a:pt x="1677670" y="1677669"/>
                  </a:moveTo>
                  <a:lnTo>
                    <a:pt x="1644650" y="1677669"/>
                  </a:lnTo>
                  <a:lnTo>
                    <a:pt x="1649730" y="1682749"/>
                  </a:lnTo>
                  <a:lnTo>
                    <a:pt x="1682750" y="1682749"/>
                  </a:lnTo>
                  <a:lnTo>
                    <a:pt x="1677670" y="1677669"/>
                  </a:lnTo>
                  <a:close/>
                </a:path>
                <a:path w="2240280" h="2240279">
                  <a:moveTo>
                    <a:pt x="1671320" y="1671319"/>
                  </a:moveTo>
                  <a:lnTo>
                    <a:pt x="1638300" y="1671319"/>
                  </a:lnTo>
                  <a:lnTo>
                    <a:pt x="1643380" y="1676399"/>
                  </a:lnTo>
                  <a:lnTo>
                    <a:pt x="1676400" y="1676399"/>
                  </a:lnTo>
                  <a:lnTo>
                    <a:pt x="1671320" y="1671319"/>
                  </a:lnTo>
                  <a:close/>
                </a:path>
                <a:path w="2240280" h="2240279">
                  <a:moveTo>
                    <a:pt x="1664970" y="1664969"/>
                  </a:moveTo>
                  <a:lnTo>
                    <a:pt x="1631950" y="1664969"/>
                  </a:lnTo>
                  <a:lnTo>
                    <a:pt x="1637030" y="1670049"/>
                  </a:lnTo>
                  <a:lnTo>
                    <a:pt x="1670050" y="1670049"/>
                  </a:lnTo>
                  <a:lnTo>
                    <a:pt x="1664970" y="1664969"/>
                  </a:lnTo>
                  <a:close/>
                </a:path>
                <a:path w="2240280" h="2240279">
                  <a:moveTo>
                    <a:pt x="1658620" y="1658619"/>
                  </a:moveTo>
                  <a:lnTo>
                    <a:pt x="1625600" y="1658619"/>
                  </a:lnTo>
                  <a:lnTo>
                    <a:pt x="1630680" y="1663699"/>
                  </a:lnTo>
                  <a:lnTo>
                    <a:pt x="1663700" y="1663699"/>
                  </a:lnTo>
                  <a:lnTo>
                    <a:pt x="1658620" y="1658619"/>
                  </a:lnTo>
                  <a:close/>
                </a:path>
                <a:path w="2240280" h="2240279">
                  <a:moveTo>
                    <a:pt x="1652270" y="1652269"/>
                  </a:moveTo>
                  <a:lnTo>
                    <a:pt x="1619250" y="1652269"/>
                  </a:lnTo>
                  <a:lnTo>
                    <a:pt x="1624330" y="1657349"/>
                  </a:lnTo>
                  <a:lnTo>
                    <a:pt x="1657350" y="1657349"/>
                  </a:lnTo>
                  <a:lnTo>
                    <a:pt x="1652270" y="1652269"/>
                  </a:lnTo>
                  <a:close/>
                </a:path>
                <a:path w="2240280" h="2240279">
                  <a:moveTo>
                    <a:pt x="1645920" y="1645919"/>
                  </a:moveTo>
                  <a:lnTo>
                    <a:pt x="1612900" y="1645919"/>
                  </a:lnTo>
                  <a:lnTo>
                    <a:pt x="1617980" y="1650999"/>
                  </a:lnTo>
                  <a:lnTo>
                    <a:pt x="1651000" y="1650999"/>
                  </a:lnTo>
                  <a:lnTo>
                    <a:pt x="1645920" y="1645919"/>
                  </a:lnTo>
                  <a:close/>
                </a:path>
                <a:path w="2240280" h="2240279">
                  <a:moveTo>
                    <a:pt x="1639570" y="1639569"/>
                  </a:moveTo>
                  <a:lnTo>
                    <a:pt x="1606550" y="1639569"/>
                  </a:lnTo>
                  <a:lnTo>
                    <a:pt x="1611630" y="1644649"/>
                  </a:lnTo>
                  <a:lnTo>
                    <a:pt x="1644650" y="1644649"/>
                  </a:lnTo>
                  <a:lnTo>
                    <a:pt x="1639570" y="1639569"/>
                  </a:lnTo>
                  <a:close/>
                </a:path>
                <a:path w="2240280" h="2240279">
                  <a:moveTo>
                    <a:pt x="1431289" y="1431289"/>
                  </a:moveTo>
                  <a:lnTo>
                    <a:pt x="1398270" y="1431289"/>
                  </a:lnTo>
                  <a:lnTo>
                    <a:pt x="1605280" y="1638299"/>
                  </a:lnTo>
                  <a:lnTo>
                    <a:pt x="1638300" y="1638299"/>
                  </a:lnTo>
                  <a:lnTo>
                    <a:pt x="1431289" y="1431289"/>
                  </a:lnTo>
                  <a:close/>
                </a:path>
                <a:path w="2240280" h="2240279">
                  <a:moveTo>
                    <a:pt x="2139950" y="2139949"/>
                  </a:moveTo>
                  <a:lnTo>
                    <a:pt x="2106930" y="2139949"/>
                  </a:lnTo>
                  <a:lnTo>
                    <a:pt x="2207260" y="2240279"/>
                  </a:lnTo>
                  <a:lnTo>
                    <a:pt x="2240279" y="2240279"/>
                  </a:lnTo>
                  <a:lnTo>
                    <a:pt x="2139950" y="2139949"/>
                  </a:lnTo>
                  <a:close/>
                </a:path>
              </a:pathLst>
            </a:custGeom>
            <a:solidFill>
              <a:srgbClr val="E7E7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0" y="4578204"/>
              <a:ext cx="2275840" cy="2275205"/>
            </a:xfrm>
            <a:custGeom>
              <a:avLst/>
              <a:gdLst/>
              <a:ahLst/>
              <a:cxnLst/>
              <a:rect l="l" t="t" r="r" b="b"/>
              <a:pathLst>
                <a:path w="2275840" h="2275204">
                  <a:moveTo>
                    <a:pt x="0" y="0"/>
                  </a:moveTo>
                  <a:lnTo>
                    <a:pt x="0" y="2686"/>
                  </a:lnTo>
                  <a:lnTo>
                    <a:pt x="2687" y="2686"/>
                  </a:lnTo>
                  <a:lnTo>
                    <a:pt x="0" y="0"/>
                  </a:lnTo>
                  <a:close/>
                </a:path>
                <a:path w="2275840" h="2275204">
                  <a:moveTo>
                    <a:pt x="2687" y="2686"/>
                  </a:moveTo>
                  <a:lnTo>
                    <a:pt x="0" y="2686"/>
                  </a:lnTo>
                  <a:lnTo>
                    <a:pt x="0" y="9036"/>
                  </a:lnTo>
                  <a:lnTo>
                    <a:pt x="9039" y="9036"/>
                  </a:lnTo>
                  <a:lnTo>
                    <a:pt x="2687" y="2686"/>
                  </a:lnTo>
                  <a:close/>
                </a:path>
                <a:path w="2275840" h="2275204">
                  <a:moveTo>
                    <a:pt x="9039" y="9036"/>
                  </a:moveTo>
                  <a:lnTo>
                    <a:pt x="0" y="9036"/>
                  </a:lnTo>
                  <a:lnTo>
                    <a:pt x="0" y="15386"/>
                  </a:lnTo>
                  <a:lnTo>
                    <a:pt x="15392" y="15386"/>
                  </a:lnTo>
                  <a:lnTo>
                    <a:pt x="9039" y="9036"/>
                  </a:lnTo>
                  <a:close/>
                </a:path>
                <a:path w="2275840" h="2275204">
                  <a:moveTo>
                    <a:pt x="15392" y="15386"/>
                  </a:moveTo>
                  <a:lnTo>
                    <a:pt x="0" y="15386"/>
                  </a:lnTo>
                  <a:lnTo>
                    <a:pt x="0" y="21736"/>
                  </a:lnTo>
                  <a:lnTo>
                    <a:pt x="21745" y="21736"/>
                  </a:lnTo>
                  <a:lnTo>
                    <a:pt x="15392" y="15386"/>
                  </a:lnTo>
                  <a:close/>
                </a:path>
                <a:path w="2275840" h="2275204">
                  <a:moveTo>
                    <a:pt x="21745" y="21736"/>
                  </a:moveTo>
                  <a:lnTo>
                    <a:pt x="0" y="21736"/>
                  </a:lnTo>
                  <a:lnTo>
                    <a:pt x="0" y="28086"/>
                  </a:lnTo>
                  <a:lnTo>
                    <a:pt x="28098" y="28086"/>
                  </a:lnTo>
                  <a:lnTo>
                    <a:pt x="21745" y="21736"/>
                  </a:lnTo>
                  <a:close/>
                </a:path>
                <a:path w="2275840" h="2275204">
                  <a:moveTo>
                    <a:pt x="28098" y="28086"/>
                  </a:moveTo>
                  <a:lnTo>
                    <a:pt x="0" y="28086"/>
                  </a:lnTo>
                  <a:lnTo>
                    <a:pt x="0" y="34436"/>
                  </a:lnTo>
                  <a:lnTo>
                    <a:pt x="34450" y="34436"/>
                  </a:lnTo>
                  <a:lnTo>
                    <a:pt x="28098" y="28086"/>
                  </a:lnTo>
                  <a:close/>
                </a:path>
                <a:path w="2275840" h="2275204">
                  <a:moveTo>
                    <a:pt x="34450" y="34436"/>
                  </a:moveTo>
                  <a:lnTo>
                    <a:pt x="0" y="34436"/>
                  </a:lnTo>
                  <a:lnTo>
                    <a:pt x="6350" y="40786"/>
                  </a:lnTo>
                  <a:lnTo>
                    <a:pt x="40803" y="40786"/>
                  </a:lnTo>
                  <a:lnTo>
                    <a:pt x="34450" y="34436"/>
                  </a:lnTo>
                  <a:close/>
                </a:path>
                <a:path w="2275840" h="2275204">
                  <a:moveTo>
                    <a:pt x="40803" y="40786"/>
                  </a:moveTo>
                  <a:lnTo>
                    <a:pt x="6350" y="40786"/>
                  </a:lnTo>
                  <a:lnTo>
                    <a:pt x="12700" y="47136"/>
                  </a:lnTo>
                  <a:lnTo>
                    <a:pt x="47156" y="47136"/>
                  </a:lnTo>
                  <a:lnTo>
                    <a:pt x="40803" y="40786"/>
                  </a:lnTo>
                  <a:close/>
                </a:path>
                <a:path w="2275840" h="2275204">
                  <a:moveTo>
                    <a:pt x="47156" y="47136"/>
                  </a:moveTo>
                  <a:lnTo>
                    <a:pt x="12700" y="47136"/>
                  </a:lnTo>
                  <a:lnTo>
                    <a:pt x="19049" y="53486"/>
                  </a:lnTo>
                  <a:lnTo>
                    <a:pt x="53509" y="53486"/>
                  </a:lnTo>
                  <a:lnTo>
                    <a:pt x="47156" y="47136"/>
                  </a:lnTo>
                  <a:close/>
                </a:path>
                <a:path w="2275840" h="2275204">
                  <a:moveTo>
                    <a:pt x="53509" y="53486"/>
                  </a:moveTo>
                  <a:lnTo>
                    <a:pt x="19050" y="53486"/>
                  </a:lnTo>
                  <a:lnTo>
                    <a:pt x="25400" y="59836"/>
                  </a:lnTo>
                  <a:lnTo>
                    <a:pt x="59861" y="59836"/>
                  </a:lnTo>
                  <a:lnTo>
                    <a:pt x="53509" y="53486"/>
                  </a:lnTo>
                  <a:close/>
                </a:path>
                <a:path w="2275840" h="2275204">
                  <a:moveTo>
                    <a:pt x="59861" y="59836"/>
                  </a:moveTo>
                  <a:lnTo>
                    <a:pt x="25400" y="59836"/>
                  </a:lnTo>
                  <a:lnTo>
                    <a:pt x="31750" y="66186"/>
                  </a:lnTo>
                  <a:lnTo>
                    <a:pt x="66214" y="66186"/>
                  </a:lnTo>
                  <a:lnTo>
                    <a:pt x="59861" y="59836"/>
                  </a:lnTo>
                  <a:close/>
                </a:path>
                <a:path w="2275840" h="2275204">
                  <a:moveTo>
                    <a:pt x="66214" y="66186"/>
                  </a:moveTo>
                  <a:lnTo>
                    <a:pt x="31750" y="66186"/>
                  </a:lnTo>
                  <a:lnTo>
                    <a:pt x="38100" y="72536"/>
                  </a:lnTo>
                  <a:lnTo>
                    <a:pt x="72567" y="72536"/>
                  </a:lnTo>
                  <a:lnTo>
                    <a:pt x="66214" y="66186"/>
                  </a:lnTo>
                  <a:close/>
                </a:path>
                <a:path w="2275840" h="2275204">
                  <a:moveTo>
                    <a:pt x="72567" y="72536"/>
                  </a:moveTo>
                  <a:lnTo>
                    <a:pt x="38100" y="72536"/>
                  </a:lnTo>
                  <a:lnTo>
                    <a:pt x="44450" y="78886"/>
                  </a:lnTo>
                  <a:lnTo>
                    <a:pt x="78920" y="78886"/>
                  </a:lnTo>
                  <a:lnTo>
                    <a:pt x="72567" y="72536"/>
                  </a:lnTo>
                  <a:close/>
                </a:path>
                <a:path w="2275840" h="2275204">
                  <a:moveTo>
                    <a:pt x="78920" y="78886"/>
                  </a:moveTo>
                  <a:lnTo>
                    <a:pt x="44450" y="78886"/>
                  </a:lnTo>
                  <a:lnTo>
                    <a:pt x="50800" y="85236"/>
                  </a:lnTo>
                  <a:lnTo>
                    <a:pt x="85272" y="85236"/>
                  </a:lnTo>
                  <a:lnTo>
                    <a:pt x="78920" y="78886"/>
                  </a:lnTo>
                  <a:close/>
                </a:path>
                <a:path w="2275840" h="2275204">
                  <a:moveTo>
                    <a:pt x="85272" y="85236"/>
                  </a:moveTo>
                  <a:lnTo>
                    <a:pt x="50800" y="85236"/>
                  </a:lnTo>
                  <a:lnTo>
                    <a:pt x="57149" y="91586"/>
                  </a:lnTo>
                  <a:lnTo>
                    <a:pt x="91625" y="91586"/>
                  </a:lnTo>
                  <a:lnTo>
                    <a:pt x="85272" y="85236"/>
                  </a:lnTo>
                  <a:close/>
                </a:path>
                <a:path w="2275840" h="2275204">
                  <a:moveTo>
                    <a:pt x="91625" y="91586"/>
                  </a:moveTo>
                  <a:lnTo>
                    <a:pt x="57150" y="91586"/>
                  </a:lnTo>
                  <a:lnTo>
                    <a:pt x="63500" y="97936"/>
                  </a:lnTo>
                  <a:lnTo>
                    <a:pt x="97978" y="97936"/>
                  </a:lnTo>
                  <a:lnTo>
                    <a:pt x="91625" y="91586"/>
                  </a:lnTo>
                  <a:close/>
                </a:path>
                <a:path w="2275840" h="2275204">
                  <a:moveTo>
                    <a:pt x="97978" y="97936"/>
                  </a:moveTo>
                  <a:lnTo>
                    <a:pt x="63500" y="97936"/>
                  </a:lnTo>
                  <a:lnTo>
                    <a:pt x="82550" y="116986"/>
                  </a:lnTo>
                  <a:lnTo>
                    <a:pt x="117036" y="116986"/>
                  </a:lnTo>
                  <a:lnTo>
                    <a:pt x="97978" y="97936"/>
                  </a:lnTo>
                  <a:close/>
                </a:path>
                <a:path w="2275840" h="2275204">
                  <a:moveTo>
                    <a:pt x="117036" y="116986"/>
                  </a:moveTo>
                  <a:lnTo>
                    <a:pt x="82550" y="116986"/>
                  </a:lnTo>
                  <a:lnTo>
                    <a:pt x="88899" y="123336"/>
                  </a:lnTo>
                  <a:lnTo>
                    <a:pt x="123389" y="123336"/>
                  </a:lnTo>
                  <a:lnTo>
                    <a:pt x="117036" y="116986"/>
                  </a:lnTo>
                  <a:close/>
                </a:path>
                <a:path w="2275840" h="2275204">
                  <a:moveTo>
                    <a:pt x="123389" y="123336"/>
                  </a:moveTo>
                  <a:lnTo>
                    <a:pt x="88900" y="123336"/>
                  </a:lnTo>
                  <a:lnTo>
                    <a:pt x="95249" y="129686"/>
                  </a:lnTo>
                  <a:lnTo>
                    <a:pt x="129741" y="129686"/>
                  </a:lnTo>
                  <a:lnTo>
                    <a:pt x="123389" y="123336"/>
                  </a:lnTo>
                  <a:close/>
                </a:path>
                <a:path w="2275840" h="2275204">
                  <a:moveTo>
                    <a:pt x="129741" y="129686"/>
                  </a:moveTo>
                  <a:lnTo>
                    <a:pt x="95250" y="129686"/>
                  </a:lnTo>
                  <a:lnTo>
                    <a:pt x="127000" y="161436"/>
                  </a:lnTo>
                  <a:lnTo>
                    <a:pt x="161505" y="161436"/>
                  </a:lnTo>
                  <a:lnTo>
                    <a:pt x="129741" y="129686"/>
                  </a:lnTo>
                  <a:close/>
                </a:path>
                <a:path w="2275840" h="2275204">
                  <a:moveTo>
                    <a:pt x="161505" y="161436"/>
                  </a:moveTo>
                  <a:lnTo>
                    <a:pt x="127000" y="161436"/>
                  </a:lnTo>
                  <a:lnTo>
                    <a:pt x="133350" y="167786"/>
                  </a:lnTo>
                  <a:lnTo>
                    <a:pt x="167858" y="167786"/>
                  </a:lnTo>
                  <a:lnTo>
                    <a:pt x="161505" y="161436"/>
                  </a:lnTo>
                  <a:close/>
                </a:path>
                <a:path w="2275840" h="2275204">
                  <a:moveTo>
                    <a:pt x="167858" y="167786"/>
                  </a:moveTo>
                  <a:lnTo>
                    <a:pt x="133350" y="167786"/>
                  </a:lnTo>
                  <a:lnTo>
                    <a:pt x="158750" y="193186"/>
                  </a:lnTo>
                  <a:lnTo>
                    <a:pt x="193269" y="193186"/>
                  </a:lnTo>
                  <a:lnTo>
                    <a:pt x="167858" y="167786"/>
                  </a:lnTo>
                  <a:close/>
                </a:path>
                <a:path w="2275840" h="2275204">
                  <a:moveTo>
                    <a:pt x="193269" y="193186"/>
                  </a:moveTo>
                  <a:lnTo>
                    <a:pt x="158750" y="193186"/>
                  </a:lnTo>
                  <a:lnTo>
                    <a:pt x="165100" y="199536"/>
                  </a:lnTo>
                  <a:lnTo>
                    <a:pt x="199622" y="199536"/>
                  </a:lnTo>
                  <a:lnTo>
                    <a:pt x="193269" y="193186"/>
                  </a:lnTo>
                  <a:close/>
                </a:path>
                <a:path w="2275840" h="2275204">
                  <a:moveTo>
                    <a:pt x="199622" y="199536"/>
                  </a:moveTo>
                  <a:lnTo>
                    <a:pt x="165100" y="199536"/>
                  </a:lnTo>
                  <a:lnTo>
                    <a:pt x="171450" y="205886"/>
                  </a:lnTo>
                  <a:lnTo>
                    <a:pt x="205974" y="205886"/>
                  </a:lnTo>
                  <a:lnTo>
                    <a:pt x="199622" y="199536"/>
                  </a:lnTo>
                  <a:close/>
                </a:path>
                <a:path w="2275840" h="2275204">
                  <a:moveTo>
                    <a:pt x="205974" y="205886"/>
                  </a:moveTo>
                  <a:lnTo>
                    <a:pt x="171450" y="205886"/>
                  </a:lnTo>
                  <a:lnTo>
                    <a:pt x="177799" y="212236"/>
                  </a:lnTo>
                  <a:lnTo>
                    <a:pt x="212327" y="212236"/>
                  </a:lnTo>
                  <a:lnTo>
                    <a:pt x="205974" y="205886"/>
                  </a:lnTo>
                  <a:close/>
                </a:path>
                <a:path w="2275840" h="2275204">
                  <a:moveTo>
                    <a:pt x="212327" y="212236"/>
                  </a:moveTo>
                  <a:lnTo>
                    <a:pt x="177800" y="212236"/>
                  </a:lnTo>
                  <a:lnTo>
                    <a:pt x="184149" y="218586"/>
                  </a:lnTo>
                  <a:lnTo>
                    <a:pt x="218680" y="218586"/>
                  </a:lnTo>
                  <a:lnTo>
                    <a:pt x="212327" y="212236"/>
                  </a:lnTo>
                  <a:close/>
                </a:path>
                <a:path w="2275840" h="2275204">
                  <a:moveTo>
                    <a:pt x="218680" y="218586"/>
                  </a:moveTo>
                  <a:lnTo>
                    <a:pt x="184150" y="218586"/>
                  </a:lnTo>
                  <a:lnTo>
                    <a:pt x="190500" y="224936"/>
                  </a:lnTo>
                  <a:lnTo>
                    <a:pt x="225032" y="224936"/>
                  </a:lnTo>
                  <a:lnTo>
                    <a:pt x="218680" y="218586"/>
                  </a:lnTo>
                  <a:close/>
                </a:path>
                <a:path w="2275840" h="2275204">
                  <a:moveTo>
                    <a:pt x="225032" y="224936"/>
                  </a:moveTo>
                  <a:lnTo>
                    <a:pt x="190500" y="224936"/>
                  </a:lnTo>
                  <a:lnTo>
                    <a:pt x="196849" y="231286"/>
                  </a:lnTo>
                  <a:lnTo>
                    <a:pt x="231385" y="231286"/>
                  </a:lnTo>
                  <a:lnTo>
                    <a:pt x="225032" y="224936"/>
                  </a:lnTo>
                  <a:close/>
                </a:path>
                <a:path w="2275840" h="2275204">
                  <a:moveTo>
                    <a:pt x="231385" y="231286"/>
                  </a:moveTo>
                  <a:lnTo>
                    <a:pt x="196850" y="231286"/>
                  </a:lnTo>
                  <a:lnTo>
                    <a:pt x="203200" y="237636"/>
                  </a:lnTo>
                  <a:lnTo>
                    <a:pt x="237738" y="237636"/>
                  </a:lnTo>
                  <a:lnTo>
                    <a:pt x="231385" y="231286"/>
                  </a:lnTo>
                  <a:close/>
                </a:path>
                <a:path w="2275840" h="2275204">
                  <a:moveTo>
                    <a:pt x="237738" y="237636"/>
                  </a:moveTo>
                  <a:lnTo>
                    <a:pt x="203200" y="237636"/>
                  </a:lnTo>
                  <a:lnTo>
                    <a:pt x="209550" y="243986"/>
                  </a:lnTo>
                  <a:lnTo>
                    <a:pt x="244091" y="243986"/>
                  </a:lnTo>
                  <a:lnTo>
                    <a:pt x="237738" y="237636"/>
                  </a:lnTo>
                  <a:close/>
                </a:path>
                <a:path w="2275840" h="2275204">
                  <a:moveTo>
                    <a:pt x="244091" y="243986"/>
                  </a:moveTo>
                  <a:lnTo>
                    <a:pt x="209550" y="243986"/>
                  </a:lnTo>
                  <a:lnTo>
                    <a:pt x="215899" y="250336"/>
                  </a:lnTo>
                  <a:lnTo>
                    <a:pt x="250443" y="250336"/>
                  </a:lnTo>
                  <a:lnTo>
                    <a:pt x="244091" y="243986"/>
                  </a:lnTo>
                  <a:close/>
                </a:path>
                <a:path w="2275840" h="2275204">
                  <a:moveTo>
                    <a:pt x="250443" y="250336"/>
                  </a:moveTo>
                  <a:lnTo>
                    <a:pt x="215900" y="250336"/>
                  </a:lnTo>
                  <a:lnTo>
                    <a:pt x="222250" y="256686"/>
                  </a:lnTo>
                  <a:lnTo>
                    <a:pt x="256796" y="256686"/>
                  </a:lnTo>
                  <a:lnTo>
                    <a:pt x="250443" y="250336"/>
                  </a:lnTo>
                  <a:close/>
                </a:path>
                <a:path w="2275840" h="2275204">
                  <a:moveTo>
                    <a:pt x="256796" y="256686"/>
                  </a:moveTo>
                  <a:lnTo>
                    <a:pt x="222250" y="256686"/>
                  </a:lnTo>
                  <a:lnTo>
                    <a:pt x="228599" y="263036"/>
                  </a:lnTo>
                  <a:lnTo>
                    <a:pt x="263149" y="263036"/>
                  </a:lnTo>
                  <a:lnTo>
                    <a:pt x="256796" y="256686"/>
                  </a:lnTo>
                  <a:close/>
                </a:path>
                <a:path w="2275840" h="2275204">
                  <a:moveTo>
                    <a:pt x="263149" y="263036"/>
                  </a:moveTo>
                  <a:lnTo>
                    <a:pt x="228600" y="263036"/>
                  </a:lnTo>
                  <a:lnTo>
                    <a:pt x="234950" y="269386"/>
                  </a:lnTo>
                  <a:lnTo>
                    <a:pt x="269502" y="269386"/>
                  </a:lnTo>
                  <a:lnTo>
                    <a:pt x="263149" y="263036"/>
                  </a:lnTo>
                  <a:close/>
                </a:path>
                <a:path w="2275840" h="2275204">
                  <a:moveTo>
                    <a:pt x="269502" y="269386"/>
                  </a:moveTo>
                  <a:lnTo>
                    <a:pt x="234950" y="269386"/>
                  </a:lnTo>
                  <a:lnTo>
                    <a:pt x="241300" y="275736"/>
                  </a:lnTo>
                  <a:lnTo>
                    <a:pt x="275854" y="275736"/>
                  </a:lnTo>
                  <a:lnTo>
                    <a:pt x="269502" y="269386"/>
                  </a:lnTo>
                  <a:close/>
                </a:path>
                <a:path w="2275840" h="2275204">
                  <a:moveTo>
                    <a:pt x="275854" y="275736"/>
                  </a:moveTo>
                  <a:lnTo>
                    <a:pt x="241300" y="275736"/>
                  </a:lnTo>
                  <a:lnTo>
                    <a:pt x="247649" y="282086"/>
                  </a:lnTo>
                  <a:lnTo>
                    <a:pt x="282207" y="282086"/>
                  </a:lnTo>
                  <a:lnTo>
                    <a:pt x="275854" y="275736"/>
                  </a:lnTo>
                  <a:close/>
                </a:path>
                <a:path w="2275840" h="2275204">
                  <a:moveTo>
                    <a:pt x="282207" y="282086"/>
                  </a:moveTo>
                  <a:lnTo>
                    <a:pt x="247650" y="282086"/>
                  </a:lnTo>
                  <a:lnTo>
                    <a:pt x="254000" y="288436"/>
                  </a:lnTo>
                  <a:lnTo>
                    <a:pt x="288560" y="288436"/>
                  </a:lnTo>
                  <a:lnTo>
                    <a:pt x="282207" y="282086"/>
                  </a:lnTo>
                  <a:close/>
                </a:path>
                <a:path w="2275840" h="2275204">
                  <a:moveTo>
                    <a:pt x="288560" y="288436"/>
                  </a:moveTo>
                  <a:lnTo>
                    <a:pt x="254000" y="288436"/>
                  </a:lnTo>
                  <a:lnTo>
                    <a:pt x="260350" y="294786"/>
                  </a:lnTo>
                  <a:lnTo>
                    <a:pt x="294913" y="294786"/>
                  </a:lnTo>
                  <a:lnTo>
                    <a:pt x="288560" y="288436"/>
                  </a:lnTo>
                  <a:close/>
                </a:path>
                <a:path w="2275840" h="2275204">
                  <a:moveTo>
                    <a:pt x="294913" y="294786"/>
                  </a:moveTo>
                  <a:lnTo>
                    <a:pt x="260350" y="294786"/>
                  </a:lnTo>
                  <a:lnTo>
                    <a:pt x="266699" y="301136"/>
                  </a:lnTo>
                  <a:lnTo>
                    <a:pt x="301265" y="301136"/>
                  </a:lnTo>
                  <a:lnTo>
                    <a:pt x="294913" y="294786"/>
                  </a:lnTo>
                  <a:close/>
                </a:path>
                <a:path w="2275840" h="2275204">
                  <a:moveTo>
                    <a:pt x="301265" y="301136"/>
                  </a:moveTo>
                  <a:lnTo>
                    <a:pt x="266700" y="301136"/>
                  </a:lnTo>
                  <a:lnTo>
                    <a:pt x="273050" y="307486"/>
                  </a:lnTo>
                  <a:lnTo>
                    <a:pt x="307618" y="307486"/>
                  </a:lnTo>
                  <a:lnTo>
                    <a:pt x="301265" y="301136"/>
                  </a:lnTo>
                  <a:close/>
                </a:path>
                <a:path w="2275840" h="2275204">
                  <a:moveTo>
                    <a:pt x="307618" y="307486"/>
                  </a:moveTo>
                  <a:lnTo>
                    <a:pt x="273050" y="307486"/>
                  </a:lnTo>
                  <a:lnTo>
                    <a:pt x="279399" y="313836"/>
                  </a:lnTo>
                  <a:lnTo>
                    <a:pt x="313971" y="313836"/>
                  </a:lnTo>
                  <a:lnTo>
                    <a:pt x="307618" y="307486"/>
                  </a:lnTo>
                  <a:close/>
                </a:path>
                <a:path w="2275840" h="2275204">
                  <a:moveTo>
                    <a:pt x="313971" y="313836"/>
                  </a:moveTo>
                  <a:lnTo>
                    <a:pt x="279400" y="313836"/>
                  </a:lnTo>
                  <a:lnTo>
                    <a:pt x="285749" y="320186"/>
                  </a:lnTo>
                  <a:lnTo>
                    <a:pt x="320323" y="320186"/>
                  </a:lnTo>
                  <a:lnTo>
                    <a:pt x="313971" y="313836"/>
                  </a:lnTo>
                  <a:close/>
                </a:path>
                <a:path w="2275840" h="2275204">
                  <a:moveTo>
                    <a:pt x="320323" y="320186"/>
                  </a:moveTo>
                  <a:lnTo>
                    <a:pt x="285750" y="320186"/>
                  </a:lnTo>
                  <a:lnTo>
                    <a:pt x="292100" y="326536"/>
                  </a:lnTo>
                  <a:lnTo>
                    <a:pt x="326676" y="326536"/>
                  </a:lnTo>
                  <a:lnTo>
                    <a:pt x="320323" y="320186"/>
                  </a:lnTo>
                  <a:close/>
                </a:path>
                <a:path w="2275840" h="2275204">
                  <a:moveTo>
                    <a:pt x="326676" y="326536"/>
                  </a:moveTo>
                  <a:lnTo>
                    <a:pt x="292100" y="326536"/>
                  </a:lnTo>
                  <a:lnTo>
                    <a:pt x="298449" y="332886"/>
                  </a:lnTo>
                  <a:lnTo>
                    <a:pt x="333029" y="332886"/>
                  </a:lnTo>
                  <a:lnTo>
                    <a:pt x="326676" y="326536"/>
                  </a:lnTo>
                  <a:close/>
                </a:path>
                <a:path w="2275840" h="2275204">
                  <a:moveTo>
                    <a:pt x="333029" y="332886"/>
                  </a:moveTo>
                  <a:lnTo>
                    <a:pt x="298450" y="332886"/>
                  </a:lnTo>
                  <a:lnTo>
                    <a:pt x="304800" y="339236"/>
                  </a:lnTo>
                  <a:lnTo>
                    <a:pt x="339382" y="339236"/>
                  </a:lnTo>
                  <a:lnTo>
                    <a:pt x="333029" y="332886"/>
                  </a:lnTo>
                  <a:close/>
                </a:path>
                <a:path w="2275840" h="2275204">
                  <a:moveTo>
                    <a:pt x="339382" y="339236"/>
                  </a:moveTo>
                  <a:lnTo>
                    <a:pt x="304800" y="339236"/>
                  </a:lnTo>
                  <a:lnTo>
                    <a:pt x="311150" y="345586"/>
                  </a:lnTo>
                  <a:lnTo>
                    <a:pt x="345734" y="345586"/>
                  </a:lnTo>
                  <a:lnTo>
                    <a:pt x="339382" y="339236"/>
                  </a:lnTo>
                  <a:close/>
                </a:path>
                <a:path w="2275840" h="2275204">
                  <a:moveTo>
                    <a:pt x="345734" y="345586"/>
                  </a:moveTo>
                  <a:lnTo>
                    <a:pt x="311150" y="345586"/>
                  </a:lnTo>
                  <a:lnTo>
                    <a:pt x="317499" y="351936"/>
                  </a:lnTo>
                  <a:lnTo>
                    <a:pt x="352087" y="351936"/>
                  </a:lnTo>
                  <a:lnTo>
                    <a:pt x="345734" y="345586"/>
                  </a:lnTo>
                  <a:close/>
                </a:path>
                <a:path w="2275840" h="2275204">
                  <a:moveTo>
                    <a:pt x="352087" y="351936"/>
                  </a:moveTo>
                  <a:lnTo>
                    <a:pt x="317500" y="351936"/>
                  </a:lnTo>
                  <a:lnTo>
                    <a:pt x="323850" y="358286"/>
                  </a:lnTo>
                  <a:lnTo>
                    <a:pt x="358440" y="358286"/>
                  </a:lnTo>
                  <a:lnTo>
                    <a:pt x="352087" y="351936"/>
                  </a:lnTo>
                  <a:close/>
                </a:path>
                <a:path w="2275840" h="2275204">
                  <a:moveTo>
                    <a:pt x="358440" y="358286"/>
                  </a:moveTo>
                  <a:lnTo>
                    <a:pt x="323850" y="358286"/>
                  </a:lnTo>
                  <a:lnTo>
                    <a:pt x="330200" y="364636"/>
                  </a:lnTo>
                  <a:lnTo>
                    <a:pt x="364793" y="364636"/>
                  </a:lnTo>
                  <a:lnTo>
                    <a:pt x="358440" y="358286"/>
                  </a:lnTo>
                  <a:close/>
                </a:path>
                <a:path w="2275840" h="2275204">
                  <a:moveTo>
                    <a:pt x="364793" y="364636"/>
                  </a:moveTo>
                  <a:lnTo>
                    <a:pt x="330200" y="364636"/>
                  </a:lnTo>
                  <a:lnTo>
                    <a:pt x="336549" y="370986"/>
                  </a:lnTo>
                  <a:lnTo>
                    <a:pt x="371145" y="370986"/>
                  </a:lnTo>
                  <a:lnTo>
                    <a:pt x="364793" y="364636"/>
                  </a:lnTo>
                  <a:close/>
                </a:path>
                <a:path w="2275840" h="2275204">
                  <a:moveTo>
                    <a:pt x="371145" y="370986"/>
                  </a:moveTo>
                  <a:lnTo>
                    <a:pt x="336550" y="370986"/>
                  </a:lnTo>
                  <a:lnTo>
                    <a:pt x="342900" y="377336"/>
                  </a:lnTo>
                  <a:lnTo>
                    <a:pt x="377498" y="377336"/>
                  </a:lnTo>
                  <a:lnTo>
                    <a:pt x="371145" y="370986"/>
                  </a:lnTo>
                  <a:close/>
                </a:path>
                <a:path w="2275840" h="2275204">
                  <a:moveTo>
                    <a:pt x="377498" y="377336"/>
                  </a:moveTo>
                  <a:lnTo>
                    <a:pt x="342900" y="377336"/>
                  </a:lnTo>
                  <a:lnTo>
                    <a:pt x="349250" y="383686"/>
                  </a:lnTo>
                  <a:lnTo>
                    <a:pt x="383851" y="383686"/>
                  </a:lnTo>
                  <a:lnTo>
                    <a:pt x="377498" y="377336"/>
                  </a:lnTo>
                  <a:close/>
                </a:path>
                <a:path w="2275840" h="2275204">
                  <a:moveTo>
                    <a:pt x="383851" y="383686"/>
                  </a:moveTo>
                  <a:lnTo>
                    <a:pt x="349250" y="383686"/>
                  </a:lnTo>
                  <a:lnTo>
                    <a:pt x="355599" y="390036"/>
                  </a:lnTo>
                  <a:lnTo>
                    <a:pt x="390204" y="390036"/>
                  </a:lnTo>
                  <a:lnTo>
                    <a:pt x="383851" y="383686"/>
                  </a:lnTo>
                  <a:close/>
                </a:path>
                <a:path w="2275840" h="2275204">
                  <a:moveTo>
                    <a:pt x="390204" y="390036"/>
                  </a:moveTo>
                  <a:lnTo>
                    <a:pt x="355600" y="390036"/>
                  </a:lnTo>
                  <a:lnTo>
                    <a:pt x="361949" y="396386"/>
                  </a:lnTo>
                  <a:lnTo>
                    <a:pt x="396556" y="396386"/>
                  </a:lnTo>
                  <a:lnTo>
                    <a:pt x="390204" y="390036"/>
                  </a:lnTo>
                  <a:close/>
                </a:path>
                <a:path w="2275840" h="2275204">
                  <a:moveTo>
                    <a:pt x="396556" y="396386"/>
                  </a:moveTo>
                  <a:lnTo>
                    <a:pt x="361950" y="396386"/>
                  </a:lnTo>
                  <a:lnTo>
                    <a:pt x="368299" y="402736"/>
                  </a:lnTo>
                  <a:lnTo>
                    <a:pt x="402909" y="402736"/>
                  </a:lnTo>
                  <a:lnTo>
                    <a:pt x="396556" y="396386"/>
                  </a:lnTo>
                  <a:close/>
                </a:path>
                <a:path w="2275840" h="2275204">
                  <a:moveTo>
                    <a:pt x="402909" y="402736"/>
                  </a:moveTo>
                  <a:lnTo>
                    <a:pt x="368300" y="402736"/>
                  </a:lnTo>
                  <a:lnTo>
                    <a:pt x="374650" y="409086"/>
                  </a:lnTo>
                  <a:lnTo>
                    <a:pt x="409262" y="409086"/>
                  </a:lnTo>
                  <a:lnTo>
                    <a:pt x="402909" y="402736"/>
                  </a:lnTo>
                  <a:close/>
                </a:path>
                <a:path w="2275840" h="2275204">
                  <a:moveTo>
                    <a:pt x="409262" y="409086"/>
                  </a:moveTo>
                  <a:lnTo>
                    <a:pt x="374650" y="409086"/>
                  </a:lnTo>
                  <a:lnTo>
                    <a:pt x="381000" y="415436"/>
                  </a:lnTo>
                  <a:lnTo>
                    <a:pt x="415615" y="415436"/>
                  </a:lnTo>
                  <a:lnTo>
                    <a:pt x="409262" y="409086"/>
                  </a:lnTo>
                  <a:close/>
                </a:path>
                <a:path w="2275840" h="2275204">
                  <a:moveTo>
                    <a:pt x="415615" y="415436"/>
                  </a:moveTo>
                  <a:lnTo>
                    <a:pt x="381000" y="415436"/>
                  </a:lnTo>
                  <a:lnTo>
                    <a:pt x="387349" y="421786"/>
                  </a:lnTo>
                  <a:lnTo>
                    <a:pt x="421967" y="421786"/>
                  </a:lnTo>
                  <a:lnTo>
                    <a:pt x="415615" y="415436"/>
                  </a:lnTo>
                  <a:close/>
                </a:path>
                <a:path w="2275840" h="2275204">
                  <a:moveTo>
                    <a:pt x="421967" y="421786"/>
                  </a:moveTo>
                  <a:lnTo>
                    <a:pt x="387350" y="421786"/>
                  </a:lnTo>
                  <a:lnTo>
                    <a:pt x="393700" y="428136"/>
                  </a:lnTo>
                  <a:lnTo>
                    <a:pt x="428320" y="428136"/>
                  </a:lnTo>
                  <a:lnTo>
                    <a:pt x="421967" y="421786"/>
                  </a:lnTo>
                  <a:close/>
                </a:path>
                <a:path w="2275840" h="2275204">
                  <a:moveTo>
                    <a:pt x="428320" y="428136"/>
                  </a:moveTo>
                  <a:lnTo>
                    <a:pt x="393700" y="428136"/>
                  </a:lnTo>
                  <a:lnTo>
                    <a:pt x="400050" y="434486"/>
                  </a:lnTo>
                  <a:lnTo>
                    <a:pt x="434673" y="434486"/>
                  </a:lnTo>
                  <a:lnTo>
                    <a:pt x="428320" y="428136"/>
                  </a:lnTo>
                  <a:close/>
                </a:path>
                <a:path w="2275840" h="2275204">
                  <a:moveTo>
                    <a:pt x="434673" y="434486"/>
                  </a:moveTo>
                  <a:lnTo>
                    <a:pt x="400050" y="434486"/>
                  </a:lnTo>
                  <a:lnTo>
                    <a:pt x="406399" y="440836"/>
                  </a:lnTo>
                  <a:lnTo>
                    <a:pt x="441025" y="440836"/>
                  </a:lnTo>
                  <a:lnTo>
                    <a:pt x="434673" y="434486"/>
                  </a:lnTo>
                  <a:close/>
                </a:path>
                <a:path w="2275840" h="2275204">
                  <a:moveTo>
                    <a:pt x="441025" y="440836"/>
                  </a:moveTo>
                  <a:lnTo>
                    <a:pt x="406400" y="440836"/>
                  </a:lnTo>
                  <a:lnTo>
                    <a:pt x="412750" y="447186"/>
                  </a:lnTo>
                  <a:lnTo>
                    <a:pt x="447378" y="447186"/>
                  </a:lnTo>
                  <a:lnTo>
                    <a:pt x="441025" y="440836"/>
                  </a:lnTo>
                  <a:close/>
                </a:path>
                <a:path w="2275840" h="2275204">
                  <a:moveTo>
                    <a:pt x="447378" y="447186"/>
                  </a:moveTo>
                  <a:lnTo>
                    <a:pt x="412750" y="447186"/>
                  </a:lnTo>
                  <a:lnTo>
                    <a:pt x="419100" y="453536"/>
                  </a:lnTo>
                  <a:lnTo>
                    <a:pt x="453731" y="453536"/>
                  </a:lnTo>
                  <a:lnTo>
                    <a:pt x="447378" y="447186"/>
                  </a:lnTo>
                  <a:close/>
                </a:path>
                <a:path w="2275840" h="2275204">
                  <a:moveTo>
                    <a:pt x="453731" y="453536"/>
                  </a:moveTo>
                  <a:lnTo>
                    <a:pt x="419100" y="453536"/>
                  </a:lnTo>
                  <a:lnTo>
                    <a:pt x="425450" y="459886"/>
                  </a:lnTo>
                  <a:lnTo>
                    <a:pt x="460084" y="459886"/>
                  </a:lnTo>
                  <a:lnTo>
                    <a:pt x="453731" y="453536"/>
                  </a:lnTo>
                  <a:close/>
                </a:path>
                <a:path w="2275840" h="2275204">
                  <a:moveTo>
                    <a:pt x="460084" y="459886"/>
                  </a:moveTo>
                  <a:lnTo>
                    <a:pt x="425450" y="459886"/>
                  </a:lnTo>
                  <a:lnTo>
                    <a:pt x="431800" y="466236"/>
                  </a:lnTo>
                  <a:lnTo>
                    <a:pt x="466436" y="466236"/>
                  </a:lnTo>
                  <a:lnTo>
                    <a:pt x="460084" y="459886"/>
                  </a:lnTo>
                  <a:close/>
                </a:path>
                <a:path w="2275840" h="2275204">
                  <a:moveTo>
                    <a:pt x="466436" y="466236"/>
                  </a:moveTo>
                  <a:lnTo>
                    <a:pt x="431800" y="466236"/>
                  </a:lnTo>
                  <a:lnTo>
                    <a:pt x="438149" y="472586"/>
                  </a:lnTo>
                  <a:lnTo>
                    <a:pt x="472789" y="472586"/>
                  </a:lnTo>
                  <a:lnTo>
                    <a:pt x="466436" y="466236"/>
                  </a:lnTo>
                  <a:close/>
                </a:path>
                <a:path w="2275840" h="2275204">
                  <a:moveTo>
                    <a:pt x="472789" y="472586"/>
                  </a:moveTo>
                  <a:lnTo>
                    <a:pt x="438150" y="472586"/>
                  </a:lnTo>
                  <a:lnTo>
                    <a:pt x="444499" y="478936"/>
                  </a:lnTo>
                  <a:lnTo>
                    <a:pt x="479142" y="478936"/>
                  </a:lnTo>
                  <a:lnTo>
                    <a:pt x="472789" y="472586"/>
                  </a:lnTo>
                  <a:close/>
                </a:path>
                <a:path w="2275840" h="2275204">
                  <a:moveTo>
                    <a:pt x="479142" y="478936"/>
                  </a:moveTo>
                  <a:lnTo>
                    <a:pt x="444500" y="478936"/>
                  </a:lnTo>
                  <a:lnTo>
                    <a:pt x="450849" y="485286"/>
                  </a:lnTo>
                  <a:lnTo>
                    <a:pt x="485495" y="485286"/>
                  </a:lnTo>
                  <a:lnTo>
                    <a:pt x="479142" y="478936"/>
                  </a:lnTo>
                  <a:close/>
                </a:path>
                <a:path w="2275840" h="2275204">
                  <a:moveTo>
                    <a:pt x="485495" y="485286"/>
                  </a:moveTo>
                  <a:lnTo>
                    <a:pt x="450850" y="485286"/>
                  </a:lnTo>
                  <a:lnTo>
                    <a:pt x="457199" y="491636"/>
                  </a:lnTo>
                  <a:lnTo>
                    <a:pt x="491847" y="491636"/>
                  </a:lnTo>
                  <a:lnTo>
                    <a:pt x="485495" y="485286"/>
                  </a:lnTo>
                  <a:close/>
                </a:path>
                <a:path w="2275840" h="2275204">
                  <a:moveTo>
                    <a:pt x="491847" y="491636"/>
                  </a:moveTo>
                  <a:lnTo>
                    <a:pt x="457200" y="491636"/>
                  </a:lnTo>
                  <a:lnTo>
                    <a:pt x="463550" y="497986"/>
                  </a:lnTo>
                  <a:lnTo>
                    <a:pt x="498200" y="497986"/>
                  </a:lnTo>
                  <a:lnTo>
                    <a:pt x="491847" y="491636"/>
                  </a:lnTo>
                  <a:close/>
                </a:path>
                <a:path w="2275840" h="2275204">
                  <a:moveTo>
                    <a:pt x="498200" y="497986"/>
                  </a:moveTo>
                  <a:lnTo>
                    <a:pt x="463550" y="497986"/>
                  </a:lnTo>
                  <a:lnTo>
                    <a:pt x="469900" y="504336"/>
                  </a:lnTo>
                  <a:lnTo>
                    <a:pt x="504553" y="504336"/>
                  </a:lnTo>
                  <a:lnTo>
                    <a:pt x="498200" y="497986"/>
                  </a:lnTo>
                  <a:close/>
                </a:path>
                <a:path w="2275840" h="2275204">
                  <a:moveTo>
                    <a:pt x="504553" y="504336"/>
                  </a:moveTo>
                  <a:lnTo>
                    <a:pt x="469900" y="504336"/>
                  </a:lnTo>
                  <a:lnTo>
                    <a:pt x="476249" y="510686"/>
                  </a:lnTo>
                  <a:lnTo>
                    <a:pt x="510906" y="510686"/>
                  </a:lnTo>
                  <a:lnTo>
                    <a:pt x="504553" y="504336"/>
                  </a:lnTo>
                  <a:close/>
                </a:path>
                <a:path w="2275840" h="2275204">
                  <a:moveTo>
                    <a:pt x="510906" y="510686"/>
                  </a:moveTo>
                  <a:lnTo>
                    <a:pt x="476250" y="510686"/>
                  </a:lnTo>
                  <a:lnTo>
                    <a:pt x="482600" y="517036"/>
                  </a:lnTo>
                  <a:lnTo>
                    <a:pt x="517258" y="517036"/>
                  </a:lnTo>
                  <a:lnTo>
                    <a:pt x="510906" y="510686"/>
                  </a:lnTo>
                  <a:close/>
                </a:path>
                <a:path w="2275840" h="2275204">
                  <a:moveTo>
                    <a:pt x="517258" y="517036"/>
                  </a:moveTo>
                  <a:lnTo>
                    <a:pt x="482600" y="517036"/>
                  </a:lnTo>
                  <a:lnTo>
                    <a:pt x="488950" y="523386"/>
                  </a:lnTo>
                  <a:lnTo>
                    <a:pt x="523611" y="523386"/>
                  </a:lnTo>
                  <a:lnTo>
                    <a:pt x="517258" y="517036"/>
                  </a:lnTo>
                  <a:close/>
                </a:path>
                <a:path w="2275840" h="2275204">
                  <a:moveTo>
                    <a:pt x="523611" y="523386"/>
                  </a:moveTo>
                  <a:lnTo>
                    <a:pt x="488950" y="523386"/>
                  </a:lnTo>
                  <a:lnTo>
                    <a:pt x="495300" y="529736"/>
                  </a:lnTo>
                  <a:lnTo>
                    <a:pt x="529964" y="529736"/>
                  </a:lnTo>
                  <a:lnTo>
                    <a:pt x="523611" y="523386"/>
                  </a:lnTo>
                  <a:close/>
                </a:path>
                <a:path w="2275840" h="2275204">
                  <a:moveTo>
                    <a:pt x="529964" y="529736"/>
                  </a:moveTo>
                  <a:lnTo>
                    <a:pt x="495300" y="529736"/>
                  </a:lnTo>
                  <a:lnTo>
                    <a:pt x="501650" y="536086"/>
                  </a:lnTo>
                  <a:lnTo>
                    <a:pt x="536317" y="536086"/>
                  </a:lnTo>
                  <a:lnTo>
                    <a:pt x="529964" y="529736"/>
                  </a:lnTo>
                  <a:close/>
                </a:path>
                <a:path w="2275840" h="2275204">
                  <a:moveTo>
                    <a:pt x="536317" y="536086"/>
                  </a:moveTo>
                  <a:lnTo>
                    <a:pt x="501650" y="536086"/>
                  </a:lnTo>
                  <a:lnTo>
                    <a:pt x="507999" y="542436"/>
                  </a:lnTo>
                  <a:lnTo>
                    <a:pt x="542669" y="542436"/>
                  </a:lnTo>
                  <a:lnTo>
                    <a:pt x="536317" y="536086"/>
                  </a:lnTo>
                  <a:close/>
                </a:path>
                <a:path w="2275840" h="2275204">
                  <a:moveTo>
                    <a:pt x="542669" y="542436"/>
                  </a:moveTo>
                  <a:lnTo>
                    <a:pt x="508000" y="542436"/>
                  </a:lnTo>
                  <a:lnTo>
                    <a:pt x="514349" y="548786"/>
                  </a:lnTo>
                  <a:lnTo>
                    <a:pt x="549022" y="548786"/>
                  </a:lnTo>
                  <a:lnTo>
                    <a:pt x="542669" y="542436"/>
                  </a:lnTo>
                  <a:close/>
                </a:path>
                <a:path w="2275840" h="2275204">
                  <a:moveTo>
                    <a:pt x="549022" y="548786"/>
                  </a:moveTo>
                  <a:lnTo>
                    <a:pt x="514350" y="548786"/>
                  </a:lnTo>
                  <a:lnTo>
                    <a:pt x="527049" y="561486"/>
                  </a:lnTo>
                  <a:lnTo>
                    <a:pt x="561727" y="561486"/>
                  </a:lnTo>
                  <a:lnTo>
                    <a:pt x="549022" y="548786"/>
                  </a:lnTo>
                  <a:close/>
                </a:path>
                <a:path w="2275840" h="2275204">
                  <a:moveTo>
                    <a:pt x="561727" y="561486"/>
                  </a:moveTo>
                  <a:lnTo>
                    <a:pt x="527050" y="561486"/>
                  </a:lnTo>
                  <a:lnTo>
                    <a:pt x="533400" y="567836"/>
                  </a:lnTo>
                  <a:lnTo>
                    <a:pt x="568080" y="567836"/>
                  </a:lnTo>
                  <a:lnTo>
                    <a:pt x="561727" y="561486"/>
                  </a:lnTo>
                  <a:close/>
                </a:path>
                <a:path w="2275840" h="2275204">
                  <a:moveTo>
                    <a:pt x="568080" y="567836"/>
                  </a:moveTo>
                  <a:lnTo>
                    <a:pt x="533400" y="567836"/>
                  </a:lnTo>
                  <a:lnTo>
                    <a:pt x="539750" y="574186"/>
                  </a:lnTo>
                  <a:lnTo>
                    <a:pt x="574433" y="574186"/>
                  </a:lnTo>
                  <a:lnTo>
                    <a:pt x="568080" y="567836"/>
                  </a:lnTo>
                  <a:close/>
                </a:path>
                <a:path w="2275840" h="2275204">
                  <a:moveTo>
                    <a:pt x="574433" y="574186"/>
                  </a:moveTo>
                  <a:lnTo>
                    <a:pt x="539750" y="574186"/>
                  </a:lnTo>
                  <a:lnTo>
                    <a:pt x="546099" y="580536"/>
                  </a:lnTo>
                  <a:lnTo>
                    <a:pt x="580786" y="580536"/>
                  </a:lnTo>
                  <a:lnTo>
                    <a:pt x="574433" y="574186"/>
                  </a:lnTo>
                  <a:close/>
                </a:path>
                <a:path w="2275840" h="2275204">
                  <a:moveTo>
                    <a:pt x="580786" y="580536"/>
                  </a:moveTo>
                  <a:lnTo>
                    <a:pt x="546100" y="580536"/>
                  </a:lnTo>
                  <a:lnTo>
                    <a:pt x="552450" y="586886"/>
                  </a:lnTo>
                  <a:lnTo>
                    <a:pt x="587138" y="586886"/>
                  </a:lnTo>
                  <a:lnTo>
                    <a:pt x="580786" y="580536"/>
                  </a:lnTo>
                  <a:close/>
                </a:path>
                <a:path w="2275840" h="2275204">
                  <a:moveTo>
                    <a:pt x="587138" y="586886"/>
                  </a:moveTo>
                  <a:lnTo>
                    <a:pt x="552450" y="586886"/>
                  </a:lnTo>
                  <a:lnTo>
                    <a:pt x="558800" y="593236"/>
                  </a:lnTo>
                  <a:lnTo>
                    <a:pt x="593491" y="593236"/>
                  </a:lnTo>
                  <a:lnTo>
                    <a:pt x="587138" y="586886"/>
                  </a:lnTo>
                  <a:close/>
                </a:path>
                <a:path w="2275840" h="2275204">
                  <a:moveTo>
                    <a:pt x="593491" y="593236"/>
                  </a:moveTo>
                  <a:lnTo>
                    <a:pt x="558800" y="593236"/>
                  </a:lnTo>
                  <a:lnTo>
                    <a:pt x="565150" y="599586"/>
                  </a:lnTo>
                  <a:lnTo>
                    <a:pt x="599844" y="599586"/>
                  </a:lnTo>
                  <a:lnTo>
                    <a:pt x="593491" y="593236"/>
                  </a:lnTo>
                  <a:close/>
                </a:path>
                <a:path w="2275840" h="2275204">
                  <a:moveTo>
                    <a:pt x="599844" y="599586"/>
                  </a:moveTo>
                  <a:lnTo>
                    <a:pt x="565150" y="599586"/>
                  </a:lnTo>
                  <a:lnTo>
                    <a:pt x="571500" y="605936"/>
                  </a:lnTo>
                  <a:lnTo>
                    <a:pt x="606197" y="605936"/>
                  </a:lnTo>
                  <a:lnTo>
                    <a:pt x="599844" y="599586"/>
                  </a:lnTo>
                  <a:close/>
                </a:path>
                <a:path w="2275840" h="2275204">
                  <a:moveTo>
                    <a:pt x="606197" y="605936"/>
                  </a:moveTo>
                  <a:lnTo>
                    <a:pt x="571500" y="605936"/>
                  </a:lnTo>
                  <a:lnTo>
                    <a:pt x="577849" y="612286"/>
                  </a:lnTo>
                  <a:lnTo>
                    <a:pt x="612549" y="612286"/>
                  </a:lnTo>
                  <a:lnTo>
                    <a:pt x="606197" y="605936"/>
                  </a:lnTo>
                  <a:close/>
                </a:path>
                <a:path w="2275840" h="2275204">
                  <a:moveTo>
                    <a:pt x="612549" y="612286"/>
                  </a:moveTo>
                  <a:lnTo>
                    <a:pt x="577850" y="612286"/>
                  </a:lnTo>
                  <a:lnTo>
                    <a:pt x="584200" y="618636"/>
                  </a:lnTo>
                  <a:lnTo>
                    <a:pt x="618902" y="618636"/>
                  </a:lnTo>
                  <a:lnTo>
                    <a:pt x="612549" y="612286"/>
                  </a:lnTo>
                  <a:close/>
                </a:path>
                <a:path w="2275840" h="2275204">
                  <a:moveTo>
                    <a:pt x="618902" y="618636"/>
                  </a:moveTo>
                  <a:lnTo>
                    <a:pt x="584200" y="618636"/>
                  </a:lnTo>
                  <a:lnTo>
                    <a:pt x="590549" y="624986"/>
                  </a:lnTo>
                  <a:lnTo>
                    <a:pt x="625255" y="624986"/>
                  </a:lnTo>
                  <a:lnTo>
                    <a:pt x="618902" y="618636"/>
                  </a:lnTo>
                  <a:close/>
                </a:path>
                <a:path w="2275840" h="2275204">
                  <a:moveTo>
                    <a:pt x="625255" y="624986"/>
                  </a:moveTo>
                  <a:lnTo>
                    <a:pt x="590550" y="624986"/>
                  </a:lnTo>
                  <a:lnTo>
                    <a:pt x="596899" y="631336"/>
                  </a:lnTo>
                  <a:lnTo>
                    <a:pt x="631608" y="631336"/>
                  </a:lnTo>
                  <a:lnTo>
                    <a:pt x="625255" y="624986"/>
                  </a:lnTo>
                  <a:close/>
                </a:path>
                <a:path w="2275840" h="2275204">
                  <a:moveTo>
                    <a:pt x="631608" y="631336"/>
                  </a:moveTo>
                  <a:lnTo>
                    <a:pt x="596900" y="631336"/>
                  </a:lnTo>
                  <a:lnTo>
                    <a:pt x="603249" y="637686"/>
                  </a:lnTo>
                  <a:lnTo>
                    <a:pt x="637960" y="637686"/>
                  </a:lnTo>
                  <a:lnTo>
                    <a:pt x="631608" y="631336"/>
                  </a:lnTo>
                  <a:close/>
                </a:path>
                <a:path w="2275840" h="2275204">
                  <a:moveTo>
                    <a:pt x="637960" y="637686"/>
                  </a:moveTo>
                  <a:lnTo>
                    <a:pt x="603250" y="637686"/>
                  </a:lnTo>
                  <a:lnTo>
                    <a:pt x="609599" y="644036"/>
                  </a:lnTo>
                  <a:lnTo>
                    <a:pt x="644313" y="644036"/>
                  </a:lnTo>
                  <a:lnTo>
                    <a:pt x="637960" y="637686"/>
                  </a:lnTo>
                  <a:close/>
                </a:path>
                <a:path w="2275840" h="2275204">
                  <a:moveTo>
                    <a:pt x="644313" y="644036"/>
                  </a:moveTo>
                  <a:lnTo>
                    <a:pt x="609600" y="644036"/>
                  </a:lnTo>
                  <a:lnTo>
                    <a:pt x="615949" y="650386"/>
                  </a:lnTo>
                  <a:lnTo>
                    <a:pt x="650666" y="650386"/>
                  </a:lnTo>
                  <a:lnTo>
                    <a:pt x="644313" y="644036"/>
                  </a:lnTo>
                  <a:close/>
                </a:path>
                <a:path w="2275840" h="2275204">
                  <a:moveTo>
                    <a:pt x="650666" y="650386"/>
                  </a:moveTo>
                  <a:lnTo>
                    <a:pt x="615950" y="650386"/>
                  </a:lnTo>
                  <a:lnTo>
                    <a:pt x="652780" y="687216"/>
                  </a:lnTo>
                  <a:lnTo>
                    <a:pt x="687512" y="687216"/>
                  </a:lnTo>
                  <a:lnTo>
                    <a:pt x="650666" y="650386"/>
                  </a:lnTo>
                  <a:close/>
                </a:path>
                <a:path w="2275840" h="2275204">
                  <a:moveTo>
                    <a:pt x="687512" y="687216"/>
                  </a:moveTo>
                  <a:lnTo>
                    <a:pt x="652780" y="687216"/>
                  </a:lnTo>
                  <a:lnTo>
                    <a:pt x="674370" y="708806"/>
                  </a:lnTo>
                  <a:lnTo>
                    <a:pt x="709111" y="708806"/>
                  </a:lnTo>
                  <a:lnTo>
                    <a:pt x="687512" y="687216"/>
                  </a:lnTo>
                  <a:close/>
                </a:path>
                <a:path w="2275840" h="2275204">
                  <a:moveTo>
                    <a:pt x="709111" y="708806"/>
                  </a:moveTo>
                  <a:lnTo>
                    <a:pt x="674370" y="708806"/>
                  </a:lnTo>
                  <a:lnTo>
                    <a:pt x="684530" y="718966"/>
                  </a:lnTo>
                  <a:lnTo>
                    <a:pt x="719275" y="718966"/>
                  </a:lnTo>
                  <a:lnTo>
                    <a:pt x="709111" y="708806"/>
                  </a:lnTo>
                  <a:close/>
                </a:path>
                <a:path w="2275840" h="2275204">
                  <a:moveTo>
                    <a:pt x="719275" y="718966"/>
                  </a:moveTo>
                  <a:lnTo>
                    <a:pt x="684530" y="718966"/>
                  </a:lnTo>
                  <a:lnTo>
                    <a:pt x="709930" y="744366"/>
                  </a:lnTo>
                  <a:lnTo>
                    <a:pt x="744686" y="744366"/>
                  </a:lnTo>
                  <a:lnTo>
                    <a:pt x="719275" y="718966"/>
                  </a:lnTo>
                  <a:close/>
                </a:path>
                <a:path w="2275840" h="2275204">
                  <a:moveTo>
                    <a:pt x="744686" y="744366"/>
                  </a:moveTo>
                  <a:lnTo>
                    <a:pt x="709930" y="744366"/>
                  </a:lnTo>
                  <a:lnTo>
                    <a:pt x="728980" y="763416"/>
                  </a:lnTo>
                  <a:lnTo>
                    <a:pt x="763744" y="763416"/>
                  </a:lnTo>
                  <a:lnTo>
                    <a:pt x="744686" y="744366"/>
                  </a:lnTo>
                  <a:close/>
                </a:path>
                <a:path w="2275840" h="2275204">
                  <a:moveTo>
                    <a:pt x="763744" y="763416"/>
                  </a:moveTo>
                  <a:lnTo>
                    <a:pt x="728980" y="763416"/>
                  </a:lnTo>
                  <a:lnTo>
                    <a:pt x="741680" y="776116"/>
                  </a:lnTo>
                  <a:lnTo>
                    <a:pt x="776450" y="776116"/>
                  </a:lnTo>
                  <a:lnTo>
                    <a:pt x="763744" y="763416"/>
                  </a:lnTo>
                  <a:close/>
                </a:path>
                <a:path w="2275840" h="2275204">
                  <a:moveTo>
                    <a:pt x="776450" y="776116"/>
                  </a:moveTo>
                  <a:lnTo>
                    <a:pt x="741680" y="776116"/>
                  </a:lnTo>
                  <a:lnTo>
                    <a:pt x="748030" y="782466"/>
                  </a:lnTo>
                  <a:lnTo>
                    <a:pt x="782803" y="782466"/>
                  </a:lnTo>
                  <a:lnTo>
                    <a:pt x="776450" y="776116"/>
                  </a:lnTo>
                  <a:close/>
                </a:path>
                <a:path w="2275840" h="2275204">
                  <a:moveTo>
                    <a:pt x="782803" y="782466"/>
                  </a:moveTo>
                  <a:lnTo>
                    <a:pt x="748030" y="782466"/>
                  </a:lnTo>
                  <a:lnTo>
                    <a:pt x="750569" y="785006"/>
                  </a:lnTo>
                  <a:lnTo>
                    <a:pt x="785344" y="785006"/>
                  </a:lnTo>
                  <a:lnTo>
                    <a:pt x="782803" y="782466"/>
                  </a:lnTo>
                  <a:close/>
                </a:path>
                <a:path w="2275840" h="2275204">
                  <a:moveTo>
                    <a:pt x="785344" y="785006"/>
                  </a:moveTo>
                  <a:lnTo>
                    <a:pt x="750570" y="785006"/>
                  </a:lnTo>
                  <a:lnTo>
                    <a:pt x="767080" y="801516"/>
                  </a:lnTo>
                  <a:lnTo>
                    <a:pt x="801861" y="801516"/>
                  </a:lnTo>
                  <a:lnTo>
                    <a:pt x="785344" y="785006"/>
                  </a:lnTo>
                  <a:close/>
                </a:path>
                <a:path w="2275840" h="2275204">
                  <a:moveTo>
                    <a:pt x="801861" y="801516"/>
                  </a:moveTo>
                  <a:lnTo>
                    <a:pt x="767080" y="801516"/>
                  </a:lnTo>
                  <a:lnTo>
                    <a:pt x="769619" y="804056"/>
                  </a:lnTo>
                  <a:lnTo>
                    <a:pt x="804402" y="804056"/>
                  </a:lnTo>
                  <a:lnTo>
                    <a:pt x="801861" y="801516"/>
                  </a:lnTo>
                  <a:close/>
                </a:path>
                <a:path w="2275840" h="2275204">
                  <a:moveTo>
                    <a:pt x="804402" y="804056"/>
                  </a:moveTo>
                  <a:lnTo>
                    <a:pt x="769620" y="804056"/>
                  </a:lnTo>
                  <a:lnTo>
                    <a:pt x="775970" y="810406"/>
                  </a:lnTo>
                  <a:lnTo>
                    <a:pt x="810755" y="810406"/>
                  </a:lnTo>
                  <a:lnTo>
                    <a:pt x="804402" y="804056"/>
                  </a:lnTo>
                  <a:close/>
                </a:path>
                <a:path w="2275840" h="2275204">
                  <a:moveTo>
                    <a:pt x="810755" y="810406"/>
                  </a:moveTo>
                  <a:lnTo>
                    <a:pt x="775970" y="810406"/>
                  </a:lnTo>
                  <a:lnTo>
                    <a:pt x="779780" y="814216"/>
                  </a:lnTo>
                  <a:lnTo>
                    <a:pt x="814566" y="814216"/>
                  </a:lnTo>
                  <a:lnTo>
                    <a:pt x="810755" y="810406"/>
                  </a:lnTo>
                  <a:close/>
                </a:path>
                <a:path w="2275840" h="2275204">
                  <a:moveTo>
                    <a:pt x="814566" y="814216"/>
                  </a:moveTo>
                  <a:lnTo>
                    <a:pt x="779780" y="814216"/>
                  </a:lnTo>
                  <a:lnTo>
                    <a:pt x="782319" y="816756"/>
                  </a:lnTo>
                  <a:lnTo>
                    <a:pt x="817107" y="816756"/>
                  </a:lnTo>
                  <a:lnTo>
                    <a:pt x="814566" y="814216"/>
                  </a:lnTo>
                  <a:close/>
                </a:path>
                <a:path w="2275840" h="2275204">
                  <a:moveTo>
                    <a:pt x="817107" y="816756"/>
                  </a:moveTo>
                  <a:lnTo>
                    <a:pt x="782320" y="816756"/>
                  </a:lnTo>
                  <a:lnTo>
                    <a:pt x="786130" y="820566"/>
                  </a:lnTo>
                  <a:lnTo>
                    <a:pt x="820919" y="820566"/>
                  </a:lnTo>
                  <a:lnTo>
                    <a:pt x="817107" y="816756"/>
                  </a:lnTo>
                  <a:close/>
                </a:path>
                <a:path w="2275840" h="2275204">
                  <a:moveTo>
                    <a:pt x="820919" y="820566"/>
                  </a:moveTo>
                  <a:lnTo>
                    <a:pt x="786130" y="820566"/>
                  </a:lnTo>
                  <a:lnTo>
                    <a:pt x="788669" y="823106"/>
                  </a:lnTo>
                  <a:lnTo>
                    <a:pt x="823460" y="823106"/>
                  </a:lnTo>
                  <a:lnTo>
                    <a:pt x="820919" y="820566"/>
                  </a:lnTo>
                  <a:close/>
                </a:path>
                <a:path w="2275840" h="2275204">
                  <a:moveTo>
                    <a:pt x="823460" y="823106"/>
                  </a:moveTo>
                  <a:lnTo>
                    <a:pt x="788670" y="823106"/>
                  </a:lnTo>
                  <a:lnTo>
                    <a:pt x="792480" y="826916"/>
                  </a:lnTo>
                  <a:lnTo>
                    <a:pt x="827272" y="826916"/>
                  </a:lnTo>
                  <a:lnTo>
                    <a:pt x="823460" y="823106"/>
                  </a:lnTo>
                  <a:close/>
                </a:path>
                <a:path w="2275840" h="2275204">
                  <a:moveTo>
                    <a:pt x="827272" y="826916"/>
                  </a:moveTo>
                  <a:lnTo>
                    <a:pt x="792480" y="826916"/>
                  </a:lnTo>
                  <a:lnTo>
                    <a:pt x="798830" y="833266"/>
                  </a:lnTo>
                  <a:lnTo>
                    <a:pt x="833625" y="833266"/>
                  </a:lnTo>
                  <a:lnTo>
                    <a:pt x="827272" y="826916"/>
                  </a:lnTo>
                  <a:close/>
                </a:path>
                <a:path w="2275840" h="2275204">
                  <a:moveTo>
                    <a:pt x="833625" y="833266"/>
                  </a:moveTo>
                  <a:lnTo>
                    <a:pt x="798830" y="833266"/>
                  </a:lnTo>
                  <a:lnTo>
                    <a:pt x="805180" y="839616"/>
                  </a:lnTo>
                  <a:lnTo>
                    <a:pt x="839977" y="839616"/>
                  </a:lnTo>
                  <a:lnTo>
                    <a:pt x="833625" y="833266"/>
                  </a:lnTo>
                  <a:close/>
                </a:path>
                <a:path w="2275840" h="2275204">
                  <a:moveTo>
                    <a:pt x="839977" y="839616"/>
                  </a:moveTo>
                  <a:lnTo>
                    <a:pt x="805180" y="839616"/>
                  </a:lnTo>
                  <a:lnTo>
                    <a:pt x="807720" y="842156"/>
                  </a:lnTo>
                  <a:lnTo>
                    <a:pt x="842518" y="842156"/>
                  </a:lnTo>
                  <a:lnTo>
                    <a:pt x="839977" y="839616"/>
                  </a:lnTo>
                  <a:close/>
                </a:path>
                <a:path w="2275840" h="2275204">
                  <a:moveTo>
                    <a:pt x="842518" y="842156"/>
                  </a:moveTo>
                  <a:lnTo>
                    <a:pt x="807720" y="842156"/>
                  </a:lnTo>
                  <a:lnTo>
                    <a:pt x="814070" y="848506"/>
                  </a:lnTo>
                  <a:lnTo>
                    <a:pt x="848871" y="848506"/>
                  </a:lnTo>
                  <a:lnTo>
                    <a:pt x="842518" y="842156"/>
                  </a:lnTo>
                  <a:close/>
                </a:path>
                <a:path w="2275840" h="2275204">
                  <a:moveTo>
                    <a:pt x="848871" y="848506"/>
                  </a:moveTo>
                  <a:lnTo>
                    <a:pt x="814070" y="848506"/>
                  </a:lnTo>
                  <a:lnTo>
                    <a:pt x="817880" y="852316"/>
                  </a:lnTo>
                  <a:lnTo>
                    <a:pt x="852683" y="852316"/>
                  </a:lnTo>
                  <a:lnTo>
                    <a:pt x="848871" y="848506"/>
                  </a:lnTo>
                  <a:close/>
                </a:path>
                <a:path w="2275840" h="2275204">
                  <a:moveTo>
                    <a:pt x="852683" y="852316"/>
                  </a:moveTo>
                  <a:lnTo>
                    <a:pt x="817880" y="852316"/>
                  </a:lnTo>
                  <a:lnTo>
                    <a:pt x="820420" y="854856"/>
                  </a:lnTo>
                  <a:lnTo>
                    <a:pt x="855224" y="854856"/>
                  </a:lnTo>
                  <a:lnTo>
                    <a:pt x="852683" y="852316"/>
                  </a:lnTo>
                  <a:close/>
                </a:path>
                <a:path w="2275840" h="2275204">
                  <a:moveTo>
                    <a:pt x="855224" y="854856"/>
                  </a:moveTo>
                  <a:lnTo>
                    <a:pt x="820420" y="854856"/>
                  </a:lnTo>
                  <a:lnTo>
                    <a:pt x="824230" y="858666"/>
                  </a:lnTo>
                  <a:lnTo>
                    <a:pt x="859035" y="858666"/>
                  </a:lnTo>
                  <a:lnTo>
                    <a:pt x="855224" y="854856"/>
                  </a:lnTo>
                  <a:close/>
                </a:path>
                <a:path w="2275840" h="2275204">
                  <a:moveTo>
                    <a:pt x="859035" y="858666"/>
                  </a:moveTo>
                  <a:lnTo>
                    <a:pt x="824230" y="858666"/>
                  </a:lnTo>
                  <a:lnTo>
                    <a:pt x="830580" y="865016"/>
                  </a:lnTo>
                  <a:lnTo>
                    <a:pt x="865388" y="865016"/>
                  </a:lnTo>
                  <a:lnTo>
                    <a:pt x="859035" y="858666"/>
                  </a:lnTo>
                  <a:close/>
                </a:path>
                <a:path w="2275840" h="2275204">
                  <a:moveTo>
                    <a:pt x="865388" y="865016"/>
                  </a:moveTo>
                  <a:lnTo>
                    <a:pt x="830580" y="865016"/>
                  </a:lnTo>
                  <a:lnTo>
                    <a:pt x="836930" y="871366"/>
                  </a:lnTo>
                  <a:lnTo>
                    <a:pt x="871741" y="871366"/>
                  </a:lnTo>
                  <a:lnTo>
                    <a:pt x="865388" y="865016"/>
                  </a:lnTo>
                  <a:close/>
                </a:path>
                <a:path w="2275840" h="2275204">
                  <a:moveTo>
                    <a:pt x="871741" y="871366"/>
                  </a:moveTo>
                  <a:lnTo>
                    <a:pt x="836930" y="871366"/>
                  </a:lnTo>
                  <a:lnTo>
                    <a:pt x="839469" y="873906"/>
                  </a:lnTo>
                  <a:lnTo>
                    <a:pt x="874282" y="873906"/>
                  </a:lnTo>
                  <a:lnTo>
                    <a:pt x="871741" y="871366"/>
                  </a:lnTo>
                  <a:close/>
                </a:path>
                <a:path w="2275840" h="2275204">
                  <a:moveTo>
                    <a:pt x="874282" y="873906"/>
                  </a:moveTo>
                  <a:lnTo>
                    <a:pt x="839470" y="873906"/>
                  </a:lnTo>
                  <a:lnTo>
                    <a:pt x="843280" y="877716"/>
                  </a:lnTo>
                  <a:lnTo>
                    <a:pt x="878094" y="877716"/>
                  </a:lnTo>
                  <a:lnTo>
                    <a:pt x="874282" y="873906"/>
                  </a:lnTo>
                  <a:close/>
                </a:path>
                <a:path w="2275840" h="2275204">
                  <a:moveTo>
                    <a:pt x="878094" y="877716"/>
                  </a:moveTo>
                  <a:lnTo>
                    <a:pt x="843280" y="877716"/>
                  </a:lnTo>
                  <a:lnTo>
                    <a:pt x="845819" y="880256"/>
                  </a:lnTo>
                  <a:lnTo>
                    <a:pt x="880635" y="880256"/>
                  </a:lnTo>
                  <a:lnTo>
                    <a:pt x="878094" y="877716"/>
                  </a:lnTo>
                  <a:close/>
                </a:path>
                <a:path w="2275840" h="2275204">
                  <a:moveTo>
                    <a:pt x="880635" y="880256"/>
                  </a:moveTo>
                  <a:lnTo>
                    <a:pt x="845820" y="880256"/>
                  </a:lnTo>
                  <a:lnTo>
                    <a:pt x="849629" y="884066"/>
                  </a:lnTo>
                  <a:lnTo>
                    <a:pt x="884446" y="884066"/>
                  </a:lnTo>
                  <a:lnTo>
                    <a:pt x="880635" y="880256"/>
                  </a:lnTo>
                  <a:close/>
                </a:path>
                <a:path w="2275840" h="2275204">
                  <a:moveTo>
                    <a:pt x="884446" y="884066"/>
                  </a:moveTo>
                  <a:lnTo>
                    <a:pt x="849630" y="884066"/>
                  </a:lnTo>
                  <a:lnTo>
                    <a:pt x="852169" y="886606"/>
                  </a:lnTo>
                  <a:lnTo>
                    <a:pt x="886988" y="886606"/>
                  </a:lnTo>
                  <a:lnTo>
                    <a:pt x="884446" y="884066"/>
                  </a:lnTo>
                  <a:close/>
                </a:path>
                <a:path w="2275840" h="2275204">
                  <a:moveTo>
                    <a:pt x="886988" y="886606"/>
                  </a:moveTo>
                  <a:lnTo>
                    <a:pt x="852170" y="886606"/>
                  </a:lnTo>
                  <a:lnTo>
                    <a:pt x="862330" y="896766"/>
                  </a:lnTo>
                  <a:lnTo>
                    <a:pt x="897152" y="896766"/>
                  </a:lnTo>
                  <a:lnTo>
                    <a:pt x="886988" y="886606"/>
                  </a:lnTo>
                  <a:close/>
                </a:path>
                <a:path w="2275840" h="2275204">
                  <a:moveTo>
                    <a:pt x="897152" y="896766"/>
                  </a:moveTo>
                  <a:lnTo>
                    <a:pt x="862330" y="896766"/>
                  </a:lnTo>
                  <a:lnTo>
                    <a:pt x="864869" y="899306"/>
                  </a:lnTo>
                  <a:lnTo>
                    <a:pt x="899693" y="899306"/>
                  </a:lnTo>
                  <a:lnTo>
                    <a:pt x="897152" y="896766"/>
                  </a:lnTo>
                  <a:close/>
                </a:path>
                <a:path w="2275840" h="2275204">
                  <a:moveTo>
                    <a:pt x="899693" y="899306"/>
                  </a:moveTo>
                  <a:lnTo>
                    <a:pt x="864870" y="899306"/>
                  </a:lnTo>
                  <a:lnTo>
                    <a:pt x="871219" y="905656"/>
                  </a:lnTo>
                  <a:lnTo>
                    <a:pt x="906046" y="905656"/>
                  </a:lnTo>
                  <a:lnTo>
                    <a:pt x="899693" y="899306"/>
                  </a:lnTo>
                  <a:close/>
                </a:path>
                <a:path w="2275840" h="2275204">
                  <a:moveTo>
                    <a:pt x="906046" y="905656"/>
                  </a:moveTo>
                  <a:lnTo>
                    <a:pt x="871220" y="905656"/>
                  </a:lnTo>
                  <a:lnTo>
                    <a:pt x="875030" y="909466"/>
                  </a:lnTo>
                  <a:lnTo>
                    <a:pt x="909857" y="909466"/>
                  </a:lnTo>
                  <a:lnTo>
                    <a:pt x="906046" y="905656"/>
                  </a:lnTo>
                  <a:close/>
                </a:path>
                <a:path w="2275840" h="2275204">
                  <a:moveTo>
                    <a:pt x="909857" y="909466"/>
                  </a:moveTo>
                  <a:lnTo>
                    <a:pt x="875030" y="909466"/>
                  </a:lnTo>
                  <a:lnTo>
                    <a:pt x="881380" y="915816"/>
                  </a:lnTo>
                  <a:lnTo>
                    <a:pt x="916210" y="915816"/>
                  </a:lnTo>
                  <a:lnTo>
                    <a:pt x="909857" y="909466"/>
                  </a:lnTo>
                  <a:close/>
                </a:path>
                <a:path w="2275840" h="2275204">
                  <a:moveTo>
                    <a:pt x="916210" y="915816"/>
                  </a:moveTo>
                  <a:lnTo>
                    <a:pt x="881380" y="915816"/>
                  </a:lnTo>
                  <a:lnTo>
                    <a:pt x="883920" y="918356"/>
                  </a:lnTo>
                  <a:lnTo>
                    <a:pt x="918751" y="918356"/>
                  </a:lnTo>
                  <a:lnTo>
                    <a:pt x="916210" y="915816"/>
                  </a:lnTo>
                  <a:close/>
                </a:path>
                <a:path w="2275840" h="2275204">
                  <a:moveTo>
                    <a:pt x="918751" y="918356"/>
                  </a:moveTo>
                  <a:lnTo>
                    <a:pt x="883920" y="918356"/>
                  </a:lnTo>
                  <a:lnTo>
                    <a:pt x="887730" y="922166"/>
                  </a:lnTo>
                  <a:lnTo>
                    <a:pt x="922563" y="922166"/>
                  </a:lnTo>
                  <a:lnTo>
                    <a:pt x="918751" y="918356"/>
                  </a:lnTo>
                  <a:close/>
                </a:path>
                <a:path w="2275840" h="2275204">
                  <a:moveTo>
                    <a:pt x="922563" y="922166"/>
                  </a:moveTo>
                  <a:lnTo>
                    <a:pt x="887730" y="922166"/>
                  </a:lnTo>
                  <a:lnTo>
                    <a:pt x="894080" y="928516"/>
                  </a:lnTo>
                  <a:lnTo>
                    <a:pt x="928916" y="928516"/>
                  </a:lnTo>
                  <a:lnTo>
                    <a:pt x="922563" y="922166"/>
                  </a:lnTo>
                  <a:close/>
                </a:path>
                <a:path w="2275840" h="2275204">
                  <a:moveTo>
                    <a:pt x="928916" y="928516"/>
                  </a:moveTo>
                  <a:lnTo>
                    <a:pt x="894080" y="928516"/>
                  </a:lnTo>
                  <a:lnTo>
                    <a:pt x="896620" y="931056"/>
                  </a:lnTo>
                  <a:lnTo>
                    <a:pt x="931457" y="931056"/>
                  </a:lnTo>
                  <a:lnTo>
                    <a:pt x="928916" y="928516"/>
                  </a:lnTo>
                  <a:close/>
                </a:path>
                <a:path w="2275840" h="2275204">
                  <a:moveTo>
                    <a:pt x="931457" y="931056"/>
                  </a:moveTo>
                  <a:lnTo>
                    <a:pt x="896620" y="931056"/>
                  </a:lnTo>
                  <a:lnTo>
                    <a:pt x="902970" y="937406"/>
                  </a:lnTo>
                  <a:lnTo>
                    <a:pt x="937809" y="937406"/>
                  </a:lnTo>
                  <a:lnTo>
                    <a:pt x="931457" y="931056"/>
                  </a:lnTo>
                  <a:close/>
                </a:path>
                <a:path w="2275840" h="2275204">
                  <a:moveTo>
                    <a:pt x="937809" y="937406"/>
                  </a:moveTo>
                  <a:lnTo>
                    <a:pt x="902970" y="937406"/>
                  </a:lnTo>
                  <a:lnTo>
                    <a:pt x="913130" y="947566"/>
                  </a:lnTo>
                  <a:lnTo>
                    <a:pt x="947974" y="947566"/>
                  </a:lnTo>
                  <a:lnTo>
                    <a:pt x="937809" y="937406"/>
                  </a:lnTo>
                  <a:close/>
                </a:path>
                <a:path w="2275840" h="2275204">
                  <a:moveTo>
                    <a:pt x="947974" y="947566"/>
                  </a:moveTo>
                  <a:lnTo>
                    <a:pt x="913130" y="947566"/>
                  </a:lnTo>
                  <a:lnTo>
                    <a:pt x="915669" y="950106"/>
                  </a:lnTo>
                  <a:lnTo>
                    <a:pt x="950515" y="950106"/>
                  </a:lnTo>
                  <a:lnTo>
                    <a:pt x="947974" y="947566"/>
                  </a:lnTo>
                  <a:close/>
                </a:path>
                <a:path w="2275840" h="2275204">
                  <a:moveTo>
                    <a:pt x="950515" y="950106"/>
                  </a:moveTo>
                  <a:lnTo>
                    <a:pt x="915670" y="950106"/>
                  </a:lnTo>
                  <a:lnTo>
                    <a:pt x="963930" y="998366"/>
                  </a:lnTo>
                  <a:lnTo>
                    <a:pt x="998796" y="998366"/>
                  </a:lnTo>
                  <a:lnTo>
                    <a:pt x="950515" y="950106"/>
                  </a:lnTo>
                  <a:close/>
                </a:path>
                <a:path w="2275840" h="2275204">
                  <a:moveTo>
                    <a:pt x="998796" y="998366"/>
                  </a:moveTo>
                  <a:lnTo>
                    <a:pt x="963930" y="998366"/>
                  </a:lnTo>
                  <a:lnTo>
                    <a:pt x="1010920" y="1045356"/>
                  </a:lnTo>
                  <a:lnTo>
                    <a:pt x="1045806" y="1045356"/>
                  </a:lnTo>
                  <a:lnTo>
                    <a:pt x="998796" y="998366"/>
                  </a:lnTo>
                  <a:close/>
                </a:path>
                <a:path w="2275840" h="2275204">
                  <a:moveTo>
                    <a:pt x="1045806" y="1045356"/>
                  </a:moveTo>
                  <a:lnTo>
                    <a:pt x="1010920" y="1045356"/>
                  </a:lnTo>
                  <a:lnTo>
                    <a:pt x="1052830" y="1087266"/>
                  </a:lnTo>
                  <a:lnTo>
                    <a:pt x="1087734" y="1087266"/>
                  </a:lnTo>
                  <a:lnTo>
                    <a:pt x="1045806" y="1045356"/>
                  </a:lnTo>
                  <a:close/>
                </a:path>
                <a:path w="2275840" h="2275204">
                  <a:moveTo>
                    <a:pt x="1087734" y="1087266"/>
                  </a:moveTo>
                  <a:lnTo>
                    <a:pt x="1052830" y="1087266"/>
                  </a:lnTo>
                  <a:lnTo>
                    <a:pt x="1167130" y="1201566"/>
                  </a:lnTo>
                  <a:lnTo>
                    <a:pt x="1202083" y="1201566"/>
                  </a:lnTo>
                  <a:lnTo>
                    <a:pt x="1087734" y="1087266"/>
                  </a:lnTo>
                  <a:close/>
                </a:path>
                <a:path w="2275840" h="2275204">
                  <a:moveTo>
                    <a:pt x="1202083" y="1201566"/>
                  </a:moveTo>
                  <a:lnTo>
                    <a:pt x="1167130" y="1201566"/>
                  </a:lnTo>
                  <a:lnTo>
                    <a:pt x="1169670" y="1204106"/>
                  </a:lnTo>
                  <a:lnTo>
                    <a:pt x="1204624" y="1204106"/>
                  </a:lnTo>
                  <a:lnTo>
                    <a:pt x="1202083" y="1201566"/>
                  </a:lnTo>
                  <a:close/>
                </a:path>
                <a:path w="2275840" h="2275204">
                  <a:moveTo>
                    <a:pt x="1204624" y="1204106"/>
                  </a:moveTo>
                  <a:lnTo>
                    <a:pt x="1169670" y="1204106"/>
                  </a:lnTo>
                  <a:lnTo>
                    <a:pt x="1198880" y="1233316"/>
                  </a:lnTo>
                  <a:lnTo>
                    <a:pt x="1233847" y="1233316"/>
                  </a:lnTo>
                  <a:lnTo>
                    <a:pt x="1204624" y="1204106"/>
                  </a:lnTo>
                  <a:close/>
                </a:path>
                <a:path w="2275840" h="2275204">
                  <a:moveTo>
                    <a:pt x="1233847" y="1233316"/>
                  </a:moveTo>
                  <a:lnTo>
                    <a:pt x="1198880" y="1233316"/>
                  </a:lnTo>
                  <a:lnTo>
                    <a:pt x="1214120" y="1248556"/>
                  </a:lnTo>
                  <a:lnTo>
                    <a:pt x="1249093" y="1248556"/>
                  </a:lnTo>
                  <a:lnTo>
                    <a:pt x="1233847" y="1233316"/>
                  </a:lnTo>
                  <a:close/>
                </a:path>
                <a:path w="2275840" h="2275204">
                  <a:moveTo>
                    <a:pt x="1249093" y="1248556"/>
                  </a:moveTo>
                  <a:lnTo>
                    <a:pt x="1214120" y="1248556"/>
                  </a:lnTo>
                  <a:lnTo>
                    <a:pt x="1245870" y="1280306"/>
                  </a:lnTo>
                  <a:lnTo>
                    <a:pt x="1280857" y="1280306"/>
                  </a:lnTo>
                  <a:lnTo>
                    <a:pt x="1249093" y="1248556"/>
                  </a:lnTo>
                  <a:close/>
                </a:path>
                <a:path w="2275840" h="2275204">
                  <a:moveTo>
                    <a:pt x="1280857" y="1280306"/>
                  </a:moveTo>
                  <a:lnTo>
                    <a:pt x="1245870" y="1280306"/>
                  </a:lnTo>
                  <a:lnTo>
                    <a:pt x="1262380" y="1296816"/>
                  </a:lnTo>
                  <a:lnTo>
                    <a:pt x="1297374" y="1296816"/>
                  </a:lnTo>
                  <a:lnTo>
                    <a:pt x="1280857" y="1280306"/>
                  </a:lnTo>
                  <a:close/>
                </a:path>
                <a:path w="2275840" h="2275204">
                  <a:moveTo>
                    <a:pt x="1297374" y="1296816"/>
                  </a:moveTo>
                  <a:lnTo>
                    <a:pt x="1262380" y="1296816"/>
                  </a:lnTo>
                  <a:lnTo>
                    <a:pt x="1294130" y="1328566"/>
                  </a:lnTo>
                  <a:lnTo>
                    <a:pt x="1329138" y="1328566"/>
                  </a:lnTo>
                  <a:lnTo>
                    <a:pt x="1297374" y="1296816"/>
                  </a:lnTo>
                  <a:close/>
                </a:path>
                <a:path w="2275840" h="2275204">
                  <a:moveTo>
                    <a:pt x="1329138" y="1328566"/>
                  </a:moveTo>
                  <a:lnTo>
                    <a:pt x="1294130" y="1328566"/>
                  </a:lnTo>
                  <a:lnTo>
                    <a:pt x="1325880" y="1360316"/>
                  </a:lnTo>
                  <a:lnTo>
                    <a:pt x="1360902" y="1360316"/>
                  </a:lnTo>
                  <a:lnTo>
                    <a:pt x="1329138" y="1328566"/>
                  </a:lnTo>
                  <a:close/>
                </a:path>
                <a:path w="2275840" h="2275204">
                  <a:moveTo>
                    <a:pt x="1360902" y="1360316"/>
                  </a:moveTo>
                  <a:lnTo>
                    <a:pt x="1325880" y="1360316"/>
                  </a:lnTo>
                  <a:lnTo>
                    <a:pt x="1344930" y="1379366"/>
                  </a:lnTo>
                  <a:lnTo>
                    <a:pt x="1379960" y="1379366"/>
                  </a:lnTo>
                  <a:lnTo>
                    <a:pt x="1360902" y="1360316"/>
                  </a:lnTo>
                  <a:close/>
                </a:path>
                <a:path w="2275840" h="2275204">
                  <a:moveTo>
                    <a:pt x="1379960" y="1379366"/>
                  </a:moveTo>
                  <a:lnTo>
                    <a:pt x="1344930" y="1379366"/>
                  </a:lnTo>
                  <a:lnTo>
                    <a:pt x="1360170" y="1394606"/>
                  </a:lnTo>
                  <a:lnTo>
                    <a:pt x="1395206" y="1394606"/>
                  </a:lnTo>
                  <a:lnTo>
                    <a:pt x="1379960" y="1379366"/>
                  </a:lnTo>
                  <a:close/>
                </a:path>
                <a:path w="2275840" h="2275204">
                  <a:moveTo>
                    <a:pt x="1395206" y="1394606"/>
                  </a:moveTo>
                  <a:lnTo>
                    <a:pt x="1360170" y="1394606"/>
                  </a:lnTo>
                  <a:lnTo>
                    <a:pt x="1366520" y="1400956"/>
                  </a:lnTo>
                  <a:lnTo>
                    <a:pt x="1401559" y="1400956"/>
                  </a:lnTo>
                  <a:lnTo>
                    <a:pt x="1395206" y="1394606"/>
                  </a:lnTo>
                  <a:close/>
                </a:path>
                <a:path w="2275840" h="2275204">
                  <a:moveTo>
                    <a:pt x="1401559" y="1400956"/>
                  </a:moveTo>
                  <a:lnTo>
                    <a:pt x="1366520" y="1400956"/>
                  </a:lnTo>
                  <a:lnTo>
                    <a:pt x="1379220" y="1413656"/>
                  </a:lnTo>
                  <a:lnTo>
                    <a:pt x="1414265" y="1413656"/>
                  </a:lnTo>
                  <a:lnTo>
                    <a:pt x="1401559" y="1400956"/>
                  </a:lnTo>
                  <a:close/>
                </a:path>
                <a:path w="2275840" h="2275204">
                  <a:moveTo>
                    <a:pt x="1414265" y="1413656"/>
                  </a:moveTo>
                  <a:lnTo>
                    <a:pt x="1379220" y="1413656"/>
                  </a:lnTo>
                  <a:lnTo>
                    <a:pt x="1383030" y="1417466"/>
                  </a:lnTo>
                  <a:lnTo>
                    <a:pt x="1418076" y="1417466"/>
                  </a:lnTo>
                  <a:lnTo>
                    <a:pt x="1414265" y="1413656"/>
                  </a:lnTo>
                  <a:close/>
                </a:path>
                <a:path w="2275840" h="2275204">
                  <a:moveTo>
                    <a:pt x="1418076" y="1417466"/>
                  </a:moveTo>
                  <a:lnTo>
                    <a:pt x="1383030" y="1417466"/>
                  </a:lnTo>
                  <a:lnTo>
                    <a:pt x="1389380" y="1423816"/>
                  </a:lnTo>
                  <a:lnTo>
                    <a:pt x="1424429" y="1423816"/>
                  </a:lnTo>
                  <a:lnTo>
                    <a:pt x="1418076" y="1417466"/>
                  </a:lnTo>
                  <a:close/>
                </a:path>
                <a:path w="2275840" h="2275204">
                  <a:moveTo>
                    <a:pt x="1424429" y="1423816"/>
                  </a:moveTo>
                  <a:lnTo>
                    <a:pt x="1389380" y="1423816"/>
                  </a:lnTo>
                  <a:lnTo>
                    <a:pt x="1398270" y="1432706"/>
                  </a:lnTo>
                  <a:lnTo>
                    <a:pt x="1433323" y="1432706"/>
                  </a:lnTo>
                  <a:lnTo>
                    <a:pt x="1424429" y="1423816"/>
                  </a:lnTo>
                  <a:close/>
                </a:path>
                <a:path w="2275840" h="2275204">
                  <a:moveTo>
                    <a:pt x="1433323" y="1432706"/>
                  </a:moveTo>
                  <a:lnTo>
                    <a:pt x="1398270" y="1432706"/>
                  </a:lnTo>
                  <a:lnTo>
                    <a:pt x="1410970" y="1445406"/>
                  </a:lnTo>
                  <a:lnTo>
                    <a:pt x="1446028" y="1445406"/>
                  </a:lnTo>
                  <a:lnTo>
                    <a:pt x="1433323" y="1432706"/>
                  </a:lnTo>
                  <a:close/>
                </a:path>
                <a:path w="2275840" h="2275204">
                  <a:moveTo>
                    <a:pt x="1446028" y="1445406"/>
                  </a:moveTo>
                  <a:lnTo>
                    <a:pt x="1410970" y="1445406"/>
                  </a:lnTo>
                  <a:lnTo>
                    <a:pt x="1414780" y="1449216"/>
                  </a:lnTo>
                  <a:lnTo>
                    <a:pt x="1449840" y="1449216"/>
                  </a:lnTo>
                  <a:lnTo>
                    <a:pt x="1446028" y="1445406"/>
                  </a:lnTo>
                  <a:close/>
                </a:path>
                <a:path w="2275840" h="2275204">
                  <a:moveTo>
                    <a:pt x="1449840" y="1449216"/>
                  </a:moveTo>
                  <a:lnTo>
                    <a:pt x="1414780" y="1449216"/>
                  </a:lnTo>
                  <a:lnTo>
                    <a:pt x="1430020" y="1464456"/>
                  </a:lnTo>
                  <a:lnTo>
                    <a:pt x="1465086" y="1464456"/>
                  </a:lnTo>
                  <a:lnTo>
                    <a:pt x="1449840" y="1449216"/>
                  </a:lnTo>
                  <a:close/>
                </a:path>
                <a:path w="2275840" h="2275204">
                  <a:moveTo>
                    <a:pt x="2076220" y="2075326"/>
                  </a:moveTo>
                  <a:lnTo>
                    <a:pt x="2040890" y="2075326"/>
                  </a:lnTo>
                  <a:lnTo>
                    <a:pt x="2240280" y="2274716"/>
                  </a:lnTo>
                  <a:lnTo>
                    <a:pt x="2275696" y="2274716"/>
                  </a:lnTo>
                  <a:lnTo>
                    <a:pt x="2076220" y="2075326"/>
                  </a:lnTo>
                  <a:close/>
                </a:path>
                <a:path w="2275840" h="2275204">
                  <a:moveTo>
                    <a:pt x="2073679" y="2072786"/>
                  </a:moveTo>
                  <a:lnTo>
                    <a:pt x="2038350" y="2072786"/>
                  </a:lnTo>
                  <a:lnTo>
                    <a:pt x="2039620" y="2074056"/>
                  </a:lnTo>
                  <a:lnTo>
                    <a:pt x="2074949" y="2074056"/>
                  </a:lnTo>
                  <a:lnTo>
                    <a:pt x="2073679" y="2072786"/>
                  </a:lnTo>
                  <a:close/>
                </a:path>
                <a:path w="2275840" h="2275204">
                  <a:moveTo>
                    <a:pt x="2069867" y="2068976"/>
                  </a:moveTo>
                  <a:lnTo>
                    <a:pt x="2034539" y="2068976"/>
                  </a:lnTo>
                  <a:lnTo>
                    <a:pt x="2037080" y="2071516"/>
                  </a:lnTo>
                  <a:lnTo>
                    <a:pt x="2072408" y="2071516"/>
                  </a:lnTo>
                  <a:lnTo>
                    <a:pt x="2069867" y="2068976"/>
                  </a:lnTo>
                  <a:close/>
                </a:path>
                <a:path w="2275840" h="2275204">
                  <a:moveTo>
                    <a:pt x="2067326" y="2066436"/>
                  </a:moveTo>
                  <a:lnTo>
                    <a:pt x="2032000" y="2066436"/>
                  </a:lnTo>
                  <a:lnTo>
                    <a:pt x="2033270" y="2067706"/>
                  </a:lnTo>
                  <a:lnTo>
                    <a:pt x="2068596" y="2067706"/>
                  </a:lnTo>
                  <a:lnTo>
                    <a:pt x="2067326" y="2066436"/>
                  </a:lnTo>
                  <a:close/>
                </a:path>
                <a:path w="2275840" h="2275204">
                  <a:moveTo>
                    <a:pt x="2063514" y="2062626"/>
                  </a:moveTo>
                  <a:lnTo>
                    <a:pt x="2028189" y="2062626"/>
                  </a:lnTo>
                  <a:lnTo>
                    <a:pt x="2030730" y="2065166"/>
                  </a:lnTo>
                  <a:lnTo>
                    <a:pt x="2066055" y="2065166"/>
                  </a:lnTo>
                  <a:lnTo>
                    <a:pt x="2063514" y="2062626"/>
                  </a:lnTo>
                  <a:close/>
                </a:path>
                <a:path w="2275840" h="2275204">
                  <a:moveTo>
                    <a:pt x="2060973" y="2060086"/>
                  </a:moveTo>
                  <a:lnTo>
                    <a:pt x="2025650" y="2060086"/>
                  </a:lnTo>
                  <a:lnTo>
                    <a:pt x="2026920" y="2061356"/>
                  </a:lnTo>
                  <a:lnTo>
                    <a:pt x="2062244" y="2061356"/>
                  </a:lnTo>
                  <a:lnTo>
                    <a:pt x="2060973" y="2060086"/>
                  </a:lnTo>
                  <a:close/>
                </a:path>
                <a:path w="2275840" h="2275204">
                  <a:moveTo>
                    <a:pt x="2057161" y="2056276"/>
                  </a:moveTo>
                  <a:lnTo>
                    <a:pt x="2021839" y="2056276"/>
                  </a:lnTo>
                  <a:lnTo>
                    <a:pt x="2024380" y="2058816"/>
                  </a:lnTo>
                  <a:lnTo>
                    <a:pt x="2059703" y="2058816"/>
                  </a:lnTo>
                  <a:lnTo>
                    <a:pt x="2057161" y="2056276"/>
                  </a:lnTo>
                  <a:close/>
                </a:path>
                <a:path w="2275840" h="2275204">
                  <a:moveTo>
                    <a:pt x="2054620" y="2053736"/>
                  </a:moveTo>
                  <a:lnTo>
                    <a:pt x="2019300" y="2053736"/>
                  </a:lnTo>
                  <a:lnTo>
                    <a:pt x="2020570" y="2055006"/>
                  </a:lnTo>
                  <a:lnTo>
                    <a:pt x="2055891" y="2055006"/>
                  </a:lnTo>
                  <a:lnTo>
                    <a:pt x="2054620" y="2053736"/>
                  </a:lnTo>
                  <a:close/>
                </a:path>
                <a:path w="2275840" h="2275204">
                  <a:moveTo>
                    <a:pt x="2050809" y="2049926"/>
                  </a:moveTo>
                  <a:lnTo>
                    <a:pt x="2015489" y="2049926"/>
                  </a:lnTo>
                  <a:lnTo>
                    <a:pt x="2018030" y="2052466"/>
                  </a:lnTo>
                  <a:lnTo>
                    <a:pt x="2053350" y="2052466"/>
                  </a:lnTo>
                  <a:lnTo>
                    <a:pt x="2050809" y="2049926"/>
                  </a:lnTo>
                  <a:close/>
                </a:path>
                <a:path w="2275840" h="2275204">
                  <a:moveTo>
                    <a:pt x="2048268" y="2047386"/>
                  </a:moveTo>
                  <a:lnTo>
                    <a:pt x="2012950" y="2047386"/>
                  </a:lnTo>
                  <a:lnTo>
                    <a:pt x="2014220" y="2048656"/>
                  </a:lnTo>
                  <a:lnTo>
                    <a:pt x="2049538" y="2048656"/>
                  </a:lnTo>
                  <a:lnTo>
                    <a:pt x="2048268" y="2047386"/>
                  </a:lnTo>
                  <a:close/>
                </a:path>
                <a:path w="2275840" h="2275204">
                  <a:moveTo>
                    <a:pt x="2044456" y="2043576"/>
                  </a:moveTo>
                  <a:lnTo>
                    <a:pt x="2009139" y="2043576"/>
                  </a:lnTo>
                  <a:lnTo>
                    <a:pt x="2011679" y="2046116"/>
                  </a:lnTo>
                  <a:lnTo>
                    <a:pt x="2046997" y="2046116"/>
                  </a:lnTo>
                  <a:lnTo>
                    <a:pt x="2044456" y="2043576"/>
                  </a:lnTo>
                  <a:close/>
                </a:path>
                <a:path w="2275840" h="2275204">
                  <a:moveTo>
                    <a:pt x="2041915" y="2041036"/>
                  </a:moveTo>
                  <a:lnTo>
                    <a:pt x="2006600" y="2041036"/>
                  </a:lnTo>
                  <a:lnTo>
                    <a:pt x="2007870" y="2042306"/>
                  </a:lnTo>
                  <a:lnTo>
                    <a:pt x="2043185" y="2042306"/>
                  </a:lnTo>
                  <a:lnTo>
                    <a:pt x="2041915" y="2041036"/>
                  </a:lnTo>
                  <a:close/>
                </a:path>
                <a:path w="2275840" h="2275204">
                  <a:moveTo>
                    <a:pt x="2038103" y="2037226"/>
                  </a:moveTo>
                  <a:lnTo>
                    <a:pt x="2002789" y="2037226"/>
                  </a:lnTo>
                  <a:lnTo>
                    <a:pt x="2005330" y="2039766"/>
                  </a:lnTo>
                  <a:lnTo>
                    <a:pt x="2040644" y="2039766"/>
                  </a:lnTo>
                  <a:lnTo>
                    <a:pt x="2038103" y="2037226"/>
                  </a:lnTo>
                  <a:close/>
                </a:path>
                <a:path w="2275840" h="2275204">
                  <a:moveTo>
                    <a:pt x="2035562" y="2034686"/>
                  </a:moveTo>
                  <a:lnTo>
                    <a:pt x="2000250" y="2034686"/>
                  </a:lnTo>
                  <a:lnTo>
                    <a:pt x="2001520" y="2035956"/>
                  </a:lnTo>
                  <a:lnTo>
                    <a:pt x="2036833" y="2035956"/>
                  </a:lnTo>
                  <a:lnTo>
                    <a:pt x="2035562" y="2034686"/>
                  </a:lnTo>
                  <a:close/>
                </a:path>
                <a:path w="2275840" h="2275204">
                  <a:moveTo>
                    <a:pt x="2031751" y="2030876"/>
                  </a:moveTo>
                  <a:lnTo>
                    <a:pt x="1996440" y="2030876"/>
                  </a:lnTo>
                  <a:lnTo>
                    <a:pt x="1998979" y="2033416"/>
                  </a:lnTo>
                  <a:lnTo>
                    <a:pt x="2034292" y="2033416"/>
                  </a:lnTo>
                  <a:lnTo>
                    <a:pt x="2031751" y="2030876"/>
                  </a:lnTo>
                  <a:close/>
                </a:path>
                <a:path w="2275840" h="2275204">
                  <a:moveTo>
                    <a:pt x="2029209" y="2028336"/>
                  </a:moveTo>
                  <a:lnTo>
                    <a:pt x="1993900" y="2028336"/>
                  </a:lnTo>
                  <a:lnTo>
                    <a:pt x="1995170" y="2029606"/>
                  </a:lnTo>
                  <a:lnTo>
                    <a:pt x="2030480" y="2029606"/>
                  </a:lnTo>
                  <a:lnTo>
                    <a:pt x="2029209" y="2028336"/>
                  </a:lnTo>
                  <a:close/>
                </a:path>
                <a:path w="2275840" h="2275204">
                  <a:moveTo>
                    <a:pt x="2025398" y="2024526"/>
                  </a:moveTo>
                  <a:lnTo>
                    <a:pt x="1990089" y="2024526"/>
                  </a:lnTo>
                  <a:lnTo>
                    <a:pt x="1992629" y="2027066"/>
                  </a:lnTo>
                  <a:lnTo>
                    <a:pt x="2027939" y="2027066"/>
                  </a:lnTo>
                  <a:lnTo>
                    <a:pt x="2025398" y="2024526"/>
                  </a:lnTo>
                  <a:close/>
                </a:path>
                <a:path w="2275840" h="2275204">
                  <a:moveTo>
                    <a:pt x="2022857" y="2021986"/>
                  </a:moveTo>
                  <a:lnTo>
                    <a:pt x="1987550" y="2021986"/>
                  </a:lnTo>
                  <a:lnTo>
                    <a:pt x="1988820" y="2023256"/>
                  </a:lnTo>
                  <a:lnTo>
                    <a:pt x="2024127" y="2023256"/>
                  </a:lnTo>
                  <a:lnTo>
                    <a:pt x="2022857" y="2021986"/>
                  </a:lnTo>
                  <a:close/>
                </a:path>
                <a:path w="2275840" h="2275204">
                  <a:moveTo>
                    <a:pt x="2019045" y="2018176"/>
                  </a:moveTo>
                  <a:lnTo>
                    <a:pt x="1983740" y="2018176"/>
                  </a:lnTo>
                  <a:lnTo>
                    <a:pt x="1986280" y="2020716"/>
                  </a:lnTo>
                  <a:lnTo>
                    <a:pt x="2021586" y="2020716"/>
                  </a:lnTo>
                  <a:lnTo>
                    <a:pt x="2019045" y="2018176"/>
                  </a:lnTo>
                  <a:close/>
                </a:path>
                <a:path w="2275840" h="2275204">
                  <a:moveTo>
                    <a:pt x="2016504" y="2015636"/>
                  </a:moveTo>
                  <a:lnTo>
                    <a:pt x="1981200" y="2015636"/>
                  </a:lnTo>
                  <a:lnTo>
                    <a:pt x="1982470" y="2016906"/>
                  </a:lnTo>
                  <a:lnTo>
                    <a:pt x="2017775" y="2016906"/>
                  </a:lnTo>
                  <a:lnTo>
                    <a:pt x="2016504" y="2015636"/>
                  </a:lnTo>
                  <a:close/>
                </a:path>
                <a:path w="2275840" h="2275204">
                  <a:moveTo>
                    <a:pt x="2012692" y="2011826"/>
                  </a:moveTo>
                  <a:lnTo>
                    <a:pt x="1977389" y="2011826"/>
                  </a:lnTo>
                  <a:lnTo>
                    <a:pt x="1979930" y="2014366"/>
                  </a:lnTo>
                  <a:lnTo>
                    <a:pt x="2015233" y="2014366"/>
                  </a:lnTo>
                  <a:lnTo>
                    <a:pt x="2012692" y="2011826"/>
                  </a:lnTo>
                  <a:close/>
                </a:path>
                <a:path w="2275840" h="2275204">
                  <a:moveTo>
                    <a:pt x="2010151" y="2009286"/>
                  </a:moveTo>
                  <a:lnTo>
                    <a:pt x="1974850" y="2009286"/>
                  </a:lnTo>
                  <a:lnTo>
                    <a:pt x="1976120" y="2010556"/>
                  </a:lnTo>
                  <a:lnTo>
                    <a:pt x="2011422" y="2010556"/>
                  </a:lnTo>
                  <a:lnTo>
                    <a:pt x="2010151" y="2009286"/>
                  </a:lnTo>
                  <a:close/>
                </a:path>
                <a:path w="2275840" h="2275204">
                  <a:moveTo>
                    <a:pt x="2006340" y="2005476"/>
                  </a:moveTo>
                  <a:lnTo>
                    <a:pt x="1971039" y="2005476"/>
                  </a:lnTo>
                  <a:lnTo>
                    <a:pt x="1973580" y="2008016"/>
                  </a:lnTo>
                  <a:lnTo>
                    <a:pt x="2008881" y="2008016"/>
                  </a:lnTo>
                  <a:lnTo>
                    <a:pt x="2006340" y="2005476"/>
                  </a:lnTo>
                  <a:close/>
                </a:path>
                <a:path w="2275840" h="2275204">
                  <a:moveTo>
                    <a:pt x="2003798" y="2002936"/>
                  </a:moveTo>
                  <a:lnTo>
                    <a:pt x="1968500" y="2002936"/>
                  </a:lnTo>
                  <a:lnTo>
                    <a:pt x="1969770" y="2004206"/>
                  </a:lnTo>
                  <a:lnTo>
                    <a:pt x="2005069" y="2004206"/>
                  </a:lnTo>
                  <a:lnTo>
                    <a:pt x="2003798" y="2002936"/>
                  </a:lnTo>
                  <a:close/>
                </a:path>
                <a:path w="2275840" h="2275204">
                  <a:moveTo>
                    <a:pt x="1999987" y="1999126"/>
                  </a:moveTo>
                  <a:lnTo>
                    <a:pt x="1964689" y="1999126"/>
                  </a:lnTo>
                  <a:lnTo>
                    <a:pt x="1967229" y="2001666"/>
                  </a:lnTo>
                  <a:lnTo>
                    <a:pt x="2002528" y="2001666"/>
                  </a:lnTo>
                  <a:lnTo>
                    <a:pt x="1999987" y="1999126"/>
                  </a:lnTo>
                  <a:close/>
                </a:path>
                <a:path w="2275840" h="2275204">
                  <a:moveTo>
                    <a:pt x="1997446" y="1996586"/>
                  </a:moveTo>
                  <a:lnTo>
                    <a:pt x="1962150" y="1996586"/>
                  </a:lnTo>
                  <a:lnTo>
                    <a:pt x="1963420" y="1997856"/>
                  </a:lnTo>
                  <a:lnTo>
                    <a:pt x="1998716" y="1997856"/>
                  </a:lnTo>
                  <a:lnTo>
                    <a:pt x="1997446" y="1996586"/>
                  </a:lnTo>
                  <a:close/>
                </a:path>
                <a:path w="2275840" h="2275204">
                  <a:moveTo>
                    <a:pt x="1993634" y="1992776"/>
                  </a:moveTo>
                  <a:lnTo>
                    <a:pt x="1958340" y="1992776"/>
                  </a:lnTo>
                  <a:lnTo>
                    <a:pt x="1960880" y="1995316"/>
                  </a:lnTo>
                  <a:lnTo>
                    <a:pt x="1996175" y="1995316"/>
                  </a:lnTo>
                  <a:lnTo>
                    <a:pt x="1993634" y="1992776"/>
                  </a:lnTo>
                  <a:close/>
                </a:path>
                <a:path w="2275840" h="2275204">
                  <a:moveTo>
                    <a:pt x="1991093" y="1990236"/>
                  </a:moveTo>
                  <a:lnTo>
                    <a:pt x="1955800" y="1990236"/>
                  </a:lnTo>
                  <a:lnTo>
                    <a:pt x="1957070" y="1991506"/>
                  </a:lnTo>
                  <a:lnTo>
                    <a:pt x="1992364" y="1991506"/>
                  </a:lnTo>
                  <a:lnTo>
                    <a:pt x="1991093" y="1990236"/>
                  </a:lnTo>
                  <a:close/>
                </a:path>
                <a:path w="2275840" h="2275204">
                  <a:moveTo>
                    <a:pt x="1987281" y="1986426"/>
                  </a:moveTo>
                  <a:lnTo>
                    <a:pt x="1951990" y="1986426"/>
                  </a:lnTo>
                  <a:lnTo>
                    <a:pt x="1954530" y="1988966"/>
                  </a:lnTo>
                  <a:lnTo>
                    <a:pt x="1989822" y="1988966"/>
                  </a:lnTo>
                  <a:lnTo>
                    <a:pt x="1987281" y="1986426"/>
                  </a:lnTo>
                  <a:close/>
                </a:path>
                <a:path w="2275840" h="2275204">
                  <a:moveTo>
                    <a:pt x="1984740" y="1983886"/>
                  </a:moveTo>
                  <a:lnTo>
                    <a:pt x="1949450" y="1983886"/>
                  </a:lnTo>
                  <a:lnTo>
                    <a:pt x="1950720" y="1985156"/>
                  </a:lnTo>
                  <a:lnTo>
                    <a:pt x="1986011" y="1985156"/>
                  </a:lnTo>
                  <a:lnTo>
                    <a:pt x="1984740" y="1983886"/>
                  </a:lnTo>
                  <a:close/>
                </a:path>
                <a:path w="2275840" h="2275204">
                  <a:moveTo>
                    <a:pt x="1978388" y="1977536"/>
                  </a:moveTo>
                  <a:lnTo>
                    <a:pt x="1943100" y="1977536"/>
                  </a:lnTo>
                  <a:lnTo>
                    <a:pt x="1948180" y="1982616"/>
                  </a:lnTo>
                  <a:lnTo>
                    <a:pt x="1983470" y="1982616"/>
                  </a:lnTo>
                  <a:lnTo>
                    <a:pt x="1978388" y="1977536"/>
                  </a:lnTo>
                  <a:close/>
                </a:path>
                <a:path w="2275840" h="2275204">
                  <a:moveTo>
                    <a:pt x="1974576" y="1973726"/>
                  </a:moveTo>
                  <a:lnTo>
                    <a:pt x="1939290" y="1973726"/>
                  </a:lnTo>
                  <a:lnTo>
                    <a:pt x="1941830" y="1976266"/>
                  </a:lnTo>
                  <a:lnTo>
                    <a:pt x="1977117" y="1976266"/>
                  </a:lnTo>
                  <a:lnTo>
                    <a:pt x="1974576" y="1973726"/>
                  </a:lnTo>
                  <a:close/>
                </a:path>
                <a:path w="2275840" h="2275204">
                  <a:moveTo>
                    <a:pt x="1972035" y="1971186"/>
                  </a:moveTo>
                  <a:lnTo>
                    <a:pt x="1936750" y="1971186"/>
                  </a:lnTo>
                  <a:lnTo>
                    <a:pt x="1938020" y="1972456"/>
                  </a:lnTo>
                  <a:lnTo>
                    <a:pt x="1973305" y="1972456"/>
                  </a:lnTo>
                  <a:lnTo>
                    <a:pt x="1972035" y="1971186"/>
                  </a:lnTo>
                  <a:close/>
                </a:path>
                <a:path w="2275840" h="2275204">
                  <a:moveTo>
                    <a:pt x="1968223" y="1967376"/>
                  </a:moveTo>
                  <a:lnTo>
                    <a:pt x="1932940" y="1967376"/>
                  </a:lnTo>
                  <a:lnTo>
                    <a:pt x="1935480" y="1969916"/>
                  </a:lnTo>
                  <a:lnTo>
                    <a:pt x="1970764" y="1969916"/>
                  </a:lnTo>
                  <a:lnTo>
                    <a:pt x="1968223" y="1967376"/>
                  </a:lnTo>
                  <a:close/>
                </a:path>
                <a:path w="2275840" h="2275204">
                  <a:moveTo>
                    <a:pt x="1965682" y="1964836"/>
                  </a:moveTo>
                  <a:lnTo>
                    <a:pt x="1930400" y="1964836"/>
                  </a:lnTo>
                  <a:lnTo>
                    <a:pt x="1931670" y="1966106"/>
                  </a:lnTo>
                  <a:lnTo>
                    <a:pt x="1966953" y="1966106"/>
                  </a:lnTo>
                  <a:lnTo>
                    <a:pt x="1965682" y="1964836"/>
                  </a:lnTo>
                  <a:close/>
                </a:path>
                <a:path w="2275840" h="2275204">
                  <a:moveTo>
                    <a:pt x="1961870" y="1961026"/>
                  </a:moveTo>
                  <a:lnTo>
                    <a:pt x="1926590" y="1961026"/>
                  </a:lnTo>
                  <a:lnTo>
                    <a:pt x="1929130" y="1963566"/>
                  </a:lnTo>
                  <a:lnTo>
                    <a:pt x="1964412" y="1963566"/>
                  </a:lnTo>
                  <a:lnTo>
                    <a:pt x="1961870" y="1961026"/>
                  </a:lnTo>
                  <a:close/>
                </a:path>
                <a:path w="2275840" h="2275204">
                  <a:moveTo>
                    <a:pt x="1959329" y="1958486"/>
                  </a:moveTo>
                  <a:lnTo>
                    <a:pt x="1924050" y="1958486"/>
                  </a:lnTo>
                  <a:lnTo>
                    <a:pt x="1925320" y="1959756"/>
                  </a:lnTo>
                  <a:lnTo>
                    <a:pt x="1960600" y="1959756"/>
                  </a:lnTo>
                  <a:lnTo>
                    <a:pt x="1959329" y="1958486"/>
                  </a:lnTo>
                  <a:close/>
                </a:path>
                <a:path w="2275840" h="2275204">
                  <a:moveTo>
                    <a:pt x="1955518" y="1954676"/>
                  </a:moveTo>
                  <a:lnTo>
                    <a:pt x="1920240" y="1954676"/>
                  </a:lnTo>
                  <a:lnTo>
                    <a:pt x="1922780" y="1957216"/>
                  </a:lnTo>
                  <a:lnTo>
                    <a:pt x="1958059" y="1957216"/>
                  </a:lnTo>
                  <a:lnTo>
                    <a:pt x="1955518" y="1954676"/>
                  </a:lnTo>
                  <a:close/>
                </a:path>
                <a:path w="2275840" h="2275204">
                  <a:moveTo>
                    <a:pt x="1952977" y="1952136"/>
                  </a:moveTo>
                  <a:lnTo>
                    <a:pt x="1917700" y="1952136"/>
                  </a:lnTo>
                  <a:lnTo>
                    <a:pt x="1918970" y="1953406"/>
                  </a:lnTo>
                  <a:lnTo>
                    <a:pt x="1954247" y="1953406"/>
                  </a:lnTo>
                  <a:lnTo>
                    <a:pt x="1952977" y="1952136"/>
                  </a:lnTo>
                  <a:close/>
                </a:path>
                <a:path w="2275840" h="2275204">
                  <a:moveTo>
                    <a:pt x="1949165" y="1948326"/>
                  </a:moveTo>
                  <a:lnTo>
                    <a:pt x="1913890" y="1948326"/>
                  </a:lnTo>
                  <a:lnTo>
                    <a:pt x="1916430" y="1950866"/>
                  </a:lnTo>
                  <a:lnTo>
                    <a:pt x="1951706" y="1950866"/>
                  </a:lnTo>
                  <a:lnTo>
                    <a:pt x="1949165" y="1948326"/>
                  </a:lnTo>
                  <a:close/>
                </a:path>
                <a:path w="2275840" h="2275204">
                  <a:moveTo>
                    <a:pt x="1946624" y="1945786"/>
                  </a:moveTo>
                  <a:lnTo>
                    <a:pt x="1911350" y="1945786"/>
                  </a:lnTo>
                  <a:lnTo>
                    <a:pt x="1912620" y="1947056"/>
                  </a:lnTo>
                  <a:lnTo>
                    <a:pt x="1947894" y="1947056"/>
                  </a:lnTo>
                  <a:lnTo>
                    <a:pt x="1946624" y="1945786"/>
                  </a:lnTo>
                  <a:close/>
                </a:path>
                <a:path w="2275840" h="2275204">
                  <a:moveTo>
                    <a:pt x="1942812" y="1941976"/>
                  </a:moveTo>
                  <a:lnTo>
                    <a:pt x="1907540" y="1941976"/>
                  </a:lnTo>
                  <a:lnTo>
                    <a:pt x="1910080" y="1944516"/>
                  </a:lnTo>
                  <a:lnTo>
                    <a:pt x="1945353" y="1944516"/>
                  </a:lnTo>
                  <a:lnTo>
                    <a:pt x="1942812" y="1941976"/>
                  </a:lnTo>
                  <a:close/>
                </a:path>
                <a:path w="2275840" h="2275204">
                  <a:moveTo>
                    <a:pt x="1940271" y="1939436"/>
                  </a:moveTo>
                  <a:lnTo>
                    <a:pt x="1905000" y="1939436"/>
                  </a:lnTo>
                  <a:lnTo>
                    <a:pt x="1906270" y="1940706"/>
                  </a:lnTo>
                  <a:lnTo>
                    <a:pt x="1941542" y="1940706"/>
                  </a:lnTo>
                  <a:lnTo>
                    <a:pt x="1940271" y="1939436"/>
                  </a:lnTo>
                  <a:close/>
                </a:path>
                <a:path w="2275840" h="2275204">
                  <a:moveTo>
                    <a:pt x="1936459" y="1935626"/>
                  </a:moveTo>
                  <a:lnTo>
                    <a:pt x="1901190" y="1935626"/>
                  </a:lnTo>
                  <a:lnTo>
                    <a:pt x="1903730" y="1938166"/>
                  </a:lnTo>
                  <a:lnTo>
                    <a:pt x="1939001" y="1938166"/>
                  </a:lnTo>
                  <a:lnTo>
                    <a:pt x="1936459" y="1935626"/>
                  </a:lnTo>
                  <a:close/>
                </a:path>
                <a:path w="2275840" h="2275204">
                  <a:moveTo>
                    <a:pt x="1933918" y="1933086"/>
                  </a:moveTo>
                  <a:lnTo>
                    <a:pt x="1898650" y="1933086"/>
                  </a:lnTo>
                  <a:lnTo>
                    <a:pt x="1899920" y="1934356"/>
                  </a:lnTo>
                  <a:lnTo>
                    <a:pt x="1935189" y="1934356"/>
                  </a:lnTo>
                  <a:lnTo>
                    <a:pt x="1933918" y="1933086"/>
                  </a:lnTo>
                  <a:close/>
                </a:path>
                <a:path w="2275840" h="2275204">
                  <a:moveTo>
                    <a:pt x="1930107" y="1929276"/>
                  </a:moveTo>
                  <a:lnTo>
                    <a:pt x="1894839" y="1929276"/>
                  </a:lnTo>
                  <a:lnTo>
                    <a:pt x="1897380" y="1931816"/>
                  </a:lnTo>
                  <a:lnTo>
                    <a:pt x="1932648" y="1931816"/>
                  </a:lnTo>
                  <a:lnTo>
                    <a:pt x="1930107" y="1929276"/>
                  </a:lnTo>
                  <a:close/>
                </a:path>
                <a:path w="2275840" h="2275204">
                  <a:moveTo>
                    <a:pt x="1927566" y="1926736"/>
                  </a:moveTo>
                  <a:lnTo>
                    <a:pt x="1892300" y="1926736"/>
                  </a:lnTo>
                  <a:lnTo>
                    <a:pt x="1893570" y="1928006"/>
                  </a:lnTo>
                  <a:lnTo>
                    <a:pt x="1928836" y="1928006"/>
                  </a:lnTo>
                  <a:lnTo>
                    <a:pt x="1927566" y="1926736"/>
                  </a:lnTo>
                  <a:close/>
                </a:path>
                <a:path w="2275840" h="2275204">
                  <a:moveTo>
                    <a:pt x="1923754" y="1922926"/>
                  </a:moveTo>
                  <a:lnTo>
                    <a:pt x="1888489" y="1922926"/>
                  </a:lnTo>
                  <a:lnTo>
                    <a:pt x="1891030" y="1925466"/>
                  </a:lnTo>
                  <a:lnTo>
                    <a:pt x="1926295" y="1925466"/>
                  </a:lnTo>
                  <a:lnTo>
                    <a:pt x="1923754" y="1922926"/>
                  </a:lnTo>
                  <a:close/>
                </a:path>
                <a:path w="2275840" h="2275204">
                  <a:moveTo>
                    <a:pt x="1921213" y="1920386"/>
                  </a:moveTo>
                  <a:lnTo>
                    <a:pt x="1885950" y="1920386"/>
                  </a:lnTo>
                  <a:lnTo>
                    <a:pt x="1887220" y="1921656"/>
                  </a:lnTo>
                  <a:lnTo>
                    <a:pt x="1922483" y="1921656"/>
                  </a:lnTo>
                  <a:lnTo>
                    <a:pt x="1921213" y="1920386"/>
                  </a:lnTo>
                  <a:close/>
                </a:path>
                <a:path w="2275840" h="2275204">
                  <a:moveTo>
                    <a:pt x="1914860" y="1914036"/>
                  </a:moveTo>
                  <a:lnTo>
                    <a:pt x="1879599" y="1914036"/>
                  </a:lnTo>
                  <a:lnTo>
                    <a:pt x="1884680" y="1919116"/>
                  </a:lnTo>
                  <a:lnTo>
                    <a:pt x="1919942" y="1919116"/>
                  </a:lnTo>
                  <a:lnTo>
                    <a:pt x="1914860" y="1914036"/>
                  </a:lnTo>
                  <a:close/>
                </a:path>
                <a:path w="2275840" h="2275204">
                  <a:moveTo>
                    <a:pt x="1908507" y="1907686"/>
                  </a:moveTo>
                  <a:lnTo>
                    <a:pt x="1873250" y="1907686"/>
                  </a:lnTo>
                  <a:lnTo>
                    <a:pt x="1878330" y="1912766"/>
                  </a:lnTo>
                  <a:lnTo>
                    <a:pt x="1913590" y="1912766"/>
                  </a:lnTo>
                  <a:lnTo>
                    <a:pt x="1908507" y="1907686"/>
                  </a:lnTo>
                  <a:close/>
                </a:path>
                <a:path w="2275840" h="2275204">
                  <a:moveTo>
                    <a:pt x="1902155" y="1901336"/>
                  </a:moveTo>
                  <a:lnTo>
                    <a:pt x="1866900" y="1901336"/>
                  </a:lnTo>
                  <a:lnTo>
                    <a:pt x="1871980" y="1906416"/>
                  </a:lnTo>
                  <a:lnTo>
                    <a:pt x="1907237" y="1906416"/>
                  </a:lnTo>
                  <a:lnTo>
                    <a:pt x="1902155" y="1901336"/>
                  </a:lnTo>
                  <a:close/>
                </a:path>
                <a:path w="2275840" h="2275204">
                  <a:moveTo>
                    <a:pt x="1895802" y="1894986"/>
                  </a:moveTo>
                  <a:lnTo>
                    <a:pt x="1860550" y="1894986"/>
                  </a:lnTo>
                  <a:lnTo>
                    <a:pt x="1865630" y="1900066"/>
                  </a:lnTo>
                  <a:lnTo>
                    <a:pt x="1900884" y="1900066"/>
                  </a:lnTo>
                  <a:lnTo>
                    <a:pt x="1895802" y="1894986"/>
                  </a:lnTo>
                  <a:close/>
                </a:path>
                <a:path w="2275840" h="2275204">
                  <a:moveTo>
                    <a:pt x="1889449" y="1888636"/>
                  </a:moveTo>
                  <a:lnTo>
                    <a:pt x="1854199" y="1888636"/>
                  </a:lnTo>
                  <a:lnTo>
                    <a:pt x="1859280" y="1893716"/>
                  </a:lnTo>
                  <a:lnTo>
                    <a:pt x="1894531" y="1893716"/>
                  </a:lnTo>
                  <a:lnTo>
                    <a:pt x="1889449" y="1888636"/>
                  </a:lnTo>
                  <a:close/>
                </a:path>
                <a:path w="2275840" h="2275204">
                  <a:moveTo>
                    <a:pt x="1883097" y="1882286"/>
                  </a:moveTo>
                  <a:lnTo>
                    <a:pt x="1847849" y="1882286"/>
                  </a:lnTo>
                  <a:lnTo>
                    <a:pt x="1852930" y="1887366"/>
                  </a:lnTo>
                  <a:lnTo>
                    <a:pt x="1888179" y="1887366"/>
                  </a:lnTo>
                  <a:lnTo>
                    <a:pt x="1883097" y="1882286"/>
                  </a:lnTo>
                  <a:close/>
                </a:path>
                <a:path w="2275840" h="2275204">
                  <a:moveTo>
                    <a:pt x="1876744" y="1875936"/>
                  </a:moveTo>
                  <a:lnTo>
                    <a:pt x="1841500" y="1875936"/>
                  </a:lnTo>
                  <a:lnTo>
                    <a:pt x="1846580" y="1881016"/>
                  </a:lnTo>
                  <a:lnTo>
                    <a:pt x="1881826" y="1881016"/>
                  </a:lnTo>
                  <a:lnTo>
                    <a:pt x="1876744" y="1875936"/>
                  </a:lnTo>
                  <a:close/>
                </a:path>
                <a:path w="2275840" h="2275204">
                  <a:moveTo>
                    <a:pt x="1871662" y="1870856"/>
                  </a:moveTo>
                  <a:lnTo>
                    <a:pt x="1836420" y="1870856"/>
                  </a:lnTo>
                  <a:lnTo>
                    <a:pt x="1840230" y="1874666"/>
                  </a:lnTo>
                  <a:lnTo>
                    <a:pt x="1875473" y="1874666"/>
                  </a:lnTo>
                  <a:lnTo>
                    <a:pt x="1871662" y="1870856"/>
                  </a:lnTo>
                  <a:close/>
                </a:path>
                <a:path w="2275840" h="2275204">
                  <a:moveTo>
                    <a:pt x="1865309" y="1864506"/>
                  </a:moveTo>
                  <a:lnTo>
                    <a:pt x="1830070" y="1864506"/>
                  </a:lnTo>
                  <a:lnTo>
                    <a:pt x="1835150" y="1869586"/>
                  </a:lnTo>
                  <a:lnTo>
                    <a:pt x="1870391" y="1869586"/>
                  </a:lnTo>
                  <a:lnTo>
                    <a:pt x="1865309" y="1864506"/>
                  </a:lnTo>
                  <a:close/>
                </a:path>
                <a:path w="2275840" h="2275204">
                  <a:moveTo>
                    <a:pt x="1858956" y="1858156"/>
                  </a:moveTo>
                  <a:lnTo>
                    <a:pt x="1823720" y="1858156"/>
                  </a:lnTo>
                  <a:lnTo>
                    <a:pt x="1828800" y="1863236"/>
                  </a:lnTo>
                  <a:lnTo>
                    <a:pt x="1864038" y="1863236"/>
                  </a:lnTo>
                  <a:lnTo>
                    <a:pt x="1858956" y="1858156"/>
                  </a:lnTo>
                  <a:close/>
                </a:path>
                <a:path w="2275840" h="2275204">
                  <a:moveTo>
                    <a:pt x="1852603" y="1851806"/>
                  </a:moveTo>
                  <a:lnTo>
                    <a:pt x="1817370" y="1851806"/>
                  </a:lnTo>
                  <a:lnTo>
                    <a:pt x="1822450" y="1856886"/>
                  </a:lnTo>
                  <a:lnTo>
                    <a:pt x="1857686" y="1856886"/>
                  </a:lnTo>
                  <a:lnTo>
                    <a:pt x="1852603" y="1851806"/>
                  </a:lnTo>
                  <a:close/>
                </a:path>
                <a:path w="2275840" h="2275204">
                  <a:moveTo>
                    <a:pt x="1846251" y="1845456"/>
                  </a:moveTo>
                  <a:lnTo>
                    <a:pt x="1811020" y="1845456"/>
                  </a:lnTo>
                  <a:lnTo>
                    <a:pt x="1816100" y="1850536"/>
                  </a:lnTo>
                  <a:lnTo>
                    <a:pt x="1851333" y="1850536"/>
                  </a:lnTo>
                  <a:lnTo>
                    <a:pt x="1846251" y="1845456"/>
                  </a:lnTo>
                  <a:close/>
                </a:path>
                <a:path w="2275840" h="2275204">
                  <a:moveTo>
                    <a:pt x="1839898" y="1839106"/>
                  </a:moveTo>
                  <a:lnTo>
                    <a:pt x="1804670" y="1839106"/>
                  </a:lnTo>
                  <a:lnTo>
                    <a:pt x="1809750" y="1844186"/>
                  </a:lnTo>
                  <a:lnTo>
                    <a:pt x="1844980" y="1844186"/>
                  </a:lnTo>
                  <a:lnTo>
                    <a:pt x="1839898" y="1839106"/>
                  </a:lnTo>
                  <a:close/>
                </a:path>
                <a:path w="2275840" h="2275204">
                  <a:moveTo>
                    <a:pt x="1833545" y="1832756"/>
                  </a:moveTo>
                  <a:lnTo>
                    <a:pt x="1798320" y="1832756"/>
                  </a:lnTo>
                  <a:lnTo>
                    <a:pt x="1803400" y="1837836"/>
                  </a:lnTo>
                  <a:lnTo>
                    <a:pt x="1838627" y="1837836"/>
                  </a:lnTo>
                  <a:lnTo>
                    <a:pt x="1833545" y="1832756"/>
                  </a:lnTo>
                  <a:close/>
                </a:path>
                <a:path w="2275840" h="2275204">
                  <a:moveTo>
                    <a:pt x="1827192" y="1826406"/>
                  </a:moveTo>
                  <a:lnTo>
                    <a:pt x="1791970" y="1826406"/>
                  </a:lnTo>
                  <a:lnTo>
                    <a:pt x="1797050" y="1831486"/>
                  </a:lnTo>
                  <a:lnTo>
                    <a:pt x="1832275" y="1831486"/>
                  </a:lnTo>
                  <a:lnTo>
                    <a:pt x="1827192" y="1826406"/>
                  </a:lnTo>
                  <a:close/>
                </a:path>
                <a:path w="2275840" h="2275204">
                  <a:moveTo>
                    <a:pt x="1820840" y="1820056"/>
                  </a:moveTo>
                  <a:lnTo>
                    <a:pt x="1785620" y="1820056"/>
                  </a:lnTo>
                  <a:lnTo>
                    <a:pt x="1790700" y="1825136"/>
                  </a:lnTo>
                  <a:lnTo>
                    <a:pt x="1825922" y="1825136"/>
                  </a:lnTo>
                  <a:lnTo>
                    <a:pt x="1820840" y="1820056"/>
                  </a:lnTo>
                  <a:close/>
                </a:path>
                <a:path w="2275840" h="2275204">
                  <a:moveTo>
                    <a:pt x="1814487" y="1813706"/>
                  </a:moveTo>
                  <a:lnTo>
                    <a:pt x="1779270" y="1813706"/>
                  </a:lnTo>
                  <a:lnTo>
                    <a:pt x="1784350" y="1818786"/>
                  </a:lnTo>
                  <a:lnTo>
                    <a:pt x="1819569" y="1818786"/>
                  </a:lnTo>
                  <a:lnTo>
                    <a:pt x="1814487" y="1813706"/>
                  </a:lnTo>
                  <a:close/>
                </a:path>
                <a:path w="2275840" h="2275204">
                  <a:moveTo>
                    <a:pt x="1808134" y="1807356"/>
                  </a:moveTo>
                  <a:lnTo>
                    <a:pt x="1772920" y="1807356"/>
                  </a:lnTo>
                  <a:lnTo>
                    <a:pt x="1778000" y="1812436"/>
                  </a:lnTo>
                  <a:lnTo>
                    <a:pt x="1813216" y="1812436"/>
                  </a:lnTo>
                  <a:lnTo>
                    <a:pt x="1808134" y="1807356"/>
                  </a:lnTo>
                  <a:close/>
                </a:path>
                <a:path w="2275840" h="2275204">
                  <a:moveTo>
                    <a:pt x="1801781" y="1801006"/>
                  </a:moveTo>
                  <a:lnTo>
                    <a:pt x="1766570" y="1801006"/>
                  </a:lnTo>
                  <a:lnTo>
                    <a:pt x="1771650" y="1806086"/>
                  </a:lnTo>
                  <a:lnTo>
                    <a:pt x="1806864" y="1806086"/>
                  </a:lnTo>
                  <a:lnTo>
                    <a:pt x="1801781" y="1801006"/>
                  </a:lnTo>
                  <a:close/>
                </a:path>
                <a:path w="2275840" h="2275204">
                  <a:moveTo>
                    <a:pt x="1795429" y="1794656"/>
                  </a:moveTo>
                  <a:lnTo>
                    <a:pt x="1760220" y="1794656"/>
                  </a:lnTo>
                  <a:lnTo>
                    <a:pt x="1765300" y="1799736"/>
                  </a:lnTo>
                  <a:lnTo>
                    <a:pt x="1800511" y="1799736"/>
                  </a:lnTo>
                  <a:lnTo>
                    <a:pt x="1795429" y="1794656"/>
                  </a:lnTo>
                  <a:close/>
                </a:path>
                <a:path w="2275840" h="2275204">
                  <a:moveTo>
                    <a:pt x="1789076" y="1788306"/>
                  </a:moveTo>
                  <a:lnTo>
                    <a:pt x="1753870" y="1788306"/>
                  </a:lnTo>
                  <a:lnTo>
                    <a:pt x="1758950" y="1793386"/>
                  </a:lnTo>
                  <a:lnTo>
                    <a:pt x="1794158" y="1793386"/>
                  </a:lnTo>
                  <a:lnTo>
                    <a:pt x="1789076" y="1788306"/>
                  </a:lnTo>
                  <a:close/>
                </a:path>
                <a:path w="2275840" h="2275204">
                  <a:moveTo>
                    <a:pt x="1782723" y="1781956"/>
                  </a:moveTo>
                  <a:lnTo>
                    <a:pt x="1747520" y="1781956"/>
                  </a:lnTo>
                  <a:lnTo>
                    <a:pt x="1752600" y="1787036"/>
                  </a:lnTo>
                  <a:lnTo>
                    <a:pt x="1787805" y="1787036"/>
                  </a:lnTo>
                  <a:lnTo>
                    <a:pt x="1782723" y="1781956"/>
                  </a:lnTo>
                  <a:close/>
                </a:path>
                <a:path w="2275840" h="2275204">
                  <a:moveTo>
                    <a:pt x="1776371" y="1775606"/>
                  </a:moveTo>
                  <a:lnTo>
                    <a:pt x="1741170" y="1775606"/>
                  </a:lnTo>
                  <a:lnTo>
                    <a:pt x="1746250" y="1780686"/>
                  </a:lnTo>
                  <a:lnTo>
                    <a:pt x="1781453" y="1780686"/>
                  </a:lnTo>
                  <a:lnTo>
                    <a:pt x="1776371" y="1775606"/>
                  </a:lnTo>
                  <a:close/>
                </a:path>
                <a:path w="2275840" h="2275204">
                  <a:moveTo>
                    <a:pt x="1770018" y="1769256"/>
                  </a:moveTo>
                  <a:lnTo>
                    <a:pt x="1734820" y="1769256"/>
                  </a:lnTo>
                  <a:lnTo>
                    <a:pt x="1739900" y="1774336"/>
                  </a:lnTo>
                  <a:lnTo>
                    <a:pt x="1775100" y="1774336"/>
                  </a:lnTo>
                  <a:lnTo>
                    <a:pt x="1770018" y="1769256"/>
                  </a:lnTo>
                  <a:close/>
                </a:path>
                <a:path w="2275840" h="2275204">
                  <a:moveTo>
                    <a:pt x="1763665" y="1762906"/>
                  </a:moveTo>
                  <a:lnTo>
                    <a:pt x="1728470" y="1762906"/>
                  </a:lnTo>
                  <a:lnTo>
                    <a:pt x="1733550" y="1767986"/>
                  </a:lnTo>
                  <a:lnTo>
                    <a:pt x="1768747" y="1767986"/>
                  </a:lnTo>
                  <a:lnTo>
                    <a:pt x="1763665" y="1762906"/>
                  </a:lnTo>
                  <a:close/>
                </a:path>
                <a:path w="2275840" h="2275204">
                  <a:moveTo>
                    <a:pt x="1757312" y="1756556"/>
                  </a:moveTo>
                  <a:lnTo>
                    <a:pt x="1722120" y="1756556"/>
                  </a:lnTo>
                  <a:lnTo>
                    <a:pt x="1727200" y="1761636"/>
                  </a:lnTo>
                  <a:lnTo>
                    <a:pt x="1762395" y="1761636"/>
                  </a:lnTo>
                  <a:lnTo>
                    <a:pt x="1757312" y="1756556"/>
                  </a:lnTo>
                  <a:close/>
                </a:path>
                <a:path w="2275840" h="2275204">
                  <a:moveTo>
                    <a:pt x="1750960" y="1750206"/>
                  </a:moveTo>
                  <a:lnTo>
                    <a:pt x="1715770" y="1750206"/>
                  </a:lnTo>
                  <a:lnTo>
                    <a:pt x="1720850" y="1755286"/>
                  </a:lnTo>
                  <a:lnTo>
                    <a:pt x="1756042" y="1755286"/>
                  </a:lnTo>
                  <a:lnTo>
                    <a:pt x="1750960" y="1750206"/>
                  </a:lnTo>
                  <a:close/>
                </a:path>
                <a:path w="2275840" h="2275204">
                  <a:moveTo>
                    <a:pt x="1744607" y="1743856"/>
                  </a:moveTo>
                  <a:lnTo>
                    <a:pt x="1709420" y="1743856"/>
                  </a:lnTo>
                  <a:lnTo>
                    <a:pt x="1714500" y="1748936"/>
                  </a:lnTo>
                  <a:lnTo>
                    <a:pt x="1749689" y="1748936"/>
                  </a:lnTo>
                  <a:lnTo>
                    <a:pt x="1744607" y="1743856"/>
                  </a:lnTo>
                  <a:close/>
                </a:path>
                <a:path w="2275840" h="2275204">
                  <a:moveTo>
                    <a:pt x="1738254" y="1737506"/>
                  </a:moveTo>
                  <a:lnTo>
                    <a:pt x="1703070" y="1737506"/>
                  </a:lnTo>
                  <a:lnTo>
                    <a:pt x="1708150" y="1742586"/>
                  </a:lnTo>
                  <a:lnTo>
                    <a:pt x="1743336" y="1742586"/>
                  </a:lnTo>
                  <a:lnTo>
                    <a:pt x="1738254" y="1737506"/>
                  </a:lnTo>
                  <a:close/>
                </a:path>
                <a:path w="2275840" h="2275204">
                  <a:moveTo>
                    <a:pt x="1731901" y="1731156"/>
                  </a:moveTo>
                  <a:lnTo>
                    <a:pt x="1696720" y="1731156"/>
                  </a:lnTo>
                  <a:lnTo>
                    <a:pt x="1701800" y="1736236"/>
                  </a:lnTo>
                  <a:lnTo>
                    <a:pt x="1736984" y="1736236"/>
                  </a:lnTo>
                  <a:lnTo>
                    <a:pt x="1731901" y="1731156"/>
                  </a:lnTo>
                  <a:close/>
                </a:path>
                <a:path w="2275840" h="2275204">
                  <a:moveTo>
                    <a:pt x="1725549" y="1724806"/>
                  </a:moveTo>
                  <a:lnTo>
                    <a:pt x="1690370" y="1724806"/>
                  </a:lnTo>
                  <a:lnTo>
                    <a:pt x="1695450" y="1729886"/>
                  </a:lnTo>
                  <a:lnTo>
                    <a:pt x="1730631" y="1729886"/>
                  </a:lnTo>
                  <a:lnTo>
                    <a:pt x="1725549" y="1724806"/>
                  </a:lnTo>
                  <a:close/>
                </a:path>
                <a:path w="2275840" h="2275204">
                  <a:moveTo>
                    <a:pt x="1719196" y="1718456"/>
                  </a:moveTo>
                  <a:lnTo>
                    <a:pt x="1684020" y="1718456"/>
                  </a:lnTo>
                  <a:lnTo>
                    <a:pt x="1689100" y="1723536"/>
                  </a:lnTo>
                  <a:lnTo>
                    <a:pt x="1724278" y="1723536"/>
                  </a:lnTo>
                  <a:lnTo>
                    <a:pt x="1719196" y="1718456"/>
                  </a:lnTo>
                  <a:close/>
                </a:path>
                <a:path w="2275840" h="2275204">
                  <a:moveTo>
                    <a:pt x="1712843" y="1712106"/>
                  </a:moveTo>
                  <a:lnTo>
                    <a:pt x="1677670" y="1712106"/>
                  </a:lnTo>
                  <a:lnTo>
                    <a:pt x="1682750" y="1717186"/>
                  </a:lnTo>
                  <a:lnTo>
                    <a:pt x="1717925" y="1717186"/>
                  </a:lnTo>
                  <a:lnTo>
                    <a:pt x="1712843" y="1712106"/>
                  </a:lnTo>
                  <a:close/>
                </a:path>
                <a:path w="2275840" h="2275204">
                  <a:moveTo>
                    <a:pt x="1706490" y="1705756"/>
                  </a:moveTo>
                  <a:lnTo>
                    <a:pt x="1671320" y="1705756"/>
                  </a:lnTo>
                  <a:lnTo>
                    <a:pt x="1676400" y="1710836"/>
                  </a:lnTo>
                  <a:lnTo>
                    <a:pt x="1711573" y="1710836"/>
                  </a:lnTo>
                  <a:lnTo>
                    <a:pt x="1706490" y="1705756"/>
                  </a:lnTo>
                  <a:close/>
                </a:path>
                <a:path w="2275840" h="2275204">
                  <a:moveTo>
                    <a:pt x="1700138" y="1699406"/>
                  </a:moveTo>
                  <a:lnTo>
                    <a:pt x="1664970" y="1699406"/>
                  </a:lnTo>
                  <a:lnTo>
                    <a:pt x="1670050" y="1704486"/>
                  </a:lnTo>
                  <a:lnTo>
                    <a:pt x="1705220" y="1704486"/>
                  </a:lnTo>
                  <a:lnTo>
                    <a:pt x="1700138" y="1699406"/>
                  </a:lnTo>
                  <a:close/>
                </a:path>
                <a:path w="2275840" h="2275204">
                  <a:moveTo>
                    <a:pt x="1693785" y="1693056"/>
                  </a:moveTo>
                  <a:lnTo>
                    <a:pt x="1658620" y="1693056"/>
                  </a:lnTo>
                  <a:lnTo>
                    <a:pt x="1663700" y="1698136"/>
                  </a:lnTo>
                  <a:lnTo>
                    <a:pt x="1698867" y="1698136"/>
                  </a:lnTo>
                  <a:lnTo>
                    <a:pt x="1693785" y="1693056"/>
                  </a:lnTo>
                  <a:close/>
                </a:path>
                <a:path w="2275840" h="2275204">
                  <a:moveTo>
                    <a:pt x="1687432" y="1686706"/>
                  </a:moveTo>
                  <a:lnTo>
                    <a:pt x="1652270" y="1686706"/>
                  </a:lnTo>
                  <a:lnTo>
                    <a:pt x="1657350" y="1691786"/>
                  </a:lnTo>
                  <a:lnTo>
                    <a:pt x="1692514" y="1691786"/>
                  </a:lnTo>
                  <a:lnTo>
                    <a:pt x="1687432" y="1686706"/>
                  </a:lnTo>
                  <a:close/>
                </a:path>
                <a:path w="2275840" h="2275204">
                  <a:moveTo>
                    <a:pt x="1681080" y="1680356"/>
                  </a:moveTo>
                  <a:lnTo>
                    <a:pt x="1645920" y="1680356"/>
                  </a:lnTo>
                  <a:lnTo>
                    <a:pt x="1651000" y="1685436"/>
                  </a:lnTo>
                  <a:lnTo>
                    <a:pt x="1686162" y="1685436"/>
                  </a:lnTo>
                  <a:lnTo>
                    <a:pt x="1681080" y="1680356"/>
                  </a:lnTo>
                  <a:close/>
                </a:path>
                <a:path w="2275840" h="2275204">
                  <a:moveTo>
                    <a:pt x="1674727" y="1674006"/>
                  </a:moveTo>
                  <a:lnTo>
                    <a:pt x="1639570" y="1674006"/>
                  </a:lnTo>
                  <a:lnTo>
                    <a:pt x="1644650" y="1679086"/>
                  </a:lnTo>
                  <a:lnTo>
                    <a:pt x="1679809" y="1679086"/>
                  </a:lnTo>
                  <a:lnTo>
                    <a:pt x="1674727" y="1674006"/>
                  </a:lnTo>
                  <a:close/>
                </a:path>
                <a:path w="2275840" h="2275204">
                  <a:moveTo>
                    <a:pt x="1466357" y="1465726"/>
                  </a:moveTo>
                  <a:lnTo>
                    <a:pt x="1431290" y="1465726"/>
                  </a:lnTo>
                  <a:lnTo>
                    <a:pt x="1638300" y="1672736"/>
                  </a:lnTo>
                  <a:lnTo>
                    <a:pt x="1673456" y="1672736"/>
                  </a:lnTo>
                  <a:lnTo>
                    <a:pt x="1466357" y="1465726"/>
                  </a:lnTo>
                  <a:close/>
                </a:path>
              </a:pathLst>
            </a:custGeom>
            <a:solidFill>
              <a:srgbClr val="E8E8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0" y="4542790"/>
              <a:ext cx="2310130" cy="2310130"/>
            </a:xfrm>
            <a:custGeom>
              <a:avLst/>
              <a:gdLst/>
              <a:ahLst/>
              <a:cxnLst/>
              <a:rect l="l" t="t" r="r" b="b"/>
              <a:pathLst>
                <a:path w="2310130" h="2310129">
                  <a:moveTo>
                    <a:pt x="0" y="0"/>
                  </a:moveTo>
                  <a:lnTo>
                    <a:pt x="0" y="6349"/>
                  </a:lnTo>
                  <a:lnTo>
                    <a:pt x="6349" y="6349"/>
                  </a:lnTo>
                  <a:lnTo>
                    <a:pt x="0" y="0"/>
                  </a:lnTo>
                  <a:close/>
                </a:path>
                <a:path w="2310130" h="2310129">
                  <a:moveTo>
                    <a:pt x="6349" y="6349"/>
                  </a:moveTo>
                  <a:lnTo>
                    <a:pt x="0" y="6349"/>
                  </a:lnTo>
                  <a:lnTo>
                    <a:pt x="0" y="12699"/>
                  </a:lnTo>
                  <a:lnTo>
                    <a:pt x="12699" y="12699"/>
                  </a:lnTo>
                  <a:lnTo>
                    <a:pt x="6349" y="6349"/>
                  </a:lnTo>
                  <a:close/>
                </a:path>
                <a:path w="2310130" h="2310129">
                  <a:moveTo>
                    <a:pt x="12700" y="12700"/>
                  </a:moveTo>
                  <a:lnTo>
                    <a:pt x="0" y="12700"/>
                  </a:lnTo>
                  <a:lnTo>
                    <a:pt x="0" y="25399"/>
                  </a:lnTo>
                  <a:lnTo>
                    <a:pt x="25399" y="25399"/>
                  </a:lnTo>
                  <a:lnTo>
                    <a:pt x="12700" y="12700"/>
                  </a:lnTo>
                  <a:close/>
                </a:path>
                <a:path w="2310130" h="2310129">
                  <a:moveTo>
                    <a:pt x="25400" y="25400"/>
                  </a:moveTo>
                  <a:lnTo>
                    <a:pt x="0" y="25400"/>
                  </a:lnTo>
                  <a:lnTo>
                    <a:pt x="0" y="31749"/>
                  </a:lnTo>
                  <a:lnTo>
                    <a:pt x="31749" y="31749"/>
                  </a:lnTo>
                  <a:lnTo>
                    <a:pt x="25400" y="25400"/>
                  </a:lnTo>
                  <a:close/>
                </a:path>
                <a:path w="2310130" h="2310129">
                  <a:moveTo>
                    <a:pt x="31750" y="31750"/>
                  </a:moveTo>
                  <a:lnTo>
                    <a:pt x="0" y="31750"/>
                  </a:lnTo>
                  <a:lnTo>
                    <a:pt x="0" y="35413"/>
                  </a:lnTo>
                  <a:lnTo>
                    <a:pt x="2687" y="38099"/>
                  </a:lnTo>
                  <a:lnTo>
                    <a:pt x="38099" y="38099"/>
                  </a:lnTo>
                  <a:lnTo>
                    <a:pt x="31750" y="31750"/>
                  </a:lnTo>
                  <a:close/>
                </a:path>
                <a:path w="2310130" h="2310129">
                  <a:moveTo>
                    <a:pt x="38099" y="38099"/>
                  </a:moveTo>
                  <a:lnTo>
                    <a:pt x="2687" y="38099"/>
                  </a:lnTo>
                  <a:lnTo>
                    <a:pt x="9039" y="44449"/>
                  </a:lnTo>
                  <a:lnTo>
                    <a:pt x="44449" y="44449"/>
                  </a:lnTo>
                  <a:lnTo>
                    <a:pt x="38099" y="38099"/>
                  </a:lnTo>
                  <a:close/>
                </a:path>
                <a:path w="2310130" h="2310129">
                  <a:moveTo>
                    <a:pt x="44450" y="44450"/>
                  </a:moveTo>
                  <a:lnTo>
                    <a:pt x="9039" y="44450"/>
                  </a:lnTo>
                  <a:lnTo>
                    <a:pt x="15392" y="50799"/>
                  </a:lnTo>
                  <a:lnTo>
                    <a:pt x="50799" y="50799"/>
                  </a:lnTo>
                  <a:lnTo>
                    <a:pt x="44450" y="44450"/>
                  </a:lnTo>
                  <a:close/>
                </a:path>
                <a:path w="2310130" h="2310129">
                  <a:moveTo>
                    <a:pt x="50800" y="50800"/>
                  </a:moveTo>
                  <a:lnTo>
                    <a:pt x="15392" y="50800"/>
                  </a:lnTo>
                  <a:lnTo>
                    <a:pt x="21745" y="57149"/>
                  </a:lnTo>
                  <a:lnTo>
                    <a:pt x="57149" y="57149"/>
                  </a:lnTo>
                  <a:lnTo>
                    <a:pt x="50800" y="50800"/>
                  </a:lnTo>
                  <a:close/>
                </a:path>
                <a:path w="2310130" h="2310129">
                  <a:moveTo>
                    <a:pt x="57150" y="57150"/>
                  </a:moveTo>
                  <a:lnTo>
                    <a:pt x="21745" y="57150"/>
                  </a:lnTo>
                  <a:lnTo>
                    <a:pt x="28098" y="63499"/>
                  </a:lnTo>
                  <a:lnTo>
                    <a:pt x="63499" y="63499"/>
                  </a:lnTo>
                  <a:lnTo>
                    <a:pt x="57150" y="57150"/>
                  </a:lnTo>
                  <a:close/>
                </a:path>
                <a:path w="2310130" h="2310129">
                  <a:moveTo>
                    <a:pt x="63500" y="63500"/>
                  </a:moveTo>
                  <a:lnTo>
                    <a:pt x="28098" y="63500"/>
                  </a:lnTo>
                  <a:lnTo>
                    <a:pt x="34450" y="69849"/>
                  </a:lnTo>
                  <a:lnTo>
                    <a:pt x="69849" y="69849"/>
                  </a:lnTo>
                  <a:lnTo>
                    <a:pt x="63500" y="63500"/>
                  </a:lnTo>
                  <a:close/>
                </a:path>
                <a:path w="2310130" h="2310129">
                  <a:moveTo>
                    <a:pt x="69850" y="69850"/>
                  </a:moveTo>
                  <a:lnTo>
                    <a:pt x="34450" y="69850"/>
                  </a:lnTo>
                  <a:lnTo>
                    <a:pt x="40803" y="76199"/>
                  </a:lnTo>
                  <a:lnTo>
                    <a:pt x="76199" y="76199"/>
                  </a:lnTo>
                  <a:lnTo>
                    <a:pt x="69850" y="69850"/>
                  </a:lnTo>
                  <a:close/>
                </a:path>
                <a:path w="2310130" h="2310129">
                  <a:moveTo>
                    <a:pt x="76200" y="76200"/>
                  </a:moveTo>
                  <a:lnTo>
                    <a:pt x="40803" y="76200"/>
                  </a:lnTo>
                  <a:lnTo>
                    <a:pt x="47156" y="82549"/>
                  </a:lnTo>
                  <a:lnTo>
                    <a:pt x="82549" y="82549"/>
                  </a:lnTo>
                  <a:lnTo>
                    <a:pt x="76200" y="76200"/>
                  </a:lnTo>
                  <a:close/>
                </a:path>
                <a:path w="2310130" h="2310129">
                  <a:moveTo>
                    <a:pt x="82550" y="82550"/>
                  </a:moveTo>
                  <a:lnTo>
                    <a:pt x="47156" y="82550"/>
                  </a:lnTo>
                  <a:lnTo>
                    <a:pt x="53509" y="88899"/>
                  </a:lnTo>
                  <a:lnTo>
                    <a:pt x="88899" y="88899"/>
                  </a:lnTo>
                  <a:lnTo>
                    <a:pt x="82550" y="82550"/>
                  </a:lnTo>
                  <a:close/>
                </a:path>
                <a:path w="2310130" h="2310129">
                  <a:moveTo>
                    <a:pt x="88900" y="88900"/>
                  </a:moveTo>
                  <a:lnTo>
                    <a:pt x="53509" y="88900"/>
                  </a:lnTo>
                  <a:lnTo>
                    <a:pt x="59861" y="95249"/>
                  </a:lnTo>
                  <a:lnTo>
                    <a:pt x="95250" y="95249"/>
                  </a:lnTo>
                  <a:lnTo>
                    <a:pt x="88900" y="88900"/>
                  </a:lnTo>
                  <a:close/>
                </a:path>
                <a:path w="2310130" h="2310129">
                  <a:moveTo>
                    <a:pt x="95250" y="95250"/>
                  </a:moveTo>
                  <a:lnTo>
                    <a:pt x="59861" y="95250"/>
                  </a:lnTo>
                  <a:lnTo>
                    <a:pt x="66214" y="101599"/>
                  </a:lnTo>
                  <a:lnTo>
                    <a:pt x="101600" y="101599"/>
                  </a:lnTo>
                  <a:lnTo>
                    <a:pt x="95250" y="95250"/>
                  </a:lnTo>
                  <a:close/>
                </a:path>
                <a:path w="2310130" h="2310129">
                  <a:moveTo>
                    <a:pt x="101600" y="101600"/>
                  </a:moveTo>
                  <a:lnTo>
                    <a:pt x="66214" y="101600"/>
                  </a:lnTo>
                  <a:lnTo>
                    <a:pt x="72567" y="107949"/>
                  </a:lnTo>
                  <a:lnTo>
                    <a:pt x="107949" y="107949"/>
                  </a:lnTo>
                  <a:lnTo>
                    <a:pt x="101600" y="101600"/>
                  </a:lnTo>
                  <a:close/>
                </a:path>
                <a:path w="2310130" h="2310129">
                  <a:moveTo>
                    <a:pt x="107950" y="107950"/>
                  </a:moveTo>
                  <a:lnTo>
                    <a:pt x="72567" y="107950"/>
                  </a:lnTo>
                  <a:lnTo>
                    <a:pt x="78920" y="114299"/>
                  </a:lnTo>
                  <a:lnTo>
                    <a:pt x="114299" y="114299"/>
                  </a:lnTo>
                  <a:lnTo>
                    <a:pt x="107950" y="107950"/>
                  </a:lnTo>
                  <a:close/>
                </a:path>
                <a:path w="2310130" h="2310129">
                  <a:moveTo>
                    <a:pt x="114300" y="114300"/>
                  </a:moveTo>
                  <a:lnTo>
                    <a:pt x="78920" y="114300"/>
                  </a:lnTo>
                  <a:lnTo>
                    <a:pt x="85272" y="120649"/>
                  </a:lnTo>
                  <a:lnTo>
                    <a:pt x="120649" y="120649"/>
                  </a:lnTo>
                  <a:lnTo>
                    <a:pt x="114300" y="114300"/>
                  </a:lnTo>
                  <a:close/>
                </a:path>
                <a:path w="2310130" h="2310129">
                  <a:moveTo>
                    <a:pt x="120650" y="120650"/>
                  </a:moveTo>
                  <a:lnTo>
                    <a:pt x="85272" y="120650"/>
                  </a:lnTo>
                  <a:lnTo>
                    <a:pt x="91625" y="126999"/>
                  </a:lnTo>
                  <a:lnTo>
                    <a:pt x="126999" y="126999"/>
                  </a:lnTo>
                  <a:lnTo>
                    <a:pt x="120650" y="120650"/>
                  </a:lnTo>
                  <a:close/>
                </a:path>
                <a:path w="2310130" h="2310129">
                  <a:moveTo>
                    <a:pt x="127000" y="127000"/>
                  </a:moveTo>
                  <a:lnTo>
                    <a:pt x="91625" y="127000"/>
                  </a:lnTo>
                  <a:lnTo>
                    <a:pt x="97978" y="133349"/>
                  </a:lnTo>
                  <a:lnTo>
                    <a:pt x="133349" y="133349"/>
                  </a:lnTo>
                  <a:lnTo>
                    <a:pt x="127000" y="127000"/>
                  </a:lnTo>
                  <a:close/>
                </a:path>
                <a:path w="2310130" h="2310129">
                  <a:moveTo>
                    <a:pt x="133350" y="133350"/>
                  </a:moveTo>
                  <a:lnTo>
                    <a:pt x="97978" y="133350"/>
                  </a:lnTo>
                  <a:lnTo>
                    <a:pt x="117036" y="152399"/>
                  </a:lnTo>
                  <a:lnTo>
                    <a:pt x="152399" y="152399"/>
                  </a:lnTo>
                  <a:lnTo>
                    <a:pt x="133350" y="133350"/>
                  </a:lnTo>
                  <a:close/>
                </a:path>
                <a:path w="2310130" h="2310129">
                  <a:moveTo>
                    <a:pt x="152400" y="152400"/>
                  </a:moveTo>
                  <a:lnTo>
                    <a:pt x="117036" y="152400"/>
                  </a:lnTo>
                  <a:lnTo>
                    <a:pt x="123389" y="158749"/>
                  </a:lnTo>
                  <a:lnTo>
                    <a:pt x="158749" y="158749"/>
                  </a:lnTo>
                  <a:lnTo>
                    <a:pt x="152400" y="152400"/>
                  </a:lnTo>
                  <a:close/>
                </a:path>
                <a:path w="2310130" h="2310129">
                  <a:moveTo>
                    <a:pt x="158749" y="158749"/>
                  </a:moveTo>
                  <a:lnTo>
                    <a:pt x="123389" y="158749"/>
                  </a:lnTo>
                  <a:lnTo>
                    <a:pt x="129741" y="165099"/>
                  </a:lnTo>
                  <a:lnTo>
                    <a:pt x="165099" y="165099"/>
                  </a:lnTo>
                  <a:lnTo>
                    <a:pt x="158749" y="158749"/>
                  </a:lnTo>
                  <a:close/>
                </a:path>
                <a:path w="2310130" h="2310129">
                  <a:moveTo>
                    <a:pt x="165100" y="165100"/>
                  </a:moveTo>
                  <a:lnTo>
                    <a:pt x="129741" y="165100"/>
                  </a:lnTo>
                  <a:lnTo>
                    <a:pt x="161505" y="196849"/>
                  </a:lnTo>
                  <a:lnTo>
                    <a:pt x="196849" y="196849"/>
                  </a:lnTo>
                  <a:lnTo>
                    <a:pt x="165100" y="165100"/>
                  </a:lnTo>
                  <a:close/>
                </a:path>
                <a:path w="2310130" h="2310129">
                  <a:moveTo>
                    <a:pt x="196850" y="196850"/>
                  </a:moveTo>
                  <a:lnTo>
                    <a:pt x="161505" y="196850"/>
                  </a:lnTo>
                  <a:lnTo>
                    <a:pt x="167858" y="203199"/>
                  </a:lnTo>
                  <a:lnTo>
                    <a:pt x="203200" y="203199"/>
                  </a:lnTo>
                  <a:lnTo>
                    <a:pt x="196850" y="196850"/>
                  </a:lnTo>
                  <a:close/>
                </a:path>
                <a:path w="2310130" h="2310129">
                  <a:moveTo>
                    <a:pt x="203200" y="203200"/>
                  </a:moveTo>
                  <a:lnTo>
                    <a:pt x="167858" y="203200"/>
                  </a:lnTo>
                  <a:lnTo>
                    <a:pt x="193269" y="228599"/>
                  </a:lnTo>
                  <a:lnTo>
                    <a:pt x="228599" y="228599"/>
                  </a:lnTo>
                  <a:lnTo>
                    <a:pt x="203200" y="203200"/>
                  </a:lnTo>
                  <a:close/>
                </a:path>
                <a:path w="2310130" h="2310129">
                  <a:moveTo>
                    <a:pt x="228600" y="228600"/>
                  </a:moveTo>
                  <a:lnTo>
                    <a:pt x="193269" y="228600"/>
                  </a:lnTo>
                  <a:lnTo>
                    <a:pt x="199622" y="234949"/>
                  </a:lnTo>
                  <a:lnTo>
                    <a:pt x="234949" y="234949"/>
                  </a:lnTo>
                  <a:lnTo>
                    <a:pt x="228600" y="228600"/>
                  </a:lnTo>
                  <a:close/>
                </a:path>
                <a:path w="2310130" h="2310129">
                  <a:moveTo>
                    <a:pt x="234950" y="234950"/>
                  </a:moveTo>
                  <a:lnTo>
                    <a:pt x="199622" y="234950"/>
                  </a:lnTo>
                  <a:lnTo>
                    <a:pt x="205974" y="241299"/>
                  </a:lnTo>
                  <a:lnTo>
                    <a:pt x="241300" y="241299"/>
                  </a:lnTo>
                  <a:lnTo>
                    <a:pt x="234950" y="234950"/>
                  </a:lnTo>
                  <a:close/>
                </a:path>
                <a:path w="2310130" h="2310129">
                  <a:moveTo>
                    <a:pt x="241300" y="241300"/>
                  </a:moveTo>
                  <a:lnTo>
                    <a:pt x="205974" y="241300"/>
                  </a:lnTo>
                  <a:lnTo>
                    <a:pt x="212327" y="247649"/>
                  </a:lnTo>
                  <a:lnTo>
                    <a:pt x="247649" y="247649"/>
                  </a:lnTo>
                  <a:lnTo>
                    <a:pt x="241300" y="241300"/>
                  </a:lnTo>
                  <a:close/>
                </a:path>
                <a:path w="2310130" h="2310129">
                  <a:moveTo>
                    <a:pt x="247650" y="247650"/>
                  </a:moveTo>
                  <a:lnTo>
                    <a:pt x="212327" y="247650"/>
                  </a:lnTo>
                  <a:lnTo>
                    <a:pt x="218680" y="253999"/>
                  </a:lnTo>
                  <a:lnTo>
                    <a:pt x="253999" y="253999"/>
                  </a:lnTo>
                  <a:lnTo>
                    <a:pt x="247650" y="247650"/>
                  </a:lnTo>
                  <a:close/>
                </a:path>
                <a:path w="2310130" h="2310129">
                  <a:moveTo>
                    <a:pt x="254000" y="254000"/>
                  </a:moveTo>
                  <a:lnTo>
                    <a:pt x="218680" y="254000"/>
                  </a:lnTo>
                  <a:lnTo>
                    <a:pt x="225032" y="260349"/>
                  </a:lnTo>
                  <a:lnTo>
                    <a:pt x="260350" y="260349"/>
                  </a:lnTo>
                  <a:lnTo>
                    <a:pt x="254000" y="254000"/>
                  </a:lnTo>
                  <a:close/>
                </a:path>
                <a:path w="2310130" h="2310129">
                  <a:moveTo>
                    <a:pt x="260350" y="260350"/>
                  </a:moveTo>
                  <a:lnTo>
                    <a:pt x="225032" y="260350"/>
                  </a:lnTo>
                  <a:lnTo>
                    <a:pt x="231385" y="266699"/>
                  </a:lnTo>
                  <a:lnTo>
                    <a:pt x="266699" y="266699"/>
                  </a:lnTo>
                  <a:lnTo>
                    <a:pt x="260350" y="260350"/>
                  </a:lnTo>
                  <a:close/>
                </a:path>
                <a:path w="2310130" h="2310129">
                  <a:moveTo>
                    <a:pt x="266700" y="266700"/>
                  </a:moveTo>
                  <a:lnTo>
                    <a:pt x="231385" y="266700"/>
                  </a:lnTo>
                  <a:lnTo>
                    <a:pt x="237738" y="273049"/>
                  </a:lnTo>
                  <a:lnTo>
                    <a:pt x="273049" y="273049"/>
                  </a:lnTo>
                  <a:lnTo>
                    <a:pt x="266700" y="266700"/>
                  </a:lnTo>
                  <a:close/>
                </a:path>
                <a:path w="2310130" h="2310129">
                  <a:moveTo>
                    <a:pt x="273050" y="273050"/>
                  </a:moveTo>
                  <a:lnTo>
                    <a:pt x="237738" y="273050"/>
                  </a:lnTo>
                  <a:lnTo>
                    <a:pt x="244091" y="279399"/>
                  </a:lnTo>
                  <a:lnTo>
                    <a:pt x="279399" y="279399"/>
                  </a:lnTo>
                  <a:lnTo>
                    <a:pt x="273050" y="273050"/>
                  </a:lnTo>
                  <a:close/>
                </a:path>
                <a:path w="2310130" h="2310129">
                  <a:moveTo>
                    <a:pt x="279400" y="279400"/>
                  </a:moveTo>
                  <a:lnTo>
                    <a:pt x="244091" y="279400"/>
                  </a:lnTo>
                  <a:lnTo>
                    <a:pt x="250443" y="285749"/>
                  </a:lnTo>
                  <a:lnTo>
                    <a:pt x="285749" y="285749"/>
                  </a:lnTo>
                  <a:lnTo>
                    <a:pt x="279400" y="279400"/>
                  </a:lnTo>
                  <a:close/>
                </a:path>
                <a:path w="2310130" h="2310129">
                  <a:moveTo>
                    <a:pt x="285750" y="285750"/>
                  </a:moveTo>
                  <a:lnTo>
                    <a:pt x="250443" y="285750"/>
                  </a:lnTo>
                  <a:lnTo>
                    <a:pt x="256796" y="292099"/>
                  </a:lnTo>
                  <a:lnTo>
                    <a:pt x="292100" y="292099"/>
                  </a:lnTo>
                  <a:lnTo>
                    <a:pt x="285750" y="285750"/>
                  </a:lnTo>
                  <a:close/>
                </a:path>
                <a:path w="2310130" h="2310129">
                  <a:moveTo>
                    <a:pt x="292100" y="292100"/>
                  </a:moveTo>
                  <a:lnTo>
                    <a:pt x="256796" y="292100"/>
                  </a:lnTo>
                  <a:lnTo>
                    <a:pt x="263149" y="298449"/>
                  </a:lnTo>
                  <a:lnTo>
                    <a:pt x="298449" y="298449"/>
                  </a:lnTo>
                  <a:lnTo>
                    <a:pt x="292100" y="292100"/>
                  </a:lnTo>
                  <a:close/>
                </a:path>
                <a:path w="2310130" h="2310129">
                  <a:moveTo>
                    <a:pt x="298450" y="298450"/>
                  </a:moveTo>
                  <a:lnTo>
                    <a:pt x="263149" y="298450"/>
                  </a:lnTo>
                  <a:lnTo>
                    <a:pt x="269502" y="304799"/>
                  </a:lnTo>
                  <a:lnTo>
                    <a:pt x="304799" y="304799"/>
                  </a:lnTo>
                  <a:lnTo>
                    <a:pt x="298450" y="298450"/>
                  </a:lnTo>
                  <a:close/>
                </a:path>
                <a:path w="2310130" h="2310129">
                  <a:moveTo>
                    <a:pt x="304800" y="304800"/>
                  </a:moveTo>
                  <a:lnTo>
                    <a:pt x="269502" y="304800"/>
                  </a:lnTo>
                  <a:lnTo>
                    <a:pt x="275854" y="311149"/>
                  </a:lnTo>
                  <a:lnTo>
                    <a:pt x="311149" y="311149"/>
                  </a:lnTo>
                  <a:lnTo>
                    <a:pt x="304800" y="304800"/>
                  </a:lnTo>
                  <a:close/>
                </a:path>
                <a:path w="2310130" h="2310129">
                  <a:moveTo>
                    <a:pt x="311150" y="311150"/>
                  </a:moveTo>
                  <a:lnTo>
                    <a:pt x="275854" y="311150"/>
                  </a:lnTo>
                  <a:lnTo>
                    <a:pt x="282207" y="317499"/>
                  </a:lnTo>
                  <a:lnTo>
                    <a:pt x="317499" y="317499"/>
                  </a:lnTo>
                  <a:lnTo>
                    <a:pt x="311150" y="311150"/>
                  </a:lnTo>
                  <a:close/>
                </a:path>
                <a:path w="2310130" h="2310129">
                  <a:moveTo>
                    <a:pt x="317500" y="317500"/>
                  </a:moveTo>
                  <a:lnTo>
                    <a:pt x="282207" y="317500"/>
                  </a:lnTo>
                  <a:lnTo>
                    <a:pt x="288560" y="323849"/>
                  </a:lnTo>
                  <a:lnTo>
                    <a:pt x="323849" y="323849"/>
                  </a:lnTo>
                  <a:lnTo>
                    <a:pt x="317500" y="317500"/>
                  </a:lnTo>
                  <a:close/>
                </a:path>
                <a:path w="2310130" h="2310129">
                  <a:moveTo>
                    <a:pt x="323850" y="323850"/>
                  </a:moveTo>
                  <a:lnTo>
                    <a:pt x="288560" y="323850"/>
                  </a:lnTo>
                  <a:lnTo>
                    <a:pt x="294913" y="330199"/>
                  </a:lnTo>
                  <a:lnTo>
                    <a:pt x="330199" y="330199"/>
                  </a:lnTo>
                  <a:lnTo>
                    <a:pt x="323850" y="323850"/>
                  </a:lnTo>
                  <a:close/>
                </a:path>
                <a:path w="2310130" h="2310129">
                  <a:moveTo>
                    <a:pt x="330200" y="330200"/>
                  </a:moveTo>
                  <a:lnTo>
                    <a:pt x="294913" y="330200"/>
                  </a:lnTo>
                  <a:lnTo>
                    <a:pt x="301265" y="336549"/>
                  </a:lnTo>
                  <a:lnTo>
                    <a:pt x="336549" y="336549"/>
                  </a:lnTo>
                  <a:lnTo>
                    <a:pt x="330200" y="330200"/>
                  </a:lnTo>
                  <a:close/>
                </a:path>
                <a:path w="2310130" h="2310129">
                  <a:moveTo>
                    <a:pt x="336550" y="336550"/>
                  </a:moveTo>
                  <a:lnTo>
                    <a:pt x="301265" y="336550"/>
                  </a:lnTo>
                  <a:lnTo>
                    <a:pt x="307618" y="342899"/>
                  </a:lnTo>
                  <a:lnTo>
                    <a:pt x="342899" y="342899"/>
                  </a:lnTo>
                  <a:lnTo>
                    <a:pt x="336550" y="336550"/>
                  </a:lnTo>
                  <a:close/>
                </a:path>
                <a:path w="2310130" h="2310129">
                  <a:moveTo>
                    <a:pt x="342900" y="342900"/>
                  </a:moveTo>
                  <a:lnTo>
                    <a:pt x="307618" y="342900"/>
                  </a:lnTo>
                  <a:lnTo>
                    <a:pt x="313971" y="349249"/>
                  </a:lnTo>
                  <a:lnTo>
                    <a:pt x="349249" y="349249"/>
                  </a:lnTo>
                  <a:lnTo>
                    <a:pt x="342900" y="342900"/>
                  </a:lnTo>
                  <a:close/>
                </a:path>
                <a:path w="2310130" h="2310129">
                  <a:moveTo>
                    <a:pt x="349250" y="349250"/>
                  </a:moveTo>
                  <a:lnTo>
                    <a:pt x="313971" y="349250"/>
                  </a:lnTo>
                  <a:lnTo>
                    <a:pt x="320323" y="355599"/>
                  </a:lnTo>
                  <a:lnTo>
                    <a:pt x="355599" y="355599"/>
                  </a:lnTo>
                  <a:lnTo>
                    <a:pt x="349250" y="349250"/>
                  </a:lnTo>
                  <a:close/>
                </a:path>
                <a:path w="2310130" h="2310129">
                  <a:moveTo>
                    <a:pt x="355600" y="355600"/>
                  </a:moveTo>
                  <a:lnTo>
                    <a:pt x="320323" y="355600"/>
                  </a:lnTo>
                  <a:lnTo>
                    <a:pt x="326676" y="361949"/>
                  </a:lnTo>
                  <a:lnTo>
                    <a:pt x="361949" y="361949"/>
                  </a:lnTo>
                  <a:lnTo>
                    <a:pt x="355600" y="355600"/>
                  </a:lnTo>
                  <a:close/>
                </a:path>
                <a:path w="2310130" h="2310129">
                  <a:moveTo>
                    <a:pt x="361950" y="361950"/>
                  </a:moveTo>
                  <a:lnTo>
                    <a:pt x="326676" y="361950"/>
                  </a:lnTo>
                  <a:lnTo>
                    <a:pt x="333029" y="368299"/>
                  </a:lnTo>
                  <a:lnTo>
                    <a:pt x="368299" y="368299"/>
                  </a:lnTo>
                  <a:lnTo>
                    <a:pt x="361950" y="361950"/>
                  </a:lnTo>
                  <a:close/>
                </a:path>
                <a:path w="2310130" h="2310129">
                  <a:moveTo>
                    <a:pt x="368300" y="368300"/>
                  </a:moveTo>
                  <a:lnTo>
                    <a:pt x="333029" y="368300"/>
                  </a:lnTo>
                  <a:lnTo>
                    <a:pt x="339382" y="374649"/>
                  </a:lnTo>
                  <a:lnTo>
                    <a:pt x="374649" y="374649"/>
                  </a:lnTo>
                  <a:lnTo>
                    <a:pt x="368300" y="368300"/>
                  </a:lnTo>
                  <a:close/>
                </a:path>
                <a:path w="2310130" h="2310129">
                  <a:moveTo>
                    <a:pt x="374650" y="374650"/>
                  </a:moveTo>
                  <a:lnTo>
                    <a:pt x="339382" y="374650"/>
                  </a:lnTo>
                  <a:lnTo>
                    <a:pt x="345734" y="380999"/>
                  </a:lnTo>
                  <a:lnTo>
                    <a:pt x="380999" y="380999"/>
                  </a:lnTo>
                  <a:lnTo>
                    <a:pt x="374650" y="374650"/>
                  </a:lnTo>
                  <a:close/>
                </a:path>
                <a:path w="2310130" h="2310129">
                  <a:moveTo>
                    <a:pt x="381000" y="381000"/>
                  </a:moveTo>
                  <a:lnTo>
                    <a:pt x="345734" y="381000"/>
                  </a:lnTo>
                  <a:lnTo>
                    <a:pt x="352087" y="387349"/>
                  </a:lnTo>
                  <a:lnTo>
                    <a:pt x="387349" y="387349"/>
                  </a:lnTo>
                  <a:lnTo>
                    <a:pt x="381000" y="381000"/>
                  </a:lnTo>
                  <a:close/>
                </a:path>
                <a:path w="2310130" h="2310129">
                  <a:moveTo>
                    <a:pt x="387350" y="387350"/>
                  </a:moveTo>
                  <a:lnTo>
                    <a:pt x="352087" y="387350"/>
                  </a:lnTo>
                  <a:lnTo>
                    <a:pt x="358440" y="393699"/>
                  </a:lnTo>
                  <a:lnTo>
                    <a:pt x="393699" y="393699"/>
                  </a:lnTo>
                  <a:lnTo>
                    <a:pt x="387350" y="387350"/>
                  </a:lnTo>
                  <a:close/>
                </a:path>
                <a:path w="2310130" h="2310129">
                  <a:moveTo>
                    <a:pt x="393700" y="393700"/>
                  </a:moveTo>
                  <a:lnTo>
                    <a:pt x="358440" y="393700"/>
                  </a:lnTo>
                  <a:lnTo>
                    <a:pt x="364793" y="400049"/>
                  </a:lnTo>
                  <a:lnTo>
                    <a:pt x="400049" y="400049"/>
                  </a:lnTo>
                  <a:lnTo>
                    <a:pt x="393700" y="393700"/>
                  </a:lnTo>
                  <a:close/>
                </a:path>
                <a:path w="2310130" h="2310129">
                  <a:moveTo>
                    <a:pt x="400050" y="400050"/>
                  </a:moveTo>
                  <a:lnTo>
                    <a:pt x="364793" y="400050"/>
                  </a:lnTo>
                  <a:lnTo>
                    <a:pt x="371145" y="406399"/>
                  </a:lnTo>
                  <a:lnTo>
                    <a:pt x="406399" y="406399"/>
                  </a:lnTo>
                  <a:lnTo>
                    <a:pt x="400050" y="400050"/>
                  </a:lnTo>
                  <a:close/>
                </a:path>
                <a:path w="2310130" h="2310129">
                  <a:moveTo>
                    <a:pt x="406400" y="406400"/>
                  </a:moveTo>
                  <a:lnTo>
                    <a:pt x="371145" y="406400"/>
                  </a:lnTo>
                  <a:lnTo>
                    <a:pt x="377498" y="412749"/>
                  </a:lnTo>
                  <a:lnTo>
                    <a:pt x="412750" y="412749"/>
                  </a:lnTo>
                  <a:lnTo>
                    <a:pt x="406400" y="406400"/>
                  </a:lnTo>
                  <a:close/>
                </a:path>
                <a:path w="2310130" h="2310129">
                  <a:moveTo>
                    <a:pt x="412750" y="412750"/>
                  </a:moveTo>
                  <a:lnTo>
                    <a:pt x="377498" y="412750"/>
                  </a:lnTo>
                  <a:lnTo>
                    <a:pt x="383851" y="419099"/>
                  </a:lnTo>
                  <a:lnTo>
                    <a:pt x="419099" y="419099"/>
                  </a:lnTo>
                  <a:lnTo>
                    <a:pt x="412750" y="412750"/>
                  </a:lnTo>
                  <a:close/>
                </a:path>
                <a:path w="2310130" h="2310129">
                  <a:moveTo>
                    <a:pt x="419100" y="419100"/>
                  </a:moveTo>
                  <a:lnTo>
                    <a:pt x="383851" y="419100"/>
                  </a:lnTo>
                  <a:lnTo>
                    <a:pt x="396556" y="431799"/>
                  </a:lnTo>
                  <a:lnTo>
                    <a:pt x="431799" y="431799"/>
                  </a:lnTo>
                  <a:lnTo>
                    <a:pt x="419100" y="419100"/>
                  </a:lnTo>
                  <a:close/>
                </a:path>
                <a:path w="2310130" h="2310129">
                  <a:moveTo>
                    <a:pt x="431800" y="431800"/>
                  </a:moveTo>
                  <a:lnTo>
                    <a:pt x="396556" y="431800"/>
                  </a:lnTo>
                  <a:lnTo>
                    <a:pt x="402909" y="438149"/>
                  </a:lnTo>
                  <a:lnTo>
                    <a:pt x="438149" y="438149"/>
                  </a:lnTo>
                  <a:lnTo>
                    <a:pt x="431800" y="431800"/>
                  </a:lnTo>
                  <a:close/>
                </a:path>
                <a:path w="2310130" h="2310129">
                  <a:moveTo>
                    <a:pt x="438150" y="438150"/>
                  </a:moveTo>
                  <a:lnTo>
                    <a:pt x="402909" y="438150"/>
                  </a:lnTo>
                  <a:lnTo>
                    <a:pt x="409262" y="444499"/>
                  </a:lnTo>
                  <a:lnTo>
                    <a:pt x="444499" y="444499"/>
                  </a:lnTo>
                  <a:lnTo>
                    <a:pt x="438150" y="438150"/>
                  </a:lnTo>
                  <a:close/>
                </a:path>
                <a:path w="2310130" h="2310129">
                  <a:moveTo>
                    <a:pt x="444500" y="444500"/>
                  </a:moveTo>
                  <a:lnTo>
                    <a:pt x="409262" y="444500"/>
                  </a:lnTo>
                  <a:lnTo>
                    <a:pt x="421967" y="457199"/>
                  </a:lnTo>
                  <a:lnTo>
                    <a:pt x="457199" y="457199"/>
                  </a:lnTo>
                  <a:lnTo>
                    <a:pt x="444500" y="444500"/>
                  </a:lnTo>
                  <a:close/>
                </a:path>
                <a:path w="2310130" h="2310129">
                  <a:moveTo>
                    <a:pt x="457200" y="457200"/>
                  </a:moveTo>
                  <a:lnTo>
                    <a:pt x="421967" y="457200"/>
                  </a:lnTo>
                  <a:lnTo>
                    <a:pt x="428320" y="463549"/>
                  </a:lnTo>
                  <a:lnTo>
                    <a:pt x="463549" y="463549"/>
                  </a:lnTo>
                  <a:lnTo>
                    <a:pt x="457200" y="457200"/>
                  </a:lnTo>
                  <a:close/>
                </a:path>
                <a:path w="2310130" h="2310129">
                  <a:moveTo>
                    <a:pt x="463550" y="463550"/>
                  </a:moveTo>
                  <a:lnTo>
                    <a:pt x="428320" y="463550"/>
                  </a:lnTo>
                  <a:lnTo>
                    <a:pt x="434673" y="469899"/>
                  </a:lnTo>
                  <a:lnTo>
                    <a:pt x="469899" y="469899"/>
                  </a:lnTo>
                  <a:lnTo>
                    <a:pt x="463550" y="463550"/>
                  </a:lnTo>
                  <a:close/>
                </a:path>
                <a:path w="2310130" h="2310129">
                  <a:moveTo>
                    <a:pt x="469900" y="469900"/>
                  </a:moveTo>
                  <a:lnTo>
                    <a:pt x="434673" y="469900"/>
                  </a:lnTo>
                  <a:lnTo>
                    <a:pt x="441025" y="476249"/>
                  </a:lnTo>
                  <a:lnTo>
                    <a:pt x="476249" y="476249"/>
                  </a:lnTo>
                  <a:lnTo>
                    <a:pt x="469900" y="469900"/>
                  </a:lnTo>
                  <a:close/>
                </a:path>
                <a:path w="2310130" h="2310129">
                  <a:moveTo>
                    <a:pt x="476250" y="476250"/>
                  </a:moveTo>
                  <a:lnTo>
                    <a:pt x="441025" y="476250"/>
                  </a:lnTo>
                  <a:lnTo>
                    <a:pt x="447378" y="482599"/>
                  </a:lnTo>
                  <a:lnTo>
                    <a:pt x="482599" y="482599"/>
                  </a:lnTo>
                  <a:lnTo>
                    <a:pt x="476250" y="476250"/>
                  </a:lnTo>
                  <a:close/>
                </a:path>
                <a:path w="2310130" h="2310129">
                  <a:moveTo>
                    <a:pt x="482600" y="482600"/>
                  </a:moveTo>
                  <a:lnTo>
                    <a:pt x="447378" y="482600"/>
                  </a:lnTo>
                  <a:lnTo>
                    <a:pt x="453731" y="488949"/>
                  </a:lnTo>
                  <a:lnTo>
                    <a:pt x="488950" y="488949"/>
                  </a:lnTo>
                  <a:lnTo>
                    <a:pt x="482600" y="482600"/>
                  </a:lnTo>
                  <a:close/>
                </a:path>
                <a:path w="2310130" h="2310129">
                  <a:moveTo>
                    <a:pt x="488950" y="488950"/>
                  </a:moveTo>
                  <a:lnTo>
                    <a:pt x="453731" y="488950"/>
                  </a:lnTo>
                  <a:lnTo>
                    <a:pt x="460084" y="495299"/>
                  </a:lnTo>
                  <a:lnTo>
                    <a:pt x="495299" y="495299"/>
                  </a:lnTo>
                  <a:lnTo>
                    <a:pt x="488950" y="488950"/>
                  </a:lnTo>
                  <a:close/>
                </a:path>
                <a:path w="2310130" h="2310129">
                  <a:moveTo>
                    <a:pt x="495300" y="495300"/>
                  </a:moveTo>
                  <a:lnTo>
                    <a:pt x="460084" y="495300"/>
                  </a:lnTo>
                  <a:lnTo>
                    <a:pt x="466436" y="501649"/>
                  </a:lnTo>
                  <a:lnTo>
                    <a:pt x="501650" y="501649"/>
                  </a:lnTo>
                  <a:lnTo>
                    <a:pt x="495300" y="495300"/>
                  </a:lnTo>
                  <a:close/>
                </a:path>
                <a:path w="2310130" h="2310129">
                  <a:moveTo>
                    <a:pt x="501650" y="501650"/>
                  </a:moveTo>
                  <a:lnTo>
                    <a:pt x="466436" y="501650"/>
                  </a:lnTo>
                  <a:lnTo>
                    <a:pt x="472789" y="507999"/>
                  </a:lnTo>
                  <a:lnTo>
                    <a:pt x="507999" y="507999"/>
                  </a:lnTo>
                  <a:lnTo>
                    <a:pt x="501650" y="501650"/>
                  </a:lnTo>
                  <a:close/>
                </a:path>
                <a:path w="2310130" h="2310129">
                  <a:moveTo>
                    <a:pt x="508000" y="508000"/>
                  </a:moveTo>
                  <a:lnTo>
                    <a:pt x="472789" y="508000"/>
                  </a:lnTo>
                  <a:lnTo>
                    <a:pt x="479142" y="514349"/>
                  </a:lnTo>
                  <a:lnTo>
                    <a:pt x="514350" y="514349"/>
                  </a:lnTo>
                  <a:lnTo>
                    <a:pt x="508000" y="508000"/>
                  </a:lnTo>
                  <a:close/>
                </a:path>
                <a:path w="2310130" h="2310129">
                  <a:moveTo>
                    <a:pt x="514350" y="514350"/>
                  </a:moveTo>
                  <a:lnTo>
                    <a:pt x="479142" y="514350"/>
                  </a:lnTo>
                  <a:lnTo>
                    <a:pt x="485495" y="520699"/>
                  </a:lnTo>
                  <a:lnTo>
                    <a:pt x="520700" y="520699"/>
                  </a:lnTo>
                  <a:lnTo>
                    <a:pt x="514350" y="514350"/>
                  </a:lnTo>
                  <a:close/>
                </a:path>
                <a:path w="2310130" h="2310129">
                  <a:moveTo>
                    <a:pt x="520700" y="520700"/>
                  </a:moveTo>
                  <a:lnTo>
                    <a:pt x="485495" y="520700"/>
                  </a:lnTo>
                  <a:lnTo>
                    <a:pt x="491847" y="527049"/>
                  </a:lnTo>
                  <a:lnTo>
                    <a:pt x="527049" y="527049"/>
                  </a:lnTo>
                  <a:lnTo>
                    <a:pt x="520700" y="520700"/>
                  </a:lnTo>
                  <a:close/>
                </a:path>
                <a:path w="2310130" h="2310129">
                  <a:moveTo>
                    <a:pt x="527050" y="527049"/>
                  </a:moveTo>
                  <a:lnTo>
                    <a:pt x="491847" y="527049"/>
                  </a:lnTo>
                  <a:lnTo>
                    <a:pt x="498200" y="533399"/>
                  </a:lnTo>
                  <a:lnTo>
                    <a:pt x="533399" y="533399"/>
                  </a:lnTo>
                  <a:lnTo>
                    <a:pt x="527050" y="527049"/>
                  </a:lnTo>
                  <a:close/>
                </a:path>
                <a:path w="2310130" h="2310129">
                  <a:moveTo>
                    <a:pt x="533400" y="533400"/>
                  </a:moveTo>
                  <a:lnTo>
                    <a:pt x="498200" y="533400"/>
                  </a:lnTo>
                  <a:lnTo>
                    <a:pt x="504553" y="539749"/>
                  </a:lnTo>
                  <a:lnTo>
                    <a:pt x="539750" y="539749"/>
                  </a:lnTo>
                  <a:lnTo>
                    <a:pt x="533400" y="533400"/>
                  </a:lnTo>
                  <a:close/>
                </a:path>
                <a:path w="2310130" h="2310129">
                  <a:moveTo>
                    <a:pt x="539750" y="539750"/>
                  </a:moveTo>
                  <a:lnTo>
                    <a:pt x="504553" y="539750"/>
                  </a:lnTo>
                  <a:lnTo>
                    <a:pt x="510906" y="546099"/>
                  </a:lnTo>
                  <a:lnTo>
                    <a:pt x="546099" y="546099"/>
                  </a:lnTo>
                  <a:lnTo>
                    <a:pt x="539750" y="539750"/>
                  </a:lnTo>
                  <a:close/>
                </a:path>
                <a:path w="2310130" h="2310129">
                  <a:moveTo>
                    <a:pt x="546100" y="546100"/>
                  </a:moveTo>
                  <a:lnTo>
                    <a:pt x="510906" y="546100"/>
                  </a:lnTo>
                  <a:lnTo>
                    <a:pt x="517258" y="552449"/>
                  </a:lnTo>
                  <a:lnTo>
                    <a:pt x="552450" y="552449"/>
                  </a:lnTo>
                  <a:lnTo>
                    <a:pt x="546100" y="546100"/>
                  </a:lnTo>
                  <a:close/>
                </a:path>
                <a:path w="2310130" h="2310129">
                  <a:moveTo>
                    <a:pt x="552450" y="552450"/>
                  </a:moveTo>
                  <a:lnTo>
                    <a:pt x="517258" y="552450"/>
                  </a:lnTo>
                  <a:lnTo>
                    <a:pt x="523611" y="558799"/>
                  </a:lnTo>
                  <a:lnTo>
                    <a:pt x="558799" y="558799"/>
                  </a:lnTo>
                  <a:lnTo>
                    <a:pt x="552450" y="552450"/>
                  </a:lnTo>
                  <a:close/>
                </a:path>
                <a:path w="2310130" h="2310129">
                  <a:moveTo>
                    <a:pt x="558800" y="558800"/>
                  </a:moveTo>
                  <a:lnTo>
                    <a:pt x="523611" y="558800"/>
                  </a:lnTo>
                  <a:lnTo>
                    <a:pt x="529964" y="565149"/>
                  </a:lnTo>
                  <a:lnTo>
                    <a:pt x="565150" y="565149"/>
                  </a:lnTo>
                  <a:lnTo>
                    <a:pt x="558800" y="558800"/>
                  </a:lnTo>
                  <a:close/>
                </a:path>
                <a:path w="2310130" h="2310129">
                  <a:moveTo>
                    <a:pt x="565150" y="565150"/>
                  </a:moveTo>
                  <a:lnTo>
                    <a:pt x="529964" y="565150"/>
                  </a:lnTo>
                  <a:lnTo>
                    <a:pt x="536317" y="571499"/>
                  </a:lnTo>
                  <a:lnTo>
                    <a:pt x="571500" y="571499"/>
                  </a:lnTo>
                  <a:lnTo>
                    <a:pt x="565150" y="565150"/>
                  </a:lnTo>
                  <a:close/>
                </a:path>
                <a:path w="2310130" h="2310129">
                  <a:moveTo>
                    <a:pt x="571500" y="571500"/>
                  </a:moveTo>
                  <a:lnTo>
                    <a:pt x="536317" y="571500"/>
                  </a:lnTo>
                  <a:lnTo>
                    <a:pt x="542669" y="577849"/>
                  </a:lnTo>
                  <a:lnTo>
                    <a:pt x="577849" y="577849"/>
                  </a:lnTo>
                  <a:lnTo>
                    <a:pt x="571500" y="571500"/>
                  </a:lnTo>
                  <a:close/>
                </a:path>
                <a:path w="2310130" h="2310129">
                  <a:moveTo>
                    <a:pt x="577850" y="577850"/>
                  </a:moveTo>
                  <a:lnTo>
                    <a:pt x="542669" y="577850"/>
                  </a:lnTo>
                  <a:lnTo>
                    <a:pt x="549022" y="584199"/>
                  </a:lnTo>
                  <a:lnTo>
                    <a:pt x="584199" y="584199"/>
                  </a:lnTo>
                  <a:lnTo>
                    <a:pt x="577850" y="577850"/>
                  </a:lnTo>
                  <a:close/>
                </a:path>
                <a:path w="2310130" h="2310129">
                  <a:moveTo>
                    <a:pt x="584200" y="584200"/>
                  </a:moveTo>
                  <a:lnTo>
                    <a:pt x="549022" y="584200"/>
                  </a:lnTo>
                  <a:lnTo>
                    <a:pt x="555375" y="590549"/>
                  </a:lnTo>
                  <a:lnTo>
                    <a:pt x="590550" y="590549"/>
                  </a:lnTo>
                  <a:lnTo>
                    <a:pt x="584200" y="584200"/>
                  </a:lnTo>
                  <a:close/>
                </a:path>
                <a:path w="2310130" h="2310129">
                  <a:moveTo>
                    <a:pt x="590550" y="590550"/>
                  </a:moveTo>
                  <a:lnTo>
                    <a:pt x="555375" y="590550"/>
                  </a:lnTo>
                  <a:lnTo>
                    <a:pt x="561727" y="596899"/>
                  </a:lnTo>
                  <a:lnTo>
                    <a:pt x="596899" y="596899"/>
                  </a:lnTo>
                  <a:lnTo>
                    <a:pt x="590550" y="590550"/>
                  </a:lnTo>
                  <a:close/>
                </a:path>
                <a:path w="2310130" h="2310129">
                  <a:moveTo>
                    <a:pt x="596900" y="596900"/>
                  </a:moveTo>
                  <a:lnTo>
                    <a:pt x="561727" y="596900"/>
                  </a:lnTo>
                  <a:lnTo>
                    <a:pt x="568080" y="603249"/>
                  </a:lnTo>
                  <a:lnTo>
                    <a:pt x="603250" y="603249"/>
                  </a:lnTo>
                  <a:lnTo>
                    <a:pt x="596900" y="596900"/>
                  </a:lnTo>
                  <a:close/>
                </a:path>
                <a:path w="2310130" h="2310129">
                  <a:moveTo>
                    <a:pt x="603250" y="603250"/>
                  </a:moveTo>
                  <a:lnTo>
                    <a:pt x="568080" y="603250"/>
                  </a:lnTo>
                  <a:lnTo>
                    <a:pt x="574433" y="609599"/>
                  </a:lnTo>
                  <a:lnTo>
                    <a:pt x="609599" y="609599"/>
                  </a:lnTo>
                  <a:lnTo>
                    <a:pt x="603250" y="603250"/>
                  </a:lnTo>
                  <a:close/>
                </a:path>
                <a:path w="2310130" h="2310129">
                  <a:moveTo>
                    <a:pt x="609600" y="609600"/>
                  </a:moveTo>
                  <a:lnTo>
                    <a:pt x="574433" y="609600"/>
                  </a:lnTo>
                  <a:lnTo>
                    <a:pt x="580786" y="615949"/>
                  </a:lnTo>
                  <a:lnTo>
                    <a:pt x="615949" y="615949"/>
                  </a:lnTo>
                  <a:lnTo>
                    <a:pt x="609600" y="609600"/>
                  </a:lnTo>
                  <a:close/>
                </a:path>
                <a:path w="2310130" h="2310129">
                  <a:moveTo>
                    <a:pt x="615950" y="615950"/>
                  </a:moveTo>
                  <a:lnTo>
                    <a:pt x="580786" y="615950"/>
                  </a:lnTo>
                  <a:lnTo>
                    <a:pt x="587138" y="622299"/>
                  </a:lnTo>
                  <a:lnTo>
                    <a:pt x="622299" y="622299"/>
                  </a:lnTo>
                  <a:lnTo>
                    <a:pt x="615950" y="615950"/>
                  </a:lnTo>
                  <a:close/>
                </a:path>
                <a:path w="2310130" h="2310129">
                  <a:moveTo>
                    <a:pt x="622300" y="622300"/>
                  </a:moveTo>
                  <a:lnTo>
                    <a:pt x="587138" y="622300"/>
                  </a:lnTo>
                  <a:lnTo>
                    <a:pt x="593491" y="628649"/>
                  </a:lnTo>
                  <a:lnTo>
                    <a:pt x="628650" y="628649"/>
                  </a:lnTo>
                  <a:lnTo>
                    <a:pt x="622300" y="622300"/>
                  </a:lnTo>
                  <a:close/>
                </a:path>
                <a:path w="2310130" h="2310129">
                  <a:moveTo>
                    <a:pt x="628650" y="628650"/>
                  </a:moveTo>
                  <a:lnTo>
                    <a:pt x="593491" y="628650"/>
                  </a:lnTo>
                  <a:lnTo>
                    <a:pt x="599844" y="634999"/>
                  </a:lnTo>
                  <a:lnTo>
                    <a:pt x="635000" y="634999"/>
                  </a:lnTo>
                  <a:lnTo>
                    <a:pt x="628650" y="628650"/>
                  </a:lnTo>
                  <a:close/>
                </a:path>
                <a:path w="2310130" h="2310129">
                  <a:moveTo>
                    <a:pt x="635000" y="635000"/>
                  </a:moveTo>
                  <a:lnTo>
                    <a:pt x="599844" y="635000"/>
                  </a:lnTo>
                  <a:lnTo>
                    <a:pt x="606197" y="641349"/>
                  </a:lnTo>
                  <a:lnTo>
                    <a:pt x="641350" y="641349"/>
                  </a:lnTo>
                  <a:lnTo>
                    <a:pt x="635000" y="635000"/>
                  </a:lnTo>
                  <a:close/>
                </a:path>
                <a:path w="2310130" h="2310129">
                  <a:moveTo>
                    <a:pt x="641350" y="641350"/>
                  </a:moveTo>
                  <a:lnTo>
                    <a:pt x="606197" y="641350"/>
                  </a:lnTo>
                  <a:lnTo>
                    <a:pt x="612549" y="647699"/>
                  </a:lnTo>
                  <a:lnTo>
                    <a:pt x="647699" y="647699"/>
                  </a:lnTo>
                  <a:lnTo>
                    <a:pt x="641350" y="641350"/>
                  </a:lnTo>
                  <a:close/>
                </a:path>
                <a:path w="2310130" h="2310129">
                  <a:moveTo>
                    <a:pt x="647700" y="647700"/>
                  </a:moveTo>
                  <a:lnTo>
                    <a:pt x="612549" y="647700"/>
                  </a:lnTo>
                  <a:lnTo>
                    <a:pt x="618902" y="654049"/>
                  </a:lnTo>
                  <a:lnTo>
                    <a:pt x="654050" y="654049"/>
                  </a:lnTo>
                  <a:lnTo>
                    <a:pt x="647700" y="647700"/>
                  </a:lnTo>
                  <a:close/>
                </a:path>
                <a:path w="2310130" h="2310129">
                  <a:moveTo>
                    <a:pt x="654050" y="654050"/>
                  </a:moveTo>
                  <a:lnTo>
                    <a:pt x="618902" y="654050"/>
                  </a:lnTo>
                  <a:lnTo>
                    <a:pt x="625255" y="660399"/>
                  </a:lnTo>
                  <a:lnTo>
                    <a:pt x="660400" y="660399"/>
                  </a:lnTo>
                  <a:lnTo>
                    <a:pt x="654050" y="654050"/>
                  </a:lnTo>
                  <a:close/>
                </a:path>
                <a:path w="2310130" h="2310129">
                  <a:moveTo>
                    <a:pt x="660400" y="660400"/>
                  </a:moveTo>
                  <a:lnTo>
                    <a:pt x="625255" y="660400"/>
                  </a:lnTo>
                  <a:lnTo>
                    <a:pt x="631608" y="666749"/>
                  </a:lnTo>
                  <a:lnTo>
                    <a:pt x="666749" y="666749"/>
                  </a:lnTo>
                  <a:lnTo>
                    <a:pt x="660400" y="660400"/>
                  </a:lnTo>
                  <a:close/>
                </a:path>
                <a:path w="2310130" h="2310129">
                  <a:moveTo>
                    <a:pt x="666750" y="666750"/>
                  </a:moveTo>
                  <a:lnTo>
                    <a:pt x="631608" y="666750"/>
                  </a:lnTo>
                  <a:lnTo>
                    <a:pt x="644313" y="679449"/>
                  </a:lnTo>
                  <a:lnTo>
                    <a:pt x="679450" y="679449"/>
                  </a:lnTo>
                  <a:lnTo>
                    <a:pt x="666750" y="666750"/>
                  </a:lnTo>
                  <a:close/>
                </a:path>
                <a:path w="2310130" h="2310129">
                  <a:moveTo>
                    <a:pt x="679450" y="679450"/>
                  </a:moveTo>
                  <a:lnTo>
                    <a:pt x="644313" y="679450"/>
                  </a:lnTo>
                  <a:lnTo>
                    <a:pt x="650666" y="685799"/>
                  </a:lnTo>
                  <a:lnTo>
                    <a:pt x="685799" y="685799"/>
                  </a:lnTo>
                  <a:lnTo>
                    <a:pt x="679450" y="679450"/>
                  </a:lnTo>
                  <a:close/>
                </a:path>
                <a:path w="2310130" h="2310129">
                  <a:moveTo>
                    <a:pt x="685800" y="685800"/>
                  </a:moveTo>
                  <a:lnTo>
                    <a:pt x="650666" y="685800"/>
                  </a:lnTo>
                  <a:lnTo>
                    <a:pt x="687512" y="722629"/>
                  </a:lnTo>
                  <a:lnTo>
                    <a:pt x="722630" y="722629"/>
                  </a:lnTo>
                  <a:lnTo>
                    <a:pt x="685800" y="685800"/>
                  </a:lnTo>
                  <a:close/>
                </a:path>
                <a:path w="2310130" h="2310129">
                  <a:moveTo>
                    <a:pt x="722630" y="722629"/>
                  </a:moveTo>
                  <a:lnTo>
                    <a:pt x="687512" y="722629"/>
                  </a:lnTo>
                  <a:lnTo>
                    <a:pt x="734522" y="769619"/>
                  </a:lnTo>
                  <a:lnTo>
                    <a:pt x="769620" y="769619"/>
                  </a:lnTo>
                  <a:lnTo>
                    <a:pt x="722630" y="722629"/>
                  </a:lnTo>
                  <a:close/>
                </a:path>
                <a:path w="2310130" h="2310129">
                  <a:moveTo>
                    <a:pt x="769620" y="769619"/>
                  </a:moveTo>
                  <a:lnTo>
                    <a:pt x="734522" y="769619"/>
                  </a:lnTo>
                  <a:lnTo>
                    <a:pt x="744686" y="779779"/>
                  </a:lnTo>
                  <a:lnTo>
                    <a:pt x="779779" y="779779"/>
                  </a:lnTo>
                  <a:lnTo>
                    <a:pt x="769620" y="769619"/>
                  </a:lnTo>
                  <a:close/>
                </a:path>
                <a:path w="2310130" h="2310129">
                  <a:moveTo>
                    <a:pt x="779780" y="779780"/>
                  </a:moveTo>
                  <a:lnTo>
                    <a:pt x="744686" y="779780"/>
                  </a:lnTo>
                  <a:lnTo>
                    <a:pt x="763744" y="798829"/>
                  </a:lnTo>
                  <a:lnTo>
                    <a:pt x="798830" y="798829"/>
                  </a:lnTo>
                  <a:lnTo>
                    <a:pt x="779780" y="779780"/>
                  </a:lnTo>
                  <a:close/>
                </a:path>
                <a:path w="2310130" h="2310129">
                  <a:moveTo>
                    <a:pt x="798830" y="798830"/>
                  </a:moveTo>
                  <a:lnTo>
                    <a:pt x="763744" y="798830"/>
                  </a:lnTo>
                  <a:lnTo>
                    <a:pt x="776450" y="811529"/>
                  </a:lnTo>
                  <a:lnTo>
                    <a:pt x="811530" y="811529"/>
                  </a:lnTo>
                  <a:lnTo>
                    <a:pt x="798830" y="798830"/>
                  </a:lnTo>
                  <a:close/>
                </a:path>
                <a:path w="2310130" h="2310129">
                  <a:moveTo>
                    <a:pt x="811530" y="811530"/>
                  </a:moveTo>
                  <a:lnTo>
                    <a:pt x="776450" y="811530"/>
                  </a:lnTo>
                  <a:lnTo>
                    <a:pt x="801861" y="836929"/>
                  </a:lnTo>
                  <a:lnTo>
                    <a:pt x="836930" y="836929"/>
                  </a:lnTo>
                  <a:lnTo>
                    <a:pt x="811530" y="811530"/>
                  </a:lnTo>
                  <a:close/>
                </a:path>
                <a:path w="2310130" h="2310129">
                  <a:moveTo>
                    <a:pt x="836930" y="836930"/>
                  </a:moveTo>
                  <a:lnTo>
                    <a:pt x="801861" y="836930"/>
                  </a:lnTo>
                  <a:lnTo>
                    <a:pt x="804402" y="839469"/>
                  </a:lnTo>
                  <a:lnTo>
                    <a:pt x="839469" y="839469"/>
                  </a:lnTo>
                  <a:lnTo>
                    <a:pt x="836930" y="836930"/>
                  </a:lnTo>
                  <a:close/>
                </a:path>
                <a:path w="2310130" h="2310129">
                  <a:moveTo>
                    <a:pt x="839470" y="839470"/>
                  </a:moveTo>
                  <a:lnTo>
                    <a:pt x="804402" y="839470"/>
                  </a:lnTo>
                  <a:lnTo>
                    <a:pt x="808214" y="843279"/>
                  </a:lnTo>
                  <a:lnTo>
                    <a:pt x="843280" y="843279"/>
                  </a:lnTo>
                  <a:lnTo>
                    <a:pt x="839470" y="839470"/>
                  </a:lnTo>
                  <a:close/>
                </a:path>
                <a:path w="2310130" h="2310129">
                  <a:moveTo>
                    <a:pt x="843280" y="843280"/>
                  </a:moveTo>
                  <a:lnTo>
                    <a:pt x="808214" y="843280"/>
                  </a:lnTo>
                  <a:lnTo>
                    <a:pt x="814566" y="849629"/>
                  </a:lnTo>
                  <a:lnTo>
                    <a:pt x="849630" y="849629"/>
                  </a:lnTo>
                  <a:lnTo>
                    <a:pt x="843280" y="843280"/>
                  </a:lnTo>
                  <a:close/>
                </a:path>
                <a:path w="2310130" h="2310129">
                  <a:moveTo>
                    <a:pt x="849630" y="849630"/>
                  </a:moveTo>
                  <a:lnTo>
                    <a:pt x="814566" y="849630"/>
                  </a:lnTo>
                  <a:lnTo>
                    <a:pt x="817107" y="852169"/>
                  </a:lnTo>
                  <a:lnTo>
                    <a:pt x="852169" y="852169"/>
                  </a:lnTo>
                  <a:lnTo>
                    <a:pt x="849630" y="849630"/>
                  </a:lnTo>
                  <a:close/>
                </a:path>
                <a:path w="2310130" h="2310129">
                  <a:moveTo>
                    <a:pt x="852170" y="852169"/>
                  </a:moveTo>
                  <a:lnTo>
                    <a:pt x="817107" y="852169"/>
                  </a:lnTo>
                  <a:lnTo>
                    <a:pt x="820919" y="855979"/>
                  </a:lnTo>
                  <a:lnTo>
                    <a:pt x="855980" y="855979"/>
                  </a:lnTo>
                  <a:lnTo>
                    <a:pt x="852170" y="852169"/>
                  </a:lnTo>
                  <a:close/>
                </a:path>
                <a:path w="2310130" h="2310129">
                  <a:moveTo>
                    <a:pt x="855980" y="855979"/>
                  </a:moveTo>
                  <a:lnTo>
                    <a:pt x="820919" y="855979"/>
                  </a:lnTo>
                  <a:lnTo>
                    <a:pt x="827272" y="862329"/>
                  </a:lnTo>
                  <a:lnTo>
                    <a:pt x="862330" y="862329"/>
                  </a:lnTo>
                  <a:lnTo>
                    <a:pt x="855980" y="855979"/>
                  </a:lnTo>
                  <a:close/>
                </a:path>
                <a:path w="2310130" h="2310129">
                  <a:moveTo>
                    <a:pt x="862330" y="862330"/>
                  </a:moveTo>
                  <a:lnTo>
                    <a:pt x="827272" y="862330"/>
                  </a:lnTo>
                  <a:lnTo>
                    <a:pt x="839977" y="875029"/>
                  </a:lnTo>
                  <a:lnTo>
                    <a:pt x="875030" y="875029"/>
                  </a:lnTo>
                  <a:lnTo>
                    <a:pt x="862330" y="862330"/>
                  </a:lnTo>
                  <a:close/>
                </a:path>
                <a:path w="2310130" h="2310129">
                  <a:moveTo>
                    <a:pt x="875030" y="875030"/>
                  </a:moveTo>
                  <a:lnTo>
                    <a:pt x="839977" y="875030"/>
                  </a:lnTo>
                  <a:lnTo>
                    <a:pt x="842518" y="877569"/>
                  </a:lnTo>
                  <a:lnTo>
                    <a:pt x="877570" y="877569"/>
                  </a:lnTo>
                  <a:lnTo>
                    <a:pt x="875030" y="875030"/>
                  </a:lnTo>
                  <a:close/>
                </a:path>
                <a:path w="2310130" h="2310129">
                  <a:moveTo>
                    <a:pt x="877570" y="877569"/>
                  </a:moveTo>
                  <a:lnTo>
                    <a:pt x="842518" y="877569"/>
                  </a:lnTo>
                  <a:lnTo>
                    <a:pt x="848871" y="883919"/>
                  </a:lnTo>
                  <a:lnTo>
                    <a:pt x="883920" y="883919"/>
                  </a:lnTo>
                  <a:lnTo>
                    <a:pt x="877570" y="877569"/>
                  </a:lnTo>
                  <a:close/>
                </a:path>
                <a:path w="2310130" h="2310129">
                  <a:moveTo>
                    <a:pt x="883920" y="883920"/>
                  </a:moveTo>
                  <a:lnTo>
                    <a:pt x="848871" y="883920"/>
                  </a:lnTo>
                  <a:lnTo>
                    <a:pt x="852683" y="887729"/>
                  </a:lnTo>
                  <a:lnTo>
                    <a:pt x="887730" y="887729"/>
                  </a:lnTo>
                  <a:lnTo>
                    <a:pt x="883920" y="883920"/>
                  </a:lnTo>
                  <a:close/>
                </a:path>
                <a:path w="2310130" h="2310129">
                  <a:moveTo>
                    <a:pt x="887730" y="887729"/>
                  </a:moveTo>
                  <a:lnTo>
                    <a:pt x="852683" y="887729"/>
                  </a:lnTo>
                  <a:lnTo>
                    <a:pt x="865388" y="900429"/>
                  </a:lnTo>
                  <a:lnTo>
                    <a:pt x="900430" y="900429"/>
                  </a:lnTo>
                  <a:lnTo>
                    <a:pt x="887730" y="887729"/>
                  </a:lnTo>
                  <a:close/>
                </a:path>
                <a:path w="2310130" h="2310129">
                  <a:moveTo>
                    <a:pt x="900430" y="900430"/>
                  </a:moveTo>
                  <a:lnTo>
                    <a:pt x="865388" y="900430"/>
                  </a:lnTo>
                  <a:lnTo>
                    <a:pt x="871741" y="906779"/>
                  </a:lnTo>
                  <a:lnTo>
                    <a:pt x="906779" y="906779"/>
                  </a:lnTo>
                  <a:lnTo>
                    <a:pt x="900430" y="900430"/>
                  </a:lnTo>
                  <a:close/>
                </a:path>
                <a:path w="2310130" h="2310129">
                  <a:moveTo>
                    <a:pt x="906780" y="906780"/>
                  </a:moveTo>
                  <a:lnTo>
                    <a:pt x="871741" y="906780"/>
                  </a:lnTo>
                  <a:lnTo>
                    <a:pt x="874282" y="909319"/>
                  </a:lnTo>
                  <a:lnTo>
                    <a:pt x="909319" y="909319"/>
                  </a:lnTo>
                  <a:lnTo>
                    <a:pt x="906780" y="906780"/>
                  </a:lnTo>
                  <a:close/>
                </a:path>
                <a:path w="2310130" h="2310129">
                  <a:moveTo>
                    <a:pt x="909320" y="909319"/>
                  </a:moveTo>
                  <a:lnTo>
                    <a:pt x="874282" y="909319"/>
                  </a:lnTo>
                  <a:lnTo>
                    <a:pt x="878094" y="913129"/>
                  </a:lnTo>
                  <a:lnTo>
                    <a:pt x="913130" y="913129"/>
                  </a:lnTo>
                  <a:lnTo>
                    <a:pt x="909320" y="909319"/>
                  </a:lnTo>
                  <a:close/>
                </a:path>
                <a:path w="2310130" h="2310129">
                  <a:moveTo>
                    <a:pt x="913130" y="913130"/>
                  </a:moveTo>
                  <a:lnTo>
                    <a:pt x="878094" y="913130"/>
                  </a:lnTo>
                  <a:lnTo>
                    <a:pt x="880635" y="915669"/>
                  </a:lnTo>
                  <a:lnTo>
                    <a:pt x="915670" y="915669"/>
                  </a:lnTo>
                  <a:lnTo>
                    <a:pt x="913130" y="913130"/>
                  </a:lnTo>
                  <a:close/>
                </a:path>
                <a:path w="2310130" h="2310129">
                  <a:moveTo>
                    <a:pt x="915670" y="915670"/>
                  </a:moveTo>
                  <a:lnTo>
                    <a:pt x="880635" y="915670"/>
                  </a:lnTo>
                  <a:lnTo>
                    <a:pt x="884446" y="919479"/>
                  </a:lnTo>
                  <a:lnTo>
                    <a:pt x="919480" y="919479"/>
                  </a:lnTo>
                  <a:lnTo>
                    <a:pt x="915670" y="915670"/>
                  </a:lnTo>
                  <a:close/>
                </a:path>
                <a:path w="2310130" h="2310129">
                  <a:moveTo>
                    <a:pt x="919480" y="919479"/>
                  </a:moveTo>
                  <a:lnTo>
                    <a:pt x="884446" y="919479"/>
                  </a:lnTo>
                  <a:lnTo>
                    <a:pt x="897152" y="932179"/>
                  </a:lnTo>
                  <a:lnTo>
                    <a:pt x="932180" y="932179"/>
                  </a:lnTo>
                  <a:lnTo>
                    <a:pt x="919480" y="919479"/>
                  </a:lnTo>
                  <a:close/>
                </a:path>
                <a:path w="2310130" h="2310129">
                  <a:moveTo>
                    <a:pt x="932180" y="932180"/>
                  </a:moveTo>
                  <a:lnTo>
                    <a:pt x="897152" y="932180"/>
                  </a:lnTo>
                  <a:lnTo>
                    <a:pt x="899693" y="934719"/>
                  </a:lnTo>
                  <a:lnTo>
                    <a:pt x="934720" y="934719"/>
                  </a:lnTo>
                  <a:lnTo>
                    <a:pt x="932180" y="932180"/>
                  </a:lnTo>
                  <a:close/>
                </a:path>
                <a:path w="2310130" h="2310129">
                  <a:moveTo>
                    <a:pt x="934720" y="934720"/>
                  </a:moveTo>
                  <a:lnTo>
                    <a:pt x="899693" y="934720"/>
                  </a:lnTo>
                  <a:lnTo>
                    <a:pt x="906046" y="941069"/>
                  </a:lnTo>
                  <a:lnTo>
                    <a:pt x="941069" y="941069"/>
                  </a:lnTo>
                  <a:lnTo>
                    <a:pt x="934720" y="934720"/>
                  </a:lnTo>
                  <a:close/>
                </a:path>
                <a:path w="2310130" h="2310129">
                  <a:moveTo>
                    <a:pt x="941070" y="941069"/>
                  </a:moveTo>
                  <a:lnTo>
                    <a:pt x="906046" y="941069"/>
                  </a:lnTo>
                  <a:lnTo>
                    <a:pt x="916210" y="951229"/>
                  </a:lnTo>
                  <a:lnTo>
                    <a:pt x="951230" y="951229"/>
                  </a:lnTo>
                  <a:lnTo>
                    <a:pt x="941070" y="941069"/>
                  </a:lnTo>
                  <a:close/>
                </a:path>
                <a:path w="2310130" h="2310129">
                  <a:moveTo>
                    <a:pt x="951230" y="951229"/>
                  </a:moveTo>
                  <a:lnTo>
                    <a:pt x="916210" y="951229"/>
                  </a:lnTo>
                  <a:lnTo>
                    <a:pt x="928916" y="963929"/>
                  </a:lnTo>
                  <a:lnTo>
                    <a:pt x="963930" y="963929"/>
                  </a:lnTo>
                  <a:lnTo>
                    <a:pt x="951230" y="951229"/>
                  </a:lnTo>
                  <a:close/>
                </a:path>
                <a:path w="2310130" h="2310129">
                  <a:moveTo>
                    <a:pt x="963930" y="963930"/>
                  </a:moveTo>
                  <a:lnTo>
                    <a:pt x="928916" y="963930"/>
                  </a:lnTo>
                  <a:lnTo>
                    <a:pt x="931457" y="966469"/>
                  </a:lnTo>
                  <a:lnTo>
                    <a:pt x="966469" y="966469"/>
                  </a:lnTo>
                  <a:lnTo>
                    <a:pt x="963930" y="963930"/>
                  </a:lnTo>
                  <a:close/>
                </a:path>
                <a:path w="2310130" h="2310129">
                  <a:moveTo>
                    <a:pt x="966470" y="966470"/>
                  </a:moveTo>
                  <a:lnTo>
                    <a:pt x="931457" y="966470"/>
                  </a:lnTo>
                  <a:lnTo>
                    <a:pt x="937809" y="972819"/>
                  </a:lnTo>
                  <a:lnTo>
                    <a:pt x="972820" y="972819"/>
                  </a:lnTo>
                  <a:lnTo>
                    <a:pt x="966470" y="966470"/>
                  </a:lnTo>
                  <a:close/>
                </a:path>
                <a:path w="2310130" h="2310129">
                  <a:moveTo>
                    <a:pt x="972820" y="972820"/>
                  </a:moveTo>
                  <a:lnTo>
                    <a:pt x="937809" y="972820"/>
                  </a:lnTo>
                  <a:lnTo>
                    <a:pt x="941621" y="976629"/>
                  </a:lnTo>
                  <a:lnTo>
                    <a:pt x="976630" y="976629"/>
                  </a:lnTo>
                  <a:lnTo>
                    <a:pt x="972820" y="972820"/>
                  </a:lnTo>
                  <a:close/>
                </a:path>
                <a:path w="2310130" h="2310129">
                  <a:moveTo>
                    <a:pt x="976630" y="976630"/>
                  </a:moveTo>
                  <a:lnTo>
                    <a:pt x="941621" y="976630"/>
                  </a:lnTo>
                  <a:lnTo>
                    <a:pt x="947974" y="982979"/>
                  </a:lnTo>
                  <a:lnTo>
                    <a:pt x="982980" y="982979"/>
                  </a:lnTo>
                  <a:lnTo>
                    <a:pt x="976630" y="976630"/>
                  </a:lnTo>
                  <a:close/>
                </a:path>
                <a:path w="2310130" h="2310129">
                  <a:moveTo>
                    <a:pt x="982980" y="982979"/>
                  </a:moveTo>
                  <a:lnTo>
                    <a:pt x="947974" y="982979"/>
                  </a:lnTo>
                  <a:lnTo>
                    <a:pt x="956868" y="991869"/>
                  </a:lnTo>
                  <a:lnTo>
                    <a:pt x="991870" y="991869"/>
                  </a:lnTo>
                  <a:lnTo>
                    <a:pt x="982980" y="982979"/>
                  </a:lnTo>
                  <a:close/>
                </a:path>
                <a:path w="2310130" h="2310129">
                  <a:moveTo>
                    <a:pt x="991870" y="991869"/>
                  </a:moveTo>
                  <a:lnTo>
                    <a:pt x="956868" y="991869"/>
                  </a:lnTo>
                  <a:lnTo>
                    <a:pt x="960679" y="995679"/>
                  </a:lnTo>
                  <a:lnTo>
                    <a:pt x="995680" y="995679"/>
                  </a:lnTo>
                  <a:lnTo>
                    <a:pt x="991870" y="991869"/>
                  </a:lnTo>
                  <a:close/>
                </a:path>
                <a:path w="2310130" h="2310129">
                  <a:moveTo>
                    <a:pt x="995680" y="995680"/>
                  </a:moveTo>
                  <a:lnTo>
                    <a:pt x="960679" y="995680"/>
                  </a:lnTo>
                  <a:lnTo>
                    <a:pt x="967032" y="1002029"/>
                  </a:lnTo>
                  <a:lnTo>
                    <a:pt x="1002030" y="1002029"/>
                  </a:lnTo>
                  <a:lnTo>
                    <a:pt x="995680" y="995680"/>
                  </a:lnTo>
                  <a:close/>
                </a:path>
                <a:path w="2310130" h="2310129">
                  <a:moveTo>
                    <a:pt x="1002030" y="1002029"/>
                  </a:moveTo>
                  <a:lnTo>
                    <a:pt x="967032" y="1002029"/>
                  </a:lnTo>
                  <a:lnTo>
                    <a:pt x="969573" y="1004569"/>
                  </a:lnTo>
                  <a:lnTo>
                    <a:pt x="1004570" y="1004569"/>
                  </a:lnTo>
                  <a:lnTo>
                    <a:pt x="1002030" y="1002029"/>
                  </a:lnTo>
                  <a:close/>
                </a:path>
                <a:path w="2310130" h="2310129">
                  <a:moveTo>
                    <a:pt x="1004570" y="1004569"/>
                  </a:moveTo>
                  <a:lnTo>
                    <a:pt x="969573" y="1004569"/>
                  </a:lnTo>
                  <a:lnTo>
                    <a:pt x="986090" y="1021079"/>
                  </a:lnTo>
                  <a:lnTo>
                    <a:pt x="1021080" y="1021079"/>
                  </a:lnTo>
                  <a:lnTo>
                    <a:pt x="1004570" y="1004569"/>
                  </a:lnTo>
                  <a:close/>
                </a:path>
                <a:path w="2310130" h="2310129">
                  <a:moveTo>
                    <a:pt x="1021080" y="1021080"/>
                  </a:moveTo>
                  <a:lnTo>
                    <a:pt x="986090" y="1021080"/>
                  </a:lnTo>
                  <a:lnTo>
                    <a:pt x="998796" y="1033779"/>
                  </a:lnTo>
                  <a:lnTo>
                    <a:pt x="1033780" y="1033779"/>
                  </a:lnTo>
                  <a:lnTo>
                    <a:pt x="1021080" y="1021080"/>
                  </a:lnTo>
                  <a:close/>
                </a:path>
                <a:path w="2310130" h="2310129">
                  <a:moveTo>
                    <a:pt x="1033780" y="1033779"/>
                  </a:moveTo>
                  <a:lnTo>
                    <a:pt x="998796" y="1033779"/>
                  </a:lnTo>
                  <a:lnTo>
                    <a:pt x="1017854" y="1052829"/>
                  </a:lnTo>
                  <a:lnTo>
                    <a:pt x="1052830" y="1052829"/>
                  </a:lnTo>
                  <a:lnTo>
                    <a:pt x="1033780" y="1033779"/>
                  </a:lnTo>
                  <a:close/>
                </a:path>
                <a:path w="2310130" h="2310129">
                  <a:moveTo>
                    <a:pt x="1052830" y="1052830"/>
                  </a:moveTo>
                  <a:lnTo>
                    <a:pt x="1017854" y="1052830"/>
                  </a:lnTo>
                  <a:lnTo>
                    <a:pt x="1062323" y="1097279"/>
                  </a:lnTo>
                  <a:lnTo>
                    <a:pt x="1097280" y="1097279"/>
                  </a:lnTo>
                  <a:lnTo>
                    <a:pt x="1052830" y="1052830"/>
                  </a:lnTo>
                  <a:close/>
                </a:path>
                <a:path w="2310130" h="2310129">
                  <a:moveTo>
                    <a:pt x="1097280" y="1097279"/>
                  </a:moveTo>
                  <a:lnTo>
                    <a:pt x="1062323" y="1097279"/>
                  </a:lnTo>
                  <a:lnTo>
                    <a:pt x="1087734" y="1122679"/>
                  </a:lnTo>
                  <a:lnTo>
                    <a:pt x="1122680" y="1122679"/>
                  </a:lnTo>
                  <a:lnTo>
                    <a:pt x="1097280" y="1097279"/>
                  </a:lnTo>
                  <a:close/>
                </a:path>
                <a:path w="2310130" h="2310129">
                  <a:moveTo>
                    <a:pt x="1122680" y="1122680"/>
                  </a:moveTo>
                  <a:lnTo>
                    <a:pt x="1087734" y="1122680"/>
                  </a:lnTo>
                  <a:lnTo>
                    <a:pt x="1119498" y="1154429"/>
                  </a:lnTo>
                  <a:lnTo>
                    <a:pt x="1154430" y="1154429"/>
                  </a:lnTo>
                  <a:lnTo>
                    <a:pt x="1122680" y="1122680"/>
                  </a:lnTo>
                  <a:close/>
                </a:path>
                <a:path w="2310130" h="2310129">
                  <a:moveTo>
                    <a:pt x="1154430" y="1154429"/>
                  </a:moveTo>
                  <a:lnTo>
                    <a:pt x="1119498" y="1154429"/>
                  </a:lnTo>
                  <a:lnTo>
                    <a:pt x="1122039" y="1156969"/>
                  </a:lnTo>
                  <a:lnTo>
                    <a:pt x="1156970" y="1156969"/>
                  </a:lnTo>
                  <a:lnTo>
                    <a:pt x="1154430" y="1154429"/>
                  </a:lnTo>
                  <a:close/>
                </a:path>
                <a:path w="2310130" h="2310129">
                  <a:moveTo>
                    <a:pt x="1156970" y="1156970"/>
                  </a:moveTo>
                  <a:lnTo>
                    <a:pt x="1122039" y="1156970"/>
                  </a:lnTo>
                  <a:lnTo>
                    <a:pt x="1125850" y="1160779"/>
                  </a:lnTo>
                  <a:lnTo>
                    <a:pt x="1160780" y="1160779"/>
                  </a:lnTo>
                  <a:lnTo>
                    <a:pt x="1156970" y="1156970"/>
                  </a:lnTo>
                  <a:close/>
                </a:path>
                <a:path w="2310130" h="2310129">
                  <a:moveTo>
                    <a:pt x="1160780" y="1160779"/>
                  </a:moveTo>
                  <a:lnTo>
                    <a:pt x="1125850" y="1160779"/>
                  </a:lnTo>
                  <a:lnTo>
                    <a:pt x="1157614" y="1192529"/>
                  </a:lnTo>
                  <a:lnTo>
                    <a:pt x="1192530" y="1192529"/>
                  </a:lnTo>
                  <a:lnTo>
                    <a:pt x="1160780" y="1160779"/>
                  </a:lnTo>
                  <a:close/>
                </a:path>
                <a:path w="2310130" h="2310129">
                  <a:moveTo>
                    <a:pt x="1192530" y="1192529"/>
                  </a:moveTo>
                  <a:lnTo>
                    <a:pt x="1157614" y="1192529"/>
                  </a:lnTo>
                  <a:lnTo>
                    <a:pt x="1170320" y="1205229"/>
                  </a:lnTo>
                  <a:lnTo>
                    <a:pt x="1205230" y="1205229"/>
                  </a:lnTo>
                  <a:lnTo>
                    <a:pt x="1192530" y="1192529"/>
                  </a:lnTo>
                  <a:close/>
                </a:path>
                <a:path w="2310130" h="2310129">
                  <a:moveTo>
                    <a:pt x="1205230" y="1205229"/>
                  </a:moveTo>
                  <a:lnTo>
                    <a:pt x="1170320" y="1205229"/>
                  </a:lnTo>
                  <a:lnTo>
                    <a:pt x="1172861" y="1207769"/>
                  </a:lnTo>
                  <a:lnTo>
                    <a:pt x="1207770" y="1207769"/>
                  </a:lnTo>
                  <a:lnTo>
                    <a:pt x="1205230" y="1205229"/>
                  </a:lnTo>
                  <a:close/>
                </a:path>
                <a:path w="2310130" h="2310129">
                  <a:moveTo>
                    <a:pt x="1207770" y="1207770"/>
                  </a:moveTo>
                  <a:lnTo>
                    <a:pt x="1172861" y="1207770"/>
                  </a:lnTo>
                  <a:lnTo>
                    <a:pt x="1189378" y="1224279"/>
                  </a:lnTo>
                  <a:lnTo>
                    <a:pt x="1224280" y="1224279"/>
                  </a:lnTo>
                  <a:lnTo>
                    <a:pt x="1207770" y="1207770"/>
                  </a:lnTo>
                  <a:close/>
                </a:path>
                <a:path w="2310130" h="2310129">
                  <a:moveTo>
                    <a:pt x="1224280" y="1224280"/>
                  </a:moveTo>
                  <a:lnTo>
                    <a:pt x="1189378" y="1224280"/>
                  </a:lnTo>
                  <a:lnTo>
                    <a:pt x="1202083" y="1236979"/>
                  </a:lnTo>
                  <a:lnTo>
                    <a:pt x="1236980" y="1236979"/>
                  </a:lnTo>
                  <a:lnTo>
                    <a:pt x="1224280" y="1224280"/>
                  </a:lnTo>
                  <a:close/>
                </a:path>
                <a:path w="2310130" h="2310129">
                  <a:moveTo>
                    <a:pt x="1236980" y="1236979"/>
                  </a:moveTo>
                  <a:lnTo>
                    <a:pt x="1202083" y="1236979"/>
                  </a:lnTo>
                  <a:lnTo>
                    <a:pt x="1208436" y="1243329"/>
                  </a:lnTo>
                  <a:lnTo>
                    <a:pt x="1243330" y="1243329"/>
                  </a:lnTo>
                  <a:lnTo>
                    <a:pt x="1236980" y="1236979"/>
                  </a:lnTo>
                  <a:close/>
                </a:path>
                <a:path w="2310130" h="2310129">
                  <a:moveTo>
                    <a:pt x="1243330" y="1243330"/>
                  </a:moveTo>
                  <a:lnTo>
                    <a:pt x="1208436" y="1243330"/>
                  </a:lnTo>
                  <a:lnTo>
                    <a:pt x="1217330" y="1252219"/>
                  </a:lnTo>
                  <a:lnTo>
                    <a:pt x="1252220" y="1252219"/>
                  </a:lnTo>
                  <a:lnTo>
                    <a:pt x="1243330" y="1243330"/>
                  </a:lnTo>
                  <a:close/>
                </a:path>
                <a:path w="2310130" h="2310129">
                  <a:moveTo>
                    <a:pt x="1252220" y="1252220"/>
                  </a:moveTo>
                  <a:lnTo>
                    <a:pt x="1217330" y="1252220"/>
                  </a:lnTo>
                  <a:lnTo>
                    <a:pt x="1221141" y="1256029"/>
                  </a:lnTo>
                  <a:lnTo>
                    <a:pt x="1256030" y="1256029"/>
                  </a:lnTo>
                  <a:lnTo>
                    <a:pt x="1252220" y="1252220"/>
                  </a:lnTo>
                  <a:close/>
                </a:path>
                <a:path w="2310130" h="2310129">
                  <a:moveTo>
                    <a:pt x="1256030" y="1256029"/>
                  </a:moveTo>
                  <a:lnTo>
                    <a:pt x="1221141" y="1256029"/>
                  </a:lnTo>
                  <a:lnTo>
                    <a:pt x="1233847" y="1268729"/>
                  </a:lnTo>
                  <a:lnTo>
                    <a:pt x="1268730" y="1268729"/>
                  </a:lnTo>
                  <a:lnTo>
                    <a:pt x="1256030" y="1256029"/>
                  </a:lnTo>
                  <a:close/>
                </a:path>
                <a:path w="2310130" h="2310129">
                  <a:moveTo>
                    <a:pt x="1268730" y="1268729"/>
                  </a:moveTo>
                  <a:lnTo>
                    <a:pt x="1233847" y="1268729"/>
                  </a:lnTo>
                  <a:lnTo>
                    <a:pt x="1265611" y="1300479"/>
                  </a:lnTo>
                  <a:lnTo>
                    <a:pt x="1300480" y="1300479"/>
                  </a:lnTo>
                  <a:lnTo>
                    <a:pt x="1268730" y="1268729"/>
                  </a:lnTo>
                  <a:close/>
                </a:path>
                <a:path w="2310130" h="2310129">
                  <a:moveTo>
                    <a:pt x="1300480" y="1300479"/>
                  </a:moveTo>
                  <a:lnTo>
                    <a:pt x="1265611" y="1300479"/>
                  </a:lnTo>
                  <a:lnTo>
                    <a:pt x="1284669" y="1319529"/>
                  </a:lnTo>
                  <a:lnTo>
                    <a:pt x="1319530" y="1319529"/>
                  </a:lnTo>
                  <a:lnTo>
                    <a:pt x="1300480" y="1300479"/>
                  </a:lnTo>
                  <a:close/>
                </a:path>
                <a:path w="2310130" h="2310129">
                  <a:moveTo>
                    <a:pt x="1319530" y="1319529"/>
                  </a:moveTo>
                  <a:lnTo>
                    <a:pt x="1284669" y="1319529"/>
                  </a:lnTo>
                  <a:lnTo>
                    <a:pt x="1297374" y="1332229"/>
                  </a:lnTo>
                  <a:lnTo>
                    <a:pt x="1332230" y="1332229"/>
                  </a:lnTo>
                  <a:lnTo>
                    <a:pt x="1319530" y="1319529"/>
                  </a:lnTo>
                  <a:close/>
                </a:path>
                <a:path w="2310130" h="2310129">
                  <a:moveTo>
                    <a:pt x="1332230" y="1332229"/>
                  </a:moveTo>
                  <a:lnTo>
                    <a:pt x="1297374" y="1332229"/>
                  </a:lnTo>
                  <a:lnTo>
                    <a:pt x="1329138" y="1363979"/>
                  </a:lnTo>
                  <a:lnTo>
                    <a:pt x="1363980" y="1363979"/>
                  </a:lnTo>
                  <a:lnTo>
                    <a:pt x="1332230" y="1332229"/>
                  </a:lnTo>
                  <a:close/>
                </a:path>
                <a:path w="2310130" h="2310129">
                  <a:moveTo>
                    <a:pt x="1363980" y="1363979"/>
                  </a:moveTo>
                  <a:lnTo>
                    <a:pt x="1329138" y="1363979"/>
                  </a:lnTo>
                  <a:lnTo>
                    <a:pt x="1357090" y="1391919"/>
                  </a:lnTo>
                  <a:lnTo>
                    <a:pt x="1391920" y="1391919"/>
                  </a:lnTo>
                  <a:lnTo>
                    <a:pt x="1363980" y="1363979"/>
                  </a:lnTo>
                  <a:close/>
                </a:path>
                <a:path w="2310130" h="2310129">
                  <a:moveTo>
                    <a:pt x="1391920" y="1391920"/>
                  </a:moveTo>
                  <a:lnTo>
                    <a:pt x="1357090" y="1391920"/>
                  </a:lnTo>
                  <a:lnTo>
                    <a:pt x="1360902" y="1395729"/>
                  </a:lnTo>
                  <a:lnTo>
                    <a:pt x="1395730" y="1395729"/>
                  </a:lnTo>
                  <a:lnTo>
                    <a:pt x="1391920" y="1391920"/>
                  </a:lnTo>
                  <a:close/>
                </a:path>
                <a:path w="2310130" h="2310129">
                  <a:moveTo>
                    <a:pt x="1395730" y="1395729"/>
                  </a:moveTo>
                  <a:lnTo>
                    <a:pt x="1360902" y="1395729"/>
                  </a:lnTo>
                  <a:lnTo>
                    <a:pt x="1363443" y="1398269"/>
                  </a:lnTo>
                  <a:lnTo>
                    <a:pt x="1398270" y="1398269"/>
                  </a:lnTo>
                  <a:lnTo>
                    <a:pt x="1395730" y="1395729"/>
                  </a:lnTo>
                  <a:close/>
                </a:path>
                <a:path w="2310130" h="2310129">
                  <a:moveTo>
                    <a:pt x="1398270" y="1398270"/>
                  </a:moveTo>
                  <a:lnTo>
                    <a:pt x="1363443" y="1398270"/>
                  </a:lnTo>
                  <a:lnTo>
                    <a:pt x="1395206" y="1430019"/>
                  </a:lnTo>
                  <a:lnTo>
                    <a:pt x="1430019" y="1430019"/>
                  </a:lnTo>
                  <a:lnTo>
                    <a:pt x="1398270" y="1398270"/>
                  </a:lnTo>
                  <a:close/>
                </a:path>
                <a:path w="2310130" h="2310129">
                  <a:moveTo>
                    <a:pt x="1430020" y="1430020"/>
                  </a:moveTo>
                  <a:lnTo>
                    <a:pt x="1395206" y="1430020"/>
                  </a:lnTo>
                  <a:lnTo>
                    <a:pt x="1399018" y="1433829"/>
                  </a:lnTo>
                  <a:lnTo>
                    <a:pt x="1433830" y="1433829"/>
                  </a:lnTo>
                  <a:lnTo>
                    <a:pt x="1430020" y="1430020"/>
                  </a:lnTo>
                  <a:close/>
                </a:path>
                <a:path w="2310130" h="2310129">
                  <a:moveTo>
                    <a:pt x="1433830" y="1433829"/>
                  </a:moveTo>
                  <a:lnTo>
                    <a:pt x="1399018" y="1433829"/>
                  </a:lnTo>
                  <a:lnTo>
                    <a:pt x="1418076" y="1452879"/>
                  </a:lnTo>
                  <a:lnTo>
                    <a:pt x="1452880" y="1452879"/>
                  </a:lnTo>
                  <a:lnTo>
                    <a:pt x="1433830" y="1433829"/>
                  </a:lnTo>
                  <a:close/>
                </a:path>
                <a:path w="2310130" h="2310129">
                  <a:moveTo>
                    <a:pt x="1452880" y="1452879"/>
                  </a:moveTo>
                  <a:lnTo>
                    <a:pt x="1418076" y="1452879"/>
                  </a:lnTo>
                  <a:lnTo>
                    <a:pt x="1426970" y="1461769"/>
                  </a:lnTo>
                  <a:lnTo>
                    <a:pt x="1461770" y="1461769"/>
                  </a:lnTo>
                  <a:lnTo>
                    <a:pt x="1452880" y="1452879"/>
                  </a:lnTo>
                  <a:close/>
                </a:path>
                <a:path w="2310130" h="2310129">
                  <a:moveTo>
                    <a:pt x="1461770" y="1461770"/>
                  </a:moveTo>
                  <a:lnTo>
                    <a:pt x="1426970" y="1461770"/>
                  </a:lnTo>
                  <a:lnTo>
                    <a:pt x="1433323" y="1468119"/>
                  </a:lnTo>
                  <a:lnTo>
                    <a:pt x="1468120" y="1468119"/>
                  </a:lnTo>
                  <a:lnTo>
                    <a:pt x="1461770" y="1461770"/>
                  </a:lnTo>
                  <a:close/>
                </a:path>
                <a:path w="2310130" h="2310129">
                  <a:moveTo>
                    <a:pt x="1468120" y="1468120"/>
                  </a:moveTo>
                  <a:lnTo>
                    <a:pt x="1433323" y="1468120"/>
                  </a:lnTo>
                  <a:lnTo>
                    <a:pt x="1449840" y="1484629"/>
                  </a:lnTo>
                  <a:lnTo>
                    <a:pt x="1484630" y="1484629"/>
                  </a:lnTo>
                  <a:lnTo>
                    <a:pt x="1468120" y="1468120"/>
                  </a:lnTo>
                  <a:close/>
                </a:path>
                <a:path w="2310130" h="2310129">
                  <a:moveTo>
                    <a:pt x="1484630" y="1484629"/>
                  </a:moveTo>
                  <a:lnTo>
                    <a:pt x="1449840" y="1484629"/>
                  </a:lnTo>
                  <a:lnTo>
                    <a:pt x="1458734" y="1493519"/>
                  </a:lnTo>
                  <a:lnTo>
                    <a:pt x="1493520" y="1493519"/>
                  </a:lnTo>
                  <a:lnTo>
                    <a:pt x="1484630" y="1484629"/>
                  </a:lnTo>
                  <a:close/>
                </a:path>
                <a:path w="2310130" h="2310129">
                  <a:moveTo>
                    <a:pt x="1493520" y="1493520"/>
                  </a:moveTo>
                  <a:lnTo>
                    <a:pt x="1458734" y="1493520"/>
                  </a:lnTo>
                  <a:lnTo>
                    <a:pt x="1465086" y="1499869"/>
                  </a:lnTo>
                  <a:lnTo>
                    <a:pt x="1499870" y="1499869"/>
                  </a:lnTo>
                  <a:lnTo>
                    <a:pt x="1493520" y="1493520"/>
                  </a:lnTo>
                  <a:close/>
                </a:path>
                <a:path w="2310130" h="2310129">
                  <a:moveTo>
                    <a:pt x="2110740" y="2110740"/>
                  </a:moveTo>
                  <a:lnTo>
                    <a:pt x="2076220" y="2110740"/>
                  </a:lnTo>
                  <a:lnTo>
                    <a:pt x="2275696" y="2310129"/>
                  </a:lnTo>
                  <a:lnTo>
                    <a:pt x="2310130" y="2310129"/>
                  </a:lnTo>
                  <a:lnTo>
                    <a:pt x="2110740" y="2110740"/>
                  </a:lnTo>
                  <a:close/>
                </a:path>
                <a:path w="2310130" h="2310129">
                  <a:moveTo>
                    <a:pt x="2108200" y="2108199"/>
                  </a:moveTo>
                  <a:lnTo>
                    <a:pt x="2073679" y="2108199"/>
                  </a:lnTo>
                  <a:lnTo>
                    <a:pt x="2074949" y="2109469"/>
                  </a:lnTo>
                  <a:lnTo>
                    <a:pt x="2109470" y="2109469"/>
                  </a:lnTo>
                  <a:lnTo>
                    <a:pt x="2108200" y="2108199"/>
                  </a:lnTo>
                  <a:close/>
                </a:path>
                <a:path w="2310130" h="2310129">
                  <a:moveTo>
                    <a:pt x="2104390" y="2104390"/>
                  </a:moveTo>
                  <a:lnTo>
                    <a:pt x="2069867" y="2104390"/>
                  </a:lnTo>
                  <a:lnTo>
                    <a:pt x="2072408" y="2106929"/>
                  </a:lnTo>
                  <a:lnTo>
                    <a:pt x="2106930" y="2106929"/>
                  </a:lnTo>
                  <a:lnTo>
                    <a:pt x="2104390" y="2104390"/>
                  </a:lnTo>
                  <a:close/>
                </a:path>
                <a:path w="2310130" h="2310129">
                  <a:moveTo>
                    <a:pt x="2101850" y="2101849"/>
                  </a:moveTo>
                  <a:lnTo>
                    <a:pt x="2067326" y="2101849"/>
                  </a:lnTo>
                  <a:lnTo>
                    <a:pt x="2068596" y="2103119"/>
                  </a:lnTo>
                  <a:lnTo>
                    <a:pt x="2103120" y="2103119"/>
                  </a:lnTo>
                  <a:lnTo>
                    <a:pt x="2101850" y="2101849"/>
                  </a:lnTo>
                  <a:close/>
                </a:path>
                <a:path w="2310130" h="2310129">
                  <a:moveTo>
                    <a:pt x="2098040" y="2098039"/>
                  </a:moveTo>
                  <a:lnTo>
                    <a:pt x="2063514" y="2098039"/>
                  </a:lnTo>
                  <a:lnTo>
                    <a:pt x="2066055" y="2100579"/>
                  </a:lnTo>
                  <a:lnTo>
                    <a:pt x="2100580" y="2100579"/>
                  </a:lnTo>
                  <a:lnTo>
                    <a:pt x="2098040" y="2098039"/>
                  </a:lnTo>
                  <a:close/>
                </a:path>
                <a:path w="2310130" h="2310129">
                  <a:moveTo>
                    <a:pt x="2095500" y="2095499"/>
                  </a:moveTo>
                  <a:lnTo>
                    <a:pt x="2060973" y="2095499"/>
                  </a:lnTo>
                  <a:lnTo>
                    <a:pt x="2062244" y="2096769"/>
                  </a:lnTo>
                  <a:lnTo>
                    <a:pt x="2096770" y="2096769"/>
                  </a:lnTo>
                  <a:lnTo>
                    <a:pt x="2095500" y="2095499"/>
                  </a:lnTo>
                  <a:close/>
                </a:path>
                <a:path w="2310130" h="2310129">
                  <a:moveTo>
                    <a:pt x="2091690" y="2091689"/>
                  </a:moveTo>
                  <a:lnTo>
                    <a:pt x="2057161" y="2091689"/>
                  </a:lnTo>
                  <a:lnTo>
                    <a:pt x="2059703" y="2094229"/>
                  </a:lnTo>
                  <a:lnTo>
                    <a:pt x="2094229" y="2094229"/>
                  </a:lnTo>
                  <a:lnTo>
                    <a:pt x="2091690" y="2091689"/>
                  </a:lnTo>
                  <a:close/>
                </a:path>
                <a:path w="2310130" h="2310129">
                  <a:moveTo>
                    <a:pt x="2089150" y="2089149"/>
                  </a:moveTo>
                  <a:lnTo>
                    <a:pt x="2054620" y="2089149"/>
                  </a:lnTo>
                  <a:lnTo>
                    <a:pt x="2055891" y="2090419"/>
                  </a:lnTo>
                  <a:lnTo>
                    <a:pt x="2090420" y="2090419"/>
                  </a:lnTo>
                  <a:lnTo>
                    <a:pt x="2089150" y="2089149"/>
                  </a:lnTo>
                  <a:close/>
                </a:path>
                <a:path w="2310130" h="2310129">
                  <a:moveTo>
                    <a:pt x="2085339" y="2085339"/>
                  </a:moveTo>
                  <a:lnTo>
                    <a:pt x="2050809" y="2085339"/>
                  </a:lnTo>
                  <a:lnTo>
                    <a:pt x="2053350" y="2087879"/>
                  </a:lnTo>
                  <a:lnTo>
                    <a:pt x="2087880" y="2087879"/>
                  </a:lnTo>
                  <a:lnTo>
                    <a:pt x="2085339" y="2085339"/>
                  </a:lnTo>
                  <a:close/>
                </a:path>
                <a:path w="2310130" h="2310129">
                  <a:moveTo>
                    <a:pt x="2082800" y="2082799"/>
                  </a:moveTo>
                  <a:lnTo>
                    <a:pt x="2048268" y="2082799"/>
                  </a:lnTo>
                  <a:lnTo>
                    <a:pt x="2049538" y="2084069"/>
                  </a:lnTo>
                  <a:lnTo>
                    <a:pt x="2084070" y="2084069"/>
                  </a:lnTo>
                  <a:lnTo>
                    <a:pt x="2082800" y="2082799"/>
                  </a:lnTo>
                  <a:close/>
                </a:path>
                <a:path w="2310130" h="2310129">
                  <a:moveTo>
                    <a:pt x="2078990" y="2078989"/>
                  </a:moveTo>
                  <a:lnTo>
                    <a:pt x="2044456" y="2078989"/>
                  </a:lnTo>
                  <a:lnTo>
                    <a:pt x="2046997" y="2081529"/>
                  </a:lnTo>
                  <a:lnTo>
                    <a:pt x="2081530" y="2081529"/>
                  </a:lnTo>
                  <a:lnTo>
                    <a:pt x="2078990" y="2078989"/>
                  </a:lnTo>
                  <a:close/>
                </a:path>
                <a:path w="2310130" h="2310129">
                  <a:moveTo>
                    <a:pt x="2076449" y="2076449"/>
                  </a:moveTo>
                  <a:lnTo>
                    <a:pt x="2041915" y="2076449"/>
                  </a:lnTo>
                  <a:lnTo>
                    <a:pt x="2043185" y="2077720"/>
                  </a:lnTo>
                  <a:lnTo>
                    <a:pt x="2077720" y="2077720"/>
                  </a:lnTo>
                  <a:lnTo>
                    <a:pt x="2076449" y="2076449"/>
                  </a:lnTo>
                  <a:close/>
                </a:path>
                <a:path w="2310130" h="2310129">
                  <a:moveTo>
                    <a:pt x="2072640" y="2072639"/>
                  </a:moveTo>
                  <a:lnTo>
                    <a:pt x="2038103" y="2072639"/>
                  </a:lnTo>
                  <a:lnTo>
                    <a:pt x="2040644" y="2075179"/>
                  </a:lnTo>
                  <a:lnTo>
                    <a:pt x="2075180" y="2075179"/>
                  </a:lnTo>
                  <a:lnTo>
                    <a:pt x="2072640" y="2072639"/>
                  </a:lnTo>
                  <a:close/>
                </a:path>
                <a:path w="2310130" h="2310129">
                  <a:moveTo>
                    <a:pt x="2070100" y="2070099"/>
                  </a:moveTo>
                  <a:lnTo>
                    <a:pt x="2035562" y="2070099"/>
                  </a:lnTo>
                  <a:lnTo>
                    <a:pt x="2036833" y="2071370"/>
                  </a:lnTo>
                  <a:lnTo>
                    <a:pt x="2071370" y="2071370"/>
                  </a:lnTo>
                  <a:lnTo>
                    <a:pt x="2070100" y="2070099"/>
                  </a:lnTo>
                  <a:close/>
                </a:path>
                <a:path w="2310130" h="2310129">
                  <a:moveTo>
                    <a:pt x="2066290" y="2066289"/>
                  </a:moveTo>
                  <a:lnTo>
                    <a:pt x="2031751" y="2066289"/>
                  </a:lnTo>
                  <a:lnTo>
                    <a:pt x="2034292" y="2068829"/>
                  </a:lnTo>
                  <a:lnTo>
                    <a:pt x="2068829" y="2068829"/>
                  </a:lnTo>
                  <a:lnTo>
                    <a:pt x="2066290" y="2066289"/>
                  </a:lnTo>
                  <a:close/>
                </a:path>
                <a:path w="2310130" h="2310129">
                  <a:moveTo>
                    <a:pt x="2063750" y="2063749"/>
                  </a:moveTo>
                  <a:lnTo>
                    <a:pt x="2029209" y="2063749"/>
                  </a:lnTo>
                  <a:lnTo>
                    <a:pt x="2030480" y="2065019"/>
                  </a:lnTo>
                  <a:lnTo>
                    <a:pt x="2065020" y="2065019"/>
                  </a:lnTo>
                  <a:lnTo>
                    <a:pt x="2063750" y="2063749"/>
                  </a:lnTo>
                  <a:close/>
                </a:path>
                <a:path w="2310130" h="2310129">
                  <a:moveTo>
                    <a:pt x="2059939" y="2059939"/>
                  </a:moveTo>
                  <a:lnTo>
                    <a:pt x="2025398" y="2059939"/>
                  </a:lnTo>
                  <a:lnTo>
                    <a:pt x="2027939" y="2062479"/>
                  </a:lnTo>
                  <a:lnTo>
                    <a:pt x="2062480" y="2062479"/>
                  </a:lnTo>
                  <a:lnTo>
                    <a:pt x="2059939" y="2059939"/>
                  </a:lnTo>
                  <a:close/>
                </a:path>
                <a:path w="2310130" h="2310129">
                  <a:moveTo>
                    <a:pt x="2057400" y="2057399"/>
                  </a:moveTo>
                  <a:lnTo>
                    <a:pt x="2022857" y="2057399"/>
                  </a:lnTo>
                  <a:lnTo>
                    <a:pt x="2024127" y="2058669"/>
                  </a:lnTo>
                  <a:lnTo>
                    <a:pt x="2058670" y="2058669"/>
                  </a:lnTo>
                  <a:lnTo>
                    <a:pt x="2057400" y="2057399"/>
                  </a:lnTo>
                  <a:close/>
                </a:path>
                <a:path w="2310130" h="2310129">
                  <a:moveTo>
                    <a:pt x="2053590" y="2053589"/>
                  </a:moveTo>
                  <a:lnTo>
                    <a:pt x="2019045" y="2053589"/>
                  </a:lnTo>
                  <a:lnTo>
                    <a:pt x="2021586" y="2056129"/>
                  </a:lnTo>
                  <a:lnTo>
                    <a:pt x="2056130" y="2056129"/>
                  </a:lnTo>
                  <a:lnTo>
                    <a:pt x="2053590" y="2053589"/>
                  </a:lnTo>
                  <a:close/>
                </a:path>
                <a:path w="2310130" h="2310129">
                  <a:moveTo>
                    <a:pt x="2051049" y="2051049"/>
                  </a:moveTo>
                  <a:lnTo>
                    <a:pt x="2016504" y="2051049"/>
                  </a:lnTo>
                  <a:lnTo>
                    <a:pt x="2017775" y="2052319"/>
                  </a:lnTo>
                  <a:lnTo>
                    <a:pt x="2052320" y="2052319"/>
                  </a:lnTo>
                  <a:lnTo>
                    <a:pt x="2051049" y="2051049"/>
                  </a:lnTo>
                  <a:close/>
                </a:path>
                <a:path w="2310130" h="2310129">
                  <a:moveTo>
                    <a:pt x="2047240" y="2047239"/>
                  </a:moveTo>
                  <a:lnTo>
                    <a:pt x="2012692" y="2047239"/>
                  </a:lnTo>
                  <a:lnTo>
                    <a:pt x="2015233" y="2049779"/>
                  </a:lnTo>
                  <a:lnTo>
                    <a:pt x="2049780" y="2049779"/>
                  </a:lnTo>
                  <a:lnTo>
                    <a:pt x="2047240" y="2047239"/>
                  </a:lnTo>
                  <a:close/>
                </a:path>
                <a:path w="2310130" h="2310129">
                  <a:moveTo>
                    <a:pt x="2044700" y="2044699"/>
                  </a:moveTo>
                  <a:lnTo>
                    <a:pt x="2010151" y="2044699"/>
                  </a:lnTo>
                  <a:lnTo>
                    <a:pt x="2011422" y="2045969"/>
                  </a:lnTo>
                  <a:lnTo>
                    <a:pt x="2045970" y="2045969"/>
                  </a:lnTo>
                  <a:lnTo>
                    <a:pt x="2044700" y="2044699"/>
                  </a:lnTo>
                  <a:close/>
                </a:path>
                <a:path w="2310130" h="2310129">
                  <a:moveTo>
                    <a:pt x="2040890" y="2040889"/>
                  </a:moveTo>
                  <a:lnTo>
                    <a:pt x="2006340" y="2040889"/>
                  </a:lnTo>
                  <a:lnTo>
                    <a:pt x="2008881" y="2043429"/>
                  </a:lnTo>
                  <a:lnTo>
                    <a:pt x="2043429" y="2043429"/>
                  </a:lnTo>
                  <a:lnTo>
                    <a:pt x="2040890" y="2040889"/>
                  </a:lnTo>
                  <a:close/>
                </a:path>
                <a:path w="2310130" h="2310129">
                  <a:moveTo>
                    <a:pt x="2038350" y="2038349"/>
                  </a:moveTo>
                  <a:lnTo>
                    <a:pt x="2003798" y="2038349"/>
                  </a:lnTo>
                  <a:lnTo>
                    <a:pt x="2005069" y="2039619"/>
                  </a:lnTo>
                  <a:lnTo>
                    <a:pt x="2039620" y="2039619"/>
                  </a:lnTo>
                  <a:lnTo>
                    <a:pt x="2038350" y="2038349"/>
                  </a:lnTo>
                  <a:close/>
                </a:path>
                <a:path w="2310130" h="2310129">
                  <a:moveTo>
                    <a:pt x="2034539" y="2034539"/>
                  </a:moveTo>
                  <a:lnTo>
                    <a:pt x="1999987" y="2034539"/>
                  </a:lnTo>
                  <a:lnTo>
                    <a:pt x="2002528" y="2037079"/>
                  </a:lnTo>
                  <a:lnTo>
                    <a:pt x="2037080" y="2037079"/>
                  </a:lnTo>
                  <a:lnTo>
                    <a:pt x="2034539" y="2034539"/>
                  </a:lnTo>
                  <a:close/>
                </a:path>
                <a:path w="2310130" h="2310129">
                  <a:moveTo>
                    <a:pt x="2032000" y="2031999"/>
                  </a:moveTo>
                  <a:lnTo>
                    <a:pt x="1997446" y="2031999"/>
                  </a:lnTo>
                  <a:lnTo>
                    <a:pt x="1998716" y="2033269"/>
                  </a:lnTo>
                  <a:lnTo>
                    <a:pt x="2033269" y="2033269"/>
                  </a:lnTo>
                  <a:lnTo>
                    <a:pt x="2032000" y="2031999"/>
                  </a:lnTo>
                  <a:close/>
                </a:path>
                <a:path w="2310130" h="2310129">
                  <a:moveTo>
                    <a:pt x="2028190" y="2028189"/>
                  </a:moveTo>
                  <a:lnTo>
                    <a:pt x="1993634" y="2028189"/>
                  </a:lnTo>
                  <a:lnTo>
                    <a:pt x="1996175" y="2030729"/>
                  </a:lnTo>
                  <a:lnTo>
                    <a:pt x="2030730" y="2030729"/>
                  </a:lnTo>
                  <a:lnTo>
                    <a:pt x="2028190" y="2028189"/>
                  </a:lnTo>
                  <a:close/>
                </a:path>
                <a:path w="2310130" h="2310129">
                  <a:moveTo>
                    <a:pt x="2025649" y="2025649"/>
                  </a:moveTo>
                  <a:lnTo>
                    <a:pt x="1991093" y="2025649"/>
                  </a:lnTo>
                  <a:lnTo>
                    <a:pt x="1992364" y="2026919"/>
                  </a:lnTo>
                  <a:lnTo>
                    <a:pt x="2026920" y="2026919"/>
                  </a:lnTo>
                  <a:lnTo>
                    <a:pt x="2025649" y="2025649"/>
                  </a:lnTo>
                  <a:close/>
                </a:path>
                <a:path w="2310130" h="2310129">
                  <a:moveTo>
                    <a:pt x="2021839" y="2021839"/>
                  </a:moveTo>
                  <a:lnTo>
                    <a:pt x="1987281" y="2021839"/>
                  </a:lnTo>
                  <a:lnTo>
                    <a:pt x="1989822" y="2024379"/>
                  </a:lnTo>
                  <a:lnTo>
                    <a:pt x="2024380" y="2024379"/>
                  </a:lnTo>
                  <a:lnTo>
                    <a:pt x="2021839" y="2021839"/>
                  </a:lnTo>
                  <a:close/>
                </a:path>
                <a:path w="2310130" h="2310129">
                  <a:moveTo>
                    <a:pt x="2019300" y="2019299"/>
                  </a:moveTo>
                  <a:lnTo>
                    <a:pt x="1984740" y="2019299"/>
                  </a:lnTo>
                  <a:lnTo>
                    <a:pt x="1986011" y="2020569"/>
                  </a:lnTo>
                  <a:lnTo>
                    <a:pt x="2020570" y="2020569"/>
                  </a:lnTo>
                  <a:lnTo>
                    <a:pt x="2019300" y="2019299"/>
                  </a:lnTo>
                  <a:close/>
                </a:path>
                <a:path w="2310130" h="2310129">
                  <a:moveTo>
                    <a:pt x="2012950" y="2012949"/>
                  </a:moveTo>
                  <a:lnTo>
                    <a:pt x="1978388" y="2012949"/>
                  </a:lnTo>
                  <a:lnTo>
                    <a:pt x="1983470" y="2018029"/>
                  </a:lnTo>
                  <a:lnTo>
                    <a:pt x="2018030" y="2018029"/>
                  </a:lnTo>
                  <a:lnTo>
                    <a:pt x="2012950" y="2012949"/>
                  </a:lnTo>
                  <a:close/>
                </a:path>
                <a:path w="2310130" h="2310129">
                  <a:moveTo>
                    <a:pt x="2009139" y="2009139"/>
                  </a:moveTo>
                  <a:lnTo>
                    <a:pt x="1974576" y="2009139"/>
                  </a:lnTo>
                  <a:lnTo>
                    <a:pt x="1977117" y="2011679"/>
                  </a:lnTo>
                  <a:lnTo>
                    <a:pt x="2011680" y="2011679"/>
                  </a:lnTo>
                  <a:lnTo>
                    <a:pt x="2009139" y="2009139"/>
                  </a:lnTo>
                  <a:close/>
                </a:path>
                <a:path w="2310130" h="2310129">
                  <a:moveTo>
                    <a:pt x="2006600" y="2006599"/>
                  </a:moveTo>
                  <a:lnTo>
                    <a:pt x="1972035" y="2006599"/>
                  </a:lnTo>
                  <a:lnTo>
                    <a:pt x="1973305" y="2007869"/>
                  </a:lnTo>
                  <a:lnTo>
                    <a:pt x="2007869" y="2007869"/>
                  </a:lnTo>
                  <a:lnTo>
                    <a:pt x="2006600" y="2006599"/>
                  </a:lnTo>
                  <a:close/>
                </a:path>
                <a:path w="2310130" h="2310129">
                  <a:moveTo>
                    <a:pt x="2002790" y="2002789"/>
                  </a:moveTo>
                  <a:lnTo>
                    <a:pt x="1968223" y="2002789"/>
                  </a:lnTo>
                  <a:lnTo>
                    <a:pt x="1970764" y="2005329"/>
                  </a:lnTo>
                  <a:lnTo>
                    <a:pt x="2005330" y="2005329"/>
                  </a:lnTo>
                  <a:lnTo>
                    <a:pt x="2002790" y="2002789"/>
                  </a:lnTo>
                  <a:close/>
                </a:path>
                <a:path w="2310130" h="2310129">
                  <a:moveTo>
                    <a:pt x="2000250" y="2000249"/>
                  </a:moveTo>
                  <a:lnTo>
                    <a:pt x="1965682" y="2000249"/>
                  </a:lnTo>
                  <a:lnTo>
                    <a:pt x="1966953" y="2001519"/>
                  </a:lnTo>
                  <a:lnTo>
                    <a:pt x="2001520" y="2001519"/>
                  </a:lnTo>
                  <a:lnTo>
                    <a:pt x="2000250" y="2000249"/>
                  </a:lnTo>
                  <a:close/>
                </a:path>
                <a:path w="2310130" h="2310129">
                  <a:moveTo>
                    <a:pt x="1996440" y="1996439"/>
                  </a:moveTo>
                  <a:lnTo>
                    <a:pt x="1961870" y="1996439"/>
                  </a:lnTo>
                  <a:lnTo>
                    <a:pt x="1964412" y="1998979"/>
                  </a:lnTo>
                  <a:lnTo>
                    <a:pt x="1998980" y="1998979"/>
                  </a:lnTo>
                  <a:lnTo>
                    <a:pt x="1996440" y="1996439"/>
                  </a:lnTo>
                  <a:close/>
                </a:path>
                <a:path w="2310130" h="2310129">
                  <a:moveTo>
                    <a:pt x="1993900" y="1993899"/>
                  </a:moveTo>
                  <a:lnTo>
                    <a:pt x="1959329" y="1993899"/>
                  </a:lnTo>
                  <a:lnTo>
                    <a:pt x="1960600" y="1995169"/>
                  </a:lnTo>
                  <a:lnTo>
                    <a:pt x="1995170" y="1995169"/>
                  </a:lnTo>
                  <a:lnTo>
                    <a:pt x="1993900" y="1993899"/>
                  </a:lnTo>
                  <a:close/>
                </a:path>
                <a:path w="2310130" h="2310129">
                  <a:moveTo>
                    <a:pt x="1990090" y="1990089"/>
                  </a:moveTo>
                  <a:lnTo>
                    <a:pt x="1955518" y="1990089"/>
                  </a:lnTo>
                  <a:lnTo>
                    <a:pt x="1958059" y="1992629"/>
                  </a:lnTo>
                  <a:lnTo>
                    <a:pt x="1992629" y="1992629"/>
                  </a:lnTo>
                  <a:lnTo>
                    <a:pt x="1990090" y="1990089"/>
                  </a:lnTo>
                  <a:close/>
                </a:path>
                <a:path w="2310130" h="2310129">
                  <a:moveTo>
                    <a:pt x="1987550" y="1987549"/>
                  </a:moveTo>
                  <a:lnTo>
                    <a:pt x="1952977" y="1987549"/>
                  </a:lnTo>
                  <a:lnTo>
                    <a:pt x="1954247" y="1988819"/>
                  </a:lnTo>
                  <a:lnTo>
                    <a:pt x="1988820" y="1988819"/>
                  </a:lnTo>
                  <a:lnTo>
                    <a:pt x="1987550" y="1987549"/>
                  </a:lnTo>
                  <a:close/>
                </a:path>
                <a:path w="2310130" h="2310129">
                  <a:moveTo>
                    <a:pt x="1983739" y="1983739"/>
                  </a:moveTo>
                  <a:lnTo>
                    <a:pt x="1949165" y="1983739"/>
                  </a:lnTo>
                  <a:lnTo>
                    <a:pt x="1951706" y="1986279"/>
                  </a:lnTo>
                  <a:lnTo>
                    <a:pt x="1986280" y="1986279"/>
                  </a:lnTo>
                  <a:lnTo>
                    <a:pt x="1983739" y="1983739"/>
                  </a:lnTo>
                  <a:close/>
                </a:path>
                <a:path w="2310130" h="2310129">
                  <a:moveTo>
                    <a:pt x="1981200" y="1981199"/>
                  </a:moveTo>
                  <a:lnTo>
                    <a:pt x="1946624" y="1981199"/>
                  </a:lnTo>
                  <a:lnTo>
                    <a:pt x="1947894" y="1982469"/>
                  </a:lnTo>
                  <a:lnTo>
                    <a:pt x="1982469" y="1982469"/>
                  </a:lnTo>
                  <a:lnTo>
                    <a:pt x="1981200" y="1981199"/>
                  </a:lnTo>
                  <a:close/>
                </a:path>
                <a:path w="2310130" h="2310129">
                  <a:moveTo>
                    <a:pt x="1977390" y="1977389"/>
                  </a:moveTo>
                  <a:lnTo>
                    <a:pt x="1942812" y="1977389"/>
                  </a:lnTo>
                  <a:lnTo>
                    <a:pt x="1945353" y="1979929"/>
                  </a:lnTo>
                  <a:lnTo>
                    <a:pt x="1979930" y="1979929"/>
                  </a:lnTo>
                  <a:lnTo>
                    <a:pt x="1977390" y="1977389"/>
                  </a:lnTo>
                  <a:close/>
                </a:path>
                <a:path w="2310130" h="2310129">
                  <a:moveTo>
                    <a:pt x="1974850" y="1974849"/>
                  </a:moveTo>
                  <a:lnTo>
                    <a:pt x="1940271" y="1974849"/>
                  </a:lnTo>
                  <a:lnTo>
                    <a:pt x="1941542" y="1976119"/>
                  </a:lnTo>
                  <a:lnTo>
                    <a:pt x="1976120" y="1976119"/>
                  </a:lnTo>
                  <a:lnTo>
                    <a:pt x="1974850" y="1974849"/>
                  </a:lnTo>
                  <a:close/>
                </a:path>
                <a:path w="2310130" h="2310129">
                  <a:moveTo>
                    <a:pt x="1971040" y="1971039"/>
                  </a:moveTo>
                  <a:lnTo>
                    <a:pt x="1936459" y="1971039"/>
                  </a:lnTo>
                  <a:lnTo>
                    <a:pt x="1939001" y="1973579"/>
                  </a:lnTo>
                  <a:lnTo>
                    <a:pt x="1973580" y="1973579"/>
                  </a:lnTo>
                  <a:lnTo>
                    <a:pt x="1971040" y="1971039"/>
                  </a:lnTo>
                  <a:close/>
                </a:path>
                <a:path w="2310130" h="2310129">
                  <a:moveTo>
                    <a:pt x="1968500" y="1968499"/>
                  </a:moveTo>
                  <a:lnTo>
                    <a:pt x="1933918" y="1968499"/>
                  </a:lnTo>
                  <a:lnTo>
                    <a:pt x="1935189" y="1969769"/>
                  </a:lnTo>
                  <a:lnTo>
                    <a:pt x="1969770" y="1969769"/>
                  </a:lnTo>
                  <a:lnTo>
                    <a:pt x="1968500" y="1968499"/>
                  </a:lnTo>
                  <a:close/>
                </a:path>
                <a:path w="2310130" h="2310129">
                  <a:moveTo>
                    <a:pt x="1964689" y="1964689"/>
                  </a:moveTo>
                  <a:lnTo>
                    <a:pt x="1930107" y="1964689"/>
                  </a:lnTo>
                  <a:lnTo>
                    <a:pt x="1932648" y="1967229"/>
                  </a:lnTo>
                  <a:lnTo>
                    <a:pt x="1967230" y="1967229"/>
                  </a:lnTo>
                  <a:lnTo>
                    <a:pt x="1964689" y="1964689"/>
                  </a:lnTo>
                  <a:close/>
                </a:path>
                <a:path w="2310130" h="2310129">
                  <a:moveTo>
                    <a:pt x="1962150" y="1962149"/>
                  </a:moveTo>
                  <a:lnTo>
                    <a:pt x="1927566" y="1962149"/>
                  </a:lnTo>
                  <a:lnTo>
                    <a:pt x="1928836" y="1963419"/>
                  </a:lnTo>
                  <a:lnTo>
                    <a:pt x="1963420" y="1963419"/>
                  </a:lnTo>
                  <a:lnTo>
                    <a:pt x="1962150" y="1962149"/>
                  </a:lnTo>
                  <a:close/>
                </a:path>
                <a:path w="2310130" h="2310129">
                  <a:moveTo>
                    <a:pt x="1958340" y="1958339"/>
                  </a:moveTo>
                  <a:lnTo>
                    <a:pt x="1923754" y="1958339"/>
                  </a:lnTo>
                  <a:lnTo>
                    <a:pt x="1926295" y="1960879"/>
                  </a:lnTo>
                  <a:lnTo>
                    <a:pt x="1960880" y="1960879"/>
                  </a:lnTo>
                  <a:lnTo>
                    <a:pt x="1958340" y="1958339"/>
                  </a:lnTo>
                  <a:close/>
                </a:path>
                <a:path w="2310130" h="2310129">
                  <a:moveTo>
                    <a:pt x="1955800" y="1955799"/>
                  </a:moveTo>
                  <a:lnTo>
                    <a:pt x="1921213" y="1955799"/>
                  </a:lnTo>
                  <a:lnTo>
                    <a:pt x="1922483" y="1957069"/>
                  </a:lnTo>
                  <a:lnTo>
                    <a:pt x="1957069" y="1957069"/>
                  </a:lnTo>
                  <a:lnTo>
                    <a:pt x="1955800" y="1955799"/>
                  </a:lnTo>
                  <a:close/>
                </a:path>
                <a:path w="2310130" h="2310129">
                  <a:moveTo>
                    <a:pt x="1949449" y="1949449"/>
                  </a:moveTo>
                  <a:lnTo>
                    <a:pt x="1914860" y="1949449"/>
                  </a:lnTo>
                  <a:lnTo>
                    <a:pt x="1919942" y="1954529"/>
                  </a:lnTo>
                  <a:lnTo>
                    <a:pt x="1954530" y="1954529"/>
                  </a:lnTo>
                  <a:lnTo>
                    <a:pt x="1949449" y="1949449"/>
                  </a:lnTo>
                  <a:close/>
                </a:path>
                <a:path w="2310130" h="2310129">
                  <a:moveTo>
                    <a:pt x="1943100" y="1943099"/>
                  </a:moveTo>
                  <a:lnTo>
                    <a:pt x="1908507" y="1943099"/>
                  </a:lnTo>
                  <a:lnTo>
                    <a:pt x="1913590" y="1948179"/>
                  </a:lnTo>
                  <a:lnTo>
                    <a:pt x="1948180" y="1948179"/>
                  </a:lnTo>
                  <a:lnTo>
                    <a:pt x="1943100" y="1943099"/>
                  </a:lnTo>
                  <a:close/>
                </a:path>
                <a:path w="2310130" h="2310129">
                  <a:moveTo>
                    <a:pt x="1936750" y="1936749"/>
                  </a:moveTo>
                  <a:lnTo>
                    <a:pt x="1902155" y="1936749"/>
                  </a:lnTo>
                  <a:lnTo>
                    <a:pt x="1907237" y="1941829"/>
                  </a:lnTo>
                  <a:lnTo>
                    <a:pt x="1941830" y="1941829"/>
                  </a:lnTo>
                  <a:lnTo>
                    <a:pt x="1936750" y="1936749"/>
                  </a:lnTo>
                  <a:close/>
                </a:path>
                <a:path w="2310130" h="2310129">
                  <a:moveTo>
                    <a:pt x="1930400" y="1930399"/>
                  </a:moveTo>
                  <a:lnTo>
                    <a:pt x="1895802" y="1930399"/>
                  </a:lnTo>
                  <a:lnTo>
                    <a:pt x="1900884" y="1935479"/>
                  </a:lnTo>
                  <a:lnTo>
                    <a:pt x="1935480" y="1935479"/>
                  </a:lnTo>
                  <a:lnTo>
                    <a:pt x="1930400" y="1930399"/>
                  </a:lnTo>
                  <a:close/>
                </a:path>
                <a:path w="2310130" h="2310129">
                  <a:moveTo>
                    <a:pt x="1924049" y="1924049"/>
                  </a:moveTo>
                  <a:lnTo>
                    <a:pt x="1889449" y="1924049"/>
                  </a:lnTo>
                  <a:lnTo>
                    <a:pt x="1894531" y="1929129"/>
                  </a:lnTo>
                  <a:lnTo>
                    <a:pt x="1929130" y="1929129"/>
                  </a:lnTo>
                  <a:lnTo>
                    <a:pt x="1924049" y="1924049"/>
                  </a:lnTo>
                  <a:close/>
                </a:path>
                <a:path w="2310130" h="2310129">
                  <a:moveTo>
                    <a:pt x="1917700" y="1917699"/>
                  </a:moveTo>
                  <a:lnTo>
                    <a:pt x="1883097" y="1917699"/>
                  </a:lnTo>
                  <a:lnTo>
                    <a:pt x="1888179" y="1922779"/>
                  </a:lnTo>
                  <a:lnTo>
                    <a:pt x="1922780" y="1922779"/>
                  </a:lnTo>
                  <a:lnTo>
                    <a:pt x="1917700" y="1917699"/>
                  </a:lnTo>
                  <a:close/>
                </a:path>
                <a:path w="2310130" h="2310129">
                  <a:moveTo>
                    <a:pt x="1911350" y="1911349"/>
                  </a:moveTo>
                  <a:lnTo>
                    <a:pt x="1876744" y="1911349"/>
                  </a:lnTo>
                  <a:lnTo>
                    <a:pt x="1881826" y="1916429"/>
                  </a:lnTo>
                  <a:lnTo>
                    <a:pt x="1916430" y="1916429"/>
                  </a:lnTo>
                  <a:lnTo>
                    <a:pt x="1911350" y="1911349"/>
                  </a:lnTo>
                  <a:close/>
                </a:path>
                <a:path w="2310130" h="2310129">
                  <a:moveTo>
                    <a:pt x="1906270" y="1906269"/>
                  </a:moveTo>
                  <a:lnTo>
                    <a:pt x="1871662" y="1906269"/>
                  </a:lnTo>
                  <a:lnTo>
                    <a:pt x="1875473" y="1910079"/>
                  </a:lnTo>
                  <a:lnTo>
                    <a:pt x="1910080" y="1910079"/>
                  </a:lnTo>
                  <a:lnTo>
                    <a:pt x="1906270" y="1906269"/>
                  </a:lnTo>
                  <a:close/>
                </a:path>
                <a:path w="2310130" h="2310129">
                  <a:moveTo>
                    <a:pt x="1899920" y="1899919"/>
                  </a:moveTo>
                  <a:lnTo>
                    <a:pt x="1865309" y="1899919"/>
                  </a:lnTo>
                  <a:lnTo>
                    <a:pt x="1870391" y="1904999"/>
                  </a:lnTo>
                  <a:lnTo>
                    <a:pt x="1905000" y="1904999"/>
                  </a:lnTo>
                  <a:lnTo>
                    <a:pt x="1899920" y="1899919"/>
                  </a:lnTo>
                  <a:close/>
                </a:path>
                <a:path w="2310130" h="2310129">
                  <a:moveTo>
                    <a:pt x="1893570" y="1893569"/>
                  </a:moveTo>
                  <a:lnTo>
                    <a:pt x="1858956" y="1893569"/>
                  </a:lnTo>
                  <a:lnTo>
                    <a:pt x="1864038" y="1898649"/>
                  </a:lnTo>
                  <a:lnTo>
                    <a:pt x="1898650" y="1898649"/>
                  </a:lnTo>
                  <a:lnTo>
                    <a:pt x="1893570" y="1893569"/>
                  </a:lnTo>
                  <a:close/>
                </a:path>
                <a:path w="2310130" h="2310129">
                  <a:moveTo>
                    <a:pt x="1887220" y="1887219"/>
                  </a:moveTo>
                  <a:lnTo>
                    <a:pt x="1852603" y="1887219"/>
                  </a:lnTo>
                  <a:lnTo>
                    <a:pt x="1857686" y="1892299"/>
                  </a:lnTo>
                  <a:lnTo>
                    <a:pt x="1892300" y="1892299"/>
                  </a:lnTo>
                  <a:lnTo>
                    <a:pt x="1887220" y="1887219"/>
                  </a:lnTo>
                  <a:close/>
                </a:path>
                <a:path w="2310130" h="2310129">
                  <a:moveTo>
                    <a:pt x="1880870" y="1880869"/>
                  </a:moveTo>
                  <a:lnTo>
                    <a:pt x="1846251" y="1880869"/>
                  </a:lnTo>
                  <a:lnTo>
                    <a:pt x="1851333" y="1885949"/>
                  </a:lnTo>
                  <a:lnTo>
                    <a:pt x="1885950" y="1885949"/>
                  </a:lnTo>
                  <a:lnTo>
                    <a:pt x="1880870" y="1880869"/>
                  </a:lnTo>
                  <a:close/>
                </a:path>
                <a:path w="2310130" h="2310129">
                  <a:moveTo>
                    <a:pt x="1874520" y="1874519"/>
                  </a:moveTo>
                  <a:lnTo>
                    <a:pt x="1839898" y="1874519"/>
                  </a:lnTo>
                  <a:lnTo>
                    <a:pt x="1844980" y="1879599"/>
                  </a:lnTo>
                  <a:lnTo>
                    <a:pt x="1879600" y="1879599"/>
                  </a:lnTo>
                  <a:lnTo>
                    <a:pt x="1874520" y="1874519"/>
                  </a:lnTo>
                  <a:close/>
                </a:path>
                <a:path w="2310130" h="2310129">
                  <a:moveTo>
                    <a:pt x="1868170" y="1868169"/>
                  </a:moveTo>
                  <a:lnTo>
                    <a:pt x="1833545" y="1868169"/>
                  </a:lnTo>
                  <a:lnTo>
                    <a:pt x="1838627" y="1873249"/>
                  </a:lnTo>
                  <a:lnTo>
                    <a:pt x="1873250" y="1873249"/>
                  </a:lnTo>
                  <a:lnTo>
                    <a:pt x="1868170" y="1868169"/>
                  </a:lnTo>
                  <a:close/>
                </a:path>
                <a:path w="2310130" h="2310129">
                  <a:moveTo>
                    <a:pt x="1861820" y="1861819"/>
                  </a:moveTo>
                  <a:lnTo>
                    <a:pt x="1827192" y="1861819"/>
                  </a:lnTo>
                  <a:lnTo>
                    <a:pt x="1832275" y="1866899"/>
                  </a:lnTo>
                  <a:lnTo>
                    <a:pt x="1866900" y="1866899"/>
                  </a:lnTo>
                  <a:lnTo>
                    <a:pt x="1861820" y="1861819"/>
                  </a:lnTo>
                  <a:close/>
                </a:path>
                <a:path w="2310130" h="2310129">
                  <a:moveTo>
                    <a:pt x="1855470" y="1855469"/>
                  </a:moveTo>
                  <a:lnTo>
                    <a:pt x="1820840" y="1855469"/>
                  </a:lnTo>
                  <a:lnTo>
                    <a:pt x="1825922" y="1860549"/>
                  </a:lnTo>
                  <a:lnTo>
                    <a:pt x="1860550" y="1860549"/>
                  </a:lnTo>
                  <a:lnTo>
                    <a:pt x="1855470" y="1855469"/>
                  </a:lnTo>
                  <a:close/>
                </a:path>
                <a:path w="2310130" h="2310129">
                  <a:moveTo>
                    <a:pt x="1849120" y="1849119"/>
                  </a:moveTo>
                  <a:lnTo>
                    <a:pt x="1814487" y="1849119"/>
                  </a:lnTo>
                  <a:lnTo>
                    <a:pt x="1819569" y="1854199"/>
                  </a:lnTo>
                  <a:lnTo>
                    <a:pt x="1854200" y="1854199"/>
                  </a:lnTo>
                  <a:lnTo>
                    <a:pt x="1849120" y="1849119"/>
                  </a:lnTo>
                  <a:close/>
                </a:path>
                <a:path w="2310130" h="2310129">
                  <a:moveTo>
                    <a:pt x="1842770" y="1842769"/>
                  </a:moveTo>
                  <a:lnTo>
                    <a:pt x="1808134" y="1842769"/>
                  </a:lnTo>
                  <a:lnTo>
                    <a:pt x="1813216" y="1847849"/>
                  </a:lnTo>
                  <a:lnTo>
                    <a:pt x="1847849" y="1847849"/>
                  </a:lnTo>
                  <a:lnTo>
                    <a:pt x="1842770" y="1842769"/>
                  </a:lnTo>
                  <a:close/>
                </a:path>
                <a:path w="2310130" h="2310129">
                  <a:moveTo>
                    <a:pt x="1836420" y="1836419"/>
                  </a:moveTo>
                  <a:lnTo>
                    <a:pt x="1801781" y="1836419"/>
                  </a:lnTo>
                  <a:lnTo>
                    <a:pt x="1806864" y="1841499"/>
                  </a:lnTo>
                  <a:lnTo>
                    <a:pt x="1841500" y="1841499"/>
                  </a:lnTo>
                  <a:lnTo>
                    <a:pt x="1836420" y="1836419"/>
                  </a:lnTo>
                  <a:close/>
                </a:path>
                <a:path w="2310130" h="2310129">
                  <a:moveTo>
                    <a:pt x="1830070" y="1830070"/>
                  </a:moveTo>
                  <a:lnTo>
                    <a:pt x="1795429" y="1830070"/>
                  </a:lnTo>
                  <a:lnTo>
                    <a:pt x="1800511" y="1835149"/>
                  </a:lnTo>
                  <a:lnTo>
                    <a:pt x="1835150" y="1835149"/>
                  </a:lnTo>
                  <a:lnTo>
                    <a:pt x="1830070" y="1830070"/>
                  </a:lnTo>
                  <a:close/>
                </a:path>
                <a:path w="2310130" h="2310129">
                  <a:moveTo>
                    <a:pt x="1823720" y="1823719"/>
                  </a:moveTo>
                  <a:lnTo>
                    <a:pt x="1789076" y="1823719"/>
                  </a:lnTo>
                  <a:lnTo>
                    <a:pt x="1794158" y="1828799"/>
                  </a:lnTo>
                  <a:lnTo>
                    <a:pt x="1828800" y="1828799"/>
                  </a:lnTo>
                  <a:lnTo>
                    <a:pt x="1823720" y="1823719"/>
                  </a:lnTo>
                  <a:close/>
                </a:path>
                <a:path w="2310130" h="2310129">
                  <a:moveTo>
                    <a:pt x="1817370" y="1817370"/>
                  </a:moveTo>
                  <a:lnTo>
                    <a:pt x="1782723" y="1817370"/>
                  </a:lnTo>
                  <a:lnTo>
                    <a:pt x="1787805" y="1822449"/>
                  </a:lnTo>
                  <a:lnTo>
                    <a:pt x="1822449" y="1822449"/>
                  </a:lnTo>
                  <a:lnTo>
                    <a:pt x="1817370" y="1817370"/>
                  </a:lnTo>
                  <a:close/>
                </a:path>
                <a:path w="2310130" h="2310129">
                  <a:moveTo>
                    <a:pt x="1811020" y="1811019"/>
                  </a:moveTo>
                  <a:lnTo>
                    <a:pt x="1776371" y="1811019"/>
                  </a:lnTo>
                  <a:lnTo>
                    <a:pt x="1781453" y="1816099"/>
                  </a:lnTo>
                  <a:lnTo>
                    <a:pt x="1816100" y="1816099"/>
                  </a:lnTo>
                  <a:lnTo>
                    <a:pt x="1811020" y="1811019"/>
                  </a:lnTo>
                  <a:close/>
                </a:path>
                <a:path w="2310130" h="2310129">
                  <a:moveTo>
                    <a:pt x="1804670" y="1804669"/>
                  </a:moveTo>
                  <a:lnTo>
                    <a:pt x="1770018" y="1804669"/>
                  </a:lnTo>
                  <a:lnTo>
                    <a:pt x="1775100" y="1809749"/>
                  </a:lnTo>
                  <a:lnTo>
                    <a:pt x="1809750" y="1809749"/>
                  </a:lnTo>
                  <a:lnTo>
                    <a:pt x="1804670" y="1804669"/>
                  </a:lnTo>
                  <a:close/>
                </a:path>
                <a:path w="2310130" h="2310129">
                  <a:moveTo>
                    <a:pt x="1798320" y="1798319"/>
                  </a:moveTo>
                  <a:lnTo>
                    <a:pt x="1763665" y="1798319"/>
                  </a:lnTo>
                  <a:lnTo>
                    <a:pt x="1768747" y="1803399"/>
                  </a:lnTo>
                  <a:lnTo>
                    <a:pt x="1803400" y="1803399"/>
                  </a:lnTo>
                  <a:lnTo>
                    <a:pt x="1798320" y="1798319"/>
                  </a:lnTo>
                  <a:close/>
                </a:path>
                <a:path w="2310130" h="2310129">
                  <a:moveTo>
                    <a:pt x="1791970" y="1791969"/>
                  </a:moveTo>
                  <a:lnTo>
                    <a:pt x="1757312" y="1791969"/>
                  </a:lnTo>
                  <a:lnTo>
                    <a:pt x="1762395" y="1797049"/>
                  </a:lnTo>
                  <a:lnTo>
                    <a:pt x="1797050" y="1797049"/>
                  </a:lnTo>
                  <a:lnTo>
                    <a:pt x="1791970" y="1791969"/>
                  </a:lnTo>
                  <a:close/>
                </a:path>
                <a:path w="2310130" h="2310129">
                  <a:moveTo>
                    <a:pt x="1785620" y="1785619"/>
                  </a:moveTo>
                  <a:lnTo>
                    <a:pt x="1750960" y="1785619"/>
                  </a:lnTo>
                  <a:lnTo>
                    <a:pt x="1756042" y="1790699"/>
                  </a:lnTo>
                  <a:lnTo>
                    <a:pt x="1790700" y="1790699"/>
                  </a:lnTo>
                  <a:lnTo>
                    <a:pt x="1785620" y="1785619"/>
                  </a:lnTo>
                  <a:close/>
                </a:path>
                <a:path w="2310130" h="2310129">
                  <a:moveTo>
                    <a:pt x="1779270" y="1779269"/>
                  </a:moveTo>
                  <a:lnTo>
                    <a:pt x="1744607" y="1779269"/>
                  </a:lnTo>
                  <a:lnTo>
                    <a:pt x="1749689" y="1784349"/>
                  </a:lnTo>
                  <a:lnTo>
                    <a:pt x="1784350" y="1784349"/>
                  </a:lnTo>
                  <a:lnTo>
                    <a:pt x="1779270" y="1779269"/>
                  </a:lnTo>
                  <a:close/>
                </a:path>
                <a:path w="2310130" h="2310129">
                  <a:moveTo>
                    <a:pt x="1772920" y="1772919"/>
                  </a:moveTo>
                  <a:lnTo>
                    <a:pt x="1738254" y="1772919"/>
                  </a:lnTo>
                  <a:lnTo>
                    <a:pt x="1743336" y="1777999"/>
                  </a:lnTo>
                  <a:lnTo>
                    <a:pt x="1777999" y="1777999"/>
                  </a:lnTo>
                  <a:lnTo>
                    <a:pt x="1772920" y="1772919"/>
                  </a:lnTo>
                  <a:close/>
                </a:path>
                <a:path w="2310130" h="2310129">
                  <a:moveTo>
                    <a:pt x="1766570" y="1766569"/>
                  </a:moveTo>
                  <a:lnTo>
                    <a:pt x="1731901" y="1766569"/>
                  </a:lnTo>
                  <a:lnTo>
                    <a:pt x="1736984" y="1771649"/>
                  </a:lnTo>
                  <a:lnTo>
                    <a:pt x="1771649" y="1771649"/>
                  </a:lnTo>
                  <a:lnTo>
                    <a:pt x="1766570" y="1766569"/>
                  </a:lnTo>
                  <a:close/>
                </a:path>
                <a:path w="2310130" h="2310129">
                  <a:moveTo>
                    <a:pt x="1760220" y="1760219"/>
                  </a:moveTo>
                  <a:lnTo>
                    <a:pt x="1725549" y="1760219"/>
                  </a:lnTo>
                  <a:lnTo>
                    <a:pt x="1730631" y="1765299"/>
                  </a:lnTo>
                  <a:lnTo>
                    <a:pt x="1765300" y="1765299"/>
                  </a:lnTo>
                  <a:lnTo>
                    <a:pt x="1760220" y="1760219"/>
                  </a:lnTo>
                  <a:close/>
                </a:path>
                <a:path w="2310130" h="2310129">
                  <a:moveTo>
                    <a:pt x="1753870" y="1753869"/>
                  </a:moveTo>
                  <a:lnTo>
                    <a:pt x="1719196" y="1753869"/>
                  </a:lnTo>
                  <a:lnTo>
                    <a:pt x="1724278" y="1758949"/>
                  </a:lnTo>
                  <a:lnTo>
                    <a:pt x="1758950" y="1758949"/>
                  </a:lnTo>
                  <a:lnTo>
                    <a:pt x="1753870" y="1753869"/>
                  </a:lnTo>
                  <a:close/>
                </a:path>
                <a:path w="2310130" h="2310129">
                  <a:moveTo>
                    <a:pt x="1747520" y="1747519"/>
                  </a:moveTo>
                  <a:lnTo>
                    <a:pt x="1712843" y="1747519"/>
                  </a:lnTo>
                  <a:lnTo>
                    <a:pt x="1717925" y="1752599"/>
                  </a:lnTo>
                  <a:lnTo>
                    <a:pt x="1752600" y="1752599"/>
                  </a:lnTo>
                  <a:lnTo>
                    <a:pt x="1747520" y="1747519"/>
                  </a:lnTo>
                  <a:close/>
                </a:path>
                <a:path w="2310130" h="2310129">
                  <a:moveTo>
                    <a:pt x="1741170" y="1741170"/>
                  </a:moveTo>
                  <a:lnTo>
                    <a:pt x="1706490" y="1741170"/>
                  </a:lnTo>
                  <a:lnTo>
                    <a:pt x="1711573" y="1746249"/>
                  </a:lnTo>
                  <a:lnTo>
                    <a:pt x="1746249" y="1746249"/>
                  </a:lnTo>
                  <a:lnTo>
                    <a:pt x="1741170" y="1741170"/>
                  </a:lnTo>
                  <a:close/>
                </a:path>
                <a:path w="2310130" h="2310129">
                  <a:moveTo>
                    <a:pt x="1734820" y="1734819"/>
                  </a:moveTo>
                  <a:lnTo>
                    <a:pt x="1700138" y="1734819"/>
                  </a:lnTo>
                  <a:lnTo>
                    <a:pt x="1705220" y="1739899"/>
                  </a:lnTo>
                  <a:lnTo>
                    <a:pt x="1739900" y="1739899"/>
                  </a:lnTo>
                  <a:lnTo>
                    <a:pt x="1734820" y="1734819"/>
                  </a:lnTo>
                  <a:close/>
                </a:path>
                <a:path w="2310130" h="2310129">
                  <a:moveTo>
                    <a:pt x="1728470" y="1728469"/>
                  </a:moveTo>
                  <a:lnTo>
                    <a:pt x="1693785" y="1728469"/>
                  </a:lnTo>
                  <a:lnTo>
                    <a:pt x="1698867" y="1733549"/>
                  </a:lnTo>
                  <a:lnTo>
                    <a:pt x="1733550" y="1733549"/>
                  </a:lnTo>
                  <a:lnTo>
                    <a:pt x="1728470" y="1728469"/>
                  </a:lnTo>
                  <a:close/>
                </a:path>
                <a:path w="2310130" h="2310129">
                  <a:moveTo>
                    <a:pt x="1722120" y="1722119"/>
                  </a:moveTo>
                  <a:lnTo>
                    <a:pt x="1687432" y="1722119"/>
                  </a:lnTo>
                  <a:lnTo>
                    <a:pt x="1692514" y="1727199"/>
                  </a:lnTo>
                  <a:lnTo>
                    <a:pt x="1727200" y="1727199"/>
                  </a:lnTo>
                  <a:lnTo>
                    <a:pt x="1722120" y="1722119"/>
                  </a:lnTo>
                  <a:close/>
                </a:path>
                <a:path w="2310130" h="2310129">
                  <a:moveTo>
                    <a:pt x="1715770" y="1715769"/>
                  </a:moveTo>
                  <a:lnTo>
                    <a:pt x="1681080" y="1715769"/>
                  </a:lnTo>
                  <a:lnTo>
                    <a:pt x="1686162" y="1720849"/>
                  </a:lnTo>
                  <a:lnTo>
                    <a:pt x="1720850" y="1720849"/>
                  </a:lnTo>
                  <a:lnTo>
                    <a:pt x="1715770" y="1715769"/>
                  </a:lnTo>
                  <a:close/>
                </a:path>
                <a:path w="2310130" h="2310129">
                  <a:moveTo>
                    <a:pt x="1709420" y="1709419"/>
                  </a:moveTo>
                  <a:lnTo>
                    <a:pt x="1674727" y="1709419"/>
                  </a:lnTo>
                  <a:lnTo>
                    <a:pt x="1679809" y="1714499"/>
                  </a:lnTo>
                  <a:lnTo>
                    <a:pt x="1714500" y="1714499"/>
                  </a:lnTo>
                  <a:lnTo>
                    <a:pt x="1709420" y="1709419"/>
                  </a:lnTo>
                  <a:close/>
                </a:path>
                <a:path w="2310130" h="2310129">
                  <a:moveTo>
                    <a:pt x="1501140" y="1501139"/>
                  </a:moveTo>
                  <a:lnTo>
                    <a:pt x="1466357" y="1501139"/>
                  </a:lnTo>
                  <a:lnTo>
                    <a:pt x="1673456" y="1708149"/>
                  </a:lnTo>
                  <a:lnTo>
                    <a:pt x="1708150" y="1708149"/>
                  </a:lnTo>
                  <a:lnTo>
                    <a:pt x="1501140" y="1501139"/>
                  </a:lnTo>
                  <a:close/>
                </a:path>
              </a:pathLst>
            </a:custGeom>
            <a:solidFill>
              <a:srgbClr val="E9E9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0" y="4508500"/>
              <a:ext cx="2344420" cy="2344420"/>
            </a:xfrm>
            <a:custGeom>
              <a:avLst/>
              <a:gdLst/>
              <a:ahLst/>
              <a:cxnLst/>
              <a:rect l="l" t="t" r="r" b="b"/>
              <a:pathLst>
                <a:path w="2344420" h="2344420">
                  <a:moveTo>
                    <a:pt x="0" y="0"/>
                  </a:moveTo>
                  <a:lnTo>
                    <a:pt x="0" y="2539"/>
                  </a:lnTo>
                  <a:lnTo>
                    <a:pt x="2539" y="2539"/>
                  </a:lnTo>
                  <a:lnTo>
                    <a:pt x="0" y="0"/>
                  </a:lnTo>
                  <a:close/>
                </a:path>
                <a:path w="2344420" h="2344420">
                  <a:moveTo>
                    <a:pt x="2540" y="2540"/>
                  </a:moveTo>
                  <a:lnTo>
                    <a:pt x="0" y="2540"/>
                  </a:lnTo>
                  <a:lnTo>
                    <a:pt x="0" y="8889"/>
                  </a:lnTo>
                  <a:lnTo>
                    <a:pt x="8889" y="8889"/>
                  </a:lnTo>
                  <a:lnTo>
                    <a:pt x="2540" y="2540"/>
                  </a:lnTo>
                  <a:close/>
                </a:path>
                <a:path w="2344420" h="2344420">
                  <a:moveTo>
                    <a:pt x="8889" y="8889"/>
                  </a:moveTo>
                  <a:lnTo>
                    <a:pt x="0" y="8889"/>
                  </a:lnTo>
                  <a:lnTo>
                    <a:pt x="0" y="15240"/>
                  </a:lnTo>
                  <a:lnTo>
                    <a:pt x="15240" y="15240"/>
                  </a:lnTo>
                  <a:lnTo>
                    <a:pt x="8889" y="8889"/>
                  </a:lnTo>
                  <a:close/>
                </a:path>
                <a:path w="2344420" h="2344420">
                  <a:moveTo>
                    <a:pt x="15240" y="15240"/>
                  </a:moveTo>
                  <a:lnTo>
                    <a:pt x="0" y="15240"/>
                  </a:lnTo>
                  <a:lnTo>
                    <a:pt x="0" y="27939"/>
                  </a:lnTo>
                  <a:lnTo>
                    <a:pt x="27939" y="27939"/>
                  </a:lnTo>
                  <a:lnTo>
                    <a:pt x="15240" y="15240"/>
                  </a:lnTo>
                  <a:close/>
                </a:path>
                <a:path w="2344420" h="2344420">
                  <a:moveTo>
                    <a:pt x="27940" y="27940"/>
                  </a:moveTo>
                  <a:lnTo>
                    <a:pt x="0" y="27940"/>
                  </a:lnTo>
                  <a:lnTo>
                    <a:pt x="0" y="34290"/>
                  </a:lnTo>
                  <a:lnTo>
                    <a:pt x="34290" y="34290"/>
                  </a:lnTo>
                  <a:lnTo>
                    <a:pt x="27940" y="27940"/>
                  </a:lnTo>
                  <a:close/>
                </a:path>
                <a:path w="2344420" h="2344420">
                  <a:moveTo>
                    <a:pt x="34290" y="34290"/>
                  </a:moveTo>
                  <a:lnTo>
                    <a:pt x="0" y="34290"/>
                  </a:lnTo>
                  <a:lnTo>
                    <a:pt x="6349" y="40639"/>
                  </a:lnTo>
                  <a:lnTo>
                    <a:pt x="40639" y="40639"/>
                  </a:lnTo>
                  <a:lnTo>
                    <a:pt x="34290" y="34290"/>
                  </a:lnTo>
                  <a:close/>
                </a:path>
                <a:path w="2344420" h="2344420">
                  <a:moveTo>
                    <a:pt x="40639" y="40639"/>
                  </a:moveTo>
                  <a:lnTo>
                    <a:pt x="6349" y="40639"/>
                  </a:lnTo>
                  <a:lnTo>
                    <a:pt x="12699" y="46989"/>
                  </a:lnTo>
                  <a:lnTo>
                    <a:pt x="46989" y="46989"/>
                  </a:lnTo>
                  <a:lnTo>
                    <a:pt x="40639" y="40639"/>
                  </a:lnTo>
                  <a:close/>
                </a:path>
                <a:path w="2344420" h="2344420">
                  <a:moveTo>
                    <a:pt x="46990" y="46990"/>
                  </a:moveTo>
                  <a:lnTo>
                    <a:pt x="12700" y="46990"/>
                  </a:lnTo>
                  <a:lnTo>
                    <a:pt x="25399" y="59689"/>
                  </a:lnTo>
                  <a:lnTo>
                    <a:pt x="59689" y="59689"/>
                  </a:lnTo>
                  <a:lnTo>
                    <a:pt x="46990" y="46990"/>
                  </a:lnTo>
                  <a:close/>
                </a:path>
                <a:path w="2344420" h="2344420">
                  <a:moveTo>
                    <a:pt x="59690" y="59690"/>
                  </a:moveTo>
                  <a:lnTo>
                    <a:pt x="25400" y="59690"/>
                  </a:lnTo>
                  <a:lnTo>
                    <a:pt x="31749" y="66039"/>
                  </a:lnTo>
                  <a:lnTo>
                    <a:pt x="66039" y="66039"/>
                  </a:lnTo>
                  <a:lnTo>
                    <a:pt x="59690" y="59690"/>
                  </a:lnTo>
                  <a:close/>
                </a:path>
                <a:path w="2344420" h="2344420">
                  <a:moveTo>
                    <a:pt x="66040" y="66040"/>
                  </a:moveTo>
                  <a:lnTo>
                    <a:pt x="31750" y="66040"/>
                  </a:lnTo>
                  <a:lnTo>
                    <a:pt x="38099" y="72389"/>
                  </a:lnTo>
                  <a:lnTo>
                    <a:pt x="72389" y="72389"/>
                  </a:lnTo>
                  <a:lnTo>
                    <a:pt x="66040" y="66040"/>
                  </a:lnTo>
                  <a:close/>
                </a:path>
                <a:path w="2344420" h="2344420">
                  <a:moveTo>
                    <a:pt x="72389" y="72389"/>
                  </a:moveTo>
                  <a:lnTo>
                    <a:pt x="38099" y="72389"/>
                  </a:lnTo>
                  <a:lnTo>
                    <a:pt x="44449" y="78739"/>
                  </a:lnTo>
                  <a:lnTo>
                    <a:pt x="78739" y="78739"/>
                  </a:lnTo>
                  <a:lnTo>
                    <a:pt x="72389" y="72389"/>
                  </a:lnTo>
                  <a:close/>
                </a:path>
                <a:path w="2344420" h="2344420">
                  <a:moveTo>
                    <a:pt x="78740" y="78740"/>
                  </a:moveTo>
                  <a:lnTo>
                    <a:pt x="44450" y="78740"/>
                  </a:lnTo>
                  <a:lnTo>
                    <a:pt x="50800" y="85090"/>
                  </a:lnTo>
                  <a:lnTo>
                    <a:pt x="85090" y="85090"/>
                  </a:lnTo>
                  <a:lnTo>
                    <a:pt x="78740" y="78740"/>
                  </a:lnTo>
                  <a:close/>
                </a:path>
                <a:path w="2344420" h="2344420">
                  <a:moveTo>
                    <a:pt x="85090" y="85090"/>
                  </a:moveTo>
                  <a:lnTo>
                    <a:pt x="50800" y="85090"/>
                  </a:lnTo>
                  <a:lnTo>
                    <a:pt x="57149" y="91439"/>
                  </a:lnTo>
                  <a:lnTo>
                    <a:pt x="91439" y="91439"/>
                  </a:lnTo>
                  <a:lnTo>
                    <a:pt x="85090" y="85090"/>
                  </a:lnTo>
                  <a:close/>
                </a:path>
                <a:path w="2344420" h="2344420">
                  <a:moveTo>
                    <a:pt x="91440" y="91440"/>
                  </a:moveTo>
                  <a:lnTo>
                    <a:pt x="57150" y="91440"/>
                  </a:lnTo>
                  <a:lnTo>
                    <a:pt x="63499" y="97789"/>
                  </a:lnTo>
                  <a:lnTo>
                    <a:pt x="97789" y="97789"/>
                  </a:lnTo>
                  <a:lnTo>
                    <a:pt x="91440" y="91440"/>
                  </a:lnTo>
                  <a:close/>
                </a:path>
                <a:path w="2344420" h="2344420">
                  <a:moveTo>
                    <a:pt x="97790" y="97790"/>
                  </a:moveTo>
                  <a:lnTo>
                    <a:pt x="63500" y="97790"/>
                  </a:lnTo>
                  <a:lnTo>
                    <a:pt x="69849" y="104139"/>
                  </a:lnTo>
                  <a:lnTo>
                    <a:pt x="104139" y="104139"/>
                  </a:lnTo>
                  <a:lnTo>
                    <a:pt x="97790" y="97790"/>
                  </a:lnTo>
                  <a:close/>
                </a:path>
                <a:path w="2344420" h="2344420">
                  <a:moveTo>
                    <a:pt x="104140" y="104140"/>
                  </a:moveTo>
                  <a:lnTo>
                    <a:pt x="69850" y="104140"/>
                  </a:lnTo>
                  <a:lnTo>
                    <a:pt x="76199" y="110489"/>
                  </a:lnTo>
                  <a:lnTo>
                    <a:pt x="110489" y="110489"/>
                  </a:lnTo>
                  <a:lnTo>
                    <a:pt x="104140" y="104140"/>
                  </a:lnTo>
                  <a:close/>
                </a:path>
                <a:path w="2344420" h="2344420">
                  <a:moveTo>
                    <a:pt x="110490" y="110490"/>
                  </a:moveTo>
                  <a:lnTo>
                    <a:pt x="76200" y="110490"/>
                  </a:lnTo>
                  <a:lnTo>
                    <a:pt x="82550" y="116839"/>
                  </a:lnTo>
                  <a:lnTo>
                    <a:pt x="116839" y="116839"/>
                  </a:lnTo>
                  <a:lnTo>
                    <a:pt x="110490" y="110490"/>
                  </a:lnTo>
                  <a:close/>
                </a:path>
                <a:path w="2344420" h="2344420">
                  <a:moveTo>
                    <a:pt x="116840" y="116840"/>
                  </a:moveTo>
                  <a:lnTo>
                    <a:pt x="82550" y="116840"/>
                  </a:lnTo>
                  <a:lnTo>
                    <a:pt x="88899" y="123189"/>
                  </a:lnTo>
                  <a:lnTo>
                    <a:pt x="123189" y="123189"/>
                  </a:lnTo>
                  <a:lnTo>
                    <a:pt x="116840" y="116840"/>
                  </a:lnTo>
                  <a:close/>
                </a:path>
                <a:path w="2344420" h="2344420">
                  <a:moveTo>
                    <a:pt x="123190" y="123190"/>
                  </a:moveTo>
                  <a:lnTo>
                    <a:pt x="88900" y="123190"/>
                  </a:lnTo>
                  <a:lnTo>
                    <a:pt x="95249" y="129539"/>
                  </a:lnTo>
                  <a:lnTo>
                    <a:pt x="129539" y="129539"/>
                  </a:lnTo>
                  <a:lnTo>
                    <a:pt x="123190" y="123190"/>
                  </a:lnTo>
                  <a:close/>
                </a:path>
                <a:path w="2344420" h="2344420">
                  <a:moveTo>
                    <a:pt x="129540" y="129540"/>
                  </a:moveTo>
                  <a:lnTo>
                    <a:pt x="95250" y="129540"/>
                  </a:lnTo>
                  <a:lnTo>
                    <a:pt x="101600" y="135890"/>
                  </a:lnTo>
                  <a:lnTo>
                    <a:pt x="135890" y="135890"/>
                  </a:lnTo>
                  <a:lnTo>
                    <a:pt x="129540" y="129540"/>
                  </a:lnTo>
                  <a:close/>
                </a:path>
                <a:path w="2344420" h="2344420">
                  <a:moveTo>
                    <a:pt x="135890" y="135890"/>
                  </a:moveTo>
                  <a:lnTo>
                    <a:pt x="101600" y="135890"/>
                  </a:lnTo>
                  <a:lnTo>
                    <a:pt x="107950" y="142239"/>
                  </a:lnTo>
                  <a:lnTo>
                    <a:pt x="142239" y="142239"/>
                  </a:lnTo>
                  <a:lnTo>
                    <a:pt x="135890" y="135890"/>
                  </a:lnTo>
                  <a:close/>
                </a:path>
                <a:path w="2344420" h="2344420">
                  <a:moveTo>
                    <a:pt x="142240" y="142240"/>
                  </a:moveTo>
                  <a:lnTo>
                    <a:pt x="107950" y="142240"/>
                  </a:lnTo>
                  <a:lnTo>
                    <a:pt x="114300" y="148590"/>
                  </a:lnTo>
                  <a:lnTo>
                    <a:pt x="148590" y="148590"/>
                  </a:lnTo>
                  <a:lnTo>
                    <a:pt x="142240" y="142240"/>
                  </a:lnTo>
                  <a:close/>
                </a:path>
                <a:path w="2344420" h="2344420">
                  <a:moveTo>
                    <a:pt x="148590" y="148590"/>
                  </a:moveTo>
                  <a:lnTo>
                    <a:pt x="114300" y="148590"/>
                  </a:lnTo>
                  <a:lnTo>
                    <a:pt x="120649" y="154939"/>
                  </a:lnTo>
                  <a:lnTo>
                    <a:pt x="154939" y="154939"/>
                  </a:lnTo>
                  <a:lnTo>
                    <a:pt x="148590" y="148590"/>
                  </a:lnTo>
                  <a:close/>
                </a:path>
                <a:path w="2344420" h="2344420">
                  <a:moveTo>
                    <a:pt x="154940" y="154940"/>
                  </a:moveTo>
                  <a:lnTo>
                    <a:pt x="120650" y="154940"/>
                  </a:lnTo>
                  <a:lnTo>
                    <a:pt x="126999" y="161289"/>
                  </a:lnTo>
                  <a:lnTo>
                    <a:pt x="161289" y="161289"/>
                  </a:lnTo>
                  <a:lnTo>
                    <a:pt x="154940" y="154940"/>
                  </a:lnTo>
                  <a:close/>
                </a:path>
                <a:path w="2344420" h="2344420">
                  <a:moveTo>
                    <a:pt x="161290" y="161290"/>
                  </a:moveTo>
                  <a:lnTo>
                    <a:pt x="127000" y="161290"/>
                  </a:lnTo>
                  <a:lnTo>
                    <a:pt x="133350" y="167639"/>
                  </a:lnTo>
                  <a:lnTo>
                    <a:pt x="167639" y="167639"/>
                  </a:lnTo>
                  <a:lnTo>
                    <a:pt x="161290" y="161290"/>
                  </a:lnTo>
                  <a:close/>
                </a:path>
                <a:path w="2344420" h="2344420">
                  <a:moveTo>
                    <a:pt x="167640" y="167640"/>
                  </a:moveTo>
                  <a:lnTo>
                    <a:pt x="133350" y="167640"/>
                  </a:lnTo>
                  <a:lnTo>
                    <a:pt x="152399" y="186689"/>
                  </a:lnTo>
                  <a:lnTo>
                    <a:pt x="186689" y="186689"/>
                  </a:lnTo>
                  <a:lnTo>
                    <a:pt x="167640" y="167640"/>
                  </a:lnTo>
                  <a:close/>
                </a:path>
                <a:path w="2344420" h="2344420">
                  <a:moveTo>
                    <a:pt x="186690" y="186690"/>
                  </a:moveTo>
                  <a:lnTo>
                    <a:pt x="152400" y="186690"/>
                  </a:lnTo>
                  <a:lnTo>
                    <a:pt x="158749" y="193039"/>
                  </a:lnTo>
                  <a:lnTo>
                    <a:pt x="193039" y="193039"/>
                  </a:lnTo>
                  <a:lnTo>
                    <a:pt x="186690" y="186690"/>
                  </a:lnTo>
                  <a:close/>
                </a:path>
                <a:path w="2344420" h="2344420">
                  <a:moveTo>
                    <a:pt x="193040" y="193040"/>
                  </a:moveTo>
                  <a:lnTo>
                    <a:pt x="158750" y="193040"/>
                  </a:lnTo>
                  <a:lnTo>
                    <a:pt x="165099" y="199389"/>
                  </a:lnTo>
                  <a:lnTo>
                    <a:pt x="199389" y="199389"/>
                  </a:lnTo>
                  <a:lnTo>
                    <a:pt x="193040" y="193040"/>
                  </a:lnTo>
                  <a:close/>
                </a:path>
                <a:path w="2344420" h="2344420">
                  <a:moveTo>
                    <a:pt x="199390" y="199390"/>
                  </a:moveTo>
                  <a:lnTo>
                    <a:pt x="165100" y="199390"/>
                  </a:lnTo>
                  <a:lnTo>
                    <a:pt x="196849" y="231139"/>
                  </a:lnTo>
                  <a:lnTo>
                    <a:pt x="231139" y="231139"/>
                  </a:lnTo>
                  <a:lnTo>
                    <a:pt x="199390" y="199390"/>
                  </a:lnTo>
                  <a:close/>
                </a:path>
                <a:path w="2344420" h="2344420">
                  <a:moveTo>
                    <a:pt x="231140" y="231140"/>
                  </a:moveTo>
                  <a:lnTo>
                    <a:pt x="196850" y="231140"/>
                  </a:lnTo>
                  <a:lnTo>
                    <a:pt x="203199" y="237489"/>
                  </a:lnTo>
                  <a:lnTo>
                    <a:pt x="237489" y="237489"/>
                  </a:lnTo>
                  <a:lnTo>
                    <a:pt x="231140" y="231140"/>
                  </a:lnTo>
                  <a:close/>
                </a:path>
                <a:path w="2344420" h="2344420">
                  <a:moveTo>
                    <a:pt x="237490" y="237490"/>
                  </a:moveTo>
                  <a:lnTo>
                    <a:pt x="203200" y="237490"/>
                  </a:lnTo>
                  <a:lnTo>
                    <a:pt x="215900" y="250190"/>
                  </a:lnTo>
                  <a:lnTo>
                    <a:pt x="250190" y="250190"/>
                  </a:lnTo>
                  <a:lnTo>
                    <a:pt x="237490" y="237490"/>
                  </a:lnTo>
                  <a:close/>
                </a:path>
                <a:path w="2344420" h="2344420">
                  <a:moveTo>
                    <a:pt x="250190" y="250190"/>
                  </a:moveTo>
                  <a:lnTo>
                    <a:pt x="215900" y="250190"/>
                  </a:lnTo>
                  <a:lnTo>
                    <a:pt x="228600" y="262890"/>
                  </a:lnTo>
                  <a:lnTo>
                    <a:pt x="262890" y="262890"/>
                  </a:lnTo>
                  <a:lnTo>
                    <a:pt x="250190" y="250190"/>
                  </a:lnTo>
                  <a:close/>
                </a:path>
                <a:path w="2344420" h="2344420">
                  <a:moveTo>
                    <a:pt x="262890" y="262890"/>
                  </a:moveTo>
                  <a:lnTo>
                    <a:pt x="228600" y="262890"/>
                  </a:lnTo>
                  <a:lnTo>
                    <a:pt x="234950" y="269239"/>
                  </a:lnTo>
                  <a:lnTo>
                    <a:pt x="269239" y="269239"/>
                  </a:lnTo>
                  <a:lnTo>
                    <a:pt x="262890" y="262890"/>
                  </a:lnTo>
                  <a:close/>
                </a:path>
                <a:path w="2344420" h="2344420">
                  <a:moveTo>
                    <a:pt x="269240" y="269240"/>
                  </a:moveTo>
                  <a:lnTo>
                    <a:pt x="234950" y="269240"/>
                  </a:lnTo>
                  <a:lnTo>
                    <a:pt x="241299" y="275589"/>
                  </a:lnTo>
                  <a:lnTo>
                    <a:pt x="275589" y="275589"/>
                  </a:lnTo>
                  <a:lnTo>
                    <a:pt x="269240" y="269240"/>
                  </a:lnTo>
                  <a:close/>
                </a:path>
                <a:path w="2344420" h="2344420">
                  <a:moveTo>
                    <a:pt x="275590" y="275590"/>
                  </a:moveTo>
                  <a:lnTo>
                    <a:pt x="241300" y="275590"/>
                  </a:lnTo>
                  <a:lnTo>
                    <a:pt x="247649" y="281939"/>
                  </a:lnTo>
                  <a:lnTo>
                    <a:pt x="281939" y="281939"/>
                  </a:lnTo>
                  <a:lnTo>
                    <a:pt x="275590" y="275590"/>
                  </a:lnTo>
                  <a:close/>
                </a:path>
                <a:path w="2344420" h="2344420">
                  <a:moveTo>
                    <a:pt x="281940" y="281940"/>
                  </a:moveTo>
                  <a:lnTo>
                    <a:pt x="247650" y="281940"/>
                  </a:lnTo>
                  <a:lnTo>
                    <a:pt x="253999" y="288289"/>
                  </a:lnTo>
                  <a:lnTo>
                    <a:pt x="288289" y="288289"/>
                  </a:lnTo>
                  <a:lnTo>
                    <a:pt x="281940" y="281940"/>
                  </a:lnTo>
                  <a:close/>
                </a:path>
                <a:path w="2344420" h="2344420">
                  <a:moveTo>
                    <a:pt x="288290" y="288290"/>
                  </a:moveTo>
                  <a:lnTo>
                    <a:pt x="254000" y="288290"/>
                  </a:lnTo>
                  <a:lnTo>
                    <a:pt x="260349" y="294639"/>
                  </a:lnTo>
                  <a:lnTo>
                    <a:pt x="294639" y="294639"/>
                  </a:lnTo>
                  <a:lnTo>
                    <a:pt x="288290" y="288290"/>
                  </a:lnTo>
                  <a:close/>
                </a:path>
                <a:path w="2344420" h="2344420">
                  <a:moveTo>
                    <a:pt x="294640" y="294640"/>
                  </a:moveTo>
                  <a:lnTo>
                    <a:pt x="260350" y="294640"/>
                  </a:lnTo>
                  <a:lnTo>
                    <a:pt x="266699" y="300989"/>
                  </a:lnTo>
                  <a:lnTo>
                    <a:pt x="300989" y="300989"/>
                  </a:lnTo>
                  <a:lnTo>
                    <a:pt x="294640" y="294640"/>
                  </a:lnTo>
                  <a:close/>
                </a:path>
                <a:path w="2344420" h="2344420">
                  <a:moveTo>
                    <a:pt x="300990" y="300990"/>
                  </a:moveTo>
                  <a:lnTo>
                    <a:pt x="266700" y="300990"/>
                  </a:lnTo>
                  <a:lnTo>
                    <a:pt x="273049" y="307339"/>
                  </a:lnTo>
                  <a:lnTo>
                    <a:pt x="307339" y="307339"/>
                  </a:lnTo>
                  <a:lnTo>
                    <a:pt x="300990" y="300990"/>
                  </a:lnTo>
                  <a:close/>
                </a:path>
                <a:path w="2344420" h="2344420">
                  <a:moveTo>
                    <a:pt x="307340" y="307340"/>
                  </a:moveTo>
                  <a:lnTo>
                    <a:pt x="273050" y="307340"/>
                  </a:lnTo>
                  <a:lnTo>
                    <a:pt x="279399" y="313689"/>
                  </a:lnTo>
                  <a:lnTo>
                    <a:pt x="313689" y="313689"/>
                  </a:lnTo>
                  <a:lnTo>
                    <a:pt x="307340" y="307340"/>
                  </a:lnTo>
                  <a:close/>
                </a:path>
                <a:path w="2344420" h="2344420">
                  <a:moveTo>
                    <a:pt x="313690" y="313690"/>
                  </a:moveTo>
                  <a:lnTo>
                    <a:pt x="279400" y="313690"/>
                  </a:lnTo>
                  <a:lnTo>
                    <a:pt x="285749" y="320039"/>
                  </a:lnTo>
                  <a:lnTo>
                    <a:pt x="320039" y="320039"/>
                  </a:lnTo>
                  <a:lnTo>
                    <a:pt x="313690" y="313690"/>
                  </a:lnTo>
                  <a:close/>
                </a:path>
                <a:path w="2344420" h="2344420">
                  <a:moveTo>
                    <a:pt x="320040" y="320040"/>
                  </a:moveTo>
                  <a:lnTo>
                    <a:pt x="285750" y="320040"/>
                  </a:lnTo>
                  <a:lnTo>
                    <a:pt x="292099" y="326389"/>
                  </a:lnTo>
                  <a:lnTo>
                    <a:pt x="326389" y="326389"/>
                  </a:lnTo>
                  <a:lnTo>
                    <a:pt x="320040" y="320040"/>
                  </a:lnTo>
                  <a:close/>
                </a:path>
                <a:path w="2344420" h="2344420">
                  <a:moveTo>
                    <a:pt x="326390" y="326390"/>
                  </a:moveTo>
                  <a:lnTo>
                    <a:pt x="292100" y="326390"/>
                  </a:lnTo>
                  <a:lnTo>
                    <a:pt x="298449" y="332739"/>
                  </a:lnTo>
                  <a:lnTo>
                    <a:pt x="332739" y="332739"/>
                  </a:lnTo>
                  <a:lnTo>
                    <a:pt x="326390" y="326390"/>
                  </a:lnTo>
                  <a:close/>
                </a:path>
                <a:path w="2344420" h="2344420">
                  <a:moveTo>
                    <a:pt x="332740" y="332740"/>
                  </a:moveTo>
                  <a:lnTo>
                    <a:pt x="298450" y="332740"/>
                  </a:lnTo>
                  <a:lnTo>
                    <a:pt x="304799" y="339089"/>
                  </a:lnTo>
                  <a:lnTo>
                    <a:pt x="339089" y="339089"/>
                  </a:lnTo>
                  <a:lnTo>
                    <a:pt x="332740" y="332740"/>
                  </a:lnTo>
                  <a:close/>
                </a:path>
                <a:path w="2344420" h="2344420">
                  <a:moveTo>
                    <a:pt x="339090" y="339090"/>
                  </a:moveTo>
                  <a:lnTo>
                    <a:pt x="304800" y="339090"/>
                  </a:lnTo>
                  <a:lnTo>
                    <a:pt x="311150" y="345439"/>
                  </a:lnTo>
                  <a:lnTo>
                    <a:pt x="345439" y="345439"/>
                  </a:lnTo>
                  <a:lnTo>
                    <a:pt x="339090" y="339090"/>
                  </a:lnTo>
                  <a:close/>
                </a:path>
                <a:path w="2344420" h="2344420">
                  <a:moveTo>
                    <a:pt x="345440" y="345440"/>
                  </a:moveTo>
                  <a:lnTo>
                    <a:pt x="311150" y="345440"/>
                  </a:lnTo>
                  <a:lnTo>
                    <a:pt x="317499" y="351789"/>
                  </a:lnTo>
                  <a:lnTo>
                    <a:pt x="351789" y="351789"/>
                  </a:lnTo>
                  <a:lnTo>
                    <a:pt x="345440" y="345440"/>
                  </a:lnTo>
                  <a:close/>
                </a:path>
                <a:path w="2344420" h="2344420">
                  <a:moveTo>
                    <a:pt x="351790" y="351790"/>
                  </a:moveTo>
                  <a:lnTo>
                    <a:pt x="317500" y="351790"/>
                  </a:lnTo>
                  <a:lnTo>
                    <a:pt x="323849" y="358139"/>
                  </a:lnTo>
                  <a:lnTo>
                    <a:pt x="358139" y="358139"/>
                  </a:lnTo>
                  <a:lnTo>
                    <a:pt x="351790" y="351790"/>
                  </a:lnTo>
                  <a:close/>
                </a:path>
                <a:path w="2344420" h="2344420">
                  <a:moveTo>
                    <a:pt x="358140" y="358140"/>
                  </a:moveTo>
                  <a:lnTo>
                    <a:pt x="323850" y="358140"/>
                  </a:lnTo>
                  <a:lnTo>
                    <a:pt x="330199" y="364489"/>
                  </a:lnTo>
                  <a:lnTo>
                    <a:pt x="364489" y="364489"/>
                  </a:lnTo>
                  <a:lnTo>
                    <a:pt x="358140" y="358140"/>
                  </a:lnTo>
                  <a:close/>
                </a:path>
                <a:path w="2344420" h="2344420">
                  <a:moveTo>
                    <a:pt x="364490" y="364490"/>
                  </a:moveTo>
                  <a:lnTo>
                    <a:pt x="330200" y="364490"/>
                  </a:lnTo>
                  <a:lnTo>
                    <a:pt x="336549" y="370839"/>
                  </a:lnTo>
                  <a:lnTo>
                    <a:pt x="370839" y="370839"/>
                  </a:lnTo>
                  <a:lnTo>
                    <a:pt x="364490" y="364490"/>
                  </a:lnTo>
                  <a:close/>
                </a:path>
                <a:path w="2344420" h="2344420">
                  <a:moveTo>
                    <a:pt x="370840" y="370840"/>
                  </a:moveTo>
                  <a:lnTo>
                    <a:pt x="336550" y="370840"/>
                  </a:lnTo>
                  <a:lnTo>
                    <a:pt x="342899" y="377189"/>
                  </a:lnTo>
                  <a:lnTo>
                    <a:pt x="377190" y="377189"/>
                  </a:lnTo>
                  <a:lnTo>
                    <a:pt x="370840" y="370840"/>
                  </a:lnTo>
                  <a:close/>
                </a:path>
                <a:path w="2344420" h="2344420">
                  <a:moveTo>
                    <a:pt x="377190" y="377190"/>
                  </a:moveTo>
                  <a:lnTo>
                    <a:pt x="342900" y="377190"/>
                  </a:lnTo>
                  <a:lnTo>
                    <a:pt x="349249" y="383539"/>
                  </a:lnTo>
                  <a:lnTo>
                    <a:pt x="383539" y="383539"/>
                  </a:lnTo>
                  <a:lnTo>
                    <a:pt x="377190" y="377190"/>
                  </a:lnTo>
                  <a:close/>
                </a:path>
                <a:path w="2344420" h="2344420">
                  <a:moveTo>
                    <a:pt x="383540" y="383540"/>
                  </a:moveTo>
                  <a:lnTo>
                    <a:pt x="349250" y="383540"/>
                  </a:lnTo>
                  <a:lnTo>
                    <a:pt x="355599" y="389889"/>
                  </a:lnTo>
                  <a:lnTo>
                    <a:pt x="389889" y="389889"/>
                  </a:lnTo>
                  <a:lnTo>
                    <a:pt x="383540" y="383540"/>
                  </a:lnTo>
                  <a:close/>
                </a:path>
                <a:path w="2344420" h="2344420">
                  <a:moveTo>
                    <a:pt x="389890" y="389890"/>
                  </a:moveTo>
                  <a:lnTo>
                    <a:pt x="355600" y="389890"/>
                  </a:lnTo>
                  <a:lnTo>
                    <a:pt x="361949" y="396239"/>
                  </a:lnTo>
                  <a:lnTo>
                    <a:pt x="396240" y="396239"/>
                  </a:lnTo>
                  <a:lnTo>
                    <a:pt x="389890" y="389890"/>
                  </a:lnTo>
                  <a:close/>
                </a:path>
                <a:path w="2344420" h="2344420">
                  <a:moveTo>
                    <a:pt x="396240" y="396240"/>
                  </a:moveTo>
                  <a:lnTo>
                    <a:pt x="361950" y="396240"/>
                  </a:lnTo>
                  <a:lnTo>
                    <a:pt x="368299" y="402589"/>
                  </a:lnTo>
                  <a:lnTo>
                    <a:pt x="402589" y="402589"/>
                  </a:lnTo>
                  <a:lnTo>
                    <a:pt x="396240" y="396240"/>
                  </a:lnTo>
                  <a:close/>
                </a:path>
                <a:path w="2344420" h="2344420">
                  <a:moveTo>
                    <a:pt x="402590" y="402590"/>
                  </a:moveTo>
                  <a:lnTo>
                    <a:pt x="368300" y="402590"/>
                  </a:lnTo>
                  <a:lnTo>
                    <a:pt x="374649" y="408939"/>
                  </a:lnTo>
                  <a:lnTo>
                    <a:pt x="408940" y="408939"/>
                  </a:lnTo>
                  <a:lnTo>
                    <a:pt x="402590" y="402590"/>
                  </a:lnTo>
                  <a:close/>
                </a:path>
                <a:path w="2344420" h="2344420">
                  <a:moveTo>
                    <a:pt x="408940" y="408940"/>
                  </a:moveTo>
                  <a:lnTo>
                    <a:pt x="374650" y="408940"/>
                  </a:lnTo>
                  <a:lnTo>
                    <a:pt x="380999" y="415289"/>
                  </a:lnTo>
                  <a:lnTo>
                    <a:pt x="415289" y="415289"/>
                  </a:lnTo>
                  <a:lnTo>
                    <a:pt x="408940" y="408940"/>
                  </a:lnTo>
                  <a:close/>
                </a:path>
                <a:path w="2344420" h="2344420">
                  <a:moveTo>
                    <a:pt x="415290" y="415290"/>
                  </a:moveTo>
                  <a:lnTo>
                    <a:pt x="381000" y="415290"/>
                  </a:lnTo>
                  <a:lnTo>
                    <a:pt x="387349" y="421639"/>
                  </a:lnTo>
                  <a:lnTo>
                    <a:pt x="421639" y="421639"/>
                  </a:lnTo>
                  <a:lnTo>
                    <a:pt x="415290" y="415290"/>
                  </a:lnTo>
                  <a:close/>
                </a:path>
                <a:path w="2344420" h="2344420">
                  <a:moveTo>
                    <a:pt x="421640" y="421640"/>
                  </a:moveTo>
                  <a:lnTo>
                    <a:pt x="387350" y="421640"/>
                  </a:lnTo>
                  <a:lnTo>
                    <a:pt x="393699" y="427989"/>
                  </a:lnTo>
                  <a:lnTo>
                    <a:pt x="427990" y="427989"/>
                  </a:lnTo>
                  <a:lnTo>
                    <a:pt x="421640" y="421640"/>
                  </a:lnTo>
                  <a:close/>
                </a:path>
                <a:path w="2344420" h="2344420">
                  <a:moveTo>
                    <a:pt x="427990" y="427990"/>
                  </a:moveTo>
                  <a:lnTo>
                    <a:pt x="393700" y="427990"/>
                  </a:lnTo>
                  <a:lnTo>
                    <a:pt x="400049" y="434339"/>
                  </a:lnTo>
                  <a:lnTo>
                    <a:pt x="434339" y="434339"/>
                  </a:lnTo>
                  <a:lnTo>
                    <a:pt x="427990" y="427990"/>
                  </a:lnTo>
                  <a:close/>
                </a:path>
                <a:path w="2344420" h="2344420">
                  <a:moveTo>
                    <a:pt x="434340" y="434340"/>
                  </a:moveTo>
                  <a:lnTo>
                    <a:pt x="400050" y="434340"/>
                  </a:lnTo>
                  <a:lnTo>
                    <a:pt x="406399" y="440689"/>
                  </a:lnTo>
                  <a:lnTo>
                    <a:pt x="440689" y="440689"/>
                  </a:lnTo>
                  <a:lnTo>
                    <a:pt x="434340" y="434340"/>
                  </a:lnTo>
                  <a:close/>
                </a:path>
                <a:path w="2344420" h="2344420">
                  <a:moveTo>
                    <a:pt x="440690" y="440690"/>
                  </a:moveTo>
                  <a:lnTo>
                    <a:pt x="406400" y="440690"/>
                  </a:lnTo>
                  <a:lnTo>
                    <a:pt x="412750" y="447039"/>
                  </a:lnTo>
                  <a:lnTo>
                    <a:pt x="447039" y="447039"/>
                  </a:lnTo>
                  <a:lnTo>
                    <a:pt x="440690" y="440690"/>
                  </a:lnTo>
                  <a:close/>
                </a:path>
                <a:path w="2344420" h="2344420">
                  <a:moveTo>
                    <a:pt x="447040" y="447040"/>
                  </a:moveTo>
                  <a:lnTo>
                    <a:pt x="412750" y="447040"/>
                  </a:lnTo>
                  <a:lnTo>
                    <a:pt x="419099" y="453389"/>
                  </a:lnTo>
                  <a:lnTo>
                    <a:pt x="453390" y="453389"/>
                  </a:lnTo>
                  <a:lnTo>
                    <a:pt x="447040" y="447040"/>
                  </a:lnTo>
                  <a:close/>
                </a:path>
                <a:path w="2344420" h="2344420">
                  <a:moveTo>
                    <a:pt x="453390" y="453390"/>
                  </a:moveTo>
                  <a:lnTo>
                    <a:pt x="419100" y="453390"/>
                  </a:lnTo>
                  <a:lnTo>
                    <a:pt x="425449" y="459739"/>
                  </a:lnTo>
                  <a:lnTo>
                    <a:pt x="459740" y="459739"/>
                  </a:lnTo>
                  <a:lnTo>
                    <a:pt x="453390" y="453390"/>
                  </a:lnTo>
                  <a:close/>
                </a:path>
                <a:path w="2344420" h="2344420">
                  <a:moveTo>
                    <a:pt x="459740" y="459740"/>
                  </a:moveTo>
                  <a:lnTo>
                    <a:pt x="425450" y="459740"/>
                  </a:lnTo>
                  <a:lnTo>
                    <a:pt x="431799" y="466089"/>
                  </a:lnTo>
                  <a:lnTo>
                    <a:pt x="466089" y="466089"/>
                  </a:lnTo>
                  <a:lnTo>
                    <a:pt x="459740" y="459740"/>
                  </a:lnTo>
                  <a:close/>
                </a:path>
                <a:path w="2344420" h="2344420">
                  <a:moveTo>
                    <a:pt x="466090" y="466090"/>
                  </a:moveTo>
                  <a:lnTo>
                    <a:pt x="431800" y="466090"/>
                  </a:lnTo>
                  <a:lnTo>
                    <a:pt x="438149" y="472439"/>
                  </a:lnTo>
                  <a:lnTo>
                    <a:pt x="472439" y="472439"/>
                  </a:lnTo>
                  <a:lnTo>
                    <a:pt x="466090" y="466090"/>
                  </a:lnTo>
                  <a:close/>
                </a:path>
                <a:path w="2344420" h="2344420">
                  <a:moveTo>
                    <a:pt x="472440" y="472440"/>
                  </a:moveTo>
                  <a:lnTo>
                    <a:pt x="438150" y="472440"/>
                  </a:lnTo>
                  <a:lnTo>
                    <a:pt x="444499" y="478789"/>
                  </a:lnTo>
                  <a:lnTo>
                    <a:pt x="478789" y="478789"/>
                  </a:lnTo>
                  <a:lnTo>
                    <a:pt x="472440" y="472440"/>
                  </a:lnTo>
                  <a:close/>
                </a:path>
                <a:path w="2344420" h="2344420">
                  <a:moveTo>
                    <a:pt x="478790" y="478790"/>
                  </a:moveTo>
                  <a:lnTo>
                    <a:pt x="444500" y="478790"/>
                  </a:lnTo>
                  <a:lnTo>
                    <a:pt x="457199" y="491489"/>
                  </a:lnTo>
                  <a:lnTo>
                    <a:pt x="491489" y="491489"/>
                  </a:lnTo>
                  <a:lnTo>
                    <a:pt x="478790" y="478790"/>
                  </a:lnTo>
                  <a:close/>
                </a:path>
                <a:path w="2344420" h="2344420">
                  <a:moveTo>
                    <a:pt x="491490" y="491490"/>
                  </a:moveTo>
                  <a:lnTo>
                    <a:pt x="457200" y="491490"/>
                  </a:lnTo>
                  <a:lnTo>
                    <a:pt x="463549" y="497839"/>
                  </a:lnTo>
                  <a:lnTo>
                    <a:pt x="497839" y="497839"/>
                  </a:lnTo>
                  <a:lnTo>
                    <a:pt x="491490" y="491490"/>
                  </a:lnTo>
                  <a:close/>
                </a:path>
                <a:path w="2344420" h="2344420">
                  <a:moveTo>
                    <a:pt x="497840" y="497840"/>
                  </a:moveTo>
                  <a:lnTo>
                    <a:pt x="463550" y="497840"/>
                  </a:lnTo>
                  <a:lnTo>
                    <a:pt x="469899" y="504189"/>
                  </a:lnTo>
                  <a:lnTo>
                    <a:pt x="504189" y="504189"/>
                  </a:lnTo>
                  <a:lnTo>
                    <a:pt x="497840" y="497840"/>
                  </a:lnTo>
                  <a:close/>
                </a:path>
                <a:path w="2344420" h="2344420">
                  <a:moveTo>
                    <a:pt x="504190" y="504190"/>
                  </a:moveTo>
                  <a:lnTo>
                    <a:pt x="469900" y="504190"/>
                  </a:lnTo>
                  <a:lnTo>
                    <a:pt x="476249" y="510539"/>
                  </a:lnTo>
                  <a:lnTo>
                    <a:pt x="510539" y="510539"/>
                  </a:lnTo>
                  <a:lnTo>
                    <a:pt x="504190" y="504190"/>
                  </a:lnTo>
                  <a:close/>
                </a:path>
                <a:path w="2344420" h="2344420">
                  <a:moveTo>
                    <a:pt x="510540" y="510540"/>
                  </a:moveTo>
                  <a:lnTo>
                    <a:pt x="476250" y="510540"/>
                  </a:lnTo>
                  <a:lnTo>
                    <a:pt x="482600" y="516889"/>
                  </a:lnTo>
                  <a:lnTo>
                    <a:pt x="516889" y="516889"/>
                  </a:lnTo>
                  <a:lnTo>
                    <a:pt x="510540" y="510540"/>
                  </a:lnTo>
                  <a:close/>
                </a:path>
                <a:path w="2344420" h="2344420">
                  <a:moveTo>
                    <a:pt x="516890" y="516890"/>
                  </a:moveTo>
                  <a:lnTo>
                    <a:pt x="482600" y="516890"/>
                  </a:lnTo>
                  <a:lnTo>
                    <a:pt x="488949" y="523239"/>
                  </a:lnTo>
                  <a:lnTo>
                    <a:pt x="523239" y="523239"/>
                  </a:lnTo>
                  <a:lnTo>
                    <a:pt x="516890" y="516890"/>
                  </a:lnTo>
                  <a:close/>
                </a:path>
                <a:path w="2344420" h="2344420">
                  <a:moveTo>
                    <a:pt x="523240" y="523240"/>
                  </a:moveTo>
                  <a:lnTo>
                    <a:pt x="488950" y="523240"/>
                  </a:lnTo>
                  <a:lnTo>
                    <a:pt x="495299" y="529589"/>
                  </a:lnTo>
                  <a:lnTo>
                    <a:pt x="529589" y="529589"/>
                  </a:lnTo>
                  <a:lnTo>
                    <a:pt x="523240" y="523240"/>
                  </a:lnTo>
                  <a:close/>
                </a:path>
                <a:path w="2344420" h="2344420">
                  <a:moveTo>
                    <a:pt x="529590" y="529590"/>
                  </a:moveTo>
                  <a:lnTo>
                    <a:pt x="495300" y="529590"/>
                  </a:lnTo>
                  <a:lnTo>
                    <a:pt x="501649" y="535939"/>
                  </a:lnTo>
                  <a:lnTo>
                    <a:pt x="535939" y="535939"/>
                  </a:lnTo>
                  <a:lnTo>
                    <a:pt x="529590" y="529590"/>
                  </a:lnTo>
                  <a:close/>
                </a:path>
                <a:path w="2344420" h="2344420">
                  <a:moveTo>
                    <a:pt x="535940" y="535940"/>
                  </a:moveTo>
                  <a:lnTo>
                    <a:pt x="501650" y="535940"/>
                  </a:lnTo>
                  <a:lnTo>
                    <a:pt x="507999" y="542289"/>
                  </a:lnTo>
                  <a:lnTo>
                    <a:pt x="542289" y="542289"/>
                  </a:lnTo>
                  <a:lnTo>
                    <a:pt x="535940" y="535940"/>
                  </a:lnTo>
                  <a:close/>
                </a:path>
                <a:path w="2344420" h="2344420">
                  <a:moveTo>
                    <a:pt x="542290" y="542290"/>
                  </a:moveTo>
                  <a:lnTo>
                    <a:pt x="508000" y="542290"/>
                  </a:lnTo>
                  <a:lnTo>
                    <a:pt x="514349" y="548639"/>
                  </a:lnTo>
                  <a:lnTo>
                    <a:pt x="548639" y="548639"/>
                  </a:lnTo>
                  <a:lnTo>
                    <a:pt x="542290" y="542290"/>
                  </a:lnTo>
                  <a:close/>
                </a:path>
                <a:path w="2344420" h="2344420">
                  <a:moveTo>
                    <a:pt x="548640" y="548640"/>
                  </a:moveTo>
                  <a:lnTo>
                    <a:pt x="514350" y="548640"/>
                  </a:lnTo>
                  <a:lnTo>
                    <a:pt x="520699" y="554989"/>
                  </a:lnTo>
                  <a:lnTo>
                    <a:pt x="554989" y="554989"/>
                  </a:lnTo>
                  <a:lnTo>
                    <a:pt x="548640" y="548640"/>
                  </a:lnTo>
                  <a:close/>
                </a:path>
                <a:path w="2344420" h="2344420">
                  <a:moveTo>
                    <a:pt x="554990" y="554990"/>
                  </a:moveTo>
                  <a:lnTo>
                    <a:pt x="520700" y="554990"/>
                  </a:lnTo>
                  <a:lnTo>
                    <a:pt x="533400" y="567689"/>
                  </a:lnTo>
                  <a:lnTo>
                    <a:pt x="567689" y="567689"/>
                  </a:lnTo>
                  <a:lnTo>
                    <a:pt x="554990" y="554990"/>
                  </a:lnTo>
                  <a:close/>
                </a:path>
                <a:path w="2344420" h="2344420">
                  <a:moveTo>
                    <a:pt x="567690" y="567690"/>
                  </a:moveTo>
                  <a:lnTo>
                    <a:pt x="533400" y="567690"/>
                  </a:lnTo>
                  <a:lnTo>
                    <a:pt x="539750" y="574039"/>
                  </a:lnTo>
                  <a:lnTo>
                    <a:pt x="574039" y="574039"/>
                  </a:lnTo>
                  <a:lnTo>
                    <a:pt x="567690" y="567690"/>
                  </a:lnTo>
                  <a:close/>
                </a:path>
                <a:path w="2344420" h="2344420">
                  <a:moveTo>
                    <a:pt x="574040" y="574040"/>
                  </a:moveTo>
                  <a:lnTo>
                    <a:pt x="539750" y="574040"/>
                  </a:lnTo>
                  <a:lnTo>
                    <a:pt x="546099" y="580389"/>
                  </a:lnTo>
                  <a:lnTo>
                    <a:pt x="580389" y="580389"/>
                  </a:lnTo>
                  <a:lnTo>
                    <a:pt x="574040" y="574040"/>
                  </a:lnTo>
                  <a:close/>
                </a:path>
                <a:path w="2344420" h="2344420">
                  <a:moveTo>
                    <a:pt x="580390" y="580390"/>
                  </a:moveTo>
                  <a:lnTo>
                    <a:pt x="546100" y="580390"/>
                  </a:lnTo>
                  <a:lnTo>
                    <a:pt x="552449" y="586739"/>
                  </a:lnTo>
                  <a:lnTo>
                    <a:pt x="586739" y="586739"/>
                  </a:lnTo>
                  <a:lnTo>
                    <a:pt x="580390" y="580390"/>
                  </a:lnTo>
                  <a:close/>
                </a:path>
                <a:path w="2344420" h="2344420">
                  <a:moveTo>
                    <a:pt x="586740" y="586740"/>
                  </a:moveTo>
                  <a:lnTo>
                    <a:pt x="552450" y="586740"/>
                  </a:lnTo>
                  <a:lnTo>
                    <a:pt x="558800" y="593089"/>
                  </a:lnTo>
                  <a:lnTo>
                    <a:pt x="593089" y="593089"/>
                  </a:lnTo>
                  <a:lnTo>
                    <a:pt x="586740" y="586740"/>
                  </a:lnTo>
                  <a:close/>
                </a:path>
                <a:path w="2344420" h="2344420">
                  <a:moveTo>
                    <a:pt x="593090" y="593090"/>
                  </a:moveTo>
                  <a:lnTo>
                    <a:pt x="558800" y="593090"/>
                  </a:lnTo>
                  <a:lnTo>
                    <a:pt x="565149" y="599439"/>
                  </a:lnTo>
                  <a:lnTo>
                    <a:pt x="599439" y="599439"/>
                  </a:lnTo>
                  <a:lnTo>
                    <a:pt x="593090" y="593090"/>
                  </a:lnTo>
                  <a:close/>
                </a:path>
                <a:path w="2344420" h="2344420">
                  <a:moveTo>
                    <a:pt x="599440" y="599440"/>
                  </a:moveTo>
                  <a:lnTo>
                    <a:pt x="565150" y="599440"/>
                  </a:lnTo>
                  <a:lnTo>
                    <a:pt x="571499" y="605789"/>
                  </a:lnTo>
                  <a:lnTo>
                    <a:pt x="605789" y="605789"/>
                  </a:lnTo>
                  <a:lnTo>
                    <a:pt x="599440" y="599440"/>
                  </a:lnTo>
                  <a:close/>
                </a:path>
                <a:path w="2344420" h="2344420">
                  <a:moveTo>
                    <a:pt x="605790" y="605790"/>
                  </a:moveTo>
                  <a:lnTo>
                    <a:pt x="571500" y="605790"/>
                  </a:lnTo>
                  <a:lnTo>
                    <a:pt x="577849" y="612139"/>
                  </a:lnTo>
                  <a:lnTo>
                    <a:pt x="612139" y="612139"/>
                  </a:lnTo>
                  <a:lnTo>
                    <a:pt x="605790" y="605790"/>
                  </a:lnTo>
                  <a:close/>
                </a:path>
                <a:path w="2344420" h="2344420">
                  <a:moveTo>
                    <a:pt x="612140" y="612140"/>
                  </a:moveTo>
                  <a:lnTo>
                    <a:pt x="577850" y="612140"/>
                  </a:lnTo>
                  <a:lnTo>
                    <a:pt x="584200" y="618489"/>
                  </a:lnTo>
                  <a:lnTo>
                    <a:pt x="618489" y="618489"/>
                  </a:lnTo>
                  <a:lnTo>
                    <a:pt x="612140" y="612140"/>
                  </a:lnTo>
                  <a:close/>
                </a:path>
                <a:path w="2344420" h="2344420">
                  <a:moveTo>
                    <a:pt x="618490" y="618490"/>
                  </a:moveTo>
                  <a:lnTo>
                    <a:pt x="584200" y="618490"/>
                  </a:lnTo>
                  <a:lnTo>
                    <a:pt x="590549" y="624839"/>
                  </a:lnTo>
                  <a:lnTo>
                    <a:pt x="624839" y="624839"/>
                  </a:lnTo>
                  <a:lnTo>
                    <a:pt x="618490" y="618490"/>
                  </a:lnTo>
                  <a:close/>
                </a:path>
                <a:path w="2344420" h="2344420">
                  <a:moveTo>
                    <a:pt x="624840" y="624840"/>
                  </a:moveTo>
                  <a:lnTo>
                    <a:pt x="590550" y="624840"/>
                  </a:lnTo>
                  <a:lnTo>
                    <a:pt x="596899" y="631189"/>
                  </a:lnTo>
                  <a:lnTo>
                    <a:pt x="631189" y="631189"/>
                  </a:lnTo>
                  <a:lnTo>
                    <a:pt x="624840" y="624840"/>
                  </a:lnTo>
                  <a:close/>
                </a:path>
                <a:path w="2344420" h="2344420">
                  <a:moveTo>
                    <a:pt x="631190" y="631190"/>
                  </a:moveTo>
                  <a:lnTo>
                    <a:pt x="596900" y="631190"/>
                  </a:lnTo>
                  <a:lnTo>
                    <a:pt x="603249" y="637539"/>
                  </a:lnTo>
                  <a:lnTo>
                    <a:pt x="637539" y="637539"/>
                  </a:lnTo>
                  <a:lnTo>
                    <a:pt x="631190" y="631190"/>
                  </a:lnTo>
                  <a:close/>
                </a:path>
                <a:path w="2344420" h="2344420">
                  <a:moveTo>
                    <a:pt x="637540" y="637540"/>
                  </a:moveTo>
                  <a:lnTo>
                    <a:pt x="603250" y="637540"/>
                  </a:lnTo>
                  <a:lnTo>
                    <a:pt x="609600" y="643889"/>
                  </a:lnTo>
                  <a:lnTo>
                    <a:pt x="643889" y="643889"/>
                  </a:lnTo>
                  <a:lnTo>
                    <a:pt x="637540" y="637540"/>
                  </a:lnTo>
                  <a:close/>
                </a:path>
                <a:path w="2344420" h="2344420">
                  <a:moveTo>
                    <a:pt x="643890" y="643890"/>
                  </a:moveTo>
                  <a:lnTo>
                    <a:pt x="609600" y="643890"/>
                  </a:lnTo>
                  <a:lnTo>
                    <a:pt x="615949" y="650239"/>
                  </a:lnTo>
                  <a:lnTo>
                    <a:pt x="650239" y="650239"/>
                  </a:lnTo>
                  <a:lnTo>
                    <a:pt x="643890" y="643890"/>
                  </a:lnTo>
                  <a:close/>
                </a:path>
                <a:path w="2344420" h="2344420">
                  <a:moveTo>
                    <a:pt x="650240" y="650240"/>
                  </a:moveTo>
                  <a:lnTo>
                    <a:pt x="615950" y="650240"/>
                  </a:lnTo>
                  <a:lnTo>
                    <a:pt x="622299" y="656589"/>
                  </a:lnTo>
                  <a:lnTo>
                    <a:pt x="656589" y="656589"/>
                  </a:lnTo>
                  <a:lnTo>
                    <a:pt x="650240" y="650240"/>
                  </a:lnTo>
                  <a:close/>
                </a:path>
                <a:path w="2344420" h="2344420">
                  <a:moveTo>
                    <a:pt x="656590" y="656590"/>
                  </a:moveTo>
                  <a:lnTo>
                    <a:pt x="622300" y="656590"/>
                  </a:lnTo>
                  <a:lnTo>
                    <a:pt x="628649" y="662939"/>
                  </a:lnTo>
                  <a:lnTo>
                    <a:pt x="662939" y="662939"/>
                  </a:lnTo>
                  <a:lnTo>
                    <a:pt x="656590" y="656590"/>
                  </a:lnTo>
                  <a:close/>
                </a:path>
                <a:path w="2344420" h="2344420">
                  <a:moveTo>
                    <a:pt x="662940" y="662940"/>
                  </a:moveTo>
                  <a:lnTo>
                    <a:pt x="628650" y="662940"/>
                  </a:lnTo>
                  <a:lnTo>
                    <a:pt x="635000" y="669289"/>
                  </a:lnTo>
                  <a:lnTo>
                    <a:pt x="669289" y="669289"/>
                  </a:lnTo>
                  <a:lnTo>
                    <a:pt x="662940" y="662940"/>
                  </a:lnTo>
                  <a:close/>
                </a:path>
                <a:path w="2344420" h="2344420">
                  <a:moveTo>
                    <a:pt x="669290" y="669290"/>
                  </a:moveTo>
                  <a:lnTo>
                    <a:pt x="635000" y="669290"/>
                  </a:lnTo>
                  <a:lnTo>
                    <a:pt x="641349" y="675639"/>
                  </a:lnTo>
                  <a:lnTo>
                    <a:pt x="675639" y="675639"/>
                  </a:lnTo>
                  <a:lnTo>
                    <a:pt x="669290" y="669290"/>
                  </a:lnTo>
                  <a:close/>
                </a:path>
                <a:path w="2344420" h="2344420">
                  <a:moveTo>
                    <a:pt x="675640" y="675640"/>
                  </a:moveTo>
                  <a:lnTo>
                    <a:pt x="641350" y="675640"/>
                  </a:lnTo>
                  <a:lnTo>
                    <a:pt x="647699" y="681989"/>
                  </a:lnTo>
                  <a:lnTo>
                    <a:pt x="681989" y="681989"/>
                  </a:lnTo>
                  <a:lnTo>
                    <a:pt x="675640" y="675640"/>
                  </a:lnTo>
                  <a:close/>
                </a:path>
                <a:path w="2344420" h="2344420">
                  <a:moveTo>
                    <a:pt x="681990" y="681990"/>
                  </a:moveTo>
                  <a:lnTo>
                    <a:pt x="647700" y="681990"/>
                  </a:lnTo>
                  <a:lnTo>
                    <a:pt x="654049" y="688339"/>
                  </a:lnTo>
                  <a:lnTo>
                    <a:pt x="688339" y="688339"/>
                  </a:lnTo>
                  <a:lnTo>
                    <a:pt x="681990" y="681990"/>
                  </a:lnTo>
                  <a:close/>
                </a:path>
                <a:path w="2344420" h="2344420">
                  <a:moveTo>
                    <a:pt x="688340" y="688340"/>
                  </a:moveTo>
                  <a:lnTo>
                    <a:pt x="654050" y="688340"/>
                  </a:lnTo>
                  <a:lnTo>
                    <a:pt x="660400" y="694689"/>
                  </a:lnTo>
                  <a:lnTo>
                    <a:pt x="694689" y="694689"/>
                  </a:lnTo>
                  <a:lnTo>
                    <a:pt x="688340" y="688340"/>
                  </a:lnTo>
                  <a:close/>
                </a:path>
                <a:path w="2344420" h="2344420">
                  <a:moveTo>
                    <a:pt x="694690" y="694690"/>
                  </a:moveTo>
                  <a:lnTo>
                    <a:pt x="660400" y="694690"/>
                  </a:lnTo>
                  <a:lnTo>
                    <a:pt x="666749" y="701039"/>
                  </a:lnTo>
                  <a:lnTo>
                    <a:pt x="701039" y="701039"/>
                  </a:lnTo>
                  <a:lnTo>
                    <a:pt x="694690" y="694690"/>
                  </a:lnTo>
                  <a:close/>
                </a:path>
                <a:path w="2344420" h="2344420">
                  <a:moveTo>
                    <a:pt x="701040" y="701040"/>
                  </a:moveTo>
                  <a:lnTo>
                    <a:pt x="666750" y="701040"/>
                  </a:lnTo>
                  <a:lnTo>
                    <a:pt x="679450" y="713739"/>
                  </a:lnTo>
                  <a:lnTo>
                    <a:pt x="713739" y="713739"/>
                  </a:lnTo>
                  <a:lnTo>
                    <a:pt x="701040" y="701040"/>
                  </a:lnTo>
                  <a:close/>
                </a:path>
                <a:path w="2344420" h="2344420">
                  <a:moveTo>
                    <a:pt x="713740" y="713740"/>
                  </a:moveTo>
                  <a:lnTo>
                    <a:pt x="679450" y="713740"/>
                  </a:lnTo>
                  <a:lnTo>
                    <a:pt x="685799" y="720089"/>
                  </a:lnTo>
                  <a:lnTo>
                    <a:pt x="720089" y="720089"/>
                  </a:lnTo>
                  <a:lnTo>
                    <a:pt x="713740" y="713740"/>
                  </a:lnTo>
                  <a:close/>
                </a:path>
                <a:path w="2344420" h="2344420">
                  <a:moveTo>
                    <a:pt x="720090" y="720090"/>
                  </a:moveTo>
                  <a:lnTo>
                    <a:pt x="685800" y="720090"/>
                  </a:lnTo>
                  <a:lnTo>
                    <a:pt x="699769" y="734060"/>
                  </a:lnTo>
                  <a:lnTo>
                    <a:pt x="734060" y="734060"/>
                  </a:lnTo>
                  <a:lnTo>
                    <a:pt x="720090" y="720090"/>
                  </a:lnTo>
                  <a:close/>
                </a:path>
                <a:path w="2344420" h="2344420">
                  <a:moveTo>
                    <a:pt x="734060" y="734060"/>
                  </a:moveTo>
                  <a:lnTo>
                    <a:pt x="699769" y="734060"/>
                  </a:lnTo>
                  <a:lnTo>
                    <a:pt x="769619" y="803910"/>
                  </a:lnTo>
                  <a:lnTo>
                    <a:pt x="803910" y="803910"/>
                  </a:lnTo>
                  <a:lnTo>
                    <a:pt x="734060" y="734060"/>
                  </a:lnTo>
                  <a:close/>
                </a:path>
                <a:path w="2344420" h="2344420">
                  <a:moveTo>
                    <a:pt x="803910" y="803910"/>
                  </a:moveTo>
                  <a:lnTo>
                    <a:pt x="769619" y="803910"/>
                  </a:lnTo>
                  <a:lnTo>
                    <a:pt x="795019" y="829309"/>
                  </a:lnTo>
                  <a:lnTo>
                    <a:pt x="829309" y="829309"/>
                  </a:lnTo>
                  <a:lnTo>
                    <a:pt x="803910" y="803910"/>
                  </a:lnTo>
                  <a:close/>
                </a:path>
                <a:path w="2344420" h="2344420">
                  <a:moveTo>
                    <a:pt x="829310" y="829310"/>
                  </a:moveTo>
                  <a:lnTo>
                    <a:pt x="795019" y="829310"/>
                  </a:lnTo>
                  <a:lnTo>
                    <a:pt x="801369" y="835660"/>
                  </a:lnTo>
                  <a:lnTo>
                    <a:pt x="835660" y="835660"/>
                  </a:lnTo>
                  <a:lnTo>
                    <a:pt x="829310" y="829310"/>
                  </a:lnTo>
                  <a:close/>
                </a:path>
                <a:path w="2344420" h="2344420">
                  <a:moveTo>
                    <a:pt x="835660" y="835660"/>
                  </a:moveTo>
                  <a:lnTo>
                    <a:pt x="801369" y="835660"/>
                  </a:lnTo>
                  <a:lnTo>
                    <a:pt x="811529" y="845819"/>
                  </a:lnTo>
                  <a:lnTo>
                    <a:pt x="845819" y="845819"/>
                  </a:lnTo>
                  <a:lnTo>
                    <a:pt x="835660" y="835660"/>
                  </a:lnTo>
                  <a:close/>
                </a:path>
                <a:path w="2344420" h="2344420">
                  <a:moveTo>
                    <a:pt x="845820" y="845820"/>
                  </a:moveTo>
                  <a:lnTo>
                    <a:pt x="811530" y="845820"/>
                  </a:lnTo>
                  <a:lnTo>
                    <a:pt x="824230" y="858520"/>
                  </a:lnTo>
                  <a:lnTo>
                    <a:pt x="858520" y="858520"/>
                  </a:lnTo>
                  <a:lnTo>
                    <a:pt x="845820" y="845820"/>
                  </a:lnTo>
                  <a:close/>
                </a:path>
                <a:path w="2344420" h="2344420">
                  <a:moveTo>
                    <a:pt x="858520" y="858520"/>
                  </a:moveTo>
                  <a:lnTo>
                    <a:pt x="824230" y="858520"/>
                  </a:lnTo>
                  <a:lnTo>
                    <a:pt x="826769" y="861060"/>
                  </a:lnTo>
                  <a:lnTo>
                    <a:pt x="861060" y="861060"/>
                  </a:lnTo>
                  <a:lnTo>
                    <a:pt x="858520" y="858520"/>
                  </a:lnTo>
                  <a:close/>
                </a:path>
                <a:path w="2344420" h="2344420">
                  <a:moveTo>
                    <a:pt x="861060" y="861060"/>
                  </a:moveTo>
                  <a:lnTo>
                    <a:pt x="826769" y="861060"/>
                  </a:lnTo>
                  <a:lnTo>
                    <a:pt x="836929" y="871219"/>
                  </a:lnTo>
                  <a:lnTo>
                    <a:pt x="871219" y="871219"/>
                  </a:lnTo>
                  <a:lnTo>
                    <a:pt x="861060" y="861060"/>
                  </a:lnTo>
                  <a:close/>
                </a:path>
                <a:path w="2344420" h="2344420">
                  <a:moveTo>
                    <a:pt x="871220" y="871220"/>
                  </a:moveTo>
                  <a:lnTo>
                    <a:pt x="836930" y="871220"/>
                  </a:lnTo>
                  <a:lnTo>
                    <a:pt x="845819" y="880109"/>
                  </a:lnTo>
                  <a:lnTo>
                    <a:pt x="880109" y="880109"/>
                  </a:lnTo>
                  <a:lnTo>
                    <a:pt x="871220" y="871220"/>
                  </a:lnTo>
                  <a:close/>
                </a:path>
                <a:path w="2344420" h="2344420">
                  <a:moveTo>
                    <a:pt x="880110" y="880110"/>
                  </a:moveTo>
                  <a:lnTo>
                    <a:pt x="845820" y="880110"/>
                  </a:lnTo>
                  <a:lnTo>
                    <a:pt x="849630" y="883919"/>
                  </a:lnTo>
                  <a:lnTo>
                    <a:pt x="883919" y="883919"/>
                  </a:lnTo>
                  <a:lnTo>
                    <a:pt x="880110" y="880110"/>
                  </a:lnTo>
                  <a:close/>
                </a:path>
                <a:path w="2344420" h="2344420">
                  <a:moveTo>
                    <a:pt x="883920" y="883920"/>
                  </a:moveTo>
                  <a:lnTo>
                    <a:pt x="849630" y="883920"/>
                  </a:lnTo>
                  <a:lnTo>
                    <a:pt x="852169" y="886459"/>
                  </a:lnTo>
                  <a:lnTo>
                    <a:pt x="886459" y="886459"/>
                  </a:lnTo>
                  <a:lnTo>
                    <a:pt x="883920" y="883920"/>
                  </a:lnTo>
                  <a:close/>
                </a:path>
                <a:path w="2344420" h="2344420">
                  <a:moveTo>
                    <a:pt x="886460" y="886460"/>
                  </a:moveTo>
                  <a:lnTo>
                    <a:pt x="852170" y="886460"/>
                  </a:lnTo>
                  <a:lnTo>
                    <a:pt x="858519" y="892809"/>
                  </a:lnTo>
                  <a:lnTo>
                    <a:pt x="892809" y="892809"/>
                  </a:lnTo>
                  <a:lnTo>
                    <a:pt x="886460" y="886460"/>
                  </a:lnTo>
                  <a:close/>
                </a:path>
                <a:path w="2344420" h="2344420">
                  <a:moveTo>
                    <a:pt x="892810" y="892810"/>
                  </a:moveTo>
                  <a:lnTo>
                    <a:pt x="858519" y="892810"/>
                  </a:lnTo>
                  <a:lnTo>
                    <a:pt x="862329" y="896620"/>
                  </a:lnTo>
                  <a:lnTo>
                    <a:pt x="896620" y="896620"/>
                  </a:lnTo>
                  <a:lnTo>
                    <a:pt x="892810" y="892810"/>
                  </a:lnTo>
                  <a:close/>
                </a:path>
                <a:path w="2344420" h="2344420">
                  <a:moveTo>
                    <a:pt x="896620" y="896620"/>
                  </a:moveTo>
                  <a:lnTo>
                    <a:pt x="862330" y="896620"/>
                  </a:lnTo>
                  <a:lnTo>
                    <a:pt x="875029" y="909319"/>
                  </a:lnTo>
                  <a:lnTo>
                    <a:pt x="909319" y="909319"/>
                  </a:lnTo>
                  <a:lnTo>
                    <a:pt x="896620" y="896620"/>
                  </a:lnTo>
                  <a:close/>
                </a:path>
                <a:path w="2344420" h="2344420">
                  <a:moveTo>
                    <a:pt x="909320" y="909320"/>
                  </a:moveTo>
                  <a:lnTo>
                    <a:pt x="875030" y="909320"/>
                  </a:lnTo>
                  <a:lnTo>
                    <a:pt x="877569" y="911860"/>
                  </a:lnTo>
                  <a:lnTo>
                    <a:pt x="911860" y="911860"/>
                  </a:lnTo>
                  <a:lnTo>
                    <a:pt x="909320" y="909320"/>
                  </a:lnTo>
                  <a:close/>
                </a:path>
                <a:path w="2344420" h="2344420">
                  <a:moveTo>
                    <a:pt x="911860" y="911860"/>
                  </a:moveTo>
                  <a:lnTo>
                    <a:pt x="877570" y="911860"/>
                  </a:lnTo>
                  <a:lnTo>
                    <a:pt x="883920" y="918210"/>
                  </a:lnTo>
                  <a:lnTo>
                    <a:pt x="918210" y="918210"/>
                  </a:lnTo>
                  <a:lnTo>
                    <a:pt x="911860" y="911860"/>
                  </a:lnTo>
                  <a:close/>
                </a:path>
                <a:path w="2344420" h="2344420">
                  <a:moveTo>
                    <a:pt x="918210" y="918210"/>
                  </a:moveTo>
                  <a:lnTo>
                    <a:pt x="883920" y="918210"/>
                  </a:lnTo>
                  <a:lnTo>
                    <a:pt x="894080" y="928370"/>
                  </a:lnTo>
                  <a:lnTo>
                    <a:pt x="928370" y="928370"/>
                  </a:lnTo>
                  <a:lnTo>
                    <a:pt x="918210" y="918210"/>
                  </a:lnTo>
                  <a:close/>
                </a:path>
                <a:path w="2344420" h="2344420">
                  <a:moveTo>
                    <a:pt x="928370" y="928370"/>
                  </a:moveTo>
                  <a:lnTo>
                    <a:pt x="894080" y="928370"/>
                  </a:lnTo>
                  <a:lnTo>
                    <a:pt x="900430" y="934719"/>
                  </a:lnTo>
                  <a:lnTo>
                    <a:pt x="934719" y="934719"/>
                  </a:lnTo>
                  <a:lnTo>
                    <a:pt x="928370" y="928370"/>
                  </a:lnTo>
                  <a:close/>
                </a:path>
                <a:path w="2344420" h="2344420">
                  <a:moveTo>
                    <a:pt x="934720" y="934720"/>
                  </a:moveTo>
                  <a:lnTo>
                    <a:pt x="900430" y="934720"/>
                  </a:lnTo>
                  <a:lnTo>
                    <a:pt x="906780" y="941069"/>
                  </a:lnTo>
                  <a:lnTo>
                    <a:pt x="941069" y="941069"/>
                  </a:lnTo>
                  <a:lnTo>
                    <a:pt x="934720" y="934720"/>
                  </a:lnTo>
                  <a:close/>
                </a:path>
                <a:path w="2344420" h="2344420">
                  <a:moveTo>
                    <a:pt x="941070" y="941070"/>
                  </a:moveTo>
                  <a:lnTo>
                    <a:pt x="906780" y="941070"/>
                  </a:lnTo>
                  <a:lnTo>
                    <a:pt x="913129" y="947419"/>
                  </a:lnTo>
                  <a:lnTo>
                    <a:pt x="947419" y="947419"/>
                  </a:lnTo>
                  <a:lnTo>
                    <a:pt x="941070" y="941070"/>
                  </a:lnTo>
                  <a:close/>
                </a:path>
                <a:path w="2344420" h="2344420">
                  <a:moveTo>
                    <a:pt x="947420" y="947420"/>
                  </a:moveTo>
                  <a:lnTo>
                    <a:pt x="913130" y="947420"/>
                  </a:lnTo>
                  <a:lnTo>
                    <a:pt x="915670" y="949960"/>
                  </a:lnTo>
                  <a:lnTo>
                    <a:pt x="949960" y="949960"/>
                  </a:lnTo>
                  <a:lnTo>
                    <a:pt x="947420" y="947420"/>
                  </a:lnTo>
                  <a:close/>
                </a:path>
                <a:path w="2344420" h="2344420">
                  <a:moveTo>
                    <a:pt x="949960" y="949960"/>
                  </a:moveTo>
                  <a:lnTo>
                    <a:pt x="915670" y="949960"/>
                  </a:lnTo>
                  <a:lnTo>
                    <a:pt x="925830" y="960119"/>
                  </a:lnTo>
                  <a:lnTo>
                    <a:pt x="960119" y="960119"/>
                  </a:lnTo>
                  <a:lnTo>
                    <a:pt x="949960" y="949960"/>
                  </a:lnTo>
                  <a:close/>
                </a:path>
                <a:path w="2344420" h="2344420">
                  <a:moveTo>
                    <a:pt x="960120" y="960120"/>
                  </a:moveTo>
                  <a:lnTo>
                    <a:pt x="925830" y="960120"/>
                  </a:lnTo>
                  <a:lnTo>
                    <a:pt x="932180" y="966469"/>
                  </a:lnTo>
                  <a:lnTo>
                    <a:pt x="966469" y="966469"/>
                  </a:lnTo>
                  <a:lnTo>
                    <a:pt x="960120" y="960120"/>
                  </a:lnTo>
                  <a:close/>
                </a:path>
                <a:path w="2344420" h="2344420">
                  <a:moveTo>
                    <a:pt x="966470" y="966470"/>
                  </a:moveTo>
                  <a:lnTo>
                    <a:pt x="932180" y="966470"/>
                  </a:lnTo>
                  <a:lnTo>
                    <a:pt x="934720" y="969010"/>
                  </a:lnTo>
                  <a:lnTo>
                    <a:pt x="969010" y="969010"/>
                  </a:lnTo>
                  <a:lnTo>
                    <a:pt x="966470" y="966470"/>
                  </a:lnTo>
                  <a:close/>
                </a:path>
                <a:path w="2344420" h="2344420">
                  <a:moveTo>
                    <a:pt x="969010" y="969010"/>
                  </a:moveTo>
                  <a:lnTo>
                    <a:pt x="934720" y="969010"/>
                  </a:lnTo>
                  <a:lnTo>
                    <a:pt x="938529" y="972819"/>
                  </a:lnTo>
                  <a:lnTo>
                    <a:pt x="972819" y="972819"/>
                  </a:lnTo>
                  <a:lnTo>
                    <a:pt x="969010" y="969010"/>
                  </a:lnTo>
                  <a:close/>
                </a:path>
                <a:path w="2344420" h="2344420">
                  <a:moveTo>
                    <a:pt x="972820" y="972820"/>
                  </a:moveTo>
                  <a:lnTo>
                    <a:pt x="938530" y="972820"/>
                  </a:lnTo>
                  <a:lnTo>
                    <a:pt x="941069" y="975359"/>
                  </a:lnTo>
                  <a:lnTo>
                    <a:pt x="975359" y="975359"/>
                  </a:lnTo>
                  <a:lnTo>
                    <a:pt x="972820" y="972820"/>
                  </a:lnTo>
                  <a:close/>
                </a:path>
                <a:path w="2344420" h="2344420">
                  <a:moveTo>
                    <a:pt x="975360" y="975360"/>
                  </a:moveTo>
                  <a:lnTo>
                    <a:pt x="941070" y="975360"/>
                  </a:lnTo>
                  <a:lnTo>
                    <a:pt x="944879" y="979170"/>
                  </a:lnTo>
                  <a:lnTo>
                    <a:pt x="979170" y="979170"/>
                  </a:lnTo>
                  <a:lnTo>
                    <a:pt x="975360" y="975360"/>
                  </a:lnTo>
                  <a:close/>
                </a:path>
                <a:path w="2344420" h="2344420">
                  <a:moveTo>
                    <a:pt x="979170" y="979170"/>
                  </a:moveTo>
                  <a:lnTo>
                    <a:pt x="944880" y="979170"/>
                  </a:lnTo>
                  <a:lnTo>
                    <a:pt x="951230" y="985519"/>
                  </a:lnTo>
                  <a:lnTo>
                    <a:pt x="985519" y="985519"/>
                  </a:lnTo>
                  <a:lnTo>
                    <a:pt x="979170" y="979170"/>
                  </a:lnTo>
                  <a:close/>
                </a:path>
                <a:path w="2344420" h="2344420">
                  <a:moveTo>
                    <a:pt x="985520" y="985520"/>
                  </a:moveTo>
                  <a:lnTo>
                    <a:pt x="951230" y="985520"/>
                  </a:lnTo>
                  <a:lnTo>
                    <a:pt x="960119" y="994409"/>
                  </a:lnTo>
                  <a:lnTo>
                    <a:pt x="994409" y="994409"/>
                  </a:lnTo>
                  <a:lnTo>
                    <a:pt x="985520" y="985520"/>
                  </a:lnTo>
                  <a:close/>
                </a:path>
                <a:path w="2344420" h="2344420">
                  <a:moveTo>
                    <a:pt x="994410" y="994410"/>
                  </a:moveTo>
                  <a:lnTo>
                    <a:pt x="960120" y="994410"/>
                  </a:lnTo>
                  <a:lnTo>
                    <a:pt x="963929" y="998219"/>
                  </a:lnTo>
                  <a:lnTo>
                    <a:pt x="998219" y="998219"/>
                  </a:lnTo>
                  <a:lnTo>
                    <a:pt x="994410" y="994410"/>
                  </a:lnTo>
                  <a:close/>
                </a:path>
                <a:path w="2344420" h="2344420">
                  <a:moveTo>
                    <a:pt x="998220" y="998220"/>
                  </a:moveTo>
                  <a:lnTo>
                    <a:pt x="963930" y="998220"/>
                  </a:lnTo>
                  <a:lnTo>
                    <a:pt x="966470" y="1000760"/>
                  </a:lnTo>
                  <a:lnTo>
                    <a:pt x="1000760" y="1000760"/>
                  </a:lnTo>
                  <a:lnTo>
                    <a:pt x="998220" y="998220"/>
                  </a:lnTo>
                  <a:close/>
                </a:path>
                <a:path w="2344420" h="2344420">
                  <a:moveTo>
                    <a:pt x="1000760" y="1000760"/>
                  </a:moveTo>
                  <a:lnTo>
                    <a:pt x="966470" y="1000760"/>
                  </a:lnTo>
                  <a:lnTo>
                    <a:pt x="972819" y="1007110"/>
                  </a:lnTo>
                  <a:lnTo>
                    <a:pt x="1007110" y="1007110"/>
                  </a:lnTo>
                  <a:lnTo>
                    <a:pt x="1000760" y="1000760"/>
                  </a:lnTo>
                  <a:close/>
                </a:path>
                <a:path w="2344420" h="2344420">
                  <a:moveTo>
                    <a:pt x="1007110" y="1007110"/>
                  </a:moveTo>
                  <a:lnTo>
                    <a:pt x="972820" y="1007110"/>
                  </a:lnTo>
                  <a:lnTo>
                    <a:pt x="976630" y="1010919"/>
                  </a:lnTo>
                  <a:lnTo>
                    <a:pt x="1010919" y="1010919"/>
                  </a:lnTo>
                  <a:lnTo>
                    <a:pt x="1007110" y="1007110"/>
                  </a:lnTo>
                  <a:close/>
                </a:path>
                <a:path w="2344420" h="2344420">
                  <a:moveTo>
                    <a:pt x="1010920" y="1010920"/>
                  </a:moveTo>
                  <a:lnTo>
                    <a:pt x="976630" y="1010920"/>
                  </a:lnTo>
                  <a:lnTo>
                    <a:pt x="979169" y="1013460"/>
                  </a:lnTo>
                  <a:lnTo>
                    <a:pt x="1013460" y="1013460"/>
                  </a:lnTo>
                  <a:lnTo>
                    <a:pt x="1010920" y="1010920"/>
                  </a:lnTo>
                  <a:close/>
                </a:path>
                <a:path w="2344420" h="2344420">
                  <a:moveTo>
                    <a:pt x="1013460" y="1013460"/>
                  </a:moveTo>
                  <a:lnTo>
                    <a:pt x="979170" y="1013460"/>
                  </a:lnTo>
                  <a:lnTo>
                    <a:pt x="995679" y="1029969"/>
                  </a:lnTo>
                  <a:lnTo>
                    <a:pt x="1029969" y="1029969"/>
                  </a:lnTo>
                  <a:lnTo>
                    <a:pt x="1013460" y="1013460"/>
                  </a:lnTo>
                  <a:close/>
                </a:path>
                <a:path w="2344420" h="2344420">
                  <a:moveTo>
                    <a:pt x="1029970" y="1029970"/>
                  </a:moveTo>
                  <a:lnTo>
                    <a:pt x="995680" y="1029970"/>
                  </a:lnTo>
                  <a:lnTo>
                    <a:pt x="1002030" y="1036320"/>
                  </a:lnTo>
                  <a:lnTo>
                    <a:pt x="1036320" y="1036320"/>
                  </a:lnTo>
                  <a:lnTo>
                    <a:pt x="1029970" y="1029970"/>
                  </a:lnTo>
                  <a:close/>
                </a:path>
                <a:path w="2344420" h="2344420">
                  <a:moveTo>
                    <a:pt x="1036320" y="1036320"/>
                  </a:moveTo>
                  <a:lnTo>
                    <a:pt x="1002030" y="1036320"/>
                  </a:lnTo>
                  <a:lnTo>
                    <a:pt x="1010919" y="1045210"/>
                  </a:lnTo>
                  <a:lnTo>
                    <a:pt x="1045210" y="1045210"/>
                  </a:lnTo>
                  <a:lnTo>
                    <a:pt x="1036320" y="1036320"/>
                  </a:lnTo>
                  <a:close/>
                </a:path>
                <a:path w="2344420" h="2344420">
                  <a:moveTo>
                    <a:pt x="1045210" y="1045210"/>
                  </a:moveTo>
                  <a:lnTo>
                    <a:pt x="1010920" y="1045210"/>
                  </a:lnTo>
                  <a:lnTo>
                    <a:pt x="1033779" y="1068070"/>
                  </a:lnTo>
                  <a:lnTo>
                    <a:pt x="1068070" y="1068070"/>
                  </a:lnTo>
                  <a:lnTo>
                    <a:pt x="1045210" y="1045210"/>
                  </a:lnTo>
                  <a:close/>
                </a:path>
                <a:path w="2344420" h="2344420">
                  <a:moveTo>
                    <a:pt x="1068070" y="1068070"/>
                  </a:moveTo>
                  <a:lnTo>
                    <a:pt x="1033780" y="1068070"/>
                  </a:lnTo>
                  <a:lnTo>
                    <a:pt x="1042670" y="1076960"/>
                  </a:lnTo>
                  <a:lnTo>
                    <a:pt x="1076960" y="1076960"/>
                  </a:lnTo>
                  <a:lnTo>
                    <a:pt x="1068070" y="1068070"/>
                  </a:lnTo>
                  <a:close/>
                </a:path>
                <a:path w="2344420" h="2344420">
                  <a:moveTo>
                    <a:pt x="1076960" y="1076960"/>
                  </a:moveTo>
                  <a:lnTo>
                    <a:pt x="1042670" y="1076960"/>
                  </a:lnTo>
                  <a:lnTo>
                    <a:pt x="1068070" y="1102360"/>
                  </a:lnTo>
                  <a:lnTo>
                    <a:pt x="1102360" y="1102360"/>
                  </a:lnTo>
                  <a:lnTo>
                    <a:pt x="1076960" y="1076960"/>
                  </a:lnTo>
                  <a:close/>
                </a:path>
                <a:path w="2344420" h="2344420">
                  <a:moveTo>
                    <a:pt x="1102360" y="1102360"/>
                  </a:moveTo>
                  <a:lnTo>
                    <a:pt x="1068070" y="1102360"/>
                  </a:lnTo>
                  <a:lnTo>
                    <a:pt x="1090930" y="1125220"/>
                  </a:lnTo>
                  <a:lnTo>
                    <a:pt x="1125220" y="1125220"/>
                  </a:lnTo>
                  <a:lnTo>
                    <a:pt x="1102360" y="1102360"/>
                  </a:lnTo>
                  <a:close/>
                </a:path>
                <a:path w="2344420" h="2344420">
                  <a:moveTo>
                    <a:pt x="1125220" y="1125220"/>
                  </a:moveTo>
                  <a:lnTo>
                    <a:pt x="1090930" y="1125220"/>
                  </a:lnTo>
                  <a:lnTo>
                    <a:pt x="1097280" y="1131570"/>
                  </a:lnTo>
                  <a:lnTo>
                    <a:pt x="1131570" y="1131570"/>
                  </a:lnTo>
                  <a:lnTo>
                    <a:pt x="1125220" y="1125220"/>
                  </a:lnTo>
                  <a:close/>
                </a:path>
                <a:path w="2344420" h="2344420">
                  <a:moveTo>
                    <a:pt x="1131570" y="1131570"/>
                  </a:moveTo>
                  <a:lnTo>
                    <a:pt x="1097280" y="1131570"/>
                  </a:lnTo>
                  <a:lnTo>
                    <a:pt x="1131570" y="1165860"/>
                  </a:lnTo>
                  <a:lnTo>
                    <a:pt x="1165860" y="1165860"/>
                  </a:lnTo>
                  <a:lnTo>
                    <a:pt x="1131570" y="1131570"/>
                  </a:lnTo>
                  <a:close/>
                </a:path>
                <a:path w="2344420" h="2344420">
                  <a:moveTo>
                    <a:pt x="1165860" y="1165860"/>
                  </a:moveTo>
                  <a:lnTo>
                    <a:pt x="1131570" y="1165860"/>
                  </a:lnTo>
                  <a:lnTo>
                    <a:pt x="1141730" y="1176020"/>
                  </a:lnTo>
                  <a:lnTo>
                    <a:pt x="1176020" y="1176020"/>
                  </a:lnTo>
                  <a:lnTo>
                    <a:pt x="1165860" y="1165860"/>
                  </a:lnTo>
                  <a:close/>
                </a:path>
                <a:path w="2344420" h="2344420">
                  <a:moveTo>
                    <a:pt x="1176020" y="1176020"/>
                  </a:moveTo>
                  <a:lnTo>
                    <a:pt x="1141730" y="1176020"/>
                  </a:lnTo>
                  <a:lnTo>
                    <a:pt x="1156970" y="1191260"/>
                  </a:lnTo>
                  <a:lnTo>
                    <a:pt x="1191260" y="1191260"/>
                  </a:lnTo>
                  <a:lnTo>
                    <a:pt x="1176020" y="1176020"/>
                  </a:lnTo>
                  <a:close/>
                </a:path>
                <a:path w="2344420" h="2344420">
                  <a:moveTo>
                    <a:pt x="1191260" y="1191260"/>
                  </a:moveTo>
                  <a:lnTo>
                    <a:pt x="1156970" y="1191260"/>
                  </a:lnTo>
                  <a:lnTo>
                    <a:pt x="1163320" y="1197610"/>
                  </a:lnTo>
                  <a:lnTo>
                    <a:pt x="1197610" y="1197610"/>
                  </a:lnTo>
                  <a:lnTo>
                    <a:pt x="1191260" y="1191260"/>
                  </a:lnTo>
                  <a:close/>
                </a:path>
                <a:path w="2344420" h="2344420">
                  <a:moveTo>
                    <a:pt x="1197610" y="1197610"/>
                  </a:moveTo>
                  <a:lnTo>
                    <a:pt x="1163320" y="1197610"/>
                  </a:lnTo>
                  <a:lnTo>
                    <a:pt x="1179829" y="1214119"/>
                  </a:lnTo>
                  <a:lnTo>
                    <a:pt x="1214119" y="1214119"/>
                  </a:lnTo>
                  <a:lnTo>
                    <a:pt x="1197610" y="1197610"/>
                  </a:lnTo>
                  <a:close/>
                </a:path>
                <a:path w="2344420" h="2344420">
                  <a:moveTo>
                    <a:pt x="1214120" y="1214120"/>
                  </a:moveTo>
                  <a:lnTo>
                    <a:pt x="1179830" y="1214120"/>
                  </a:lnTo>
                  <a:lnTo>
                    <a:pt x="1195070" y="1229360"/>
                  </a:lnTo>
                  <a:lnTo>
                    <a:pt x="1229360" y="1229360"/>
                  </a:lnTo>
                  <a:lnTo>
                    <a:pt x="1214120" y="1214120"/>
                  </a:lnTo>
                  <a:close/>
                </a:path>
                <a:path w="2344420" h="2344420">
                  <a:moveTo>
                    <a:pt x="1229360" y="1229360"/>
                  </a:moveTo>
                  <a:lnTo>
                    <a:pt x="1195070" y="1229360"/>
                  </a:lnTo>
                  <a:lnTo>
                    <a:pt x="1205230" y="1239520"/>
                  </a:lnTo>
                  <a:lnTo>
                    <a:pt x="1239520" y="1239520"/>
                  </a:lnTo>
                  <a:lnTo>
                    <a:pt x="1229360" y="1229360"/>
                  </a:lnTo>
                  <a:close/>
                </a:path>
                <a:path w="2344420" h="2344420">
                  <a:moveTo>
                    <a:pt x="1239520" y="1239520"/>
                  </a:moveTo>
                  <a:lnTo>
                    <a:pt x="1205230" y="1239520"/>
                  </a:lnTo>
                  <a:lnTo>
                    <a:pt x="1207770" y="1242060"/>
                  </a:lnTo>
                  <a:lnTo>
                    <a:pt x="1242060" y="1242060"/>
                  </a:lnTo>
                  <a:lnTo>
                    <a:pt x="1239520" y="1239520"/>
                  </a:lnTo>
                  <a:close/>
                </a:path>
                <a:path w="2344420" h="2344420">
                  <a:moveTo>
                    <a:pt x="1242060" y="1242060"/>
                  </a:moveTo>
                  <a:lnTo>
                    <a:pt x="1207770" y="1242060"/>
                  </a:lnTo>
                  <a:lnTo>
                    <a:pt x="1224280" y="1258570"/>
                  </a:lnTo>
                  <a:lnTo>
                    <a:pt x="1258570" y="1258570"/>
                  </a:lnTo>
                  <a:lnTo>
                    <a:pt x="1242060" y="1242060"/>
                  </a:lnTo>
                  <a:close/>
                </a:path>
                <a:path w="2344420" h="2344420">
                  <a:moveTo>
                    <a:pt x="1258570" y="1258570"/>
                  </a:moveTo>
                  <a:lnTo>
                    <a:pt x="1224280" y="1258570"/>
                  </a:lnTo>
                  <a:lnTo>
                    <a:pt x="1236980" y="1271270"/>
                  </a:lnTo>
                  <a:lnTo>
                    <a:pt x="1271270" y="1271270"/>
                  </a:lnTo>
                  <a:lnTo>
                    <a:pt x="1258570" y="1258570"/>
                  </a:lnTo>
                  <a:close/>
                </a:path>
                <a:path w="2344420" h="2344420">
                  <a:moveTo>
                    <a:pt x="1271270" y="1271270"/>
                  </a:moveTo>
                  <a:lnTo>
                    <a:pt x="1236980" y="1271270"/>
                  </a:lnTo>
                  <a:lnTo>
                    <a:pt x="1256030" y="1290320"/>
                  </a:lnTo>
                  <a:lnTo>
                    <a:pt x="1290320" y="1290320"/>
                  </a:lnTo>
                  <a:lnTo>
                    <a:pt x="1271270" y="1271270"/>
                  </a:lnTo>
                  <a:close/>
                </a:path>
                <a:path w="2344420" h="2344420">
                  <a:moveTo>
                    <a:pt x="1290320" y="1290320"/>
                  </a:moveTo>
                  <a:lnTo>
                    <a:pt x="1256030" y="1290320"/>
                  </a:lnTo>
                  <a:lnTo>
                    <a:pt x="1300480" y="1334770"/>
                  </a:lnTo>
                  <a:lnTo>
                    <a:pt x="1334770" y="1334770"/>
                  </a:lnTo>
                  <a:lnTo>
                    <a:pt x="1290320" y="1290320"/>
                  </a:lnTo>
                  <a:close/>
                </a:path>
                <a:path w="2344420" h="2344420">
                  <a:moveTo>
                    <a:pt x="1334770" y="1334770"/>
                  </a:moveTo>
                  <a:lnTo>
                    <a:pt x="1300480" y="1334770"/>
                  </a:lnTo>
                  <a:lnTo>
                    <a:pt x="1303020" y="1337310"/>
                  </a:lnTo>
                  <a:lnTo>
                    <a:pt x="1337310" y="1337310"/>
                  </a:lnTo>
                  <a:lnTo>
                    <a:pt x="1334770" y="1334770"/>
                  </a:lnTo>
                  <a:close/>
                </a:path>
                <a:path w="2344420" h="2344420">
                  <a:moveTo>
                    <a:pt x="1337310" y="1337310"/>
                  </a:moveTo>
                  <a:lnTo>
                    <a:pt x="1303020" y="1337310"/>
                  </a:lnTo>
                  <a:lnTo>
                    <a:pt x="1332230" y="1366520"/>
                  </a:lnTo>
                  <a:lnTo>
                    <a:pt x="1366520" y="1366520"/>
                  </a:lnTo>
                  <a:lnTo>
                    <a:pt x="1337310" y="1337310"/>
                  </a:lnTo>
                  <a:close/>
                </a:path>
                <a:path w="2344420" h="2344420">
                  <a:moveTo>
                    <a:pt x="1366520" y="1366520"/>
                  </a:moveTo>
                  <a:lnTo>
                    <a:pt x="1332230" y="1366520"/>
                  </a:lnTo>
                  <a:lnTo>
                    <a:pt x="1363980" y="1398270"/>
                  </a:lnTo>
                  <a:lnTo>
                    <a:pt x="1398270" y="1398270"/>
                  </a:lnTo>
                  <a:lnTo>
                    <a:pt x="1366520" y="1366520"/>
                  </a:lnTo>
                  <a:close/>
                </a:path>
                <a:path w="2344420" h="2344420">
                  <a:moveTo>
                    <a:pt x="1398270" y="1398270"/>
                  </a:moveTo>
                  <a:lnTo>
                    <a:pt x="1363980" y="1398270"/>
                  </a:lnTo>
                  <a:lnTo>
                    <a:pt x="1383030" y="1417320"/>
                  </a:lnTo>
                  <a:lnTo>
                    <a:pt x="1417320" y="1417320"/>
                  </a:lnTo>
                  <a:lnTo>
                    <a:pt x="1398270" y="1398270"/>
                  </a:lnTo>
                  <a:close/>
                </a:path>
                <a:path w="2344420" h="2344420">
                  <a:moveTo>
                    <a:pt x="1417320" y="1417320"/>
                  </a:moveTo>
                  <a:lnTo>
                    <a:pt x="1383030" y="1417320"/>
                  </a:lnTo>
                  <a:lnTo>
                    <a:pt x="1395730" y="1430020"/>
                  </a:lnTo>
                  <a:lnTo>
                    <a:pt x="1430020" y="1430020"/>
                  </a:lnTo>
                  <a:lnTo>
                    <a:pt x="1417320" y="1417320"/>
                  </a:lnTo>
                  <a:close/>
                </a:path>
                <a:path w="2344420" h="2344420">
                  <a:moveTo>
                    <a:pt x="1430020" y="1430020"/>
                  </a:moveTo>
                  <a:lnTo>
                    <a:pt x="1395730" y="1430020"/>
                  </a:lnTo>
                  <a:lnTo>
                    <a:pt x="1398270" y="1432560"/>
                  </a:lnTo>
                  <a:lnTo>
                    <a:pt x="1432560" y="1432560"/>
                  </a:lnTo>
                  <a:lnTo>
                    <a:pt x="1430020" y="1430020"/>
                  </a:lnTo>
                  <a:close/>
                </a:path>
                <a:path w="2344420" h="2344420">
                  <a:moveTo>
                    <a:pt x="1432560" y="1432560"/>
                  </a:moveTo>
                  <a:lnTo>
                    <a:pt x="1398270" y="1432560"/>
                  </a:lnTo>
                  <a:lnTo>
                    <a:pt x="1402080" y="1436370"/>
                  </a:lnTo>
                  <a:lnTo>
                    <a:pt x="1436370" y="1436370"/>
                  </a:lnTo>
                  <a:lnTo>
                    <a:pt x="1432560" y="1432560"/>
                  </a:lnTo>
                  <a:close/>
                </a:path>
                <a:path w="2344420" h="2344420">
                  <a:moveTo>
                    <a:pt x="1436370" y="1436370"/>
                  </a:moveTo>
                  <a:lnTo>
                    <a:pt x="1402080" y="1436370"/>
                  </a:lnTo>
                  <a:lnTo>
                    <a:pt x="1427480" y="1461770"/>
                  </a:lnTo>
                  <a:lnTo>
                    <a:pt x="1461770" y="1461770"/>
                  </a:lnTo>
                  <a:lnTo>
                    <a:pt x="1436370" y="1436370"/>
                  </a:lnTo>
                  <a:close/>
                </a:path>
                <a:path w="2344420" h="2344420">
                  <a:moveTo>
                    <a:pt x="1461770" y="1461770"/>
                  </a:moveTo>
                  <a:lnTo>
                    <a:pt x="1427480" y="1461770"/>
                  </a:lnTo>
                  <a:lnTo>
                    <a:pt x="1430020" y="1464310"/>
                  </a:lnTo>
                  <a:lnTo>
                    <a:pt x="1464310" y="1464310"/>
                  </a:lnTo>
                  <a:lnTo>
                    <a:pt x="1461770" y="1461770"/>
                  </a:lnTo>
                  <a:close/>
                </a:path>
                <a:path w="2344420" h="2344420">
                  <a:moveTo>
                    <a:pt x="1464310" y="1464310"/>
                  </a:moveTo>
                  <a:lnTo>
                    <a:pt x="1430020" y="1464310"/>
                  </a:lnTo>
                  <a:lnTo>
                    <a:pt x="1452879" y="1487169"/>
                  </a:lnTo>
                  <a:lnTo>
                    <a:pt x="1487169" y="1487169"/>
                  </a:lnTo>
                  <a:lnTo>
                    <a:pt x="1464310" y="1464310"/>
                  </a:lnTo>
                  <a:close/>
                </a:path>
                <a:path w="2344420" h="2344420">
                  <a:moveTo>
                    <a:pt x="1487170" y="1487170"/>
                  </a:moveTo>
                  <a:lnTo>
                    <a:pt x="1452880" y="1487170"/>
                  </a:lnTo>
                  <a:lnTo>
                    <a:pt x="1455420" y="1489710"/>
                  </a:lnTo>
                  <a:lnTo>
                    <a:pt x="1489710" y="1489710"/>
                  </a:lnTo>
                  <a:lnTo>
                    <a:pt x="1487170" y="1487170"/>
                  </a:lnTo>
                  <a:close/>
                </a:path>
                <a:path w="2344420" h="2344420">
                  <a:moveTo>
                    <a:pt x="1489710" y="1489710"/>
                  </a:moveTo>
                  <a:lnTo>
                    <a:pt x="1455420" y="1489710"/>
                  </a:lnTo>
                  <a:lnTo>
                    <a:pt x="1468119" y="1502409"/>
                  </a:lnTo>
                  <a:lnTo>
                    <a:pt x="1502409" y="1502409"/>
                  </a:lnTo>
                  <a:lnTo>
                    <a:pt x="1489710" y="1489710"/>
                  </a:lnTo>
                  <a:close/>
                </a:path>
                <a:path w="2344420" h="2344420">
                  <a:moveTo>
                    <a:pt x="1502410" y="1502410"/>
                  </a:moveTo>
                  <a:lnTo>
                    <a:pt x="1468120" y="1502410"/>
                  </a:lnTo>
                  <a:lnTo>
                    <a:pt x="1480820" y="1515110"/>
                  </a:lnTo>
                  <a:lnTo>
                    <a:pt x="1515110" y="1515110"/>
                  </a:lnTo>
                  <a:lnTo>
                    <a:pt x="1502410" y="1502410"/>
                  </a:lnTo>
                  <a:close/>
                </a:path>
                <a:path w="2344420" h="2344420">
                  <a:moveTo>
                    <a:pt x="1515110" y="1515110"/>
                  </a:moveTo>
                  <a:lnTo>
                    <a:pt x="1480820" y="1515110"/>
                  </a:lnTo>
                  <a:lnTo>
                    <a:pt x="1484630" y="1518920"/>
                  </a:lnTo>
                  <a:lnTo>
                    <a:pt x="1518920" y="1518920"/>
                  </a:lnTo>
                  <a:lnTo>
                    <a:pt x="1515110" y="1515110"/>
                  </a:lnTo>
                  <a:close/>
                </a:path>
                <a:path w="2344420" h="2344420">
                  <a:moveTo>
                    <a:pt x="1518920" y="1518920"/>
                  </a:moveTo>
                  <a:lnTo>
                    <a:pt x="1484630" y="1518920"/>
                  </a:lnTo>
                  <a:lnTo>
                    <a:pt x="1487169" y="1521459"/>
                  </a:lnTo>
                  <a:lnTo>
                    <a:pt x="1521459" y="1521459"/>
                  </a:lnTo>
                  <a:lnTo>
                    <a:pt x="1518920" y="1518920"/>
                  </a:lnTo>
                  <a:close/>
                </a:path>
                <a:path w="2344420" h="2344420">
                  <a:moveTo>
                    <a:pt x="1521460" y="1521460"/>
                  </a:moveTo>
                  <a:lnTo>
                    <a:pt x="1487170" y="1521460"/>
                  </a:lnTo>
                  <a:lnTo>
                    <a:pt x="1499869" y="1534159"/>
                  </a:lnTo>
                  <a:lnTo>
                    <a:pt x="1534159" y="1534159"/>
                  </a:lnTo>
                  <a:lnTo>
                    <a:pt x="1521460" y="1521460"/>
                  </a:lnTo>
                  <a:close/>
                </a:path>
                <a:path w="2344420" h="2344420">
                  <a:moveTo>
                    <a:pt x="2145030" y="2145030"/>
                  </a:moveTo>
                  <a:lnTo>
                    <a:pt x="2110740" y="2145030"/>
                  </a:lnTo>
                  <a:lnTo>
                    <a:pt x="2190750" y="2225040"/>
                  </a:lnTo>
                  <a:lnTo>
                    <a:pt x="2225040" y="2225040"/>
                  </a:lnTo>
                  <a:lnTo>
                    <a:pt x="2145030" y="2145030"/>
                  </a:lnTo>
                  <a:close/>
                </a:path>
                <a:path w="2344420" h="2344420">
                  <a:moveTo>
                    <a:pt x="2142490" y="2142490"/>
                  </a:moveTo>
                  <a:lnTo>
                    <a:pt x="2108200" y="2142490"/>
                  </a:lnTo>
                  <a:lnTo>
                    <a:pt x="2109470" y="2143760"/>
                  </a:lnTo>
                  <a:lnTo>
                    <a:pt x="2143760" y="2143760"/>
                  </a:lnTo>
                  <a:lnTo>
                    <a:pt x="2142490" y="2142490"/>
                  </a:lnTo>
                  <a:close/>
                </a:path>
                <a:path w="2344420" h="2344420">
                  <a:moveTo>
                    <a:pt x="2138680" y="2138680"/>
                  </a:moveTo>
                  <a:lnTo>
                    <a:pt x="2104390" y="2138680"/>
                  </a:lnTo>
                  <a:lnTo>
                    <a:pt x="2106930" y="2141220"/>
                  </a:lnTo>
                  <a:lnTo>
                    <a:pt x="2141220" y="2141220"/>
                  </a:lnTo>
                  <a:lnTo>
                    <a:pt x="2138680" y="2138680"/>
                  </a:lnTo>
                  <a:close/>
                </a:path>
                <a:path w="2344420" h="2344420">
                  <a:moveTo>
                    <a:pt x="2136140" y="2136140"/>
                  </a:moveTo>
                  <a:lnTo>
                    <a:pt x="2101850" y="2136140"/>
                  </a:lnTo>
                  <a:lnTo>
                    <a:pt x="2103120" y="2137410"/>
                  </a:lnTo>
                  <a:lnTo>
                    <a:pt x="2137410" y="2137410"/>
                  </a:lnTo>
                  <a:lnTo>
                    <a:pt x="2136140" y="2136140"/>
                  </a:lnTo>
                  <a:close/>
                </a:path>
                <a:path w="2344420" h="2344420">
                  <a:moveTo>
                    <a:pt x="2132330" y="2132330"/>
                  </a:moveTo>
                  <a:lnTo>
                    <a:pt x="2098040" y="2132330"/>
                  </a:lnTo>
                  <a:lnTo>
                    <a:pt x="2100580" y="2134870"/>
                  </a:lnTo>
                  <a:lnTo>
                    <a:pt x="2134870" y="2134870"/>
                  </a:lnTo>
                  <a:lnTo>
                    <a:pt x="2132330" y="2132330"/>
                  </a:lnTo>
                  <a:close/>
                </a:path>
                <a:path w="2344420" h="2344420">
                  <a:moveTo>
                    <a:pt x="2129790" y="2129790"/>
                  </a:moveTo>
                  <a:lnTo>
                    <a:pt x="2095500" y="2129790"/>
                  </a:lnTo>
                  <a:lnTo>
                    <a:pt x="2096770" y="2131060"/>
                  </a:lnTo>
                  <a:lnTo>
                    <a:pt x="2131060" y="2131060"/>
                  </a:lnTo>
                  <a:lnTo>
                    <a:pt x="2129790" y="2129790"/>
                  </a:lnTo>
                  <a:close/>
                </a:path>
                <a:path w="2344420" h="2344420">
                  <a:moveTo>
                    <a:pt x="2125980" y="2125980"/>
                  </a:moveTo>
                  <a:lnTo>
                    <a:pt x="2091690" y="2125980"/>
                  </a:lnTo>
                  <a:lnTo>
                    <a:pt x="2094230" y="2128520"/>
                  </a:lnTo>
                  <a:lnTo>
                    <a:pt x="2128520" y="2128520"/>
                  </a:lnTo>
                  <a:lnTo>
                    <a:pt x="2125980" y="2125980"/>
                  </a:lnTo>
                  <a:close/>
                </a:path>
                <a:path w="2344420" h="2344420">
                  <a:moveTo>
                    <a:pt x="2123440" y="2123440"/>
                  </a:moveTo>
                  <a:lnTo>
                    <a:pt x="2089150" y="2123440"/>
                  </a:lnTo>
                  <a:lnTo>
                    <a:pt x="2090420" y="2124710"/>
                  </a:lnTo>
                  <a:lnTo>
                    <a:pt x="2124710" y="2124710"/>
                  </a:lnTo>
                  <a:lnTo>
                    <a:pt x="2123440" y="2123440"/>
                  </a:lnTo>
                  <a:close/>
                </a:path>
                <a:path w="2344420" h="2344420">
                  <a:moveTo>
                    <a:pt x="2119630" y="2119630"/>
                  </a:moveTo>
                  <a:lnTo>
                    <a:pt x="2085339" y="2119630"/>
                  </a:lnTo>
                  <a:lnTo>
                    <a:pt x="2087880" y="2122170"/>
                  </a:lnTo>
                  <a:lnTo>
                    <a:pt x="2122170" y="2122170"/>
                  </a:lnTo>
                  <a:lnTo>
                    <a:pt x="2119630" y="2119630"/>
                  </a:lnTo>
                  <a:close/>
                </a:path>
                <a:path w="2344420" h="2344420">
                  <a:moveTo>
                    <a:pt x="2117090" y="2117090"/>
                  </a:moveTo>
                  <a:lnTo>
                    <a:pt x="2082800" y="2117090"/>
                  </a:lnTo>
                  <a:lnTo>
                    <a:pt x="2084070" y="2118360"/>
                  </a:lnTo>
                  <a:lnTo>
                    <a:pt x="2118360" y="2118360"/>
                  </a:lnTo>
                  <a:lnTo>
                    <a:pt x="2117090" y="2117090"/>
                  </a:lnTo>
                  <a:close/>
                </a:path>
                <a:path w="2344420" h="2344420">
                  <a:moveTo>
                    <a:pt x="2113280" y="2113280"/>
                  </a:moveTo>
                  <a:lnTo>
                    <a:pt x="2078989" y="2113280"/>
                  </a:lnTo>
                  <a:lnTo>
                    <a:pt x="2081530" y="2115820"/>
                  </a:lnTo>
                  <a:lnTo>
                    <a:pt x="2115820" y="2115820"/>
                  </a:lnTo>
                  <a:lnTo>
                    <a:pt x="2113280" y="2113280"/>
                  </a:lnTo>
                  <a:close/>
                </a:path>
                <a:path w="2344420" h="2344420">
                  <a:moveTo>
                    <a:pt x="2110740" y="2110740"/>
                  </a:moveTo>
                  <a:lnTo>
                    <a:pt x="2076450" y="2110740"/>
                  </a:lnTo>
                  <a:lnTo>
                    <a:pt x="2077720" y="2112010"/>
                  </a:lnTo>
                  <a:lnTo>
                    <a:pt x="2112010" y="2112010"/>
                  </a:lnTo>
                  <a:lnTo>
                    <a:pt x="2110740" y="2110740"/>
                  </a:lnTo>
                  <a:close/>
                </a:path>
                <a:path w="2344420" h="2344420">
                  <a:moveTo>
                    <a:pt x="2106930" y="2106930"/>
                  </a:moveTo>
                  <a:lnTo>
                    <a:pt x="2072639" y="2106930"/>
                  </a:lnTo>
                  <a:lnTo>
                    <a:pt x="2075180" y="2109470"/>
                  </a:lnTo>
                  <a:lnTo>
                    <a:pt x="2109470" y="2109470"/>
                  </a:lnTo>
                  <a:lnTo>
                    <a:pt x="2106930" y="2106930"/>
                  </a:lnTo>
                  <a:close/>
                </a:path>
                <a:path w="2344420" h="2344420">
                  <a:moveTo>
                    <a:pt x="2104390" y="2104390"/>
                  </a:moveTo>
                  <a:lnTo>
                    <a:pt x="2070100" y="2104390"/>
                  </a:lnTo>
                  <a:lnTo>
                    <a:pt x="2071370" y="2105660"/>
                  </a:lnTo>
                  <a:lnTo>
                    <a:pt x="2105660" y="2105660"/>
                  </a:lnTo>
                  <a:lnTo>
                    <a:pt x="2104390" y="2104390"/>
                  </a:lnTo>
                  <a:close/>
                </a:path>
                <a:path w="2344420" h="2344420">
                  <a:moveTo>
                    <a:pt x="2100580" y="2100580"/>
                  </a:moveTo>
                  <a:lnTo>
                    <a:pt x="2066290" y="2100580"/>
                  </a:lnTo>
                  <a:lnTo>
                    <a:pt x="2068830" y="2103120"/>
                  </a:lnTo>
                  <a:lnTo>
                    <a:pt x="2103120" y="2103120"/>
                  </a:lnTo>
                  <a:lnTo>
                    <a:pt x="2100580" y="2100580"/>
                  </a:lnTo>
                  <a:close/>
                </a:path>
                <a:path w="2344420" h="2344420">
                  <a:moveTo>
                    <a:pt x="2098040" y="2098040"/>
                  </a:moveTo>
                  <a:lnTo>
                    <a:pt x="2063750" y="2098040"/>
                  </a:lnTo>
                  <a:lnTo>
                    <a:pt x="2065020" y="2099310"/>
                  </a:lnTo>
                  <a:lnTo>
                    <a:pt x="2099310" y="2099310"/>
                  </a:lnTo>
                  <a:lnTo>
                    <a:pt x="2098040" y="2098040"/>
                  </a:lnTo>
                  <a:close/>
                </a:path>
                <a:path w="2344420" h="2344420">
                  <a:moveTo>
                    <a:pt x="2094230" y="2094230"/>
                  </a:moveTo>
                  <a:lnTo>
                    <a:pt x="2059940" y="2094230"/>
                  </a:lnTo>
                  <a:lnTo>
                    <a:pt x="2062480" y="2096770"/>
                  </a:lnTo>
                  <a:lnTo>
                    <a:pt x="2096770" y="2096770"/>
                  </a:lnTo>
                  <a:lnTo>
                    <a:pt x="2094230" y="2094230"/>
                  </a:lnTo>
                  <a:close/>
                </a:path>
                <a:path w="2344420" h="2344420">
                  <a:moveTo>
                    <a:pt x="2091689" y="2091689"/>
                  </a:moveTo>
                  <a:lnTo>
                    <a:pt x="2057400" y="2091689"/>
                  </a:lnTo>
                  <a:lnTo>
                    <a:pt x="2058670" y="2092960"/>
                  </a:lnTo>
                  <a:lnTo>
                    <a:pt x="2092960" y="2092960"/>
                  </a:lnTo>
                  <a:lnTo>
                    <a:pt x="2091689" y="2091689"/>
                  </a:lnTo>
                  <a:close/>
                </a:path>
                <a:path w="2344420" h="2344420">
                  <a:moveTo>
                    <a:pt x="2087880" y="2087880"/>
                  </a:moveTo>
                  <a:lnTo>
                    <a:pt x="2053589" y="2087880"/>
                  </a:lnTo>
                  <a:lnTo>
                    <a:pt x="2056130" y="2090420"/>
                  </a:lnTo>
                  <a:lnTo>
                    <a:pt x="2090420" y="2090420"/>
                  </a:lnTo>
                  <a:lnTo>
                    <a:pt x="2087880" y="2087880"/>
                  </a:lnTo>
                  <a:close/>
                </a:path>
                <a:path w="2344420" h="2344420">
                  <a:moveTo>
                    <a:pt x="2085339" y="2085339"/>
                  </a:moveTo>
                  <a:lnTo>
                    <a:pt x="2051050" y="2085339"/>
                  </a:lnTo>
                  <a:lnTo>
                    <a:pt x="2052320" y="2086610"/>
                  </a:lnTo>
                  <a:lnTo>
                    <a:pt x="2086610" y="2086610"/>
                  </a:lnTo>
                  <a:lnTo>
                    <a:pt x="2085339" y="2085339"/>
                  </a:lnTo>
                  <a:close/>
                </a:path>
                <a:path w="2344420" h="2344420">
                  <a:moveTo>
                    <a:pt x="2081530" y="2081530"/>
                  </a:moveTo>
                  <a:lnTo>
                    <a:pt x="2047239" y="2081530"/>
                  </a:lnTo>
                  <a:lnTo>
                    <a:pt x="2049780" y="2084070"/>
                  </a:lnTo>
                  <a:lnTo>
                    <a:pt x="2084070" y="2084070"/>
                  </a:lnTo>
                  <a:lnTo>
                    <a:pt x="2081530" y="2081530"/>
                  </a:lnTo>
                  <a:close/>
                </a:path>
                <a:path w="2344420" h="2344420">
                  <a:moveTo>
                    <a:pt x="2078989" y="2078989"/>
                  </a:moveTo>
                  <a:lnTo>
                    <a:pt x="2044700" y="2078989"/>
                  </a:lnTo>
                  <a:lnTo>
                    <a:pt x="2045970" y="2080260"/>
                  </a:lnTo>
                  <a:lnTo>
                    <a:pt x="2080260" y="2080260"/>
                  </a:lnTo>
                  <a:lnTo>
                    <a:pt x="2078989" y="2078989"/>
                  </a:lnTo>
                  <a:close/>
                </a:path>
                <a:path w="2344420" h="2344420">
                  <a:moveTo>
                    <a:pt x="2075180" y="2075180"/>
                  </a:moveTo>
                  <a:lnTo>
                    <a:pt x="2040889" y="2075180"/>
                  </a:lnTo>
                  <a:lnTo>
                    <a:pt x="2043430" y="2077720"/>
                  </a:lnTo>
                  <a:lnTo>
                    <a:pt x="2077720" y="2077720"/>
                  </a:lnTo>
                  <a:lnTo>
                    <a:pt x="2075180" y="2075180"/>
                  </a:lnTo>
                  <a:close/>
                </a:path>
                <a:path w="2344420" h="2344420">
                  <a:moveTo>
                    <a:pt x="2072639" y="2072639"/>
                  </a:moveTo>
                  <a:lnTo>
                    <a:pt x="2038350" y="2072639"/>
                  </a:lnTo>
                  <a:lnTo>
                    <a:pt x="2039620" y="2073910"/>
                  </a:lnTo>
                  <a:lnTo>
                    <a:pt x="2073910" y="2073910"/>
                  </a:lnTo>
                  <a:lnTo>
                    <a:pt x="2072639" y="2072639"/>
                  </a:lnTo>
                  <a:close/>
                </a:path>
                <a:path w="2344420" h="2344420">
                  <a:moveTo>
                    <a:pt x="2068830" y="2068830"/>
                  </a:moveTo>
                  <a:lnTo>
                    <a:pt x="2034539" y="2068830"/>
                  </a:lnTo>
                  <a:lnTo>
                    <a:pt x="2037080" y="2071370"/>
                  </a:lnTo>
                  <a:lnTo>
                    <a:pt x="2071370" y="2071370"/>
                  </a:lnTo>
                  <a:lnTo>
                    <a:pt x="2068830" y="2068830"/>
                  </a:lnTo>
                  <a:close/>
                </a:path>
                <a:path w="2344420" h="2344420">
                  <a:moveTo>
                    <a:pt x="2066290" y="2066290"/>
                  </a:moveTo>
                  <a:lnTo>
                    <a:pt x="2032000" y="2066290"/>
                  </a:lnTo>
                  <a:lnTo>
                    <a:pt x="2033270" y="2067560"/>
                  </a:lnTo>
                  <a:lnTo>
                    <a:pt x="2067560" y="2067560"/>
                  </a:lnTo>
                  <a:lnTo>
                    <a:pt x="2066290" y="2066290"/>
                  </a:lnTo>
                  <a:close/>
                </a:path>
                <a:path w="2344420" h="2344420">
                  <a:moveTo>
                    <a:pt x="2062480" y="2062480"/>
                  </a:moveTo>
                  <a:lnTo>
                    <a:pt x="2028189" y="2062480"/>
                  </a:lnTo>
                  <a:lnTo>
                    <a:pt x="2030730" y="2065020"/>
                  </a:lnTo>
                  <a:lnTo>
                    <a:pt x="2065020" y="2065020"/>
                  </a:lnTo>
                  <a:lnTo>
                    <a:pt x="2062480" y="2062480"/>
                  </a:lnTo>
                  <a:close/>
                </a:path>
                <a:path w="2344420" h="2344420">
                  <a:moveTo>
                    <a:pt x="2059939" y="2059939"/>
                  </a:moveTo>
                  <a:lnTo>
                    <a:pt x="2025650" y="2059939"/>
                  </a:lnTo>
                  <a:lnTo>
                    <a:pt x="2026920" y="2061210"/>
                  </a:lnTo>
                  <a:lnTo>
                    <a:pt x="2061210" y="2061210"/>
                  </a:lnTo>
                  <a:lnTo>
                    <a:pt x="2059939" y="2059939"/>
                  </a:lnTo>
                  <a:close/>
                </a:path>
                <a:path w="2344420" h="2344420">
                  <a:moveTo>
                    <a:pt x="2056130" y="2056130"/>
                  </a:moveTo>
                  <a:lnTo>
                    <a:pt x="2021839" y="2056130"/>
                  </a:lnTo>
                  <a:lnTo>
                    <a:pt x="2024380" y="2058670"/>
                  </a:lnTo>
                  <a:lnTo>
                    <a:pt x="2058670" y="2058670"/>
                  </a:lnTo>
                  <a:lnTo>
                    <a:pt x="2056130" y="2056130"/>
                  </a:lnTo>
                  <a:close/>
                </a:path>
                <a:path w="2344420" h="2344420">
                  <a:moveTo>
                    <a:pt x="2053589" y="2053589"/>
                  </a:moveTo>
                  <a:lnTo>
                    <a:pt x="2019300" y="2053589"/>
                  </a:lnTo>
                  <a:lnTo>
                    <a:pt x="2020570" y="2054860"/>
                  </a:lnTo>
                  <a:lnTo>
                    <a:pt x="2054860" y="2054860"/>
                  </a:lnTo>
                  <a:lnTo>
                    <a:pt x="2053589" y="2053589"/>
                  </a:lnTo>
                  <a:close/>
                </a:path>
                <a:path w="2344420" h="2344420">
                  <a:moveTo>
                    <a:pt x="2047240" y="2047240"/>
                  </a:moveTo>
                  <a:lnTo>
                    <a:pt x="2012950" y="2047240"/>
                  </a:lnTo>
                  <a:lnTo>
                    <a:pt x="2018030" y="2052320"/>
                  </a:lnTo>
                  <a:lnTo>
                    <a:pt x="2052320" y="2052320"/>
                  </a:lnTo>
                  <a:lnTo>
                    <a:pt x="2047240" y="2047240"/>
                  </a:lnTo>
                  <a:close/>
                </a:path>
                <a:path w="2344420" h="2344420">
                  <a:moveTo>
                    <a:pt x="2043430" y="2043430"/>
                  </a:moveTo>
                  <a:lnTo>
                    <a:pt x="2009139" y="2043430"/>
                  </a:lnTo>
                  <a:lnTo>
                    <a:pt x="2011680" y="2045970"/>
                  </a:lnTo>
                  <a:lnTo>
                    <a:pt x="2045970" y="2045970"/>
                  </a:lnTo>
                  <a:lnTo>
                    <a:pt x="2043430" y="2043430"/>
                  </a:lnTo>
                  <a:close/>
                </a:path>
                <a:path w="2344420" h="2344420">
                  <a:moveTo>
                    <a:pt x="2040889" y="2040889"/>
                  </a:moveTo>
                  <a:lnTo>
                    <a:pt x="2006600" y="2040889"/>
                  </a:lnTo>
                  <a:lnTo>
                    <a:pt x="2007870" y="2042160"/>
                  </a:lnTo>
                  <a:lnTo>
                    <a:pt x="2042160" y="2042160"/>
                  </a:lnTo>
                  <a:lnTo>
                    <a:pt x="2040889" y="2040889"/>
                  </a:lnTo>
                  <a:close/>
                </a:path>
                <a:path w="2344420" h="2344420">
                  <a:moveTo>
                    <a:pt x="2037080" y="2037080"/>
                  </a:moveTo>
                  <a:lnTo>
                    <a:pt x="2002790" y="2037080"/>
                  </a:lnTo>
                  <a:lnTo>
                    <a:pt x="2005330" y="2039620"/>
                  </a:lnTo>
                  <a:lnTo>
                    <a:pt x="2039620" y="2039620"/>
                  </a:lnTo>
                  <a:lnTo>
                    <a:pt x="2037080" y="2037080"/>
                  </a:lnTo>
                  <a:close/>
                </a:path>
                <a:path w="2344420" h="2344420">
                  <a:moveTo>
                    <a:pt x="2034539" y="2034539"/>
                  </a:moveTo>
                  <a:lnTo>
                    <a:pt x="2000250" y="2034539"/>
                  </a:lnTo>
                  <a:lnTo>
                    <a:pt x="2001520" y="2035810"/>
                  </a:lnTo>
                  <a:lnTo>
                    <a:pt x="2035810" y="2035810"/>
                  </a:lnTo>
                  <a:lnTo>
                    <a:pt x="2034539" y="2034539"/>
                  </a:lnTo>
                  <a:close/>
                </a:path>
                <a:path w="2344420" h="2344420">
                  <a:moveTo>
                    <a:pt x="2030729" y="2030729"/>
                  </a:moveTo>
                  <a:lnTo>
                    <a:pt x="1996439" y="2030729"/>
                  </a:lnTo>
                  <a:lnTo>
                    <a:pt x="1998980" y="2033270"/>
                  </a:lnTo>
                  <a:lnTo>
                    <a:pt x="2033270" y="2033270"/>
                  </a:lnTo>
                  <a:lnTo>
                    <a:pt x="2030729" y="2030729"/>
                  </a:lnTo>
                  <a:close/>
                </a:path>
                <a:path w="2344420" h="2344420">
                  <a:moveTo>
                    <a:pt x="2028189" y="2028189"/>
                  </a:moveTo>
                  <a:lnTo>
                    <a:pt x="1993900" y="2028189"/>
                  </a:lnTo>
                  <a:lnTo>
                    <a:pt x="1995170" y="2029460"/>
                  </a:lnTo>
                  <a:lnTo>
                    <a:pt x="2029460" y="2029460"/>
                  </a:lnTo>
                  <a:lnTo>
                    <a:pt x="2028189" y="2028189"/>
                  </a:lnTo>
                  <a:close/>
                </a:path>
                <a:path w="2344420" h="2344420">
                  <a:moveTo>
                    <a:pt x="2024379" y="2024379"/>
                  </a:moveTo>
                  <a:lnTo>
                    <a:pt x="1990089" y="2024379"/>
                  </a:lnTo>
                  <a:lnTo>
                    <a:pt x="1992630" y="2026920"/>
                  </a:lnTo>
                  <a:lnTo>
                    <a:pt x="2026920" y="2026920"/>
                  </a:lnTo>
                  <a:lnTo>
                    <a:pt x="2024379" y="2024379"/>
                  </a:lnTo>
                  <a:close/>
                </a:path>
                <a:path w="2344420" h="2344420">
                  <a:moveTo>
                    <a:pt x="2021840" y="2021840"/>
                  </a:moveTo>
                  <a:lnTo>
                    <a:pt x="1987550" y="2021840"/>
                  </a:lnTo>
                  <a:lnTo>
                    <a:pt x="1988820" y="2023110"/>
                  </a:lnTo>
                  <a:lnTo>
                    <a:pt x="2023110" y="2023110"/>
                  </a:lnTo>
                  <a:lnTo>
                    <a:pt x="2021840" y="2021840"/>
                  </a:lnTo>
                  <a:close/>
                </a:path>
                <a:path w="2344420" h="2344420">
                  <a:moveTo>
                    <a:pt x="2018030" y="2018030"/>
                  </a:moveTo>
                  <a:lnTo>
                    <a:pt x="1983739" y="2018030"/>
                  </a:lnTo>
                  <a:lnTo>
                    <a:pt x="1986280" y="2020570"/>
                  </a:lnTo>
                  <a:lnTo>
                    <a:pt x="2020570" y="2020570"/>
                  </a:lnTo>
                  <a:lnTo>
                    <a:pt x="2018030" y="2018030"/>
                  </a:lnTo>
                  <a:close/>
                </a:path>
                <a:path w="2344420" h="2344420">
                  <a:moveTo>
                    <a:pt x="2015490" y="2015490"/>
                  </a:moveTo>
                  <a:lnTo>
                    <a:pt x="1981200" y="2015490"/>
                  </a:lnTo>
                  <a:lnTo>
                    <a:pt x="1982470" y="2016760"/>
                  </a:lnTo>
                  <a:lnTo>
                    <a:pt x="2016760" y="2016760"/>
                  </a:lnTo>
                  <a:lnTo>
                    <a:pt x="2015490" y="2015490"/>
                  </a:lnTo>
                  <a:close/>
                </a:path>
                <a:path w="2344420" h="2344420">
                  <a:moveTo>
                    <a:pt x="2011680" y="2011680"/>
                  </a:moveTo>
                  <a:lnTo>
                    <a:pt x="1977390" y="2011680"/>
                  </a:lnTo>
                  <a:lnTo>
                    <a:pt x="1979930" y="2014220"/>
                  </a:lnTo>
                  <a:lnTo>
                    <a:pt x="2014220" y="2014220"/>
                  </a:lnTo>
                  <a:lnTo>
                    <a:pt x="2011680" y="2011680"/>
                  </a:lnTo>
                  <a:close/>
                </a:path>
                <a:path w="2344420" h="2344420">
                  <a:moveTo>
                    <a:pt x="2009139" y="2009139"/>
                  </a:moveTo>
                  <a:lnTo>
                    <a:pt x="1974850" y="2009139"/>
                  </a:lnTo>
                  <a:lnTo>
                    <a:pt x="1976120" y="2010410"/>
                  </a:lnTo>
                  <a:lnTo>
                    <a:pt x="2010410" y="2010410"/>
                  </a:lnTo>
                  <a:lnTo>
                    <a:pt x="2009139" y="2009139"/>
                  </a:lnTo>
                  <a:close/>
                </a:path>
                <a:path w="2344420" h="2344420">
                  <a:moveTo>
                    <a:pt x="2005330" y="2005330"/>
                  </a:moveTo>
                  <a:lnTo>
                    <a:pt x="1971040" y="2005330"/>
                  </a:lnTo>
                  <a:lnTo>
                    <a:pt x="1973580" y="2007870"/>
                  </a:lnTo>
                  <a:lnTo>
                    <a:pt x="2007870" y="2007870"/>
                  </a:lnTo>
                  <a:lnTo>
                    <a:pt x="2005330" y="2005330"/>
                  </a:lnTo>
                  <a:close/>
                </a:path>
                <a:path w="2344420" h="2344420">
                  <a:moveTo>
                    <a:pt x="2002789" y="2002789"/>
                  </a:moveTo>
                  <a:lnTo>
                    <a:pt x="1968500" y="2002789"/>
                  </a:lnTo>
                  <a:lnTo>
                    <a:pt x="1969770" y="2004060"/>
                  </a:lnTo>
                  <a:lnTo>
                    <a:pt x="2004060" y="2004060"/>
                  </a:lnTo>
                  <a:lnTo>
                    <a:pt x="2002789" y="2002789"/>
                  </a:lnTo>
                  <a:close/>
                </a:path>
                <a:path w="2344420" h="2344420">
                  <a:moveTo>
                    <a:pt x="1998980" y="1998980"/>
                  </a:moveTo>
                  <a:lnTo>
                    <a:pt x="1964689" y="1998980"/>
                  </a:lnTo>
                  <a:lnTo>
                    <a:pt x="1967230" y="2001520"/>
                  </a:lnTo>
                  <a:lnTo>
                    <a:pt x="2001520" y="2001520"/>
                  </a:lnTo>
                  <a:lnTo>
                    <a:pt x="1998980" y="1998980"/>
                  </a:lnTo>
                  <a:close/>
                </a:path>
                <a:path w="2344420" h="2344420">
                  <a:moveTo>
                    <a:pt x="1996439" y="1996439"/>
                  </a:moveTo>
                  <a:lnTo>
                    <a:pt x="1962150" y="1996439"/>
                  </a:lnTo>
                  <a:lnTo>
                    <a:pt x="1963420" y="1997710"/>
                  </a:lnTo>
                  <a:lnTo>
                    <a:pt x="1997710" y="1997710"/>
                  </a:lnTo>
                  <a:lnTo>
                    <a:pt x="1996439" y="1996439"/>
                  </a:lnTo>
                  <a:close/>
                </a:path>
                <a:path w="2344420" h="2344420">
                  <a:moveTo>
                    <a:pt x="1992630" y="1992630"/>
                  </a:moveTo>
                  <a:lnTo>
                    <a:pt x="1958340" y="1992630"/>
                  </a:lnTo>
                  <a:lnTo>
                    <a:pt x="1960880" y="1995170"/>
                  </a:lnTo>
                  <a:lnTo>
                    <a:pt x="1995170" y="1995170"/>
                  </a:lnTo>
                  <a:lnTo>
                    <a:pt x="1992630" y="1992630"/>
                  </a:lnTo>
                  <a:close/>
                </a:path>
                <a:path w="2344420" h="2344420">
                  <a:moveTo>
                    <a:pt x="1990090" y="1990090"/>
                  </a:moveTo>
                  <a:lnTo>
                    <a:pt x="1955800" y="1990090"/>
                  </a:lnTo>
                  <a:lnTo>
                    <a:pt x="1957070" y="1991360"/>
                  </a:lnTo>
                  <a:lnTo>
                    <a:pt x="1991360" y="1991360"/>
                  </a:lnTo>
                  <a:lnTo>
                    <a:pt x="1990090" y="1990090"/>
                  </a:lnTo>
                  <a:close/>
                </a:path>
                <a:path w="2344420" h="2344420">
                  <a:moveTo>
                    <a:pt x="1983739" y="1983739"/>
                  </a:moveTo>
                  <a:lnTo>
                    <a:pt x="1949450" y="1983739"/>
                  </a:lnTo>
                  <a:lnTo>
                    <a:pt x="1954530" y="1988820"/>
                  </a:lnTo>
                  <a:lnTo>
                    <a:pt x="1988820" y="1988820"/>
                  </a:lnTo>
                  <a:lnTo>
                    <a:pt x="1983739" y="1983739"/>
                  </a:lnTo>
                  <a:close/>
                </a:path>
                <a:path w="2344420" h="2344420">
                  <a:moveTo>
                    <a:pt x="1977389" y="1977389"/>
                  </a:moveTo>
                  <a:lnTo>
                    <a:pt x="1943100" y="1977389"/>
                  </a:lnTo>
                  <a:lnTo>
                    <a:pt x="1948180" y="1982470"/>
                  </a:lnTo>
                  <a:lnTo>
                    <a:pt x="1982470" y="1982470"/>
                  </a:lnTo>
                  <a:lnTo>
                    <a:pt x="1977389" y="1977389"/>
                  </a:lnTo>
                  <a:close/>
                </a:path>
                <a:path w="2344420" h="2344420">
                  <a:moveTo>
                    <a:pt x="1971039" y="1971039"/>
                  </a:moveTo>
                  <a:lnTo>
                    <a:pt x="1936750" y="1971039"/>
                  </a:lnTo>
                  <a:lnTo>
                    <a:pt x="1941830" y="1976120"/>
                  </a:lnTo>
                  <a:lnTo>
                    <a:pt x="1976120" y="1976120"/>
                  </a:lnTo>
                  <a:lnTo>
                    <a:pt x="1971039" y="1971039"/>
                  </a:lnTo>
                  <a:close/>
                </a:path>
                <a:path w="2344420" h="2344420">
                  <a:moveTo>
                    <a:pt x="1964689" y="1964689"/>
                  </a:moveTo>
                  <a:lnTo>
                    <a:pt x="1930400" y="1964689"/>
                  </a:lnTo>
                  <a:lnTo>
                    <a:pt x="1935480" y="1969770"/>
                  </a:lnTo>
                  <a:lnTo>
                    <a:pt x="1969770" y="1969770"/>
                  </a:lnTo>
                  <a:lnTo>
                    <a:pt x="1964689" y="1964689"/>
                  </a:lnTo>
                  <a:close/>
                </a:path>
                <a:path w="2344420" h="2344420">
                  <a:moveTo>
                    <a:pt x="1958339" y="1958339"/>
                  </a:moveTo>
                  <a:lnTo>
                    <a:pt x="1924049" y="1958339"/>
                  </a:lnTo>
                  <a:lnTo>
                    <a:pt x="1929130" y="1963420"/>
                  </a:lnTo>
                  <a:lnTo>
                    <a:pt x="1963420" y="1963420"/>
                  </a:lnTo>
                  <a:lnTo>
                    <a:pt x="1958339" y="1958339"/>
                  </a:lnTo>
                  <a:close/>
                </a:path>
                <a:path w="2344420" h="2344420">
                  <a:moveTo>
                    <a:pt x="1951989" y="1951989"/>
                  </a:moveTo>
                  <a:lnTo>
                    <a:pt x="1917700" y="1951989"/>
                  </a:lnTo>
                  <a:lnTo>
                    <a:pt x="1922780" y="1957070"/>
                  </a:lnTo>
                  <a:lnTo>
                    <a:pt x="1957070" y="1957070"/>
                  </a:lnTo>
                  <a:lnTo>
                    <a:pt x="1951989" y="1951989"/>
                  </a:lnTo>
                  <a:close/>
                </a:path>
                <a:path w="2344420" h="2344420">
                  <a:moveTo>
                    <a:pt x="1945639" y="1945639"/>
                  </a:moveTo>
                  <a:lnTo>
                    <a:pt x="1911350" y="1945639"/>
                  </a:lnTo>
                  <a:lnTo>
                    <a:pt x="1916430" y="1950720"/>
                  </a:lnTo>
                  <a:lnTo>
                    <a:pt x="1950720" y="1950720"/>
                  </a:lnTo>
                  <a:lnTo>
                    <a:pt x="1945639" y="1945639"/>
                  </a:lnTo>
                  <a:close/>
                </a:path>
                <a:path w="2344420" h="2344420">
                  <a:moveTo>
                    <a:pt x="1940560" y="1940560"/>
                  </a:moveTo>
                  <a:lnTo>
                    <a:pt x="1906270" y="1940560"/>
                  </a:lnTo>
                  <a:lnTo>
                    <a:pt x="1910080" y="1944370"/>
                  </a:lnTo>
                  <a:lnTo>
                    <a:pt x="1944370" y="1944370"/>
                  </a:lnTo>
                  <a:lnTo>
                    <a:pt x="1940560" y="1940560"/>
                  </a:lnTo>
                  <a:close/>
                </a:path>
                <a:path w="2344420" h="2344420">
                  <a:moveTo>
                    <a:pt x="1934210" y="1934210"/>
                  </a:moveTo>
                  <a:lnTo>
                    <a:pt x="1899920" y="1934210"/>
                  </a:lnTo>
                  <a:lnTo>
                    <a:pt x="1905000" y="1939290"/>
                  </a:lnTo>
                  <a:lnTo>
                    <a:pt x="1939290" y="1939290"/>
                  </a:lnTo>
                  <a:lnTo>
                    <a:pt x="1934210" y="1934210"/>
                  </a:lnTo>
                  <a:close/>
                </a:path>
                <a:path w="2344420" h="2344420">
                  <a:moveTo>
                    <a:pt x="1927860" y="1927860"/>
                  </a:moveTo>
                  <a:lnTo>
                    <a:pt x="1893570" y="1927860"/>
                  </a:lnTo>
                  <a:lnTo>
                    <a:pt x="1898650" y="1932939"/>
                  </a:lnTo>
                  <a:lnTo>
                    <a:pt x="1932939" y="1932939"/>
                  </a:lnTo>
                  <a:lnTo>
                    <a:pt x="1927860" y="1927860"/>
                  </a:lnTo>
                  <a:close/>
                </a:path>
                <a:path w="2344420" h="2344420">
                  <a:moveTo>
                    <a:pt x="1921510" y="1921510"/>
                  </a:moveTo>
                  <a:lnTo>
                    <a:pt x="1887220" y="1921510"/>
                  </a:lnTo>
                  <a:lnTo>
                    <a:pt x="1892300" y="1926590"/>
                  </a:lnTo>
                  <a:lnTo>
                    <a:pt x="1926590" y="1926590"/>
                  </a:lnTo>
                  <a:lnTo>
                    <a:pt x="1921510" y="1921510"/>
                  </a:lnTo>
                  <a:close/>
                </a:path>
                <a:path w="2344420" h="2344420">
                  <a:moveTo>
                    <a:pt x="1915160" y="1915160"/>
                  </a:moveTo>
                  <a:lnTo>
                    <a:pt x="1880870" y="1915160"/>
                  </a:lnTo>
                  <a:lnTo>
                    <a:pt x="1885950" y="1920239"/>
                  </a:lnTo>
                  <a:lnTo>
                    <a:pt x="1920239" y="1920239"/>
                  </a:lnTo>
                  <a:lnTo>
                    <a:pt x="1915160" y="1915160"/>
                  </a:lnTo>
                  <a:close/>
                </a:path>
                <a:path w="2344420" h="2344420">
                  <a:moveTo>
                    <a:pt x="1908810" y="1908810"/>
                  </a:moveTo>
                  <a:lnTo>
                    <a:pt x="1874520" y="1908810"/>
                  </a:lnTo>
                  <a:lnTo>
                    <a:pt x="1879599" y="1913889"/>
                  </a:lnTo>
                  <a:lnTo>
                    <a:pt x="1913889" y="1913889"/>
                  </a:lnTo>
                  <a:lnTo>
                    <a:pt x="1908810" y="1908810"/>
                  </a:lnTo>
                  <a:close/>
                </a:path>
                <a:path w="2344420" h="2344420">
                  <a:moveTo>
                    <a:pt x="1902460" y="1902460"/>
                  </a:moveTo>
                  <a:lnTo>
                    <a:pt x="1868170" y="1902460"/>
                  </a:lnTo>
                  <a:lnTo>
                    <a:pt x="1873250" y="1907539"/>
                  </a:lnTo>
                  <a:lnTo>
                    <a:pt x="1907540" y="1907539"/>
                  </a:lnTo>
                  <a:lnTo>
                    <a:pt x="1902460" y="1902460"/>
                  </a:lnTo>
                  <a:close/>
                </a:path>
                <a:path w="2344420" h="2344420">
                  <a:moveTo>
                    <a:pt x="1896110" y="1896110"/>
                  </a:moveTo>
                  <a:lnTo>
                    <a:pt x="1861820" y="1896110"/>
                  </a:lnTo>
                  <a:lnTo>
                    <a:pt x="1866900" y="1901189"/>
                  </a:lnTo>
                  <a:lnTo>
                    <a:pt x="1901189" y="1901189"/>
                  </a:lnTo>
                  <a:lnTo>
                    <a:pt x="1896110" y="1896110"/>
                  </a:lnTo>
                  <a:close/>
                </a:path>
                <a:path w="2344420" h="2344420">
                  <a:moveTo>
                    <a:pt x="1889760" y="1889760"/>
                  </a:moveTo>
                  <a:lnTo>
                    <a:pt x="1855470" y="1889760"/>
                  </a:lnTo>
                  <a:lnTo>
                    <a:pt x="1860550" y="1894839"/>
                  </a:lnTo>
                  <a:lnTo>
                    <a:pt x="1894839" y="1894839"/>
                  </a:lnTo>
                  <a:lnTo>
                    <a:pt x="1889760" y="1889760"/>
                  </a:lnTo>
                  <a:close/>
                </a:path>
                <a:path w="2344420" h="2344420">
                  <a:moveTo>
                    <a:pt x="1883410" y="1883410"/>
                  </a:moveTo>
                  <a:lnTo>
                    <a:pt x="1849120" y="1883410"/>
                  </a:lnTo>
                  <a:lnTo>
                    <a:pt x="1854200" y="1888489"/>
                  </a:lnTo>
                  <a:lnTo>
                    <a:pt x="1888489" y="1888489"/>
                  </a:lnTo>
                  <a:lnTo>
                    <a:pt x="1883410" y="1883410"/>
                  </a:lnTo>
                  <a:close/>
                </a:path>
                <a:path w="2344420" h="2344420">
                  <a:moveTo>
                    <a:pt x="1877060" y="1877060"/>
                  </a:moveTo>
                  <a:lnTo>
                    <a:pt x="1842770" y="1877060"/>
                  </a:lnTo>
                  <a:lnTo>
                    <a:pt x="1847850" y="1882139"/>
                  </a:lnTo>
                  <a:lnTo>
                    <a:pt x="1882140" y="1882139"/>
                  </a:lnTo>
                  <a:lnTo>
                    <a:pt x="1877060" y="1877060"/>
                  </a:lnTo>
                  <a:close/>
                </a:path>
                <a:path w="2344420" h="2344420">
                  <a:moveTo>
                    <a:pt x="1870710" y="1870710"/>
                  </a:moveTo>
                  <a:lnTo>
                    <a:pt x="1836420" y="1870710"/>
                  </a:lnTo>
                  <a:lnTo>
                    <a:pt x="1841500" y="1875790"/>
                  </a:lnTo>
                  <a:lnTo>
                    <a:pt x="1875790" y="1875790"/>
                  </a:lnTo>
                  <a:lnTo>
                    <a:pt x="1870710" y="1870710"/>
                  </a:lnTo>
                  <a:close/>
                </a:path>
                <a:path w="2344420" h="2344420">
                  <a:moveTo>
                    <a:pt x="1864360" y="1864360"/>
                  </a:moveTo>
                  <a:lnTo>
                    <a:pt x="1830070" y="1864360"/>
                  </a:lnTo>
                  <a:lnTo>
                    <a:pt x="1835150" y="1869439"/>
                  </a:lnTo>
                  <a:lnTo>
                    <a:pt x="1869439" y="1869439"/>
                  </a:lnTo>
                  <a:lnTo>
                    <a:pt x="1864360" y="1864360"/>
                  </a:lnTo>
                  <a:close/>
                </a:path>
                <a:path w="2344420" h="2344420">
                  <a:moveTo>
                    <a:pt x="1858010" y="1858010"/>
                  </a:moveTo>
                  <a:lnTo>
                    <a:pt x="1823720" y="1858010"/>
                  </a:lnTo>
                  <a:lnTo>
                    <a:pt x="1828800" y="1863090"/>
                  </a:lnTo>
                  <a:lnTo>
                    <a:pt x="1863090" y="1863090"/>
                  </a:lnTo>
                  <a:lnTo>
                    <a:pt x="1858010" y="1858010"/>
                  </a:lnTo>
                  <a:close/>
                </a:path>
                <a:path w="2344420" h="2344420">
                  <a:moveTo>
                    <a:pt x="1851660" y="1851660"/>
                  </a:moveTo>
                  <a:lnTo>
                    <a:pt x="1817370" y="1851660"/>
                  </a:lnTo>
                  <a:lnTo>
                    <a:pt x="1822450" y="1856739"/>
                  </a:lnTo>
                  <a:lnTo>
                    <a:pt x="1856739" y="1856739"/>
                  </a:lnTo>
                  <a:lnTo>
                    <a:pt x="1851660" y="1851660"/>
                  </a:lnTo>
                  <a:close/>
                </a:path>
                <a:path w="2344420" h="2344420">
                  <a:moveTo>
                    <a:pt x="1845310" y="1845310"/>
                  </a:moveTo>
                  <a:lnTo>
                    <a:pt x="1811020" y="1845310"/>
                  </a:lnTo>
                  <a:lnTo>
                    <a:pt x="1816100" y="1850390"/>
                  </a:lnTo>
                  <a:lnTo>
                    <a:pt x="1850390" y="1850390"/>
                  </a:lnTo>
                  <a:lnTo>
                    <a:pt x="1845310" y="1845310"/>
                  </a:lnTo>
                  <a:close/>
                </a:path>
                <a:path w="2344420" h="2344420">
                  <a:moveTo>
                    <a:pt x="1838960" y="1838960"/>
                  </a:moveTo>
                  <a:lnTo>
                    <a:pt x="1804670" y="1838960"/>
                  </a:lnTo>
                  <a:lnTo>
                    <a:pt x="1809750" y="1844039"/>
                  </a:lnTo>
                  <a:lnTo>
                    <a:pt x="1844040" y="1844039"/>
                  </a:lnTo>
                  <a:lnTo>
                    <a:pt x="1838960" y="1838960"/>
                  </a:lnTo>
                  <a:close/>
                </a:path>
                <a:path w="2344420" h="2344420">
                  <a:moveTo>
                    <a:pt x="1832610" y="1832610"/>
                  </a:moveTo>
                  <a:lnTo>
                    <a:pt x="1798320" y="1832610"/>
                  </a:lnTo>
                  <a:lnTo>
                    <a:pt x="1803400" y="1837690"/>
                  </a:lnTo>
                  <a:lnTo>
                    <a:pt x="1837690" y="1837690"/>
                  </a:lnTo>
                  <a:lnTo>
                    <a:pt x="1832610" y="1832610"/>
                  </a:lnTo>
                  <a:close/>
                </a:path>
                <a:path w="2344420" h="2344420">
                  <a:moveTo>
                    <a:pt x="1826260" y="1826260"/>
                  </a:moveTo>
                  <a:lnTo>
                    <a:pt x="1791970" y="1826260"/>
                  </a:lnTo>
                  <a:lnTo>
                    <a:pt x="1797050" y="1831340"/>
                  </a:lnTo>
                  <a:lnTo>
                    <a:pt x="1831340" y="1831340"/>
                  </a:lnTo>
                  <a:lnTo>
                    <a:pt x="1826260" y="1826260"/>
                  </a:lnTo>
                  <a:close/>
                </a:path>
                <a:path w="2344420" h="2344420">
                  <a:moveTo>
                    <a:pt x="1819910" y="1819910"/>
                  </a:moveTo>
                  <a:lnTo>
                    <a:pt x="1785620" y="1819910"/>
                  </a:lnTo>
                  <a:lnTo>
                    <a:pt x="1790700" y="1824989"/>
                  </a:lnTo>
                  <a:lnTo>
                    <a:pt x="1824989" y="1824989"/>
                  </a:lnTo>
                  <a:lnTo>
                    <a:pt x="1819910" y="1819910"/>
                  </a:lnTo>
                  <a:close/>
                </a:path>
                <a:path w="2344420" h="2344420">
                  <a:moveTo>
                    <a:pt x="1813560" y="1813560"/>
                  </a:moveTo>
                  <a:lnTo>
                    <a:pt x="1779270" y="1813560"/>
                  </a:lnTo>
                  <a:lnTo>
                    <a:pt x="1784350" y="1818639"/>
                  </a:lnTo>
                  <a:lnTo>
                    <a:pt x="1818639" y="1818639"/>
                  </a:lnTo>
                  <a:lnTo>
                    <a:pt x="1813560" y="1813560"/>
                  </a:lnTo>
                  <a:close/>
                </a:path>
                <a:path w="2344420" h="2344420">
                  <a:moveTo>
                    <a:pt x="1807210" y="1807210"/>
                  </a:moveTo>
                  <a:lnTo>
                    <a:pt x="1772920" y="1807210"/>
                  </a:lnTo>
                  <a:lnTo>
                    <a:pt x="1778000" y="1812289"/>
                  </a:lnTo>
                  <a:lnTo>
                    <a:pt x="1812289" y="1812289"/>
                  </a:lnTo>
                  <a:lnTo>
                    <a:pt x="1807210" y="1807210"/>
                  </a:lnTo>
                  <a:close/>
                </a:path>
                <a:path w="2344420" h="2344420">
                  <a:moveTo>
                    <a:pt x="1800860" y="1800860"/>
                  </a:moveTo>
                  <a:lnTo>
                    <a:pt x="1766570" y="1800860"/>
                  </a:lnTo>
                  <a:lnTo>
                    <a:pt x="1771650" y="1805939"/>
                  </a:lnTo>
                  <a:lnTo>
                    <a:pt x="1805939" y="1805939"/>
                  </a:lnTo>
                  <a:lnTo>
                    <a:pt x="1800860" y="1800860"/>
                  </a:lnTo>
                  <a:close/>
                </a:path>
                <a:path w="2344420" h="2344420">
                  <a:moveTo>
                    <a:pt x="1794510" y="1794510"/>
                  </a:moveTo>
                  <a:lnTo>
                    <a:pt x="1760220" y="1794510"/>
                  </a:lnTo>
                  <a:lnTo>
                    <a:pt x="1765300" y="1799590"/>
                  </a:lnTo>
                  <a:lnTo>
                    <a:pt x="1799590" y="1799590"/>
                  </a:lnTo>
                  <a:lnTo>
                    <a:pt x="1794510" y="1794510"/>
                  </a:lnTo>
                  <a:close/>
                </a:path>
                <a:path w="2344420" h="2344420">
                  <a:moveTo>
                    <a:pt x="1788160" y="1788160"/>
                  </a:moveTo>
                  <a:lnTo>
                    <a:pt x="1753870" y="1788160"/>
                  </a:lnTo>
                  <a:lnTo>
                    <a:pt x="1758950" y="1793239"/>
                  </a:lnTo>
                  <a:lnTo>
                    <a:pt x="1793239" y="1793239"/>
                  </a:lnTo>
                  <a:lnTo>
                    <a:pt x="1788160" y="1788160"/>
                  </a:lnTo>
                  <a:close/>
                </a:path>
                <a:path w="2344420" h="2344420">
                  <a:moveTo>
                    <a:pt x="1781810" y="1781810"/>
                  </a:moveTo>
                  <a:lnTo>
                    <a:pt x="1747520" y="1781810"/>
                  </a:lnTo>
                  <a:lnTo>
                    <a:pt x="1752600" y="1786889"/>
                  </a:lnTo>
                  <a:lnTo>
                    <a:pt x="1786889" y="1786889"/>
                  </a:lnTo>
                  <a:lnTo>
                    <a:pt x="1781810" y="1781810"/>
                  </a:lnTo>
                  <a:close/>
                </a:path>
                <a:path w="2344420" h="2344420">
                  <a:moveTo>
                    <a:pt x="1775460" y="1775460"/>
                  </a:moveTo>
                  <a:lnTo>
                    <a:pt x="1741170" y="1775460"/>
                  </a:lnTo>
                  <a:lnTo>
                    <a:pt x="1746250" y="1780540"/>
                  </a:lnTo>
                  <a:lnTo>
                    <a:pt x="1780540" y="1780540"/>
                  </a:lnTo>
                  <a:lnTo>
                    <a:pt x="1775460" y="1775460"/>
                  </a:lnTo>
                  <a:close/>
                </a:path>
                <a:path w="2344420" h="2344420">
                  <a:moveTo>
                    <a:pt x="1769110" y="1769110"/>
                  </a:moveTo>
                  <a:lnTo>
                    <a:pt x="1734820" y="1769110"/>
                  </a:lnTo>
                  <a:lnTo>
                    <a:pt x="1739900" y="1774190"/>
                  </a:lnTo>
                  <a:lnTo>
                    <a:pt x="1774190" y="1774190"/>
                  </a:lnTo>
                  <a:lnTo>
                    <a:pt x="1769110" y="1769110"/>
                  </a:lnTo>
                  <a:close/>
                </a:path>
                <a:path w="2344420" h="2344420">
                  <a:moveTo>
                    <a:pt x="1762760" y="1762760"/>
                  </a:moveTo>
                  <a:lnTo>
                    <a:pt x="1728470" y="1762760"/>
                  </a:lnTo>
                  <a:lnTo>
                    <a:pt x="1733550" y="1767840"/>
                  </a:lnTo>
                  <a:lnTo>
                    <a:pt x="1767840" y="1767840"/>
                  </a:lnTo>
                  <a:lnTo>
                    <a:pt x="1762760" y="1762760"/>
                  </a:lnTo>
                  <a:close/>
                </a:path>
                <a:path w="2344420" h="2344420">
                  <a:moveTo>
                    <a:pt x="1756410" y="1756410"/>
                  </a:moveTo>
                  <a:lnTo>
                    <a:pt x="1722120" y="1756410"/>
                  </a:lnTo>
                  <a:lnTo>
                    <a:pt x="1727200" y="1761490"/>
                  </a:lnTo>
                  <a:lnTo>
                    <a:pt x="1761490" y="1761490"/>
                  </a:lnTo>
                  <a:lnTo>
                    <a:pt x="1756410" y="1756410"/>
                  </a:lnTo>
                  <a:close/>
                </a:path>
                <a:path w="2344420" h="2344420">
                  <a:moveTo>
                    <a:pt x="1750060" y="1750060"/>
                  </a:moveTo>
                  <a:lnTo>
                    <a:pt x="1715770" y="1750060"/>
                  </a:lnTo>
                  <a:lnTo>
                    <a:pt x="1720850" y="1755139"/>
                  </a:lnTo>
                  <a:lnTo>
                    <a:pt x="1755139" y="1755139"/>
                  </a:lnTo>
                  <a:lnTo>
                    <a:pt x="1750060" y="1750060"/>
                  </a:lnTo>
                  <a:close/>
                </a:path>
                <a:path w="2344420" h="2344420">
                  <a:moveTo>
                    <a:pt x="1743710" y="1743710"/>
                  </a:moveTo>
                  <a:lnTo>
                    <a:pt x="1709420" y="1743710"/>
                  </a:lnTo>
                  <a:lnTo>
                    <a:pt x="1714500" y="1748790"/>
                  </a:lnTo>
                  <a:lnTo>
                    <a:pt x="1748790" y="1748790"/>
                  </a:lnTo>
                  <a:lnTo>
                    <a:pt x="1743710" y="1743710"/>
                  </a:lnTo>
                  <a:close/>
                </a:path>
                <a:path w="2344420" h="2344420">
                  <a:moveTo>
                    <a:pt x="1535430" y="1535430"/>
                  </a:moveTo>
                  <a:lnTo>
                    <a:pt x="1501140" y="1535430"/>
                  </a:lnTo>
                  <a:lnTo>
                    <a:pt x="1708150" y="1742439"/>
                  </a:lnTo>
                  <a:lnTo>
                    <a:pt x="1742439" y="1742439"/>
                  </a:lnTo>
                  <a:lnTo>
                    <a:pt x="1535430" y="1535430"/>
                  </a:lnTo>
                  <a:close/>
                </a:path>
                <a:path w="2344420" h="2344420">
                  <a:moveTo>
                    <a:pt x="2225040" y="2225040"/>
                  </a:moveTo>
                  <a:lnTo>
                    <a:pt x="2190750" y="2225040"/>
                  </a:lnTo>
                  <a:lnTo>
                    <a:pt x="2236470" y="2270760"/>
                  </a:lnTo>
                  <a:lnTo>
                    <a:pt x="2270760" y="2270760"/>
                  </a:lnTo>
                  <a:lnTo>
                    <a:pt x="2225040" y="2225040"/>
                  </a:lnTo>
                  <a:close/>
                </a:path>
                <a:path w="2344420" h="2344420">
                  <a:moveTo>
                    <a:pt x="2270760" y="2270760"/>
                  </a:moveTo>
                  <a:lnTo>
                    <a:pt x="2236470" y="2270760"/>
                  </a:lnTo>
                  <a:lnTo>
                    <a:pt x="2310130" y="2344420"/>
                  </a:lnTo>
                  <a:lnTo>
                    <a:pt x="2344420" y="2344420"/>
                  </a:lnTo>
                  <a:lnTo>
                    <a:pt x="2270760" y="2270760"/>
                  </a:lnTo>
                  <a:close/>
                </a:path>
              </a:pathLst>
            </a:custGeom>
            <a:solidFill>
              <a:srgbClr val="EAEA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0" y="4474210"/>
              <a:ext cx="2378710" cy="2378710"/>
            </a:xfrm>
            <a:custGeom>
              <a:avLst/>
              <a:gdLst/>
              <a:ahLst/>
              <a:cxnLst/>
              <a:rect l="l" t="t" r="r" b="b"/>
              <a:pathLst>
                <a:path w="2378710" h="2378709">
                  <a:moveTo>
                    <a:pt x="0" y="0"/>
                  </a:moveTo>
                  <a:lnTo>
                    <a:pt x="0" y="5079"/>
                  </a:lnTo>
                  <a:lnTo>
                    <a:pt x="5079" y="5079"/>
                  </a:lnTo>
                  <a:lnTo>
                    <a:pt x="0" y="0"/>
                  </a:lnTo>
                  <a:close/>
                </a:path>
                <a:path w="2378710" h="2378709">
                  <a:moveTo>
                    <a:pt x="5080" y="5080"/>
                  </a:moveTo>
                  <a:lnTo>
                    <a:pt x="0" y="5080"/>
                  </a:lnTo>
                  <a:lnTo>
                    <a:pt x="0" y="11430"/>
                  </a:lnTo>
                  <a:lnTo>
                    <a:pt x="11429" y="11430"/>
                  </a:lnTo>
                  <a:lnTo>
                    <a:pt x="5080" y="5080"/>
                  </a:lnTo>
                  <a:close/>
                </a:path>
                <a:path w="2378710" h="2378709">
                  <a:moveTo>
                    <a:pt x="11430" y="11430"/>
                  </a:moveTo>
                  <a:lnTo>
                    <a:pt x="0" y="11430"/>
                  </a:lnTo>
                  <a:lnTo>
                    <a:pt x="0" y="17780"/>
                  </a:lnTo>
                  <a:lnTo>
                    <a:pt x="17779" y="17780"/>
                  </a:lnTo>
                  <a:lnTo>
                    <a:pt x="11430" y="11430"/>
                  </a:lnTo>
                  <a:close/>
                </a:path>
                <a:path w="2378710" h="2378709">
                  <a:moveTo>
                    <a:pt x="17780" y="17780"/>
                  </a:moveTo>
                  <a:lnTo>
                    <a:pt x="0" y="17780"/>
                  </a:lnTo>
                  <a:lnTo>
                    <a:pt x="0" y="24130"/>
                  </a:lnTo>
                  <a:lnTo>
                    <a:pt x="24129" y="24130"/>
                  </a:lnTo>
                  <a:lnTo>
                    <a:pt x="17780" y="17780"/>
                  </a:lnTo>
                  <a:close/>
                </a:path>
                <a:path w="2378710" h="2378709">
                  <a:moveTo>
                    <a:pt x="24130" y="24130"/>
                  </a:moveTo>
                  <a:lnTo>
                    <a:pt x="0" y="24130"/>
                  </a:lnTo>
                  <a:lnTo>
                    <a:pt x="0" y="30480"/>
                  </a:lnTo>
                  <a:lnTo>
                    <a:pt x="30479" y="30480"/>
                  </a:lnTo>
                  <a:lnTo>
                    <a:pt x="24130" y="24130"/>
                  </a:lnTo>
                  <a:close/>
                </a:path>
                <a:path w="2378710" h="2378709">
                  <a:moveTo>
                    <a:pt x="30480" y="30480"/>
                  </a:moveTo>
                  <a:lnTo>
                    <a:pt x="0" y="30480"/>
                  </a:lnTo>
                  <a:lnTo>
                    <a:pt x="0" y="34290"/>
                  </a:lnTo>
                  <a:lnTo>
                    <a:pt x="2539" y="36830"/>
                  </a:lnTo>
                  <a:lnTo>
                    <a:pt x="36829" y="36830"/>
                  </a:lnTo>
                  <a:lnTo>
                    <a:pt x="30480" y="30480"/>
                  </a:lnTo>
                  <a:close/>
                </a:path>
                <a:path w="2378710" h="2378709">
                  <a:moveTo>
                    <a:pt x="36830" y="36830"/>
                  </a:moveTo>
                  <a:lnTo>
                    <a:pt x="2540" y="36830"/>
                  </a:lnTo>
                  <a:lnTo>
                    <a:pt x="15240" y="49530"/>
                  </a:lnTo>
                  <a:lnTo>
                    <a:pt x="49530" y="49530"/>
                  </a:lnTo>
                  <a:lnTo>
                    <a:pt x="36830" y="36830"/>
                  </a:lnTo>
                  <a:close/>
                </a:path>
                <a:path w="2378710" h="2378709">
                  <a:moveTo>
                    <a:pt x="49530" y="49530"/>
                  </a:moveTo>
                  <a:lnTo>
                    <a:pt x="15240" y="49530"/>
                  </a:lnTo>
                  <a:lnTo>
                    <a:pt x="27939" y="62230"/>
                  </a:lnTo>
                  <a:lnTo>
                    <a:pt x="62229" y="62230"/>
                  </a:lnTo>
                  <a:lnTo>
                    <a:pt x="49530" y="49530"/>
                  </a:lnTo>
                  <a:close/>
                </a:path>
                <a:path w="2378710" h="2378709">
                  <a:moveTo>
                    <a:pt x="62230" y="62230"/>
                  </a:moveTo>
                  <a:lnTo>
                    <a:pt x="27940" y="62230"/>
                  </a:lnTo>
                  <a:lnTo>
                    <a:pt x="34289" y="68580"/>
                  </a:lnTo>
                  <a:lnTo>
                    <a:pt x="68579" y="68580"/>
                  </a:lnTo>
                  <a:lnTo>
                    <a:pt x="62230" y="62230"/>
                  </a:lnTo>
                  <a:close/>
                </a:path>
                <a:path w="2378710" h="2378709">
                  <a:moveTo>
                    <a:pt x="68580" y="68580"/>
                  </a:moveTo>
                  <a:lnTo>
                    <a:pt x="34290" y="68580"/>
                  </a:lnTo>
                  <a:lnTo>
                    <a:pt x="46990" y="81280"/>
                  </a:lnTo>
                  <a:lnTo>
                    <a:pt x="81280" y="81280"/>
                  </a:lnTo>
                  <a:lnTo>
                    <a:pt x="68580" y="68580"/>
                  </a:lnTo>
                  <a:close/>
                </a:path>
                <a:path w="2378710" h="2378709">
                  <a:moveTo>
                    <a:pt x="81280" y="81280"/>
                  </a:moveTo>
                  <a:lnTo>
                    <a:pt x="46990" y="81280"/>
                  </a:lnTo>
                  <a:lnTo>
                    <a:pt x="59689" y="93980"/>
                  </a:lnTo>
                  <a:lnTo>
                    <a:pt x="93979" y="93980"/>
                  </a:lnTo>
                  <a:lnTo>
                    <a:pt x="81280" y="81280"/>
                  </a:lnTo>
                  <a:close/>
                </a:path>
                <a:path w="2378710" h="2378709">
                  <a:moveTo>
                    <a:pt x="93980" y="93980"/>
                  </a:moveTo>
                  <a:lnTo>
                    <a:pt x="59690" y="93980"/>
                  </a:lnTo>
                  <a:lnTo>
                    <a:pt x="66039" y="100330"/>
                  </a:lnTo>
                  <a:lnTo>
                    <a:pt x="100329" y="100330"/>
                  </a:lnTo>
                  <a:lnTo>
                    <a:pt x="93980" y="93980"/>
                  </a:lnTo>
                  <a:close/>
                </a:path>
                <a:path w="2378710" h="2378709">
                  <a:moveTo>
                    <a:pt x="100330" y="100330"/>
                  </a:moveTo>
                  <a:lnTo>
                    <a:pt x="66040" y="100330"/>
                  </a:lnTo>
                  <a:lnTo>
                    <a:pt x="78740" y="113030"/>
                  </a:lnTo>
                  <a:lnTo>
                    <a:pt x="113030" y="113030"/>
                  </a:lnTo>
                  <a:lnTo>
                    <a:pt x="100330" y="100330"/>
                  </a:lnTo>
                  <a:close/>
                </a:path>
                <a:path w="2378710" h="2378709">
                  <a:moveTo>
                    <a:pt x="113030" y="113030"/>
                  </a:moveTo>
                  <a:lnTo>
                    <a:pt x="78740" y="113030"/>
                  </a:lnTo>
                  <a:lnTo>
                    <a:pt x="85089" y="119380"/>
                  </a:lnTo>
                  <a:lnTo>
                    <a:pt x="119379" y="119380"/>
                  </a:lnTo>
                  <a:lnTo>
                    <a:pt x="113030" y="113030"/>
                  </a:lnTo>
                  <a:close/>
                </a:path>
                <a:path w="2378710" h="2378709">
                  <a:moveTo>
                    <a:pt x="119380" y="119380"/>
                  </a:moveTo>
                  <a:lnTo>
                    <a:pt x="85090" y="119380"/>
                  </a:lnTo>
                  <a:lnTo>
                    <a:pt x="91439" y="125730"/>
                  </a:lnTo>
                  <a:lnTo>
                    <a:pt x="125729" y="125730"/>
                  </a:lnTo>
                  <a:lnTo>
                    <a:pt x="119380" y="119380"/>
                  </a:lnTo>
                  <a:close/>
                </a:path>
                <a:path w="2378710" h="2378709">
                  <a:moveTo>
                    <a:pt x="125730" y="125730"/>
                  </a:moveTo>
                  <a:lnTo>
                    <a:pt x="91440" y="125730"/>
                  </a:lnTo>
                  <a:lnTo>
                    <a:pt x="97790" y="132080"/>
                  </a:lnTo>
                  <a:lnTo>
                    <a:pt x="132080" y="132080"/>
                  </a:lnTo>
                  <a:lnTo>
                    <a:pt x="125730" y="125730"/>
                  </a:lnTo>
                  <a:close/>
                </a:path>
                <a:path w="2378710" h="2378709">
                  <a:moveTo>
                    <a:pt x="132080" y="132080"/>
                  </a:moveTo>
                  <a:lnTo>
                    <a:pt x="97790" y="132080"/>
                  </a:lnTo>
                  <a:lnTo>
                    <a:pt x="104139" y="138430"/>
                  </a:lnTo>
                  <a:lnTo>
                    <a:pt x="138429" y="138430"/>
                  </a:lnTo>
                  <a:lnTo>
                    <a:pt x="132080" y="132080"/>
                  </a:lnTo>
                  <a:close/>
                </a:path>
                <a:path w="2378710" h="2378709">
                  <a:moveTo>
                    <a:pt x="138430" y="138430"/>
                  </a:moveTo>
                  <a:lnTo>
                    <a:pt x="104140" y="138430"/>
                  </a:lnTo>
                  <a:lnTo>
                    <a:pt x="110490" y="144780"/>
                  </a:lnTo>
                  <a:lnTo>
                    <a:pt x="144780" y="144780"/>
                  </a:lnTo>
                  <a:lnTo>
                    <a:pt x="138430" y="138430"/>
                  </a:lnTo>
                  <a:close/>
                </a:path>
                <a:path w="2378710" h="2378709">
                  <a:moveTo>
                    <a:pt x="144780" y="144780"/>
                  </a:moveTo>
                  <a:lnTo>
                    <a:pt x="110490" y="144780"/>
                  </a:lnTo>
                  <a:lnTo>
                    <a:pt x="116839" y="151130"/>
                  </a:lnTo>
                  <a:lnTo>
                    <a:pt x="151129" y="151130"/>
                  </a:lnTo>
                  <a:lnTo>
                    <a:pt x="144780" y="144780"/>
                  </a:lnTo>
                  <a:close/>
                </a:path>
                <a:path w="2378710" h="2378709">
                  <a:moveTo>
                    <a:pt x="151130" y="151130"/>
                  </a:moveTo>
                  <a:lnTo>
                    <a:pt x="116840" y="151130"/>
                  </a:lnTo>
                  <a:lnTo>
                    <a:pt x="123189" y="157480"/>
                  </a:lnTo>
                  <a:lnTo>
                    <a:pt x="157479" y="157480"/>
                  </a:lnTo>
                  <a:lnTo>
                    <a:pt x="151130" y="151130"/>
                  </a:lnTo>
                  <a:close/>
                </a:path>
                <a:path w="2378710" h="2378709">
                  <a:moveTo>
                    <a:pt x="157480" y="157480"/>
                  </a:moveTo>
                  <a:lnTo>
                    <a:pt x="123190" y="157480"/>
                  </a:lnTo>
                  <a:lnTo>
                    <a:pt x="129540" y="163830"/>
                  </a:lnTo>
                  <a:lnTo>
                    <a:pt x="163830" y="163830"/>
                  </a:lnTo>
                  <a:lnTo>
                    <a:pt x="157480" y="157480"/>
                  </a:lnTo>
                  <a:close/>
                </a:path>
                <a:path w="2378710" h="2378709">
                  <a:moveTo>
                    <a:pt x="163830" y="163830"/>
                  </a:moveTo>
                  <a:lnTo>
                    <a:pt x="129540" y="163830"/>
                  </a:lnTo>
                  <a:lnTo>
                    <a:pt x="135889" y="170180"/>
                  </a:lnTo>
                  <a:lnTo>
                    <a:pt x="170179" y="170180"/>
                  </a:lnTo>
                  <a:lnTo>
                    <a:pt x="163830" y="163830"/>
                  </a:lnTo>
                  <a:close/>
                </a:path>
                <a:path w="2378710" h="2378709">
                  <a:moveTo>
                    <a:pt x="170180" y="170180"/>
                  </a:moveTo>
                  <a:lnTo>
                    <a:pt x="135890" y="170180"/>
                  </a:lnTo>
                  <a:lnTo>
                    <a:pt x="142239" y="176530"/>
                  </a:lnTo>
                  <a:lnTo>
                    <a:pt x="176529" y="176530"/>
                  </a:lnTo>
                  <a:lnTo>
                    <a:pt x="170180" y="170180"/>
                  </a:lnTo>
                  <a:close/>
                </a:path>
                <a:path w="2378710" h="2378709">
                  <a:moveTo>
                    <a:pt x="176530" y="176530"/>
                  </a:moveTo>
                  <a:lnTo>
                    <a:pt x="142240" y="176530"/>
                  </a:lnTo>
                  <a:lnTo>
                    <a:pt x="148589" y="182880"/>
                  </a:lnTo>
                  <a:lnTo>
                    <a:pt x="182879" y="182880"/>
                  </a:lnTo>
                  <a:lnTo>
                    <a:pt x="176530" y="176530"/>
                  </a:lnTo>
                  <a:close/>
                </a:path>
                <a:path w="2378710" h="2378709">
                  <a:moveTo>
                    <a:pt x="182880" y="182880"/>
                  </a:moveTo>
                  <a:lnTo>
                    <a:pt x="148590" y="182880"/>
                  </a:lnTo>
                  <a:lnTo>
                    <a:pt x="154939" y="189230"/>
                  </a:lnTo>
                  <a:lnTo>
                    <a:pt x="189229" y="189230"/>
                  </a:lnTo>
                  <a:lnTo>
                    <a:pt x="182880" y="182880"/>
                  </a:lnTo>
                  <a:close/>
                </a:path>
                <a:path w="2378710" h="2378709">
                  <a:moveTo>
                    <a:pt x="189230" y="189230"/>
                  </a:moveTo>
                  <a:lnTo>
                    <a:pt x="154940" y="189230"/>
                  </a:lnTo>
                  <a:lnTo>
                    <a:pt x="161289" y="195580"/>
                  </a:lnTo>
                  <a:lnTo>
                    <a:pt x="195579" y="195580"/>
                  </a:lnTo>
                  <a:lnTo>
                    <a:pt x="189230" y="189230"/>
                  </a:lnTo>
                  <a:close/>
                </a:path>
                <a:path w="2378710" h="2378709">
                  <a:moveTo>
                    <a:pt x="195580" y="195580"/>
                  </a:moveTo>
                  <a:lnTo>
                    <a:pt x="161290" y="195580"/>
                  </a:lnTo>
                  <a:lnTo>
                    <a:pt x="167639" y="201930"/>
                  </a:lnTo>
                  <a:lnTo>
                    <a:pt x="201929" y="201930"/>
                  </a:lnTo>
                  <a:lnTo>
                    <a:pt x="195580" y="195580"/>
                  </a:lnTo>
                  <a:close/>
                </a:path>
                <a:path w="2378710" h="2378709">
                  <a:moveTo>
                    <a:pt x="201930" y="201930"/>
                  </a:moveTo>
                  <a:lnTo>
                    <a:pt x="167640" y="201930"/>
                  </a:lnTo>
                  <a:lnTo>
                    <a:pt x="186689" y="220980"/>
                  </a:lnTo>
                  <a:lnTo>
                    <a:pt x="220979" y="220980"/>
                  </a:lnTo>
                  <a:lnTo>
                    <a:pt x="201930" y="201930"/>
                  </a:lnTo>
                  <a:close/>
                </a:path>
                <a:path w="2378710" h="2378709">
                  <a:moveTo>
                    <a:pt x="220980" y="220980"/>
                  </a:moveTo>
                  <a:lnTo>
                    <a:pt x="186690" y="220980"/>
                  </a:lnTo>
                  <a:lnTo>
                    <a:pt x="199389" y="233680"/>
                  </a:lnTo>
                  <a:lnTo>
                    <a:pt x="233679" y="233680"/>
                  </a:lnTo>
                  <a:lnTo>
                    <a:pt x="220980" y="220980"/>
                  </a:lnTo>
                  <a:close/>
                </a:path>
                <a:path w="2378710" h="2378709">
                  <a:moveTo>
                    <a:pt x="233680" y="233680"/>
                  </a:moveTo>
                  <a:lnTo>
                    <a:pt x="199390" y="233680"/>
                  </a:lnTo>
                  <a:lnTo>
                    <a:pt x="231139" y="265430"/>
                  </a:lnTo>
                  <a:lnTo>
                    <a:pt x="265429" y="265430"/>
                  </a:lnTo>
                  <a:lnTo>
                    <a:pt x="233680" y="233680"/>
                  </a:lnTo>
                  <a:close/>
                </a:path>
                <a:path w="2378710" h="2378709">
                  <a:moveTo>
                    <a:pt x="265430" y="265430"/>
                  </a:moveTo>
                  <a:lnTo>
                    <a:pt x="231140" y="265430"/>
                  </a:lnTo>
                  <a:lnTo>
                    <a:pt x="237489" y="271780"/>
                  </a:lnTo>
                  <a:lnTo>
                    <a:pt x="271779" y="271780"/>
                  </a:lnTo>
                  <a:lnTo>
                    <a:pt x="265430" y="265430"/>
                  </a:lnTo>
                  <a:close/>
                </a:path>
                <a:path w="2378710" h="2378709">
                  <a:moveTo>
                    <a:pt x="271780" y="271780"/>
                  </a:moveTo>
                  <a:lnTo>
                    <a:pt x="237490" y="271780"/>
                  </a:lnTo>
                  <a:lnTo>
                    <a:pt x="262889" y="297180"/>
                  </a:lnTo>
                  <a:lnTo>
                    <a:pt x="297179" y="297180"/>
                  </a:lnTo>
                  <a:lnTo>
                    <a:pt x="271780" y="271780"/>
                  </a:lnTo>
                  <a:close/>
                </a:path>
                <a:path w="2378710" h="2378709">
                  <a:moveTo>
                    <a:pt x="297180" y="297180"/>
                  </a:moveTo>
                  <a:lnTo>
                    <a:pt x="262890" y="297180"/>
                  </a:lnTo>
                  <a:lnTo>
                    <a:pt x="269239" y="303530"/>
                  </a:lnTo>
                  <a:lnTo>
                    <a:pt x="303529" y="303530"/>
                  </a:lnTo>
                  <a:lnTo>
                    <a:pt x="297180" y="297180"/>
                  </a:lnTo>
                  <a:close/>
                </a:path>
                <a:path w="2378710" h="2378709">
                  <a:moveTo>
                    <a:pt x="303530" y="303530"/>
                  </a:moveTo>
                  <a:lnTo>
                    <a:pt x="269240" y="303530"/>
                  </a:lnTo>
                  <a:lnTo>
                    <a:pt x="275589" y="309880"/>
                  </a:lnTo>
                  <a:lnTo>
                    <a:pt x="309879" y="309880"/>
                  </a:lnTo>
                  <a:lnTo>
                    <a:pt x="303530" y="303530"/>
                  </a:lnTo>
                  <a:close/>
                </a:path>
                <a:path w="2378710" h="2378709">
                  <a:moveTo>
                    <a:pt x="309880" y="309880"/>
                  </a:moveTo>
                  <a:lnTo>
                    <a:pt x="275590" y="309880"/>
                  </a:lnTo>
                  <a:lnTo>
                    <a:pt x="281939" y="316230"/>
                  </a:lnTo>
                  <a:lnTo>
                    <a:pt x="316229" y="316230"/>
                  </a:lnTo>
                  <a:lnTo>
                    <a:pt x="309880" y="309880"/>
                  </a:lnTo>
                  <a:close/>
                </a:path>
                <a:path w="2378710" h="2378709">
                  <a:moveTo>
                    <a:pt x="316230" y="316230"/>
                  </a:moveTo>
                  <a:lnTo>
                    <a:pt x="281940" y="316230"/>
                  </a:lnTo>
                  <a:lnTo>
                    <a:pt x="288289" y="322580"/>
                  </a:lnTo>
                  <a:lnTo>
                    <a:pt x="322579" y="322580"/>
                  </a:lnTo>
                  <a:lnTo>
                    <a:pt x="316230" y="316230"/>
                  </a:lnTo>
                  <a:close/>
                </a:path>
                <a:path w="2378710" h="2378709">
                  <a:moveTo>
                    <a:pt x="322580" y="322580"/>
                  </a:moveTo>
                  <a:lnTo>
                    <a:pt x="288290" y="322580"/>
                  </a:lnTo>
                  <a:lnTo>
                    <a:pt x="294639" y="328930"/>
                  </a:lnTo>
                  <a:lnTo>
                    <a:pt x="328929" y="328930"/>
                  </a:lnTo>
                  <a:lnTo>
                    <a:pt x="322580" y="322580"/>
                  </a:lnTo>
                  <a:close/>
                </a:path>
                <a:path w="2378710" h="2378709">
                  <a:moveTo>
                    <a:pt x="328930" y="328930"/>
                  </a:moveTo>
                  <a:lnTo>
                    <a:pt x="294640" y="328930"/>
                  </a:lnTo>
                  <a:lnTo>
                    <a:pt x="300989" y="335280"/>
                  </a:lnTo>
                  <a:lnTo>
                    <a:pt x="335279" y="335280"/>
                  </a:lnTo>
                  <a:lnTo>
                    <a:pt x="328930" y="328930"/>
                  </a:lnTo>
                  <a:close/>
                </a:path>
                <a:path w="2378710" h="2378709">
                  <a:moveTo>
                    <a:pt x="335280" y="335280"/>
                  </a:moveTo>
                  <a:lnTo>
                    <a:pt x="300990" y="335280"/>
                  </a:lnTo>
                  <a:lnTo>
                    <a:pt x="307340" y="341630"/>
                  </a:lnTo>
                  <a:lnTo>
                    <a:pt x="341630" y="341630"/>
                  </a:lnTo>
                  <a:lnTo>
                    <a:pt x="335280" y="335280"/>
                  </a:lnTo>
                  <a:close/>
                </a:path>
                <a:path w="2378710" h="2378709">
                  <a:moveTo>
                    <a:pt x="341630" y="341630"/>
                  </a:moveTo>
                  <a:lnTo>
                    <a:pt x="307340" y="341630"/>
                  </a:lnTo>
                  <a:lnTo>
                    <a:pt x="313689" y="347980"/>
                  </a:lnTo>
                  <a:lnTo>
                    <a:pt x="347979" y="347980"/>
                  </a:lnTo>
                  <a:lnTo>
                    <a:pt x="341630" y="341630"/>
                  </a:lnTo>
                  <a:close/>
                </a:path>
                <a:path w="2378710" h="2378709">
                  <a:moveTo>
                    <a:pt x="347980" y="347980"/>
                  </a:moveTo>
                  <a:lnTo>
                    <a:pt x="313690" y="347980"/>
                  </a:lnTo>
                  <a:lnTo>
                    <a:pt x="320039" y="354330"/>
                  </a:lnTo>
                  <a:lnTo>
                    <a:pt x="354329" y="354330"/>
                  </a:lnTo>
                  <a:lnTo>
                    <a:pt x="347980" y="347980"/>
                  </a:lnTo>
                  <a:close/>
                </a:path>
                <a:path w="2378710" h="2378709">
                  <a:moveTo>
                    <a:pt x="354330" y="354330"/>
                  </a:moveTo>
                  <a:lnTo>
                    <a:pt x="320040" y="354330"/>
                  </a:lnTo>
                  <a:lnTo>
                    <a:pt x="326389" y="360680"/>
                  </a:lnTo>
                  <a:lnTo>
                    <a:pt x="360679" y="360680"/>
                  </a:lnTo>
                  <a:lnTo>
                    <a:pt x="354330" y="354330"/>
                  </a:lnTo>
                  <a:close/>
                </a:path>
                <a:path w="2378710" h="2378709">
                  <a:moveTo>
                    <a:pt x="360680" y="360680"/>
                  </a:moveTo>
                  <a:lnTo>
                    <a:pt x="326390" y="360680"/>
                  </a:lnTo>
                  <a:lnTo>
                    <a:pt x="332739" y="367030"/>
                  </a:lnTo>
                  <a:lnTo>
                    <a:pt x="367029" y="367030"/>
                  </a:lnTo>
                  <a:lnTo>
                    <a:pt x="360680" y="360680"/>
                  </a:lnTo>
                  <a:close/>
                </a:path>
                <a:path w="2378710" h="2378709">
                  <a:moveTo>
                    <a:pt x="367030" y="367030"/>
                  </a:moveTo>
                  <a:lnTo>
                    <a:pt x="332740" y="367030"/>
                  </a:lnTo>
                  <a:lnTo>
                    <a:pt x="339089" y="373380"/>
                  </a:lnTo>
                  <a:lnTo>
                    <a:pt x="373379" y="373380"/>
                  </a:lnTo>
                  <a:lnTo>
                    <a:pt x="367030" y="367030"/>
                  </a:lnTo>
                  <a:close/>
                </a:path>
                <a:path w="2378710" h="2378709">
                  <a:moveTo>
                    <a:pt x="373380" y="373380"/>
                  </a:moveTo>
                  <a:lnTo>
                    <a:pt x="339090" y="373380"/>
                  </a:lnTo>
                  <a:lnTo>
                    <a:pt x="345439" y="379730"/>
                  </a:lnTo>
                  <a:lnTo>
                    <a:pt x="379729" y="379730"/>
                  </a:lnTo>
                  <a:lnTo>
                    <a:pt x="373380" y="373380"/>
                  </a:lnTo>
                  <a:close/>
                </a:path>
                <a:path w="2378710" h="2378709">
                  <a:moveTo>
                    <a:pt x="379730" y="379730"/>
                  </a:moveTo>
                  <a:lnTo>
                    <a:pt x="345440" y="379730"/>
                  </a:lnTo>
                  <a:lnTo>
                    <a:pt x="351789" y="386080"/>
                  </a:lnTo>
                  <a:lnTo>
                    <a:pt x="386079" y="386080"/>
                  </a:lnTo>
                  <a:lnTo>
                    <a:pt x="379730" y="379730"/>
                  </a:lnTo>
                  <a:close/>
                </a:path>
                <a:path w="2378710" h="2378709">
                  <a:moveTo>
                    <a:pt x="386080" y="386080"/>
                  </a:moveTo>
                  <a:lnTo>
                    <a:pt x="351790" y="386080"/>
                  </a:lnTo>
                  <a:lnTo>
                    <a:pt x="358139" y="392430"/>
                  </a:lnTo>
                  <a:lnTo>
                    <a:pt x="392429" y="392430"/>
                  </a:lnTo>
                  <a:lnTo>
                    <a:pt x="386080" y="386080"/>
                  </a:lnTo>
                  <a:close/>
                </a:path>
                <a:path w="2378710" h="2378709">
                  <a:moveTo>
                    <a:pt x="392430" y="392430"/>
                  </a:moveTo>
                  <a:lnTo>
                    <a:pt x="358140" y="392430"/>
                  </a:lnTo>
                  <a:lnTo>
                    <a:pt x="364489" y="398780"/>
                  </a:lnTo>
                  <a:lnTo>
                    <a:pt x="398780" y="398780"/>
                  </a:lnTo>
                  <a:lnTo>
                    <a:pt x="392430" y="392430"/>
                  </a:lnTo>
                  <a:close/>
                </a:path>
                <a:path w="2378710" h="2378709">
                  <a:moveTo>
                    <a:pt x="398780" y="398780"/>
                  </a:moveTo>
                  <a:lnTo>
                    <a:pt x="364490" y="398780"/>
                  </a:lnTo>
                  <a:lnTo>
                    <a:pt x="370839" y="405130"/>
                  </a:lnTo>
                  <a:lnTo>
                    <a:pt x="405129" y="405130"/>
                  </a:lnTo>
                  <a:lnTo>
                    <a:pt x="398780" y="398780"/>
                  </a:lnTo>
                  <a:close/>
                </a:path>
                <a:path w="2378710" h="2378709">
                  <a:moveTo>
                    <a:pt x="405130" y="405130"/>
                  </a:moveTo>
                  <a:lnTo>
                    <a:pt x="370840" y="405130"/>
                  </a:lnTo>
                  <a:lnTo>
                    <a:pt x="377189" y="411480"/>
                  </a:lnTo>
                  <a:lnTo>
                    <a:pt x="411479" y="411480"/>
                  </a:lnTo>
                  <a:lnTo>
                    <a:pt x="405130" y="405130"/>
                  </a:lnTo>
                  <a:close/>
                </a:path>
                <a:path w="2378710" h="2378709">
                  <a:moveTo>
                    <a:pt x="411480" y="411480"/>
                  </a:moveTo>
                  <a:lnTo>
                    <a:pt x="377190" y="411480"/>
                  </a:lnTo>
                  <a:lnTo>
                    <a:pt x="383540" y="417830"/>
                  </a:lnTo>
                  <a:lnTo>
                    <a:pt x="417830" y="417830"/>
                  </a:lnTo>
                  <a:lnTo>
                    <a:pt x="411480" y="411480"/>
                  </a:lnTo>
                  <a:close/>
                </a:path>
                <a:path w="2378710" h="2378709">
                  <a:moveTo>
                    <a:pt x="417830" y="417830"/>
                  </a:moveTo>
                  <a:lnTo>
                    <a:pt x="383540" y="417830"/>
                  </a:lnTo>
                  <a:lnTo>
                    <a:pt x="389889" y="424180"/>
                  </a:lnTo>
                  <a:lnTo>
                    <a:pt x="424179" y="424180"/>
                  </a:lnTo>
                  <a:lnTo>
                    <a:pt x="417830" y="417830"/>
                  </a:lnTo>
                  <a:close/>
                </a:path>
                <a:path w="2378710" h="2378709">
                  <a:moveTo>
                    <a:pt x="424180" y="424180"/>
                  </a:moveTo>
                  <a:lnTo>
                    <a:pt x="389890" y="424180"/>
                  </a:lnTo>
                  <a:lnTo>
                    <a:pt x="396239" y="430530"/>
                  </a:lnTo>
                  <a:lnTo>
                    <a:pt x="430530" y="430530"/>
                  </a:lnTo>
                  <a:lnTo>
                    <a:pt x="424180" y="424180"/>
                  </a:lnTo>
                  <a:close/>
                </a:path>
                <a:path w="2378710" h="2378709">
                  <a:moveTo>
                    <a:pt x="430530" y="430530"/>
                  </a:moveTo>
                  <a:lnTo>
                    <a:pt x="396240" y="430530"/>
                  </a:lnTo>
                  <a:lnTo>
                    <a:pt x="402589" y="436880"/>
                  </a:lnTo>
                  <a:lnTo>
                    <a:pt x="436879" y="436880"/>
                  </a:lnTo>
                  <a:lnTo>
                    <a:pt x="430530" y="430530"/>
                  </a:lnTo>
                  <a:close/>
                </a:path>
                <a:path w="2378710" h="2378709">
                  <a:moveTo>
                    <a:pt x="436880" y="436880"/>
                  </a:moveTo>
                  <a:lnTo>
                    <a:pt x="402590" y="436880"/>
                  </a:lnTo>
                  <a:lnTo>
                    <a:pt x="408939" y="443230"/>
                  </a:lnTo>
                  <a:lnTo>
                    <a:pt x="443229" y="443230"/>
                  </a:lnTo>
                  <a:lnTo>
                    <a:pt x="436880" y="436880"/>
                  </a:lnTo>
                  <a:close/>
                </a:path>
                <a:path w="2378710" h="2378709">
                  <a:moveTo>
                    <a:pt x="443230" y="443230"/>
                  </a:moveTo>
                  <a:lnTo>
                    <a:pt x="408940" y="443230"/>
                  </a:lnTo>
                  <a:lnTo>
                    <a:pt x="415289" y="449580"/>
                  </a:lnTo>
                  <a:lnTo>
                    <a:pt x="449579" y="449580"/>
                  </a:lnTo>
                  <a:lnTo>
                    <a:pt x="443230" y="443230"/>
                  </a:lnTo>
                  <a:close/>
                </a:path>
                <a:path w="2378710" h="2378709">
                  <a:moveTo>
                    <a:pt x="449580" y="449580"/>
                  </a:moveTo>
                  <a:lnTo>
                    <a:pt x="415290" y="449580"/>
                  </a:lnTo>
                  <a:lnTo>
                    <a:pt x="421639" y="455930"/>
                  </a:lnTo>
                  <a:lnTo>
                    <a:pt x="455929" y="455930"/>
                  </a:lnTo>
                  <a:lnTo>
                    <a:pt x="449580" y="449580"/>
                  </a:lnTo>
                  <a:close/>
                </a:path>
                <a:path w="2378710" h="2378709">
                  <a:moveTo>
                    <a:pt x="455930" y="455930"/>
                  </a:moveTo>
                  <a:lnTo>
                    <a:pt x="421640" y="455930"/>
                  </a:lnTo>
                  <a:lnTo>
                    <a:pt x="427989" y="462280"/>
                  </a:lnTo>
                  <a:lnTo>
                    <a:pt x="462280" y="462280"/>
                  </a:lnTo>
                  <a:lnTo>
                    <a:pt x="455930" y="455930"/>
                  </a:lnTo>
                  <a:close/>
                </a:path>
                <a:path w="2378710" h="2378709">
                  <a:moveTo>
                    <a:pt x="462280" y="462280"/>
                  </a:moveTo>
                  <a:lnTo>
                    <a:pt x="427990" y="462280"/>
                  </a:lnTo>
                  <a:lnTo>
                    <a:pt x="434340" y="468630"/>
                  </a:lnTo>
                  <a:lnTo>
                    <a:pt x="468630" y="468630"/>
                  </a:lnTo>
                  <a:lnTo>
                    <a:pt x="462280" y="462280"/>
                  </a:lnTo>
                  <a:close/>
                </a:path>
                <a:path w="2378710" h="2378709">
                  <a:moveTo>
                    <a:pt x="468630" y="468630"/>
                  </a:moveTo>
                  <a:lnTo>
                    <a:pt x="434340" y="468630"/>
                  </a:lnTo>
                  <a:lnTo>
                    <a:pt x="440689" y="474980"/>
                  </a:lnTo>
                  <a:lnTo>
                    <a:pt x="474979" y="474980"/>
                  </a:lnTo>
                  <a:lnTo>
                    <a:pt x="468630" y="468630"/>
                  </a:lnTo>
                  <a:close/>
                </a:path>
                <a:path w="2378710" h="2378709">
                  <a:moveTo>
                    <a:pt x="474980" y="474980"/>
                  </a:moveTo>
                  <a:lnTo>
                    <a:pt x="440690" y="474980"/>
                  </a:lnTo>
                  <a:lnTo>
                    <a:pt x="453389" y="487680"/>
                  </a:lnTo>
                  <a:lnTo>
                    <a:pt x="487680" y="487680"/>
                  </a:lnTo>
                  <a:lnTo>
                    <a:pt x="474980" y="474980"/>
                  </a:lnTo>
                  <a:close/>
                </a:path>
                <a:path w="2378710" h="2378709">
                  <a:moveTo>
                    <a:pt x="487680" y="487680"/>
                  </a:moveTo>
                  <a:lnTo>
                    <a:pt x="453390" y="487680"/>
                  </a:lnTo>
                  <a:lnTo>
                    <a:pt x="459739" y="494030"/>
                  </a:lnTo>
                  <a:lnTo>
                    <a:pt x="494029" y="494030"/>
                  </a:lnTo>
                  <a:lnTo>
                    <a:pt x="487680" y="487680"/>
                  </a:lnTo>
                  <a:close/>
                </a:path>
                <a:path w="2378710" h="2378709">
                  <a:moveTo>
                    <a:pt x="494030" y="494030"/>
                  </a:moveTo>
                  <a:lnTo>
                    <a:pt x="459740" y="494030"/>
                  </a:lnTo>
                  <a:lnTo>
                    <a:pt x="472439" y="506730"/>
                  </a:lnTo>
                  <a:lnTo>
                    <a:pt x="506729" y="506730"/>
                  </a:lnTo>
                  <a:lnTo>
                    <a:pt x="494030" y="494030"/>
                  </a:lnTo>
                  <a:close/>
                </a:path>
                <a:path w="2378710" h="2378709">
                  <a:moveTo>
                    <a:pt x="506730" y="506730"/>
                  </a:moveTo>
                  <a:lnTo>
                    <a:pt x="472440" y="506730"/>
                  </a:lnTo>
                  <a:lnTo>
                    <a:pt x="478789" y="513080"/>
                  </a:lnTo>
                  <a:lnTo>
                    <a:pt x="513079" y="513080"/>
                  </a:lnTo>
                  <a:lnTo>
                    <a:pt x="506730" y="506730"/>
                  </a:lnTo>
                  <a:close/>
                </a:path>
                <a:path w="2378710" h="2378709">
                  <a:moveTo>
                    <a:pt x="513080" y="513080"/>
                  </a:moveTo>
                  <a:lnTo>
                    <a:pt x="478790" y="513080"/>
                  </a:lnTo>
                  <a:lnTo>
                    <a:pt x="485139" y="519430"/>
                  </a:lnTo>
                  <a:lnTo>
                    <a:pt x="519430" y="519430"/>
                  </a:lnTo>
                  <a:lnTo>
                    <a:pt x="513080" y="513080"/>
                  </a:lnTo>
                  <a:close/>
                </a:path>
                <a:path w="2378710" h="2378709">
                  <a:moveTo>
                    <a:pt x="519430" y="519430"/>
                  </a:moveTo>
                  <a:lnTo>
                    <a:pt x="485140" y="519430"/>
                  </a:lnTo>
                  <a:lnTo>
                    <a:pt x="491489" y="525780"/>
                  </a:lnTo>
                  <a:lnTo>
                    <a:pt x="525779" y="525780"/>
                  </a:lnTo>
                  <a:lnTo>
                    <a:pt x="519430" y="519430"/>
                  </a:lnTo>
                  <a:close/>
                </a:path>
                <a:path w="2378710" h="2378709">
                  <a:moveTo>
                    <a:pt x="525780" y="525780"/>
                  </a:moveTo>
                  <a:lnTo>
                    <a:pt x="491490" y="525780"/>
                  </a:lnTo>
                  <a:lnTo>
                    <a:pt x="497839" y="532130"/>
                  </a:lnTo>
                  <a:lnTo>
                    <a:pt x="532129" y="532130"/>
                  </a:lnTo>
                  <a:lnTo>
                    <a:pt x="525780" y="525780"/>
                  </a:lnTo>
                  <a:close/>
                </a:path>
                <a:path w="2378710" h="2378709">
                  <a:moveTo>
                    <a:pt x="532130" y="532130"/>
                  </a:moveTo>
                  <a:lnTo>
                    <a:pt x="497840" y="532130"/>
                  </a:lnTo>
                  <a:lnTo>
                    <a:pt x="504189" y="538480"/>
                  </a:lnTo>
                  <a:lnTo>
                    <a:pt x="538480" y="538480"/>
                  </a:lnTo>
                  <a:lnTo>
                    <a:pt x="532130" y="532130"/>
                  </a:lnTo>
                  <a:close/>
                </a:path>
                <a:path w="2378710" h="2378709">
                  <a:moveTo>
                    <a:pt x="538480" y="538480"/>
                  </a:moveTo>
                  <a:lnTo>
                    <a:pt x="504190" y="538480"/>
                  </a:lnTo>
                  <a:lnTo>
                    <a:pt x="510539" y="544830"/>
                  </a:lnTo>
                  <a:lnTo>
                    <a:pt x="544829" y="544830"/>
                  </a:lnTo>
                  <a:lnTo>
                    <a:pt x="538480" y="538480"/>
                  </a:lnTo>
                  <a:close/>
                </a:path>
                <a:path w="2378710" h="2378709">
                  <a:moveTo>
                    <a:pt x="544830" y="544830"/>
                  </a:moveTo>
                  <a:lnTo>
                    <a:pt x="510540" y="544830"/>
                  </a:lnTo>
                  <a:lnTo>
                    <a:pt x="516889" y="551180"/>
                  </a:lnTo>
                  <a:lnTo>
                    <a:pt x="551180" y="551180"/>
                  </a:lnTo>
                  <a:lnTo>
                    <a:pt x="544830" y="544830"/>
                  </a:lnTo>
                  <a:close/>
                </a:path>
                <a:path w="2378710" h="2378709">
                  <a:moveTo>
                    <a:pt x="551180" y="551180"/>
                  </a:moveTo>
                  <a:lnTo>
                    <a:pt x="516890" y="551180"/>
                  </a:lnTo>
                  <a:lnTo>
                    <a:pt x="523239" y="557530"/>
                  </a:lnTo>
                  <a:lnTo>
                    <a:pt x="557530" y="557530"/>
                  </a:lnTo>
                  <a:lnTo>
                    <a:pt x="551180" y="551180"/>
                  </a:lnTo>
                  <a:close/>
                </a:path>
                <a:path w="2378710" h="2378709">
                  <a:moveTo>
                    <a:pt x="557530" y="557530"/>
                  </a:moveTo>
                  <a:lnTo>
                    <a:pt x="523240" y="557530"/>
                  </a:lnTo>
                  <a:lnTo>
                    <a:pt x="529590" y="563880"/>
                  </a:lnTo>
                  <a:lnTo>
                    <a:pt x="563880" y="563880"/>
                  </a:lnTo>
                  <a:lnTo>
                    <a:pt x="557530" y="557530"/>
                  </a:lnTo>
                  <a:close/>
                </a:path>
                <a:path w="2378710" h="2378709">
                  <a:moveTo>
                    <a:pt x="563880" y="563880"/>
                  </a:moveTo>
                  <a:lnTo>
                    <a:pt x="529590" y="563880"/>
                  </a:lnTo>
                  <a:lnTo>
                    <a:pt x="535939" y="570230"/>
                  </a:lnTo>
                  <a:lnTo>
                    <a:pt x="570229" y="570230"/>
                  </a:lnTo>
                  <a:lnTo>
                    <a:pt x="563880" y="563880"/>
                  </a:lnTo>
                  <a:close/>
                </a:path>
                <a:path w="2378710" h="2378709">
                  <a:moveTo>
                    <a:pt x="570230" y="570230"/>
                  </a:moveTo>
                  <a:lnTo>
                    <a:pt x="535940" y="570230"/>
                  </a:lnTo>
                  <a:lnTo>
                    <a:pt x="542289" y="576580"/>
                  </a:lnTo>
                  <a:lnTo>
                    <a:pt x="576579" y="576580"/>
                  </a:lnTo>
                  <a:lnTo>
                    <a:pt x="570230" y="570230"/>
                  </a:lnTo>
                  <a:close/>
                </a:path>
                <a:path w="2378710" h="2378709">
                  <a:moveTo>
                    <a:pt x="576580" y="576580"/>
                  </a:moveTo>
                  <a:lnTo>
                    <a:pt x="542290" y="576580"/>
                  </a:lnTo>
                  <a:lnTo>
                    <a:pt x="548639" y="582930"/>
                  </a:lnTo>
                  <a:lnTo>
                    <a:pt x="582930" y="582930"/>
                  </a:lnTo>
                  <a:lnTo>
                    <a:pt x="576580" y="576580"/>
                  </a:lnTo>
                  <a:close/>
                </a:path>
                <a:path w="2378710" h="2378709">
                  <a:moveTo>
                    <a:pt x="582930" y="582930"/>
                  </a:moveTo>
                  <a:lnTo>
                    <a:pt x="548640" y="582930"/>
                  </a:lnTo>
                  <a:lnTo>
                    <a:pt x="554989" y="589280"/>
                  </a:lnTo>
                  <a:lnTo>
                    <a:pt x="589279" y="589280"/>
                  </a:lnTo>
                  <a:lnTo>
                    <a:pt x="582930" y="582930"/>
                  </a:lnTo>
                  <a:close/>
                </a:path>
                <a:path w="2378710" h="2378709">
                  <a:moveTo>
                    <a:pt x="589280" y="589280"/>
                  </a:moveTo>
                  <a:lnTo>
                    <a:pt x="554990" y="589280"/>
                  </a:lnTo>
                  <a:lnTo>
                    <a:pt x="567689" y="601980"/>
                  </a:lnTo>
                  <a:lnTo>
                    <a:pt x="601980" y="601980"/>
                  </a:lnTo>
                  <a:lnTo>
                    <a:pt x="589280" y="589280"/>
                  </a:lnTo>
                  <a:close/>
                </a:path>
                <a:path w="2378710" h="2378709">
                  <a:moveTo>
                    <a:pt x="601980" y="601980"/>
                  </a:moveTo>
                  <a:lnTo>
                    <a:pt x="567690" y="601980"/>
                  </a:lnTo>
                  <a:lnTo>
                    <a:pt x="574039" y="608330"/>
                  </a:lnTo>
                  <a:lnTo>
                    <a:pt x="608329" y="608330"/>
                  </a:lnTo>
                  <a:lnTo>
                    <a:pt x="601980" y="601980"/>
                  </a:lnTo>
                  <a:close/>
                </a:path>
                <a:path w="2378710" h="2378709">
                  <a:moveTo>
                    <a:pt x="608330" y="608330"/>
                  </a:moveTo>
                  <a:lnTo>
                    <a:pt x="574040" y="608330"/>
                  </a:lnTo>
                  <a:lnTo>
                    <a:pt x="580389" y="614680"/>
                  </a:lnTo>
                  <a:lnTo>
                    <a:pt x="614679" y="614680"/>
                  </a:lnTo>
                  <a:lnTo>
                    <a:pt x="608330" y="608330"/>
                  </a:lnTo>
                  <a:close/>
                </a:path>
                <a:path w="2378710" h="2378709">
                  <a:moveTo>
                    <a:pt x="614680" y="614680"/>
                  </a:moveTo>
                  <a:lnTo>
                    <a:pt x="580390" y="614680"/>
                  </a:lnTo>
                  <a:lnTo>
                    <a:pt x="586739" y="621030"/>
                  </a:lnTo>
                  <a:lnTo>
                    <a:pt x="621029" y="621030"/>
                  </a:lnTo>
                  <a:lnTo>
                    <a:pt x="614680" y="614680"/>
                  </a:lnTo>
                  <a:close/>
                </a:path>
                <a:path w="2378710" h="2378709">
                  <a:moveTo>
                    <a:pt x="621030" y="621030"/>
                  </a:moveTo>
                  <a:lnTo>
                    <a:pt x="586740" y="621030"/>
                  </a:lnTo>
                  <a:lnTo>
                    <a:pt x="593089" y="627380"/>
                  </a:lnTo>
                  <a:lnTo>
                    <a:pt x="627379" y="627380"/>
                  </a:lnTo>
                  <a:lnTo>
                    <a:pt x="621030" y="621030"/>
                  </a:lnTo>
                  <a:close/>
                </a:path>
                <a:path w="2378710" h="2378709">
                  <a:moveTo>
                    <a:pt x="627380" y="627380"/>
                  </a:moveTo>
                  <a:lnTo>
                    <a:pt x="593090" y="627380"/>
                  </a:lnTo>
                  <a:lnTo>
                    <a:pt x="599439" y="633730"/>
                  </a:lnTo>
                  <a:lnTo>
                    <a:pt x="633729" y="633730"/>
                  </a:lnTo>
                  <a:lnTo>
                    <a:pt x="627380" y="627380"/>
                  </a:lnTo>
                  <a:close/>
                </a:path>
                <a:path w="2378710" h="2378709">
                  <a:moveTo>
                    <a:pt x="633730" y="633730"/>
                  </a:moveTo>
                  <a:lnTo>
                    <a:pt x="599440" y="633730"/>
                  </a:lnTo>
                  <a:lnTo>
                    <a:pt x="605789" y="640080"/>
                  </a:lnTo>
                  <a:lnTo>
                    <a:pt x="640080" y="640080"/>
                  </a:lnTo>
                  <a:lnTo>
                    <a:pt x="633730" y="633730"/>
                  </a:lnTo>
                  <a:close/>
                </a:path>
                <a:path w="2378710" h="2378709">
                  <a:moveTo>
                    <a:pt x="640080" y="640080"/>
                  </a:moveTo>
                  <a:lnTo>
                    <a:pt x="605790" y="640080"/>
                  </a:lnTo>
                  <a:lnTo>
                    <a:pt x="612139" y="646430"/>
                  </a:lnTo>
                  <a:lnTo>
                    <a:pt x="646429" y="646430"/>
                  </a:lnTo>
                  <a:lnTo>
                    <a:pt x="640080" y="640080"/>
                  </a:lnTo>
                  <a:close/>
                </a:path>
                <a:path w="2378710" h="2378709">
                  <a:moveTo>
                    <a:pt x="646430" y="646430"/>
                  </a:moveTo>
                  <a:lnTo>
                    <a:pt x="612140" y="646430"/>
                  </a:lnTo>
                  <a:lnTo>
                    <a:pt x="618489" y="652780"/>
                  </a:lnTo>
                  <a:lnTo>
                    <a:pt x="652779" y="652780"/>
                  </a:lnTo>
                  <a:lnTo>
                    <a:pt x="646430" y="646430"/>
                  </a:lnTo>
                  <a:close/>
                </a:path>
                <a:path w="2378710" h="2378709">
                  <a:moveTo>
                    <a:pt x="652780" y="652780"/>
                  </a:moveTo>
                  <a:lnTo>
                    <a:pt x="618490" y="652780"/>
                  </a:lnTo>
                  <a:lnTo>
                    <a:pt x="624840" y="659130"/>
                  </a:lnTo>
                  <a:lnTo>
                    <a:pt x="659130" y="659130"/>
                  </a:lnTo>
                  <a:lnTo>
                    <a:pt x="652780" y="652780"/>
                  </a:lnTo>
                  <a:close/>
                </a:path>
                <a:path w="2378710" h="2378709">
                  <a:moveTo>
                    <a:pt x="659130" y="659130"/>
                  </a:moveTo>
                  <a:lnTo>
                    <a:pt x="624840" y="659130"/>
                  </a:lnTo>
                  <a:lnTo>
                    <a:pt x="631189" y="665480"/>
                  </a:lnTo>
                  <a:lnTo>
                    <a:pt x="665479" y="665480"/>
                  </a:lnTo>
                  <a:lnTo>
                    <a:pt x="659130" y="659130"/>
                  </a:lnTo>
                  <a:close/>
                </a:path>
                <a:path w="2378710" h="2378709">
                  <a:moveTo>
                    <a:pt x="665480" y="665480"/>
                  </a:moveTo>
                  <a:lnTo>
                    <a:pt x="631190" y="665480"/>
                  </a:lnTo>
                  <a:lnTo>
                    <a:pt x="637539" y="671830"/>
                  </a:lnTo>
                  <a:lnTo>
                    <a:pt x="671829" y="671830"/>
                  </a:lnTo>
                  <a:lnTo>
                    <a:pt x="665480" y="665480"/>
                  </a:lnTo>
                  <a:close/>
                </a:path>
                <a:path w="2378710" h="2378709">
                  <a:moveTo>
                    <a:pt x="671830" y="671830"/>
                  </a:moveTo>
                  <a:lnTo>
                    <a:pt x="637540" y="671830"/>
                  </a:lnTo>
                  <a:lnTo>
                    <a:pt x="643889" y="678180"/>
                  </a:lnTo>
                  <a:lnTo>
                    <a:pt x="678180" y="678180"/>
                  </a:lnTo>
                  <a:lnTo>
                    <a:pt x="671830" y="671830"/>
                  </a:lnTo>
                  <a:close/>
                </a:path>
                <a:path w="2378710" h="2378709">
                  <a:moveTo>
                    <a:pt x="678180" y="678180"/>
                  </a:moveTo>
                  <a:lnTo>
                    <a:pt x="643890" y="678180"/>
                  </a:lnTo>
                  <a:lnTo>
                    <a:pt x="650239" y="684530"/>
                  </a:lnTo>
                  <a:lnTo>
                    <a:pt x="684529" y="684530"/>
                  </a:lnTo>
                  <a:lnTo>
                    <a:pt x="678180" y="678180"/>
                  </a:lnTo>
                  <a:close/>
                </a:path>
                <a:path w="2378710" h="2378709">
                  <a:moveTo>
                    <a:pt x="684530" y="684530"/>
                  </a:moveTo>
                  <a:lnTo>
                    <a:pt x="650240" y="684530"/>
                  </a:lnTo>
                  <a:lnTo>
                    <a:pt x="656589" y="690880"/>
                  </a:lnTo>
                  <a:lnTo>
                    <a:pt x="690879" y="690880"/>
                  </a:lnTo>
                  <a:lnTo>
                    <a:pt x="684530" y="684530"/>
                  </a:lnTo>
                  <a:close/>
                </a:path>
                <a:path w="2378710" h="2378709">
                  <a:moveTo>
                    <a:pt x="690880" y="690880"/>
                  </a:moveTo>
                  <a:lnTo>
                    <a:pt x="656590" y="690880"/>
                  </a:lnTo>
                  <a:lnTo>
                    <a:pt x="662939" y="697230"/>
                  </a:lnTo>
                  <a:lnTo>
                    <a:pt x="697229" y="697230"/>
                  </a:lnTo>
                  <a:lnTo>
                    <a:pt x="690880" y="690880"/>
                  </a:lnTo>
                  <a:close/>
                </a:path>
                <a:path w="2378710" h="2378709">
                  <a:moveTo>
                    <a:pt x="697230" y="697230"/>
                  </a:moveTo>
                  <a:lnTo>
                    <a:pt x="662940" y="697230"/>
                  </a:lnTo>
                  <a:lnTo>
                    <a:pt x="669289" y="703580"/>
                  </a:lnTo>
                  <a:lnTo>
                    <a:pt x="703580" y="703580"/>
                  </a:lnTo>
                  <a:lnTo>
                    <a:pt x="697230" y="697230"/>
                  </a:lnTo>
                  <a:close/>
                </a:path>
                <a:path w="2378710" h="2378709">
                  <a:moveTo>
                    <a:pt x="703580" y="703580"/>
                  </a:moveTo>
                  <a:lnTo>
                    <a:pt x="669290" y="703580"/>
                  </a:lnTo>
                  <a:lnTo>
                    <a:pt x="675639" y="709930"/>
                  </a:lnTo>
                  <a:lnTo>
                    <a:pt x="709930" y="709930"/>
                  </a:lnTo>
                  <a:lnTo>
                    <a:pt x="703580" y="703580"/>
                  </a:lnTo>
                  <a:close/>
                </a:path>
                <a:path w="2378710" h="2378709">
                  <a:moveTo>
                    <a:pt x="709930" y="709930"/>
                  </a:moveTo>
                  <a:lnTo>
                    <a:pt x="675640" y="709930"/>
                  </a:lnTo>
                  <a:lnTo>
                    <a:pt x="681989" y="716280"/>
                  </a:lnTo>
                  <a:lnTo>
                    <a:pt x="716279" y="716280"/>
                  </a:lnTo>
                  <a:lnTo>
                    <a:pt x="709930" y="709930"/>
                  </a:lnTo>
                  <a:close/>
                </a:path>
                <a:path w="2378710" h="2378709">
                  <a:moveTo>
                    <a:pt x="716280" y="716280"/>
                  </a:moveTo>
                  <a:lnTo>
                    <a:pt x="681990" y="716280"/>
                  </a:lnTo>
                  <a:lnTo>
                    <a:pt x="688340" y="722630"/>
                  </a:lnTo>
                  <a:lnTo>
                    <a:pt x="722630" y="722630"/>
                  </a:lnTo>
                  <a:lnTo>
                    <a:pt x="716280" y="716280"/>
                  </a:lnTo>
                  <a:close/>
                </a:path>
                <a:path w="2378710" h="2378709">
                  <a:moveTo>
                    <a:pt x="722630" y="722630"/>
                  </a:moveTo>
                  <a:lnTo>
                    <a:pt x="688340" y="722630"/>
                  </a:lnTo>
                  <a:lnTo>
                    <a:pt x="694689" y="728980"/>
                  </a:lnTo>
                  <a:lnTo>
                    <a:pt x="728980" y="728980"/>
                  </a:lnTo>
                  <a:lnTo>
                    <a:pt x="722630" y="722630"/>
                  </a:lnTo>
                  <a:close/>
                </a:path>
                <a:path w="2378710" h="2378709">
                  <a:moveTo>
                    <a:pt x="728980" y="728980"/>
                  </a:moveTo>
                  <a:lnTo>
                    <a:pt x="694690" y="728980"/>
                  </a:lnTo>
                  <a:lnTo>
                    <a:pt x="701039" y="735330"/>
                  </a:lnTo>
                  <a:lnTo>
                    <a:pt x="735329" y="735330"/>
                  </a:lnTo>
                  <a:lnTo>
                    <a:pt x="728980" y="728980"/>
                  </a:lnTo>
                  <a:close/>
                </a:path>
                <a:path w="2378710" h="2378709">
                  <a:moveTo>
                    <a:pt x="735330" y="735330"/>
                  </a:moveTo>
                  <a:lnTo>
                    <a:pt x="701040" y="735330"/>
                  </a:lnTo>
                  <a:lnTo>
                    <a:pt x="707389" y="741680"/>
                  </a:lnTo>
                  <a:lnTo>
                    <a:pt x="741680" y="741680"/>
                  </a:lnTo>
                  <a:lnTo>
                    <a:pt x="735330" y="735330"/>
                  </a:lnTo>
                  <a:close/>
                </a:path>
                <a:path w="2378710" h="2378709">
                  <a:moveTo>
                    <a:pt x="741680" y="741680"/>
                  </a:moveTo>
                  <a:lnTo>
                    <a:pt x="707390" y="741680"/>
                  </a:lnTo>
                  <a:lnTo>
                    <a:pt x="713739" y="748030"/>
                  </a:lnTo>
                  <a:lnTo>
                    <a:pt x="748029" y="748030"/>
                  </a:lnTo>
                  <a:lnTo>
                    <a:pt x="741680" y="741680"/>
                  </a:lnTo>
                  <a:close/>
                </a:path>
                <a:path w="2378710" h="2378709">
                  <a:moveTo>
                    <a:pt x="748030" y="748030"/>
                  </a:moveTo>
                  <a:lnTo>
                    <a:pt x="713740" y="748030"/>
                  </a:lnTo>
                  <a:lnTo>
                    <a:pt x="720089" y="754380"/>
                  </a:lnTo>
                  <a:lnTo>
                    <a:pt x="754379" y="754380"/>
                  </a:lnTo>
                  <a:lnTo>
                    <a:pt x="748030" y="748030"/>
                  </a:lnTo>
                  <a:close/>
                </a:path>
                <a:path w="2378710" h="2378709">
                  <a:moveTo>
                    <a:pt x="754380" y="754380"/>
                  </a:moveTo>
                  <a:lnTo>
                    <a:pt x="720090" y="754380"/>
                  </a:lnTo>
                  <a:lnTo>
                    <a:pt x="814069" y="848360"/>
                  </a:lnTo>
                  <a:lnTo>
                    <a:pt x="848359" y="848360"/>
                  </a:lnTo>
                  <a:lnTo>
                    <a:pt x="754380" y="754380"/>
                  </a:lnTo>
                  <a:close/>
                </a:path>
                <a:path w="2378710" h="2378709">
                  <a:moveTo>
                    <a:pt x="848360" y="848360"/>
                  </a:moveTo>
                  <a:lnTo>
                    <a:pt x="814069" y="848360"/>
                  </a:lnTo>
                  <a:lnTo>
                    <a:pt x="835659" y="869950"/>
                  </a:lnTo>
                  <a:lnTo>
                    <a:pt x="869950" y="869950"/>
                  </a:lnTo>
                  <a:lnTo>
                    <a:pt x="848360" y="848360"/>
                  </a:lnTo>
                  <a:close/>
                </a:path>
                <a:path w="2378710" h="2378709">
                  <a:moveTo>
                    <a:pt x="869950" y="869950"/>
                  </a:moveTo>
                  <a:lnTo>
                    <a:pt x="835660" y="869950"/>
                  </a:lnTo>
                  <a:lnTo>
                    <a:pt x="871219" y="905510"/>
                  </a:lnTo>
                  <a:lnTo>
                    <a:pt x="905510" y="905510"/>
                  </a:lnTo>
                  <a:lnTo>
                    <a:pt x="869950" y="869950"/>
                  </a:lnTo>
                  <a:close/>
                </a:path>
                <a:path w="2378710" h="2378709">
                  <a:moveTo>
                    <a:pt x="905510" y="905510"/>
                  </a:moveTo>
                  <a:lnTo>
                    <a:pt x="871220" y="905510"/>
                  </a:lnTo>
                  <a:lnTo>
                    <a:pt x="892809" y="927100"/>
                  </a:lnTo>
                  <a:lnTo>
                    <a:pt x="927099" y="927100"/>
                  </a:lnTo>
                  <a:lnTo>
                    <a:pt x="905510" y="905510"/>
                  </a:lnTo>
                  <a:close/>
                </a:path>
                <a:path w="2378710" h="2378709">
                  <a:moveTo>
                    <a:pt x="927100" y="927100"/>
                  </a:moveTo>
                  <a:lnTo>
                    <a:pt x="892810" y="927100"/>
                  </a:lnTo>
                  <a:lnTo>
                    <a:pt x="896619" y="930910"/>
                  </a:lnTo>
                  <a:lnTo>
                    <a:pt x="930910" y="930910"/>
                  </a:lnTo>
                  <a:lnTo>
                    <a:pt x="927100" y="927100"/>
                  </a:lnTo>
                  <a:close/>
                </a:path>
                <a:path w="2378710" h="2378709">
                  <a:moveTo>
                    <a:pt x="930910" y="930910"/>
                  </a:moveTo>
                  <a:lnTo>
                    <a:pt x="896620" y="930910"/>
                  </a:lnTo>
                  <a:lnTo>
                    <a:pt x="905509" y="939800"/>
                  </a:lnTo>
                  <a:lnTo>
                    <a:pt x="939800" y="939800"/>
                  </a:lnTo>
                  <a:lnTo>
                    <a:pt x="930910" y="930910"/>
                  </a:lnTo>
                  <a:close/>
                </a:path>
                <a:path w="2378710" h="2378709">
                  <a:moveTo>
                    <a:pt x="939800" y="939800"/>
                  </a:moveTo>
                  <a:lnTo>
                    <a:pt x="905510" y="939800"/>
                  </a:lnTo>
                  <a:lnTo>
                    <a:pt x="924559" y="958850"/>
                  </a:lnTo>
                  <a:lnTo>
                    <a:pt x="958850" y="958850"/>
                  </a:lnTo>
                  <a:lnTo>
                    <a:pt x="939800" y="939800"/>
                  </a:lnTo>
                  <a:close/>
                </a:path>
                <a:path w="2378710" h="2378709">
                  <a:moveTo>
                    <a:pt x="958850" y="958850"/>
                  </a:moveTo>
                  <a:lnTo>
                    <a:pt x="924560" y="958850"/>
                  </a:lnTo>
                  <a:lnTo>
                    <a:pt x="928369" y="962660"/>
                  </a:lnTo>
                  <a:lnTo>
                    <a:pt x="962660" y="962660"/>
                  </a:lnTo>
                  <a:lnTo>
                    <a:pt x="958850" y="958850"/>
                  </a:lnTo>
                  <a:close/>
                </a:path>
                <a:path w="2378710" h="2378709">
                  <a:moveTo>
                    <a:pt x="962660" y="962660"/>
                  </a:moveTo>
                  <a:lnTo>
                    <a:pt x="928370" y="962660"/>
                  </a:lnTo>
                  <a:lnTo>
                    <a:pt x="934719" y="969010"/>
                  </a:lnTo>
                  <a:lnTo>
                    <a:pt x="969010" y="969010"/>
                  </a:lnTo>
                  <a:lnTo>
                    <a:pt x="962660" y="962660"/>
                  </a:lnTo>
                  <a:close/>
                </a:path>
                <a:path w="2378710" h="2378709">
                  <a:moveTo>
                    <a:pt x="969010" y="969010"/>
                  </a:moveTo>
                  <a:lnTo>
                    <a:pt x="934720" y="969010"/>
                  </a:lnTo>
                  <a:lnTo>
                    <a:pt x="943609" y="977900"/>
                  </a:lnTo>
                  <a:lnTo>
                    <a:pt x="977900" y="977900"/>
                  </a:lnTo>
                  <a:lnTo>
                    <a:pt x="969010" y="969010"/>
                  </a:lnTo>
                  <a:close/>
                </a:path>
                <a:path w="2378710" h="2378709">
                  <a:moveTo>
                    <a:pt x="977900" y="977900"/>
                  </a:moveTo>
                  <a:lnTo>
                    <a:pt x="943610" y="977900"/>
                  </a:lnTo>
                  <a:lnTo>
                    <a:pt x="949960" y="984250"/>
                  </a:lnTo>
                  <a:lnTo>
                    <a:pt x="984250" y="984250"/>
                  </a:lnTo>
                  <a:lnTo>
                    <a:pt x="977900" y="977900"/>
                  </a:lnTo>
                  <a:close/>
                </a:path>
                <a:path w="2378710" h="2378709">
                  <a:moveTo>
                    <a:pt x="984250" y="984250"/>
                  </a:moveTo>
                  <a:lnTo>
                    <a:pt x="949960" y="984250"/>
                  </a:lnTo>
                  <a:lnTo>
                    <a:pt x="953769" y="988060"/>
                  </a:lnTo>
                  <a:lnTo>
                    <a:pt x="988060" y="988060"/>
                  </a:lnTo>
                  <a:lnTo>
                    <a:pt x="984250" y="984250"/>
                  </a:lnTo>
                  <a:close/>
                </a:path>
                <a:path w="2378710" h="2378709">
                  <a:moveTo>
                    <a:pt x="988060" y="988060"/>
                  </a:moveTo>
                  <a:lnTo>
                    <a:pt x="953770" y="988060"/>
                  </a:lnTo>
                  <a:lnTo>
                    <a:pt x="966469" y="1000760"/>
                  </a:lnTo>
                  <a:lnTo>
                    <a:pt x="1000760" y="1000760"/>
                  </a:lnTo>
                  <a:lnTo>
                    <a:pt x="988060" y="988060"/>
                  </a:lnTo>
                  <a:close/>
                </a:path>
                <a:path w="2378710" h="2378709">
                  <a:moveTo>
                    <a:pt x="1000760" y="1000760"/>
                  </a:moveTo>
                  <a:lnTo>
                    <a:pt x="966470" y="1000760"/>
                  </a:lnTo>
                  <a:lnTo>
                    <a:pt x="969009" y="1003300"/>
                  </a:lnTo>
                  <a:lnTo>
                    <a:pt x="1003300" y="1003300"/>
                  </a:lnTo>
                  <a:lnTo>
                    <a:pt x="1000760" y="1000760"/>
                  </a:lnTo>
                  <a:close/>
                </a:path>
                <a:path w="2378710" h="2378709">
                  <a:moveTo>
                    <a:pt x="1003300" y="1003300"/>
                  </a:moveTo>
                  <a:lnTo>
                    <a:pt x="969010" y="1003300"/>
                  </a:lnTo>
                  <a:lnTo>
                    <a:pt x="975359" y="1009650"/>
                  </a:lnTo>
                  <a:lnTo>
                    <a:pt x="1009650" y="1009650"/>
                  </a:lnTo>
                  <a:lnTo>
                    <a:pt x="1003300" y="1003300"/>
                  </a:lnTo>
                  <a:close/>
                </a:path>
                <a:path w="2378710" h="2378709">
                  <a:moveTo>
                    <a:pt x="1009650" y="1009650"/>
                  </a:moveTo>
                  <a:lnTo>
                    <a:pt x="975360" y="1009650"/>
                  </a:lnTo>
                  <a:lnTo>
                    <a:pt x="985519" y="1019810"/>
                  </a:lnTo>
                  <a:lnTo>
                    <a:pt x="1019810" y="1019810"/>
                  </a:lnTo>
                  <a:lnTo>
                    <a:pt x="1009650" y="1009650"/>
                  </a:lnTo>
                  <a:close/>
                </a:path>
                <a:path w="2378710" h="2378709">
                  <a:moveTo>
                    <a:pt x="1019810" y="1019810"/>
                  </a:moveTo>
                  <a:lnTo>
                    <a:pt x="985520" y="1019810"/>
                  </a:lnTo>
                  <a:lnTo>
                    <a:pt x="988060" y="1022350"/>
                  </a:lnTo>
                  <a:lnTo>
                    <a:pt x="1022350" y="1022350"/>
                  </a:lnTo>
                  <a:lnTo>
                    <a:pt x="1019810" y="1019810"/>
                  </a:lnTo>
                  <a:close/>
                </a:path>
                <a:path w="2378710" h="2378709">
                  <a:moveTo>
                    <a:pt x="1022350" y="1022350"/>
                  </a:moveTo>
                  <a:lnTo>
                    <a:pt x="988060" y="1022350"/>
                  </a:lnTo>
                  <a:lnTo>
                    <a:pt x="991869" y="1026160"/>
                  </a:lnTo>
                  <a:lnTo>
                    <a:pt x="1026159" y="1026160"/>
                  </a:lnTo>
                  <a:lnTo>
                    <a:pt x="1022350" y="1022350"/>
                  </a:lnTo>
                  <a:close/>
                </a:path>
                <a:path w="2378710" h="2378709">
                  <a:moveTo>
                    <a:pt x="1026160" y="1026160"/>
                  </a:moveTo>
                  <a:lnTo>
                    <a:pt x="991869" y="1026160"/>
                  </a:lnTo>
                  <a:lnTo>
                    <a:pt x="994409" y="1028700"/>
                  </a:lnTo>
                  <a:lnTo>
                    <a:pt x="1028700" y="1028700"/>
                  </a:lnTo>
                  <a:lnTo>
                    <a:pt x="1026160" y="1026160"/>
                  </a:lnTo>
                  <a:close/>
                </a:path>
                <a:path w="2378710" h="2378709">
                  <a:moveTo>
                    <a:pt x="1028700" y="1028700"/>
                  </a:moveTo>
                  <a:lnTo>
                    <a:pt x="994410" y="1028700"/>
                  </a:lnTo>
                  <a:lnTo>
                    <a:pt x="998219" y="1032510"/>
                  </a:lnTo>
                  <a:lnTo>
                    <a:pt x="1032510" y="1032510"/>
                  </a:lnTo>
                  <a:lnTo>
                    <a:pt x="1028700" y="1028700"/>
                  </a:lnTo>
                  <a:close/>
                </a:path>
                <a:path w="2378710" h="2378709">
                  <a:moveTo>
                    <a:pt x="1032510" y="1032510"/>
                  </a:moveTo>
                  <a:lnTo>
                    <a:pt x="998220" y="1032510"/>
                  </a:lnTo>
                  <a:lnTo>
                    <a:pt x="1000759" y="1035050"/>
                  </a:lnTo>
                  <a:lnTo>
                    <a:pt x="1035049" y="1035050"/>
                  </a:lnTo>
                  <a:lnTo>
                    <a:pt x="1032510" y="1032510"/>
                  </a:lnTo>
                  <a:close/>
                </a:path>
                <a:path w="2378710" h="2378709">
                  <a:moveTo>
                    <a:pt x="1035050" y="1035050"/>
                  </a:moveTo>
                  <a:lnTo>
                    <a:pt x="1000760" y="1035050"/>
                  </a:lnTo>
                  <a:lnTo>
                    <a:pt x="1007110" y="1041400"/>
                  </a:lnTo>
                  <a:lnTo>
                    <a:pt x="1041400" y="1041400"/>
                  </a:lnTo>
                  <a:lnTo>
                    <a:pt x="1035050" y="1035050"/>
                  </a:lnTo>
                  <a:close/>
                </a:path>
                <a:path w="2378710" h="2378709">
                  <a:moveTo>
                    <a:pt x="1041400" y="1041400"/>
                  </a:moveTo>
                  <a:lnTo>
                    <a:pt x="1007110" y="1041400"/>
                  </a:lnTo>
                  <a:lnTo>
                    <a:pt x="1019809" y="1054100"/>
                  </a:lnTo>
                  <a:lnTo>
                    <a:pt x="1054100" y="1054100"/>
                  </a:lnTo>
                  <a:lnTo>
                    <a:pt x="1041400" y="1041400"/>
                  </a:lnTo>
                  <a:close/>
                </a:path>
                <a:path w="2378710" h="2378709">
                  <a:moveTo>
                    <a:pt x="1054100" y="1054100"/>
                  </a:moveTo>
                  <a:lnTo>
                    <a:pt x="1019810" y="1054100"/>
                  </a:lnTo>
                  <a:lnTo>
                    <a:pt x="1032510" y="1066800"/>
                  </a:lnTo>
                  <a:lnTo>
                    <a:pt x="1066800" y="1066800"/>
                  </a:lnTo>
                  <a:lnTo>
                    <a:pt x="1054100" y="1054100"/>
                  </a:lnTo>
                  <a:close/>
                </a:path>
                <a:path w="2378710" h="2378709">
                  <a:moveTo>
                    <a:pt x="1066800" y="1066800"/>
                  </a:moveTo>
                  <a:lnTo>
                    <a:pt x="1032510" y="1066800"/>
                  </a:lnTo>
                  <a:lnTo>
                    <a:pt x="1051559" y="1085850"/>
                  </a:lnTo>
                  <a:lnTo>
                    <a:pt x="1085850" y="1085850"/>
                  </a:lnTo>
                  <a:lnTo>
                    <a:pt x="1066800" y="1066800"/>
                  </a:lnTo>
                  <a:close/>
                </a:path>
                <a:path w="2378710" h="2378709">
                  <a:moveTo>
                    <a:pt x="1085850" y="1085850"/>
                  </a:moveTo>
                  <a:lnTo>
                    <a:pt x="1051560" y="1085850"/>
                  </a:lnTo>
                  <a:lnTo>
                    <a:pt x="1068069" y="1102360"/>
                  </a:lnTo>
                  <a:lnTo>
                    <a:pt x="1102359" y="1102360"/>
                  </a:lnTo>
                  <a:lnTo>
                    <a:pt x="1085850" y="1085850"/>
                  </a:lnTo>
                  <a:close/>
                </a:path>
                <a:path w="2378710" h="2378709">
                  <a:moveTo>
                    <a:pt x="1102360" y="1102360"/>
                  </a:moveTo>
                  <a:lnTo>
                    <a:pt x="1068070" y="1102360"/>
                  </a:lnTo>
                  <a:lnTo>
                    <a:pt x="1083309" y="1117600"/>
                  </a:lnTo>
                  <a:lnTo>
                    <a:pt x="1117600" y="1117600"/>
                  </a:lnTo>
                  <a:lnTo>
                    <a:pt x="1102360" y="1102360"/>
                  </a:lnTo>
                  <a:close/>
                </a:path>
                <a:path w="2378710" h="2378709">
                  <a:moveTo>
                    <a:pt x="1117600" y="1117600"/>
                  </a:moveTo>
                  <a:lnTo>
                    <a:pt x="1083310" y="1117600"/>
                  </a:lnTo>
                  <a:lnTo>
                    <a:pt x="1099819" y="1134110"/>
                  </a:lnTo>
                  <a:lnTo>
                    <a:pt x="1134109" y="1134110"/>
                  </a:lnTo>
                  <a:lnTo>
                    <a:pt x="1117600" y="1117600"/>
                  </a:lnTo>
                  <a:close/>
                </a:path>
                <a:path w="2378710" h="2378709">
                  <a:moveTo>
                    <a:pt x="1134110" y="1134110"/>
                  </a:moveTo>
                  <a:lnTo>
                    <a:pt x="1099820" y="1134110"/>
                  </a:lnTo>
                  <a:lnTo>
                    <a:pt x="1115059" y="1149350"/>
                  </a:lnTo>
                  <a:lnTo>
                    <a:pt x="1149350" y="1149350"/>
                  </a:lnTo>
                  <a:lnTo>
                    <a:pt x="1134110" y="1134110"/>
                  </a:lnTo>
                  <a:close/>
                </a:path>
                <a:path w="2378710" h="2378709">
                  <a:moveTo>
                    <a:pt x="1149350" y="1149350"/>
                  </a:moveTo>
                  <a:lnTo>
                    <a:pt x="1115060" y="1149350"/>
                  </a:lnTo>
                  <a:lnTo>
                    <a:pt x="1144269" y="1178560"/>
                  </a:lnTo>
                  <a:lnTo>
                    <a:pt x="1178559" y="1178560"/>
                  </a:lnTo>
                  <a:lnTo>
                    <a:pt x="1149350" y="1149350"/>
                  </a:lnTo>
                  <a:close/>
                </a:path>
                <a:path w="2378710" h="2378709">
                  <a:moveTo>
                    <a:pt x="1178559" y="1178560"/>
                  </a:moveTo>
                  <a:lnTo>
                    <a:pt x="1144269" y="1178560"/>
                  </a:lnTo>
                  <a:lnTo>
                    <a:pt x="1258569" y="1292860"/>
                  </a:lnTo>
                  <a:lnTo>
                    <a:pt x="1292859" y="1292860"/>
                  </a:lnTo>
                  <a:lnTo>
                    <a:pt x="1178559" y="1178560"/>
                  </a:lnTo>
                  <a:close/>
                </a:path>
                <a:path w="2378710" h="2378709">
                  <a:moveTo>
                    <a:pt x="1292860" y="1292860"/>
                  </a:moveTo>
                  <a:lnTo>
                    <a:pt x="1258570" y="1292860"/>
                  </a:lnTo>
                  <a:lnTo>
                    <a:pt x="1267460" y="1301750"/>
                  </a:lnTo>
                  <a:lnTo>
                    <a:pt x="1301750" y="1301750"/>
                  </a:lnTo>
                  <a:lnTo>
                    <a:pt x="1292860" y="1292860"/>
                  </a:lnTo>
                  <a:close/>
                </a:path>
                <a:path w="2378710" h="2378709">
                  <a:moveTo>
                    <a:pt x="1301750" y="1301750"/>
                  </a:moveTo>
                  <a:lnTo>
                    <a:pt x="1267460" y="1301750"/>
                  </a:lnTo>
                  <a:lnTo>
                    <a:pt x="1286510" y="1320800"/>
                  </a:lnTo>
                  <a:lnTo>
                    <a:pt x="1320800" y="1320800"/>
                  </a:lnTo>
                  <a:lnTo>
                    <a:pt x="1301750" y="1301750"/>
                  </a:lnTo>
                  <a:close/>
                </a:path>
                <a:path w="2378710" h="2378709">
                  <a:moveTo>
                    <a:pt x="1320800" y="1320800"/>
                  </a:moveTo>
                  <a:lnTo>
                    <a:pt x="1286510" y="1320800"/>
                  </a:lnTo>
                  <a:lnTo>
                    <a:pt x="1290320" y="1324610"/>
                  </a:lnTo>
                  <a:lnTo>
                    <a:pt x="1324610" y="1324610"/>
                  </a:lnTo>
                  <a:lnTo>
                    <a:pt x="1320800" y="1320800"/>
                  </a:lnTo>
                  <a:close/>
                </a:path>
                <a:path w="2378710" h="2378709">
                  <a:moveTo>
                    <a:pt x="1324610" y="1324610"/>
                  </a:moveTo>
                  <a:lnTo>
                    <a:pt x="1290320" y="1324610"/>
                  </a:lnTo>
                  <a:lnTo>
                    <a:pt x="1303019" y="1337310"/>
                  </a:lnTo>
                  <a:lnTo>
                    <a:pt x="1337309" y="1337310"/>
                  </a:lnTo>
                  <a:lnTo>
                    <a:pt x="1324610" y="1324610"/>
                  </a:lnTo>
                  <a:close/>
                </a:path>
                <a:path w="2378710" h="2378709">
                  <a:moveTo>
                    <a:pt x="1337310" y="1337310"/>
                  </a:moveTo>
                  <a:lnTo>
                    <a:pt x="1303020" y="1337310"/>
                  </a:lnTo>
                  <a:lnTo>
                    <a:pt x="1385570" y="1419860"/>
                  </a:lnTo>
                  <a:lnTo>
                    <a:pt x="1419860" y="1419860"/>
                  </a:lnTo>
                  <a:lnTo>
                    <a:pt x="1337310" y="1337310"/>
                  </a:lnTo>
                  <a:close/>
                </a:path>
                <a:path w="2378710" h="2378709">
                  <a:moveTo>
                    <a:pt x="1419860" y="1419860"/>
                  </a:moveTo>
                  <a:lnTo>
                    <a:pt x="1385570" y="1419860"/>
                  </a:lnTo>
                  <a:lnTo>
                    <a:pt x="1398269" y="1432560"/>
                  </a:lnTo>
                  <a:lnTo>
                    <a:pt x="1432560" y="1432560"/>
                  </a:lnTo>
                  <a:lnTo>
                    <a:pt x="1419860" y="1419860"/>
                  </a:lnTo>
                  <a:close/>
                </a:path>
                <a:path w="2378710" h="2378709">
                  <a:moveTo>
                    <a:pt x="1432560" y="1432560"/>
                  </a:moveTo>
                  <a:lnTo>
                    <a:pt x="1398270" y="1432560"/>
                  </a:lnTo>
                  <a:lnTo>
                    <a:pt x="1426210" y="1460500"/>
                  </a:lnTo>
                  <a:lnTo>
                    <a:pt x="1460500" y="1460500"/>
                  </a:lnTo>
                  <a:lnTo>
                    <a:pt x="1432560" y="1432560"/>
                  </a:lnTo>
                  <a:close/>
                </a:path>
                <a:path w="2378710" h="2378709">
                  <a:moveTo>
                    <a:pt x="1460500" y="1460500"/>
                  </a:moveTo>
                  <a:lnTo>
                    <a:pt x="1426210" y="1460500"/>
                  </a:lnTo>
                  <a:lnTo>
                    <a:pt x="1445260" y="1479550"/>
                  </a:lnTo>
                  <a:lnTo>
                    <a:pt x="1479550" y="1479550"/>
                  </a:lnTo>
                  <a:lnTo>
                    <a:pt x="1460500" y="1460500"/>
                  </a:lnTo>
                  <a:close/>
                </a:path>
                <a:path w="2378710" h="2378709">
                  <a:moveTo>
                    <a:pt x="1479550" y="1479550"/>
                  </a:moveTo>
                  <a:lnTo>
                    <a:pt x="1445260" y="1479550"/>
                  </a:lnTo>
                  <a:lnTo>
                    <a:pt x="1449069" y="1483360"/>
                  </a:lnTo>
                  <a:lnTo>
                    <a:pt x="1483360" y="1483360"/>
                  </a:lnTo>
                  <a:lnTo>
                    <a:pt x="1479550" y="1479550"/>
                  </a:lnTo>
                  <a:close/>
                </a:path>
                <a:path w="2378710" h="2378709">
                  <a:moveTo>
                    <a:pt x="1483360" y="1483360"/>
                  </a:moveTo>
                  <a:lnTo>
                    <a:pt x="1449070" y="1483360"/>
                  </a:lnTo>
                  <a:lnTo>
                    <a:pt x="1464309" y="1498600"/>
                  </a:lnTo>
                  <a:lnTo>
                    <a:pt x="1498600" y="1498600"/>
                  </a:lnTo>
                  <a:lnTo>
                    <a:pt x="1483360" y="1483360"/>
                  </a:lnTo>
                  <a:close/>
                </a:path>
                <a:path w="2378710" h="2378709">
                  <a:moveTo>
                    <a:pt x="1498600" y="1498600"/>
                  </a:moveTo>
                  <a:lnTo>
                    <a:pt x="1464310" y="1498600"/>
                  </a:lnTo>
                  <a:lnTo>
                    <a:pt x="1468120" y="1502410"/>
                  </a:lnTo>
                  <a:lnTo>
                    <a:pt x="1502410" y="1502410"/>
                  </a:lnTo>
                  <a:lnTo>
                    <a:pt x="1498600" y="1498600"/>
                  </a:lnTo>
                  <a:close/>
                </a:path>
                <a:path w="2378710" h="2378709">
                  <a:moveTo>
                    <a:pt x="1502410" y="1502410"/>
                  </a:moveTo>
                  <a:lnTo>
                    <a:pt x="1468120" y="1502410"/>
                  </a:lnTo>
                  <a:lnTo>
                    <a:pt x="1487169" y="1521460"/>
                  </a:lnTo>
                  <a:lnTo>
                    <a:pt x="1521459" y="1521460"/>
                  </a:lnTo>
                  <a:lnTo>
                    <a:pt x="1502410" y="1502410"/>
                  </a:lnTo>
                  <a:close/>
                </a:path>
                <a:path w="2378710" h="2378709">
                  <a:moveTo>
                    <a:pt x="1521460" y="1521460"/>
                  </a:moveTo>
                  <a:lnTo>
                    <a:pt x="1487170" y="1521460"/>
                  </a:lnTo>
                  <a:lnTo>
                    <a:pt x="1489709" y="1524000"/>
                  </a:lnTo>
                  <a:lnTo>
                    <a:pt x="1524000" y="1524000"/>
                  </a:lnTo>
                  <a:lnTo>
                    <a:pt x="1521460" y="1521460"/>
                  </a:lnTo>
                  <a:close/>
                </a:path>
                <a:path w="2378710" h="2378709">
                  <a:moveTo>
                    <a:pt x="1524000" y="1524000"/>
                  </a:moveTo>
                  <a:lnTo>
                    <a:pt x="1489710" y="1524000"/>
                  </a:lnTo>
                  <a:lnTo>
                    <a:pt x="1502409" y="1536700"/>
                  </a:lnTo>
                  <a:lnTo>
                    <a:pt x="1536699" y="1536700"/>
                  </a:lnTo>
                  <a:lnTo>
                    <a:pt x="1524000" y="1524000"/>
                  </a:lnTo>
                  <a:close/>
                </a:path>
                <a:path w="2378710" h="2378709">
                  <a:moveTo>
                    <a:pt x="1536700" y="1536700"/>
                  </a:moveTo>
                  <a:lnTo>
                    <a:pt x="1502410" y="1536700"/>
                  </a:lnTo>
                  <a:lnTo>
                    <a:pt x="1506220" y="1540510"/>
                  </a:lnTo>
                  <a:lnTo>
                    <a:pt x="1540510" y="1540510"/>
                  </a:lnTo>
                  <a:lnTo>
                    <a:pt x="1536700" y="1536700"/>
                  </a:lnTo>
                  <a:close/>
                </a:path>
                <a:path w="2378710" h="2378709">
                  <a:moveTo>
                    <a:pt x="1540510" y="1540510"/>
                  </a:moveTo>
                  <a:lnTo>
                    <a:pt x="1506220" y="1540510"/>
                  </a:lnTo>
                  <a:lnTo>
                    <a:pt x="1508759" y="1543050"/>
                  </a:lnTo>
                  <a:lnTo>
                    <a:pt x="1543050" y="1543050"/>
                  </a:lnTo>
                  <a:lnTo>
                    <a:pt x="1540510" y="1540510"/>
                  </a:lnTo>
                  <a:close/>
                </a:path>
                <a:path w="2378710" h="2378709">
                  <a:moveTo>
                    <a:pt x="1543050" y="1543050"/>
                  </a:moveTo>
                  <a:lnTo>
                    <a:pt x="1508760" y="1543050"/>
                  </a:lnTo>
                  <a:lnTo>
                    <a:pt x="1518919" y="1553210"/>
                  </a:lnTo>
                  <a:lnTo>
                    <a:pt x="1553209" y="1553210"/>
                  </a:lnTo>
                  <a:lnTo>
                    <a:pt x="1543050" y="1543050"/>
                  </a:lnTo>
                  <a:close/>
                </a:path>
                <a:path w="2378710" h="2378709">
                  <a:moveTo>
                    <a:pt x="1553210" y="1553210"/>
                  </a:moveTo>
                  <a:lnTo>
                    <a:pt x="1518920" y="1553210"/>
                  </a:lnTo>
                  <a:lnTo>
                    <a:pt x="1534159" y="1568450"/>
                  </a:lnTo>
                  <a:lnTo>
                    <a:pt x="1568450" y="1568450"/>
                  </a:lnTo>
                  <a:lnTo>
                    <a:pt x="1553210" y="1553210"/>
                  </a:lnTo>
                  <a:close/>
                </a:path>
                <a:path w="2378710" h="2378709">
                  <a:moveTo>
                    <a:pt x="2179320" y="2179320"/>
                  </a:moveTo>
                  <a:lnTo>
                    <a:pt x="2145030" y="2179320"/>
                  </a:lnTo>
                  <a:lnTo>
                    <a:pt x="2344420" y="2378710"/>
                  </a:lnTo>
                  <a:lnTo>
                    <a:pt x="2378710" y="2378710"/>
                  </a:lnTo>
                  <a:lnTo>
                    <a:pt x="2179320" y="2179320"/>
                  </a:lnTo>
                  <a:close/>
                </a:path>
                <a:path w="2378710" h="2378709">
                  <a:moveTo>
                    <a:pt x="2176779" y="2176780"/>
                  </a:moveTo>
                  <a:lnTo>
                    <a:pt x="2142490" y="2176780"/>
                  </a:lnTo>
                  <a:lnTo>
                    <a:pt x="2143760" y="2178050"/>
                  </a:lnTo>
                  <a:lnTo>
                    <a:pt x="2178049" y="2178050"/>
                  </a:lnTo>
                  <a:lnTo>
                    <a:pt x="2176779" y="2176780"/>
                  </a:lnTo>
                  <a:close/>
                </a:path>
                <a:path w="2378710" h="2378709">
                  <a:moveTo>
                    <a:pt x="2172970" y="2172970"/>
                  </a:moveTo>
                  <a:lnTo>
                    <a:pt x="2138679" y="2172970"/>
                  </a:lnTo>
                  <a:lnTo>
                    <a:pt x="2141220" y="2175510"/>
                  </a:lnTo>
                  <a:lnTo>
                    <a:pt x="2175510" y="2175510"/>
                  </a:lnTo>
                  <a:lnTo>
                    <a:pt x="2172970" y="2172970"/>
                  </a:lnTo>
                  <a:close/>
                </a:path>
                <a:path w="2378710" h="2378709">
                  <a:moveTo>
                    <a:pt x="2170429" y="2170430"/>
                  </a:moveTo>
                  <a:lnTo>
                    <a:pt x="2136140" y="2170430"/>
                  </a:lnTo>
                  <a:lnTo>
                    <a:pt x="2137410" y="2171700"/>
                  </a:lnTo>
                  <a:lnTo>
                    <a:pt x="2171700" y="2171700"/>
                  </a:lnTo>
                  <a:lnTo>
                    <a:pt x="2170429" y="2170430"/>
                  </a:lnTo>
                  <a:close/>
                </a:path>
                <a:path w="2378710" h="2378709">
                  <a:moveTo>
                    <a:pt x="2166620" y="2166620"/>
                  </a:moveTo>
                  <a:lnTo>
                    <a:pt x="2132330" y="2166620"/>
                  </a:lnTo>
                  <a:lnTo>
                    <a:pt x="2134870" y="2169160"/>
                  </a:lnTo>
                  <a:lnTo>
                    <a:pt x="2169160" y="2169160"/>
                  </a:lnTo>
                  <a:lnTo>
                    <a:pt x="2166620" y="2166620"/>
                  </a:lnTo>
                  <a:close/>
                </a:path>
                <a:path w="2378710" h="2378709">
                  <a:moveTo>
                    <a:pt x="2164079" y="2164080"/>
                  </a:moveTo>
                  <a:lnTo>
                    <a:pt x="2129790" y="2164080"/>
                  </a:lnTo>
                  <a:lnTo>
                    <a:pt x="2131060" y="2165350"/>
                  </a:lnTo>
                  <a:lnTo>
                    <a:pt x="2165350" y="2165350"/>
                  </a:lnTo>
                  <a:lnTo>
                    <a:pt x="2164079" y="2164080"/>
                  </a:lnTo>
                  <a:close/>
                </a:path>
                <a:path w="2378710" h="2378709">
                  <a:moveTo>
                    <a:pt x="2160270" y="2160270"/>
                  </a:moveTo>
                  <a:lnTo>
                    <a:pt x="2125979" y="2160270"/>
                  </a:lnTo>
                  <a:lnTo>
                    <a:pt x="2128519" y="2162810"/>
                  </a:lnTo>
                  <a:lnTo>
                    <a:pt x="2162810" y="2162810"/>
                  </a:lnTo>
                  <a:lnTo>
                    <a:pt x="2160270" y="2160270"/>
                  </a:lnTo>
                  <a:close/>
                </a:path>
                <a:path w="2378710" h="2378709">
                  <a:moveTo>
                    <a:pt x="2157729" y="2157730"/>
                  </a:moveTo>
                  <a:lnTo>
                    <a:pt x="2123440" y="2157730"/>
                  </a:lnTo>
                  <a:lnTo>
                    <a:pt x="2124710" y="2159000"/>
                  </a:lnTo>
                  <a:lnTo>
                    <a:pt x="2159000" y="2159000"/>
                  </a:lnTo>
                  <a:lnTo>
                    <a:pt x="2157729" y="2157730"/>
                  </a:lnTo>
                  <a:close/>
                </a:path>
                <a:path w="2378710" h="2378709">
                  <a:moveTo>
                    <a:pt x="2153920" y="2153920"/>
                  </a:moveTo>
                  <a:lnTo>
                    <a:pt x="2119629" y="2153920"/>
                  </a:lnTo>
                  <a:lnTo>
                    <a:pt x="2122170" y="2156460"/>
                  </a:lnTo>
                  <a:lnTo>
                    <a:pt x="2156460" y="2156460"/>
                  </a:lnTo>
                  <a:lnTo>
                    <a:pt x="2153920" y="2153920"/>
                  </a:lnTo>
                  <a:close/>
                </a:path>
                <a:path w="2378710" h="2378709">
                  <a:moveTo>
                    <a:pt x="2151379" y="2151380"/>
                  </a:moveTo>
                  <a:lnTo>
                    <a:pt x="2117090" y="2151380"/>
                  </a:lnTo>
                  <a:lnTo>
                    <a:pt x="2118360" y="2152650"/>
                  </a:lnTo>
                  <a:lnTo>
                    <a:pt x="2152650" y="2152650"/>
                  </a:lnTo>
                  <a:lnTo>
                    <a:pt x="2151379" y="2151380"/>
                  </a:lnTo>
                  <a:close/>
                </a:path>
                <a:path w="2378710" h="2378709">
                  <a:moveTo>
                    <a:pt x="2147570" y="2147570"/>
                  </a:moveTo>
                  <a:lnTo>
                    <a:pt x="2113279" y="2147570"/>
                  </a:lnTo>
                  <a:lnTo>
                    <a:pt x="2115820" y="2150110"/>
                  </a:lnTo>
                  <a:lnTo>
                    <a:pt x="2150110" y="2150110"/>
                  </a:lnTo>
                  <a:lnTo>
                    <a:pt x="2147570" y="2147570"/>
                  </a:lnTo>
                  <a:close/>
                </a:path>
                <a:path w="2378710" h="2378709">
                  <a:moveTo>
                    <a:pt x="2145030" y="2145030"/>
                  </a:moveTo>
                  <a:lnTo>
                    <a:pt x="2110740" y="2145030"/>
                  </a:lnTo>
                  <a:lnTo>
                    <a:pt x="2112010" y="2146300"/>
                  </a:lnTo>
                  <a:lnTo>
                    <a:pt x="2146300" y="2146300"/>
                  </a:lnTo>
                  <a:lnTo>
                    <a:pt x="2145030" y="2145030"/>
                  </a:lnTo>
                  <a:close/>
                </a:path>
                <a:path w="2378710" h="2378709">
                  <a:moveTo>
                    <a:pt x="2141220" y="2141220"/>
                  </a:moveTo>
                  <a:lnTo>
                    <a:pt x="2106929" y="2141220"/>
                  </a:lnTo>
                  <a:lnTo>
                    <a:pt x="2109470" y="2143760"/>
                  </a:lnTo>
                  <a:lnTo>
                    <a:pt x="2143760" y="2143760"/>
                  </a:lnTo>
                  <a:lnTo>
                    <a:pt x="2141220" y="2141220"/>
                  </a:lnTo>
                  <a:close/>
                </a:path>
                <a:path w="2378710" h="2378709">
                  <a:moveTo>
                    <a:pt x="2138680" y="2138680"/>
                  </a:moveTo>
                  <a:lnTo>
                    <a:pt x="2104390" y="2138680"/>
                  </a:lnTo>
                  <a:lnTo>
                    <a:pt x="2105660" y="2139950"/>
                  </a:lnTo>
                  <a:lnTo>
                    <a:pt x="2139950" y="2139950"/>
                  </a:lnTo>
                  <a:lnTo>
                    <a:pt x="2138680" y="2138680"/>
                  </a:lnTo>
                  <a:close/>
                </a:path>
                <a:path w="2378710" h="2378709">
                  <a:moveTo>
                    <a:pt x="2134870" y="2134870"/>
                  </a:moveTo>
                  <a:lnTo>
                    <a:pt x="2100579" y="2134870"/>
                  </a:lnTo>
                  <a:lnTo>
                    <a:pt x="2103120" y="2137410"/>
                  </a:lnTo>
                  <a:lnTo>
                    <a:pt x="2137410" y="2137410"/>
                  </a:lnTo>
                  <a:lnTo>
                    <a:pt x="2134870" y="2134870"/>
                  </a:lnTo>
                  <a:close/>
                </a:path>
                <a:path w="2378710" h="2378709">
                  <a:moveTo>
                    <a:pt x="2132329" y="2132330"/>
                  </a:moveTo>
                  <a:lnTo>
                    <a:pt x="2098040" y="2132330"/>
                  </a:lnTo>
                  <a:lnTo>
                    <a:pt x="2099310" y="2133600"/>
                  </a:lnTo>
                  <a:lnTo>
                    <a:pt x="2133600" y="2133600"/>
                  </a:lnTo>
                  <a:lnTo>
                    <a:pt x="2132329" y="2132330"/>
                  </a:lnTo>
                  <a:close/>
                </a:path>
                <a:path w="2378710" h="2378709">
                  <a:moveTo>
                    <a:pt x="2128520" y="2128520"/>
                  </a:moveTo>
                  <a:lnTo>
                    <a:pt x="2094229" y="2128520"/>
                  </a:lnTo>
                  <a:lnTo>
                    <a:pt x="2096770" y="2131060"/>
                  </a:lnTo>
                  <a:lnTo>
                    <a:pt x="2131060" y="2131060"/>
                  </a:lnTo>
                  <a:lnTo>
                    <a:pt x="2128520" y="2128520"/>
                  </a:lnTo>
                  <a:close/>
                </a:path>
                <a:path w="2378710" h="2378709">
                  <a:moveTo>
                    <a:pt x="2125979" y="2125980"/>
                  </a:moveTo>
                  <a:lnTo>
                    <a:pt x="2091689" y="2125980"/>
                  </a:lnTo>
                  <a:lnTo>
                    <a:pt x="2092960" y="2127250"/>
                  </a:lnTo>
                  <a:lnTo>
                    <a:pt x="2127250" y="2127250"/>
                  </a:lnTo>
                  <a:lnTo>
                    <a:pt x="2125979" y="2125980"/>
                  </a:lnTo>
                  <a:close/>
                </a:path>
                <a:path w="2378710" h="2378709">
                  <a:moveTo>
                    <a:pt x="2122170" y="2122170"/>
                  </a:moveTo>
                  <a:lnTo>
                    <a:pt x="2087880" y="2122170"/>
                  </a:lnTo>
                  <a:lnTo>
                    <a:pt x="2090420" y="2124710"/>
                  </a:lnTo>
                  <a:lnTo>
                    <a:pt x="2124710" y="2124710"/>
                  </a:lnTo>
                  <a:lnTo>
                    <a:pt x="2122170" y="2122170"/>
                  </a:lnTo>
                  <a:close/>
                </a:path>
                <a:path w="2378710" h="2378709">
                  <a:moveTo>
                    <a:pt x="2119630" y="2119630"/>
                  </a:moveTo>
                  <a:lnTo>
                    <a:pt x="2085339" y="2119630"/>
                  </a:lnTo>
                  <a:lnTo>
                    <a:pt x="2086609" y="2120900"/>
                  </a:lnTo>
                  <a:lnTo>
                    <a:pt x="2120900" y="2120900"/>
                  </a:lnTo>
                  <a:lnTo>
                    <a:pt x="2119630" y="2119630"/>
                  </a:lnTo>
                  <a:close/>
                </a:path>
                <a:path w="2378710" h="2378709">
                  <a:moveTo>
                    <a:pt x="2115820" y="2115820"/>
                  </a:moveTo>
                  <a:lnTo>
                    <a:pt x="2081529" y="2115820"/>
                  </a:lnTo>
                  <a:lnTo>
                    <a:pt x="2084070" y="2118360"/>
                  </a:lnTo>
                  <a:lnTo>
                    <a:pt x="2118360" y="2118360"/>
                  </a:lnTo>
                  <a:lnTo>
                    <a:pt x="2115820" y="2115820"/>
                  </a:lnTo>
                  <a:close/>
                </a:path>
                <a:path w="2378710" h="2378709">
                  <a:moveTo>
                    <a:pt x="2113280" y="2113280"/>
                  </a:moveTo>
                  <a:lnTo>
                    <a:pt x="2078989" y="2113280"/>
                  </a:lnTo>
                  <a:lnTo>
                    <a:pt x="2080259" y="2114550"/>
                  </a:lnTo>
                  <a:lnTo>
                    <a:pt x="2114550" y="2114550"/>
                  </a:lnTo>
                  <a:lnTo>
                    <a:pt x="2113280" y="2113280"/>
                  </a:lnTo>
                  <a:close/>
                </a:path>
                <a:path w="2378710" h="2378709">
                  <a:moveTo>
                    <a:pt x="2109470" y="2109470"/>
                  </a:moveTo>
                  <a:lnTo>
                    <a:pt x="2075179" y="2109470"/>
                  </a:lnTo>
                  <a:lnTo>
                    <a:pt x="2077720" y="2112010"/>
                  </a:lnTo>
                  <a:lnTo>
                    <a:pt x="2112010" y="2112010"/>
                  </a:lnTo>
                  <a:lnTo>
                    <a:pt x="2109470" y="2109470"/>
                  </a:lnTo>
                  <a:close/>
                </a:path>
                <a:path w="2378710" h="2378709">
                  <a:moveTo>
                    <a:pt x="2106929" y="2106930"/>
                  </a:moveTo>
                  <a:lnTo>
                    <a:pt x="2072639" y="2106930"/>
                  </a:lnTo>
                  <a:lnTo>
                    <a:pt x="2073909" y="2108200"/>
                  </a:lnTo>
                  <a:lnTo>
                    <a:pt x="2108200" y="2108200"/>
                  </a:lnTo>
                  <a:lnTo>
                    <a:pt x="2106929" y="2106930"/>
                  </a:lnTo>
                  <a:close/>
                </a:path>
                <a:path w="2378710" h="2378709">
                  <a:moveTo>
                    <a:pt x="2103120" y="2103120"/>
                  </a:moveTo>
                  <a:lnTo>
                    <a:pt x="2068829" y="2103120"/>
                  </a:lnTo>
                  <a:lnTo>
                    <a:pt x="2071370" y="2105660"/>
                  </a:lnTo>
                  <a:lnTo>
                    <a:pt x="2105660" y="2105660"/>
                  </a:lnTo>
                  <a:lnTo>
                    <a:pt x="2103120" y="2103120"/>
                  </a:lnTo>
                  <a:close/>
                </a:path>
                <a:path w="2378710" h="2378709">
                  <a:moveTo>
                    <a:pt x="2100579" y="2100580"/>
                  </a:moveTo>
                  <a:lnTo>
                    <a:pt x="2066289" y="2100580"/>
                  </a:lnTo>
                  <a:lnTo>
                    <a:pt x="2067560" y="2101850"/>
                  </a:lnTo>
                  <a:lnTo>
                    <a:pt x="2101850" y="2101850"/>
                  </a:lnTo>
                  <a:lnTo>
                    <a:pt x="2100579" y="2100580"/>
                  </a:lnTo>
                  <a:close/>
                </a:path>
                <a:path w="2378710" h="2378709">
                  <a:moveTo>
                    <a:pt x="2096770" y="2096770"/>
                  </a:moveTo>
                  <a:lnTo>
                    <a:pt x="2062479" y="2096770"/>
                  </a:lnTo>
                  <a:lnTo>
                    <a:pt x="2065020" y="2099310"/>
                  </a:lnTo>
                  <a:lnTo>
                    <a:pt x="2099310" y="2099310"/>
                  </a:lnTo>
                  <a:lnTo>
                    <a:pt x="2096770" y="2096770"/>
                  </a:lnTo>
                  <a:close/>
                </a:path>
                <a:path w="2378710" h="2378709">
                  <a:moveTo>
                    <a:pt x="2094230" y="2094230"/>
                  </a:moveTo>
                  <a:lnTo>
                    <a:pt x="2059939" y="2094230"/>
                  </a:lnTo>
                  <a:lnTo>
                    <a:pt x="2061210" y="2095500"/>
                  </a:lnTo>
                  <a:lnTo>
                    <a:pt x="2095500" y="2095500"/>
                  </a:lnTo>
                  <a:lnTo>
                    <a:pt x="2094230" y="2094230"/>
                  </a:lnTo>
                  <a:close/>
                </a:path>
                <a:path w="2378710" h="2378709">
                  <a:moveTo>
                    <a:pt x="2090420" y="2090420"/>
                  </a:moveTo>
                  <a:lnTo>
                    <a:pt x="2056129" y="2090420"/>
                  </a:lnTo>
                  <a:lnTo>
                    <a:pt x="2058670" y="2092960"/>
                  </a:lnTo>
                  <a:lnTo>
                    <a:pt x="2092959" y="2092960"/>
                  </a:lnTo>
                  <a:lnTo>
                    <a:pt x="2090420" y="2090420"/>
                  </a:lnTo>
                  <a:close/>
                </a:path>
                <a:path w="2378710" h="2378709">
                  <a:moveTo>
                    <a:pt x="2087879" y="2087880"/>
                  </a:moveTo>
                  <a:lnTo>
                    <a:pt x="2053589" y="2087880"/>
                  </a:lnTo>
                  <a:lnTo>
                    <a:pt x="2054860" y="2089150"/>
                  </a:lnTo>
                  <a:lnTo>
                    <a:pt x="2089150" y="2089150"/>
                  </a:lnTo>
                  <a:lnTo>
                    <a:pt x="2087879" y="2087880"/>
                  </a:lnTo>
                  <a:close/>
                </a:path>
                <a:path w="2378710" h="2378709">
                  <a:moveTo>
                    <a:pt x="2081529" y="2081530"/>
                  </a:moveTo>
                  <a:lnTo>
                    <a:pt x="2047239" y="2081530"/>
                  </a:lnTo>
                  <a:lnTo>
                    <a:pt x="2052320" y="2086610"/>
                  </a:lnTo>
                  <a:lnTo>
                    <a:pt x="2086610" y="2086610"/>
                  </a:lnTo>
                  <a:lnTo>
                    <a:pt x="2081529" y="2081530"/>
                  </a:lnTo>
                  <a:close/>
                </a:path>
                <a:path w="2378710" h="2378709">
                  <a:moveTo>
                    <a:pt x="2077720" y="2077720"/>
                  </a:moveTo>
                  <a:lnTo>
                    <a:pt x="2043429" y="2077720"/>
                  </a:lnTo>
                  <a:lnTo>
                    <a:pt x="2045970" y="2080260"/>
                  </a:lnTo>
                  <a:lnTo>
                    <a:pt x="2080259" y="2080260"/>
                  </a:lnTo>
                  <a:lnTo>
                    <a:pt x="2077720" y="2077720"/>
                  </a:lnTo>
                  <a:close/>
                </a:path>
                <a:path w="2378710" h="2378709">
                  <a:moveTo>
                    <a:pt x="2075179" y="2075180"/>
                  </a:moveTo>
                  <a:lnTo>
                    <a:pt x="2040889" y="2075180"/>
                  </a:lnTo>
                  <a:lnTo>
                    <a:pt x="2042160" y="2076450"/>
                  </a:lnTo>
                  <a:lnTo>
                    <a:pt x="2076450" y="2076450"/>
                  </a:lnTo>
                  <a:lnTo>
                    <a:pt x="2075179" y="2075180"/>
                  </a:lnTo>
                  <a:close/>
                </a:path>
                <a:path w="2378710" h="2378709">
                  <a:moveTo>
                    <a:pt x="2071370" y="2071370"/>
                  </a:moveTo>
                  <a:lnTo>
                    <a:pt x="2037080" y="2071370"/>
                  </a:lnTo>
                  <a:lnTo>
                    <a:pt x="2039620" y="2073910"/>
                  </a:lnTo>
                  <a:lnTo>
                    <a:pt x="2073909" y="2073910"/>
                  </a:lnTo>
                  <a:lnTo>
                    <a:pt x="2071370" y="2071370"/>
                  </a:lnTo>
                  <a:close/>
                </a:path>
                <a:path w="2378710" h="2378709">
                  <a:moveTo>
                    <a:pt x="2068830" y="2068830"/>
                  </a:moveTo>
                  <a:lnTo>
                    <a:pt x="2034539" y="2068830"/>
                  </a:lnTo>
                  <a:lnTo>
                    <a:pt x="2035809" y="2070100"/>
                  </a:lnTo>
                  <a:lnTo>
                    <a:pt x="2070100" y="2070100"/>
                  </a:lnTo>
                  <a:lnTo>
                    <a:pt x="2068830" y="2068830"/>
                  </a:lnTo>
                  <a:close/>
                </a:path>
                <a:path w="2378710" h="2378709">
                  <a:moveTo>
                    <a:pt x="2065020" y="2065020"/>
                  </a:moveTo>
                  <a:lnTo>
                    <a:pt x="2030729" y="2065020"/>
                  </a:lnTo>
                  <a:lnTo>
                    <a:pt x="2033270" y="2067560"/>
                  </a:lnTo>
                  <a:lnTo>
                    <a:pt x="2067560" y="2067560"/>
                  </a:lnTo>
                  <a:lnTo>
                    <a:pt x="2065020" y="2065020"/>
                  </a:lnTo>
                  <a:close/>
                </a:path>
                <a:path w="2378710" h="2378709">
                  <a:moveTo>
                    <a:pt x="2062480" y="2062480"/>
                  </a:moveTo>
                  <a:lnTo>
                    <a:pt x="2028189" y="2062480"/>
                  </a:lnTo>
                  <a:lnTo>
                    <a:pt x="2029460" y="2063750"/>
                  </a:lnTo>
                  <a:lnTo>
                    <a:pt x="2063750" y="2063750"/>
                  </a:lnTo>
                  <a:lnTo>
                    <a:pt x="2062480" y="2062480"/>
                  </a:lnTo>
                  <a:close/>
                </a:path>
                <a:path w="2378710" h="2378709">
                  <a:moveTo>
                    <a:pt x="2058670" y="2058670"/>
                  </a:moveTo>
                  <a:lnTo>
                    <a:pt x="2024379" y="2058670"/>
                  </a:lnTo>
                  <a:lnTo>
                    <a:pt x="2026920" y="2061210"/>
                  </a:lnTo>
                  <a:lnTo>
                    <a:pt x="2061210" y="2061210"/>
                  </a:lnTo>
                  <a:lnTo>
                    <a:pt x="2058670" y="2058670"/>
                  </a:lnTo>
                  <a:close/>
                </a:path>
                <a:path w="2378710" h="2378709">
                  <a:moveTo>
                    <a:pt x="2056130" y="2056130"/>
                  </a:moveTo>
                  <a:lnTo>
                    <a:pt x="2021840" y="2056130"/>
                  </a:lnTo>
                  <a:lnTo>
                    <a:pt x="2023110" y="2057400"/>
                  </a:lnTo>
                  <a:lnTo>
                    <a:pt x="2057400" y="2057400"/>
                  </a:lnTo>
                  <a:lnTo>
                    <a:pt x="2056130" y="2056130"/>
                  </a:lnTo>
                  <a:close/>
                </a:path>
                <a:path w="2378710" h="2378709">
                  <a:moveTo>
                    <a:pt x="2052320" y="2052320"/>
                  </a:moveTo>
                  <a:lnTo>
                    <a:pt x="2018029" y="2052320"/>
                  </a:lnTo>
                  <a:lnTo>
                    <a:pt x="2020570" y="2054860"/>
                  </a:lnTo>
                  <a:lnTo>
                    <a:pt x="2054860" y="2054860"/>
                  </a:lnTo>
                  <a:lnTo>
                    <a:pt x="2052320" y="2052320"/>
                  </a:lnTo>
                  <a:close/>
                </a:path>
                <a:path w="2378710" h="2378709">
                  <a:moveTo>
                    <a:pt x="2049779" y="2049780"/>
                  </a:moveTo>
                  <a:lnTo>
                    <a:pt x="2015489" y="2049780"/>
                  </a:lnTo>
                  <a:lnTo>
                    <a:pt x="2016760" y="2051050"/>
                  </a:lnTo>
                  <a:lnTo>
                    <a:pt x="2051050" y="2051050"/>
                  </a:lnTo>
                  <a:lnTo>
                    <a:pt x="2049779" y="2049780"/>
                  </a:lnTo>
                  <a:close/>
                </a:path>
                <a:path w="2378710" h="2378709">
                  <a:moveTo>
                    <a:pt x="2045969" y="2045970"/>
                  </a:moveTo>
                  <a:lnTo>
                    <a:pt x="2011679" y="2045970"/>
                  </a:lnTo>
                  <a:lnTo>
                    <a:pt x="2014220" y="2048510"/>
                  </a:lnTo>
                  <a:lnTo>
                    <a:pt x="2048509" y="2048510"/>
                  </a:lnTo>
                  <a:lnTo>
                    <a:pt x="2045969" y="2045970"/>
                  </a:lnTo>
                  <a:close/>
                </a:path>
                <a:path w="2378710" h="2378709">
                  <a:moveTo>
                    <a:pt x="2043430" y="2043430"/>
                  </a:moveTo>
                  <a:lnTo>
                    <a:pt x="2009139" y="2043430"/>
                  </a:lnTo>
                  <a:lnTo>
                    <a:pt x="2010410" y="2044700"/>
                  </a:lnTo>
                  <a:lnTo>
                    <a:pt x="2044700" y="2044700"/>
                  </a:lnTo>
                  <a:lnTo>
                    <a:pt x="2043430" y="2043430"/>
                  </a:lnTo>
                  <a:close/>
                </a:path>
                <a:path w="2378710" h="2378709">
                  <a:moveTo>
                    <a:pt x="2039620" y="2039620"/>
                  </a:moveTo>
                  <a:lnTo>
                    <a:pt x="2005330" y="2039620"/>
                  </a:lnTo>
                  <a:lnTo>
                    <a:pt x="2007870" y="2042160"/>
                  </a:lnTo>
                  <a:lnTo>
                    <a:pt x="2042160" y="2042160"/>
                  </a:lnTo>
                  <a:lnTo>
                    <a:pt x="2039620" y="2039620"/>
                  </a:lnTo>
                  <a:close/>
                </a:path>
                <a:path w="2378710" h="2378709">
                  <a:moveTo>
                    <a:pt x="2037079" y="2037080"/>
                  </a:moveTo>
                  <a:lnTo>
                    <a:pt x="2002789" y="2037080"/>
                  </a:lnTo>
                  <a:lnTo>
                    <a:pt x="2004060" y="2038350"/>
                  </a:lnTo>
                  <a:lnTo>
                    <a:pt x="2038350" y="2038350"/>
                  </a:lnTo>
                  <a:lnTo>
                    <a:pt x="2037079" y="2037080"/>
                  </a:lnTo>
                  <a:close/>
                </a:path>
                <a:path w="2378710" h="2378709">
                  <a:moveTo>
                    <a:pt x="2033270" y="2033270"/>
                  </a:moveTo>
                  <a:lnTo>
                    <a:pt x="1998979" y="2033270"/>
                  </a:lnTo>
                  <a:lnTo>
                    <a:pt x="2001520" y="2035810"/>
                  </a:lnTo>
                  <a:lnTo>
                    <a:pt x="2035809" y="2035810"/>
                  </a:lnTo>
                  <a:lnTo>
                    <a:pt x="2033270" y="2033270"/>
                  </a:lnTo>
                  <a:close/>
                </a:path>
                <a:path w="2378710" h="2378709">
                  <a:moveTo>
                    <a:pt x="2030730" y="2030730"/>
                  </a:moveTo>
                  <a:lnTo>
                    <a:pt x="1996439" y="2030730"/>
                  </a:lnTo>
                  <a:lnTo>
                    <a:pt x="1997710" y="2032000"/>
                  </a:lnTo>
                  <a:lnTo>
                    <a:pt x="2032000" y="2032000"/>
                  </a:lnTo>
                  <a:lnTo>
                    <a:pt x="2030730" y="2030730"/>
                  </a:lnTo>
                  <a:close/>
                </a:path>
                <a:path w="2378710" h="2378709">
                  <a:moveTo>
                    <a:pt x="2026920" y="2026920"/>
                  </a:moveTo>
                  <a:lnTo>
                    <a:pt x="1992630" y="2026920"/>
                  </a:lnTo>
                  <a:lnTo>
                    <a:pt x="1995170" y="2029460"/>
                  </a:lnTo>
                  <a:lnTo>
                    <a:pt x="2029460" y="2029460"/>
                  </a:lnTo>
                  <a:lnTo>
                    <a:pt x="2026920" y="2026920"/>
                  </a:lnTo>
                  <a:close/>
                </a:path>
                <a:path w="2378710" h="2378709">
                  <a:moveTo>
                    <a:pt x="2024380" y="2024380"/>
                  </a:moveTo>
                  <a:lnTo>
                    <a:pt x="1990089" y="2024380"/>
                  </a:lnTo>
                  <a:lnTo>
                    <a:pt x="1991360" y="2025650"/>
                  </a:lnTo>
                  <a:lnTo>
                    <a:pt x="2025650" y="2025650"/>
                  </a:lnTo>
                  <a:lnTo>
                    <a:pt x="2024380" y="2024380"/>
                  </a:lnTo>
                  <a:close/>
                </a:path>
                <a:path w="2378710" h="2378709">
                  <a:moveTo>
                    <a:pt x="2018029" y="2018030"/>
                  </a:moveTo>
                  <a:lnTo>
                    <a:pt x="1983739" y="2018030"/>
                  </a:lnTo>
                  <a:lnTo>
                    <a:pt x="1988820" y="2023110"/>
                  </a:lnTo>
                  <a:lnTo>
                    <a:pt x="2023109" y="2023110"/>
                  </a:lnTo>
                  <a:lnTo>
                    <a:pt x="2018029" y="2018030"/>
                  </a:lnTo>
                  <a:close/>
                </a:path>
                <a:path w="2378710" h="2378709">
                  <a:moveTo>
                    <a:pt x="2011679" y="2011680"/>
                  </a:moveTo>
                  <a:lnTo>
                    <a:pt x="1977389" y="2011680"/>
                  </a:lnTo>
                  <a:lnTo>
                    <a:pt x="1982470" y="2016760"/>
                  </a:lnTo>
                  <a:lnTo>
                    <a:pt x="2016759" y="2016760"/>
                  </a:lnTo>
                  <a:lnTo>
                    <a:pt x="2011679" y="2011680"/>
                  </a:lnTo>
                  <a:close/>
                </a:path>
                <a:path w="2378710" h="2378709">
                  <a:moveTo>
                    <a:pt x="2005330" y="2005330"/>
                  </a:moveTo>
                  <a:lnTo>
                    <a:pt x="1971039" y="2005330"/>
                  </a:lnTo>
                  <a:lnTo>
                    <a:pt x="1976120" y="2010410"/>
                  </a:lnTo>
                  <a:lnTo>
                    <a:pt x="2010410" y="2010410"/>
                  </a:lnTo>
                  <a:lnTo>
                    <a:pt x="2005330" y="2005330"/>
                  </a:lnTo>
                  <a:close/>
                </a:path>
                <a:path w="2378710" h="2378709">
                  <a:moveTo>
                    <a:pt x="1998979" y="1998980"/>
                  </a:moveTo>
                  <a:lnTo>
                    <a:pt x="1964689" y="1998980"/>
                  </a:lnTo>
                  <a:lnTo>
                    <a:pt x="1969769" y="2004060"/>
                  </a:lnTo>
                  <a:lnTo>
                    <a:pt x="2004059" y="2004060"/>
                  </a:lnTo>
                  <a:lnTo>
                    <a:pt x="1998979" y="1998980"/>
                  </a:lnTo>
                  <a:close/>
                </a:path>
                <a:path w="2378710" h="2378709">
                  <a:moveTo>
                    <a:pt x="1992629" y="1992630"/>
                  </a:moveTo>
                  <a:lnTo>
                    <a:pt x="1958339" y="1992630"/>
                  </a:lnTo>
                  <a:lnTo>
                    <a:pt x="1963420" y="1997710"/>
                  </a:lnTo>
                  <a:lnTo>
                    <a:pt x="1997710" y="1997710"/>
                  </a:lnTo>
                  <a:lnTo>
                    <a:pt x="1992629" y="1992630"/>
                  </a:lnTo>
                  <a:close/>
                </a:path>
                <a:path w="2378710" h="2378709">
                  <a:moveTo>
                    <a:pt x="1986279" y="1986280"/>
                  </a:moveTo>
                  <a:lnTo>
                    <a:pt x="1951989" y="1986280"/>
                  </a:lnTo>
                  <a:lnTo>
                    <a:pt x="1957070" y="1991360"/>
                  </a:lnTo>
                  <a:lnTo>
                    <a:pt x="1991359" y="1991360"/>
                  </a:lnTo>
                  <a:lnTo>
                    <a:pt x="1986279" y="1986280"/>
                  </a:lnTo>
                  <a:close/>
                </a:path>
                <a:path w="2378710" h="2378709">
                  <a:moveTo>
                    <a:pt x="1979929" y="1979930"/>
                  </a:moveTo>
                  <a:lnTo>
                    <a:pt x="1945639" y="1979930"/>
                  </a:lnTo>
                  <a:lnTo>
                    <a:pt x="1950720" y="1985010"/>
                  </a:lnTo>
                  <a:lnTo>
                    <a:pt x="1985010" y="1985010"/>
                  </a:lnTo>
                  <a:lnTo>
                    <a:pt x="1979929" y="1979930"/>
                  </a:lnTo>
                  <a:close/>
                </a:path>
                <a:path w="2378710" h="2378709">
                  <a:moveTo>
                    <a:pt x="1974850" y="1974850"/>
                  </a:moveTo>
                  <a:lnTo>
                    <a:pt x="1940560" y="1974850"/>
                  </a:lnTo>
                  <a:lnTo>
                    <a:pt x="1944370" y="1978660"/>
                  </a:lnTo>
                  <a:lnTo>
                    <a:pt x="1978659" y="1978660"/>
                  </a:lnTo>
                  <a:lnTo>
                    <a:pt x="1974850" y="1974850"/>
                  </a:lnTo>
                  <a:close/>
                </a:path>
                <a:path w="2378710" h="2378709">
                  <a:moveTo>
                    <a:pt x="1968500" y="1968500"/>
                  </a:moveTo>
                  <a:lnTo>
                    <a:pt x="1934210" y="1968500"/>
                  </a:lnTo>
                  <a:lnTo>
                    <a:pt x="1939289" y="1973580"/>
                  </a:lnTo>
                  <a:lnTo>
                    <a:pt x="1973580" y="1973580"/>
                  </a:lnTo>
                  <a:lnTo>
                    <a:pt x="1968500" y="1968500"/>
                  </a:lnTo>
                  <a:close/>
                </a:path>
                <a:path w="2378710" h="2378709">
                  <a:moveTo>
                    <a:pt x="1962150" y="1962150"/>
                  </a:moveTo>
                  <a:lnTo>
                    <a:pt x="1927860" y="1962150"/>
                  </a:lnTo>
                  <a:lnTo>
                    <a:pt x="1932939" y="1967230"/>
                  </a:lnTo>
                  <a:lnTo>
                    <a:pt x="1967230" y="1967230"/>
                  </a:lnTo>
                  <a:lnTo>
                    <a:pt x="1962150" y="1962150"/>
                  </a:lnTo>
                  <a:close/>
                </a:path>
                <a:path w="2378710" h="2378709">
                  <a:moveTo>
                    <a:pt x="1955800" y="1955800"/>
                  </a:moveTo>
                  <a:lnTo>
                    <a:pt x="1921510" y="1955800"/>
                  </a:lnTo>
                  <a:lnTo>
                    <a:pt x="1926589" y="1960880"/>
                  </a:lnTo>
                  <a:lnTo>
                    <a:pt x="1960880" y="1960880"/>
                  </a:lnTo>
                  <a:lnTo>
                    <a:pt x="1955800" y="1955800"/>
                  </a:lnTo>
                  <a:close/>
                </a:path>
                <a:path w="2378710" h="2378709">
                  <a:moveTo>
                    <a:pt x="1949450" y="1949450"/>
                  </a:moveTo>
                  <a:lnTo>
                    <a:pt x="1915160" y="1949450"/>
                  </a:lnTo>
                  <a:lnTo>
                    <a:pt x="1920239" y="1954530"/>
                  </a:lnTo>
                  <a:lnTo>
                    <a:pt x="1954529" y="1954530"/>
                  </a:lnTo>
                  <a:lnTo>
                    <a:pt x="1949450" y="1949450"/>
                  </a:lnTo>
                  <a:close/>
                </a:path>
                <a:path w="2378710" h="2378709">
                  <a:moveTo>
                    <a:pt x="1943100" y="1943100"/>
                  </a:moveTo>
                  <a:lnTo>
                    <a:pt x="1908810" y="1943100"/>
                  </a:lnTo>
                  <a:lnTo>
                    <a:pt x="1913889" y="1948180"/>
                  </a:lnTo>
                  <a:lnTo>
                    <a:pt x="1948180" y="1948180"/>
                  </a:lnTo>
                  <a:lnTo>
                    <a:pt x="1943100" y="1943100"/>
                  </a:lnTo>
                  <a:close/>
                </a:path>
                <a:path w="2378710" h="2378709">
                  <a:moveTo>
                    <a:pt x="1936750" y="1936750"/>
                  </a:moveTo>
                  <a:lnTo>
                    <a:pt x="1902459" y="1936750"/>
                  </a:lnTo>
                  <a:lnTo>
                    <a:pt x="1907539" y="1941830"/>
                  </a:lnTo>
                  <a:lnTo>
                    <a:pt x="1941830" y="1941830"/>
                  </a:lnTo>
                  <a:lnTo>
                    <a:pt x="1936750" y="1936750"/>
                  </a:lnTo>
                  <a:close/>
                </a:path>
                <a:path w="2378710" h="2378709">
                  <a:moveTo>
                    <a:pt x="1930400" y="1930400"/>
                  </a:moveTo>
                  <a:lnTo>
                    <a:pt x="1896110" y="1930400"/>
                  </a:lnTo>
                  <a:lnTo>
                    <a:pt x="1901189" y="1935480"/>
                  </a:lnTo>
                  <a:lnTo>
                    <a:pt x="1935479" y="1935480"/>
                  </a:lnTo>
                  <a:lnTo>
                    <a:pt x="1930400" y="1930400"/>
                  </a:lnTo>
                  <a:close/>
                </a:path>
                <a:path w="2378710" h="2378709">
                  <a:moveTo>
                    <a:pt x="1924050" y="1924050"/>
                  </a:moveTo>
                  <a:lnTo>
                    <a:pt x="1889759" y="1924050"/>
                  </a:lnTo>
                  <a:lnTo>
                    <a:pt x="1894840" y="1929130"/>
                  </a:lnTo>
                  <a:lnTo>
                    <a:pt x="1929130" y="1929130"/>
                  </a:lnTo>
                  <a:lnTo>
                    <a:pt x="1924050" y="1924050"/>
                  </a:lnTo>
                  <a:close/>
                </a:path>
                <a:path w="2378710" h="2378709">
                  <a:moveTo>
                    <a:pt x="1917700" y="1917700"/>
                  </a:moveTo>
                  <a:lnTo>
                    <a:pt x="1883410" y="1917700"/>
                  </a:lnTo>
                  <a:lnTo>
                    <a:pt x="1888489" y="1922780"/>
                  </a:lnTo>
                  <a:lnTo>
                    <a:pt x="1922779" y="1922780"/>
                  </a:lnTo>
                  <a:lnTo>
                    <a:pt x="1917700" y="1917700"/>
                  </a:lnTo>
                  <a:close/>
                </a:path>
                <a:path w="2378710" h="2378709">
                  <a:moveTo>
                    <a:pt x="1911350" y="1911350"/>
                  </a:moveTo>
                  <a:lnTo>
                    <a:pt x="1877060" y="1911350"/>
                  </a:lnTo>
                  <a:lnTo>
                    <a:pt x="1882139" y="1916430"/>
                  </a:lnTo>
                  <a:lnTo>
                    <a:pt x="1916430" y="1916430"/>
                  </a:lnTo>
                  <a:lnTo>
                    <a:pt x="1911350" y="1911350"/>
                  </a:lnTo>
                  <a:close/>
                </a:path>
                <a:path w="2378710" h="2378709">
                  <a:moveTo>
                    <a:pt x="1905000" y="1905000"/>
                  </a:moveTo>
                  <a:lnTo>
                    <a:pt x="1870709" y="1905000"/>
                  </a:lnTo>
                  <a:lnTo>
                    <a:pt x="1875789" y="1910080"/>
                  </a:lnTo>
                  <a:lnTo>
                    <a:pt x="1910079" y="1910080"/>
                  </a:lnTo>
                  <a:lnTo>
                    <a:pt x="1905000" y="1905000"/>
                  </a:lnTo>
                  <a:close/>
                </a:path>
                <a:path w="2378710" h="2378709">
                  <a:moveTo>
                    <a:pt x="1898650" y="1898650"/>
                  </a:moveTo>
                  <a:lnTo>
                    <a:pt x="1864360" y="1898650"/>
                  </a:lnTo>
                  <a:lnTo>
                    <a:pt x="1869439" y="1903730"/>
                  </a:lnTo>
                  <a:lnTo>
                    <a:pt x="1903730" y="1903730"/>
                  </a:lnTo>
                  <a:lnTo>
                    <a:pt x="1898650" y="1898650"/>
                  </a:lnTo>
                  <a:close/>
                </a:path>
                <a:path w="2378710" h="2378709">
                  <a:moveTo>
                    <a:pt x="1892300" y="1892300"/>
                  </a:moveTo>
                  <a:lnTo>
                    <a:pt x="1858010" y="1892300"/>
                  </a:lnTo>
                  <a:lnTo>
                    <a:pt x="1863089" y="1897380"/>
                  </a:lnTo>
                  <a:lnTo>
                    <a:pt x="1897379" y="1897380"/>
                  </a:lnTo>
                  <a:lnTo>
                    <a:pt x="1892300" y="1892300"/>
                  </a:lnTo>
                  <a:close/>
                </a:path>
                <a:path w="2378710" h="2378709">
                  <a:moveTo>
                    <a:pt x="1885950" y="1885950"/>
                  </a:moveTo>
                  <a:lnTo>
                    <a:pt x="1851660" y="1885950"/>
                  </a:lnTo>
                  <a:lnTo>
                    <a:pt x="1856739" y="1891030"/>
                  </a:lnTo>
                  <a:lnTo>
                    <a:pt x="1891029" y="1891030"/>
                  </a:lnTo>
                  <a:lnTo>
                    <a:pt x="1885950" y="1885950"/>
                  </a:lnTo>
                  <a:close/>
                </a:path>
                <a:path w="2378710" h="2378709">
                  <a:moveTo>
                    <a:pt x="1879600" y="1879600"/>
                  </a:moveTo>
                  <a:lnTo>
                    <a:pt x="1845310" y="1879600"/>
                  </a:lnTo>
                  <a:lnTo>
                    <a:pt x="1850389" y="1884680"/>
                  </a:lnTo>
                  <a:lnTo>
                    <a:pt x="1884680" y="1884680"/>
                  </a:lnTo>
                  <a:lnTo>
                    <a:pt x="1879600" y="1879600"/>
                  </a:lnTo>
                  <a:close/>
                </a:path>
                <a:path w="2378710" h="2378709">
                  <a:moveTo>
                    <a:pt x="1873250" y="1873250"/>
                  </a:moveTo>
                  <a:lnTo>
                    <a:pt x="1838960" y="1873250"/>
                  </a:lnTo>
                  <a:lnTo>
                    <a:pt x="1844039" y="1878330"/>
                  </a:lnTo>
                  <a:lnTo>
                    <a:pt x="1878329" y="1878330"/>
                  </a:lnTo>
                  <a:lnTo>
                    <a:pt x="1873250" y="1873250"/>
                  </a:lnTo>
                  <a:close/>
                </a:path>
                <a:path w="2378710" h="2378709">
                  <a:moveTo>
                    <a:pt x="1866900" y="1866900"/>
                  </a:moveTo>
                  <a:lnTo>
                    <a:pt x="1832609" y="1866900"/>
                  </a:lnTo>
                  <a:lnTo>
                    <a:pt x="1837689" y="1871980"/>
                  </a:lnTo>
                  <a:lnTo>
                    <a:pt x="1871979" y="1871980"/>
                  </a:lnTo>
                  <a:lnTo>
                    <a:pt x="1866900" y="1866900"/>
                  </a:lnTo>
                  <a:close/>
                </a:path>
                <a:path w="2378710" h="2378709">
                  <a:moveTo>
                    <a:pt x="1860550" y="1860550"/>
                  </a:moveTo>
                  <a:lnTo>
                    <a:pt x="1826259" y="1860550"/>
                  </a:lnTo>
                  <a:lnTo>
                    <a:pt x="1831339" y="1865630"/>
                  </a:lnTo>
                  <a:lnTo>
                    <a:pt x="1865630" y="1865630"/>
                  </a:lnTo>
                  <a:lnTo>
                    <a:pt x="1860550" y="1860550"/>
                  </a:lnTo>
                  <a:close/>
                </a:path>
                <a:path w="2378710" h="2378709">
                  <a:moveTo>
                    <a:pt x="1854200" y="1854200"/>
                  </a:moveTo>
                  <a:lnTo>
                    <a:pt x="1819910" y="1854200"/>
                  </a:lnTo>
                  <a:lnTo>
                    <a:pt x="1824989" y="1859280"/>
                  </a:lnTo>
                  <a:lnTo>
                    <a:pt x="1859280" y="1859280"/>
                  </a:lnTo>
                  <a:lnTo>
                    <a:pt x="1854200" y="1854200"/>
                  </a:lnTo>
                  <a:close/>
                </a:path>
                <a:path w="2378710" h="2378709">
                  <a:moveTo>
                    <a:pt x="1847850" y="1847850"/>
                  </a:moveTo>
                  <a:lnTo>
                    <a:pt x="1813560" y="1847850"/>
                  </a:lnTo>
                  <a:lnTo>
                    <a:pt x="1818639" y="1852930"/>
                  </a:lnTo>
                  <a:lnTo>
                    <a:pt x="1852930" y="1852930"/>
                  </a:lnTo>
                  <a:lnTo>
                    <a:pt x="1847850" y="1847850"/>
                  </a:lnTo>
                  <a:close/>
                </a:path>
                <a:path w="2378710" h="2378709">
                  <a:moveTo>
                    <a:pt x="1841500" y="1841500"/>
                  </a:moveTo>
                  <a:lnTo>
                    <a:pt x="1807209" y="1841500"/>
                  </a:lnTo>
                  <a:lnTo>
                    <a:pt x="1812289" y="1846580"/>
                  </a:lnTo>
                  <a:lnTo>
                    <a:pt x="1846580" y="1846580"/>
                  </a:lnTo>
                  <a:lnTo>
                    <a:pt x="1841500" y="1841500"/>
                  </a:lnTo>
                  <a:close/>
                </a:path>
                <a:path w="2378710" h="2378709">
                  <a:moveTo>
                    <a:pt x="1835150" y="1835150"/>
                  </a:moveTo>
                  <a:lnTo>
                    <a:pt x="1800860" y="1835150"/>
                  </a:lnTo>
                  <a:lnTo>
                    <a:pt x="1805939" y="1840230"/>
                  </a:lnTo>
                  <a:lnTo>
                    <a:pt x="1840230" y="1840230"/>
                  </a:lnTo>
                  <a:lnTo>
                    <a:pt x="1835150" y="1835150"/>
                  </a:lnTo>
                  <a:close/>
                </a:path>
                <a:path w="2378710" h="2378709">
                  <a:moveTo>
                    <a:pt x="1828800" y="1828800"/>
                  </a:moveTo>
                  <a:lnTo>
                    <a:pt x="1794510" y="1828800"/>
                  </a:lnTo>
                  <a:lnTo>
                    <a:pt x="1799589" y="1833880"/>
                  </a:lnTo>
                  <a:lnTo>
                    <a:pt x="1833880" y="1833880"/>
                  </a:lnTo>
                  <a:lnTo>
                    <a:pt x="1828800" y="1828800"/>
                  </a:lnTo>
                  <a:close/>
                </a:path>
                <a:path w="2378710" h="2378709">
                  <a:moveTo>
                    <a:pt x="1822450" y="1822450"/>
                  </a:moveTo>
                  <a:lnTo>
                    <a:pt x="1788160" y="1822450"/>
                  </a:lnTo>
                  <a:lnTo>
                    <a:pt x="1793239" y="1827530"/>
                  </a:lnTo>
                  <a:lnTo>
                    <a:pt x="1827530" y="1827530"/>
                  </a:lnTo>
                  <a:lnTo>
                    <a:pt x="1822450" y="1822450"/>
                  </a:lnTo>
                  <a:close/>
                </a:path>
                <a:path w="2378710" h="2378709">
                  <a:moveTo>
                    <a:pt x="1816100" y="1816100"/>
                  </a:moveTo>
                  <a:lnTo>
                    <a:pt x="1781810" y="1816100"/>
                  </a:lnTo>
                  <a:lnTo>
                    <a:pt x="1786889" y="1821180"/>
                  </a:lnTo>
                  <a:lnTo>
                    <a:pt x="1821180" y="1821180"/>
                  </a:lnTo>
                  <a:lnTo>
                    <a:pt x="1816100" y="1816100"/>
                  </a:lnTo>
                  <a:close/>
                </a:path>
                <a:path w="2378710" h="2378709">
                  <a:moveTo>
                    <a:pt x="1809750" y="1809750"/>
                  </a:moveTo>
                  <a:lnTo>
                    <a:pt x="1775460" y="1809750"/>
                  </a:lnTo>
                  <a:lnTo>
                    <a:pt x="1780539" y="1814830"/>
                  </a:lnTo>
                  <a:lnTo>
                    <a:pt x="1814829" y="1814830"/>
                  </a:lnTo>
                  <a:lnTo>
                    <a:pt x="1809750" y="1809750"/>
                  </a:lnTo>
                  <a:close/>
                </a:path>
                <a:path w="2378710" h="2378709">
                  <a:moveTo>
                    <a:pt x="1803400" y="1803400"/>
                  </a:moveTo>
                  <a:lnTo>
                    <a:pt x="1769110" y="1803400"/>
                  </a:lnTo>
                  <a:lnTo>
                    <a:pt x="1774189" y="1808480"/>
                  </a:lnTo>
                  <a:lnTo>
                    <a:pt x="1808480" y="1808480"/>
                  </a:lnTo>
                  <a:lnTo>
                    <a:pt x="1803400" y="1803400"/>
                  </a:lnTo>
                  <a:close/>
                </a:path>
                <a:path w="2378710" h="2378709">
                  <a:moveTo>
                    <a:pt x="1797050" y="1797050"/>
                  </a:moveTo>
                  <a:lnTo>
                    <a:pt x="1762760" y="1797050"/>
                  </a:lnTo>
                  <a:lnTo>
                    <a:pt x="1767839" y="1802130"/>
                  </a:lnTo>
                  <a:lnTo>
                    <a:pt x="1802130" y="1802130"/>
                  </a:lnTo>
                  <a:lnTo>
                    <a:pt x="1797050" y="1797050"/>
                  </a:lnTo>
                  <a:close/>
                </a:path>
                <a:path w="2378710" h="2378709">
                  <a:moveTo>
                    <a:pt x="1790700" y="1790700"/>
                  </a:moveTo>
                  <a:lnTo>
                    <a:pt x="1756410" y="1790700"/>
                  </a:lnTo>
                  <a:lnTo>
                    <a:pt x="1761489" y="1795780"/>
                  </a:lnTo>
                  <a:lnTo>
                    <a:pt x="1795780" y="1795780"/>
                  </a:lnTo>
                  <a:lnTo>
                    <a:pt x="1790700" y="1790700"/>
                  </a:lnTo>
                  <a:close/>
                </a:path>
                <a:path w="2378710" h="2378709">
                  <a:moveTo>
                    <a:pt x="1784350" y="1784350"/>
                  </a:moveTo>
                  <a:lnTo>
                    <a:pt x="1750060" y="1784350"/>
                  </a:lnTo>
                  <a:lnTo>
                    <a:pt x="1755139" y="1789430"/>
                  </a:lnTo>
                  <a:lnTo>
                    <a:pt x="1789430" y="1789430"/>
                  </a:lnTo>
                  <a:lnTo>
                    <a:pt x="1784350" y="1784350"/>
                  </a:lnTo>
                  <a:close/>
                </a:path>
                <a:path w="2378710" h="2378709">
                  <a:moveTo>
                    <a:pt x="1778000" y="1778000"/>
                  </a:moveTo>
                  <a:lnTo>
                    <a:pt x="1743710" y="1778000"/>
                  </a:lnTo>
                  <a:lnTo>
                    <a:pt x="1748789" y="1783080"/>
                  </a:lnTo>
                  <a:lnTo>
                    <a:pt x="1783079" y="1783080"/>
                  </a:lnTo>
                  <a:lnTo>
                    <a:pt x="1778000" y="1778000"/>
                  </a:lnTo>
                  <a:close/>
                </a:path>
                <a:path w="2378710" h="2378709">
                  <a:moveTo>
                    <a:pt x="1569720" y="1569720"/>
                  </a:moveTo>
                  <a:lnTo>
                    <a:pt x="1535430" y="1569720"/>
                  </a:lnTo>
                  <a:lnTo>
                    <a:pt x="1742439" y="1776730"/>
                  </a:lnTo>
                  <a:lnTo>
                    <a:pt x="1776730" y="1776730"/>
                  </a:lnTo>
                  <a:lnTo>
                    <a:pt x="1569720" y="1569720"/>
                  </a:lnTo>
                  <a:close/>
                </a:path>
              </a:pathLst>
            </a:custGeom>
            <a:solidFill>
              <a:srgbClr val="EBEB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0" y="4187190"/>
              <a:ext cx="2413000" cy="2665730"/>
            </a:xfrm>
            <a:custGeom>
              <a:avLst/>
              <a:gdLst/>
              <a:ahLst/>
              <a:cxnLst/>
              <a:rect l="l" t="t" r="r" b="b"/>
              <a:pathLst>
                <a:path w="2413000" h="2665729">
                  <a:moveTo>
                    <a:pt x="287020" y="0"/>
                  </a:moveTo>
                  <a:lnTo>
                    <a:pt x="0" y="0"/>
                  </a:lnTo>
                  <a:lnTo>
                    <a:pt x="0" y="6349"/>
                  </a:lnTo>
                  <a:lnTo>
                    <a:pt x="292100" y="6349"/>
                  </a:lnTo>
                  <a:lnTo>
                    <a:pt x="292100" y="5079"/>
                  </a:lnTo>
                  <a:lnTo>
                    <a:pt x="290830" y="5079"/>
                  </a:lnTo>
                  <a:lnTo>
                    <a:pt x="290830" y="3809"/>
                  </a:lnTo>
                  <a:lnTo>
                    <a:pt x="289560" y="3809"/>
                  </a:lnTo>
                  <a:lnTo>
                    <a:pt x="289560" y="2539"/>
                  </a:lnTo>
                  <a:lnTo>
                    <a:pt x="288290" y="2539"/>
                  </a:lnTo>
                  <a:lnTo>
                    <a:pt x="288290" y="1269"/>
                  </a:lnTo>
                  <a:lnTo>
                    <a:pt x="287020" y="1269"/>
                  </a:lnTo>
                  <a:lnTo>
                    <a:pt x="287020" y="0"/>
                  </a:lnTo>
                  <a:close/>
                </a:path>
                <a:path w="2413000" h="2665729">
                  <a:moveTo>
                    <a:pt x="0" y="252729"/>
                  </a:moveTo>
                  <a:lnTo>
                    <a:pt x="0" y="253999"/>
                  </a:lnTo>
                  <a:lnTo>
                    <a:pt x="1269" y="253999"/>
                  </a:lnTo>
                  <a:lnTo>
                    <a:pt x="0" y="252729"/>
                  </a:lnTo>
                  <a:close/>
                </a:path>
                <a:path w="2413000" h="2665729">
                  <a:moveTo>
                    <a:pt x="1270" y="254000"/>
                  </a:moveTo>
                  <a:lnTo>
                    <a:pt x="0" y="254000"/>
                  </a:lnTo>
                  <a:lnTo>
                    <a:pt x="0" y="260349"/>
                  </a:lnTo>
                  <a:lnTo>
                    <a:pt x="7619" y="260349"/>
                  </a:lnTo>
                  <a:lnTo>
                    <a:pt x="1270" y="254000"/>
                  </a:lnTo>
                  <a:close/>
                </a:path>
                <a:path w="2413000" h="2665729">
                  <a:moveTo>
                    <a:pt x="7620" y="260350"/>
                  </a:moveTo>
                  <a:lnTo>
                    <a:pt x="0" y="260350"/>
                  </a:lnTo>
                  <a:lnTo>
                    <a:pt x="0" y="266699"/>
                  </a:lnTo>
                  <a:lnTo>
                    <a:pt x="13969" y="266699"/>
                  </a:lnTo>
                  <a:lnTo>
                    <a:pt x="7620" y="260350"/>
                  </a:lnTo>
                  <a:close/>
                </a:path>
                <a:path w="2413000" h="2665729">
                  <a:moveTo>
                    <a:pt x="13970" y="266700"/>
                  </a:moveTo>
                  <a:lnTo>
                    <a:pt x="0" y="266700"/>
                  </a:lnTo>
                  <a:lnTo>
                    <a:pt x="0" y="273049"/>
                  </a:lnTo>
                  <a:lnTo>
                    <a:pt x="20319" y="273049"/>
                  </a:lnTo>
                  <a:lnTo>
                    <a:pt x="13970" y="266700"/>
                  </a:lnTo>
                  <a:close/>
                </a:path>
                <a:path w="2413000" h="2665729">
                  <a:moveTo>
                    <a:pt x="20320" y="273050"/>
                  </a:moveTo>
                  <a:lnTo>
                    <a:pt x="0" y="273050"/>
                  </a:lnTo>
                  <a:lnTo>
                    <a:pt x="0" y="279399"/>
                  </a:lnTo>
                  <a:lnTo>
                    <a:pt x="26669" y="279399"/>
                  </a:lnTo>
                  <a:lnTo>
                    <a:pt x="20320" y="273050"/>
                  </a:lnTo>
                  <a:close/>
                </a:path>
                <a:path w="2413000" h="2665729">
                  <a:moveTo>
                    <a:pt x="26670" y="279400"/>
                  </a:moveTo>
                  <a:lnTo>
                    <a:pt x="0" y="279400"/>
                  </a:lnTo>
                  <a:lnTo>
                    <a:pt x="0" y="285749"/>
                  </a:lnTo>
                  <a:lnTo>
                    <a:pt x="33019" y="285749"/>
                  </a:lnTo>
                  <a:lnTo>
                    <a:pt x="26670" y="279400"/>
                  </a:lnTo>
                  <a:close/>
                </a:path>
                <a:path w="2413000" h="2665729">
                  <a:moveTo>
                    <a:pt x="33020" y="285750"/>
                  </a:moveTo>
                  <a:lnTo>
                    <a:pt x="0" y="285750"/>
                  </a:lnTo>
                  <a:lnTo>
                    <a:pt x="0" y="287019"/>
                  </a:lnTo>
                  <a:lnTo>
                    <a:pt x="5079" y="292099"/>
                  </a:lnTo>
                  <a:lnTo>
                    <a:pt x="39369" y="292099"/>
                  </a:lnTo>
                  <a:lnTo>
                    <a:pt x="33020" y="285750"/>
                  </a:lnTo>
                  <a:close/>
                </a:path>
                <a:path w="2413000" h="2665729">
                  <a:moveTo>
                    <a:pt x="39370" y="292100"/>
                  </a:moveTo>
                  <a:lnTo>
                    <a:pt x="5080" y="292100"/>
                  </a:lnTo>
                  <a:lnTo>
                    <a:pt x="11430" y="298449"/>
                  </a:lnTo>
                  <a:lnTo>
                    <a:pt x="45719" y="298449"/>
                  </a:lnTo>
                  <a:lnTo>
                    <a:pt x="39370" y="292100"/>
                  </a:lnTo>
                  <a:close/>
                </a:path>
                <a:path w="2413000" h="2665729">
                  <a:moveTo>
                    <a:pt x="45720" y="298450"/>
                  </a:moveTo>
                  <a:lnTo>
                    <a:pt x="11430" y="298450"/>
                  </a:lnTo>
                  <a:lnTo>
                    <a:pt x="17780" y="304799"/>
                  </a:lnTo>
                  <a:lnTo>
                    <a:pt x="52069" y="304799"/>
                  </a:lnTo>
                  <a:lnTo>
                    <a:pt x="45720" y="298450"/>
                  </a:lnTo>
                  <a:close/>
                </a:path>
                <a:path w="2413000" h="2665729">
                  <a:moveTo>
                    <a:pt x="52070" y="304800"/>
                  </a:moveTo>
                  <a:lnTo>
                    <a:pt x="17780" y="304800"/>
                  </a:lnTo>
                  <a:lnTo>
                    <a:pt x="24130" y="311149"/>
                  </a:lnTo>
                  <a:lnTo>
                    <a:pt x="58420" y="311149"/>
                  </a:lnTo>
                  <a:lnTo>
                    <a:pt x="52070" y="304800"/>
                  </a:lnTo>
                  <a:close/>
                </a:path>
                <a:path w="2413000" h="2665729">
                  <a:moveTo>
                    <a:pt x="58420" y="311150"/>
                  </a:moveTo>
                  <a:lnTo>
                    <a:pt x="24130" y="311150"/>
                  </a:lnTo>
                  <a:lnTo>
                    <a:pt x="30480" y="317499"/>
                  </a:lnTo>
                  <a:lnTo>
                    <a:pt x="64769" y="317499"/>
                  </a:lnTo>
                  <a:lnTo>
                    <a:pt x="58420" y="311150"/>
                  </a:lnTo>
                  <a:close/>
                </a:path>
                <a:path w="2413000" h="2665729">
                  <a:moveTo>
                    <a:pt x="64770" y="317500"/>
                  </a:moveTo>
                  <a:lnTo>
                    <a:pt x="30480" y="317500"/>
                  </a:lnTo>
                  <a:lnTo>
                    <a:pt x="36829" y="323849"/>
                  </a:lnTo>
                  <a:lnTo>
                    <a:pt x="71119" y="323849"/>
                  </a:lnTo>
                  <a:lnTo>
                    <a:pt x="64770" y="317500"/>
                  </a:lnTo>
                  <a:close/>
                </a:path>
                <a:path w="2413000" h="2665729">
                  <a:moveTo>
                    <a:pt x="71120" y="323850"/>
                  </a:moveTo>
                  <a:lnTo>
                    <a:pt x="36830" y="323850"/>
                  </a:lnTo>
                  <a:lnTo>
                    <a:pt x="49530" y="336550"/>
                  </a:lnTo>
                  <a:lnTo>
                    <a:pt x="83820" y="336550"/>
                  </a:lnTo>
                  <a:lnTo>
                    <a:pt x="71120" y="323850"/>
                  </a:lnTo>
                  <a:close/>
                </a:path>
                <a:path w="2413000" h="2665729">
                  <a:moveTo>
                    <a:pt x="83820" y="336550"/>
                  </a:moveTo>
                  <a:lnTo>
                    <a:pt x="49530" y="336550"/>
                  </a:lnTo>
                  <a:lnTo>
                    <a:pt x="62230" y="349249"/>
                  </a:lnTo>
                  <a:lnTo>
                    <a:pt x="96519" y="349249"/>
                  </a:lnTo>
                  <a:lnTo>
                    <a:pt x="83820" y="336550"/>
                  </a:lnTo>
                  <a:close/>
                </a:path>
                <a:path w="2413000" h="2665729">
                  <a:moveTo>
                    <a:pt x="96520" y="349250"/>
                  </a:moveTo>
                  <a:lnTo>
                    <a:pt x="62230" y="349250"/>
                  </a:lnTo>
                  <a:lnTo>
                    <a:pt x="68579" y="355599"/>
                  </a:lnTo>
                  <a:lnTo>
                    <a:pt x="102869" y="355599"/>
                  </a:lnTo>
                  <a:lnTo>
                    <a:pt x="96520" y="349250"/>
                  </a:lnTo>
                  <a:close/>
                </a:path>
                <a:path w="2413000" h="2665729">
                  <a:moveTo>
                    <a:pt x="102870" y="355600"/>
                  </a:moveTo>
                  <a:lnTo>
                    <a:pt x="68580" y="355600"/>
                  </a:lnTo>
                  <a:lnTo>
                    <a:pt x="81280" y="368299"/>
                  </a:lnTo>
                  <a:lnTo>
                    <a:pt x="115569" y="368299"/>
                  </a:lnTo>
                  <a:lnTo>
                    <a:pt x="102870" y="355600"/>
                  </a:lnTo>
                  <a:close/>
                </a:path>
                <a:path w="2413000" h="2665729">
                  <a:moveTo>
                    <a:pt x="115570" y="368300"/>
                  </a:moveTo>
                  <a:lnTo>
                    <a:pt x="81280" y="368300"/>
                  </a:lnTo>
                  <a:lnTo>
                    <a:pt x="93980" y="380999"/>
                  </a:lnTo>
                  <a:lnTo>
                    <a:pt x="128269" y="380999"/>
                  </a:lnTo>
                  <a:lnTo>
                    <a:pt x="115570" y="368300"/>
                  </a:lnTo>
                  <a:close/>
                </a:path>
                <a:path w="2413000" h="2665729">
                  <a:moveTo>
                    <a:pt x="128270" y="381000"/>
                  </a:moveTo>
                  <a:lnTo>
                    <a:pt x="93980" y="381000"/>
                  </a:lnTo>
                  <a:lnTo>
                    <a:pt x="100330" y="387349"/>
                  </a:lnTo>
                  <a:lnTo>
                    <a:pt x="134619" y="387349"/>
                  </a:lnTo>
                  <a:lnTo>
                    <a:pt x="128270" y="381000"/>
                  </a:lnTo>
                  <a:close/>
                </a:path>
                <a:path w="2413000" h="2665729">
                  <a:moveTo>
                    <a:pt x="134620" y="387350"/>
                  </a:moveTo>
                  <a:lnTo>
                    <a:pt x="100330" y="387350"/>
                  </a:lnTo>
                  <a:lnTo>
                    <a:pt x="113030" y="400049"/>
                  </a:lnTo>
                  <a:lnTo>
                    <a:pt x="147319" y="400049"/>
                  </a:lnTo>
                  <a:lnTo>
                    <a:pt x="134620" y="387350"/>
                  </a:lnTo>
                  <a:close/>
                </a:path>
                <a:path w="2413000" h="2665729">
                  <a:moveTo>
                    <a:pt x="147320" y="400050"/>
                  </a:moveTo>
                  <a:lnTo>
                    <a:pt x="113030" y="400050"/>
                  </a:lnTo>
                  <a:lnTo>
                    <a:pt x="119380" y="406399"/>
                  </a:lnTo>
                  <a:lnTo>
                    <a:pt x="153670" y="406399"/>
                  </a:lnTo>
                  <a:lnTo>
                    <a:pt x="147320" y="400050"/>
                  </a:lnTo>
                  <a:close/>
                </a:path>
                <a:path w="2413000" h="2665729">
                  <a:moveTo>
                    <a:pt x="153670" y="406400"/>
                  </a:moveTo>
                  <a:lnTo>
                    <a:pt x="119380" y="406400"/>
                  </a:lnTo>
                  <a:lnTo>
                    <a:pt x="125729" y="412749"/>
                  </a:lnTo>
                  <a:lnTo>
                    <a:pt x="160019" y="412749"/>
                  </a:lnTo>
                  <a:lnTo>
                    <a:pt x="153670" y="406400"/>
                  </a:lnTo>
                  <a:close/>
                </a:path>
                <a:path w="2413000" h="2665729">
                  <a:moveTo>
                    <a:pt x="160020" y="412750"/>
                  </a:moveTo>
                  <a:lnTo>
                    <a:pt x="125730" y="412750"/>
                  </a:lnTo>
                  <a:lnTo>
                    <a:pt x="132080" y="419099"/>
                  </a:lnTo>
                  <a:lnTo>
                    <a:pt x="166369" y="419099"/>
                  </a:lnTo>
                  <a:lnTo>
                    <a:pt x="160020" y="412750"/>
                  </a:lnTo>
                  <a:close/>
                </a:path>
                <a:path w="2413000" h="2665729">
                  <a:moveTo>
                    <a:pt x="166370" y="419100"/>
                  </a:moveTo>
                  <a:lnTo>
                    <a:pt x="132080" y="419100"/>
                  </a:lnTo>
                  <a:lnTo>
                    <a:pt x="138430" y="425449"/>
                  </a:lnTo>
                  <a:lnTo>
                    <a:pt x="172719" y="425449"/>
                  </a:lnTo>
                  <a:lnTo>
                    <a:pt x="166370" y="419100"/>
                  </a:lnTo>
                  <a:close/>
                </a:path>
                <a:path w="2413000" h="2665729">
                  <a:moveTo>
                    <a:pt x="172720" y="425450"/>
                  </a:moveTo>
                  <a:lnTo>
                    <a:pt x="138430" y="425450"/>
                  </a:lnTo>
                  <a:lnTo>
                    <a:pt x="144780" y="431799"/>
                  </a:lnTo>
                  <a:lnTo>
                    <a:pt x="179069" y="431799"/>
                  </a:lnTo>
                  <a:lnTo>
                    <a:pt x="172720" y="425450"/>
                  </a:lnTo>
                  <a:close/>
                </a:path>
                <a:path w="2413000" h="2665729">
                  <a:moveTo>
                    <a:pt x="179070" y="431800"/>
                  </a:moveTo>
                  <a:lnTo>
                    <a:pt x="144780" y="431800"/>
                  </a:lnTo>
                  <a:lnTo>
                    <a:pt x="151130" y="438149"/>
                  </a:lnTo>
                  <a:lnTo>
                    <a:pt x="185420" y="438149"/>
                  </a:lnTo>
                  <a:lnTo>
                    <a:pt x="179070" y="431800"/>
                  </a:lnTo>
                  <a:close/>
                </a:path>
                <a:path w="2413000" h="2665729">
                  <a:moveTo>
                    <a:pt x="185420" y="438150"/>
                  </a:moveTo>
                  <a:lnTo>
                    <a:pt x="151130" y="438150"/>
                  </a:lnTo>
                  <a:lnTo>
                    <a:pt x="157479" y="444499"/>
                  </a:lnTo>
                  <a:lnTo>
                    <a:pt x="191769" y="444499"/>
                  </a:lnTo>
                  <a:lnTo>
                    <a:pt x="185420" y="438150"/>
                  </a:lnTo>
                  <a:close/>
                </a:path>
                <a:path w="2413000" h="2665729">
                  <a:moveTo>
                    <a:pt x="191770" y="444500"/>
                  </a:moveTo>
                  <a:lnTo>
                    <a:pt x="157480" y="444500"/>
                  </a:lnTo>
                  <a:lnTo>
                    <a:pt x="163830" y="450849"/>
                  </a:lnTo>
                  <a:lnTo>
                    <a:pt x="198119" y="450849"/>
                  </a:lnTo>
                  <a:lnTo>
                    <a:pt x="191770" y="444500"/>
                  </a:lnTo>
                  <a:close/>
                </a:path>
                <a:path w="2413000" h="2665729">
                  <a:moveTo>
                    <a:pt x="198120" y="450850"/>
                  </a:moveTo>
                  <a:lnTo>
                    <a:pt x="163830" y="450850"/>
                  </a:lnTo>
                  <a:lnTo>
                    <a:pt x="170180" y="457199"/>
                  </a:lnTo>
                  <a:lnTo>
                    <a:pt x="204469" y="457199"/>
                  </a:lnTo>
                  <a:lnTo>
                    <a:pt x="198120" y="450850"/>
                  </a:lnTo>
                  <a:close/>
                </a:path>
                <a:path w="2413000" h="2665729">
                  <a:moveTo>
                    <a:pt x="204470" y="457200"/>
                  </a:moveTo>
                  <a:lnTo>
                    <a:pt x="170180" y="457200"/>
                  </a:lnTo>
                  <a:lnTo>
                    <a:pt x="176529" y="463549"/>
                  </a:lnTo>
                  <a:lnTo>
                    <a:pt x="210819" y="463549"/>
                  </a:lnTo>
                  <a:lnTo>
                    <a:pt x="204470" y="457200"/>
                  </a:lnTo>
                  <a:close/>
                </a:path>
                <a:path w="2413000" h="2665729">
                  <a:moveTo>
                    <a:pt x="210820" y="463550"/>
                  </a:moveTo>
                  <a:lnTo>
                    <a:pt x="176530" y="463550"/>
                  </a:lnTo>
                  <a:lnTo>
                    <a:pt x="182880" y="469899"/>
                  </a:lnTo>
                  <a:lnTo>
                    <a:pt x="217169" y="469899"/>
                  </a:lnTo>
                  <a:lnTo>
                    <a:pt x="210820" y="463550"/>
                  </a:lnTo>
                  <a:close/>
                </a:path>
                <a:path w="2413000" h="2665729">
                  <a:moveTo>
                    <a:pt x="217170" y="469900"/>
                  </a:moveTo>
                  <a:lnTo>
                    <a:pt x="182880" y="469900"/>
                  </a:lnTo>
                  <a:lnTo>
                    <a:pt x="189230" y="476249"/>
                  </a:lnTo>
                  <a:lnTo>
                    <a:pt x="223519" y="476249"/>
                  </a:lnTo>
                  <a:lnTo>
                    <a:pt x="217170" y="469900"/>
                  </a:lnTo>
                  <a:close/>
                </a:path>
                <a:path w="2413000" h="2665729">
                  <a:moveTo>
                    <a:pt x="223520" y="476250"/>
                  </a:moveTo>
                  <a:lnTo>
                    <a:pt x="189230" y="476250"/>
                  </a:lnTo>
                  <a:lnTo>
                    <a:pt x="195579" y="482599"/>
                  </a:lnTo>
                  <a:lnTo>
                    <a:pt x="229869" y="482599"/>
                  </a:lnTo>
                  <a:lnTo>
                    <a:pt x="223520" y="476250"/>
                  </a:lnTo>
                  <a:close/>
                </a:path>
                <a:path w="2413000" h="2665729">
                  <a:moveTo>
                    <a:pt x="229870" y="482600"/>
                  </a:moveTo>
                  <a:lnTo>
                    <a:pt x="195580" y="482600"/>
                  </a:lnTo>
                  <a:lnTo>
                    <a:pt x="201929" y="488949"/>
                  </a:lnTo>
                  <a:lnTo>
                    <a:pt x="236219" y="488949"/>
                  </a:lnTo>
                  <a:lnTo>
                    <a:pt x="229870" y="482600"/>
                  </a:lnTo>
                  <a:close/>
                </a:path>
                <a:path w="2413000" h="2665729">
                  <a:moveTo>
                    <a:pt x="236220" y="488950"/>
                  </a:moveTo>
                  <a:lnTo>
                    <a:pt x="201930" y="488950"/>
                  </a:lnTo>
                  <a:lnTo>
                    <a:pt x="220980" y="507999"/>
                  </a:lnTo>
                  <a:lnTo>
                    <a:pt x="255269" y="507999"/>
                  </a:lnTo>
                  <a:lnTo>
                    <a:pt x="236220" y="488950"/>
                  </a:lnTo>
                  <a:close/>
                </a:path>
                <a:path w="2413000" h="2665729">
                  <a:moveTo>
                    <a:pt x="255270" y="508000"/>
                  </a:moveTo>
                  <a:lnTo>
                    <a:pt x="220980" y="508000"/>
                  </a:lnTo>
                  <a:lnTo>
                    <a:pt x="233679" y="520699"/>
                  </a:lnTo>
                  <a:lnTo>
                    <a:pt x="267969" y="520699"/>
                  </a:lnTo>
                  <a:lnTo>
                    <a:pt x="255270" y="508000"/>
                  </a:lnTo>
                  <a:close/>
                </a:path>
                <a:path w="2413000" h="2665729">
                  <a:moveTo>
                    <a:pt x="267970" y="520700"/>
                  </a:moveTo>
                  <a:lnTo>
                    <a:pt x="233680" y="520700"/>
                  </a:lnTo>
                  <a:lnTo>
                    <a:pt x="259080" y="546099"/>
                  </a:lnTo>
                  <a:lnTo>
                    <a:pt x="293370" y="546099"/>
                  </a:lnTo>
                  <a:lnTo>
                    <a:pt x="267970" y="520700"/>
                  </a:lnTo>
                  <a:close/>
                </a:path>
                <a:path w="2413000" h="2665729">
                  <a:moveTo>
                    <a:pt x="293370" y="546100"/>
                  </a:moveTo>
                  <a:lnTo>
                    <a:pt x="259080" y="546100"/>
                  </a:lnTo>
                  <a:lnTo>
                    <a:pt x="265430" y="552449"/>
                  </a:lnTo>
                  <a:lnTo>
                    <a:pt x="299719" y="552449"/>
                  </a:lnTo>
                  <a:lnTo>
                    <a:pt x="293370" y="546100"/>
                  </a:lnTo>
                  <a:close/>
                </a:path>
                <a:path w="2413000" h="2665729">
                  <a:moveTo>
                    <a:pt x="299720" y="552450"/>
                  </a:moveTo>
                  <a:lnTo>
                    <a:pt x="265430" y="552450"/>
                  </a:lnTo>
                  <a:lnTo>
                    <a:pt x="271780" y="558799"/>
                  </a:lnTo>
                  <a:lnTo>
                    <a:pt x="306069" y="558799"/>
                  </a:lnTo>
                  <a:lnTo>
                    <a:pt x="299720" y="552450"/>
                  </a:lnTo>
                  <a:close/>
                </a:path>
                <a:path w="2413000" h="2665729">
                  <a:moveTo>
                    <a:pt x="306070" y="558800"/>
                  </a:moveTo>
                  <a:lnTo>
                    <a:pt x="271780" y="558800"/>
                  </a:lnTo>
                  <a:lnTo>
                    <a:pt x="284480" y="571499"/>
                  </a:lnTo>
                  <a:lnTo>
                    <a:pt x="318770" y="571499"/>
                  </a:lnTo>
                  <a:lnTo>
                    <a:pt x="306070" y="558800"/>
                  </a:lnTo>
                  <a:close/>
                </a:path>
                <a:path w="2413000" h="2665729">
                  <a:moveTo>
                    <a:pt x="318770" y="571500"/>
                  </a:moveTo>
                  <a:lnTo>
                    <a:pt x="284480" y="571500"/>
                  </a:lnTo>
                  <a:lnTo>
                    <a:pt x="290830" y="577849"/>
                  </a:lnTo>
                  <a:lnTo>
                    <a:pt x="325120" y="577849"/>
                  </a:lnTo>
                  <a:lnTo>
                    <a:pt x="318770" y="571500"/>
                  </a:lnTo>
                  <a:close/>
                </a:path>
                <a:path w="2413000" h="2665729">
                  <a:moveTo>
                    <a:pt x="325120" y="577850"/>
                  </a:moveTo>
                  <a:lnTo>
                    <a:pt x="290830" y="577850"/>
                  </a:lnTo>
                  <a:lnTo>
                    <a:pt x="297180" y="584199"/>
                  </a:lnTo>
                  <a:lnTo>
                    <a:pt x="331469" y="584199"/>
                  </a:lnTo>
                  <a:lnTo>
                    <a:pt x="325120" y="577850"/>
                  </a:lnTo>
                  <a:close/>
                </a:path>
                <a:path w="2413000" h="2665729">
                  <a:moveTo>
                    <a:pt x="331470" y="584200"/>
                  </a:moveTo>
                  <a:lnTo>
                    <a:pt x="297180" y="584200"/>
                  </a:lnTo>
                  <a:lnTo>
                    <a:pt x="303530" y="590549"/>
                  </a:lnTo>
                  <a:lnTo>
                    <a:pt x="337819" y="590549"/>
                  </a:lnTo>
                  <a:lnTo>
                    <a:pt x="331470" y="584200"/>
                  </a:lnTo>
                  <a:close/>
                </a:path>
                <a:path w="2413000" h="2665729">
                  <a:moveTo>
                    <a:pt x="337820" y="590550"/>
                  </a:moveTo>
                  <a:lnTo>
                    <a:pt x="303530" y="590550"/>
                  </a:lnTo>
                  <a:lnTo>
                    <a:pt x="309880" y="596899"/>
                  </a:lnTo>
                  <a:lnTo>
                    <a:pt x="344169" y="596899"/>
                  </a:lnTo>
                  <a:lnTo>
                    <a:pt x="337820" y="590550"/>
                  </a:lnTo>
                  <a:close/>
                </a:path>
                <a:path w="2413000" h="2665729">
                  <a:moveTo>
                    <a:pt x="344170" y="596900"/>
                  </a:moveTo>
                  <a:lnTo>
                    <a:pt x="309880" y="596900"/>
                  </a:lnTo>
                  <a:lnTo>
                    <a:pt x="316229" y="603249"/>
                  </a:lnTo>
                  <a:lnTo>
                    <a:pt x="350519" y="603249"/>
                  </a:lnTo>
                  <a:lnTo>
                    <a:pt x="344170" y="596900"/>
                  </a:lnTo>
                  <a:close/>
                </a:path>
                <a:path w="2413000" h="2665729">
                  <a:moveTo>
                    <a:pt x="350520" y="603250"/>
                  </a:moveTo>
                  <a:lnTo>
                    <a:pt x="316230" y="603250"/>
                  </a:lnTo>
                  <a:lnTo>
                    <a:pt x="322580" y="609599"/>
                  </a:lnTo>
                  <a:lnTo>
                    <a:pt x="356869" y="609599"/>
                  </a:lnTo>
                  <a:lnTo>
                    <a:pt x="350520" y="603250"/>
                  </a:lnTo>
                  <a:close/>
                </a:path>
                <a:path w="2413000" h="2665729">
                  <a:moveTo>
                    <a:pt x="356870" y="609600"/>
                  </a:moveTo>
                  <a:lnTo>
                    <a:pt x="322580" y="609600"/>
                  </a:lnTo>
                  <a:lnTo>
                    <a:pt x="328929" y="615949"/>
                  </a:lnTo>
                  <a:lnTo>
                    <a:pt x="363219" y="615949"/>
                  </a:lnTo>
                  <a:lnTo>
                    <a:pt x="356870" y="609600"/>
                  </a:lnTo>
                  <a:close/>
                </a:path>
                <a:path w="2413000" h="2665729">
                  <a:moveTo>
                    <a:pt x="363220" y="615950"/>
                  </a:moveTo>
                  <a:lnTo>
                    <a:pt x="328930" y="615950"/>
                  </a:lnTo>
                  <a:lnTo>
                    <a:pt x="335279" y="622299"/>
                  </a:lnTo>
                  <a:lnTo>
                    <a:pt x="369569" y="622299"/>
                  </a:lnTo>
                  <a:lnTo>
                    <a:pt x="363220" y="615950"/>
                  </a:lnTo>
                  <a:close/>
                </a:path>
                <a:path w="2413000" h="2665729">
                  <a:moveTo>
                    <a:pt x="369570" y="622300"/>
                  </a:moveTo>
                  <a:lnTo>
                    <a:pt x="335280" y="622300"/>
                  </a:lnTo>
                  <a:lnTo>
                    <a:pt x="341630" y="628649"/>
                  </a:lnTo>
                  <a:lnTo>
                    <a:pt x="375920" y="628649"/>
                  </a:lnTo>
                  <a:lnTo>
                    <a:pt x="369570" y="622300"/>
                  </a:lnTo>
                  <a:close/>
                </a:path>
                <a:path w="2413000" h="2665729">
                  <a:moveTo>
                    <a:pt x="375920" y="628650"/>
                  </a:moveTo>
                  <a:lnTo>
                    <a:pt x="341630" y="628650"/>
                  </a:lnTo>
                  <a:lnTo>
                    <a:pt x="347980" y="634999"/>
                  </a:lnTo>
                  <a:lnTo>
                    <a:pt x="382269" y="634999"/>
                  </a:lnTo>
                  <a:lnTo>
                    <a:pt x="375920" y="628650"/>
                  </a:lnTo>
                  <a:close/>
                </a:path>
                <a:path w="2413000" h="2665729">
                  <a:moveTo>
                    <a:pt x="382270" y="635000"/>
                  </a:moveTo>
                  <a:lnTo>
                    <a:pt x="347980" y="635000"/>
                  </a:lnTo>
                  <a:lnTo>
                    <a:pt x="354329" y="641349"/>
                  </a:lnTo>
                  <a:lnTo>
                    <a:pt x="388619" y="641349"/>
                  </a:lnTo>
                  <a:lnTo>
                    <a:pt x="382270" y="635000"/>
                  </a:lnTo>
                  <a:close/>
                </a:path>
                <a:path w="2413000" h="2665729">
                  <a:moveTo>
                    <a:pt x="388620" y="641350"/>
                  </a:moveTo>
                  <a:lnTo>
                    <a:pt x="354330" y="641350"/>
                  </a:lnTo>
                  <a:lnTo>
                    <a:pt x="360680" y="647699"/>
                  </a:lnTo>
                  <a:lnTo>
                    <a:pt x="394969" y="647699"/>
                  </a:lnTo>
                  <a:lnTo>
                    <a:pt x="388620" y="641350"/>
                  </a:lnTo>
                  <a:close/>
                </a:path>
                <a:path w="2413000" h="2665729">
                  <a:moveTo>
                    <a:pt x="394970" y="647700"/>
                  </a:moveTo>
                  <a:lnTo>
                    <a:pt x="360680" y="647700"/>
                  </a:lnTo>
                  <a:lnTo>
                    <a:pt x="367029" y="654049"/>
                  </a:lnTo>
                  <a:lnTo>
                    <a:pt x="401319" y="654049"/>
                  </a:lnTo>
                  <a:lnTo>
                    <a:pt x="394970" y="647700"/>
                  </a:lnTo>
                  <a:close/>
                </a:path>
                <a:path w="2413000" h="2665729">
                  <a:moveTo>
                    <a:pt x="401320" y="654050"/>
                  </a:moveTo>
                  <a:lnTo>
                    <a:pt x="367030" y="654050"/>
                  </a:lnTo>
                  <a:lnTo>
                    <a:pt x="373380" y="660399"/>
                  </a:lnTo>
                  <a:lnTo>
                    <a:pt x="407670" y="660399"/>
                  </a:lnTo>
                  <a:lnTo>
                    <a:pt x="401320" y="654050"/>
                  </a:lnTo>
                  <a:close/>
                </a:path>
                <a:path w="2413000" h="2665729">
                  <a:moveTo>
                    <a:pt x="407670" y="660400"/>
                  </a:moveTo>
                  <a:lnTo>
                    <a:pt x="373380" y="660400"/>
                  </a:lnTo>
                  <a:lnTo>
                    <a:pt x="379729" y="666749"/>
                  </a:lnTo>
                  <a:lnTo>
                    <a:pt x="414019" y="666749"/>
                  </a:lnTo>
                  <a:lnTo>
                    <a:pt x="407670" y="660400"/>
                  </a:lnTo>
                  <a:close/>
                </a:path>
                <a:path w="2413000" h="2665729">
                  <a:moveTo>
                    <a:pt x="414020" y="666750"/>
                  </a:moveTo>
                  <a:lnTo>
                    <a:pt x="379730" y="666750"/>
                  </a:lnTo>
                  <a:lnTo>
                    <a:pt x="386079" y="673099"/>
                  </a:lnTo>
                  <a:lnTo>
                    <a:pt x="420369" y="673099"/>
                  </a:lnTo>
                  <a:lnTo>
                    <a:pt x="414020" y="666750"/>
                  </a:lnTo>
                  <a:close/>
                </a:path>
                <a:path w="2413000" h="2665729">
                  <a:moveTo>
                    <a:pt x="420370" y="673100"/>
                  </a:moveTo>
                  <a:lnTo>
                    <a:pt x="386080" y="673100"/>
                  </a:lnTo>
                  <a:lnTo>
                    <a:pt x="392430" y="679449"/>
                  </a:lnTo>
                  <a:lnTo>
                    <a:pt x="426719" y="679449"/>
                  </a:lnTo>
                  <a:lnTo>
                    <a:pt x="420370" y="673100"/>
                  </a:lnTo>
                  <a:close/>
                </a:path>
                <a:path w="2413000" h="2665729">
                  <a:moveTo>
                    <a:pt x="426720" y="679450"/>
                  </a:moveTo>
                  <a:lnTo>
                    <a:pt x="392430" y="679450"/>
                  </a:lnTo>
                  <a:lnTo>
                    <a:pt x="398780" y="685799"/>
                  </a:lnTo>
                  <a:lnTo>
                    <a:pt x="433069" y="685799"/>
                  </a:lnTo>
                  <a:lnTo>
                    <a:pt x="426720" y="679450"/>
                  </a:lnTo>
                  <a:close/>
                </a:path>
                <a:path w="2413000" h="2665729">
                  <a:moveTo>
                    <a:pt x="433070" y="685800"/>
                  </a:moveTo>
                  <a:lnTo>
                    <a:pt x="398780" y="685800"/>
                  </a:lnTo>
                  <a:lnTo>
                    <a:pt x="405129" y="692149"/>
                  </a:lnTo>
                  <a:lnTo>
                    <a:pt x="439419" y="692149"/>
                  </a:lnTo>
                  <a:lnTo>
                    <a:pt x="433070" y="685800"/>
                  </a:lnTo>
                  <a:close/>
                </a:path>
                <a:path w="2413000" h="2665729">
                  <a:moveTo>
                    <a:pt x="439420" y="692150"/>
                  </a:moveTo>
                  <a:lnTo>
                    <a:pt x="405130" y="692150"/>
                  </a:lnTo>
                  <a:lnTo>
                    <a:pt x="411480" y="698499"/>
                  </a:lnTo>
                  <a:lnTo>
                    <a:pt x="445769" y="698499"/>
                  </a:lnTo>
                  <a:lnTo>
                    <a:pt x="439420" y="692150"/>
                  </a:lnTo>
                  <a:close/>
                </a:path>
                <a:path w="2413000" h="2665729">
                  <a:moveTo>
                    <a:pt x="445770" y="698500"/>
                  </a:moveTo>
                  <a:lnTo>
                    <a:pt x="411480" y="698500"/>
                  </a:lnTo>
                  <a:lnTo>
                    <a:pt x="417830" y="704849"/>
                  </a:lnTo>
                  <a:lnTo>
                    <a:pt x="452119" y="704849"/>
                  </a:lnTo>
                  <a:lnTo>
                    <a:pt x="445770" y="698500"/>
                  </a:lnTo>
                  <a:close/>
                </a:path>
                <a:path w="2413000" h="2665729">
                  <a:moveTo>
                    <a:pt x="452120" y="704850"/>
                  </a:moveTo>
                  <a:lnTo>
                    <a:pt x="417830" y="704850"/>
                  </a:lnTo>
                  <a:lnTo>
                    <a:pt x="424179" y="711199"/>
                  </a:lnTo>
                  <a:lnTo>
                    <a:pt x="458469" y="711199"/>
                  </a:lnTo>
                  <a:lnTo>
                    <a:pt x="452120" y="704850"/>
                  </a:lnTo>
                  <a:close/>
                </a:path>
                <a:path w="2413000" h="2665729">
                  <a:moveTo>
                    <a:pt x="458470" y="711200"/>
                  </a:moveTo>
                  <a:lnTo>
                    <a:pt x="424180" y="711200"/>
                  </a:lnTo>
                  <a:lnTo>
                    <a:pt x="430529" y="717549"/>
                  </a:lnTo>
                  <a:lnTo>
                    <a:pt x="464819" y="717549"/>
                  </a:lnTo>
                  <a:lnTo>
                    <a:pt x="458470" y="711200"/>
                  </a:lnTo>
                  <a:close/>
                </a:path>
                <a:path w="2413000" h="2665729">
                  <a:moveTo>
                    <a:pt x="464820" y="717550"/>
                  </a:moveTo>
                  <a:lnTo>
                    <a:pt x="430530" y="717550"/>
                  </a:lnTo>
                  <a:lnTo>
                    <a:pt x="436879" y="723899"/>
                  </a:lnTo>
                  <a:lnTo>
                    <a:pt x="471169" y="723899"/>
                  </a:lnTo>
                  <a:lnTo>
                    <a:pt x="464820" y="717550"/>
                  </a:lnTo>
                  <a:close/>
                </a:path>
                <a:path w="2413000" h="2665729">
                  <a:moveTo>
                    <a:pt x="471170" y="723900"/>
                  </a:moveTo>
                  <a:lnTo>
                    <a:pt x="436880" y="723900"/>
                  </a:lnTo>
                  <a:lnTo>
                    <a:pt x="443230" y="730249"/>
                  </a:lnTo>
                  <a:lnTo>
                    <a:pt x="477519" y="730249"/>
                  </a:lnTo>
                  <a:lnTo>
                    <a:pt x="471170" y="723900"/>
                  </a:lnTo>
                  <a:close/>
                </a:path>
                <a:path w="2413000" h="2665729">
                  <a:moveTo>
                    <a:pt x="477520" y="730250"/>
                  </a:moveTo>
                  <a:lnTo>
                    <a:pt x="443230" y="730250"/>
                  </a:lnTo>
                  <a:lnTo>
                    <a:pt x="449580" y="736599"/>
                  </a:lnTo>
                  <a:lnTo>
                    <a:pt x="483869" y="736599"/>
                  </a:lnTo>
                  <a:lnTo>
                    <a:pt x="477520" y="730250"/>
                  </a:lnTo>
                  <a:close/>
                </a:path>
                <a:path w="2413000" h="2665729">
                  <a:moveTo>
                    <a:pt x="483870" y="736600"/>
                  </a:moveTo>
                  <a:lnTo>
                    <a:pt x="449580" y="736600"/>
                  </a:lnTo>
                  <a:lnTo>
                    <a:pt x="455929" y="742949"/>
                  </a:lnTo>
                  <a:lnTo>
                    <a:pt x="490219" y="742949"/>
                  </a:lnTo>
                  <a:lnTo>
                    <a:pt x="483870" y="736600"/>
                  </a:lnTo>
                  <a:close/>
                </a:path>
                <a:path w="2413000" h="2665729">
                  <a:moveTo>
                    <a:pt x="490220" y="742950"/>
                  </a:moveTo>
                  <a:lnTo>
                    <a:pt x="455930" y="742950"/>
                  </a:lnTo>
                  <a:lnTo>
                    <a:pt x="462280" y="749299"/>
                  </a:lnTo>
                  <a:lnTo>
                    <a:pt x="496569" y="749299"/>
                  </a:lnTo>
                  <a:lnTo>
                    <a:pt x="490220" y="742950"/>
                  </a:lnTo>
                  <a:close/>
                </a:path>
                <a:path w="2413000" h="2665729">
                  <a:moveTo>
                    <a:pt x="496570" y="749300"/>
                  </a:moveTo>
                  <a:lnTo>
                    <a:pt x="462280" y="749300"/>
                  </a:lnTo>
                  <a:lnTo>
                    <a:pt x="468630" y="755649"/>
                  </a:lnTo>
                  <a:lnTo>
                    <a:pt x="502919" y="755649"/>
                  </a:lnTo>
                  <a:lnTo>
                    <a:pt x="496570" y="749300"/>
                  </a:lnTo>
                  <a:close/>
                </a:path>
                <a:path w="2413000" h="2665729">
                  <a:moveTo>
                    <a:pt x="502920" y="755650"/>
                  </a:moveTo>
                  <a:lnTo>
                    <a:pt x="468630" y="755650"/>
                  </a:lnTo>
                  <a:lnTo>
                    <a:pt x="474979" y="761999"/>
                  </a:lnTo>
                  <a:lnTo>
                    <a:pt x="509269" y="761999"/>
                  </a:lnTo>
                  <a:lnTo>
                    <a:pt x="502920" y="755650"/>
                  </a:lnTo>
                  <a:close/>
                </a:path>
                <a:path w="2413000" h="2665729">
                  <a:moveTo>
                    <a:pt x="509270" y="762000"/>
                  </a:moveTo>
                  <a:lnTo>
                    <a:pt x="474980" y="762000"/>
                  </a:lnTo>
                  <a:lnTo>
                    <a:pt x="481329" y="768349"/>
                  </a:lnTo>
                  <a:lnTo>
                    <a:pt x="515619" y="768349"/>
                  </a:lnTo>
                  <a:lnTo>
                    <a:pt x="509270" y="762000"/>
                  </a:lnTo>
                  <a:close/>
                </a:path>
                <a:path w="2413000" h="2665729">
                  <a:moveTo>
                    <a:pt x="515620" y="768349"/>
                  </a:moveTo>
                  <a:lnTo>
                    <a:pt x="481330" y="768349"/>
                  </a:lnTo>
                  <a:lnTo>
                    <a:pt x="487680" y="774699"/>
                  </a:lnTo>
                  <a:lnTo>
                    <a:pt x="521969" y="774699"/>
                  </a:lnTo>
                  <a:lnTo>
                    <a:pt x="515620" y="768349"/>
                  </a:lnTo>
                  <a:close/>
                </a:path>
                <a:path w="2413000" h="2665729">
                  <a:moveTo>
                    <a:pt x="521970" y="774700"/>
                  </a:moveTo>
                  <a:lnTo>
                    <a:pt x="487680" y="774700"/>
                  </a:lnTo>
                  <a:lnTo>
                    <a:pt x="494030" y="781049"/>
                  </a:lnTo>
                  <a:lnTo>
                    <a:pt x="528319" y="781049"/>
                  </a:lnTo>
                  <a:lnTo>
                    <a:pt x="521970" y="774700"/>
                  </a:lnTo>
                  <a:close/>
                </a:path>
                <a:path w="2413000" h="2665729">
                  <a:moveTo>
                    <a:pt x="528320" y="781050"/>
                  </a:moveTo>
                  <a:lnTo>
                    <a:pt x="494030" y="781050"/>
                  </a:lnTo>
                  <a:lnTo>
                    <a:pt x="500379" y="787399"/>
                  </a:lnTo>
                  <a:lnTo>
                    <a:pt x="534669" y="787399"/>
                  </a:lnTo>
                  <a:lnTo>
                    <a:pt x="528320" y="781050"/>
                  </a:lnTo>
                  <a:close/>
                </a:path>
                <a:path w="2413000" h="2665729">
                  <a:moveTo>
                    <a:pt x="534670" y="787400"/>
                  </a:moveTo>
                  <a:lnTo>
                    <a:pt x="500380" y="787400"/>
                  </a:lnTo>
                  <a:lnTo>
                    <a:pt x="506729" y="793749"/>
                  </a:lnTo>
                  <a:lnTo>
                    <a:pt x="541019" y="793749"/>
                  </a:lnTo>
                  <a:lnTo>
                    <a:pt x="534670" y="787400"/>
                  </a:lnTo>
                  <a:close/>
                </a:path>
                <a:path w="2413000" h="2665729">
                  <a:moveTo>
                    <a:pt x="541020" y="793750"/>
                  </a:moveTo>
                  <a:lnTo>
                    <a:pt x="506730" y="793750"/>
                  </a:lnTo>
                  <a:lnTo>
                    <a:pt x="513080" y="800099"/>
                  </a:lnTo>
                  <a:lnTo>
                    <a:pt x="547369" y="800099"/>
                  </a:lnTo>
                  <a:lnTo>
                    <a:pt x="541020" y="793750"/>
                  </a:lnTo>
                  <a:close/>
                </a:path>
                <a:path w="2413000" h="2665729">
                  <a:moveTo>
                    <a:pt x="547370" y="800100"/>
                  </a:moveTo>
                  <a:lnTo>
                    <a:pt x="513080" y="800100"/>
                  </a:lnTo>
                  <a:lnTo>
                    <a:pt x="519430" y="806449"/>
                  </a:lnTo>
                  <a:lnTo>
                    <a:pt x="553719" y="806449"/>
                  </a:lnTo>
                  <a:lnTo>
                    <a:pt x="547370" y="800100"/>
                  </a:lnTo>
                  <a:close/>
                </a:path>
                <a:path w="2413000" h="2665729">
                  <a:moveTo>
                    <a:pt x="553720" y="806450"/>
                  </a:moveTo>
                  <a:lnTo>
                    <a:pt x="519430" y="806450"/>
                  </a:lnTo>
                  <a:lnTo>
                    <a:pt x="525780" y="812799"/>
                  </a:lnTo>
                  <a:lnTo>
                    <a:pt x="560069" y="812799"/>
                  </a:lnTo>
                  <a:lnTo>
                    <a:pt x="553720" y="806450"/>
                  </a:lnTo>
                  <a:close/>
                </a:path>
                <a:path w="2413000" h="2665729">
                  <a:moveTo>
                    <a:pt x="560070" y="812800"/>
                  </a:moveTo>
                  <a:lnTo>
                    <a:pt x="525780" y="812800"/>
                  </a:lnTo>
                  <a:lnTo>
                    <a:pt x="532130" y="819149"/>
                  </a:lnTo>
                  <a:lnTo>
                    <a:pt x="566419" y="819149"/>
                  </a:lnTo>
                  <a:lnTo>
                    <a:pt x="560070" y="812800"/>
                  </a:lnTo>
                  <a:close/>
                </a:path>
                <a:path w="2413000" h="2665729">
                  <a:moveTo>
                    <a:pt x="566420" y="819149"/>
                  </a:moveTo>
                  <a:lnTo>
                    <a:pt x="532130" y="819149"/>
                  </a:lnTo>
                  <a:lnTo>
                    <a:pt x="538480" y="825499"/>
                  </a:lnTo>
                  <a:lnTo>
                    <a:pt x="572769" y="825499"/>
                  </a:lnTo>
                  <a:lnTo>
                    <a:pt x="566420" y="819149"/>
                  </a:lnTo>
                  <a:close/>
                </a:path>
                <a:path w="2413000" h="2665729">
                  <a:moveTo>
                    <a:pt x="572770" y="825500"/>
                  </a:moveTo>
                  <a:lnTo>
                    <a:pt x="538480" y="825500"/>
                  </a:lnTo>
                  <a:lnTo>
                    <a:pt x="544829" y="831849"/>
                  </a:lnTo>
                  <a:lnTo>
                    <a:pt x="579119" y="831849"/>
                  </a:lnTo>
                  <a:lnTo>
                    <a:pt x="572770" y="825500"/>
                  </a:lnTo>
                  <a:close/>
                </a:path>
                <a:path w="2413000" h="2665729">
                  <a:moveTo>
                    <a:pt x="579120" y="831850"/>
                  </a:moveTo>
                  <a:lnTo>
                    <a:pt x="544830" y="831850"/>
                  </a:lnTo>
                  <a:lnTo>
                    <a:pt x="551179" y="838199"/>
                  </a:lnTo>
                  <a:lnTo>
                    <a:pt x="585469" y="838199"/>
                  </a:lnTo>
                  <a:lnTo>
                    <a:pt x="579120" y="831850"/>
                  </a:lnTo>
                  <a:close/>
                </a:path>
                <a:path w="2413000" h="2665729">
                  <a:moveTo>
                    <a:pt x="585470" y="838200"/>
                  </a:moveTo>
                  <a:lnTo>
                    <a:pt x="551180" y="838200"/>
                  </a:lnTo>
                  <a:lnTo>
                    <a:pt x="557530" y="844549"/>
                  </a:lnTo>
                  <a:lnTo>
                    <a:pt x="591819" y="844549"/>
                  </a:lnTo>
                  <a:lnTo>
                    <a:pt x="585470" y="838200"/>
                  </a:lnTo>
                  <a:close/>
                </a:path>
                <a:path w="2413000" h="2665729">
                  <a:moveTo>
                    <a:pt x="591820" y="844550"/>
                  </a:moveTo>
                  <a:lnTo>
                    <a:pt x="557530" y="844550"/>
                  </a:lnTo>
                  <a:lnTo>
                    <a:pt x="563880" y="850899"/>
                  </a:lnTo>
                  <a:lnTo>
                    <a:pt x="598169" y="850899"/>
                  </a:lnTo>
                  <a:lnTo>
                    <a:pt x="591820" y="844550"/>
                  </a:lnTo>
                  <a:close/>
                </a:path>
                <a:path w="2413000" h="2665729">
                  <a:moveTo>
                    <a:pt x="598170" y="850900"/>
                  </a:moveTo>
                  <a:lnTo>
                    <a:pt x="563880" y="850900"/>
                  </a:lnTo>
                  <a:lnTo>
                    <a:pt x="570230" y="857249"/>
                  </a:lnTo>
                  <a:lnTo>
                    <a:pt x="604519" y="857249"/>
                  </a:lnTo>
                  <a:lnTo>
                    <a:pt x="598170" y="850900"/>
                  </a:lnTo>
                  <a:close/>
                </a:path>
                <a:path w="2413000" h="2665729">
                  <a:moveTo>
                    <a:pt x="604520" y="857250"/>
                  </a:moveTo>
                  <a:lnTo>
                    <a:pt x="570230" y="857250"/>
                  </a:lnTo>
                  <a:lnTo>
                    <a:pt x="576579" y="863599"/>
                  </a:lnTo>
                  <a:lnTo>
                    <a:pt x="610869" y="863599"/>
                  </a:lnTo>
                  <a:lnTo>
                    <a:pt x="604520" y="857250"/>
                  </a:lnTo>
                  <a:close/>
                </a:path>
                <a:path w="2413000" h="2665729">
                  <a:moveTo>
                    <a:pt x="610870" y="863600"/>
                  </a:moveTo>
                  <a:lnTo>
                    <a:pt x="576580" y="863600"/>
                  </a:lnTo>
                  <a:lnTo>
                    <a:pt x="582930" y="869949"/>
                  </a:lnTo>
                  <a:lnTo>
                    <a:pt x="617219" y="869949"/>
                  </a:lnTo>
                  <a:lnTo>
                    <a:pt x="610870" y="863600"/>
                  </a:lnTo>
                  <a:close/>
                </a:path>
                <a:path w="2413000" h="2665729">
                  <a:moveTo>
                    <a:pt x="617220" y="869950"/>
                  </a:moveTo>
                  <a:lnTo>
                    <a:pt x="582930" y="869950"/>
                  </a:lnTo>
                  <a:lnTo>
                    <a:pt x="589280" y="876299"/>
                  </a:lnTo>
                  <a:lnTo>
                    <a:pt x="623569" y="876299"/>
                  </a:lnTo>
                  <a:lnTo>
                    <a:pt x="617220" y="869950"/>
                  </a:lnTo>
                  <a:close/>
                </a:path>
                <a:path w="2413000" h="2665729">
                  <a:moveTo>
                    <a:pt x="623570" y="876300"/>
                  </a:moveTo>
                  <a:lnTo>
                    <a:pt x="589280" y="876300"/>
                  </a:lnTo>
                  <a:lnTo>
                    <a:pt x="595629" y="882649"/>
                  </a:lnTo>
                  <a:lnTo>
                    <a:pt x="629919" y="882649"/>
                  </a:lnTo>
                  <a:lnTo>
                    <a:pt x="623570" y="876300"/>
                  </a:lnTo>
                  <a:close/>
                </a:path>
                <a:path w="2413000" h="2665729">
                  <a:moveTo>
                    <a:pt x="629920" y="882649"/>
                  </a:moveTo>
                  <a:lnTo>
                    <a:pt x="595630" y="882649"/>
                  </a:lnTo>
                  <a:lnTo>
                    <a:pt x="601979" y="888999"/>
                  </a:lnTo>
                  <a:lnTo>
                    <a:pt x="636269" y="888999"/>
                  </a:lnTo>
                  <a:lnTo>
                    <a:pt x="629920" y="882649"/>
                  </a:lnTo>
                  <a:close/>
                </a:path>
                <a:path w="2413000" h="2665729">
                  <a:moveTo>
                    <a:pt x="636270" y="889000"/>
                  </a:moveTo>
                  <a:lnTo>
                    <a:pt x="601980" y="889000"/>
                  </a:lnTo>
                  <a:lnTo>
                    <a:pt x="608330" y="895349"/>
                  </a:lnTo>
                  <a:lnTo>
                    <a:pt x="642619" y="895349"/>
                  </a:lnTo>
                  <a:lnTo>
                    <a:pt x="636270" y="889000"/>
                  </a:lnTo>
                  <a:close/>
                </a:path>
                <a:path w="2413000" h="2665729">
                  <a:moveTo>
                    <a:pt x="642620" y="895350"/>
                  </a:moveTo>
                  <a:lnTo>
                    <a:pt x="608330" y="895350"/>
                  </a:lnTo>
                  <a:lnTo>
                    <a:pt x="614680" y="901699"/>
                  </a:lnTo>
                  <a:lnTo>
                    <a:pt x="648969" y="901699"/>
                  </a:lnTo>
                  <a:lnTo>
                    <a:pt x="642620" y="895350"/>
                  </a:lnTo>
                  <a:close/>
                </a:path>
                <a:path w="2413000" h="2665729">
                  <a:moveTo>
                    <a:pt x="648970" y="901700"/>
                  </a:moveTo>
                  <a:lnTo>
                    <a:pt x="614680" y="901700"/>
                  </a:lnTo>
                  <a:lnTo>
                    <a:pt x="621030" y="908049"/>
                  </a:lnTo>
                  <a:lnTo>
                    <a:pt x="655319" y="908049"/>
                  </a:lnTo>
                  <a:lnTo>
                    <a:pt x="648970" y="901700"/>
                  </a:lnTo>
                  <a:close/>
                </a:path>
                <a:path w="2413000" h="2665729">
                  <a:moveTo>
                    <a:pt x="655320" y="908050"/>
                  </a:moveTo>
                  <a:lnTo>
                    <a:pt x="621030" y="908050"/>
                  </a:lnTo>
                  <a:lnTo>
                    <a:pt x="627379" y="914399"/>
                  </a:lnTo>
                  <a:lnTo>
                    <a:pt x="661669" y="914399"/>
                  </a:lnTo>
                  <a:lnTo>
                    <a:pt x="655320" y="908050"/>
                  </a:lnTo>
                  <a:close/>
                </a:path>
                <a:path w="2413000" h="2665729">
                  <a:moveTo>
                    <a:pt x="661670" y="914400"/>
                  </a:moveTo>
                  <a:lnTo>
                    <a:pt x="627380" y="914400"/>
                  </a:lnTo>
                  <a:lnTo>
                    <a:pt x="633730" y="920749"/>
                  </a:lnTo>
                  <a:lnTo>
                    <a:pt x="668019" y="920749"/>
                  </a:lnTo>
                  <a:lnTo>
                    <a:pt x="661670" y="914400"/>
                  </a:lnTo>
                  <a:close/>
                </a:path>
                <a:path w="2413000" h="2665729">
                  <a:moveTo>
                    <a:pt x="668020" y="920750"/>
                  </a:moveTo>
                  <a:lnTo>
                    <a:pt x="633730" y="920750"/>
                  </a:lnTo>
                  <a:lnTo>
                    <a:pt x="640080" y="927099"/>
                  </a:lnTo>
                  <a:lnTo>
                    <a:pt x="674369" y="927099"/>
                  </a:lnTo>
                  <a:lnTo>
                    <a:pt x="668020" y="920750"/>
                  </a:lnTo>
                  <a:close/>
                </a:path>
                <a:path w="2413000" h="2665729">
                  <a:moveTo>
                    <a:pt x="674370" y="927100"/>
                  </a:moveTo>
                  <a:lnTo>
                    <a:pt x="640080" y="927100"/>
                  </a:lnTo>
                  <a:lnTo>
                    <a:pt x="646429" y="933449"/>
                  </a:lnTo>
                  <a:lnTo>
                    <a:pt x="680719" y="933449"/>
                  </a:lnTo>
                  <a:lnTo>
                    <a:pt x="674370" y="927100"/>
                  </a:lnTo>
                  <a:close/>
                </a:path>
                <a:path w="2413000" h="2665729">
                  <a:moveTo>
                    <a:pt x="680720" y="933450"/>
                  </a:moveTo>
                  <a:lnTo>
                    <a:pt x="646430" y="933450"/>
                  </a:lnTo>
                  <a:lnTo>
                    <a:pt x="652780" y="939799"/>
                  </a:lnTo>
                  <a:lnTo>
                    <a:pt x="687070" y="939799"/>
                  </a:lnTo>
                  <a:lnTo>
                    <a:pt x="680720" y="933450"/>
                  </a:lnTo>
                  <a:close/>
                </a:path>
                <a:path w="2413000" h="2665729">
                  <a:moveTo>
                    <a:pt x="687070" y="939800"/>
                  </a:moveTo>
                  <a:lnTo>
                    <a:pt x="652780" y="939800"/>
                  </a:lnTo>
                  <a:lnTo>
                    <a:pt x="659130" y="946149"/>
                  </a:lnTo>
                  <a:lnTo>
                    <a:pt x="693419" y="946149"/>
                  </a:lnTo>
                  <a:lnTo>
                    <a:pt x="687070" y="939800"/>
                  </a:lnTo>
                  <a:close/>
                </a:path>
                <a:path w="2413000" h="2665729">
                  <a:moveTo>
                    <a:pt x="693420" y="946150"/>
                  </a:moveTo>
                  <a:lnTo>
                    <a:pt x="659130" y="946150"/>
                  </a:lnTo>
                  <a:lnTo>
                    <a:pt x="665480" y="952499"/>
                  </a:lnTo>
                  <a:lnTo>
                    <a:pt x="699769" y="952499"/>
                  </a:lnTo>
                  <a:lnTo>
                    <a:pt x="693420" y="946150"/>
                  </a:lnTo>
                  <a:close/>
                </a:path>
                <a:path w="2413000" h="2665729">
                  <a:moveTo>
                    <a:pt x="699770" y="952500"/>
                  </a:moveTo>
                  <a:lnTo>
                    <a:pt x="665480" y="952500"/>
                  </a:lnTo>
                  <a:lnTo>
                    <a:pt x="671830" y="958849"/>
                  </a:lnTo>
                  <a:lnTo>
                    <a:pt x="706119" y="958849"/>
                  </a:lnTo>
                  <a:lnTo>
                    <a:pt x="699770" y="952500"/>
                  </a:lnTo>
                  <a:close/>
                </a:path>
                <a:path w="2413000" h="2665729">
                  <a:moveTo>
                    <a:pt x="706120" y="958850"/>
                  </a:moveTo>
                  <a:lnTo>
                    <a:pt x="671830" y="958850"/>
                  </a:lnTo>
                  <a:lnTo>
                    <a:pt x="678179" y="965199"/>
                  </a:lnTo>
                  <a:lnTo>
                    <a:pt x="712469" y="965199"/>
                  </a:lnTo>
                  <a:lnTo>
                    <a:pt x="706120" y="958850"/>
                  </a:lnTo>
                  <a:close/>
                </a:path>
                <a:path w="2413000" h="2665729">
                  <a:moveTo>
                    <a:pt x="712470" y="965200"/>
                  </a:moveTo>
                  <a:lnTo>
                    <a:pt x="678180" y="965200"/>
                  </a:lnTo>
                  <a:lnTo>
                    <a:pt x="684530" y="971549"/>
                  </a:lnTo>
                  <a:lnTo>
                    <a:pt x="718819" y="971549"/>
                  </a:lnTo>
                  <a:lnTo>
                    <a:pt x="712470" y="965200"/>
                  </a:lnTo>
                  <a:close/>
                </a:path>
                <a:path w="2413000" h="2665729">
                  <a:moveTo>
                    <a:pt x="718820" y="971550"/>
                  </a:moveTo>
                  <a:lnTo>
                    <a:pt x="684530" y="971550"/>
                  </a:lnTo>
                  <a:lnTo>
                    <a:pt x="690880" y="977899"/>
                  </a:lnTo>
                  <a:lnTo>
                    <a:pt x="725169" y="977899"/>
                  </a:lnTo>
                  <a:lnTo>
                    <a:pt x="718820" y="971550"/>
                  </a:lnTo>
                  <a:close/>
                </a:path>
                <a:path w="2413000" h="2665729">
                  <a:moveTo>
                    <a:pt x="725170" y="977900"/>
                  </a:moveTo>
                  <a:lnTo>
                    <a:pt x="690880" y="977900"/>
                  </a:lnTo>
                  <a:lnTo>
                    <a:pt x="697230" y="984249"/>
                  </a:lnTo>
                  <a:lnTo>
                    <a:pt x="731519" y="984249"/>
                  </a:lnTo>
                  <a:lnTo>
                    <a:pt x="725170" y="977900"/>
                  </a:lnTo>
                  <a:close/>
                </a:path>
                <a:path w="2413000" h="2665729">
                  <a:moveTo>
                    <a:pt x="731520" y="984250"/>
                  </a:moveTo>
                  <a:lnTo>
                    <a:pt x="697230" y="984250"/>
                  </a:lnTo>
                  <a:lnTo>
                    <a:pt x="703579" y="990599"/>
                  </a:lnTo>
                  <a:lnTo>
                    <a:pt x="737869" y="990599"/>
                  </a:lnTo>
                  <a:lnTo>
                    <a:pt x="731520" y="984250"/>
                  </a:lnTo>
                  <a:close/>
                </a:path>
                <a:path w="2413000" h="2665729">
                  <a:moveTo>
                    <a:pt x="737870" y="990599"/>
                  </a:moveTo>
                  <a:lnTo>
                    <a:pt x="703580" y="990599"/>
                  </a:lnTo>
                  <a:lnTo>
                    <a:pt x="709930" y="996949"/>
                  </a:lnTo>
                  <a:lnTo>
                    <a:pt x="744219" y="996949"/>
                  </a:lnTo>
                  <a:lnTo>
                    <a:pt x="737870" y="990599"/>
                  </a:lnTo>
                  <a:close/>
                </a:path>
                <a:path w="2413000" h="2665729">
                  <a:moveTo>
                    <a:pt x="744220" y="996950"/>
                  </a:moveTo>
                  <a:lnTo>
                    <a:pt x="709930" y="996950"/>
                  </a:lnTo>
                  <a:lnTo>
                    <a:pt x="716280" y="1003299"/>
                  </a:lnTo>
                  <a:lnTo>
                    <a:pt x="750569" y="1003299"/>
                  </a:lnTo>
                  <a:lnTo>
                    <a:pt x="744220" y="996950"/>
                  </a:lnTo>
                  <a:close/>
                </a:path>
                <a:path w="2413000" h="2665729">
                  <a:moveTo>
                    <a:pt x="750570" y="1003300"/>
                  </a:moveTo>
                  <a:lnTo>
                    <a:pt x="716280" y="1003300"/>
                  </a:lnTo>
                  <a:lnTo>
                    <a:pt x="722630" y="1009649"/>
                  </a:lnTo>
                  <a:lnTo>
                    <a:pt x="756919" y="1009649"/>
                  </a:lnTo>
                  <a:lnTo>
                    <a:pt x="750570" y="1003300"/>
                  </a:lnTo>
                  <a:close/>
                </a:path>
                <a:path w="2413000" h="2665729">
                  <a:moveTo>
                    <a:pt x="756920" y="1009650"/>
                  </a:moveTo>
                  <a:lnTo>
                    <a:pt x="722630" y="1009650"/>
                  </a:lnTo>
                  <a:lnTo>
                    <a:pt x="728979" y="1015999"/>
                  </a:lnTo>
                  <a:lnTo>
                    <a:pt x="763269" y="1015999"/>
                  </a:lnTo>
                  <a:lnTo>
                    <a:pt x="756920" y="1009650"/>
                  </a:lnTo>
                  <a:close/>
                </a:path>
                <a:path w="2413000" h="2665729">
                  <a:moveTo>
                    <a:pt x="763270" y="1016000"/>
                  </a:moveTo>
                  <a:lnTo>
                    <a:pt x="728980" y="1016000"/>
                  </a:lnTo>
                  <a:lnTo>
                    <a:pt x="735329" y="1022349"/>
                  </a:lnTo>
                  <a:lnTo>
                    <a:pt x="769619" y="1022349"/>
                  </a:lnTo>
                  <a:lnTo>
                    <a:pt x="763270" y="1016000"/>
                  </a:lnTo>
                  <a:close/>
                </a:path>
                <a:path w="2413000" h="2665729">
                  <a:moveTo>
                    <a:pt x="769620" y="1022349"/>
                  </a:moveTo>
                  <a:lnTo>
                    <a:pt x="735330" y="1022349"/>
                  </a:lnTo>
                  <a:lnTo>
                    <a:pt x="741680" y="1028699"/>
                  </a:lnTo>
                  <a:lnTo>
                    <a:pt x="775969" y="1028699"/>
                  </a:lnTo>
                  <a:lnTo>
                    <a:pt x="769620" y="1022349"/>
                  </a:lnTo>
                  <a:close/>
                </a:path>
                <a:path w="2413000" h="2665729">
                  <a:moveTo>
                    <a:pt x="775970" y="1028700"/>
                  </a:moveTo>
                  <a:lnTo>
                    <a:pt x="741680" y="1028700"/>
                  </a:lnTo>
                  <a:lnTo>
                    <a:pt x="748030" y="1035049"/>
                  </a:lnTo>
                  <a:lnTo>
                    <a:pt x="782319" y="1035049"/>
                  </a:lnTo>
                  <a:lnTo>
                    <a:pt x="775970" y="1028700"/>
                  </a:lnTo>
                  <a:close/>
                </a:path>
                <a:path w="2413000" h="2665729">
                  <a:moveTo>
                    <a:pt x="782320" y="1035050"/>
                  </a:moveTo>
                  <a:lnTo>
                    <a:pt x="748030" y="1035050"/>
                  </a:lnTo>
                  <a:lnTo>
                    <a:pt x="754379" y="1041399"/>
                  </a:lnTo>
                  <a:lnTo>
                    <a:pt x="788669" y="1041399"/>
                  </a:lnTo>
                  <a:lnTo>
                    <a:pt x="782320" y="1035050"/>
                  </a:lnTo>
                  <a:close/>
                </a:path>
                <a:path w="2413000" h="2665729">
                  <a:moveTo>
                    <a:pt x="788670" y="1041400"/>
                  </a:moveTo>
                  <a:lnTo>
                    <a:pt x="754380" y="1041400"/>
                  </a:lnTo>
                  <a:lnTo>
                    <a:pt x="812800" y="1099819"/>
                  </a:lnTo>
                  <a:lnTo>
                    <a:pt x="847090" y="1099819"/>
                  </a:lnTo>
                  <a:lnTo>
                    <a:pt x="788670" y="1041400"/>
                  </a:lnTo>
                  <a:close/>
                </a:path>
                <a:path w="2413000" h="2665729">
                  <a:moveTo>
                    <a:pt x="847090" y="1099819"/>
                  </a:moveTo>
                  <a:lnTo>
                    <a:pt x="812800" y="1099819"/>
                  </a:lnTo>
                  <a:lnTo>
                    <a:pt x="844550" y="1131569"/>
                  </a:lnTo>
                  <a:lnTo>
                    <a:pt x="878840" y="1131569"/>
                  </a:lnTo>
                  <a:lnTo>
                    <a:pt x="847090" y="1099819"/>
                  </a:lnTo>
                  <a:close/>
                </a:path>
                <a:path w="2413000" h="2665729">
                  <a:moveTo>
                    <a:pt x="878840" y="1131569"/>
                  </a:moveTo>
                  <a:lnTo>
                    <a:pt x="844550" y="1131569"/>
                  </a:lnTo>
                  <a:lnTo>
                    <a:pt x="848360" y="1135379"/>
                  </a:lnTo>
                  <a:lnTo>
                    <a:pt x="882650" y="1135379"/>
                  </a:lnTo>
                  <a:lnTo>
                    <a:pt x="878840" y="1131569"/>
                  </a:lnTo>
                  <a:close/>
                </a:path>
                <a:path w="2413000" h="2665729">
                  <a:moveTo>
                    <a:pt x="882650" y="1135380"/>
                  </a:moveTo>
                  <a:lnTo>
                    <a:pt x="848360" y="1135380"/>
                  </a:lnTo>
                  <a:lnTo>
                    <a:pt x="869950" y="1156969"/>
                  </a:lnTo>
                  <a:lnTo>
                    <a:pt x="904239" y="1156969"/>
                  </a:lnTo>
                  <a:lnTo>
                    <a:pt x="882650" y="1135380"/>
                  </a:lnTo>
                  <a:close/>
                </a:path>
                <a:path w="2413000" h="2665729">
                  <a:moveTo>
                    <a:pt x="904240" y="1156969"/>
                  </a:moveTo>
                  <a:lnTo>
                    <a:pt x="869950" y="1156969"/>
                  </a:lnTo>
                  <a:lnTo>
                    <a:pt x="905510" y="1192529"/>
                  </a:lnTo>
                  <a:lnTo>
                    <a:pt x="939799" y="1192529"/>
                  </a:lnTo>
                  <a:lnTo>
                    <a:pt x="904240" y="1156969"/>
                  </a:lnTo>
                  <a:close/>
                </a:path>
                <a:path w="2413000" h="2665729">
                  <a:moveTo>
                    <a:pt x="939800" y="1192530"/>
                  </a:moveTo>
                  <a:lnTo>
                    <a:pt x="905510" y="1192530"/>
                  </a:lnTo>
                  <a:lnTo>
                    <a:pt x="908050" y="1195069"/>
                  </a:lnTo>
                  <a:lnTo>
                    <a:pt x="942340" y="1195069"/>
                  </a:lnTo>
                  <a:lnTo>
                    <a:pt x="939800" y="1192530"/>
                  </a:lnTo>
                  <a:close/>
                </a:path>
                <a:path w="2413000" h="2665729">
                  <a:moveTo>
                    <a:pt x="942340" y="1195069"/>
                  </a:moveTo>
                  <a:lnTo>
                    <a:pt x="908050" y="1195069"/>
                  </a:lnTo>
                  <a:lnTo>
                    <a:pt x="911860" y="1198879"/>
                  </a:lnTo>
                  <a:lnTo>
                    <a:pt x="946150" y="1198879"/>
                  </a:lnTo>
                  <a:lnTo>
                    <a:pt x="942340" y="1195069"/>
                  </a:lnTo>
                  <a:close/>
                </a:path>
                <a:path w="2413000" h="2665729">
                  <a:moveTo>
                    <a:pt x="946150" y="1198879"/>
                  </a:moveTo>
                  <a:lnTo>
                    <a:pt x="911860" y="1198879"/>
                  </a:lnTo>
                  <a:lnTo>
                    <a:pt x="914400" y="1201419"/>
                  </a:lnTo>
                  <a:lnTo>
                    <a:pt x="948689" y="1201419"/>
                  </a:lnTo>
                  <a:lnTo>
                    <a:pt x="946150" y="1198879"/>
                  </a:lnTo>
                  <a:close/>
                </a:path>
                <a:path w="2413000" h="2665729">
                  <a:moveTo>
                    <a:pt x="948690" y="1201419"/>
                  </a:moveTo>
                  <a:lnTo>
                    <a:pt x="914400" y="1201419"/>
                  </a:lnTo>
                  <a:lnTo>
                    <a:pt x="930910" y="1217929"/>
                  </a:lnTo>
                  <a:lnTo>
                    <a:pt x="965200" y="1217929"/>
                  </a:lnTo>
                  <a:lnTo>
                    <a:pt x="948690" y="1201419"/>
                  </a:lnTo>
                  <a:close/>
                </a:path>
                <a:path w="2413000" h="2665729">
                  <a:moveTo>
                    <a:pt x="965200" y="1217930"/>
                  </a:moveTo>
                  <a:lnTo>
                    <a:pt x="930910" y="1217930"/>
                  </a:lnTo>
                  <a:lnTo>
                    <a:pt x="937260" y="1224279"/>
                  </a:lnTo>
                  <a:lnTo>
                    <a:pt x="971550" y="1224279"/>
                  </a:lnTo>
                  <a:lnTo>
                    <a:pt x="965200" y="1217930"/>
                  </a:lnTo>
                  <a:close/>
                </a:path>
                <a:path w="2413000" h="2665729">
                  <a:moveTo>
                    <a:pt x="971550" y="1224279"/>
                  </a:moveTo>
                  <a:lnTo>
                    <a:pt x="937260" y="1224279"/>
                  </a:lnTo>
                  <a:lnTo>
                    <a:pt x="943610" y="1230629"/>
                  </a:lnTo>
                  <a:lnTo>
                    <a:pt x="977899" y="1230629"/>
                  </a:lnTo>
                  <a:lnTo>
                    <a:pt x="971550" y="1224279"/>
                  </a:lnTo>
                  <a:close/>
                </a:path>
                <a:path w="2413000" h="2665729">
                  <a:moveTo>
                    <a:pt x="977900" y="1230630"/>
                  </a:moveTo>
                  <a:lnTo>
                    <a:pt x="943610" y="1230630"/>
                  </a:lnTo>
                  <a:lnTo>
                    <a:pt x="946150" y="1233169"/>
                  </a:lnTo>
                  <a:lnTo>
                    <a:pt x="980439" y="1233169"/>
                  </a:lnTo>
                  <a:lnTo>
                    <a:pt x="977900" y="1230630"/>
                  </a:lnTo>
                  <a:close/>
                </a:path>
                <a:path w="2413000" h="2665729">
                  <a:moveTo>
                    <a:pt x="980440" y="1233169"/>
                  </a:moveTo>
                  <a:lnTo>
                    <a:pt x="946150" y="1233169"/>
                  </a:lnTo>
                  <a:lnTo>
                    <a:pt x="952500" y="1239519"/>
                  </a:lnTo>
                  <a:lnTo>
                    <a:pt x="986789" y="1239519"/>
                  </a:lnTo>
                  <a:lnTo>
                    <a:pt x="980440" y="1233169"/>
                  </a:lnTo>
                  <a:close/>
                </a:path>
                <a:path w="2413000" h="2665729">
                  <a:moveTo>
                    <a:pt x="986790" y="1239519"/>
                  </a:moveTo>
                  <a:lnTo>
                    <a:pt x="952500" y="1239519"/>
                  </a:lnTo>
                  <a:lnTo>
                    <a:pt x="956310" y="1243329"/>
                  </a:lnTo>
                  <a:lnTo>
                    <a:pt x="990600" y="1243329"/>
                  </a:lnTo>
                  <a:lnTo>
                    <a:pt x="986790" y="1239519"/>
                  </a:lnTo>
                  <a:close/>
                </a:path>
                <a:path w="2413000" h="2665729">
                  <a:moveTo>
                    <a:pt x="990600" y="1243329"/>
                  </a:moveTo>
                  <a:lnTo>
                    <a:pt x="956310" y="1243329"/>
                  </a:lnTo>
                  <a:lnTo>
                    <a:pt x="962660" y="1249679"/>
                  </a:lnTo>
                  <a:lnTo>
                    <a:pt x="996950" y="1249679"/>
                  </a:lnTo>
                  <a:lnTo>
                    <a:pt x="990600" y="1243329"/>
                  </a:lnTo>
                  <a:close/>
                </a:path>
                <a:path w="2413000" h="2665729">
                  <a:moveTo>
                    <a:pt x="996950" y="1249680"/>
                  </a:moveTo>
                  <a:lnTo>
                    <a:pt x="962660" y="1249680"/>
                  </a:lnTo>
                  <a:lnTo>
                    <a:pt x="969010" y="1256029"/>
                  </a:lnTo>
                  <a:lnTo>
                    <a:pt x="1003300" y="1256029"/>
                  </a:lnTo>
                  <a:lnTo>
                    <a:pt x="996950" y="1249680"/>
                  </a:lnTo>
                  <a:close/>
                </a:path>
                <a:path w="2413000" h="2665729">
                  <a:moveTo>
                    <a:pt x="1003300" y="1256030"/>
                  </a:moveTo>
                  <a:lnTo>
                    <a:pt x="969010" y="1256030"/>
                  </a:lnTo>
                  <a:lnTo>
                    <a:pt x="975360" y="1262379"/>
                  </a:lnTo>
                  <a:lnTo>
                    <a:pt x="1009650" y="1262379"/>
                  </a:lnTo>
                  <a:lnTo>
                    <a:pt x="1003300" y="1256030"/>
                  </a:lnTo>
                  <a:close/>
                </a:path>
                <a:path w="2413000" h="2665729">
                  <a:moveTo>
                    <a:pt x="1009650" y="1262379"/>
                  </a:moveTo>
                  <a:lnTo>
                    <a:pt x="975360" y="1262379"/>
                  </a:lnTo>
                  <a:lnTo>
                    <a:pt x="977900" y="1264919"/>
                  </a:lnTo>
                  <a:lnTo>
                    <a:pt x="1012189" y="1264919"/>
                  </a:lnTo>
                  <a:lnTo>
                    <a:pt x="1009650" y="1262379"/>
                  </a:lnTo>
                  <a:close/>
                </a:path>
                <a:path w="2413000" h="2665729">
                  <a:moveTo>
                    <a:pt x="1012190" y="1264919"/>
                  </a:moveTo>
                  <a:lnTo>
                    <a:pt x="977900" y="1264919"/>
                  </a:lnTo>
                  <a:lnTo>
                    <a:pt x="981710" y="1268729"/>
                  </a:lnTo>
                  <a:lnTo>
                    <a:pt x="1016000" y="1268729"/>
                  </a:lnTo>
                  <a:lnTo>
                    <a:pt x="1012190" y="1264919"/>
                  </a:lnTo>
                  <a:close/>
                </a:path>
                <a:path w="2413000" h="2665729">
                  <a:moveTo>
                    <a:pt x="1016000" y="1268729"/>
                  </a:moveTo>
                  <a:lnTo>
                    <a:pt x="981710" y="1268729"/>
                  </a:lnTo>
                  <a:lnTo>
                    <a:pt x="984250" y="1271269"/>
                  </a:lnTo>
                  <a:lnTo>
                    <a:pt x="1018540" y="1271269"/>
                  </a:lnTo>
                  <a:lnTo>
                    <a:pt x="1016000" y="1268729"/>
                  </a:lnTo>
                  <a:close/>
                </a:path>
                <a:path w="2413000" h="2665729">
                  <a:moveTo>
                    <a:pt x="1018540" y="1271269"/>
                  </a:moveTo>
                  <a:lnTo>
                    <a:pt x="984250" y="1271269"/>
                  </a:lnTo>
                  <a:lnTo>
                    <a:pt x="988060" y="1275079"/>
                  </a:lnTo>
                  <a:lnTo>
                    <a:pt x="1022349" y="1275079"/>
                  </a:lnTo>
                  <a:lnTo>
                    <a:pt x="1018540" y="1271269"/>
                  </a:lnTo>
                  <a:close/>
                </a:path>
                <a:path w="2413000" h="2665729">
                  <a:moveTo>
                    <a:pt x="1022350" y="1275079"/>
                  </a:moveTo>
                  <a:lnTo>
                    <a:pt x="988060" y="1275079"/>
                  </a:lnTo>
                  <a:lnTo>
                    <a:pt x="1000760" y="1287779"/>
                  </a:lnTo>
                  <a:lnTo>
                    <a:pt x="1035050" y="1287779"/>
                  </a:lnTo>
                  <a:lnTo>
                    <a:pt x="1022350" y="1275079"/>
                  </a:lnTo>
                  <a:close/>
                </a:path>
                <a:path w="2413000" h="2665729">
                  <a:moveTo>
                    <a:pt x="1035050" y="1287780"/>
                  </a:moveTo>
                  <a:lnTo>
                    <a:pt x="1000760" y="1287780"/>
                  </a:lnTo>
                  <a:lnTo>
                    <a:pt x="1003300" y="1290319"/>
                  </a:lnTo>
                  <a:lnTo>
                    <a:pt x="1037590" y="1290319"/>
                  </a:lnTo>
                  <a:lnTo>
                    <a:pt x="1035050" y="1287780"/>
                  </a:lnTo>
                  <a:close/>
                </a:path>
                <a:path w="2413000" h="2665729">
                  <a:moveTo>
                    <a:pt x="1037590" y="1290320"/>
                  </a:moveTo>
                  <a:lnTo>
                    <a:pt x="1003300" y="1290320"/>
                  </a:lnTo>
                  <a:lnTo>
                    <a:pt x="1009649" y="1296669"/>
                  </a:lnTo>
                  <a:lnTo>
                    <a:pt x="1043939" y="1296669"/>
                  </a:lnTo>
                  <a:lnTo>
                    <a:pt x="1037590" y="1290320"/>
                  </a:lnTo>
                  <a:close/>
                </a:path>
                <a:path w="2413000" h="2665729">
                  <a:moveTo>
                    <a:pt x="1043940" y="1296669"/>
                  </a:moveTo>
                  <a:lnTo>
                    <a:pt x="1009650" y="1296669"/>
                  </a:lnTo>
                  <a:lnTo>
                    <a:pt x="1013460" y="1300479"/>
                  </a:lnTo>
                  <a:lnTo>
                    <a:pt x="1047750" y="1300479"/>
                  </a:lnTo>
                  <a:lnTo>
                    <a:pt x="1043940" y="1296669"/>
                  </a:lnTo>
                  <a:close/>
                </a:path>
                <a:path w="2413000" h="2665729">
                  <a:moveTo>
                    <a:pt x="1047750" y="1300479"/>
                  </a:moveTo>
                  <a:lnTo>
                    <a:pt x="1013460" y="1300479"/>
                  </a:lnTo>
                  <a:lnTo>
                    <a:pt x="1019810" y="1306829"/>
                  </a:lnTo>
                  <a:lnTo>
                    <a:pt x="1054100" y="1306829"/>
                  </a:lnTo>
                  <a:lnTo>
                    <a:pt x="1047750" y="1300479"/>
                  </a:lnTo>
                  <a:close/>
                </a:path>
                <a:path w="2413000" h="2665729">
                  <a:moveTo>
                    <a:pt x="1054100" y="1306830"/>
                  </a:moveTo>
                  <a:lnTo>
                    <a:pt x="1019810" y="1306830"/>
                  </a:lnTo>
                  <a:lnTo>
                    <a:pt x="1032510" y="1319529"/>
                  </a:lnTo>
                  <a:lnTo>
                    <a:pt x="1066799" y="1319529"/>
                  </a:lnTo>
                  <a:lnTo>
                    <a:pt x="1054100" y="1306830"/>
                  </a:lnTo>
                  <a:close/>
                </a:path>
                <a:path w="2413000" h="2665729">
                  <a:moveTo>
                    <a:pt x="1066800" y="1319530"/>
                  </a:moveTo>
                  <a:lnTo>
                    <a:pt x="1032510" y="1319530"/>
                  </a:lnTo>
                  <a:lnTo>
                    <a:pt x="1035050" y="1322069"/>
                  </a:lnTo>
                  <a:lnTo>
                    <a:pt x="1069340" y="1322069"/>
                  </a:lnTo>
                  <a:lnTo>
                    <a:pt x="1066800" y="1319530"/>
                  </a:lnTo>
                  <a:close/>
                </a:path>
                <a:path w="2413000" h="2665729">
                  <a:moveTo>
                    <a:pt x="1069340" y="1322070"/>
                  </a:moveTo>
                  <a:lnTo>
                    <a:pt x="1035050" y="1322070"/>
                  </a:lnTo>
                  <a:lnTo>
                    <a:pt x="1041400" y="1328419"/>
                  </a:lnTo>
                  <a:lnTo>
                    <a:pt x="1075690" y="1328419"/>
                  </a:lnTo>
                  <a:lnTo>
                    <a:pt x="1069340" y="1322070"/>
                  </a:lnTo>
                  <a:close/>
                </a:path>
                <a:path w="2413000" h="2665729">
                  <a:moveTo>
                    <a:pt x="1075690" y="1328420"/>
                  </a:moveTo>
                  <a:lnTo>
                    <a:pt x="1041400" y="1328420"/>
                  </a:lnTo>
                  <a:lnTo>
                    <a:pt x="1060450" y="1347469"/>
                  </a:lnTo>
                  <a:lnTo>
                    <a:pt x="1094740" y="1347469"/>
                  </a:lnTo>
                  <a:lnTo>
                    <a:pt x="1075690" y="1328420"/>
                  </a:lnTo>
                  <a:close/>
                </a:path>
                <a:path w="2413000" h="2665729">
                  <a:moveTo>
                    <a:pt x="1094740" y="1347469"/>
                  </a:moveTo>
                  <a:lnTo>
                    <a:pt x="1060450" y="1347469"/>
                  </a:lnTo>
                  <a:lnTo>
                    <a:pt x="1064260" y="1351279"/>
                  </a:lnTo>
                  <a:lnTo>
                    <a:pt x="1098549" y="1351279"/>
                  </a:lnTo>
                  <a:lnTo>
                    <a:pt x="1094740" y="1347469"/>
                  </a:lnTo>
                  <a:close/>
                </a:path>
                <a:path w="2413000" h="2665729">
                  <a:moveTo>
                    <a:pt x="1098550" y="1351279"/>
                  </a:moveTo>
                  <a:lnTo>
                    <a:pt x="1064260" y="1351279"/>
                  </a:lnTo>
                  <a:lnTo>
                    <a:pt x="1079500" y="1366519"/>
                  </a:lnTo>
                  <a:lnTo>
                    <a:pt x="1113790" y="1366519"/>
                  </a:lnTo>
                  <a:lnTo>
                    <a:pt x="1098550" y="1351279"/>
                  </a:lnTo>
                  <a:close/>
                </a:path>
                <a:path w="2413000" h="2665729">
                  <a:moveTo>
                    <a:pt x="1113790" y="1366519"/>
                  </a:moveTo>
                  <a:lnTo>
                    <a:pt x="1079500" y="1366519"/>
                  </a:lnTo>
                  <a:lnTo>
                    <a:pt x="1096010" y="1383029"/>
                  </a:lnTo>
                  <a:lnTo>
                    <a:pt x="1130299" y="1383029"/>
                  </a:lnTo>
                  <a:lnTo>
                    <a:pt x="1113790" y="1366519"/>
                  </a:lnTo>
                  <a:close/>
                </a:path>
                <a:path w="2413000" h="2665729">
                  <a:moveTo>
                    <a:pt x="1130300" y="1383029"/>
                  </a:moveTo>
                  <a:lnTo>
                    <a:pt x="1096010" y="1383029"/>
                  </a:lnTo>
                  <a:lnTo>
                    <a:pt x="1102360" y="1389379"/>
                  </a:lnTo>
                  <a:lnTo>
                    <a:pt x="1136650" y="1389379"/>
                  </a:lnTo>
                  <a:lnTo>
                    <a:pt x="1130300" y="1383029"/>
                  </a:lnTo>
                  <a:close/>
                </a:path>
                <a:path w="2413000" h="2665729">
                  <a:moveTo>
                    <a:pt x="1136650" y="1389379"/>
                  </a:moveTo>
                  <a:lnTo>
                    <a:pt x="1102360" y="1389379"/>
                  </a:lnTo>
                  <a:lnTo>
                    <a:pt x="1104900" y="1391919"/>
                  </a:lnTo>
                  <a:lnTo>
                    <a:pt x="1139190" y="1391919"/>
                  </a:lnTo>
                  <a:lnTo>
                    <a:pt x="1136650" y="1389379"/>
                  </a:lnTo>
                  <a:close/>
                </a:path>
                <a:path w="2413000" h="2665729">
                  <a:moveTo>
                    <a:pt x="1139190" y="1391920"/>
                  </a:moveTo>
                  <a:lnTo>
                    <a:pt x="1104900" y="1391920"/>
                  </a:lnTo>
                  <a:lnTo>
                    <a:pt x="1121410" y="1408429"/>
                  </a:lnTo>
                  <a:lnTo>
                    <a:pt x="1155700" y="1408429"/>
                  </a:lnTo>
                  <a:lnTo>
                    <a:pt x="1139190" y="1391920"/>
                  </a:lnTo>
                  <a:close/>
                </a:path>
                <a:path w="2413000" h="2665729">
                  <a:moveTo>
                    <a:pt x="1155700" y="1408429"/>
                  </a:moveTo>
                  <a:lnTo>
                    <a:pt x="1121410" y="1408429"/>
                  </a:lnTo>
                  <a:lnTo>
                    <a:pt x="1127760" y="1414779"/>
                  </a:lnTo>
                  <a:lnTo>
                    <a:pt x="1162049" y="1414779"/>
                  </a:lnTo>
                  <a:lnTo>
                    <a:pt x="1155700" y="1408429"/>
                  </a:lnTo>
                  <a:close/>
                </a:path>
                <a:path w="2413000" h="2665729">
                  <a:moveTo>
                    <a:pt x="1162050" y="1414779"/>
                  </a:moveTo>
                  <a:lnTo>
                    <a:pt x="1127760" y="1414779"/>
                  </a:lnTo>
                  <a:lnTo>
                    <a:pt x="1134110" y="1421129"/>
                  </a:lnTo>
                  <a:lnTo>
                    <a:pt x="1168400" y="1421129"/>
                  </a:lnTo>
                  <a:lnTo>
                    <a:pt x="1162050" y="1414779"/>
                  </a:lnTo>
                  <a:close/>
                </a:path>
                <a:path w="2413000" h="2665729">
                  <a:moveTo>
                    <a:pt x="1168400" y="1421129"/>
                  </a:moveTo>
                  <a:lnTo>
                    <a:pt x="1134110" y="1421129"/>
                  </a:lnTo>
                  <a:lnTo>
                    <a:pt x="1136650" y="1423669"/>
                  </a:lnTo>
                  <a:lnTo>
                    <a:pt x="1170940" y="1423669"/>
                  </a:lnTo>
                  <a:lnTo>
                    <a:pt x="1168400" y="1421129"/>
                  </a:lnTo>
                  <a:close/>
                </a:path>
                <a:path w="2413000" h="2665729">
                  <a:moveTo>
                    <a:pt x="1170940" y="1423669"/>
                  </a:moveTo>
                  <a:lnTo>
                    <a:pt x="1136650" y="1423669"/>
                  </a:lnTo>
                  <a:lnTo>
                    <a:pt x="1165860" y="1452879"/>
                  </a:lnTo>
                  <a:lnTo>
                    <a:pt x="1200150" y="1452879"/>
                  </a:lnTo>
                  <a:lnTo>
                    <a:pt x="1170940" y="1423669"/>
                  </a:lnTo>
                  <a:close/>
                </a:path>
                <a:path w="2413000" h="2665729">
                  <a:moveTo>
                    <a:pt x="1200150" y="1452879"/>
                  </a:moveTo>
                  <a:lnTo>
                    <a:pt x="1165860" y="1452879"/>
                  </a:lnTo>
                  <a:lnTo>
                    <a:pt x="1200150" y="1487169"/>
                  </a:lnTo>
                  <a:lnTo>
                    <a:pt x="1234440" y="1487169"/>
                  </a:lnTo>
                  <a:lnTo>
                    <a:pt x="1200150" y="1452879"/>
                  </a:lnTo>
                  <a:close/>
                </a:path>
                <a:path w="2413000" h="2665729">
                  <a:moveTo>
                    <a:pt x="1234440" y="1487169"/>
                  </a:moveTo>
                  <a:lnTo>
                    <a:pt x="1200150" y="1487169"/>
                  </a:lnTo>
                  <a:lnTo>
                    <a:pt x="1231900" y="1518919"/>
                  </a:lnTo>
                  <a:lnTo>
                    <a:pt x="1266190" y="1518919"/>
                  </a:lnTo>
                  <a:lnTo>
                    <a:pt x="1234440" y="1487169"/>
                  </a:lnTo>
                  <a:close/>
                </a:path>
                <a:path w="2413000" h="2665729">
                  <a:moveTo>
                    <a:pt x="1266190" y="1518920"/>
                  </a:moveTo>
                  <a:lnTo>
                    <a:pt x="1231900" y="1518920"/>
                  </a:lnTo>
                  <a:lnTo>
                    <a:pt x="1270000" y="1557019"/>
                  </a:lnTo>
                  <a:lnTo>
                    <a:pt x="1304290" y="1557019"/>
                  </a:lnTo>
                  <a:lnTo>
                    <a:pt x="1266190" y="1518920"/>
                  </a:lnTo>
                  <a:close/>
                </a:path>
                <a:path w="2413000" h="2665729">
                  <a:moveTo>
                    <a:pt x="1304290" y="1557020"/>
                  </a:moveTo>
                  <a:lnTo>
                    <a:pt x="1270000" y="1557020"/>
                  </a:lnTo>
                  <a:lnTo>
                    <a:pt x="1276350" y="1563369"/>
                  </a:lnTo>
                  <a:lnTo>
                    <a:pt x="1310640" y="1563369"/>
                  </a:lnTo>
                  <a:lnTo>
                    <a:pt x="1304290" y="1557020"/>
                  </a:lnTo>
                  <a:close/>
                </a:path>
                <a:path w="2413000" h="2665729">
                  <a:moveTo>
                    <a:pt x="1310640" y="1563370"/>
                  </a:moveTo>
                  <a:lnTo>
                    <a:pt x="1276350" y="1563370"/>
                  </a:lnTo>
                  <a:lnTo>
                    <a:pt x="1280160" y="1567179"/>
                  </a:lnTo>
                  <a:lnTo>
                    <a:pt x="1314450" y="1567179"/>
                  </a:lnTo>
                  <a:lnTo>
                    <a:pt x="1310640" y="1563370"/>
                  </a:lnTo>
                  <a:close/>
                </a:path>
                <a:path w="2413000" h="2665729">
                  <a:moveTo>
                    <a:pt x="1314450" y="1567180"/>
                  </a:moveTo>
                  <a:lnTo>
                    <a:pt x="1280160" y="1567180"/>
                  </a:lnTo>
                  <a:lnTo>
                    <a:pt x="1292860" y="1579879"/>
                  </a:lnTo>
                  <a:lnTo>
                    <a:pt x="1327149" y="1579879"/>
                  </a:lnTo>
                  <a:lnTo>
                    <a:pt x="1314450" y="1567180"/>
                  </a:lnTo>
                  <a:close/>
                </a:path>
                <a:path w="2413000" h="2665729">
                  <a:moveTo>
                    <a:pt x="1327150" y="1579879"/>
                  </a:moveTo>
                  <a:lnTo>
                    <a:pt x="1292860" y="1579879"/>
                  </a:lnTo>
                  <a:lnTo>
                    <a:pt x="1301750" y="1588769"/>
                  </a:lnTo>
                  <a:lnTo>
                    <a:pt x="1336040" y="1588769"/>
                  </a:lnTo>
                  <a:lnTo>
                    <a:pt x="1327150" y="1579879"/>
                  </a:lnTo>
                  <a:close/>
                </a:path>
                <a:path w="2413000" h="2665729">
                  <a:moveTo>
                    <a:pt x="1336040" y="1588770"/>
                  </a:moveTo>
                  <a:lnTo>
                    <a:pt x="1301750" y="1588770"/>
                  </a:lnTo>
                  <a:lnTo>
                    <a:pt x="1308100" y="1595119"/>
                  </a:lnTo>
                  <a:lnTo>
                    <a:pt x="1342390" y="1595119"/>
                  </a:lnTo>
                  <a:lnTo>
                    <a:pt x="1336040" y="1588770"/>
                  </a:lnTo>
                  <a:close/>
                </a:path>
                <a:path w="2413000" h="2665729">
                  <a:moveTo>
                    <a:pt x="1342390" y="1595119"/>
                  </a:moveTo>
                  <a:lnTo>
                    <a:pt x="1308100" y="1595119"/>
                  </a:lnTo>
                  <a:lnTo>
                    <a:pt x="1324610" y="1611629"/>
                  </a:lnTo>
                  <a:lnTo>
                    <a:pt x="1358900" y="1611629"/>
                  </a:lnTo>
                  <a:lnTo>
                    <a:pt x="1342390" y="1595119"/>
                  </a:lnTo>
                  <a:close/>
                </a:path>
                <a:path w="2413000" h="2665729">
                  <a:moveTo>
                    <a:pt x="1358900" y="1611630"/>
                  </a:moveTo>
                  <a:lnTo>
                    <a:pt x="1324610" y="1611630"/>
                  </a:lnTo>
                  <a:lnTo>
                    <a:pt x="1352550" y="1639569"/>
                  </a:lnTo>
                  <a:lnTo>
                    <a:pt x="1386840" y="1639569"/>
                  </a:lnTo>
                  <a:lnTo>
                    <a:pt x="1358900" y="1611630"/>
                  </a:lnTo>
                  <a:close/>
                </a:path>
                <a:path w="2413000" h="2665729">
                  <a:moveTo>
                    <a:pt x="1386840" y="1639570"/>
                  </a:moveTo>
                  <a:lnTo>
                    <a:pt x="1352550" y="1639570"/>
                  </a:lnTo>
                  <a:lnTo>
                    <a:pt x="1388110" y="1675129"/>
                  </a:lnTo>
                  <a:lnTo>
                    <a:pt x="1422400" y="1675129"/>
                  </a:lnTo>
                  <a:lnTo>
                    <a:pt x="1386840" y="1639570"/>
                  </a:lnTo>
                  <a:close/>
                </a:path>
                <a:path w="2413000" h="2665729">
                  <a:moveTo>
                    <a:pt x="1422400" y="1675129"/>
                  </a:moveTo>
                  <a:lnTo>
                    <a:pt x="1388110" y="1675129"/>
                  </a:lnTo>
                  <a:lnTo>
                    <a:pt x="1400810" y="1687829"/>
                  </a:lnTo>
                  <a:lnTo>
                    <a:pt x="1435100" y="1687829"/>
                  </a:lnTo>
                  <a:lnTo>
                    <a:pt x="1422400" y="1675129"/>
                  </a:lnTo>
                  <a:close/>
                </a:path>
                <a:path w="2413000" h="2665729">
                  <a:moveTo>
                    <a:pt x="1435100" y="1687830"/>
                  </a:moveTo>
                  <a:lnTo>
                    <a:pt x="1400810" y="1687830"/>
                  </a:lnTo>
                  <a:lnTo>
                    <a:pt x="1407160" y="1694179"/>
                  </a:lnTo>
                  <a:lnTo>
                    <a:pt x="1441450" y="1694179"/>
                  </a:lnTo>
                  <a:lnTo>
                    <a:pt x="1435100" y="1687830"/>
                  </a:lnTo>
                  <a:close/>
                </a:path>
                <a:path w="2413000" h="2665729">
                  <a:moveTo>
                    <a:pt x="1441450" y="1694179"/>
                  </a:moveTo>
                  <a:lnTo>
                    <a:pt x="1407160" y="1694179"/>
                  </a:lnTo>
                  <a:lnTo>
                    <a:pt x="1428750" y="1715769"/>
                  </a:lnTo>
                  <a:lnTo>
                    <a:pt x="1463040" y="1715769"/>
                  </a:lnTo>
                  <a:lnTo>
                    <a:pt x="1441450" y="1694179"/>
                  </a:lnTo>
                  <a:close/>
                </a:path>
                <a:path w="2413000" h="2665729">
                  <a:moveTo>
                    <a:pt x="1463040" y="1715770"/>
                  </a:moveTo>
                  <a:lnTo>
                    <a:pt x="1428750" y="1715770"/>
                  </a:lnTo>
                  <a:lnTo>
                    <a:pt x="1435100" y="1722119"/>
                  </a:lnTo>
                  <a:lnTo>
                    <a:pt x="1469390" y="1722119"/>
                  </a:lnTo>
                  <a:lnTo>
                    <a:pt x="1463040" y="1715770"/>
                  </a:lnTo>
                  <a:close/>
                </a:path>
                <a:path w="2413000" h="2665729">
                  <a:moveTo>
                    <a:pt x="1469390" y="1722120"/>
                  </a:moveTo>
                  <a:lnTo>
                    <a:pt x="1435100" y="1722120"/>
                  </a:lnTo>
                  <a:lnTo>
                    <a:pt x="1451610" y="1738629"/>
                  </a:lnTo>
                  <a:lnTo>
                    <a:pt x="1485899" y="1738629"/>
                  </a:lnTo>
                  <a:lnTo>
                    <a:pt x="1469390" y="1722120"/>
                  </a:lnTo>
                  <a:close/>
                </a:path>
                <a:path w="2413000" h="2665729">
                  <a:moveTo>
                    <a:pt x="1485900" y="1738629"/>
                  </a:moveTo>
                  <a:lnTo>
                    <a:pt x="1451610" y="1738629"/>
                  </a:lnTo>
                  <a:lnTo>
                    <a:pt x="1457960" y="1744979"/>
                  </a:lnTo>
                  <a:lnTo>
                    <a:pt x="1492250" y="1744979"/>
                  </a:lnTo>
                  <a:lnTo>
                    <a:pt x="1485900" y="1738629"/>
                  </a:lnTo>
                  <a:close/>
                </a:path>
                <a:path w="2413000" h="2665729">
                  <a:moveTo>
                    <a:pt x="1492250" y="1744979"/>
                  </a:moveTo>
                  <a:lnTo>
                    <a:pt x="1457960" y="1744979"/>
                  </a:lnTo>
                  <a:lnTo>
                    <a:pt x="1460500" y="1747519"/>
                  </a:lnTo>
                  <a:lnTo>
                    <a:pt x="1494790" y="1747519"/>
                  </a:lnTo>
                  <a:lnTo>
                    <a:pt x="1492250" y="1744979"/>
                  </a:lnTo>
                  <a:close/>
                </a:path>
                <a:path w="2413000" h="2665729">
                  <a:moveTo>
                    <a:pt x="1494790" y="1747520"/>
                  </a:moveTo>
                  <a:lnTo>
                    <a:pt x="1460500" y="1747520"/>
                  </a:lnTo>
                  <a:lnTo>
                    <a:pt x="1464310" y="1751329"/>
                  </a:lnTo>
                  <a:lnTo>
                    <a:pt x="1498600" y="1751329"/>
                  </a:lnTo>
                  <a:lnTo>
                    <a:pt x="1494790" y="1747520"/>
                  </a:lnTo>
                  <a:close/>
                </a:path>
                <a:path w="2413000" h="2665729">
                  <a:moveTo>
                    <a:pt x="1498600" y="1751330"/>
                  </a:moveTo>
                  <a:lnTo>
                    <a:pt x="1464310" y="1751330"/>
                  </a:lnTo>
                  <a:lnTo>
                    <a:pt x="1470660" y="1757679"/>
                  </a:lnTo>
                  <a:lnTo>
                    <a:pt x="1504950" y="1757679"/>
                  </a:lnTo>
                  <a:lnTo>
                    <a:pt x="1498600" y="1751330"/>
                  </a:lnTo>
                  <a:close/>
                </a:path>
                <a:path w="2413000" h="2665729">
                  <a:moveTo>
                    <a:pt x="1504950" y="1757680"/>
                  </a:moveTo>
                  <a:lnTo>
                    <a:pt x="1470660" y="1757680"/>
                  </a:lnTo>
                  <a:lnTo>
                    <a:pt x="1483360" y="1770379"/>
                  </a:lnTo>
                  <a:lnTo>
                    <a:pt x="1517650" y="1770379"/>
                  </a:lnTo>
                  <a:lnTo>
                    <a:pt x="1504950" y="1757680"/>
                  </a:lnTo>
                  <a:close/>
                </a:path>
                <a:path w="2413000" h="2665729">
                  <a:moveTo>
                    <a:pt x="1517650" y="1770379"/>
                  </a:moveTo>
                  <a:lnTo>
                    <a:pt x="1483360" y="1770379"/>
                  </a:lnTo>
                  <a:lnTo>
                    <a:pt x="1498600" y="1785619"/>
                  </a:lnTo>
                  <a:lnTo>
                    <a:pt x="1532890" y="1785619"/>
                  </a:lnTo>
                  <a:lnTo>
                    <a:pt x="1517650" y="1770379"/>
                  </a:lnTo>
                  <a:close/>
                </a:path>
                <a:path w="2413000" h="2665729">
                  <a:moveTo>
                    <a:pt x="1532890" y="1785619"/>
                  </a:moveTo>
                  <a:lnTo>
                    <a:pt x="1498600" y="1785619"/>
                  </a:lnTo>
                  <a:lnTo>
                    <a:pt x="1502410" y="1789429"/>
                  </a:lnTo>
                  <a:lnTo>
                    <a:pt x="1536700" y="1789429"/>
                  </a:lnTo>
                  <a:lnTo>
                    <a:pt x="1532890" y="1785619"/>
                  </a:lnTo>
                  <a:close/>
                </a:path>
                <a:path w="2413000" h="2665729">
                  <a:moveTo>
                    <a:pt x="1536700" y="1789430"/>
                  </a:moveTo>
                  <a:lnTo>
                    <a:pt x="1502410" y="1789430"/>
                  </a:lnTo>
                  <a:lnTo>
                    <a:pt x="1517650" y="1804669"/>
                  </a:lnTo>
                  <a:lnTo>
                    <a:pt x="1551939" y="1804669"/>
                  </a:lnTo>
                  <a:lnTo>
                    <a:pt x="1536700" y="1789430"/>
                  </a:lnTo>
                  <a:close/>
                </a:path>
                <a:path w="2413000" h="2665729">
                  <a:moveTo>
                    <a:pt x="1551940" y="1804670"/>
                  </a:moveTo>
                  <a:lnTo>
                    <a:pt x="1517650" y="1804670"/>
                  </a:lnTo>
                  <a:lnTo>
                    <a:pt x="1521460" y="1808479"/>
                  </a:lnTo>
                  <a:lnTo>
                    <a:pt x="1555749" y="1808479"/>
                  </a:lnTo>
                  <a:lnTo>
                    <a:pt x="1551940" y="1804670"/>
                  </a:lnTo>
                  <a:close/>
                </a:path>
                <a:path w="2413000" h="2665729">
                  <a:moveTo>
                    <a:pt x="1555750" y="1808480"/>
                  </a:moveTo>
                  <a:lnTo>
                    <a:pt x="1521460" y="1808480"/>
                  </a:lnTo>
                  <a:lnTo>
                    <a:pt x="1524000" y="1811019"/>
                  </a:lnTo>
                  <a:lnTo>
                    <a:pt x="1558290" y="1811019"/>
                  </a:lnTo>
                  <a:lnTo>
                    <a:pt x="1555750" y="1808480"/>
                  </a:lnTo>
                  <a:close/>
                </a:path>
                <a:path w="2413000" h="2665729">
                  <a:moveTo>
                    <a:pt x="1558290" y="1811020"/>
                  </a:moveTo>
                  <a:lnTo>
                    <a:pt x="1524000" y="1811020"/>
                  </a:lnTo>
                  <a:lnTo>
                    <a:pt x="1530350" y="1817369"/>
                  </a:lnTo>
                  <a:lnTo>
                    <a:pt x="1564640" y="1817369"/>
                  </a:lnTo>
                  <a:lnTo>
                    <a:pt x="1558290" y="1811020"/>
                  </a:lnTo>
                  <a:close/>
                </a:path>
                <a:path w="2413000" h="2665729">
                  <a:moveTo>
                    <a:pt x="1564640" y="1817370"/>
                  </a:moveTo>
                  <a:lnTo>
                    <a:pt x="1530350" y="1817370"/>
                  </a:lnTo>
                  <a:lnTo>
                    <a:pt x="1540510" y="1827529"/>
                  </a:lnTo>
                  <a:lnTo>
                    <a:pt x="1574800" y="1827529"/>
                  </a:lnTo>
                  <a:lnTo>
                    <a:pt x="1564640" y="1817370"/>
                  </a:lnTo>
                  <a:close/>
                </a:path>
                <a:path w="2413000" h="2665729">
                  <a:moveTo>
                    <a:pt x="1574800" y="1827529"/>
                  </a:moveTo>
                  <a:lnTo>
                    <a:pt x="1540510" y="1827529"/>
                  </a:lnTo>
                  <a:lnTo>
                    <a:pt x="1549400" y="1836419"/>
                  </a:lnTo>
                  <a:lnTo>
                    <a:pt x="1583690" y="1836419"/>
                  </a:lnTo>
                  <a:lnTo>
                    <a:pt x="1574800" y="1827529"/>
                  </a:lnTo>
                  <a:close/>
                </a:path>
                <a:path w="2413000" h="2665729">
                  <a:moveTo>
                    <a:pt x="1583690" y="1836420"/>
                  </a:moveTo>
                  <a:lnTo>
                    <a:pt x="1549400" y="1836420"/>
                  </a:lnTo>
                  <a:lnTo>
                    <a:pt x="1553210" y="1840229"/>
                  </a:lnTo>
                  <a:lnTo>
                    <a:pt x="1587500" y="1840229"/>
                  </a:lnTo>
                  <a:lnTo>
                    <a:pt x="1583690" y="1836420"/>
                  </a:lnTo>
                  <a:close/>
                </a:path>
                <a:path w="2413000" h="2665729">
                  <a:moveTo>
                    <a:pt x="1587500" y="1840229"/>
                  </a:moveTo>
                  <a:lnTo>
                    <a:pt x="1553210" y="1840229"/>
                  </a:lnTo>
                  <a:lnTo>
                    <a:pt x="1555750" y="1842769"/>
                  </a:lnTo>
                  <a:lnTo>
                    <a:pt x="1590040" y="1842769"/>
                  </a:lnTo>
                  <a:lnTo>
                    <a:pt x="1587500" y="1840229"/>
                  </a:lnTo>
                  <a:close/>
                </a:path>
                <a:path w="2413000" h="2665729">
                  <a:moveTo>
                    <a:pt x="1590040" y="1842769"/>
                  </a:moveTo>
                  <a:lnTo>
                    <a:pt x="1555750" y="1842769"/>
                  </a:lnTo>
                  <a:lnTo>
                    <a:pt x="1568450" y="1855469"/>
                  </a:lnTo>
                  <a:lnTo>
                    <a:pt x="1602740" y="1855469"/>
                  </a:lnTo>
                  <a:lnTo>
                    <a:pt x="1590040" y="1842769"/>
                  </a:lnTo>
                  <a:close/>
                </a:path>
                <a:path w="2413000" h="2665729">
                  <a:moveTo>
                    <a:pt x="2213610" y="2466340"/>
                  </a:moveTo>
                  <a:lnTo>
                    <a:pt x="2179320" y="2466340"/>
                  </a:lnTo>
                  <a:lnTo>
                    <a:pt x="2378710" y="2665729"/>
                  </a:lnTo>
                  <a:lnTo>
                    <a:pt x="2413000" y="2665729"/>
                  </a:lnTo>
                  <a:lnTo>
                    <a:pt x="2213610" y="2466340"/>
                  </a:lnTo>
                  <a:close/>
                </a:path>
                <a:path w="2413000" h="2665729">
                  <a:moveTo>
                    <a:pt x="2211070" y="2463799"/>
                  </a:moveTo>
                  <a:lnTo>
                    <a:pt x="2176780" y="2463799"/>
                  </a:lnTo>
                  <a:lnTo>
                    <a:pt x="2178050" y="2465069"/>
                  </a:lnTo>
                  <a:lnTo>
                    <a:pt x="2212340" y="2465069"/>
                  </a:lnTo>
                  <a:lnTo>
                    <a:pt x="2211070" y="2463799"/>
                  </a:lnTo>
                  <a:close/>
                </a:path>
                <a:path w="2413000" h="2665729">
                  <a:moveTo>
                    <a:pt x="2207260" y="2459989"/>
                  </a:moveTo>
                  <a:lnTo>
                    <a:pt x="2172970" y="2459989"/>
                  </a:lnTo>
                  <a:lnTo>
                    <a:pt x="2175510" y="2462529"/>
                  </a:lnTo>
                  <a:lnTo>
                    <a:pt x="2209800" y="2462529"/>
                  </a:lnTo>
                  <a:lnTo>
                    <a:pt x="2207260" y="2459989"/>
                  </a:lnTo>
                  <a:close/>
                </a:path>
                <a:path w="2413000" h="2665729">
                  <a:moveTo>
                    <a:pt x="2204720" y="2457449"/>
                  </a:moveTo>
                  <a:lnTo>
                    <a:pt x="2170430" y="2457449"/>
                  </a:lnTo>
                  <a:lnTo>
                    <a:pt x="2171700" y="2458719"/>
                  </a:lnTo>
                  <a:lnTo>
                    <a:pt x="2205990" y="2458719"/>
                  </a:lnTo>
                  <a:lnTo>
                    <a:pt x="2204720" y="2457449"/>
                  </a:lnTo>
                  <a:close/>
                </a:path>
                <a:path w="2413000" h="2665729">
                  <a:moveTo>
                    <a:pt x="2200910" y="2453639"/>
                  </a:moveTo>
                  <a:lnTo>
                    <a:pt x="2166620" y="2453639"/>
                  </a:lnTo>
                  <a:lnTo>
                    <a:pt x="2169160" y="2456179"/>
                  </a:lnTo>
                  <a:lnTo>
                    <a:pt x="2203450" y="2456179"/>
                  </a:lnTo>
                  <a:lnTo>
                    <a:pt x="2200910" y="2453639"/>
                  </a:lnTo>
                  <a:close/>
                </a:path>
                <a:path w="2413000" h="2665729">
                  <a:moveTo>
                    <a:pt x="2198370" y="2451099"/>
                  </a:moveTo>
                  <a:lnTo>
                    <a:pt x="2164080" y="2451099"/>
                  </a:lnTo>
                  <a:lnTo>
                    <a:pt x="2165350" y="2452369"/>
                  </a:lnTo>
                  <a:lnTo>
                    <a:pt x="2199640" y="2452369"/>
                  </a:lnTo>
                  <a:lnTo>
                    <a:pt x="2198370" y="2451099"/>
                  </a:lnTo>
                  <a:close/>
                </a:path>
                <a:path w="2413000" h="2665729">
                  <a:moveTo>
                    <a:pt x="2194560" y="2447289"/>
                  </a:moveTo>
                  <a:lnTo>
                    <a:pt x="2160270" y="2447289"/>
                  </a:lnTo>
                  <a:lnTo>
                    <a:pt x="2162810" y="2449829"/>
                  </a:lnTo>
                  <a:lnTo>
                    <a:pt x="2197100" y="2449829"/>
                  </a:lnTo>
                  <a:lnTo>
                    <a:pt x="2194560" y="2447289"/>
                  </a:lnTo>
                  <a:close/>
                </a:path>
                <a:path w="2413000" h="2665729">
                  <a:moveTo>
                    <a:pt x="2192020" y="2444749"/>
                  </a:moveTo>
                  <a:lnTo>
                    <a:pt x="2157730" y="2444749"/>
                  </a:lnTo>
                  <a:lnTo>
                    <a:pt x="2159000" y="2446020"/>
                  </a:lnTo>
                  <a:lnTo>
                    <a:pt x="2193290" y="2446020"/>
                  </a:lnTo>
                  <a:lnTo>
                    <a:pt x="2192020" y="2444749"/>
                  </a:lnTo>
                  <a:close/>
                </a:path>
                <a:path w="2413000" h="2665729">
                  <a:moveTo>
                    <a:pt x="2188210" y="2440940"/>
                  </a:moveTo>
                  <a:lnTo>
                    <a:pt x="2153920" y="2440940"/>
                  </a:lnTo>
                  <a:lnTo>
                    <a:pt x="2156460" y="2443479"/>
                  </a:lnTo>
                  <a:lnTo>
                    <a:pt x="2190750" y="2443479"/>
                  </a:lnTo>
                  <a:lnTo>
                    <a:pt x="2188210" y="2440940"/>
                  </a:lnTo>
                  <a:close/>
                </a:path>
                <a:path w="2413000" h="2665729">
                  <a:moveTo>
                    <a:pt x="2185670" y="2438399"/>
                  </a:moveTo>
                  <a:lnTo>
                    <a:pt x="2151380" y="2438399"/>
                  </a:lnTo>
                  <a:lnTo>
                    <a:pt x="2152650" y="2439669"/>
                  </a:lnTo>
                  <a:lnTo>
                    <a:pt x="2186940" y="2439669"/>
                  </a:lnTo>
                  <a:lnTo>
                    <a:pt x="2185670" y="2438399"/>
                  </a:lnTo>
                  <a:close/>
                </a:path>
                <a:path w="2413000" h="2665729">
                  <a:moveTo>
                    <a:pt x="2181860" y="2434589"/>
                  </a:moveTo>
                  <a:lnTo>
                    <a:pt x="2147570" y="2434589"/>
                  </a:lnTo>
                  <a:lnTo>
                    <a:pt x="2150110" y="2437129"/>
                  </a:lnTo>
                  <a:lnTo>
                    <a:pt x="2184400" y="2437129"/>
                  </a:lnTo>
                  <a:lnTo>
                    <a:pt x="2181860" y="2434589"/>
                  </a:lnTo>
                  <a:close/>
                </a:path>
                <a:path w="2413000" h="2665729">
                  <a:moveTo>
                    <a:pt x="2179320" y="2432049"/>
                  </a:moveTo>
                  <a:lnTo>
                    <a:pt x="2145030" y="2432049"/>
                  </a:lnTo>
                  <a:lnTo>
                    <a:pt x="2146300" y="2433319"/>
                  </a:lnTo>
                  <a:lnTo>
                    <a:pt x="2180590" y="2433319"/>
                  </a:lnTo>
                  <a:lnTo>
                    <a:pt x="2179320" y="2432049"/>
                  </a:lnTo>
                  <a:close/>
                </a:path>
                <a:path w="2413000" h="2665729">
                  <a:moveTo>
                    <a:pt x="2175510" y="2428239"/>
                  </a:moveTo>
                  <a:lnTo>
                    <a:pt x="2141220" y="2428239"/>
                  </a:lnTo>
                  <a:lnTo>
                    <a:pt x="2143760" y="2430779"/>
                  </a:lnTo>
                  <a:lnTo>
                    <a:pt x="2178050" y="2430779"/>
                  </a:lnTo>
                  <a:lnTo>
                    <a:pt x="2175510" y="2428239"/>
                  </a:lnTo>
                  <a:close/>
                </a:path>
                <a:path w="2413000" h="2665729">
                  <a:moveTo>
                    <a:pt x="2172970" y="2425699"/>
                  </a:moveTo>
                  <a:lnTo>
                    <a:pt x="2138680" y="2425699"/>
                  </a:lnTo>
                  <a:lnTo>
                    <a:pt x="2139950" y="2426969"/>
                  </a:lnTo>
                  <a:lnTo>
                    <a:pt x="2174240" y="2426969"/>
                  </a:lnTo>
                  <a:lnTo>
                    <a:pt x="2172970" y="2425699"/>
                  </a:lnTo>
                  <a:close/>
                </a:path>
                <a:path w="2413000" h="2665729">
                  <a:moveTo>
                    <a:pt x="2169160" y="2421889"/>
                  </a:moveTo>
                  <a:lnTo>
                    <a:pt x="2134870" y="2421889"/>
                  </a:lnTo>
                  <a:lnTo>
                    <a:pt x="2137410" y="2424429"/>
                  </a:lnTo>
                  <a:lnTo>
                    <a:pt x="2171700" y="2424429"/>
                  </a:lnTo>
                  <a:lnTo>
                    <a:pt x="2169160" y="2421889"/>
                  </a:lnTo>
                  <a:close/>
                </a:path>
                <a:path w="2413000" h="2665729">
                  <a:moveTo>
                    <a:pt x="2166620" y="2419349"/>
                  </a:moveTo>
                  <a:lnTo>
                    <a:pt x="2132330" y="2419349"/>
                  </a:lnTo>
                  <a:lnTo>
                    <a:pt x="2133600" y="2420619"/>
                  </a:lnTo>
                  <a:lnTo>
                    <a:pt x="2167890" y="2420619"/>
                  </a:lnTo>
                  <a:lnTo>
                    <a:pt x="2166620" y="2419349"/>
                  </a:lnTo>
                  <a:close/>
                </a:path>
                <a:path w="2413000" h="2665729">
                  <a:moveTo>
                    <a:pt x="2162810" y="2415539"/>
                  </a:moveTo>
                  <a:lnTo>
                    <a:pt x="2128520" y="2415539"/>
                  </a:lnTo>
                  <a:lnTo>
                    <a:pt x="2131060" y="2418079"/>
                  </a:lnTo>
                  <a:lnTo>
                    <a:pt x="2165350" y="2418079"/>
                  </a:lnTo>
                  <a:lnTo>
                    <a:pt x="2162810" y="2415539"/>
                  </a:lnTo>
                  <a:close/>
                </a:path>
                <a:path w="2413000" h="2665729">
                  <a:moveTo>
                    <a:pt x="2160270" y="2412999"/>
                  </a:moveTo>
                  <a:lnTo>
                    <a:pt x="2125980" y="2412999"/>
                  </a:lnTo>
                  <a:lnTo>
                    <a:pt x="2127250" y="2414269"/>
                  </a:lnTo>
                  <a:lnTo>
                    <a:pt x="2161540" y="2414269"/>
                  </a:lnTo>
                  <a:lnTo>
                    <a:pt x="2160270" y="2412999"/>
                  </a:lnTo>
                  <a:close/>
                </a:path>
                <a:path w="2413000" h="2665729">
                  <a:moveTo>
                    <a:pt x="2156460" y="2409189"/>
                  </a:moveTo>
                  <a:lnTo>
                    <a:pt x="2122170" y="2409189"/>
                  </a:lnTo>
                  <a:lnTo>
                    <a:pt x="2124710" y="2411729"/>
                  </a:lnTo>
                  <a:lnTo>
                    <a:pt x="2159000" y="2411729"/>
                  </a:lnTo>
                  <a:lnTo>
                    <a:pt x="2156460" y="2409189"/>
                  </a:lnTo>
                  <a:close/>
                </a:path>
                <a:path w="2413000" h="2665729">
                  <a:moveTo>
                    <a:pt x="2153920" y="2406649"/>
                  </a:moveTo>
                  <a:lnTo>
                    <a:pt x="2119630" y="2406649"/>
                  </a:lnTo>
                  <a:lnTo>
                    <a:pt x="2120900" y="2407919"/>
                  </a:lnTo>
                  <a:lnTo>
                    <a:pt x="2155190" y="2407919"/>
                  </a:lnTo>
                  <a:lnTo>
                    <a:pt x="2153920" y="2406649"/>
                  </a:lnTo>
                  <a:close/>
                </a:path>
                <a:path w="2413000" h="2665729">
                  <a:moveTo>
                    <a:pt x="2150110" y="2402839"/>
                  </a:moveTo>
                  <a:lnTo>
                    <a:pt x="2115820" y="2402839"/>
                  </a:lnTo>
                  <a:lnTo>
                    <a:pt x="2118360" y="2405379"/>
                  </a:lnTo>
                  <a:lnTo>
                    <a:pt x="2152650" y="2405379"/>
                  </a:lnTo>
                  <a:lnTo>
                    <a:pt x="2150110" y="2402839"/>
                  </a:lnTo>
                  <a:close/>
                </a:path>
                <a:path w="2413000" h="2665729">
                  <a:moveTo>
                    <a:pt x="2147569" y="2400299"/>
                  </a:moveTo>
                  <a:lnTo>
                    <a:pt x="2113280" y="2400299"/>
                  </a:lnTo>
                  <a:lnTo>
                    <a:pt x="2114550" y="2401569"/>
                  </a:lnTo>
                  <a:lnTo>
                    <a:pt x="2148840" y="2401569"/>
                  </a:lnTo>
                  <a:lnTo>
                    <a:pt x="2147569" y="2400299"/>
                  </a:lnTo>
                  <a:close/>
                </a:path>
                <a:path w="2413000" h="2665729">
                  <a:moveTo>
                    <a:pt x="2143760" y="2396489"/>
                  </a:moveTo>
                  <a:lnTo>
                    <a:pt x="2109470" y="2396489"/>
                  </a:lnTo>
                  <a:lnTo>
                    <a:pt x="2112010" y="2399029"/>
                  </a:lnTo>
                  <a:lnTo>
                    <a:pt x="2146299" y="2399029"/>
                  </a:lnTo>
                  <a:lnTo>
                    <a:pt x="2143760" y="2396489"/>
                  </a:lnTo>
                  <a:close/>
                </a:path>
                <a:path w="2413000" h="2665729">
                  <a:moveTo>
                    <a:pt x="2141219" y="2393949"/>
                  </a:moveTo>
                  <a:lnTo>
                    <a:pt x="2106930" y="2393949"/>
                  </a:lnTo>
                  <a:lnTo>
                    <a:pt x="2108200" y="2395219"/>
                  </a:lnTo>
                  <a:lnTo>
                    <a:pt x="2142490" y="2395219"/>
                  </a:lnTo>
                  <a:lnTo>
                    <a:pt x="2141219" y="2393949"/>
                  </a:lnTo>
                  <a:close/>
                </a:path>
                <a:path w="2413000" h="2665729">
                  <a:moveTo>
                    <a:pt x="2137410" y="2390139"/>
                  </a:moveTo>
                  <a:lnTo>
                    <a:pt x="2103120" y="2390139"/>
                  </a:lnTo>
                  <a:lnTo>
                    <a:pt x="2105660" y="2392679"/>
                  </a:lnTo>
                  <a:lnTo>
                    <a:pt x="2139950" y="2392679"/>
                  </a:lnTo>
                  <a:lnTo>
                    <a:pt x="2137410" y="2390139"/>
                  </a:lnTo>
                  <a:close/>
                </a:path>
                <a:path w="2413000" h="2665729">
                  <a:moveTo>
                    <a:pt x="2134870" y="2387599"/>
                  </a:moveTo>
                  <a:lnTo>
                    <a:pt x="2100580" y="2387599"/>
                  </a:lnTo>
                  <a:lnTo>
                    <a:pt x="2101850" y="2388869"/>
                  </a:lnTo>
                  <a:lnTo>
                    <a:pt x="2136140" y="2388869"/>
                  </a:lnTo>
                  <a:lnTo>
                    <a:pt x="2134870" y="2387599"/>
                  </a:lnTo>
                  <a:close/>
                </a:path>
                <a:path w="2413000" h="2665729">
                  <a:moveTo>
                    <a:pt x="2131060" y="2383789"/>
                  </a:moveTo>
                  <a:lnTo>
                    <a:pt x="2096770" y="2383789"/>
                  </a:lnTo>
                  <a:lnTo>
                    <a:pt x="2099310" y="2386329"/>
                  </a:lnTo>
                  <a:lnTo>
                    <a:pt x="2133600" y="2386329"/>
                  </a:lnTo>
                  <a:lnTo>
                    <a:pt x="2131060" y="2383789"/>
                  </a:lnTo>
                  <a:close/>
                </a:path>
                <a:path w="2413000" h="2665729">
                  <a:moveTo>
                    <a:pt x="2128520" y="2381249"/>
                  </a:moveTo>
                  <a:lnTo>
                    <a:pt x="2094230" y="2381249"/>
                  </a:lnTo>
                  <a:lnTo>
                    <a:pt x="2095500" y="2382520"/>
                  </a:lnTo>
                  <a:lnTo>
                    <a:pt x="2129790" y="2382520"/>
                  </a:lnTo>
                  <a:lnTo>
                    <a:pt x="2128520" y="2381249"/>
                  </a:lnTo>
                  <a:close/>
                </a:path>
                <a:path w="2413000" h="2665729">
                  <a:moveTo>
                    <a:pt x="2124710" y="2377440"/>
                  </a:moveTo>
                  <a:lnTo>
                    <a:pt x="2090420" y="2377440"/>
                  </a:lnTo>
                  <a:lnTo>
                    <a:pt x="2092960" y="2379979"/>
                  </a:lnTo>
                  <a:lnTo>
                    <a:pt x="2127250" y="2379979"/>
                  </a:lnTo>
                  <a:lnTo>
                    <a:pt x="2124710" y="2377440"/>
                  </a:lnTo>
                  <a:close/>
                </a:path>
                <a:path w="2413000" h="2665729">
                  <a:moveTo>
                    <a:pt x="2122170" y="2374899"/>
                  </a:moveTo>
                  <a:lnTo>
                    <a:pt x="2087880" y="2374899"/>
                  </a:lnTo>
                  <a:lnTo>
                    <a:pt x="2089150" y="2376169"/>
                  </a:lnTo>
                  <a:lnTo>
                    <a:pt x="2123440" y="2376169"/>
                  </a:lnTo>
                  <a:lnTo>
                    <a:pt x="2122170" y="2374899"/>
                  </a:lnTo>
                  <a:close/>
                </a:path>
                <a:path w="2413000" h="2665729">
                  <a:moveTo>
                    <a:pt x="2115820" y="2368549"/>
                  </a:moveTo>
                  <a:lnTo>
                    <a:pt x="2081530" y="2368549"/>
                  </a:lnTo>
                  <a:lnTo>
                    <a:pt x="2086610" y="2373629"/>
                  </a:lnTo>
                  <a:lnTo>
                    <a:pt x="2120900" y="2373629"/>
                  </a:lnTo>
                  <a:lnTo>
                    <a:pt x="2115820" y="2368549"/>
                  </a:lnTo>
                  <a:close/>
                </a:path>
                <a:path w="2413000" h="2665729">
                  <a:moveTo>
                    <a:pt x="2112010" y="2364739"/>
                  </a:moveTo>
                  <a:lnTo>
                    <a:pt x="2077720" y="2364739"/>
                  </a:lnTo>
                  <a:lnTo>
                    <a:pt x="2080260" y="2367279"/>
                  </a:lnTo>
                  <a:lnTo>
                    <a:pt x="2114550" y="2367279"/>
                  </a:lnTo>
                  <a:lnTo>
                    <a:pt x="2112010" y="2364739"/>
                  </a:lnTo>
                  <a:close/>
                </a:path>
                <a:path w="2413000" h="2665729">
                  <a:moveTo>
                    <a:pt x="2109470" y="2362199"/>
                  </a:moveTo>
                  <a:lnTo>
                    <a:pt x="2075180" y="2362199"/>
                  </a:lnTo>
                  <a:lnTo>
                    <a:pt x="2076450" y="2363470"/>
                  </a:lnTo>
                  <a:lnTo>
                    <a:pt x="2110740" y="2363470"/>
                  </a:lnTo>
                  <a:lnTo>
                    <a:pt x="2109470" y="2362199"/>
                  </a:lnTo>
                  <a:close/>
                </a:path>
                <a:path w="2413000" h="2665729">
                  <a:moveTo>
                    <a:pt x="2105660" y="2358389"/>
                  </a:moveTo>
                  <a:lnTo>
                    <a:pt x="2071370" y="2358389"/>
                  </a:lnTo>
                  <a:lnTo>
                    <a:pt x="2073910" y="2360929"/>
                  </a:lnTo>
                  <a:lnTo>
                    <a:pt x="2108200" y="2360929"/>
                  </a:lnTo>
                  <a:lnTo>
                    <a:pt x="2105660" y="2358389"/>
                  </a:lnTo>
                  <a:close/>
                </a:path>
                <a:path w="2413000" h="2665729">
                  <a:moveTo>
                    <a:pt x="2103120" y="2355849"/>
                  </a:moveTo>
                  <a:lnTo>
                    <a:pt x="2068830" y="2355849"/>
                  </a:lnTo>
                  <a:lnTo>
                    <a:pt x="2070100" y="2357120"/>
                  </a:lnTo>
                  <a:lnTo>
                    <a:pt x="2104390" y="2357120"/>
                  </a:lnTo>
                  <a:lnTo>
                    <a:pt x="2103120" y="2355849"/>
                  </a:lnTo>
                  <a:close/>
                </a:path>
                <a:path w="2413000" h="2665729">
                  <a:moveTo>
                    <a:pt x="2099310" y="2352039"/>
                  </a:moveTo>
                  <a:lnTo>
                    <a:pt x="2065020" y="2352039"/>
                  </a:lnTo>
                  <a:lnTo>
                    <a:pt x="2067560" y="2354579"/>
                  </a:lnTo>
                  <a:lnTo>
                    <a:pt x="2101850" y="2354579"/>
                  </a:lnTo>
                  <a:lnTo>
                    <a:pt x="2099310" y="2352039"/>
                  </a:lnTo>
                  <a:close/>
                </a:path>
                <a:path w="2413000" h="2665729">
                  <a:moveTo>
                    <a:pt x="2096770" y="2349499"/>
                  </a:moveTo>
                  <a:lnTo>
                    <a:pt x="2062480" y="2349499"/>
                  </a:lnTo>
                  <a:lnTo>
                    <a:pt x="2063750" y="2350769"/>
                  </a:lnTo>
                  <a:lnTo>
                    <a:pt x="2098040" y="2350769"/>
                  </a:lnTo>
                  <a:lnTo>
                    <a:pt x="2096770" y="2349499"/>
                  </a:lnTo>
                  <a:close/>
                </a:path>
                <a:path w="2413000" h="2665729">
                  <a:moveTo>
                    <a:pt x="2092959" y="2345689"/>
                  </a:moveTo>
                  <a:lnTo>
                    <a:pt x="2058670" y="2345689"/>
                  </a:lnTo>
                  <a:lnTo>
                    <a:pt x="2061210" y="2348229"/>
                  </a:lnTo>
                  <a:lnTo>
                    <a:pt x="2095500" y="2348229"/>
                  </a:lnTo>
                  <a:lnTo>
                    <a:pt x="2092959" y="2345689"/>
                  </a:lnTo>
                  <a:close/>
                </a:path>
                <a:path w="2413000" h="2665729">
                  <a:moveTo>
                    <a:pt x="2090420" y="2343149"/>
                  </a:moveTo>
                  <a:lnTo>
                    <a:pt x="2056130" y="2343149"/>
                  </a:lnTo>
                  <a:lnTo>
                    <a:pt x="2057400" y="2344419"/>
                  </a:lnTo>
                  <a:lnTo>
                    <a:pt x="2091689" y="2344419"/>
                  </a:lnTo>
                  <a:lnTo>
                    <a:pt x="2090420" y="2343149"/>
                  </a:lnTo>
                  <a:close/>
                </a:path>
                <a:path w="2413000" h="2665729">
                  <a:moveTo>
                    <a:pt x="2086610" y="2339339"/>
                  </a:moveTo>
                  <a:lnTo>
                    <a:pt x="2052320" y="2339339"/>
                  </a:lnTo>
                  <a:lnTo>
                    <a:pt x="2054860" y="2341879"/>
                  </a:lnTo>
                  <a:lnTo>
                    <a:pt x="2089150" y="2341879"/>
                  </a:lnTo>
                  <a:lnTo>
                    <a:pt x="2086610" y="2339339"/>
                  </a:lnTo>
                  <a:close/>
                </a:path>
                <a:path w="2413000" h="2665729">
                  <a:moveTo>
                    <a:pt x="2084070" y="2336799"/>
                  </a:moveTo>
                  <a:lnTo>
                    <a:pt x="2049780" y="2336799"/>
                  </a:lnTo>
                  <a:lnTo>
                    <a:pt x="2051050" y="2338069"/>
                  </a:lnTo>
                  <a:lnTo>
                    <a:pt x="2085340" y="2338069"/>
                  </a:lnTo>
                  <a:lnTo>
                    <a:pt x="2084070" y="2336799"/>
                  </a:lnTo>
                  <a:close/>
                </a:path>
                <a:path w="2413000" h="2665729">
                  <a:moveTo>
                    <a:pt x="2080259" y="2332989"/>
                  </a:moveTo>
                  <a:lnTo>
                    <a:pt x="2045970" y="2332989"/>
                  </a:lnTo>
                  <a:lnTo>
                    <a:pt x="2048510" y="2335529"/>
                  </a:lnTo>
                  <a:lnTo>
                    <a:pt x="2082800" y="2335529"/>
                  </a:lnTo>
                  <a:lnTo>
                    <a:pt x="2080259" y="2332989"/>
                  </a:lnTo>
                  <a:close/>
                </a:path>
                <a:path w="2413000" h="2665729">
                  <a:moveTo>
                    <a:pt x="2077720" y="2330449"/>
                  </a:moveTo>
                  <a:lnTo>
                    <a:pt x="2043430" y="2330449"/>
                  </a:lnTo>
                  <a:lnTo>
                    <a:pt x="2044700" y="2331719"/>
                  </a:lnTo>
                  <a:lnTo>
                    <a:pt x="2078990" y="2331719"/>
                  </a:lnTo>
                  <a:lnTo>
                    <a:pt x="2077720" y="2330449"/>
                  </a:lnTo>
                  <a:close/>
                </a:path>
                <a:path w="2413000" h="2665729">
                  <a:moveTo>
                    <a:pt x="2073910" y="2326639"/>
                  </a:moveTo>
                  <a:lnTo>
                    <a:pt x="2039620" y="2326639"/>
                  </a:lnTo>
                  <a:lnTo>
                    <a:pt x="2042160" y="2329179"/>
                  </a:lnTo>
                  <a:lnTo>
                    <a:pt x="2076450" y="2329179"/>
                  </a:lnTo>
                  <a:lnTo>
                    <a:pt x="2073910" y="2326639"/>
                  </a:lnTo>
                  <a:close/>
                </a:path>
                <a:path w="2413000" h="2665729">
                  <a:moveTo>
                    <a:pt x="2071369" y="2324099"/>
                  </a:moveTo>
                  <a:lnTo>
                    <a:pt x="2037080" y="2324099"/>
                  </a:lnTo>
                  <a:lnTo>
                    <a:pt x="2038350" y="2325369"/>
                  </a:lnTo>
                  <a:lnTo>
                    <a:pt x="2072640" y="2325369"/>
                  </a:lnTo>
                  <a:lnTo>
                    <a:pt x="2071369" y="2324099"/>
                  </a:lnTo>
                  <a:close/>
                </a:path>
                <a:path w="2413000" h="2665729">
                  <a:moveTo>
                    <a:pt x="2067560" y="2320289"/>
                  </a:moveTo>
                  <a:lnTo>
                    <a:pt x="2033270" y="2320289"/>
                  </a:lnTo>
                  <a:lnTo>
                    <a:pt x="2035810" y="2322829"/>
                  </a:lnTo>
                  <a:lnTo>
                    <a:pt x="2070100" y="2322829"/>
                  </a:lnTo>
                  <a:lnTo>
                    <a:pt x="2067560" y="2320289"/>
                  </a:lnTo>
                  <a:close/>
                </a:path>
                <a:path w="2413000" h="2665729">
                  <a:moveTo>
                    <a:pt x="2065019" y="2317749"/>
                  </a:moveTo>
                  <a:lnTo>
                    <a:pt x="2030730" y="2317749"/>
                  </a:lnTo>
                  <a:lnTo>
                    <a:pt x="2032000" y="2319019"/>
                  </a:lnTo>
                  <a:lnTo>
                    <a:pt x="2066290" y="2319019"/>
                  </a:lnTo>
                  <a:lnTo>
                    <a:pt x="2065019" y="2317749"/>
                  </a:lnTo>
                  <a:close/>
                </a:path>
                <a:path w="2413000" h="2665729">
                  <a:moveTo>
                    <a:pt x="2061209" y="2313939"/>
                  </a:moveTo>
                  <a:lnTo>
                    <a:pt x="2026920" y="2313939"/>
                  </a:lnTo>
                  <a:lnTo>
                    <a:pt x="2029460" y="2316479"/>
                  </a:lnTo>
                  <a:lnTo>
                    <a:pt x="2063750" y="2316479"/>
                  </a:lnTo>
                  <a:lnTo>
                    <a:pt x="2061209" y="2313939"/>
                  </a:lnTo>
                  <a:close/>
                </a:path>
                <a:path w="2413000" h="2665729">
                  <a:moveTo>
                    <a:pt x="2058669" y="2311399"/>
                  </a:moveTo>
                  <a:lnTo>
                    <a:pt x="2024380" y="2311399"/>
                  </a:lnTo>
                  <a:lnTo>
                    <a:pt x="2025650" y="2312669"/>
                  </a:lnTo>
                  <a:lnTo>
                    <a:pt x="2059939" y="2312669"/>
                  </a:lnTo>
                  <a:lnTo>
                    <a:pt x="2058669" y="2311399"/>
                  </a:lnTo>
                  <a:close/>
                </a:path>
                <a:path w="2413000" h="2665729">
                  <a:moveTo>
                    <a:pt x="2052320" y="2305049"/>
                  </a:moveTo>
                  <a:lnTo>
                    <a:pt x="2018030" y="2305049"/>
                  </a:lnTo>
                  <a:lnTo>
                    <a:pt x="2023110" y="2310129"/>
                  </a:lnTo>
                  <a:lnTo>
                    <a:pt x="2057400" y="2310129"/>
                  </a:lnTo>
                  <a:lnTo>
                    <a:pt x="2052320" y="2305049"/>
                  </a:lnTo>
                  <a:close/>
                </a:path>
                <a:path w="2413000" h="2665729">
                  <a:moveTo>
                    <a:pt x="2045970" y="2298699"/>
                  </a:moveTo>
                  <a:lnTo>
                    <a:pt x="2011679" y="2298699"/>
                  </a:lnTo>
                  <a:lnTo>
                    <a:pt x="2016760" y="2303779"/>
                  </a:lnTo>
                  <a:lnTo>
                    <a:pt x="2051050" y="2303779"/>
                  </a:lnTo>
                  <a:lnTo>
                    <a:pt x="2045970" y="2298699"/>
                  </a:lnTo>
                  <a:close/>
                </a:path>
                <a:path w="2413000" h="2665729">
                  <a:moveTo>
                    <a:pt x="2039620" y="2292349"/>
                  </a:moveTo>
                  <a:lnTo>
                    <a:pt x="2005330" y="2292349"/>
                  </a:lnTo>
                  <a:lnTo>
                    <a:pt x="2010410" y="2297429"/>
                  </a:lnTo>
                  <a:lnTo>
                    <a:pt x="2044700" y="2297429"/>
                  </a:lnTo>
                  <a:lnTo>
                    <a:pt x="2039620" y="2292349"/>
                  </a:lnTo>
                  <a:close/>
                </a:path>
                <a:path w="2413000" h="2665729">
                  <a:moveTo>
                    <a:pt x="2033270" y="2285999"/>
                  </a:moveTo>
                  <a:lnTo>
                    <a:pt x="1998980" y="2285999"/>
                  </a:lnTo>
                  <a:lnTo>
                    <a:pt x="2004060" y="2291079"/>
                  </a:lnTo>
                  <a:lnTo>
                    <a:pt x="2038350" y="2291079"/>
                  </a:lnTo>
                  <a:lnTo>
                    <a:pt x="2033270" y="2285999"/>
                  </a:lnTo>
                  <a:close/>
                </a:path>
                <a:path w="2413000" h="2665729">
                  <a:moveTo>
                    <a:pt x="2026919" y="2279649"/>
                  </a:moveTo>
                  <a:lnTo>
                    <a:pt x="1992629" y="2279649"/>
                  </a:lnTo>
                  <a:lnTo>
                    <a:pt x="1997710" y="2284730"/>
                  </a:lnTo>
                  <a:lnTo>
                    <a:pt x="2032000" y="2284730"/>
                  </a:lnTo>
                  <a:lnTo>
                    <a:pt x="2026919" y="2279649"/>
                  </a:lnTo>
                  <a:close/>
                </a:path>
                <a:path w="2413000" h="2665729">
                  <a:moveTo>
                    <a:pt x="2020570" y="2273299"/>
                  </a:moveTo>
                  <a:lnTo>
                    <a:pt x="1986279" y="2273299"/>
                  </a:lnTo>
                  <a:lnTo>
                    <a:pt x="1991360" y="2278379"/>
                  </a:lnTo>
                  <a:lnTo>
                    <a:pt x="2025650" y="2278379"/>
                  </a:lnTo>
                  <a:lnTo>
                    <a:pt x="2020570" y="2273299"/>
                  </a:lnTo>
                  <a:close/>
                </a:path>
                <a:path w="2413000" h="2665729">
                  <a:moveTo>
                    <a:pt x="2014220" y="2266949"/>
                  </a:moveTo>
                  <a:lnTo>
                    <a:pt x="1979929" y="2266949"/>
                  </a:lnTo>
                  <a:lnTo>
                    <a:pt x="1985010" y="2272029"/>
                  </a:lnTo>
                  <a:lnTo>
                    <a:pt x="2019300" y="2272029"/>
                  </a:lnTo>
                  <a:lnTo>
                    <a:pt x="2014220" y="2266949"/>
                  </a:lnTo>
                  <a:close/>
                </a:path>
                <a:path w="2413000" h="2665729">
                  <a:moveTo>
                    <a:pt x="2009140" y="2261869"/>
                  </a:moveTo>
                  <a:lnTo>
                    <a:pt x="1974850" y="2261869"/>
                  </a:lnTo>
                  <a:lnTo>
                    <a:pt x="1978660" y="2265679"/>
                  </a:lnTo>
                  <a:lnTo>
                    <a:pt x="2012950" y="2265679"/>
                  </a:lnTo>
                  <a:lnTo>
                    <a:pt x="2009140" y="2261869"/>
                  </a:lnTo>
                  <a:close/>
                </a:path>
                <a:path w="2413000" h="2665729">
                  <a:moveTo>
                    <a:pt x="2002790" y="2255520"/>
                  </a:moveTo>
                  <a:lnTo>
                    <a:pt x="1968500" y="2255520"/>
                  </a:lnTo>
                  <a:lnTo>
                    <a:pt x="1973580" y="2260599"/>
                  </a:lnTo>
                  <a:lnTo>
                    <a:pt x="2007870" y="2260599"/>
                  </a:lnTo>
                  <a:lnTo>
                    <a:pt x="2002790" y="2255520"/>
                  </a:lnTo>
                  <a:close/>
                </a:path>
                <a:path w="2413000" h="2665729">
                  <a:moveTo>
                    <a:pt x="1996440" y="2249169"/>
                  </a:moveTo>
                  <a:lnTo>
                    <a:pt x="1962150" y="2249169"/>
                  </a:lnTo>
                  <a:lnTo>
                    <a:pt x="1967230" y="2254249"/>
                  </a:lnTo>
                  <a:lnTo>
                    <a:pt x="2001520" y="2254249"/>
                  </a:lnTo>
                  <a:lnTo>
                    <a:pt x="1996440" y="2249169"/>
                  </a:lnTo>
                  <a:close/>
                </a:path>
                <a:path w="2413000" h="2665729">
                  <a:moveTo>
                    <a:pt x="1990089" y="2242819"/>
                  </a:moveTo>
                  <a:lnTo>
                    <a:pt x="1955800" y="2242819"/>
                  </a:lnTo>
                  <a:lnTo>
                    <a:pt x="1960880" y="2247899"/>
                  </a:lnTo>
                  <a:lnTo>
                    <a:pt x="1995170" y="2247899"/>
                  </a:lnTo>
                  <a:lnTo>
                    <a:pt x="1990089" y="2242819"/>
                  </a:lnTo>
                  <a:close/>
                </a:path>
                <a:path w="2413000" h="2665729">
                  <a:moveTo>
                    <a:pt x="1983740" y="2236469"/>
                  </a:moveTo>
                  <a:lnTo>
                    <a:pt x="1949450" y="2236469"/>
                  </a:lnTo>
                  <a:lnTo>
                    <a:pt x="1954530" y="2241549"/>
                  </a:lnTo>
                  <a:lnTo>
                    <a:pt x="1988820" y="2241549"/>
                  </a:lnTo>
                  <a:lnTo>
                    <a:pt x="1983740" y="2236469"/>
                  </a:lnTo>
                  <a:close/>
                </a:path>
                <a:path w="2413000" h="2665729">
                  <a:moveTo>
                    <a:pt x="1977389" y="2230119"/>
                  </a:moveTo>
                  <a:lnTo>
                    <a:pt x="1943100" y="2230119"/>
                  </a:lnTo>
                  <a:lnTo>
                    <a:pt x="1948179" y="2235199"/>
                  </a:lnTo>
                  <a:lnTo>
                    <a:pt x="1982469" y="2235199"/>
                  </a:lnTo>
                  <a:lnTo>
                    <a:pt x="1977389" y="2230119"/>
                  </a:lnTo>
                  <a:close/>
                </a:path>
                <a:path w="2413000" h="2665729">
                  <a:moveTo>
                    <a:pt x="1971040" y="2223770"/>
                  </a:moveTo>
                  <a:lnTo>
                    <a:pt x="1936750" y="2223770"/>
                  </a:lnTo>
                  <a:lnTo>
                    <a:pt x="1941830" y="2228849"/>
                  </a:lnTo>
                  <a:lnTo>
                    <a:pt x="1976120" y="2228849"/>
                  </a:lnTo>
                  <a:lnTo>
                    <a:pt x="1971040" y="2223770"/>
                  </a:lnTo>
                  <a:close/>
                </a:path>
                <a:path w="2413000" h="2665729">
                  <a:moveTo>
                    <a:pt x="1964690" y="2217420"/>
                  </a:moveTo>
                  <a:lnTo>
                    <a:pt x="1930400" y="2217420"/>
                  </a:lnTo>
                  <a:lnTo>
                    <a:pt x="1935480" y="2222499"/>
                  </a:lnTo>
                  <a:lnTo>
                    <a:pt x="1969770" y="2222499"/>
                  </a:lnTo>
                  <a:lnTo>
                    <a:pt x="1964690" y="2217420"/>
                  </a:lnTo>
                  <a:close/>
                </a:path>
                <a:path w="2413000" h="2665729">
                  <a:moveTo>
                    <a:pt x="1958340" y="2211069"/>
                  </a:moveTo>
                  <a:lnTo>
                    <a:pt x="1924050" y="2211069"/>
                  </a:lnTo>
                  <a:lnTo>
                    <a:pt x="1929130" y="2216149"/>
                  </a:lnTo>
                  <a:lnTo>
                    <a:pt x="1963420" y="2216149"/>
                  </a:lnTo>
                  <a:lnTo>
                    <a:pt x="1958340" y="2211069"/>
                  </a:lnTo>
                  <a:close/>
                </a:path>
                <a:path w="2413000" h="2665729">
                  <a:moveTo>
                    <a:pt x="1951990" y="2204720"/>
                  </a:moveTo>
                  <a:lnTo>
                    <a:pt x="1917700" y="2204720"/>
                  </a:lnTo>
                  <a:lnTo>
                    <a:pt x="1922780" y="2209799"/>
                  </a:lnTo>
                  <a:lnTo>
                    <a:pt x="1957070" y="2209799"/>
                  </a:lnTo>
                  <a:lnTo>
                    <a:pt x="1951990" y="2204720"/>
                  </a:lnTo>
                  <a:close/>
                </a:path>
                <a:path w="2413000" h="2665729">
                  <a:moveTo>
                    <a:pt x="1945640" y="2198369"/>
                  </a:moveTo>
                  <a:lnTo>
                    <a:pt x="1911350" y="2198369"/>
                  </a:lnTo>
                  <a:lnTo>
                    <a:pt x="1916430" y="2203449"/>
                  </a:lnTo>
                  <a:lnTo>
                    <a:pt x="1950720" y="2203449"/>
                  </a:lnTo>
                  <a:lnTo>
                    <a:pt x="1945640" y="2198369"/>
                  </a:lnTo>
                  <a:close/>
                </a:path>
                <a:path w="2413000" h="2665729">
                  <a:moveTo>
                    <a:pt x="1939290" y="2192020"/>
                  </a:moveTo>
                  <a:lnTo>
                    <a:pt x="1905000" y="2192020"/>
                  </a:lnTo>
                  <a:lnTo>
                    <a:pt x="1910080" y="2197099"/>
                  </a:lnTo>
                  <a:lnTo>
                    <a:pt x="1944370" y="2197099"/>
                  </a:lnTo>
                  <a:lnTo>
                    <a:pt x="1939290" y="2192020"/>
                  </a:lnTo>
                  <a:close/>
                </a:path>
                <a:path w="2413000" h="2665729">
                  <a:moveTo>
                    <a:pt x="1932940" y="2185670"/>
                  </a:moveTo>
                  <a:lnTo>
                    <a:pt x="1898650" y="2185670"/>
                  </a:lnTo>
                  <a:lnTo>
                    <a:pt x="1903730" y="2190749"/>
                  </a:lnTo>
                  <a:lnTo>
                    <a:pt x="1938020" y="2190749"/>
                  </a:lnTo>
                  <a:lnTo>
                    <a:pt x="1932940" y="2185670"/>
                  </a:lnTo>
                  <a:close/>
                </a:path>
                <a:path w="2413000" h="2665729">
                  <a:moveTo>
                    <a:pt x="1926590" y="2179319"/>
                  </a:moveTo>
                  <a:lnTo>
                    <a:pt x="1892300" y="2179319"/>
                  </a:lnTo>
                  <a:lnTo>
                    <a:pt x="1897380" y="2184399"/>
                  </a:lnTo>
                  <a:lnTo>
                    <a:pt x="1931670" y="2184399"/>
                  </a:lnTo>
                  <a:lnTo>
                    <a:pt x="1926590" y="2179319"/>
                  </a:lnTo>
                  <a:close/>
                </a:path>
                <a:path w="2413000" h="2665729">
                  <a:moveTo>
                    <a:pt x="1920240" y="2172969"/>
                  </a:moveTo>
                  <a:lnTo>
                    <a:pt x="1885950" y="2172969"/>
                  </a:lnTo>
                  <a:lnTo>
                    <a:pt x="1891030" y="2178049"/>
                  </a:lnTo>
                  <a:lnTo>
                    <a:pt x="1925320" y="2178049"/>
                  </a:lnTo>
                  <a:lnTo>
                    <a:pt x="1920240" y="2172969"/>
                  </a:lnTo>
                  <a:close/>
                </a:path>
                <a:path w="2413000" h="2665729">
                  <a:moveTo>
                    <a:pt x="1913889" y="2166619"/>
                  </a:moveTo>
                  <a:lnTo>
                    <a:pt x="1879600" y="2166619"/>
                  </a:lnTo>
                  <a:lnTo>
                    <a:pt x="1884680" y="2171699"/>
                  </a:lnTo>
                  <a:lnTo>
                    <a:pt x="1918970" y="2171699"/>
                  </a:lnTo>
                  <a:lnTo>
                    <a:pt x="1913889" y="2166619"/>
                  </a:lnTo>
                  <a:close/>
                </a:path>
                <a:path w="2413000" h="2665729">
                  <a:moveTo>
                    <a:pt x="1907540" y="2160270"/>
                  </a:moveTo>
                  <a:lnTo>
                    <a:pt x="1873250" y="2160270"/>
                  </a:lnTo>
                  <a:lnTo>
                    <a:pt x="1878330" y="2165349"/>
                  </a:lnTo>
                  <a:lnTo>
                    <a:pt x="1912620" y="2165349"/>
                  </a:lnTo>
                  <a:lnTo>
                    <a:pt x="1907540" y="2160270"/>
                  </a:lnTo>
                  <a:close/>
                </a:path>
                <a:path w="2413000" h="2665729">
                  <a:moveTo>
                    <a:pt x="1901190" y="2153919"/>
                  </a:moveTo>
                  <a:lnTo>
                    <a:pt x="1866900" y="2153919"/>
                  </a:lnTo>
                  <a:lnTo>
                    <a:pt x="1871980" y="2158999"/>
                  </a:lnTo>
                  <a:lnTo>
                    <a:pt x="1906270" y="2158999"/>
                  </a:lnTo>
                  <a:lnTo>
                    <a:pt x="1901190" y="2153919"/>
                  </a:lnTo>
                  <a:close/>
                </a:path>
                <a:path w="2413000" h="2665729">
                  <a:moveTo>
                    <a:pt x="1894840" y="2147569"/>
                  </a:moveTo>
                  <a:lnTo>
                    <a:pt x="1860550" y="2147569"/>
                  </a:lnTo>
                  <a:lnTo>
                    <a:pt x="1865630" y="2152649"/>
                  </a:lnTo>
                  <a:lnTo>
                    <a:pt x="1899920" y="2152649"/>
                  </a:lnTo>
                  <a:lnTo>
                    <a:pt x="1894840" y="2147569"/>
                  </a:lnTo>
                  <a:close/>
                </a:path>
                <a:path w="2413000" h="2665729">
                  <a:moveTo>
                    <a:pt x="1888490" y="2141220"/>
                  </a:moveTo>
                  <a:lnTo>
                    <a:pt x="1854200" y="2141220"/>
                  </a:lnTo>
                  <a:lnTo>
                    <a:pt x="1859280" y="2146299"/>
                  </a:lnTo>
                  <a:lnTo>
                    <a:pt x="1893569" y="2146299"/>
                  </a:lnTo>
                  <a:lnTo>
                    <a:pt x="1888490" y="2141220"/>
                  </a:lnTo>
                  <a:close/>
                </a:path>
                <a:path w="2413000" h="2665729">
                  <a:moveTo>
                    <a:pt x="1882140" y="2134870"/>
                  </a:moveTo>
                  <a:lnTo>
                    <a:pt x="1847850" y="2134870"/>
                  </a:lnTo>
                  <a:lnTo>
                    <a:pt x="1852930" y="2139949"/>
                  </a:lnTo>
                  <a:lnTo>
                    <a:pt x="1887220" y="2139949"/>
                  </a:lnTo>
                  <a:lnTo>
                    <a:pt x="1882140" y="2134870"/>
                  </a:lnTo>
                  <a:close/>
                </a:path>
                <a:path w="2413000" h="2665729">
                  <a:moveTo>
                    <a:pt x="1875790" y="2128520"/>
                  </a:moveTo>
                  <a:lnTo>
                    <a:pt x="1841500" y="2128520"/>
                  </a:lnTo>
                  <a:lnTo>
                    <a:pt x="1846580" y="2133599"/>
                  </a:lnTo>
                  <a:lnTo>
                    <a:pt x="1880870" y="2133599"/>
                  </a:lnTo>
                  <a:lnTo>
                    <a:pt x="1875790" y="2128520"/>
                  </a:lnTo>
                  <a:close/>
                </a:path>
                <a:path w="2413000" h="2665729">
                  <a:moveTo>
                    <a:pt x="1869440" y="2122170"/>
                  </a:moveTo>
                  <a:lnTo>
                    <a:pt x="1835150" y="2122170"/>
                  </a:lnTo>
                  <a:lnTo>
                    <a:pt x="1840230" y="2127249"/>
                  </a:lnTo>
                  <a:lnTo>
                    <a:pt x="1874520" y="2127249"/>
                  </a:lnTo>
                  <a:lnTo>
                    <a:pt x="1869440" y="2122170"/>
                  </a:lnTo>
                  <a:close/>
                </a:path>
                <a:path w="2413000" h="2665729">
                  <a:moveTo>
                    <a:pt x="1863090" y="2115820"/>
                  </a:moveTo>
                  <a:lnTo>
                    <a:pt x="1828800" y="2115820"/>
                  </a:lnTo>
                  <a:lnTo>
                    <a:pt x="1833880" y="2120899"/>
                  </a:lnTo>
                  <a:lnTo>
                    <a:pt x="1868170" y="2120899"/>
                  </a:lnTo>
                  <a:lnTo>
                    <a:pt x="1863090" y="2115820"/>
                  </a:lnTo>
                  <a:close/>
                </a:path>
                <a:path w="2413000" h="2665729">
                  <a:moveTo>
                    <a:pt x="1856740" y="2109470"/>
                  </a:moveTo>
                  <a:lnTo>
                    <a:pt x="1822450" y="2109470"/>
                  </a:lnTo>
                  <a:lnTo>
                    <a:pt x="1827530" y="2114549"/>
                  </a:lnTo>
                  <a:lnTo>
                    <a:pt x="1861820" y="2114549"/>
                  </a:lnTo>
                  <a:lnTo>
                    <a:pt x="1856740" y="2109470"/>
                  </a:lnTo>
                  <a:close/>
                </a:path>
                <a:path w="2413000" h="2665729">
                  <a:moveTo>
                    <a:pt x="1850390" y="2103119"/>
                  </a:moveTo>
                  <a:lnTo>
                    <a:pt x="1816100" y="2103119"/>
                  </a:lnTo>
                  <a:lnTo>
                    <a:pt x="1821180" y="2108199"/>
                  </a:lnTo>
                  <a:lnTo>
                    <a:pt x="1855470" y="2108199"/>
                  </a:lnTo>
                  <a:lnTo>
                    <a:pt x="1850390" y="2103119"/>
                  </a:lnTo>
                  <a:close/>
                </a:path>
                <a:path w="2413000" h="2665729">
                  <a:moveTo>
                    <a:pt x="1844040" y="2096770"/>
                  </a:moveTo>
                  <a:lnTo>
                    <a:pt x="1809750" y="2096770"/>
                  </a:lnTo>
                  <a:lnTo>
                    <a:pt x="1814830" y="2101849"/>
                  </a:lnTo>
                  <a:lnTo>
                    <a:pt x="1849120" y="2101849"/>
                  </a:lnTo>
                  <a:lnTo>
                    <a:pt x="1844040" y="2096770"/>
                  </a:lnTo>
                  <a:close/>
                </a:path>
                <a:path w="2413000" h="2665729">
                  <a:moveTo>
                    <a:pt x="1837690" y="2090420"/>
                  </a:moveTo>
                  <a:lnTo>
                    <a:pt x="1803400" y="2090420"/>
                  </a:lnTo>
                  <a:lnTo>
                    <a:pt x="1808480" y="2095499"/>
                  </a:lnTo>
                  <a:lnTo>
                    <a:pt x="1842770" y="2095499"/>
                  </a:lnTo>
                  <a:lnTo>
                    <a:pt x="1837690" y="2090420"/>
                  </a:lnTo>
                  <a:close/>
                </a:path>
                <a:path w="2413000" h="2665729">
                  <a:moveTo>
                    <a:pt x="1831340" y="2084069"/>
                  </a:moveTo>
                  <a:lnTo>
                    <a:pt x="1797050" y="2084069"/>
                  </a:lnTo>
                  <a:lnTo>
                    <a:pt x="1802130" y="2089149"/>
                  </a:lnTo>
                  <a:lnTo>
                    <a:pt x="1836420" y="2089149"/>
                  </a:lnTo>
                  <a:lnTo>
                    <a:pt x="1831340" y="2084069"/>
                  </a:lnTo>
                  <a:close/>
                </a:path>
                <a:path w="2413000" h="2665729">
                  <a:moveTo>
                    <a:pt x="1824990" y="2077720"/>
                  </a:moveTo>
                  <a:lnTo>
                    <a:pt x="1790700" y="2077720"/>
                  </a:lnTo>
                  <a:lnTo>
                    <a:pt x="1795780" y="2082799"/>
                  </a:lnTo>
                  <a:lnTo>
                    <a:pt x="1830070" y="2082799"/>
                  </a:lnTo>
                  <a:lnTo>
                    <a:pt x="1824990" y="2077720"/>
                  </a:lnTo>
                  <a:close/>
                </a:path>
                <a:path w="2413000" h="2665729">
                  <a:moveTo>
                    <a:pt x="1818640" y="2071369"/>
                  </a:moveTo>
                  <a:lnTo>
                    <a:pt x="1784350" y="2071369"/>
                  </a:lnTo>
                  <a:lnTo>
                    <a:pt x="1789430" y="2076449"/>
                  </a:lnTo>
                  <a:lnTo>
                    <a:pt x="1823719" y="2076449"/>
                  </a:lnTo>
                  <a:lnTo>
                    <a:pt x="1818640" y="2071369"/>
                  </a:lnTo>
                  <a:close/>
                </a:path>
                <a:path w="2413000" h="2665729">
                  <a:moveTo>
                    <a:pt x="1812290" y="2065019"/>
                  </a:moveTo>
                  <a:lnTo>
                    <a:pt x="1778000" y="2065019"/>
                  </a:lnTo>
                  <a:lnTo>
                    <a:pt x="1783080" y="2070099"/>
                  </a:lnTo>
                  <a:lnTo>
                    <a:pt x="1817370" y="2070099"/>
                  </a:lnTo>
                  <a:lnTo>
                    <a:pt x="1812290" y="2065019"/>
                  </a:lnTo>
                  <a:close/>
                </a:path>
                <a:path w="2413000" h="2665729">
                  <a:moveTo>
                    <a:pt x="1604010" y="1856739"/>
                  </a:moveTo>
                  <a:lnTo>
                    <a:pt x="1569720" y="1856739"/>
                  </a:lnTo>
                  <a:lnTo>
                    <a:pt x="1776730" y="2063749"/>
                  </a:lnTo>
                  <a:lnTo>
                    <a:pt x="1811020" y="2063749"/>
                  </a:lnTo>
                  <a:lnTo>
                    <a:pt x="1604010" y="1856739"/>
                  </a:lnTo>
                  <a:close/>
                </a:path>
              </a:pathLst>
            </a:custGeom>
            <a:solidFill>
              <a:srgbClr val="ECEC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0" y="4404360"/>
              <a:ext cx="2448560" cy="2448560"/>
            </a:xfrm>
            <a:custGeom>
              <a:avLst/>
              <a:gdLst/>
              <a:ahLst/>
              <a:cxnLst/>
              <a:rect l="l" t="t" r="r" b="b"/>
              <a:pathLst>
                <a:path w="2448560" h="2448559">
                  <a:moveTo>
                    <a:pt x="0" y="0"/>
                  </a:moveTo>
                  <a:lnTo>
                    <a:pt x="0" y="5079"/>
                  </a:lnTo>
                  <a:lnTo>
                    <a:pt x="5079" y="5079"/>
                  </a:lnTo>
                  <a:lnTo>
                    <a:pt x="0" y="0"/>
                  </a:lnTo>
                  <a:close/>
                </a:path>
                <a:path w="2448560" h="2448559">
                  <a:moveTo>
                    <a:pt x="5080" y="5080"/>
                  </a:moveTo>
                  <a:lnTo>
                    <a:pt x="0" y="5080"/>
                  </a:lnTo>
                  <a:lnTo>
                    <a:pt x="0" y="11429"/>
                  </a:lnTo>
                  <a:lnTo>
                    <a:pt x="11429" y="11429"/>
                  </a:lnTo>
                  <a:lnTo>
                    <a:pt x="5080" y="5080"/>
                  </a:lnTo>
                  <a:close/>
                </a:path>
                <a:path w="2448560" h="2448559">
                  <a:moveTo>
                    <a:pt x="11430" y="11430"/>
                  </a:moveTo>
                  <a:lnTo>
                    <a:pt x="0" y="11430"/>
                  </a:lnTo>
                  <a:lnTo>
                    <a:pt x="0" y="17779"/>
                  </a:lnTo>
                  <a:lnTo>
                    <a:pt x="17779" y="17779"/>
                  </a:lnTo>
                  <a:lnTo>
                    <a:pt x="11430" y="11430"/>
                  </a:lnTo>
                  <a:close/>
                </a:path>
                <a:path w="2448560" h="2448559">
                  <a:moveTo>
                    <a:pt x="17780" y="17780"/>
                  </a:moveTo>
                  <a:lnTo>
                    <a:pt x="0" y="17780"/>
                  </a:lnTo>
                  <a:lnTo>
                    <a:pt x="0" y="24129"/>
                  </a:lnTo>
                  <a:lnTo>
                    <a:pt x="24129" y="24129"/>
                  </a:lnTo>
                  <a:lnTo>
                    <a:pt x="17780" y="17780"/>
                  </a:lnTo>
                  <a:close/>
                </a:path>
                <a:path w="2448560" h="2448559">
                  <a:moveTo>
                    <a:pt x="24130" y="24130"/>
                  </a:moveTo>
                  <a:lnTo>
                    <a:pt x="0" y="24130"/>
                  </a:lnTo>
                  <a:lnTo>
                    <a:pt x="0" y="30479"/>
                  </a:lnTo>
                  <a:lnTo>
                    <a:pt x="30479" y="30479"/>
                  </a:lnTo>
                  <a:lnTo>
                    <a:pt x="24130" y="24130"/>
                  </a:lnTo>
                  <a:close/>
                </a:path>
                <a:path w="2448560" h="2448559">
                  <a:moveTo>
                    <a:pt x="30480" y="30480"/>
                  </a:moveTo>
                  <a:lnTo>
                    <a:pt x="0" y="30480"/>
                  </a:lnTo>
                  <a:lnTo>
                    <a:pt x="0" y="35560"/>
                  </a:lnTo>
                  <a:lnTo>
                    <a:pt x="1269" y="36829"/>
                  </a:lnTo>
                  <a:lnTo>
                    <a:pt x="36829" y="36829"/>
                  </a:lnTo>
                  <a:lnTo>
                    <a:pt x="30480" y="30480"/>
                  </a:lnTo>
                  <a:close/>
                </a:path>
                <a:path w="2448560" h="2448559">
                  <a:moveTo>
                    <a:pt x="36830" y="36830"/>
                  </a:moveTo>
                  <a:lnTo>
                    <a:pt x="1270" y="36830"/>
                  </a:lnTo>
                  <a:lnTo>
                    <a:pt x="7619" y="43179"/>
                  </a:lnTo>
                  <a:lnTo>
                    <a:pt x="43179" y="43179"/>
                  </a:lnTo>
                  <a:lnTo>
                    <a:pt x="36830" y="36830"/>
                  </a:lnTo>
                  <a:close/>
                </a:path>
                <a:path w="2448560" h="2448559">
                  <a:moveTo>
                    <a:pt x="43180" y="43180"/>
                  </a:moveTo>
                  <a:lnTo>
                    <a:pt x="7620" y="43180"/>
                  </a:lnTo>
                  <a:lnTo>
                    <a:pt x="13969" y="49530"/>
                  </a:lnTo>
                  <a:lnTo>
                    <a:pt x="49530" y="49530"/>
                  </a:lnTo>
                  <a:lnTo>
                    <a:pt x="43180" y="43180"/>
                  </a:lnTo>
                  <a:close/>
                </a:path>
                <a:path w="2448560" h="2448559">
                  <a:moveTo>
                    <a:pt x="49530" y="49530"/>
                  </a:moveTo>
                  <a:lnTo>
                    <a:pt x="13970" y="49530"/>
                  </a:lnTo>
                  <a:lnTo>
                    <a:pt x="20319" y="55879"/>
                  </a:lnTo>
                  <a:lnTo>
                    <a:pt x="55879" y="55879"/>
                  </a:lnTo>
                  <a:lnTo>
                    <a:pt x="49530" y="49530"/>
                  </a:lnTo>
                  <a:close/>
                </a:path>
                <a:path w="2448560" h="2448559">
                  <a:moveTo>
                    <a:pt x="55880" y="55880"/>
                  </a:moveTo>
                  <a:lnTo>
                    <a:pt x="20320" y="55880"/>
                  </a:lnTo>
                  <a:lnTo>
                    <a:pt x="26669" y="62229"/>
                  </a:lnTo>
                  <a:lnTo>
                    <a:pt x="62229" y="62229"/>
                  </a:lnTo>
                  <a:lnTo>
                    <a:pt x="55880" y="55880"/>
                  </a:lnTo>
                  <a:close/>
                </a:path>
                <a:path w="2448560" h="2448559">
                  <a:moveTo>
                    <a:pt x="62230" y="62230"/>
                  </a:moveTo>
                  <a:lnTo>
                    <a:pt x="26670" y="62230"/>
                  </a:lnTo>
                  <a:lnTo>
                    <a:pt x="33019" y="68579"/>
                  </a:lnTo>
                  <a:lnTo>
                    <a:pt x="68579" y="68579"/>
                  </a:lnTo>
                  <a:lnTo>
                    <a:pt x="62230" y="62230"/>
                  </a:lnTo>
                  <a:close/>
                </a:path>
                <a:path w="2448560" h="2448559">
                  <a:moveTo>
                    <a:pt x="68580" y="68580"/>
                  </a:moveTo>
                  <a:lnTo>
                    <a:pt x="33020" y="68580"/>
                  </a:lnTo>
                  <a:lnTo>
                    <a:pt x="39369" y="74929"/>
                  </a:lnTo>
                  <a:lnTo>
                    <a:pt x="74929" y="74929"/>
                  </a:lnTo>
                  <a:lnTo>
                    <a:pt x="68580" y="68580"/>
                  </a:lnTo>
                  <a:close/>
                </a:path>
                <a:path w="2448560" h="2448559">
                  <a:moveTo>
                    <a:pt x="74930" y="74930"/>
                  </a:moveTo>
                  <a:lnTo>
                    <a:pt x="39370" y="74930"/>
                  </a:lnTo>
                  <a:lnTo>
                    <a:pt x="52069" y="87629"/>
                  </a:lnTo>
                  <a:lnTo>
                    <a:pt x="87629" y="87629"/>
                  </a:lnTo>
                  <a:lnTo>
                    <a:pt x="74930" y="74930"/>
                  </a:lnTo>
                  <a:close/>
                </a:path>
                <a:path w="2448560" h="2448559">
                  <a:moveTo>
                    <a:pt x="87630" y="87630"/>
                  </a:moveTo>
                  <a:lnTo>
                    <a:pt x="52070" y="87630"/>
                  </a:lnTo>
                  <a:lnTo>
                    <a:pt x="58419" y="93979"/>
                  </a:lnTo>
                  <a:lnTo>
                    <a:pt x="93979" y="93979"/>
                  </a:lnTo>
                  <a:lnTo>
                    <a:pt x="87630" y="87630"/>
                  </a:lnTo>
                  <a:close/>
                </a:path>
                <a:path w="2448560" h="2448559">
                  <a:moveTo>
                    <a:pt x="93980" y="93980"/>
                  </a:moveTo>
                  <a:lnTo>
                    <a:pt x="58420" y="93980"/>
                  </a:lnTo>
                  <a:lnTo>
                    <a:pt x="64769" y="100329"/>
                  </a:lnTo>
                  <a:lnTo>
                    <a:pt x="100329" y="100329"/>
                  </a:lnTo>
                  <a:lnTo>
                    <a:pt x="93980" y="93980"/>
                  </a:lnTo>
                  <a:close/>
                </a:path>
                <a:path w="2448560" h="2448559">
                  <a:moveTo>
                    <a:pt x="100330" y="100330"/>
                  </a:moveTo>
                  <a:lnTo>
                    <a:pt x="64770" y="100330"/>
                  </a:lnTo>
                  <a:lnTo>
                    <a:pt x="71119" y="106679"/>
                  </a:lnTo>
                  <a:lnTo>
                    <a:pt x="106679" y="106679"/>
                  </a:lnTo>
                  <a:lnTo>
                    <a:pt x="100330" y="100330"/>
                  </a:lnTo>
                  <a:close/>
                </a:path>
                <a:path w="2448560" h="2448559">
                  <a:moveTo>
                    <a:pt x="106680" y="106680"/>
                  </a:moveTo>
                  <a:lnTo>
                    <a:pt x="71120" y="106680"/>
                  </a:lnTo>
                  <a:lnTo>
                    <a:pt x="77469" y="113029"/>
                  </a:lnTo>
                  <a:lnTo>
                    <a:pt x="113029" y="113029"/>
                  </a:lnTo>
                  <a:lnTo>
                    <a:pt x="106680" y="106680"/>
                  </a:lnTo>
                  <a:close/>
                </a:path>
                <a:path w="2448560" h="2448559">
                  <a:moveTo>
                    <a:pt x="113029" y="113029"/>
                  </a:moveTo>
                  <a:lnTo>
                    <a:pt x="77469" y="113029"/>
                  </a:lnTo>
                  <a:lnTo>
                    <a:pt x="83820" y="119380"/>
                  </a:lnTo>
                  <a:lnTo>
                    <a:pt x="119380" y="119380"/>
                  </a:lnTo>
                  <a:lnTo>
                    <a:pt x="113029" y="113029"/>
                  </a:lnTo>
                  <a:close/>
                </a:path>
                <a:path w="2448560" h="2448559">
                  <a:moveTo>
                    <a:pt x="119380" y="119380"/>
                  </a:moveTo>
                  <a:lnTo>
                    <a:pt x="83820" y="119380"/>
                  </a:lnTo>
                  <a:lnTo>
                    <a:pt x="96519" y="132079"/>
                  </a:lnTo>
                  <a:lnTo>
                    <a:pt x="132079" y="132079"/>
                  </a:lnTo>
                  <a:lnTo>
                    <a:pt x="119380" y="119380"/>
                  </a:lnTo>
                  <a:close/>
                </a:path>
                <a:path w="2448560" h="2448559">
                  <a:moveTo>
                    <a:pt x="132080" y="132080"/>
                  </a:moveTo>
                  <a:lnTo>
                    <a:pt x="96520" y="132080"/>
                  </a:lnTo>
                  <a:lnTo>
                    <a:pt x="115569" y="151129"/>
                  </a:lnTo>
                  <a:lnTo>
                    <a:pt x="151129" y="151129"/>
                  </a:lnTo>
                  <a:lnTo>
                    <a:pt x="132080" y="132080"/>
                  </a:lnTo>
                  <a:close/>
                </a:path>
                <a:path w="2448560" h="2448559">
                  <a:moveTo>
                    <a:pt x="151130" y="151130"/>
                  </a:moveTo>
                  <a:lnTo>
                    <a:pt x="115570" y="151130"/>
                  </a:lnTo>
                  <a:lnTo>
                    <a:pt x="128269" y="163829"/>
                  </a:lnTo>
                  <a:lnTo>
                    <a:pt x="163829" y="163829"/>
                  </a:lnTo>
                  <a:lnTo>
                    <a:pt x="151130" y="151130"/>
                  </a:lnTo>
                  <a:close/>
                </a:path>
                <a:path w="2448560" h="2448559">
                  <a:moveTo>
                    <a:pt x="163830" y="163830"/>
                  </a:moveTo>
                  <a:lnTo>
                    <a:pt x="128270" y="163830"/>
                  </a:lnTo>
                  <a:lnTo>
                    <a:pt x="134619" y="170179"/>
                  </a:lnTo>
                  <a:lnTo>
                    <a:pt x="170179" y="170179"/>
                  </a:lnTo>
                  <a:lnTo>
                    <a:pt x="163830" y="163830"/>
                  </a:lnTo>
                  <a:close/>
                </a:path>
                <a:path w="2448560" h="2448559">
                  <a:moveTo>
                    <a:pt x="170180" y="170180"/>
                  </a:moveTo>
                  <a:lnTo>
                    <a:pt x="134620" y="170180"/>
                  </a:lnTo>
                  <a:lnTo>
                    <a:pt x="147319" y="182879"/>
                  </a:lnTo>
                  <a:lnTo>
                    <a:pt x="182879" y="182879"/>
                  </a:lnTo>
                  <a:lnTo>
                    <a:pt x="170180" y="170180"/>
                  </a:lnTo>
                  <a:close/>
                </a:path>
                <a:path w="2448560" h="2448559">
                  <a:moveTo>
                    <a:pt x="182880" y="182880"/>
                  </a:moveTo>
                  <a:lnTo>
                    <a:pt x="147320" y="182880"/>
                  </a:lnTo>
                  <a:lnTo>
                    <a:pt x="153669" y="189229"/>
                  </a:lnTo>
                  <a:lnTo>
                    <a:pt x="189229" y="189229"/>
                  </a:lnTo>
                  <a:lnTo>
                    <a:pt x="182880" y="182880"/>
                  </a:lnTo>
                  <a:close/>
                </a:path>
                <a:path w="2448560" h="2448559">
                  <a:moveTo>
                    <a:pt x="189230" y="189230"/>
                  </a:moveTo>
                  <a:lnTo>
                    <a:pt x="153670" y="189230"/>
                  </a:lnTo>
                  <a:lnTo>
                    <a:pt x="160019" y="195579"/>
                  </a:lnTo>
                  <a:lnTo>
                    <a:pt x="195579" y="195579"/>
                  </a:lnTo>
                  <a:lnTo>
                    <a:pt x="189230" y="189230"/>
                  </a:lnTo>
                  <a:close/>
                </a:path>
                <a:path w="2448560" h="2448559">
                  <a:moveTo>
                    <a:pt x="195580" y="195580"/>
                  </a:moveTo>
                  <a:lnTo>
                    <a:pt x="160020" y="195580"/>
                  </a:lnTo>
                  <a:lnTo>
                    <a:pt x="166369" y="201929"/>
                  </a:lnTo>
                  <a:lnTo>
                    <a:pt x="201929" y="201929"/>
                  </a:lnTo>
                  <a:lnTo>
                    <a:pt x="195580" y="195580"/>
                  </a:lnTo>
                  <a:close/>
                </a:path>
                <a:path w="2448560" h="2448559">
                  <a:moveTo>
                    <a:pt x="201930" y="201930"/>
                  </a:moveTo>
                  <a:lnTo>
                    <a:pt x="166370" y="201930"/>
                  </a:lnTo>
                  <a:lnTo>
                    <a:pt x="172719" y="208280"/>
                  </a:lnTo>
                  <a:lnTo>
                    <a:pt x="208280" y="208280"/>
                  </a:lnTo>
                  <a:lnTo>
                    <a:pt x="201930" y="201930"/>
                  </a:lnTo>
                  <a:close/>
                </a:path>
                <a:path w="2448560" h="2448559">
                  <a:moveTo>
                    <a:pt x="208280" y="208280"/>
                  </a:moveTo>
                  <a:lnTo>
                    <a:pt x="172720" y="208280"/>
                  </a:lnTo>
                  <a:lnTo>
                    <a:pt x="179069" y="214630"/>
                  </a:lnTo>
                  <a:lnTo>
                    <a:pt x="214630" y="214630"/>
                  </a:lnTo>
                  <a:lnTo>
                    <a:pt x="208280" y="208280"/>
                  </a:lnTo>
                  <a:close/>
                </a:path>
                <a:path w="2448560" h="2448559">
                  <a:moveTo>
                    <a:pt x="214630" y="214630"/>
                  </a:moveTo>
                  <a:lnTo>
                    <a:pt x="179070" y="214630"/>
                  </a:lnTo>
                  <a:lnTo>
                    <a:pt x="185419" y="220979"/>
                  </a:lnTo>
                  <a:lnTo>
                    <a:pt x="220979" y="220979"/>
                  </a:lnTo>
                  <a:lnTo>
                    <a:pt x="214630" y="214630"/>
                  </a:lnTo>
                  <a:close/>
                </a:path>
                <a:path w="2448560" h="2448559">
                  <a:moveTo>
                    <a:pt x="220980" y="220980"/>
                  </a:moveTo>
                  <a:lnTo>
                    <a:pt x="185420" y="220980"/>
                  </a:lnTo>
                  <a:lnTo>
                    <a:pt x="191769" y="227329"/>
                  </a:lnTo>
                  <a:lnTo>
                    <a:pt x="227329" y="227329"/>
                  </a:lnTo>
                  <a:lnTo>
                    <a:pt x="220980" y="220980"/>
                  </a:lnTo>
                  <a:close/>
                </a:path>
                <a:path w="2448560" h="2448559">
                  <a:moveTo>
                    <a:pt x="227330" y="227330"/>
                  </a:moveTo>
                  <a:lnTo>
                    <a:pt x="191770" y="227330"/>
                  </a:lnTo>
                  <a:lnTo>
                    <a:pt x="198119" y="233679"/>
                  </a:lnTo>
                  <a:lnTo>
                    <a:pt x="233679" y="233679"/>
                  </a:lnTo>
                  <a:lnTo>
                    <a:pt x="227330" y="227330"/>
                  </a:lnTo>
                  <a:close/>
                </a:path>
                <a:path w="2448560" h="2448559">
                  <a:moveTo>
                    <a:pt x="233680" y="233680"/>
                  </a:moveTo>
                  <a:lnTo>
                    <a:pt x="198120" y="233680"/>
                  </a:lnTo>
                  <a:lnTo>
                    <a:pt x="204469" y="240029"/>
                  </a:lnTo>
                  <a:lnTo>
                    <a:pt x="240029" y="240029"/>
                  </a:lnTo>
                  <a:lnTo>
                    <a:pt x="233680" y="233680"/>
                  </a:lnTo>
                  <a:close/>
                </a:path>
                <a:path w="2448560" h="2448559">
                  <a:moveTo>
                    <a:pt x="240030" y="240030"/>
                  </a:moveTo>
                  <a:lnTo>
                    <a:pt x="204470" y="240030"/>
                  </a:lnTo>
                  <a:lnTo>
                    <a:pt x="210819" y="246379"/>
                  </a:lnTo>
                  <a:lnTo>
                    <a:pt x="246379" y="246379"/>
                  </a:lnTo>
                  <a:lnTo>
                    <a:pt x="240030" y="240030"/>
                  </a:lnTo>
                  <a:close/>
                </a:path>
                <a:path w="2448560" h="2448559">
                  <a:moveTo>
                    <a:pt x="246380" y="246380"/>
                  </a:moveTo>
                  <a:lnTo>
                    <a:pt x="210820" y="246380"/>
                  </a:lnTo>
                  <a:lnTo>
                    <a:pt x="217169" y="252729"/>
                  </a:lnTo>
                  <a:lnTo>
                    <a:pt x="252729" y="252729"/>
                  </a:lnTo>
                  <a:lnTo>
                    <a:pt x="246380" y="246380"/>
                  </a:lnTo>
                  <a:close/>
                </a:path>
                <a:path w="2448560" h="2448559">
                  <a:moveTo>
                    <a:pt x="252730" y="252730"/>
                  </a:moveTo>
                  <a:lnTo>
                    <a:pt x="217170" y="252730"/>
                  </a:lnTo>
                  <a:lnTo>
                    <a:pt x="223519" y="259079"/>
                  </a:lnTo>
                  <a:lnTo>
                    <a:pt x="259079" y="259079"/>
                  </a:lnTo>
                  <a:lnTo>
                    <a:pt x="252730" y="252730"/>
                  </a:lnTo>
                  <a:close/>
                </a:path>
                <a:path w="2448560" h="2448559">
                  <a:moveTo>
                    <a:pt x="259080" y="259080"/>
                  </a:moveTo>
                  <a:lnTo>
                    <a:pt x="223520" y="259080"/>
                  </a:lnTo>
                  <a:lnTo>
                    <a:pt x="229869" y="265429"/>
                  </a:lnTo>
                  <a:lnTo>
                    <a:pt x="265429" y="265429"/>
                  </a:lnTo>
                  <a:lnTo>
                    <a:pt x="259080" y="259080"/>
                  </a:lnTo>
                  <a:close/>
                </a:path>
                <a:path w="2448560" h="2448559">
                  <a:moveTo>
                    <a:pt x="265430" y="265430"/>
                  </a:moveTo>
                  <a:lnTo>
                    <a:pt x="229870" y="265430"/>
                  </a:lnTo>
                  <a:lnTo>
                    <a:pt x="236219" y="271780"/>
                  </a:lnTo>
                  <a:lnTo>
                    <a:pt x="271780" y="271780"/>
                  </a:lnTo>
                  <a:lnTo>
                    <a:pt x="265430" y="265430"/>
                  </a:lnTo>
                  <a:close/>
                </a:path>
                <a:path w="2448560" h="2448559">
                  <a:moveTo>
                    <a:pt x="271780" y="271780"/>
                  </a:moveTo>
                  <a:lnTo>
                    <a:pt x="236220" y="271780"/>
                  </a:lnTo>
                  <a:lnTo>
                    <a:pt x="242569" y="278130"/>
                  </a:lnTo>
                  <a:lnTo>
                    <a:pt x="278130" y="278130"/>
                  </a:lnTo>
                  <a:lnTo>
                    <a:pt x="271780" y="271780"/>
                  </a:lnTo>
                  <a:close/>
                </a:path>
                <a:path w="2448560" h="2448559">
                  <a:moveTo>
                    <a:pt x="278130" y="278130"/>
                  </a:moveTo>
                  <a:lnTo>
                    <a:pt x="242570" y="278130"/>
                  </a:lnTo>
                  <a:lnTo>
                    <a:pt x="255269" y="290830"/>
                  </a:lnTo>
                  <a:lnTo>
                    <a:pt x="290830" y="290830"/>
                  </a:lnTo>
                  <a:lnTo>
                    <a:pt x="278130" y="278130"/>
                  </a:lnTo>
                  <a:close/>
                </a:path>
                <a:path w="2448560" h="2448559">
                  <a:moveTo>
                    <a:pt x="290830" y="290830"/>
                  </a:moveTo>
                  <a:lnTo>
                    <a:pt x="255270" y="290830"/>
                  </a:lnTo>
                  <a:lnTo>
                    <a:pt x="267969" y="303529"/>
                  </a:lnTo>
                  <a:lnTo>
                    <a:pt x="303529" y="303529"/>
                  </a:lnTo>
                  <a:lnTo>
                    <a:pt x="290830" y="290830"/>
                  </a:lnTo>
                  <a:close/>
                </a:path>
                <a:path w="2448560" h="2448559">
                  <a:moveTo>
                    <a:pt x="303530" y="303530"/>
                  </a:moveTo>
                  <a:lnTo>
                    <a:pt x="267970" y="303530"/>
                  </a:lnTo>
                  <a:lnTo>
                    <a:pt x="274320" y="309880"/>
                  </a:lnTo>
                  <a:lnTo>
                    <a:pt x="309880" y="309880"/>
                  </a:lnTo>
                  <a:lnTo>
                    <a:pt x="303530" y="303530"/>
                  </a:lnTo>
                  <a:close/>
                </a:path>
                <a:path w="2448560" h="2448559">
                  <a:moveTo>
                    <a:pt x="309880" y="309880"/>
                  </a:moveTo>
                  <a:lnTo>
                    <a:pt x="274320" y="309880"/>
                  </a:lnTo>
                  <a:lnTo>
                    <a:pt x="287019" y="322580"/>
                  </a:lnTo>
                  <a:lnTo>
                    <a:pt x="322580" y="322580"/>
                  </a:lnTo>
                  <a:lnTo>
                    <a:pt x="309880" y="309880"/>
                  </a:lnTo>
                  <a:close/>
                </a:path>
                <a:path w="2448560" h="2448559">
                  <a:moveTo>
                    <a:pt x="322580" y="322580"/>
                  </a:moveTo>
                  <a:lnTo>
                    <a:pt x="287020" y="322580"/>
                  </a:lnTo>
                  <a:lnTo>
                    <a:pt x="299719" y="335279"/>
                  </a:lnTo>
                  <a:lnTo>
                    <a:pt x="335279" y="335279"/>
                  </a:lnTo>
                  <a:lnTo>
                    <a:pt x="322580" y="322580"/>
                  </a:lnTo>
                  <a:close/>
                </a:path>
                <a:path w="2448560" h="2448559">
                  <a:moveTo>
                    <a:pt x="335280" y="335280"/>
                  </a:moveTo>
                  <a:lnTo>
                    <a:pt x="299720" y="335280"/>
                  </a:lnTo>
                  <a:lnTo>
                    <a:pt x="306069" y="341629"/>
                  </a:lnTo>
                  <a:lnTo>
                    <a:pt x="341629" y="341629"/>
                  </a:lnTo>
                  <a:lnTo>
                    <a:pt x="335280" y="335280"/>
                  </a:lnTo>
                  <a:close/>
                </a:path>
                <a:path w="2448560" h="2448559">
                  <a:moveTo>
                    <a:pt x="341630" y="341630"/>
                  </a:moveTo>
                  <a:lnTo>
                    <a:pt x="306070" y="341630"/>
                  </a:lnTo>
                  <a:lnTo>
                    <a:pt x="318769" y="354330"/>
                  </a:lnTo>
                  <a:lnTo>
                    <a:pt x="354330" y="354330"/>
                  </a:lnTo>
                  <a:lnTo>
                    <a:pt x="341630" y="341630"/>
                  </a:lnTo>
                  <a:close/>
                </a:path>
                <a:path w="2448560" h="2448559">
                  <a:moveTo>
                    <a:pt x="354330" y="354330"/>
                  </a:moveTo>
                  <a:lnTo>
                    <a:pt x="318770" y="354330"/>
                  </a:lnTo>
                  <a:lnTo>
                    <a:pt x="331469" y="367030"/>
                  </a:lnTo>
                  <a:lnTo>
                    <a:pt x="367030" y="367030"/>
                  </a:lnTo>
                  <a:lnTo>
                    <a:pt x="354330" y="354330"/>
                  </a:lnTo>
                  <a:close/>
                </a:path>
                <a:path w="2448560" h="2448559">
                  <a:moveTo>
                    <a:pt x="367030" y="367030"/>
                  </a:moveTo>
                  <a:lnTo>
                    <a:pt x="331470" y="367030"/>
                  </a:lnTo>
                  <a:lnTo>
                    <a:pt x="337819" y="373379"/>
                  </a:lnTo>
                  <a:lnTo>
                    <a:pt x="373379" y="373379"/>
                  </a:lnTo>
                  <a:lnTo>
                    <a:pt x="367030" y="367030"/>
                  </a:lnTo>
                  <a:close/>
                </a:path>
                <a:path w="2448560" h="2448559">
                  <a:moveTo>
                    <a:pt x="373380" y="373380"/>
                  </a:moveTo>
                  <a:lnTo>
                    <a:pt x="337820" y="373380"/>
                  </a:lnTo>
                  <a:lnTo>
                    <a:pt x="344169" y="379730"/>
                  </a:lnTo>
                  <a:lnTo>
                    <a:pt x="379730" y="379730"/>
                  </a:lnTo>
                  <a:lnTo>
                    <a:pt x="373380" y="373380"/>
                  </a:lnTo>
                  <a:close/>
                </a:path>
                <a:path w="2448560" h="2448559">
                  <a:moveTo>
                    <a:pt x="379730" y="379730"/>
                  </a:moveTo>
                  <a:lnTo>
                    <a:pt x="344170" y="379730"/>
                  </a:lnTo>
                  <a:lnTo>
                    <a:pt x="350519" y="386079"/>
                  </a:lnTo>
                  <a:lnTo>
                    <a:pt x="386079" y="386079"/>
                  </a:lnTo>
                  <a:lnTo>
                    <a:pt x="379730" y="379730"/>
                  </a:lnTo>
                  <a:close/>
                </a:path>
                <a:path w="2448560" h="2448559">
                  <a:moveTo>
                    <a:pt x="386080" y="386080"/>
                  </a:moveTo>
                  <a:lnTo>
                    <a:pt x="350520" y="386080"/>
                  </a:lnTo>
                  <a:lnTo>
                    <a:pt x="356869" y="392429"/>
                  </a:lnTo>
                  <a:lnTo>
                    <a:pt x="392430" y="392429"/>
                  </a:lnTo>
                  <a:lnTo>
                    <a:pt x="386080" y="386080"/>
                  </a:lnTo>
                  <a:close/>
                </a:path>
                <a:path w="2448560" h="2448559">
                  <a:moveTo>
                    <a:pt x="392430" y="392430"/>
                  </a:moveTo>
                  <a:lnTo>
                    <a:pt x="356870" y="392430"/>
                  </a:lnTo>
                  <a:lnTo>
                    <a:pt x="363219" y="398779"/>
                  </a:lnTo>
                  <a:lnTo>
                    <a:pt x="398779" y="398779"/>
                  </a:lnTo>
                  <a:lnTo>
                    <a:pt x="392430" y="392430"/>
                  </a:lnTo>
                  <a:close/>
                </a:path>
                <a:path w="2448560" h="2448559">
                  <a:moveTo>
                    <a:pt x="398780" y="398780"/>
                  </a:moveTo>
                  <a:lnTo>
                    <a:pt x="363220" y="398780"/>
                  </a:lnTo>
                  <a:lnTo>
                    <a:pt x="369569" y="405129"/>
                  </a:lnTo>
                  <a:lnTo>
                    <a:pt x="405129" y="405129"/>
                  </a:lnTo>
                  <a:lnTo>
                    <a:pt x="398780" y="398780"/>
                  </a:lnTo>
                  <a:close/>
                </a:path>
                <a:path w="2448560" h="2448559">
                  <a:moveTo>
                    <a:pt x="405130" y="405130"/>
                  </a:moveTo>
                  <a:lnTo>
                    <a:pt x="369570" y="405130"/>
                  </a:lnTo>
                  <a:lnTo>
                    <a:pt x="375919" y="411479"/>
                  </a:lnTo>
                  <a:lnTo>
                    <a:pt x="411479" y="411479"/>
                  </a:lnTo>
                  <a:lnTo>
                    <a:pt x="405130" y="405130"/>
                  </a:lnTo>
                  <a:close/>
                </a:path>
                <a:path w="2448560" h="2448559">
                  <a:moveTo>
                    <a:pt x="411480" y="411480"/>
                  </a:moveTo>
                  <a:lnTo>
                    <a:pt x="375920" y="411480"/>
                  </a:lnTo>
                  <a:lnTo>
                    <a:pt x="382269" y="417829"/>
                  </a:lnTo>
                  <a:lnTo>
                    <a:pt x="417829" y="417829"/>
                  </a:lnTo>
                  <a:lnTo>
                    <a:pt x="411480" y="411480"/>
                  </a:lnTo>
                  <a:close/>
                </a:path>
                <a:path w="2448560" h="2448559">
                  <a:moveTo>
                    <a:pt x="417830" y="417830"/>
                  </a:moveTo>
                  <a:lnTo>
                    <a:pt x="382270" y="417830"/>
                  </a:lnTo>
                  <a:lnTo>
                    <a:pt x="388619" y="424179"/>
                  </a:lnTo>
                  <a:lnTo>
                    <a:pt x="424179" y="424179"/>
                  </a:lnTo>
                  <a:lnTo>
                    <a:pt x="417830" y="417830"/>
                  </a:lnTo>
                  <a:close/>
                </a:path>
                <a:path w="2448560" h="2448559">
                  <a:moveTo>
                    <a:pt x="424180" y="424180"/>
                  </a:moveTo>
                  <a:lnTo>
                    <a:pt x="388620" y="424180"/>
                  </a:lnTo>
                  <a:lnTo>
                    <a:pt x="394969" y="430529"/>
                  </a:lnTo>
                  <a:lnTo>
                    <a:pt x="430529" y="430529"/>
                  </a:lnTo>
                  <a:lnTo>
                    <a:pt x="424180" y="424180"/>
                  </a:lnTo>
                  <a:close/>
                </a:path>
                <a:path w="2448560" h="2448559">
                  <a:moveTo>
                    <a:pt x="430530" y="430530"/>
                  </a:moveTo>
                  <a:lnTo>
                    <a:pt x="394970" y="430530"/>
                  </a:lnTo>
                  <a:lnTo>
                    <a:pt x="401319" y="436879"/>
                  </a:lnTo>
                  <a:lnTo>
                    <a:pt x="436879" y="436879"/>
                  </a:lnTo>
                  <a:lnTo>
                    <a:pt x="430530" y="430530"/>
                  </a:lnTo>
                  <a:close/>
                </a:path>
                <a:path w="2448560" h="2448559">
                  <a:moveTo>
                    <a:pt x="436880" y="436880"/>
                  </a:moveTo>
                  <a:lnTo>
                    <a:pt x="401320" y="436880"/>
                  </a:lnTo>
                  <a:lnTo>
                    <a:pt x="407669" y="443230"/>
                  </a:lnTo>
                  <a:lnTo>
                    <a:pt x="443230" y="443230"/>
                  </a:lnTo>
                  <a:lnTo>
                    <a:pt x="436880" y="436880"/>
                  </a:lnTo>
                  <a:close/>
                </a:path>
                <a:path w="2448560" h="2448559">
                  <a:moveTo>
                    <a:pt x="443230" y="443230"/>
                  </a:moveTo>
                  <a:lnTo>
                    <a:pt x="407670" y="443230"/>
                  </a:lnTo>
                  <a:lnTo>
                    <a:pt x="414019" y="449579"/>
                  </a:lnTo>
                  <a:lnTo>
                    <a:pt x="449580" y="449579"/>
                  </a:lnTo>
                  <a:lnTo>
                    <a:pt x="443230" y="443230"/>
                  </a:lnTo>
                  <a:close/>
                </a:path>
                <a:path w="2448560" h="2448559">
                  <a:moveTo>
                    <a:pt x="449580" y="449580"/>
                  </a:moveTo>
                  <a:lnTo>
                    <a:pt x="414020" y="449580"/>
                  </a:lnTo>
                  <a:lnTo>
                    <a:pt x="420369" y="455929"/>
                  </a:lnTo>
                  <a:lnTo>
                    <a:pt x="455929" y="455929"/>
                  </a:lnTo>
                  <a:lnTo>
                    <a:pt x="449580" y="449580"/>
                  </a:lnTo>
                  <a:close/>
                </a:path>
                <a:path w="2448560" h="2448559">
                  <a:moveTo>
                    <a:pt x="455930" y="455930"/>
                  </a:moveTo>
                  <a:lnTo>
                    <a:pt x="420370" y="455930"/>
                  </a:lnTo>
                  <a:lnTo>
                    <a:pt x="433069" y="468629"/>
                  </a:lnTo>
                  <a:lnTo>
                    <a:pt x="468629" y="468629"/>
                  </a:lnTo>
                  <a:lnTo>
                    <a:pt x="455930" y="455930"/>
                  </a:lnTo>
                  <a:close/>
                </a:path>
                <a:path w="2448560" h="2448559">
                  <a:moveTo>
                    <a:pt x="468630" y="468630"/>
                  </a:moveTo>
                  <a:lnTo>
                    <a:pt x="433070" y="468630"/>
                  </a:lnTo>
                  <a:lnTo>
                    <a:pt x="439419" y="474979"/>
                  </a:lnTo>
                  <a:lnTo>
                    <a:pt x="474979" y="474979"/>
                  </a:lnTo>
                  <a:lnTo>
                    <a:pt x="468630" y="468630"/>
                  </a:lnTo>
                  <a:close/>
                </a:path>
                <a:path w="2448560" h="2448559">
                  <a:moveTo>
                    <a:pt x="474980" y="474980"/>
                  </a:moveTo>
                  <a:lnTo>
                    <a:pt x="439420" y="474980"/>
                  </a:lnTo>
                  <a:lnTo>
                    <a:pt x="445769" y="481329"/>
                  </a:lnTo>
                  <a:lnTo>
                    <a:pt x="481329" y="481329"/>
                  </a:lnTo>
                  <a:lnTo>
                    <a:pt x="474980" y="474980"/>
                  </a:lnTo>
                  <a:close/>
                </a:path>
                <a:path w="2448560" h="2448559">
                  <a:moveTo>
                    <a:pt x="481330" y="481330"/>
                  </a:moveTo>
                  <a:lnTo>
                    <a:pt x="445770" y="481330"/>
                  </a:lnTo>
                  <a:lnTo>
                    <a:pt x="452119" y="487679"/>
                  </a:lnTo>
                  <a:lnTo>
                    <a:pt x="487679" y="487679"/>
                  </a:lnTo>
                  <a:lnTo>
                    <a:pt x="481330" y="481330"/>
                  </a:lnTo>
                  <a:close/>
                </a:path>
                <a:path w="2448560" h="2448559">
                  <a:moveTo>
                    <a:pt x="487680" y="487680"/>
                  </a:moveTo>
                  <a:lnTo>
                    <a:pt x="452120" y="487680"/>
                  </a:lnTo>
                  <a:lnTo>
                    <a:pt x="458469" y="494029"/>
                  </a:lnTo>
                  <a:lnTo>
                    <a:pt x="494029" y="494029"/>
                  </a:lnTo>
                  <a:lnTo>
                    <a:pt x="487680" y="487680"/>
                  </a:lnTo>
                  <a:close/>
                </a:path>
                <a:path w="2448560" h="2448559">
                  <a:moveTo>
                    <a:pt x="494030" y="494030"/>
                  </a:moveTo>
                  <a:lnTo>
                    <a:pt x="458469" y="494030"/>
                  </a:lnTo>
                  <a:lnTo>
                    <a:pt x="464819" y="500379"/>
                  </a:lnTo>
                  <a:lnTo>
                    <a:pt x="500380" y="500379"/>
                  </a:lnTo>
                  <a:lnTo>
                    <a:pt x="494030" y="494030"/>
                  </a:lnTo>
                  <a:close/>
                </a:path>
                <a:path w="2448560" h="2448559">
                  <a:moveTo>
                    <a:pt x="500380" y="500380"/>
                  </a:moveTo>
                  <a:lnTo>
                    <a:pt x="464820" y="500380"/>
                  </a:lnTo>
                  <a:lnTo>
                    <a:pt x="471169" y="506729"/>
                  </a:lnTo>
                  <a:lnTo>
                    <a:pt x="506729" y="506729"/>
                  </a:lnTo>
                  <a:lnTo>
                    <a:pt x="500380" y="500380"/>
                  </a:lnTo>
                  <a:close/>
                </a:path>
                <a:path w="2448560" h="2448559">
                  <a:moveTo>
                    <a:pt x="506730" y="506730"/>
                  </a:moveTo>
                  <a:lnTo>
                    <a:pt x="471170" y="506730"/>
                  </a:lnTo>
                  <a:lnTo>
                    <a:pt x="477519" y="513079"/>
                  </a:lnTo>
                  <a:lnTo>
                    <a:pt x="513080" y="513079"/>
                  </a:lnTo>
                  <a:lnTo>
                    <a:pt x="506730" y="506730"/>
                  </a:lnTo>
                  <a:close/>
                </a:path>
                <a:path w="2448560" h="2448559">
                  <a:moveTo>
                    <a:pt x="513080" y="513080"/>
                  </a:moveTo>
                  <a:lnTo>
                    <a:pt x="477520" y="513080"/>
                  </a:lnTo>
                  <a:lnTo>
                    <a:pt x="483869" y="519430"/>
                  </a:lnTo>
                  <a:lnTo>
                    <a:pt x="519430" y="519430"/>
                  </a:lnTo>
                  <a:lnTo>
                    <a:pt x="513080" y="513080"/>
                  </a:lnTo>
                  <a:close/>
                </a:path>
                <a:path w="2448560" h="2448559">
                  <a:moveTo>
                    <a:pt x="519430" y="519430"/>
                  </a:moveTo>
                  <a:lnTo>
                    <a:pt x="483870" y="519430"/>
                  </a:lnTo>
                  <a:lnTo>
                    <a:pt x="490219" y="525779"/>
                  </a:lnTo>
                  <a:lnTo>
                    <a:pt x="525779" y="525779"/>
                  </a:lnTo>
                  <a:lnTo>
                    <a:pt x="519430" y="519430"/>
                  </a:lnTo>
                  <a:close/>
                </a:path>
                <a:path w="2448560" h="2448559">
                  <a:moveTo>
                    <a:pt x="525780" y="525780"/>
                  </a:moveTo>
                  <a:lnTo>
                    <a:pt x="490220" y="525780"/>
                  </a:lnTo>
                  <a:lnTo>
                    <a:pt x="496569" y="532129"/>
                  </a:lnTo>
                  <a:lnTo>
                    <a:pt x="532129" y="532129"/>
                  </a:lnTo>
                  <a:lnTo>
                    <a:pt x="525780" y="525780"/>
                  </a:lnTo>
                  <a:close/>
                </a:path>
                <a:path w="2448560" h="2448559">
                  <a:moveTo>
                    <a:pt x="532130" y="532130"/>
                  </a:moveTo>
                  <a:lnTo>
                    <a:pt x="496570" y="532130"/>
                  </a:lnTo>
                  <a:lnTo>
                    <a:pt x="502919" y="538480"/>
                  </a:lnTo>
                  <a:lnTo>
                    <a:pt x="538480" y="538480"/>
                  </a:lnTo>
                  <a:lnTo>
                    <a:pt x="532130" y="532130"/>
                  </a:lnTo>
                  <a:close/>
                </a:path>
                <a:path w="2448560" h="2448559">
                  <a:moveTo>
                    <a:pt x="538480" y="538480"/>
                  </a:moveTo>
                  <a:lnTo>
                    <a:pt x="502920" y="538480"/>
                  </a:lnTo>
                  <a:lnTo>
                    <a:pt x="509269" y="544829"/>
                  </a:lnTo>
                  <a:lnTo>
                    <a:pt x="544829" y="544829"/>
                  </a:lnTo>
                  <a:lnTo>
                    <a:pt x="538480" y="538480"/>
                  </a:lnTo>
                  <a:close/>
                </a:path>
                <a:path w="2448560" h="2448559">
                  <a:moveTo>
                    <a:pt x="544830" y="544830"/>
                  </a:moveTo>
                  <a:lnTo>
                    <a:pt x="509270" y="544830"/>
                  </a:lnTo>
                  <a:lnTo>
                    <a:pt x="515619" y="551179"/>
                  </a:lnTo>
                  <a:lnTo>
                    <a:pt x="551179" y="551179"/>
                  </a:lnTo>
                  <a:lnTo>
                    <a:pt x="544830" y="544830"/>
                  </a:lnTo>
                  <a:close/>
                </a:path>
                <a:path w="2448560" h="2448559">
                  <a:moveTo>
                    <a:pt x="551180" y="551180"/>
                  </a:moveTo>
                  <a:lnTo>
                    <a:pt x="515620" y="551180"/>
                  </a:lnTo>
                  <a:lnTo>
                    <a:pt x="521969" y="557529"/>
                  </a:lnTo>
                  <a:lnTo>
                    <a:pt x="557529" y="557529"/>
                  </a:lnTo>
                  <a:lnTo>
                    <a:pt x="551180" y="551180"/>
                  </a:lnTo>
                  <a:close/>
                </a:path>
                <a:path w="2448560" h="2448559">
                  <a:moveTo>
                    <a:pt x="557530" y="557530"/>
                  </a:moveTo>
                  <a:lnTo>
                    <a:pt x="521970" y="557530"/>
                  </a:lnTo>
                  <a:lnTo>
                    <a:pt x="528319" y="563879"/>
                  </a:lnTo>
                  <a:lnTo>
                    <a:pt x="563880" y="563879"/>
                  </a:lnTo>
                  <a:lnTo>
                    <a:pt x="557530" y="557530"/>
                  </a:lnTo>
                  <a:close/>
                </a:path>
                <a:path w="2448560" h="2448559">
                  <a:moveTo>
                    <a:pt x="563880" y="563880"/>
                  </a:moveTo>
                  <a:lnTo>
                    <a:pt x="528320" y="563880"/>
                  </a:lnTo>
                  <a:lnTo>
                    <a:pt x="534669" y="570229"/>
                  </a:lnTo>
                  <a:lnTo>
                    <a:pt x="570230" y="570229"/>
                  </a:lnTo>
                  <a:lnTo>
                    <a:pt x="563880" y="563880"/>
                  </a:lnTo>
                  <a:close/>
                </a:path>
                <a:path w="2448560" h="2448559">
                  <a:moveTo>
                    <a:pt x="570230" y="570230"/>
                  </a:moveTo>
                  <a:lnTo>
                    <a:pt x="534670" y="570230"/>
                  </a:lnTo>
                  <a:lnTo>
                    <a:pt x="541019" y="576579"/>
                  </a:lnTo>
                  <a:lnTo>
                    <a:pt x="576579" y="576579"/>
                  </a:lnTo>
                  <a:lnTo>
                    <a:pt x="570230" y="570230"/>
                  </a:lnTo>
                  <a:close/>
                </a:path>
                <a:path w="2448560" h="2448559">
                  <a:moveTo>
                    <a:pt x="576580" y="576580"/>
                  </a:moveTo>
                  <a:lnTo>
                    <a:pt x="541020" y="576580"/>
                  </a:lnTo>
                  <a:lnTo>
                    <a:pt x="547369" y="582930"/>
                  </a:lnTo>
                  <a:lnTo>
                    <a:pt x="582930" y="582930"/>
                  </a:lnTo>
                  <a:lnTo>
                    <a:pt x="576580" y="576580"/>
                  </a:lnTo>
                  <a:close/>
                </a:path>
                <a:path w="2448560" h="2448559">
                  <a:moveTo>
                    <a:pt x="582930" y="582930"/>
                  </a:moveTo>
                  <a:lnTo>
                    <a:pt x="547370" y="582930"/>
                  </a:lnTo>
                  <a:lnTo>
                    <a:pt x="553719" y="589279"/>
                  </a:lnTo>
                  <a:lnTo>
                    <a:pt x="589279" y="589279"/>
                  </a:lnTo>
                  <a:lnTo>
                    <a:pt x="582930" y="582930"/>
                  </a:lnTo>
                  <a:close/>
                </a:path>
                <a:path w="2448560" h="2448559">
                  <a:moveTo>
                    <a:pt x="589280" y="589280"/>
                  </a:moveTo>
                  <a:lnTo>
                    <a:pt x="553719" y="589280"/>
                  </a:lnTo>
                  <a:lnTo>
                    <a:pt x="560069" y="595629"/>
                  </a:lnTo>
                  <a:lnTo>
                    <a:pt x="595629" y="595629"/>
                  </a:lnTo>
                  <a:lnTo>
                    <a:pt x="589280" y="589280"/>
                  </a:lnTo>
                  <a:close/>
                </a:path>
                <a:path w="2448560" h="2448559">
                  <a:moveTo>
                    <a:pt x="595630" y="595630"/>
                  </a:moveTo>
                  <a:lnTo>
                    <a:pt x="560070" y="595630"/>
                  </a:lnTo>
                  <a:lnTo>
                    <a:pt x="566419" y="601980"/>
                  </a:lnTo>
                  <a:lnTo>
                    <a:pt x="601980" y="601980"/>
                  </a:lnTo>
                  <a:lnTo>
                    <a:pt x="595630" y="595630"/>
                  </a:lnTo>
                  <a:close/>
                </a:path>
                <a:path w="2448560" h="2448559">
                  <a:moveTo>
                    <a:pt x="601980" y="601980"/>
                  </a:moveTo>
                  <a:lnTo>
                    <a:pt x="566420" y="601980"/>
                  </a:lnTo>
                  <a:lnTo>
                    <a:pt x="572769" y="608329"/>
                  </a:lnTo>
                  <a:lnTo>
                    <a:pt x="608330" y="608329"/>
                  </a:lnTo>
                  <a:lnTo>
                    <a:pt x="601980" y="601980"/>
                  </a:lnTo>
                  <a:close/>
                </a:path>
                <a:path w="2448560" h="2448559">
                  <a:moveTo>
                    <a:pt x="608330" y="608330"/>
                  </a:moveTo>
                  <a:lnTo>
                    <a:pt x="572770" y="608330"/>
                  </a:lnTo>
                  <a:lnTo>
                    <a:pt x="579119" y="614679"/>
                  </a:lnTo>
                  <a:lnTo>
                    <a:pt x="614680" y="614679"/>
                  </a:lnTo>
                  <a:lnTo>
                    <a:pt x="608330" y="608330"/>
                  </a:lnTo>
                  <a:close/>
                </a:path>
                <a:path w="2448560" h="2448559">
                  <a:moveTo>
                    <a:pt x="614680" y="614680"/>
                  </a:moveTo>
                  <a:lnTo>
                    <a:pt x="579120" y="614680"/>
                  </a:lnTo>
                  <a:lnTo>
                    <a:pt x="591819" y="627379"/>
                  </a:lnTo>
                  <a:lnTo>
                    <a:pt x="627380" y="627379"/>
                  </a:lnTo>
                  <a:lnTo>
                    <a:pt x="614680" y="614680"/>
                  </a:lnTo>
                  <a:close/>
                </a:path>
                <a:path w="2448560" h="2448559">
                  <a:moveTo>
                    <a:pt x="627380" y="627380"/>
                  </a:moveTo>
                  <a:lnTo>
                    <a:pt x="591820" y="627380"/>
                  </a:lnTo>
                  <a:lnTo>
                    <a:pt x="598169" y="633729"/>
                  </a:lnTo>
                  <a:lnTo>
                    <a:pt x="633730" y="633729"/>
                  </a:lnTo>
                  <a:lnTo>
                    <a:pt x="627380" y="627380"/>
                  </a:lnTo>
                  <a:close/>
                </a:path>
                <a:path w="2448560" h="2448559">
                  <a:moveTo>
                    <a:pt x="633730" y="633730"/>
                  </a:moveTo>
                  <a:lnTo>
                    <a:pt x="598170" y="633730"/>
                  </a:lnTo>
                  <a:lnTo>
                    <a:pt x="604519" y="640079"/>
                  </a:lnTo>
                  <a:lnTo>
                    <a:pt x="640080" y="640079"/>
                  </a:lnTo>
                  <a:lnTo>
                    <a:pt x="633730" y="633730"/>
                  </a:lnTo>
                  <a:close/>
                </a:path>
                <a:path w="2448560" h="2448559">
                  <a:moveTo>
                    <a:pt x="640080" y="640080"/>
                  </a:moveTo>
                  <a:lnTo>
                    <a:pt x="604520" y="640080"/>
                  </a:lnTo>
                  <a:lnTo>
                    <a:pt x="610869" y="646429"/>
                  </a:lnTo>
                  <a:lnTo>
                    <a:pt x="646429" y="646429"/>
                  </a:lnTo>
                  <a:lnTo>
                    <a:pt x="640080" y="640080"/>
                  </a:lnTo>
                  <a:close/>
                </a:path>
                <a:path w="2448560" h="2448559">
                  <a:moveTo>
                    <a:pt x="646430" y="646430"/>
                  </a:moveTo>
                  <a:lnTo>
                    <a:pt x="610870" y="646430"/>
                  </a:lnTo>
                  <a:lnTo>
                    <a:pt x="617219" y="652779"/>
                  </a:lnTo>
                  <a:lnTo>
                    <a:pt x="652780" y="652779"/>
                  </a:lnTo>
                  <a:lnTo>
                    <a:pt x="646430" y="646430"/>
                  </a:lnTo>
                  <a:close/>
                </a:path>
                <a:path w="2448560" h="2448559">
                  <a:moveTo>
                    <a:pt x="652780" y="652780"/>
                  </a:moveTo>
                  <a:lnTo>
                    <a:pt x="617220" y="652780"/>
                  </a:lnTo>
                  <a:lnTo>
                    <a:pt x="623569" y="659129"/>
                  </a:lnTo>
                  <a:lnTo>
                    <a:pt x="659130" y="659129"/>
                  </a:lnTo>
                  <a:lnTo>
                    <a:pt x="652780" y="652780"/>
                  </a:lnTo>
                  <a:close/>
                </a:path>
                <a:path w="2448560" h="2448559">
                  <a:moveTo>
                    <a:pt x="659130" y="659130"/>
                  </a:moveTo>
                  <a:lnTo>
                    <a:pt x="623570" y="659130"/>
                  </a:lnTo>
                  <a:lnTo>
                    <a:pt x="636269" y="671829"/>
                  </a:lnTo>
                  <a:lnTo>
                    <a:pt x="671829" y="671829"/>
                  </a:lnTo>
                  <a:lnTo>
                    <a:pt x="659130" y="659130"/>
                  </a:lnTo>
                  <a:close/>
                </a:path>
                <a:path w="2448560" h="2448559">
                  <a:moveTo>
                    <a:pt x="671830" y="671830"/>
                  </a:moveTo>
                  <a:lnTo>
                    <a:pt x="636270" y="671830"/>
                  </a:lnTo>
                  <a:lnTo>
                    <a:pt x="642619" y="678180"/>
                  </a:lnTo>
                  <a:lnTo>
                    <a:pt x="678180" y="678180"/>
                  </a:lnTo>
                  <a:lnTo>
                    <a:pt x="671830" y="671830"/>
                  </a:lnTo>
                  <a:close/>
                </a:path>
                <a:path w="2448560" h="2448559">
                  <a:moveTo>
                    <a:pt x="678180" y="678180"/>
                  </a:moveTo>
                  <a:lnTo>
                    <a:pt x="642620" y="678180"/>
                  </a:lnTo>
                  <a:lnTo>
                    <a:pt x="648969" y="684529"/>
                  </a:lnTo>
                  <a:lnTo>
                    <a:pt x="684529" y="684529"/>
                  </a:lnTo>
                  <a:lnTo>
                    <a:pt x="678180" y="678180"/>
                  </a:lnTo>
                  <a:close/>
                </a:path>
                <a:path w="2448560" h="2448559">
                  <a:moveTo>
                    <a:pt x="684530" y="684530"/>
                  </a:moveTo>
                  <a:lnTo>
                    <a:pt x="648970" y="684530"/>
                  </a:lnTo>
                  <a:lnTo>
                    <a:pt x="655319" y="690879"/>
                  </a:lnTo>
                  <a:lnTo>
                    <a:pt x="690880" y="690879"/>
                  </a:lnTo>
                  <a:lnTo>
                    <a:pt x="684530" y="684530"/>
                  </a:lnTo>
                  <a:close/>
                </a:path>
                <a:path w="2448560" h="2448559">
                  <a:moveTo>
                    <a:pt x="690880" y="690880"/>
                  </a:moveTo>
                  <a:lnTo>
                    <a:pt x="655320" y="690880"/>
                  </a:lnTo>
                  <a:lnTo>
                    <a:pt x="661669" y="697230"/>
                  </a:lnTo>
                  <a:lnTo>
                    <a:pt x="697230" y="697230"/>
                  </a:lnTo>
                  <a:lnTo>
                    <a:pt x="690880" y="690880"/>
                  </a:lnTo>
                  <a:close/>
                </a:path>
                <a:path w="2448560" h="2448559">
                  <a:moveTo>
                    <a:pt x="697230" y="697230"/>
                  </a:moveTo>
                  <a:lnTo>
                    <a:pt x="661670" y="697230"/>
                  </a:lnTo>
                  <a:lnTo>
                    <a:pt x="668019" y="703579"/>
                  </a:lnTo>
                  <a:lnTo>
                    <a:pt x="703579" y="703579"/>
                  </a:lnTo>
                  <a:lnTo>
                    <a:pt x="697230" y="697230"/>
                  </a:lnTo>
                  <a:close/>
                </a:path>
                <a:path w="2448560" h="2448559">
                  <a:moveTo>
                    <a:pt x="703580" y="703580"/>
                  </a:moveTo>
                  <a:lnTo>
                    <a:pt x="668020" y="703580"/>
                  </a:lnTo>
                  <a:lnTo>
                    <a:pt x="674369" y="709929"/>
                  </a:lnTo>
                  <a:lnTo>
                    <a:pt x="709929" y="709929"/>
                  </a:lnTo>
                  <a:lnTo>
                    <a:pt x="703580" y="703580"/>
                  </a:lnTo>
                  <a:close/>
                </a:path>
                <a:path w="2448560" h="2448559">
                  <a:moveTo>
                    <a:pt x="709930" y="709930"/>
                  </a:moveTo>
                  <a:lnTo>
                    <a:pt x="674370" y="709930"/>
                  </a:lnTo>
                  <a:lnTo>
                    <a:pt x="680719" y="716279"/>
                  </a:lnTo>
                  <a:lnTo>
                    <a:pt x="716279" y="716279"/>
                  </a:lnTo>
                  <a:lnTo>
                    <a:pt x="709930" y="709930"/>
                  </a:lnTo>
                  <a:close/>
                </a:path>
                <a:path w="2448560" h="2448559">
                  <a:moveTo>
                    <a:pt x="716280" y="716280"/>
                  </a:moveTo>
                  <a:lnTo>
                    <a:pt x="680720" y="716280"/>
                  </a:lnTo>
                  <a:lnTo>
                    <a:pt x="687069" y="722629"/>
                  </a:lnTo>
                  <a:lnTo>
                    <a:pt x="722630" y="722629"/>
                  </a:lnTo>
                  <a:lnTo>
                    <a:pt x="716280" y="716280"/>
                  </a:lnTo>
                  <a:close/>
                </a:path>
                <a:path w="2448560" h="2448559">
                  <a:moveTo>
                    <a:pt x="722630" y="722630"/>
                  </a:moveTo>
                  <a:lnTo>
                    <a:pt x="687070" y="722630"/>
                  </a:lnTo>
                  <a:lnTo>
                    <a:pt x="693419" y="728979"/>
                  </a:lnTo>
                  <a:lnTo>
                    <a:pt x="728980" y="728979"/>
                  </a:lnTo>
                  <a:lnTo>
                    <a:pt x="722630" y="722630"/>
                  </a:lnTo>
                  <a:close/>
                </a:path>
                <a:path w="2448560" h="2448559">
                  <a:moveTo>
                    <a:pt x="728980" y="728980"/>
                  </a:moveTo>
                  <a:lnTo>
                    <a:pt x="693420" y="728980"/>
                  </a:lnTo>
                  <a:lnTo>
                    <a:pt x="699769" y="735329"/>
                  </a:lnTo>
                  <a:lnTo>
                    <a:pt x="735329" y="735329"/>
                  </a:lnTo>
                  <a:lnTo>
                    <a:pt x="728980" y="728980"/>
                  </a:lnTo>
                  <a:close/>
                </a:path>
                <a:path w="2448560" h="2448559">
                  <a:moveTo>
                    <a:pt x="735330" y="735330"/>
                  </a:moveTo>
                  <a:lnTo>
                    <a:pt x="699770" y="735330"/>
                  </a:lnTo>
                  <a:lnTo>
                    <a:pt x="706119" y="741679"/>
                  </a:lnTo>
                  <a:lnTo>
                    <a:pt x="741680" y="741679"/>
                  </a:lnTo>
                  <a:lnTo>
                    <a:pt x="735330" y="735330"/>
                  </a:lnTo>
                  <a:close/>
                </a:path>
                <a:path w="2448560" h="2448559">
                  <a:moveTo>
                    <a:pt x="741680" y="741680"/>
                  </a:moveTo>
                  <a:lnTo>
                    <a:pt x="706120" y="741680"/>
                  </a:lnTo>
                  <a:lnTo>
                    <a:pt x="712469" y="748029"/>
                  </a:lnTo>
                  <a:lnTo>
                    <a:pt x="748029" y="748029"/>
                  </a:lnTo>
                  <a:lnTo>
                    <a:pt x="741680" y="741680"/>
                  </a:lnTo>
                  <a:close/>
                </a:path>
                <a:path w="2448560" h="2448559">
                  <a:moveTo>
                    <a:pt x="748030" y="748030"/>
                  </a:moveTo>
                  <a:lnTo>
                    <a:pt x="712470" y="748030"/>
                  </a:lnTo>
                  <a:lnTo>
                    <a:pt x="718819" y="754379"/>
                  </a:lnTo>
                  <a:lnTo>
                    <a:pt x="754379" y="754379"/>
                  </a:lnTo>
                  <a:lnTo>
                    <a:pt x="748030" y="748030"/>
                  </a:lnTo>
                  <a:close/>
                </a:path>
                <a:path w="2448560" h="2448559">
                  <a:moveTo>
                    <a:pt x="754380" y="754380"/>
                  </a:moveTo>
                  <a:lnTo>
                    <a:pt x="718820" y="754380"/>
                  </a:lnTo>
                  <a:lnTo>
                    <a:pt x="725169" y="760730"/>
                  </a:lnTo>
                  <a:lnTo>
                    <a:pt x="760730" y="760730"/>
                  </a:lnTo>
                  <a:lnTo>
                    <a:pt x="754380" y="754380"/>
                  </a:lnTo>
                  <a:close/>
                </a:path>
                <a:path w="2448560" h="2448559">
                  <a:moveTo>
                    <a:pt x="760730" y="760730"/>
                  </a:moveTo>
                  <a:lnTo>
                    <a:pt x="725170" y="760730"/>
                  </a:lnTo>
                  <a:lnTo>
                    <a:pt x="731519" y="767079"/>
                  </a:lnTo>
                  <a:lnTo>
                    <a:pt x="767080" y="767079"/>
                  </a:lnTo>
                  <a:lnTo>
                    <a:pt x="760730" y="760730"/>
                  </a:lnTo>
                  <a:close/>
                </a:path>
                <a:path w="2448560" h="2448559">
                  <a:moveTo>
                    <a:pt x="767080" y="767080"/>
                  </a:moveTo>
                  <a:lnTo>
                    <a:pt x="731520" y="767080"/>
                  </a:lnTo>
                  <a:lnTo>
                    <a:pt x="737869" y="773430"/>
                  </a:lnTo>
                  <a:lnTo>
                    <a:pt x="773430" y="773430"/>
                  </a:lnTo>
                  <a:lnTo>
                    <a:pt x="767080" y="767080"/>
                  </a:lnTo>
                  <a:close/>
                </a:path>
                <a:path w="2448560" h="2448559">
                  <a:moveTo>
                    <a:pt x="773430" y="773430"/>
                  </a:moveTo>
                  <a:lnTo>
                    <a:pt x="737870" y="773430"/>
                  </a:lnTo>
                  <a:lnTo>
                    <a:pt x="750569" y="786129"/>
                  </a:lnTo>
                  <a:lnTo>
                    <a:pt x="786129" y="786129"/>
                  </a:lnTo>
                  <a:lnTo>
                    <a:pt x="773430" y="773430"/>
                  </a:lnTo>
                  <a:close/>
                </a:path>
                <a:path w="2448560" h="2448559">
                  <a:moveTo>
                    <a:pt x="786130" y="786130"/>
                  </a:moveTo>
                  <a:lnTo>
                    <a:pt x="750570" y="786130"/>
                  </a:lnTo>
                  <a:lnTo>
                    <a:pt x="756919" y="792479"/>
                  </a:lnTo>
                  <a:lnTo>
                    <a:pt x="792479" y="792479"/>
                  </a:lnTo>
                  <a:lnTo>
                    <a:pt x="786130" y="786130"/>
                  </a:lnTo>
                  <a:close/>
                </a:path>
                <a:path w="2448560" h="2448559">
                  <a:moveTo>
                    <a:pt x="792480" y="792480"/>
                  </a:moveTo>
                  <a:lnTo>
                    <a:pt x="756920" y="792480"/>
                  </a:lnTo>
                  <a:lnTo>
                    <a:pt x="763269" y="798829"/>
                  </a:lnTo>
                  <a:lnTo>
                    <a:pt x="798830" y="798829"/>
                  </a:lnTo>
                  <a:lnTo>
                    <a:pt x="792480" y="792480"/>
                  </a:lnTo>
                  <a:close/>
                </a:path>
                <a:path w="2448560" h="2448559">
                  <a:moveTo>
                    <a:pt x="798830" y="798830"/>
                  </a:moveTo>
                  <a:lnTo>
                    <a:pt x="763270" y="798830"/>
                  </a:lnTo>
                  <a:lnTo>
                    <a:pt x="769619" y="805179"/>
                  </a:lnTo>
                  <a:lnTo>
                    <a:pt x="805179" y="805179"/>
                  </a:lnTo>
                  <a:lnTo>
                    <a:pt x="798830" y="798830"/>
                  </a:lnTo>
                  <a:close/>
                </a:path>
                <a:path w="2448560" h="2448559">
                  <a:moveTo>
                    <a:pt x="805180" y="805180"/>
                  </a:moveTo>
                  <a:lnTo>
                    <a:pt x="769620" y="805180"/>
                  </a:lnTo>
                  <a:lnTo>
                    <a:pt x="775969" y="811529"/>
                  </a:lnTo>
                  <a:lnTo>
                    <a:pt x="811529" y="811529"/>
                  </a:lnTo>
                  <a:lnTo>
                    <a:pt x="805180" y="805180"/>
                  </a:lnTo>
                  <a:close/>
                </a:path>
                <a:path w="2448560" h="2448559">
                  <a:moveTo>
                    <a:pt x="811530" y="811530"/>
                  </a:moveTo>
                  <a:lnTo>
                    <a:pt x="775970" y="811530"/>
                  </a:lnTo>
                  <a:lnTo>
                    <a:pt x="782319" y="817879"/>
                  </a:lnTo>
                  <a:lnTo>
                    <a:pt x="817880" y="817879"/>
                  </a:lnTo>
                  <a:lnTo>
                    <a:pt x="811530" y="811530"/>
                  </a:lnTo>
                  <a:close/>
                </a:path>
                <a:path w="2448560" h="2448559">
                  <a:moveTo>
                    <a:pt x="817880" y="817880"/>
                  </a:moveTo>
                  <a:lnTo>
                    <a:pt x="782320" y="817880"/>
                  </a:lnTo>
                  <a:lnTo>
                    <a:pt x="788669" y="824229"/>
                  </a:lnTo>
                  <a:lnTo>
                    <a:pt x="824229" y="824229"/>
                  </a:lnTo>
                  <a:lnTo>
                    <a:pt x="817880" y="817880"/>
                  </a:lnTo>
                  <a:close/>
                </a:path>
                <a:path w="2448560" h="2448559">
                  <a:moveTo>
                    <a:pt x="824230" y="824230"/>
                  </a:moveTo>
                  <a:lnTo>
                    <a:pt x="788670" y="824230"/>
                  </a:lnTo>
                  <a:lnTo>
                    <a:pt x="850900" y="886459"/>
                  </a:lnTo>
                  <a:lnTo>
                    <a:pt x="886460" y="886459"/>
                  </a:lnTo>
                  <a:lnTo>
                    <a:pt x="824230" y="824230"/>
                  </a:lnTo>
                  <a:close/>
                </a:path>
                <a:path w="2448560" h="2448559">
                  <a:moveTo>
                    <a:pt x="886460" y="886460"/>
                  </a:moveTo>
                  <a:lnTo>
                    <a:pt x="850900" y="886460"/>
                  </a:lnTo>
                  <a:lnTo>
                    <a:pt x="882649" y="918209"/>
                  </a:lnTo>
                  <a:lnTo>
                    <a:pt x="918210" y="918209"/>
                  </a:lnTo>
                  <a:lnTo>
                    <a:pt x="886460" y="886460"/>
                  </a:lnTo>
                  <a:close/>
                </a:path>
                <a:path w="2448560" h="2448559">
                  <a:moveTo>
                    <a:pt x="918210" y="918210"/>
                  </a:moveTo>
                  <a:lnTo>
                    <a:pt x="882650" y="918210"/>
                  </a:lnTo>
                  <a:lnTo>
                    <a:pt x="929639" y="965199"/>
                  </a:lnTo>
                  <a:lnTo>
                    <a:pt x="965200" y="965199"/>
                  </a:lnTo>
                  <a:lnTo>
                    <a:pt x="918210" y="918210"/>
                  </a:lnTo>
                  <a:close/>
                </a:path>
                <a:path w="2448560" h="2448559">
                  <a:moveTo>
                    <a:pt x="965200" y="965200"/>
                  </a:moveTo>
                  <a:lnTo>
                    <a:pt x="929640" y="965200"/>
                  </a:lnTo>
                  <a:lnTo>
                    <a:pt x="939800" y="975359"/>
                  </a:lnTo>
                  <a:lnTo>
                    <a:pt x="975360" y="975359"/>
                  </a:lnTo>
                  <a:lnTo>
                    <a:pt x="965200" y="965200"/>
                  </a:lnTo>
                  <a:close/>
                </a:path>
                <a:path w="2448560" h="2448559">
                  <a:moveTo>
                    <a:pt x="975360" y="975360"/>
                  </a:moveTo>
                  <a:lnTo>
                    <a:pt x="939800" y="975360"/>
                  </a:lnTo>
                  <a:lnTo>
                    <a:pt x="942340" y="977900"/>
                  </a:lnTo>
                  <a:lnTo>
                    <a:pt x="977900" y="977900"/>
                  </a:lnTo>
                  <a:lnTo>
                    <a:pt x="975360" y="975360"/>
                  </a:lnTo>
                  <a:close/>
                </a:path>
                <a:path w="2448560" h="2448559">
                  <a:moveTo>
                    <a:pt x="977900" y="977900"/>
                  </a:moveTo>
                  <a:lnTo>
                    <a:pt x="942340" y="977900"/>
                  </a:lnTo>
                  <a:lnTo>
                    <a:pt x="948690" y="984250"/>
                  </a:lnTo>
                  <a:lnTo>
                    <a:pt x="984250" y="984250"/>
                  </a:lnTo>
                  <a:lnTo>
                    <a:pt x="977900" y="977900"/>
                  </a:lnTo>
                  <a:close/>
                </a:path>
                <a:path w="2448560" h="2448559">
                  <a:moveTo>
                    <a:pt x="984250" y="984250"/>
                  </a:moveTo>
                  <a:lnTo>
                    <a:pt x="948690" y="984250"/>
                  </a:lnTo>
                  <a:lnTo>
                    <a:pt x="965199" y="1000759"/>
                  </a:lnTo>
                  <a:lnTo>
                    <a:pt x="1000760" y="1000759"/>
                  </a:lnTo>
                  <a:lnTo>
                    <a:pt x="984250" y="984250"/>
                  </a:lnTo>
                  <a:close/>
                </a:path>
                <a:path w="2448560" h="2448559">
                  <a:moveTo>
                    <a:pt x="1000760" y="1000760"/>
                  </a:moveTo>
                  <a:lnTo>
                    <a:pt x="965200" y="1000760"/>
                  </a:lnTo>
                  <a:lnTo>
                    <a:pt x="971549" y="1007109"/>
                  </a:lnTo>
                  <a:lnTo>
                    <a:pt x="1007110" y="1007109"/>
                  </a:lnTo>
                  <a:lnTo>
                    <a:pt x="1000760" y="1000760"/>
                  </a:lnTo>
                  <a:close/>
                </a:path>
                <a:path w="2448560" h="2448559">
                  <a:moveTo>
                    <a:pt x="1007110" y="1007110"/>
                  </a:moveTo>
                  <a:lnTo>
                    <a:pt x="971550" y="1007110"/>
                  </a:lnTo>
                  <a:lnTo>
                    <a:pt x="977899" y="1013459"/>
                  </a:lnTo>
                  <a:lnTo>
                    <a:pt x="1013460" y="1013459"/>
                  </a:lnTo>
                  <a:lnTo>
                    <a:pt x="1007110" y="1007110"/>
                  </a:lnTo>
                  <a:close/>
                </a:path>
                <a:path w="2448560" h="2448559">
                  <a:moveTo>
                    <a:pt x="1013460" y="1013460"/>
                  </a:moveTo>
                  <a:lnTo>
                    <a:pt x="977900" y="1013460"/>
                  </a:lnTo>
                  <a:lnTo>
                    <a:pt x="980439" y="1016000"/>
                  </a:lnTo>
                  <a:lnTo>
                    <a:pt x="1016000" y="1016000"/>
                  </a:lnTo>
                  <a:lnTo>
                    <a:pt x="1013460" y="1013460"/>
                  </a:lnTo>
                  <a:close/>
                </a:path>
                <a:path w="2448560" h="2448559">
                  <a:moveTo>
                    <a:pt x="1016000" y="1016000"/>
                  </a:moveTo>
                  <a:lnTo>
                    <a:pt x="980440" y="1016000"/>
                  </a:lnTo>
                  <a:lnTo>
                    <a:pt x="986789" y="1022350"/>
                  </a:lnTo>
                  <a:lnTo>
                    <a:pt x="1022350" y="1022350"/>
                  </a:lnTo>
                  <a:lnTo>
                    <a:pt x="1016000" y="1016000"/>
                  </a:lnTo>
                  <a:close/>
                </a:path>
                <a:path w="2448560" h="2448559">
                  <a:moveTo>
                    <a:pt x="1022350" y="1022350"/>
                  </a:moveTo>
                  <a:lnTo>
                    <a:pt x="986790" y="1022350"/>
                  </a:lnTo>
                  <a:lnTo>
                    <a:pt x="1003299" y="1038859"/>
                  </a:lnTo>
                  <a:lnTo>
                    <a:pt x="1038860" y="1038859"/>
                  </a:lnTo>
                  <a:lnTo>
                    <a:pt x="1022350" y="1022350"/>
                  </a:lnTo>
                  <a:close/>
                </a:path>
                <a:path w="2448560" h="2448559">
                  <a:moveTo>
                    <a:pt x="1038860" y="1038860"/>
                  </a:moveTo>
                  <a:lnTo>
                    <a:pt x="1003300" y="1038860"/>
                  </a:lnTo>
                  <a:lnTo>
                    <a:pt x="1009650" y="1045209"/>
                  </a:lnTo>
                  <a:lnTo>
                    <a:pt x="1045210" y="1045209"/>
                  </a:lnTo>
                  <a:lnTo>
                    <a:pt x="1038860" y="1038860"/>
                  </a:lnTo>
                  <a:close/>
                </a:path>
                <a:path w="2448560" h="2448559">
                  <a:moveTo>
                    <a:pt x="1045210" y="1045210"/>
                  </a:moveTo>
                  <a:lnTo>
                    <a:pt x="1009650" y="1045210"/>
                  </a:lnTo>
                  <a:lnTo>
                    <a:pt x="1012190" y="1047749"/>
                  </a:lnTo>
                  <a:lnTo>
                    <a:pt x="1047750" y="1047749"/>
                  </a:lnTo>
                  <a:lnTo>
                    <a:pt x="1045210" y="1045210"/>
                  </a:lnTo>
                  <a:close/>
                </a:path>
                <a:path w="2448560" h="2448559">
                  <a:moveTo>
                    <a:pt x="1047750" y="1047750"/>
                  </a:moveTo>
                  <a:lnTo>
                    <a:pt x="1012190" y="1047750"/>
                  </a:lnTo>
                  <a:lnTo>
                    <a:pt x="1018540" y="1054099"/>
                  </a:lnTo>
                  <a:lnTo>
                    <a:pt x="1054100" y="1054099"/>
                  </a:lnTo>
                  <a:lnTo>
                    <a:pt x="1047750" y="1047750"/>
                  </a:lnTo>
                  <a:close/>
                </a:path>
                <a:path w="2448560" h="2448559">
                  <a:moveTo>
                    <a:pt x="1054100" y="1054100"/>
                  </a:moveTo>
                  <a:lnTo>
                    <a:pt x="1018540" y="1054100"/>
                  </a:lnTo>
                  <a:lnTo>
                    <a:pt x="1022350" y="1057909"/>
                  </a:lnTo>
                  <a:lnTo>
                    <a:pt x="1057910" y="1057909"/>
                  </a:lnTo>
                  <a:lnTo>
                    <a:pt x="1054100" y="1054100"/>
                  </a:lnTo>
                  <a:close/>
                </a:path>
                <a:path w="2448560" h="2448559">
                  <a:moveTo>
                    <a:pt x="1057910" y="1057910"/>
                  </a:moveTo>
                  <a:lnTo>
                    <a:pt x="1022350" y="1057910"/>
                  </a:lnTo>
                  <a:lnTo>
                    <a:pt x="1028700" y="1064259"/>
                  </a:lnTo>
                  <a:lnTo>
                    <a:pt x="1064260" y="1064259"/>
                  </a:lnTo>
                  <a:lnTo>
                    <a:pt x="1057910" y="1057910"/>
                  </a:lnTo>
                  <a:close/>
                </a:path>
                <a:path w="2448560" h="2448559">
                  <a:moveTo>
                    <a:pt x="1064260" y="1064260"/>
                  </a:moveTo>
                  <a:lnTo>
                    <a:pt x="1028700" y="1064260"/>
                  </a:lnTo>
                  <a:lnTo>
                    <a:pt x="1031240" y="1066799"/>
                  </a:lnTo>
                  <a:lnTo>
                    <a:pt x="1066800" y="1066799"/>
                  </a:lnTo>
                  <a:lnTo>
                    <a:pt x="1064260" y="1064260"/>
                  </a:lnTo>
                  <a:close/>
                </a:path>
                <a:path w="2448560" h="2448559">
                  <a:moveTo>
                    <a:pt x="1066800" y="1066800"/>
                  </a:moveTo>
                  <a:lnTo>
                    <a:pt x="1031240" y="1066800"/>
                  </a:lnTo>
                  <a:lnTo>
                    <a:pt x="1037590" y="1073150"/>
                  </a:lnTo>
                  <a:lnTo>
                    <a:pt x="1073150" y="1073150"/>
                  </a:lnTo>
                  <a:lnTo>
                    <a:pt x="1066800" y="1066800"/>
                  </a:lnTo>
                  <a:close/>
                </a:path>
                <a:path w="2448560" h="2448559">
                  <a:moveTo>
                    <a:pt x="1073150" y="1073150"/>
                  </a:moveTo>
                  <a:lnTo>
                    <a:pt x="1037590" y="1073150"/>
                  </a:lnTo>
                  <a:lnTo>
                    <a:pt x="1043939" y="1079499"/>
                  </a:lnTo>
                  <a:lnTo>
                    <a:pt x="1079500" y="1079499"/>
                  </a:lnTo>
                  <a:lnTo>
                    <a:pt x="1073150" y="1073150"/>
                  </a:lnTo>
                  <a:close/>
                </a:path>
                <a:path w="2448560" h="2448559">
                  <a:moveTo>
                    <a:pt x="1079500" y="1079500"/>
                  </a:moveTo>
                  <a:lnTo>
                    <a:pt x="1043939" y="1079500"/>
                  </a:lnTo>
                  <a:lnTo>
                    <a:pt x="1050289" y="1085849"/>
                  </a:lnTo>
                  <a:lnTo>
                    <a:pt x="1085850" y="1085849"/>
                  </a:lnTo>
                  <a:lnTo>
                    <a:pt x="1079500" y="1079500"/>
                  </a:lnTo>
                  <a:close/>
                </a:path>
                <a:path w="2448560" h="2448559">
                  <a:moveTo>
                    <a:pt x="1085850" y="1085850"/>
                  </a:moveTo>
                  <a:lnTo>
                    <a:pt x="1050289" y="1085850"/>
                  </a:lnTo>
                  <a:lnTo>
                    <a:pt x="1054100" y="1089660"/>
                  </a:lnTo>
                  <a:lnTo>
                    <a:pt x="1089660" y="1089660"/>
                  </a:lnTo>
                  <a:lnTo>
                    <a:pt x="1085850" y="1085850"/>
                  </a:lnTo>
                  <a:close/>
                </a:path>
                <a:path w="2448560" h="2448559">
                  <a:moveTo>
                    <a:pt x="1089660" y="1089660"/>
                  </a:moveTo>
                  <a:lnTo>
                    <a:pt x="1054100" y="1089660"/>
                  </a:lnTo>
                  <a:lnTo>
                    <a:pt x="1066800" y="1102360"/>
                  </a:lnTo>
                  <a:lnTo>
                    <a:pt x="1102360" y="1102360"/>
                  </a:lnTo>
                  <a:lnTo>
                    <a:pt x="1089660" y="1089660"/>
                  </a:lnTo>
                  <a:close/>
                </a:path>
                <a:path w="2448560" h="2448559">
                  <a:moveTo>
                    <a:pt x="1102360" y="1102360"/>
                  </a:moveTo>
                  <a:lnTo>
                    <a:pt x="1066800" y="1102360"/>
                  </a:lnTo>
                  <a:lnTo>
                    <a:pt x="1069340" y="1104900"/>
                  </a:lnTo>
                  <a:lnTo>
                    <a:pt x="1104900" y="1104900"/>
                  </a:lnTo>
                  <a:lnTo>
                    <a:pt x="1102360" y="1102360"/>
                  </a:lnTo>
                  <a:close/>
                </a:path>
                <a:path w="2448560" h="2448559">
                  <a:moveTo>
                    <a:pt x="1104900" y="1104900"/>
                  </a:moveTo>
                  <a:lnTo>
                    <a:pt x="1069340" y="1104900"/>
                  </a:lnTo>
                  <a:lnTo>
                    <a:pt x="1075689" y="1111249"/>
                  </a:lnTo>
                  <a:lnTo>
                    <a:pt x="1111250" y="1111249"/>
                  </a:lnTo>
                  <a:lnTo>
                    <a:pt x="1104900" y="1104900"/>
                  </a:lnTo>
                  <a:close/>
                </a:path>
                <a:path w="2448560" h="2448559">
                  <a:moveTo>
                    <a:pt x="1111250" y="1111250"/>
                  </a:moveTo>
                  <a:lnTo>
                    <a:pt x="1075690" y="1111250"/>
                  </a:lnTo>
                  <a:lnTo>
                    <a:pt x="1082039" y="1117599"/>
                  </a:lnTo>
                  <a:lnTo>
                    <a:pt x="1117600" y="1117599"/>
                  </a:lnTo>
                  <a:lnTo>
                    <a:pt x="1111250" y="1111250"/>
                  </a:lnTo>
                  <a:close/>
                </a:path>
                <a:path w="2448560" h="2448559">
                  <a:moveTo>
                    <a:pt x="1117600" y="1117600"/>
                  </a:moveTo>
                  <a:lnTo>
                    <a:pt x="1082040" y="1117600"/>
                  </a:lnTo>
                  <a:lnTo>
                    <a:pt x="1094739" y="1130299"/>
                  </a:lnTo>
                  <a:lnTo>
                    <a:pt x="1130300" y="1130299"/>
                  </a:lnTo>
                  <a:lnTo>
                    <a:pt x="1117600" y="1117600"/>
                  </a:lnTo>
                  <a:close/>
                </a:path>
                <a:path w="2448560" h="2448559">
                  <a:moveTo>
                    <a:pt x="1130300" y="1130300"/>
                  </a:moveTo>
                  <a:lnTo>
                    <a:pt x="1094740" y="1130300"/>
                  </a:lnTo>
                  <a:lnTo>
                    <a:pt x="1098549" y="1134109"/>
                  </a:lnTo>
                  <a:lnTo>
                    <a:pt x="1134109" y="1134109"/>
                  </a:lnTo>
                  <a:lnTo>
                    <a:pt x="1130300" y="1130300"/>
                  </a:lnTo>
                  <a:close/>
                </a:path>
                <a:path w="2448560" h="2448559">
                  <a:moveTo>
                    <a:pt x="1134110" y="1134110"/>
                  </a:moveTo>
                  <a:lnTo>
                    <a:pt x="1098550" y="1134110"/>
                  </a:lnTo>
                  <a:lnTo>
                    <a:pt x="1113789" y="1149349"/>
                  </a:lnTo>
                  <a:lnTo>
                    <a:pt x="1149350" y="1149349"/>
                  </a:lnTo>
                  <a:lnTo>
                    <a:pt x="1134110" y="1134110"/>
                  </a:lnTo>
                  <a:close/>
                </a:path>
                <a:path w="2448560" h="2448559">
                  <a:moveTo>
                    <a:pt x="1149350" y="1149350"/>
                  </a:moveTo>
                  <a:lnTo>
                    <a:pt x="1113790" y="1149350"/>
                  </a:lnTo>
                  <a:lnTo>
                    <a:pt x="1136649" y="1172209"/>
                  </a:lnTo>
                  <a:lnTo>
                    <a:pt x="1172210" y="1172209"/>
                  </a:lnTo>
                  <a:lnTo>
                    <a:pt x="1149350" y="1149350"/>
                  </a:lnTo>
                  <a:close/>
                </a:path>
                <a:path w="2448560" h="2448559">
                  <a:moveTo>
                    <a:pt x="1172210" y="1172210"/>
                  </a:moveTo>
                  <a:lnTo>
                    <a:pt x="1136650" y="1172210"/>
                  </a:lnTo>
                  <a:lnTo>
                    <a:pt x="1168399" y="1203959"/>
                  </a:lnTo>
                  <a:lnTo>
                    <a:pt x="1203960" y="1203959"/>
                  </a:lnTo>
                  <a:lnTo>
                    <a:pt x="1172210" y="1172210"/>
                  </a:lnTo>
                  <a:close/>
                </a:path>
                <a:path w="2448560" h="2448559">
                  <a:moveTo>
                    <a:pt x="1203960" y="1203960"/>
                  </a:moveTo>
                  <a:lnTo>
                    <a:pt x="1168400" y="1203960"/>
                  </a:lnTo>
                  <a:lnTo>
                    <a:pt x="1170939" y="1206499"/>
                  </a:lnTo>
                  <a:lnTo>
                    <a:pt x="1206500" y="1206499"/>
                  </a:lnTo>
                  <a:lnTo>
                    <a:pt x="1203960" y="1203960"/>
                  </a:lnTo>
                  <a:close/>
                </a:path>
                <a:path w="2448560" h="2448559">
                  <a:moveTo>
                    <a:pt x="1206500" y="1206500"/>
                  </a:moveTo>
                  <a:lnTo>
                    <a:pt x="1170940" y="1206500"/>
                  </a:lnTo>
                  <a:lnTo>
                    <a:pt x="1212849" y="1248409"/>
                  </a:lnTo>
                  <a:lnTo>
                    <a:pt x="1248409" y="1248409"/>
                  </a:lnTo>
                  <a:lnTo>
                    <a:pt x="1206500" y="1206500"/>
                  </a:lnTo>
                  <a:close/>
                </a:path>
                <a:path w="2448560" h="2448559">
                  <a:moveTo>
                    <a:pt x="1248410" y="1248410"/>
                  </a:moveTo>
                  <a:lnTo>
                    <a:pt x="1212850" y="1248410"/>
                  </a:lnTo>
                  <a:lnTo>
                    <a:pt x="1221739" y="1257299"/>
                  </a:lnTo>
                  <a:lnTo>
                    <a:pt x="1257300" y="1257299"/>
                  </a:lnTo>
                  <a:lnTo>
                    <a:pt x="1248410" y="1248410"/>
                  </a:lnTo>
                  <a:close/>
                </a:path>
                <a:path w="2448560" h="2448559">
                  <a:moveTo>
                    <a:pt x="1257300" y="1257300"/>
                  </a:moveTo>
                  <a:lnTo>
                    <a:pt x="1221740" y="1257300"/>
                  </a:lnTo>
                  <a:lnTo>
                    <a:pt x="1234439" y="1269999"/>
                  </a:lnTo>
                  <a:lnTo>
                    <a:pt x="1270000" y="1269999"/>
                  </a:lnTo>
                  <a:lnTo>
                    <a:pt x="1257300" y="1257300"/>
                  </a:lnTo>
                  <a:close/>
                </a:path>
                <a:path w="2448560" h="2448559">
                  <a:moveTo>
                    <a:pt x="1270000" y="1270000"/>
                  </a:moveTo>
                  <a:lnTo>
                    <a:pt x="1234440" y="1270000"/>
                  </a:lnTo>
                  <a:lnTo>
                    <a:pt x="1253489" y="1289049"/>
                  </a:lnTo>
                  <a:lnTo>
                    <a:pt x="1289050" y="1289049"/>
                  </a:lnTo>
                  <a:lnTo>
                    <a:pt x="1270000" y="1270000"/>
                  </a:lnTo>
                  <a:close/>
                </a:path>
                <a:path w="2448560" h="2448559">
                  <a:moveTo>
                    <a:pt x="1289050" y="1289050"/>
                  </a:moveTo>
                  <a:lnTo>
                    <a:pt x="1253490" y="1289050"/>
                  </a:lnTo>
                  <a:lnTo>
                    <a:pt x="1266190" y="1301750"/>
                  </a:lnTo>
                  <a:lnTo>
                    <a:pt x="1301750" y="1301750"/>
                  </a:lnTo>
                  <a:lnTo>
                    <a:pt x="1289050" y="1289050"/>
                  </a:lnTo>
                  <a:close/>
                </a:path>
                <a:path w="2448560" h="2448559">
                  <a:moveTo>
                    <a:pt x="1301750" y="1301750"/>
                  </a:moveTo>
                  <a:lnTo>
                    <a:pt x="1266190" y="1301750"/>
                  </a:lnTo>
                  <a:lnTo>
                    <a:pt x="1278889" y="1314449"/>
                  </a:lnTo>
                  <a:lnTo>
                    <a:pt x="1314450" y="1314449"/>
                  </a:lnTo>
                  <a:lnTo>
                    <a:pt x="1301750" y="1301750"/>
                  </a:lnTo>
                  <a:close/>
                </a:path>
                <a:path w="2448560" h="2448559">
                  <a:moveTo>
                    <a:pt x="1314450" y="1314450"/>
                  </a:moveTo>
                  <a:lnTo>
                    <a:pt x="1278890" y="1314450"/>
                  </a:lnTo>
                  <a:lnTo>
                    <a:pt x="1336040" y="1371600"/>
                  </a:lnTo>
                  <a:lnTo>
                    <a:pt x="1371600" y="1371600"/>
                  </a:lnTo>
                  <a:lnTo>
                    <a:pt x="1314450" y="1314450"/>
                  </a:lnTo>
                  <a:close/>
                </a:path>
                <a:path w="2448560" h="2448559">
                  <a:moveTo>
                    <a:pt x="1371600" y="1371600"/>
                  </a:moveTo>
                  <a:lnTo>
                    <a:pt x="1336040" y="1371600"/>
                  </a:lnTo>
                  <a:lnTo>
                    <a:pt x="1339849" y="1375409"/>
                  </a:lnTo>
                  <a:lnTo>
                    <a:pt x="1375410" y="1375409"/>
                  </a:lnTo>
                  <a:lnTo>
                    <a:pt x="1371600" y="1371600"/>
                  </a:lnTo>
                  <a:close/>
                </a:path>
                <a:path w="2448560" h="2448559">
                  <a:moveTo>
                    <a:pt x="1375410" y="1375410"/>
                  </a:moveTo>
                  <a:lnTo>
                    <a:pt x="1339850" y="1375410"/>
                  </a:lnTo>
                  <a:lnTo>
                    <a:pt x="1358900" y="1394459"/>
                  </a:lnTo>
                  <a:lnTo>
                    <a:pt x="1394459" y="1394459"/>
                  </a:lnTo>
                  <a:lnTo>
                    <a:pt x="1375410" y="1375410"/>
                  </a:lnTo>
                  <a:close/>
                </a:path>
                <a:path w="2448560" h="2448559">
                  <a:moveTo>
                    <a:pt x="1394460" y="1394460"/>
                  </a:moveTo>
                  <a:lnTo>
                    <a:pt x="1358900" y="1394460"/>
                  </a:lnTo>
                  <a:lnTo>
                    <a:pt x="1371599" y="1407159"/>
                  </a:lnTo>
                  <a:lnTo>
                    <a:pt x="1407159" y="1407159"/>
                  </a:lnTo>
                  <a:lnTo>
                    <a:pt x="1394460" y="1394460"/>
                  </a:lnTo>
                  <a:close/>
                </a:path>
                <a:path w="2448560" h="2448559">
                  <a:moveTo>
                    <a:pt x="1407160" y="1407160"/>
                  </a:moveTo>
                  <a:lnTo>
                    <a:pt x="1371600" y="1407160"/>
                  </a:lnTo>
                  <a:lnTo>
                    <a:pt x="1422400" y="1457960"/>
                  </a:lnTo>
                  <a:lnTo>
                    <a:pt x="1457960" y="1457960"/>
                  </a:lnTo>
                  <a:lnTo>
                    <a:pt x="1407160" y="1407160"/>
                  </a:lnTo>
                  <a:close/>
                </a:path>
                <a:path w="2448560" h="2448559">
                  <a:moveTo>
                    <a:pt x="1457960" y="1457960"/>
                  </a:moveTo>
                  <a:lnTo>
                    <a:pt x="1422400" y="1457960"/>
                  </a:lnTo>
                  <a:lnTo>
                    <a:pt x="1454150" y="1489710"/>
                  </a:lnTo>
                  <a:lnTo>
                    <a:pt x="1489710" y="1489710"/>
                  </a:lnTo>
                  <a:lnTo>
                    <a:pt x="1457960" y="1457960"/>
                  </a:lnTo>
                  <a:close/>
                </a:path>
                <a:path w="2448560" h="2448559">
                  <a:moveTo>
                    <a:pt x="1489710" y="1489710"/>
                  </a:moveTo>
                  <a:lnTo>
                    <a:pt x="1454150" y="1489710"/>
                  </a:lnTo>
                  <a:lnTo>
                    <a:pt x="1482089" y="1517649"/>
                  </a:lnTo>
                  <a:lnTo>
                    <a:pt x="1517650" y="1517649"/>
                  </a:lnTo>
                  <a:lnTo>
                    <a:pt x="1489710" y="1489710"/>
                  </a:lnTo>
                  <a:close/>
                </a:path>
                <a:path w="2448560" h="2448559">
                  <a:moveTo>
                    <a:pt x="1517650" y="1517650"/>
                  </a:moveTo>
                  <a:lnTo>
                    <a:pt x="1482090" y="1517650"/>
                  </a:lnTo>
                  <a:lnTo>
                    <a:pt x="1485899" y="1521459"/>
                  </a:lnTo>
                  <a:lnTo>
                    <a:pt x="1521460" y="1521459"/>
                  </a:lnTo>
                  <a:lnTo>
                    <a:pt x="1517650" y="1517650"/>
                  </a:lnTo>
                  <a:close/>
                </a:path>
                <a:path w="2448560" h="2448559">
                  <a:moveTo>
                    <a:pt x="1521460" y="1521460"/>
                  </a:moveTo>
                  <a:lnTo>
                    <a:pt x="1485900" y="1521460"/>
                  </a:lnTo>
                  <a:lnTo>
                    <a:pt x="1498599" y="1534159"/>
                  </a:lnTo>
                  <a:lnTo>
                    <a:pt x="1534160" y="1534159"/>
                  </a:lnTo>
                  <a:lnTo>
                    <a:pt x="1521460" y="1521460"/>
                  </a:lnTo>
                  <a:close/>
                </a:path>
                <a:path w="2448560" h="2448559">
                  <a:moveTo>
                    <a:pt x="1534160" y="1534160"/>
                  </a:moveTo>
                  <a:lnTo>
                    <a:pt x="1498600" y="1534160"/>
                  </a:lnTo>
                  <a:lnTo>
                    <a:pt x="1513840" y="1549400"/>
                  </a:lnTo>
                  <a:lnTo>
                    <a:pt x="1549400" y="1549400"/>
                  </a:lnTo>
                  <a:lnTo>
                    <a:pt x="1534160" y="1534160"/>
                  </a:lnTo>
                  <a:close/>
                </a:path>
                <a:path w="2448560" h="2448559">
                  <a:moveTo>
                    <a:pt x="1549400" y="1549400"/>
                  </a:moveTo>
                  <a:lnTo>
                    <a:pt x="1513840" y="1549400"/>
                  </a:lnTo>
                  <a:lnTo>
                    <a:pt x="1517649" y="1553209"/>
                  </a:lnTo>
                  <a:lnTo>
                    <a:pt x="1553210" y="1553209"/>
                  </a:lnTo>
                  <a:lnTo>
                    <a:pt x="1549400" y="1549400"/>
                  </a:lnTo>
                  <a:close/>
                </a:path>
                <a:path w="2448560" h="2448559">
                  <a:moveTo>
                    <a:pt x="1553210" y="1553210"/>
                  </a:moveTo>
                  <a:lnTo>
                    <a:pt x="1517650" y="1553210"/>
                  </a:lnTo>
                  <a:lnTo>
                    <a:pt x="1532889" y="1568449"/>
                  </a:lnTo>
                  <a:lnTo>
                    <a:pt x="1568449" y="1568449"/>
                  </a:lnTo>
                  <a:lnTo>
                    <a:pt x="1553210" y="1553210"/>
                  </a:lnTo>
                  <a:close/>
                </a:path>
                <a:path w="2448560" h="2448559">
                  <a:moveTo>
                    <a:pt x="1568450" y="1568450"/>
                  </a:moveTo>
                  <a:lnTo>
                    <a:pt x="1532890" y="1568450"/>
                  </a:lnTo>
                  <a:lnTo>
                    <a:pt x="1555750" y="1591309"/>
                  </a:lnTo>
                  <a:lnTo>
                    <a:pt x="1591309" y="1591309"/>
                  </a:lnTo>
                  <a:lnTo>
                    <a:pt x="1568450" y="1568450"/>
                  </a:lnTo>
                  <a:close/>
                </a:path>
                <a:path w="2448560" h="2448559">
                  <a:moveTo>
                    <a:pt x="1591310" y="1591310"/>
                  </a:moveTo>
                  <a:lnTo>
                    <a:pt x="1555750" y="1591310"/>
                  </a:lnTo>
                  <a:lnTo>
                    <a:pt x="1570989" y="1606549"/>
                  </a:lnTo>
                  <a:lnTo>
                    <a:pt x="1606550" y="1606549"/>
                  </a:lnTo>
                  <a:lnTo>
                    <a:pt x="1591310" y="1591310"/>
                  </a:lnTo>
                  <a:close/>
                </a:path>
                <a:path w="2448560" h="2448559">
                  <a:moveTo>
                    <a:pt x="1606550" y="1606550"/>
                  </a:moveTo>
                  <a:lnTo>
                    <a:pt x="1570990" y="1606550"/>
                  </a:lnTo>
                  <a:lnTo>
                    <a:pt x="1583689" y="1619249"/>
                  </a:lnTo>
                  <a:lnTo>
                    <a:pt x="1619250" y="1619249"/>
                  </a:lnTo>
                  <a:lnTo>
                    <a:pt x="1606550" y="1606550"/>
                  </a:lnTo>
                  <a:close/>
                </a:path>
                <a:path w="2448560" h="2448559">
                  <a:moveTo>
                    <a:pt x="1619250" y="1619250"/>
                  </a:moveTo>
                  <a:lnTo>
                    <a:pt x="1583690" y="1619250"/>
                  </a:lnTo>
                  <a:lnTo>
                    <a:pt x="1587499" y="1623059"/>
                  </a:lnTo>
                  <a:lnTo>
                    <a:pt x="1623060" y="1623059"/>
                  </a:lnTo>
                  <a:lnTo>
                    <a:pt x="1619250" y="1619250"/>
                  </a:lnTo>
                  <a:close/>
                </a:path>
                <a:path w="2448560" h="2448559">
                  <a:moveTo>
                    <a:pt x="1623060" y="1623060"/>
                  </a:moveTo>
                  <a:lnTo>
                    <a:pt x="1587500" y="1623060"/>
                  </a:lnTo>
                  <a:lnTo>
                    <a:pt x="1590039" y="1625599"/>
                  </a:lnTo>
                  <a:lnTo>
                    <a:pt x="1625600" y="1625599"/>
                  </a:lnTo>
                  <a:lnTo>
                    <a:pt x="1623060" y="1623060"/>
                  </a:lnTo>
                  <a:close/>
                </a:path>
                <a:path w="2448560" h="2448559">
                  <a:moveTo>
                    <a:pt x="1625600" y="1625600"/>
                  </a:moveTo>
                  <a:lnTo>
                    <a:pt x="1590040" y="1625600"/>
                  </a:lnTo>
                  <a:lnTo>
                    <a:pt x="1602739" y="1638299"/>
                  </a:lnTo>
                  <a:lnTo>
                    <a:pt x="1638300" y="1638299"/>
                  </a:lnTo>
                  <a:lnTo>
                    <a:pt x="1625600" y="1625600"/>
                  </a:lnTo>
                  <a:close/>
                </a:path>
                <a:path w="2448560" h="2448559">
                  <a:moveTo>
                    <a:pt x="2249170" y="2249170"/>
                  </a:moveTo>
                  <a:lnTo>
                    <a:pt x="2213610" y="2249170"/>
                  </a:lnTo>
                  <a:lnTo>
                    <a:pt x="2413000" y="2448560"/>
                  </a:lnTo>
                  <a:lnTo>
                    <a:pt x="2448560" y="2448560"/>
                  </a:lnTo>
                  <a:lnTo>
                    <a:pt x="2249170" y="2249170"/>
                  </a:lnTo>
                  <a:close/>
                </a:path>
                <a:path w="2448560" h="2448559">
                  <a:moveTo>
                    <a:pt x="2246630" y="2246629"/>
                  </a:moveTo>
                  <a:lnTo>
                    <a:pt x="2211070" y="2246629"/>
                  </a:lnTo>
                  <a:lnTo>
                    <a:pt x="2212340" y="2247900"/>
                  </a:lnTo>
                  <a:lnTo>
                    <a:pt x="2247900" y="2247900"/>
                  </a:lnTo>
                  <a:lnTo>
                    <a:pt x="2246630" y="2246629"/>
                  </a:lnTo>
                  <a:close/>
                </a:path>
                <a:path w="2448560" h="2448559">
                  <a:moveTo>
                    <a:pt x="2242820" y="2242820"/>
                  </a:moveTo>
                  <a:lnTo>
                    <a:pt x="2207260" y="2242820"/>
                  </a:lnTo>
                  <a:lnTo>
                    <a:pt x="2209800" y="2245360"/>
                  </a:lnTo>
                  <a:lnTo>
                    <a:pt x="2245360" y="2245360"/>
                  </a:lnTo>
                  <a:lnTo>
                    <a:pt x="2242820" y="2242820"/>
                  </a:lnTo>
                  <a:close/>
                </a:path>
                <a:path w="2448560" h="2448559">
                  <a:moveTo>
                    <a:pt x="2240280" y="2240280"/>
                  </a:moveTo>
                  <a:lnTo>
                    <a:pt x="2204720" y="2240280"/>
                  </a:lnTo>
                  <a:lnTo>
                    <a:pt x="2205990" y="2241550"/>
                  </a:lnTo>
                  <a:lnTo>
                    <a:pt x="2241550" y="2241550"/>
                  </a:lnTo>
                  <a:lnTo>
                    <a:pt x="2240280" y="2240280"/>
                  </a:lnTo>
                  <a:close/>
                </a:path>
                <a:path w="2448560" h="2448559">
                  <a:moveTo>
                    <a:pt x="2236470" y="2236470"/>
                  </a:moveTo>
                  <a:lnTo>
                    <a:pt x="2200910" y="2236470"/>
                  </a:lnTo>
                  <a:lnTo>
                    <a:pt x="2203450" y="2239010"/>
                  </a:lnTo>
                  <a:lnTo>
                    <a:pt x="2239010" y="2239010"/>
                  </a:lnTo>
                  <a:lnTo>
                    <a:pt x="2236470" y="2236470"/>
                  </a:lnTo>
                  <a:close/>
                </a:path>
                <a:path w="2448560" h="2448559">
                  <a:moveTo>
                    <a:pt x="2233930" y="2233930"/>
                  </a:moveTo>
                  <a:lnTo>
                    <a:pt x="2198370" y="2233930"/>
                  </a:lnTo>
                  <a:lnTo>
                    <a:pt x="2199640" y="2235200"/>
                  </a:lnTo>
                  <a:lnTo>
                    <a:pt x="2235200" y="2235200"/>
                  </a:lnTo>
                  <a:lnTo>
                    <a:pt x="2233930" y="2233930"/>
                  </a:lnTo>
                  <a:close/>
                </a:path>
                <a:path w="2448560" h="2448559">
                  <a:moveTo>
                    <a:pt x="2230120" y="2230120"/>
                  </a:moveTo>
                  <a:lnTo>
                    <a:pt x="2194560" y="2230120"/>
                  </a:lnTo>
                  <a:lnTo>
                    <a:pt x="2197100" y="2232660"/>
                  </a:lnTo>
                  <a:lnTo>
                    <a:pt x="2232660" y="2232660"/>
                  </a:lnTo>
                  <a:lnTo>
                    <a:pt x="2230120" y="2230120"/>
                  </a:lnTo>
                  <a:close/>
                </a:path>
                <a:path w="2448560" h="2448559">
                  <a:moveTo>
                    <a:pt x="2227580" y="2227580"/>
                  </a:moveTo>
                  <a:lnTo>
                    <a:pt x="2192020" y="2227580"/>
                  </a:lnTo>
                  <a:lnTo>
                    <a:pt x="2193290" y="2228850"/>
                  </a:lnTo>
                  <a:lnTo>
                    <a:pt x="2228850" y="2228850"/>
                  </a:lnTo>
                  <a:lnTo>
                    <a:pt x="2227580" y="2227580"/>
                  </a:lnTo>
                  <a:close/>
                </a:path>
                <a:path w="2448560" h="2448559">
                  <a:moveTo>
                    <a:pt x="2223770" y="2223770"/>
                  </a:moveTo>
                  <a:lnTo>
                    <a:pt x="2188210" y="2223770"/>
                  </a:lnTo>
                  <a:lnTo>
                    <a:pt x="2190750" y="2226310"/>
                  </a:lnTo>
                  <a:lnTo>
                    <a:pt x="2226310" y="2226310"/>
                  </a:lnTo>
                  <a:lnTo>
                    <a:pt x="2223770" y="2223770"/>
                  </a:lnTo>
                  <a:close/>
                </a:path>
                <a:path w="2448560" h="2448559">
                  <a:moveTo>
                    <a:pt x="2221230" y="2221229"/>
                  </a:moveTo>
                  <a:lnTo>
                    <a:pt x="2185670" y="2221229"/>
                  </a:lnTo>
                  <a:lnTo>
                    <a:pt x="2186940" y="2222500"/>
                  </a:lnTo>
                  <a:lnTo>
                    <a:pt x="2222500" y="2222500"/>
                  </a:lnTo>
                  <a:lnTo>
                    <a:pt x="2221230" y="2221229"/>
                  </a:lnTo>
                  <a:close/>
                </a:path>
                <a:path w="2448560" h="2448559">
                  <a:moveTo>
                    <a:pt x="2217420" y="2217420"/>
                  </a:moveTo>
                  <a:lnTo>
                    <a:pt x="2181860" y="2217420"/>
                  </a:lnTo>
                  <a:lnTo>
                    <a:pt x="2184400" y="2219960"/>
                  </a:lnTo>
                  <a:lnTo>
                    <a:pt x="2219960" y="2219960"/>
                  </a:lnTo>
                  <a:lnTo>
                    <a:pt x="2217420" y="2217420"/>
                  </a:lnTo>
                  <a:close/>
                </a:path>
                <a:path w="2448560" h="2448559">
                  <a:moveTo>
                    <a:pt x="2214880" y="2214879"/>
                  </a:moveTo>
                  <a:lnTo>
                    <a:pt x="2179320" y="2214879"/>
                  </a:lnTo>
                  <a:lnTo>
                    <a:pt x="2180590" y="2216150"/>
                  </a:lnTo>
                  <a:lnTo>
                    <a:pt x="2216150" y="2216150"/>
                  </a:lnTo>
                  <a:lnTo>
                    <a:pt x="2214880" y="2214879"/>
                  </a:lnTo>
                  <a:close/>
                </a:path>
                <a:path w="2448560" h="2448559">
                  <a:moveTo>
                    <a:pt x="2211070" y="2211070"/>
                  </a:moveTo>
                  <a:lnTo>
                    <a:pt x="2175510" y="2211070"/>
                  </a:lnTo>
                  <a:lnTo>
                    <a:pt x="2178050" y="2213610"/>
                  </a:lnTo>
                  <a:lnTo>
                    <a:pt x="2213610" y="2213610"/>
                  </a:lnTo>
                  <a:lnTo>
                    <a:pt x="2211070" y="2211070"/>
                  </a:lnTo>
                  <a:close/>
                </a:path>
                <a:path w="2448560" h="2448559">
                  <a:moveTo>
                    <a:pt x="2208530" y="2208530"/>
                  </a:moveTo>
                  <a:lnTo>
                    <a:pt x="2172970" y="2208530"/>
                  </a:lnTo>
                  <a:lnTo>
                    <a:pt x="2174240" y="2209800"/>
                  </a:lnTo>
                  <a:lnTo>
                    <a:pt x="2209800" y="2209800"/>
                  </a:lnTo>
                  <a:lnTo>
                    <a:pt x="2208530" y="2208530"/>
                  </a:lnTo>
                  <a:close/>
                </a:path>
                <a:path w="2448560" h="2448559">
                  <a:moveTo>
                    <a:pt x="2204720" y="2204720"/>
                  </a:moveTo>
                  <a:lnTo>
                    <a:pt x="2169160" y="2204720"/>
                  </a:lnTo>
                  <a:lnTo>
                    <a:pt x="2171700" y="2207260"/>
                  </a:lnTo>
                  <a:lnTo>
                    <a:pt x="2207260" y="2207260"/>
                  </a:lnTo>
                  <a:lnTo>
                    <a:pt x="2204720" y="2204720"/>
                  </a:lnTo>
                  <a:close/>
                </a:path>
                <a:path w="2448560" h="2448559">
                  <a:moveTo>
                    <a:pt x="2202180" y="2202179"/>
                  </a:moveTo>
                  <a:lnTo>
                    <a:pt x="2166620" y="2202179"/>
                  </a:lnTo>
                  <a:lnTo>
                    <a:pt x="2167890" y="2203450"/>
                  </a:lnTo>
                  <a:lnTo>
                    <a:pt x="2203450" y="2203450"/>
                  </a:lnTo>
                  <a:lnTo>
                    <a:pt x="2202180" y="2202179"/>
                  </a:lnTo>
                  <a:close/>
                </a:path>
                <a:path w="2448560" h="2448559">
                  <a:moveTo>
                    <a:pt x="2198370" y="2198370"/>
                  </a:moveTo>
                  <a:lnTo>
                    <a:pt x="2162810" y="2198370"/>
                  </a:lnTo>
                  <a:lnTo>
                    <a:pt x="2165350" y="2200910"/>
                  </a:lnTo>
                  <a:lnTo>
                    <a:pt x="2200910" y="2200910"/>
                  </a:lnTo>
                  <a:lnTo>
                    <a:pt x="2198370" y="2198370"/>
                  </a:lnTo>
                  <a:close/>
                </a:path>
                <a:path w="2448560" h="2448559">
                  <a:moveTo>
                    <a:pt x="2195830" y="2195829"/>
                  </a:moveTo>
                  <a:lnTo>
                    <a:pt x="2160270" y="2195829"/>
                  </a:lnTo>
                  <a:lnTo>
                    <a:pt x="2161540" y="2197099"/>
                  </a:lnTo>
                  <a:lnTo>
                    <a:pt x="2197100" y="2197099"/>
                  </a:lnTo>
                  <a:lnTo>
                    <a:pt x="2195830" y="2195829"/>
                  </a:lnTo>
                  <a:close/>
                </a:path>
                <a:path w="2448560" h="2448559">
                  <a:moveTo>
                    <a:pt x="2192020" y="2192020"/>
                  </a:moveTo>
                  <a:lnTo>
                    <a:pt x="2156460" y="2192020"/>
                  </a:lnTo>
                  <a:lnTo>
                    <a:pt x="2159000" y="2194560"/>
                  </a:lnTo>
                  <a:lnTo>
                    <a:pt x="2194560" y="2194560"/>
                  </a:lnTo>
                  <a:lnTo>
                    <a:pt x="2192020" y="2192020"/>
                  </a:lnTo>
                  <a:close/>
                </a:path>
                <a:path w="2448560" h="2448559">
                  <a:moveTo>
                    <a:pt x="2189480" y="2189479"/>
                  </a:moveTo>
                  <a:lnTo>
                    <a:pt x="2153920" y="2189479"/>
                  </a:lnTo>
                  <a:lnTo>
                    <a:pt x="2155190" y="2190750"/>
                  </a:lnTo>
                  <a:lnTo>
                    <a:pt x="2190750" y="2190750"/>
                  </a:lnTo>
                  <a:lnTo>
                    <a:pt x="2189480" y="2189479"/>
                  </a:lnTo>
                  <a:close/>
                </a:path>
                <a:path w="2448560" h="2448559">
                  <a:moveTo>
                    <a:pt x="2185670" y="2185670"/>
                  </a:moveTo>
                  <a:lnTo>
                    <a:pt x="2150110" y="2185670"/>
                  </a:lnTo>
                  <a:lnTo>
                    <a:pt x="2152650" y="2188210"/>
                  </a:lnTo>
                  <a:lnTo>
                    <a:pt x="2188210" y="2188210"/>
                  </a:lnTo>
                  <a:lnTo>
                    <a:pt x="2185670" y="2185670"/>
                  </a:lnTo>
                  <a:close/>
                </a:path>
                <a:path w="2448560" h="2448559">
                  <a:moveTo>
                    <a:pt x="2183130" y="2183129"/>
                  </a:moveTo>
                  <a:lnTo>
                    <a:pt x="2147570" y="2183129"/>
                  </a:lnTo>
                  <a:lnTo>
                    <a:pt x="2148840" y="2184400"/>
                  </a:lnTo>
                  <a:lnTo>
                    <a:pt x="2184400" y="2184400"/>
                  </a:lnTo>
                  <a:lnTo>
                    <a:pt x="2183130" y="2183129"/>
                  </a:lnTo>
                  <a:close/>
                </a:path>
                <a:path w="2448560" h="2448559">
                  <a:moveTo>
                    <a:pt x="2179320" y="2179320"/>
                  </a:moveTo>
                  <a:lnTo>
                    <a:pt x="2143760" y="2179320"/>
                  </a:lnTo>
                  <a:lnTo>
                    <a:pt x="2146300" y="2181860"/>
                  </a:lnTo>
                  <a:lnTo>
                    <a:pt x="2181860" y="2181860"/>
                  </a:lnTo>
                  <a:lnTo>
                    <a:pt x="2179320" y="2179320"/>
                  </a:lnTo>
                  <a:close/>
                </a:path>
                <a:path w="2448560" h="2448559">
                  <a:moveTo>
                    <a:pt x="2176780" y="2176779"/>
                  </a:moveTo>
                  <a:lnTo>
                    <a:pt x="2141220" y="2176779"/>
                  </a:lnTo>
                  <a:lnTo>
                    <a:pt x="2142490" y="2178050"/>
                  </a:lnTo>
                  <a:lnTo>
                    <a:pt x="2178050" y="2178050"/>
                  </a:lnTo>
                  <a:lnTo>
                    <a:pt x="2176780" y="2176779"/>
                  </a:lnTo>
                  <a:close/>
                </a:path>
                <a:path w="2448560" h="2448559">
                  <a:moveTo>
                    <a:pt x="2172970" y="2172970"/>
                  </a:moveTo>
                  <a:lnTo>
                    <a:pt x="2137410" y="2172970"/>
                  </a:lnTo>
                  <a:lnTo>
                    <a:pt x="2139950" y="2175510"/>
                  </a:lnTo>
                  <a:lnTo>
                    <a:pt x="2175510" y="2175510"/>
                  </a:lnTo>
                  <a:lnTo>
                    <a:pt x="2172970" y="2172970"/>
                  </a:lnTo>
                  <a:close/>
                </a:path>
                <a:path w="2448560" h="2448559">
                  <a:moveTo>
                    <a:pt x="2170430" y="2170429"/>
                  </a:moveTo>
                  <a:lnTo>
                    <a:pt x="2134870" y="2170429"/>
                  </a:lnTo>
                  <a:lnTo>
                    <a:pt x="2136140" y="2171700"/>
                  </a:lnTo>
                  <a:lnTo>
                    <a:pt x="2171700" y="2171700"/>
                  </a:lnTo>
                  <a:lnTo>
                    <a:pt x="2170430" y="2170429"/>
                  </a:lnTo>
                  <a:close/>
                </a:path>
                <a:path w="2448560" h="2448559">
                  <a:moveTo>
                    <a:pt x="2166620" y="2166620"/>
                  </a:moveTo>
                  <a:lnTo>
                    <a:pt x="2131060" y="2166620"/>
                  </a:lnTo>
                  <a:lnTo>
                    <a:pt x="2133600" y="2169160"/>
                  </a:lnTo>
                  <a:lnTo>
                    <a:pt x="2169160" y="2169160"/>
                  </a:lnTo>
                  <a:lnTo>
                    <a:pt x="2166620" y="2166620"/>
                  </a:lnTo>
                  <a:close/>
                </a:path>
                <a:path w="2448560" h="2448559">
                  <a:moveTo>
                    <a:pt x="2164080" y="2164080"/>
                  </a:moveTo>
                  <a:lnTo>
                    <a:pt x="2128520" y="2164080"/>
                  </a:lnTo>
                  <a:lnTo>
                    <a:pt x="2129790" y="2165349"/>
                  </a:lnTo>
                  <a:lnTo>
                    <a:pt x="2165350" y="2165349"/>
                  </a:lnTo>
                  <a:lnTo>
                    <a:pt x="2164080" y="2164080"/>
                  </a:lnTo>
                  <a:close/>
                </a:path>
                <a:path w="2448560" h="2448559">
                  <a:moveTo>
                    <a:pt x="2160270" y="2160270"/>
                  </a:moveTo>
                  <a:lnTo>
                    <a:pt x="2124710" y="2160270"/>
                  </a:lnTo>
                  <a:lnTo>
                    <a:pt x="2127250" y="2162810"/>
                  </a:lnTo>
                  <a:lnTo>
                    <a:pt x="2162810" y="2162810"/>
                  </a:lnTo>
                  <a:lnTo>
                    <a:pt x="2160270" y="2160270"/>
                  </a:lnTo>
                  <a:close/>
                </a:path>
                <a:path w="2448560" h="2448559">
                  <a:moveTo>
                    <a:pt x="2157729" y="2157729"/>
                  </a:moveTo>
                  <a:lnTo>
                    <a:pt x="2122170" y="2157729"/>
                  </a:lnTo>
                  <a:lnTo>
                    <a:pt x="2123440" y="2159000"/>
                  </a:lnTo>
                  <a:lnTo>
                    <a:pt x="2159000" y="2159000"/>
                  </a:lnTo>
                  <a:lnTo>
                    <a:pt x="2157729" y="2157729"/>
                  </a:lnTo>
                  <a:close/>
                </a:path>
                <a:path w="2448560" h="2448559">
                  <a:moveTo>
                    <a:pt x="2151380" y="2151380"/>
                  </a:moveTo>
                  <a:lnTo>
                    <a:pt x="2115820" y="2151380"/>
                  </a:lnTo>
                  <a:lnTo>
                    <a:pt x="2120900" y="2156460"/>
                  </a:lnTo>
                  <a:lnTo>
                    <a:pt x="2156460" y="2156460"/>
                  </a:lnTo>
                  <a:lnTo>
                    <a:pt x="2151380" y="2151380"/>
                  </a:lnTo>
                  <a:close/>
                </a:path>
                <a:path w="2448560" h="2448559">
                  <a:moveTo>
                    <a:pt x="2147570" y="2147570"/>
                  </a:moveTo>
                  <a:lnTo>
                    <a:pt x="2112010" y="2147570"/>
                  </a:lnTo>
                  <a:lnTo>
                    <a:pt x="2114550" y="2150110"/>
                  </a:lnTo>
                  <a:lnTo>
                    <a:pt x="2150110" y="2150110"/>
                  </a:lnTo>
                  <a:lnTo>
                    <a:pt x="2147570" y="2147570"/>
                  </a:lnTo>
                  <a:close/>
                </a:path>
                <a:path w="2448560" h="2448559">
                  <a:moveTo>
                    <a:pt x="2145030" y="2145030"/>
                  </a:moveTo>
                  <a:lnTo>
                    <a:pt x="2109470" y="2145030"/>
                  </a:lnTo>
                  <a:lnTo>
                    <a:pt x="2110740" y="2146300"/>
                  </a:lnTo>
                  <a:lnTo>
                    <a:pt x="2146300" y="2146300"/>
                  </a:lnTo>
                  <a:lnTo>
                    <a:pt x="2145030" y="2145030"/>
                  </a:lnTo>
                  <a:close/>
                </a:path>
                <a:path w="2448560" h="2448559">
                  <a:moveTo>
                    <a:pt x="2141220" y="2141220"/>
                  </a:moveTo>
                  <a:lnTo>
                    <a:pt x="2105660" y="2141220"/>
                  </a:lnTo>
                  <a:lnTo>
                    <a:pt x="2108200" y="2143760"/>
                  </a:lnTo>
                  <a:lnTo>
                    <a:pt x="2143760" y="2143760"/>
                  </a:lnTo>
                  <a:lnTo>
                    <a:pt x="2141220" y="2141220"/>
                  </a:lnTo>
                  <a:close/>
                </a:path>
                <a:path w="2448560" h="2448559">
                  <a:moveTo>
                    <a:pt x="2138680" y="2138680"/>
                  </a:moveTo>
                  <a:lnTo>
                    <a:pt x="2103120" y="2138680"/>
                  </a:lnTo>
                  <a:lnTo>
                    <a:pt x="2104390" y="2139949"/>
                  </a:lnTo>
                  <a:lnTo>
                    <a:pt x="2139950" y="2139949"/>
                  </a:lnTo>
                  <a:lnTo>
                    <a:pt x="2138680" y="2138680"/>
                  </a:lnTo>
                  <a:close/>
                </a:path>
                <a:path w="2448560" h="2448559">
                  <a:moveTo>
                    <a:pt x="2134870" y="2134870"/>
                  </a:moveTo>
                  <a:lnTo>
                    <a:pt x="2099310" y="2134870"/>
                  </a:lnTo>
                  <a:lnTo>
                    <a:pt x="2101850" y="2137410"/>
                  </a:lnTo>
                  <a:lnTo>
                    <a:pt x="2137410" y="2137410"/>
                  </a:lnTo>
                  <a:lnTo>
                    <a:pt x="2134870" y="2134870"/>
                  </a:lnTo>
                  <a:close/>
                </a:path>
                <a:path w="2448560" h="2448559">
                  <a:moveTo>
                    <a:pt x="2132330" y="2132329"/>
                  </a:moveTo>
                  <a:lnTo>
                    <a:pt x="2096770" y="2132329"/>
                  </a:lnTo>
                  <a:lnTo>
                    <a:pt x="2098040" y="2133599"/>
                  </a:lnTo>
                  <a:lnTo>
                    <a:pt x="2133600" y="2133599"/>
                  </a:lnTo>
                  <a:lnTo>
                    <a:pt x="2132330" y="2132329"/>
                  </a:lnTo>
                  <a:close/>
                </a:path>
                <a:path w="2448560" h="2448559">
                  <a:moveTo>
                    <a:pt x="2128520" y="2128520"/>
                  </a:moveTo>
                  <a:lnTo>
                    <a:pt x="2092960" y="2128520"/>
                  </a:lnTo>
                  <a:lnTo>
                    <a:pt x="2095500" y="2131060"/>
                  </a:lnTo>
                  <a:lnTo>
                    <a:pt x="2131060" y="2131060"/>
                  </a:lnTo>
                  <a:lnTo>
                    <a:pt x="2128520" y="2128520"/>
                  </a:lnTo>
                  <a:close/>
                </a:path>
                <a:path w="2448560" h="2448559">
                  <a:moveTo>
                    <a:pt x="2125980" y="2125980"/>
                  </a:moveTo>
                  <a:lnTo>
                    <a:pt x="2090420" y="2125980"/>
                  </a:lnTo>
                  <a:lnTo>
                    <a:pt x="2091689" y="2127250"/>
                  </a:lnTo>
                  <a:lnTo>
                    <a:pt x="2127250" y="2127250"/>
                  </a:lnTo>
                  <a:lnTo>
                    <a:pt x="2125980" y="2125980"/>
                  </a:lnTo>
                  <a:close/>
                </a:path>
                <a:path w="2448560" h="2448559">
                  <a:moveTo>
                    <a:pt x="2122170" y="2122170"/>
                  </a:moveTo>
                  <a:lnTo>
                    <a:pt x="2086610" y="2122170"/>
                  </a:lnTo>
                  <a:lnTo>
                    <a:pt x="2089150" y="2124710"/>
                  </a:lnTo>
                  <a:lnTo>
                    <a:pt x="2124710" y="2124710"/>
                  </a:lnTo>
                  <a:lnTo>
                    <a:pt x="2122170" y="2122170"/>
                  </a:lnTo>
                  <a:close/>
                </a:path>
                <a:path w="2448560" h="2448559">
                  <a:moveTo>
                    <a:pt x="2119630" y="2119630"/>
                  </a:moveTo>
                  <a:lnTo>
                    <a:pt x="2084070" y="2119630"/>
                  </a:lnTo>
                  <a:lnTo>
                    <a:pt x="2085339" y="2120899"/>
                  </a:lnTo>
                  <a:lnTo>
                    <a:pt x="2120900" y="2120899"/>
                  </a:lnTo>
                  <a:lnTo>
                    <a:pt x="2119630" y="2119630"/>
                  </a:lnTo>
                  <a:close/>
                </a:path>
                <a:path w="2448560" h="2448559">
                  <a:moveTo>
                    <a:pt x="2115820" y="2115820"/>
                  </a:moveTo>
                  <a:lnTo>
                    <a:pt x="2080260" y="2115820"/>
                  </a:lnTo>
                  <a:lnTo>
                    <a:pt x="2082800" y="2118360"/>
                  </a:lnTo>
                  <a:lnTo>
                    <a:pt x="2118360" y="2118360"/>
                  </a:lnTo>
                  <a:lnTo>
                    <a:pt x="2115820" y="2115820"/>
                  </a:lnTo>
                  <a:close/>
                </a:path>
                <a:path w="2448560" h="2448559">
                  <a:moveTo>
                    <a:pt x="2113280" y="2113279"/>
                  </a:moveTo>
                  <a:lnTo>
                    <a:pt x="2077720" y="2113279"/>
                  </a:lnTo>
                  <a:lnTo>
                    <a:pt x="2078990" y="2114550"/>
                  </a:lnTo>
                  <a:lnTo>
                    <a:pt x="2114550" y="2114550"/>
                  </a:lnTo>
                  <a:lnTo>
                    <a:pt x="2113280" y="2113279"/>
                  </a:lnTo>
                  <a:close/>
                </a:path>
                <a:path w="2448560" h="2448559">
                  <a:moveTo>
                    <a:pt x="2109470" y="2109470"/>
                  </a:moveTo>
                  <a:lnTo>
                    <a:pt x="2073910" y="2109470"/>
                  </a:lnTo>
                  <a:lnTo>
                    <a:pt x="2076450" y="2112010"/>
                  </a:lnTo>
                  <a:lnTo>
                    <a:pt x="2112010" y="2112010"/>
                  </a:lnTo>
                  <a:lnTo>
                    <a:pt x="2109470" y="2109470"/>
                  </a:lnTo>
                  <a:close/>
                </a:path>
                <a:path w="2448560" h="2448559">
                  <a:moveTo>
                    <a:pt x="2106930" y="2106929"/>
                  </a:moveTo>
                  <a:lnTo>
                    <a:pt x="2071370" y="2106929"/>
                  </a:lnTo>
                  <a:lnTo>
                    <a:pt x="2072639" y="2108200"/>
                  </a:lnTo>
                  <a:lnTo>
                    <a:pt x="2108200" y="2108200"/>
                  </a:lnTo>
                  <a:lnTo>
                    <a:pt x="2106930" y="2106929"/>
                  </a:lnTo>
                  <a:close/>
                </a:path>
                <a:path w="2448560" h="2448559">
                  <a:moveTo>
                    <a:pt x="2103120" y="2103120"/>
                  </a:moveTo>
                  <a:lnTo>
                    <a:pt x="2067559" y="2103120"/>
                  </a:lnTo>
                  <a:lnTo>
                    <a:pt x="2070100" y="2105660"/>
                  </a:lnTo>
                  <a:lnTo>
                    <a:pt x="2105660" y="2105660"/>
                  </a:lnTo>
                  <a:lnTo>
                    <a:pt x="2103120" y="2103120"/>
                  </a:lnTo>
                  <a:close/>
                </a:path>
                <a:path w="2448560" h="2448559">
                  <a:moveTo>
                    <a:pt x="2100580" y="2100580"/>
                  </a:moveTo>
                  <a:lnTo>
                    <a:pt x="2065020" y="2100580"/>
                  </a:lnTo>
                  <a:lnTo>
                    <a:pt x="2066289" y="2101850"/>
                  </a:lnTo>
                  <a:lnTo>
                    <a:pt x="2101850" y="2101850"/>
                  </a:lnTo>
                  <a:lnTo>
                    <a:pt x="2100580" y="2100580"/>
                  </a:lnTo>
                  <a:close/>
                </a:path>
                <a:path w="2448560" h="2448559">
                  <a:moveTo>
                    <a:pt x="2096770" y="2096770"/>
                  </a:moveTo>
                  <a:lnTo>
                    <a:pt x="2061210" y="2096770"/>
                  </a:lnTo>
                  <a:lnTo>
                    <a:pt x="2063750" y="2099310"/>
                  </a:lnTo>
                  <a:lnTo>
                    <a:pt x="2099310" y="2099310"/>
                  </a:lnTo>
                  <a:lnTo>
                    <a:pt x="2096770" y="2096770"/>
                  </a:lnTo>
                  <a:close/>
                </a:path>
                <a:path w="2448560" h="2448559">
                  <a:moveTo>
                    <a:pt x="2094230" y="2094229"/>
                  </a:moveTo>
                  <a:lnTo>
                    <a:pt x="2058670" y="2094229"/>
                  </a:lnTo>
                  <a:lnTo>
                    <a:pt x="2059939" y="2095500"/>
                  </a:lnTo>
                  <a:lnTo>
                    <a:pt x="2095500" y="2095500"/>
                  </a:lnTo>
                  <a:lnTo>
                    <a:pt x="2094230" y="2094229"/>
                  </a:lnTo>
                  <a:close/>
                </a:path>
                <a:path w="2448560" h="2448559">
                  <a:moveTo>
                    <a:pt x="2087880" y="2087879"/>
                  </a:moveTo>
                  <a:lnTo>
                    <a:pt x="2052320" y="2087879"/>
                  </a:lnTo>
                  <a:lnTo>
                    <a:pt x="2057400" y="2092960"/>
                  </a:lnTo>
                  <a:lnTo>
                    <a:pt x="2092960" y="2092960"/>
                  </a:lnTo>
                  <a:lnTo>
                    <a:pt x="2087880" y="2087879"/>
                  </a:lnTo>
                  <a:close/>
                </a:path>
                <a:path w="2448560" h="2448559">
                  <a:moveTo>
                    <a:pt x="2081529" y="2081529"/>
                  </a:moveTo>
                  <a:lnTo>
                    <a:pt x="2045970" y="2081529"/>
                  </a:lnTo>
                  <a:lnTo>
                    <a:pt x="2051050" y="2086610"/>
                  </a:lnTo>
                  <a:lnTo>
                    <a:pt x="2086610" y="2086610"/>
                  </a:lnTo>
                  <a:lnTo>
                    <a:pt x="2081529" y="2081529"/>
                  </a:lnTo>
                  <a:close/>
                </a:path>
                <a:path w="2448560" h="2448559">
                  <a:moveTo>
                    <a:pt x="2075180" y="2075180"/>
                  </a:moveTo>
                  <a:lnTo>
                    <a:pt x="2039620" y="2075180"/>
                  </a:lnTo>
                  <a:lnTo>
                    <a:pt x="2044700" y="2080260"/>
                  </a:lnTo>
                  <a:lnTo>
                    <a:pt x="2080260" y="2080260"/>
                  </a:lnTo>
                  <a:lnTo>
                    <a:pt x="2075180" y="2075180"/>
                  </a:lnTo>
                  <a:close/>
                </a:path>
                <a:path w="2448560" h="2448559">
                  <a:moveTo>
                    <a:pt x="2068830" y="2068829"/>
                  </a:moveTo>
                  <a:lnTo>
                    <a:pt x="2033270" y="2068829"/>
                  </a:lnTo>
                  <a:lnTo>
                    <a:pt x="2038350" y="2073909"/>
                  </a:lnTo>
                  <a:lnTo>
                    <a:pt x="2073909" y="2073909"/>
                  </a:lnTo>
                  <a:lnTo>
                    <a:pt x="2068830" y="2068829"/>
                  </a:lnTo>
                  <a:close/>
                </a:path>
                <a:path w="2448560" h="2448559">
                  <a:moveTo>
                    <a:pt x="2062480" y="2062479"/>
                  </a:moveTo>
                  <a:lnTo>
                    <a:pt x="2026919" y="2062479"/>
                  </a:lnTo>
                  <a:lnTo>
                    <a:pt x="2032000" y="2067560"/>
                  </a:lnTo>
                  <a:lnTo>
                    <a:pt x="2067560" y="2067560"/>
                  </a:lnTo>
                  <a:lnTo>
                    <a:pt x="2062480" y="2062479"/>
                  </a:lnTo>
                  <a:close/>
                </a:path>
                <a:path w="2448560" h="2448559">
                  <a:moveTo>
                    <a:pt x="2056130" y="2056129"/>
                  </a:moveTo>
                  <a:lnTo>
                    <a:pt x="2020569" y="2056129"/>
                  </a:lnTo>
                  <a:lnTo>
                    <a:pt x="2025650" y="2061210"/>
                  </a:lnTo>
                  <a:lnTo>
                    <a:pt x="2061210" y="2061210"/>
                  </a:lnTo>
                  <a:lnTo>
                    <a:pt x="2056130" y="2056129"/>
                  </a:lnTo>
                  <a:close/>
                </a:path>
                <a:path w="2448560" h="2448559">
                  <a:moveTo>
                    <a:pt x="2049780" y="2049779"/>
                  </a:moveTo>
                  <a:lnTo>
                    <a:pt x="2014220" y="2049779"/>
                  </a:lnTo>
                  <a:lnTo>
                    <a:pt x="2019300" y="2054860"/>
                  </a:lnTo>
                  <a:lnTo>
                    <a:pt x="2054860" y="2054860"/>
                  </a:lnTo>
                  <a:lnTo>
                    <a:pt x="2049780" y="2049779"/>
                  </a:lnTo>
                  <a:close/>
                </a:path>
                <a:path w="2448560" h="2448559">
                  <a:moveTo>
                    <a:pt x="2044700" y="2044700"/>
                  </a:moveTo>
                  <a:lnTo>
                    <a:pt x="2009140" y="2044700"/>
                  </a:lnTo>
                  <a:lnTo>
                    <a:pt x="2012950" y="2048509"/>
                  </a:lnTo>
                  <a:lnTo>
                    <a:pt x="2048510" y="2048509"/>
                  </a:lnTo>
                  <a:lnTo>
                    <a:pt x="2044700" y="2044700"/>
                  </a:lnTo>
                  <a:close/>
                </a:path>
                <a:path w="2448560" h="2448559">
                  <a:moveTo>
                    <a:pt x="2038350" y="2038350"/>
                  </a:moveTo>
                  <a:lnTo>
                    <a:pt x="2002790" y="2038350"/>
                  </a:lnTo>
                  <a:lnTo>
                    <a:pt x="2007870" y="2043430"/>
                  </a:lnTo>
                  <a:lnTo>
                    <a:pt x="2043430" y="2043430"/>
                  </a:lnTo>
                  <a:lnTo>
                    <a:pt x="2038350" y="2038350"/>
                  </a:lnTo>
                  <a:close/>
                </a:path>
                <a:path w="2448560" h="2448559">
                  <a:moveTo>
                    <a:pt x="2032000" y="2031999"/>
                  </a:moveTo>
                  <a:lnTo>
                    <a:pt x="1996439" y="2031999"/>
                  </a:lnTo>
                  <a:lnTo>
                    <a:pt x="2001520" y="2037080"/>
                  </a:lnTo>
                  <a:lnTo>
                    <a:pt x="2037080" y="2037080"/>
                  </a:lnTo>
                  <a:lnTo>
                    <a:pt x="2032000" y="2031999"/>
                  </a:lnTo>
                  <a:close/>
                </a:path>
                <a:path w="2448560" h="2448559">
                  <a:moveTo>
                    <a:pt x="2025650" y="2025650"/>
                  </a:moveTo>
                  <a:lnTo>
                    <a:pt x="1990089" y="2025650"/>
                  </a:lnTo>
                  <a:lnTo>
                    <a:pt x="1995170" y="2030729"/>
                  </a:lnTo>
                  <a:lnTo>
                    <a:pt x="2030730" y="2030729"/>
                  </a:lnTo>
                  <a:lnTo>
                    <a:pt x="2025650" y="2025650"/>
                  </a:lnTo>
                  <a:close/>
                </a:path>
                <a:path w="2448560" h="2448559">
                  <a:moveTo>
                    <a:pt x="2019300" y="2019300"/>
                  </a:moveTo>
                  <a:lnTo>
                    <a:pt x="1983740" y="2019300"/>
                  </a:lnTo>
                  <a:lnTo>
                    <a:pt x="1988820" y="2024379"/>
                  </a:lnTo>
                  <a:lnTo>
                    <a:pt x="2024380" y="2024379"/>
                  </a:lnTo>
                  <a:lnTo>
                    <a:pt x="2019300" y="2019300"/>
                  </a:lnTo>
                  <a:close/>
                </a:path>
                <a:path w="2448560" h="2448559">
                  <a:moveTo>
                    <a:pt x="2012950" y="2012950"/>
                  </a:moveTo>
                  <a:lnTo>
                    <a:pt x="1977389" y="2012950"/>
                  </a:lnTo>
                  <a:lnTo>
                    <a:pt x="1982469" y="2018029"/>
                  </a:lnTo>
                  <a:lnTo>
                    <a:pt x="2018030" y="2018029"/>
                  </a:lnTo>
                  <a:lnTo>
                    <a:pt x="2012950" y="2012950"/>
                  </a:lnTo>
                  <a:close/>
                </a:path>
                <a:path w="2448560" h="2448559">
                  <a:moveTo>
                    <a:pt x="2006600" y="2006600"/>
                  </a:moveTo>
                  <a:lnTo>
                    <a:pt x="1971039" y="2006600"/>
                  </a:lnTo>
                  <a:lnTo>
                    <a:pt x="1976120" y="2011680"/>
                  </a:lnTo>
                  <a:lnTo>
                    <a:pt x="2011680" y="2011680"/>
                  </a:lnTo>
                  <a:lnTo>
                    <a:pt x="2006600" y="2006600"/>
                  </a:lnTo>
                  <a:close/>
                </a:path>
                <a:path w="2448560" h="2448559">
                  <a:moveTo>
                    <a:pt x="2000250" y="2000250"/>
                  </a:moveTo>
                  <a:lnTo>
                    <a:pt x="1964689" y="2000250"/>
                  </a:lnTo>
                  <a:lnTo>
                    <a:pt x="1969770" y="2005329"/>
                  </a:lnTo>
                  <a:lnTo>
                    <a:pt x="2005330" y="2005329"/>
                  </a:lnTo>
                  <a:lnTo>
                    <a:pt x="2000250" y="2000250"/>
                  </a:lnTo>
                  <a:close/>
                </a:path>
                <a:path w="2448560" h="2448559">
                  <a:moveTo>
                    <a:pt x="1993900" y="1993900"/>
                  </a:moveTo>
                  <a:lnTo>
                    <a:pt x="1958339" y="1993900"/>
                  </a:lnTo>
                  <a:lnTo>
                    <a:pt x="1963420" y="1998979"/>
                  </a:lnTo>
                  <a:lnTo>
                    <a:pt x="1998980" y="1998979"/>
                  </a:lnTo>
                  <a:lnTo>
                    <a:pt x="1993900" y="1993900"/>
                  </a:lnTo>
                  <a:close/>
                </a:path>
                <a:path w="2448560" h="2448559">
                  <a:moveTo>
                    <a:pt x="1987550" y="1987550"/>
                  </a:moveTo>
                  <a:lnTo>
                    <a:pt x="1951990" y="1987550"/>
                  </a:lnTo>
                  <a:lnTo>
                    <a:pt x="1957070" y="1992629"/>
                  </a:lnTo>
                  <a:lnTo>
                    <a:pt x="1992629" y="1992629"/>
                  </a:lnTo>
                  <a:lnTo>
                    <a:pt x="1987550" y="1987550"/>
                  </a:lnTo>
                  <a:close/>
                </a:path>
                <a:path w="2448560" h="2448559">
                  <a:moveTo>
                    <a:pt x="1981200" y="1981200"/>
                  </a:moveTo>
                  <a:lnTo>
                    <a:pt x="1945640" y="1981200"/>
                  </a:lnTo>
                  <a:lnTo>
                    <a:pt x="1950720" y="1986280"/>
                  </a:lnTo>
                  <a:lnTo>
                    <a:pt x="1986280" y="1986280"/>
                  </a:lnTo>
                  <a:lnTo>
                    <a:pt x="1981200" y="1981200"/>
                  </a:lnTo>
                  <a:close/>
                </a:path>
                <a:path w="2448560" h="2448559">
                  <a:moveTo>
                    <a:pt x="1974850" y="1974850"/>
                  </a:moveTo>
                  <a:lnTo>
                    <a:pt x="1939289" y="1974850"/>
                  </a:lnTo>
                  <a:lnTo>
                    <a:pt x="1944370" y="1979930"/>
                  </a:lnTo>
                  <a:lnTo>
                    <a:pt x="1979930" y="1979930"/>
                  </a:lnTo>
                  <a:lnTo>
                    <a:pt x="1974850" y="1974850"/>
                  </a:lnTo>
                  <a:close/>
                </a:path>
                <a:path w="2448560" h="2448559">
                  <a:moveTo>
                    <a:pt x="1968500" y="1968500"/>
                  </a:moveTo>
                  <a:lnTo>
                    <a:pt x="1932939" y="1968500"/>
                  </a:lnTo>
                  <a:lnTo>
                    <a:pt x="1938020" y="1973580"/>
                  </a:lnTo>
                  <a:lnTo>
                    <a:pt x="1973580" y="1973580"/>
                  </a:lnTo>
                  <a:lnTo>
                    <a:pt x="1968500" y="1968500"/>
                  </a:lnTo>
                  <a:close/>
                </a:path>
                <a:path w="2448560" h="2448559">
                  <a:moveTo>
                    <a:pt x="1962150" y="1962150"/>
                  </a:moveTo>
                  <a:lnTo>
                    <a:pt x="1926589" y="1962150"/>
                  </a:lnTo>
                  <a:lnTo>
                    <a:pt x="1931670" y="1967229"/>
                  </a:lnTo>
                  <a:lnTo>
                    <a:pt x="1967230" y="1967229"/>
                  </a:lnTo>
                  <a:lnTo>
                    <a:pt x="1962150" y="1962150"/>
                  </a:lnTo>
                  <a:close/>
                </a:path>
                <a:path w="2448560" h="2448559">
                  <a:moveTo>
                    <a:pt x="1955800" y="1955800"/>
                  </a:moveTo>
                  <a:lnTo>
                    <a:pt x="1920239" y="1955800"/>
                  </a:lnTo>
                  <a:lnTo>
                    <a:pt x="1925320" y="1960880"/>
                  </a:lnTo>
                  <a:lnTo>
                    <a:pt x="1960880" y="1960880"/>
                  </a:lnTo>
                  <a:lnTo>
                    <a:pt x="1955800" y="1955800"/>
                  </a:lnTo>
                  <a:close/>
                </a:path>
                <a:path w="2448560" h="2448559">
                  <a:moveTo>
                    <a:pt x="1949450" y="1949450"/>
                  </a:moveTo>
                  <a:lnTo>
                    <a:pt x="1913889" y="1949450"/>
                  </a:lnTo>
                  <a:lnTo>
                    <a:pt x="1918970" y="1954530"/>
                  </a:lnTo>
                  <a:lnTo>
                    <a:pt x="1954530" y="1954530"/>
                  </a:lnTo>
                  <a:lnTo>
                    <a:pt x="1949450" y="1949450"/>
                  </a:lnTo>
                  <a:close/>
                </a:path>
                <a:path w="2448560" h="2448559">
                  <a:moveTo>
                    <a:pt x="1943100" y="1943100"/>
                  </a:moveTo>
                  <a:lnTo>
                    <a:pt x="1907540" y="1943100"/>
                  </a:lnTo>
                  <a:lnTo>
                    <a:pt x="1912620" y="1948180"/>
                  </a:lnTo>
                  <a:lnTo>
                    <a:pt x="1948180" y="1948180"/>
                  </a:lnTo>
                  <a:lnTo>
                    <a:pt x="1943100" y="1943100"/>
                  </a:lnTo>
                  <a:close/>
                </a:path>
                <a:path w="2448560" h="2448559">
                  <a:moveTo>
                    <a:pt x="1936750" y="1936750"/>
                  </a:moveTo>
                  <a:lnTo>
                    <a:pt x="1901189" y="1936750"/>
                  </a:lnTo>
                  <a:lnTo>
                    <a:pt x="1906270" y="1941829"/>
                  </a:lnTo>
                  <a:lnTo>
                    <a:pt x="1941830" y="1941829"/>
                  </a:lnTo>
                  <a:lnTo>
                    <a:pt x="1936750" y="1936750"/>
                  </a:lnTo>
                  <a:close/>
                </a:path>
                <a:path w="2448560" h="2448559">
                  <a:moveTo>
                    <a:pt x="1930400" y="1930400"/>
                  </a:moveTo>
                  <a:lnTo>
                    <a:pt x="1894839" y="1930400"/>
                  </a:lnTo>
                  <a:lnTo>
                    <a:pt x="1899920" y="1935479"/>
                  </a:lnTo>
                  <a:lnTo>
                    <a:pt x="1935480" y="1935479"/>
                  </a:lnTo>
                  <a:lnTo>
                    <a:pt x="1930400" y="1930400"/>
                  </a:lnTo>
                  <a:close/>
                </a:path>
                <a:path w="2448560" h="2448559">
                  <a:moveTo>
                    <a:pt x="1924050" y="1924050"/>
                  </a:moveTo>
                  <a:lnTo>
                    <a:pt x="1888489" y="1924050"/>
                  </a:lnTo>
                  <a:lnTo>
                    <a:pt x="1893570" y="1929129"/>
                  </a:lnTo>
                  <a:lnTo>
                    <a:pt x="1929130" y="1929129"/>
                  </a:lnTo>
                  <a:lnTo>
                    <a:pt x="1924050" y="1924050"/>
                  </a:lnTo>
                  <a:close/>
                </a:path>
                <a:path w="2448560" h="2448559">
                  <a:moveTo>
                    <a:pt x="1917700" y="1917700"/>
                  </a:moveTo>
                  <a:lnTo>
                    <a:pt x="1882139" y="1917700"/>
                  </a:lnTo>
                  <a:lnTo>
                    <a:pt x="1887220" y="1922780"/>
                  </a:lnTo>
                  <a:lnTo>
                    <a:pt x="1922780" y="1922780"/>
                  </a:lnTo>
                  <a:lnTo>
                    <a:pt x="1917700" y="1917700"/>
                  </a:lnTo>
                  <a:close/>
                </a:path>
                <a:path w="2448560" h="2448559">
                  <a:moveTo>
                    <a:pt x="1911350" y="1911350"/>
                  </a:moveTo>
                  <a:lnTo>
                    <a:pt x="1875789" y="1911350"/>
                  </a:lnTo>
                  <a:lnTo>
                    <a:pt x="1880869" y="1916429"/>
                  </a:lnTo>
                  <a:lnTo>
                    <a:pt x="1916430" y="1916429"/>
                  </a:lnTo>
                  <a:lnTo>
                    <a:pt x="1911350" y="1911350"/>
                  </a:lnTo>
                  <a:close/>
                </a:path>
                <a:path w="2448560" h="2448559">
                  <a:moveTo>
                    <a:pt x="1905000" y="1905000"/>
                  </a:moveTo>
                  <a:lnTo>
                    <a:pt x="1869439" y="1905000"/>
                  </a:lnTo>
                  <a:lnTo>
                    <a:pt x="1874520" y="1910080"/>
                  </a:lnTo>
                  <a:lnTo>
                    <a:pt x="1910080" y="1910080"/>
                  </a:lnTo>
                  <a:lnTo>
                    <a:pt x="1905000" y="1905000"/>
                  </a:lnTo>
                  <a:close/>
                </a:path>
                <a:path w="2448560" h="2448559">
                  <a:moveTo>
                    <a:pt x="1898650" y="1898650"/>
                  </a:moveTo>
                  <a:lnTo>
                    <a:pt x="1863089" y="1898650"/>
                  </a:lnTo>
                  <a:lnTo>
                    <a:pt x="1868170" y="1903730"/>
                  </a:lnTo>
                  <a:lnTo>
                    <a:pt x="1903730" y="1903730"/>
                  </a:lnTo>
                  <a:lnTo>
                    <a:pt x="1898650" y="1898650"/>
                  </a:lnTo>
                  <a:close/>
                </a:path>
                <a:path w="2448560" h="2448559">
                  <a:moveTo>
                    <a:pt x="1892300" y="1892300"/>
                  </a:moveTo>
                  <a:lnTo>
                    <a:pt x="1856739" y="1892300"/>
                  </a:lnTo>
                  <a:lnTo>
                    <a:pt x="1861820" y="1897380"/>
                  </a:lnTo>
                  <a:lnTo>
                    <a:pt x="1897380" y="1897380"/>
                  </a:lnTo>
                  <a:lnTo>
                    <a:pt x="1892300" y="1892300"/>
                  </a:lnTo>
                  <a:close/>
                </a:path>
                <a:path w="2448560" h="2448559">
                  <a:moveTo>
                    <a:pt x="1885950" y="1885950"/>
                  </a:moveTo>
                  <a:lnTo>
                    <a:pt x="1850390" y="1885950"/>
                  </a:lnTo>
                  <a:lnTo>
                    <a:pt x="1855470" y="1891030"/>
                  </a:lnTo>
                  <a:lnTo>
                    <a:pt x="1891030" y="1891030"/>
                  </a:lnTo>
                  <a:lnTo>
                    <a:pt x="1885950" y="1885950"/>
                  </a:lnTo>
                  <a:close/>
                </a:path>
                <a:path w="2448560" h="2448559">
                  <a:moveTo>
                    <a:pt x="1879600" y="1879600"/>
                  </a:moveTo>
                  <a:lnTo>
                    <a:pt x="1844039" y="1879600"/>
                  </a:lnTo>
                  <a:lnTo>
                    <a:pt x="1849120" y="1884679"/>
                  </a:lnTo>
                  <a:lnTo>
                    <a:pt x="1884680" y="1884679"/>
                  </a:lnTo>
                  <a:lnTo>
                    <a:pt x="1879600" y="1879600"/>
                  </a:lnTo>
                  <a:close/>
                </a:path>
                <a:path w="2448560" h="2448559">
                  <a:moveTo>
                    <a:pt x="1873250" y="1873250"/>
                  </a:moveTo>
                  <a:lnTo>
                    <a:pt x="1837689" y="1873250"/>
                  </a:lnTo>
                  <a:lnTo>
                    <a:pt x="1842770" y="1878329"/>
                  </a:lnTo>
                  <a:lnTo>
                    <a:pt x="1878330" y="1878329"/>
                  </a:lnTo>
                  <a:lnTo>
                    <a:pt x="1873250" y="1873250"/>
                  </a:lnTo>
                  <a:close/>
                </a:path>
                <a:path w="2448560" h="2448559">
                  <a:moveTo>
                    <a:pt x="1866900" y="1866900"/>
                  </a:moveTo>
                  <a:lnTo>
                    <a:pt x="1831339" y="1866900"/>
                  </a:lnTo>
                  <a:lnTo>
                    <a:pt x="1836420" y="1871980"/>
                  </a:lnTo>
                  <a:lnTo>
                    <a:pt x="1871980" y="1871980"/>
                  </a:lnTo>
                  <a:lnTo>
                    <a:pt x="1866900" y="1866900"/>
                  </a:lnTo>
                  <a:close/>
                </a:path>
                <a:path w="2448560" h="2448559">
                  <a:moveTo>
                    <a:pt x="1860550" y="1860550"/>
                  </a:moveTo>
                  <a:lnTo>
                    <a:pt x="1824989" y="1860550"/>
                  </a:lnTo>
                  <a:lnTo>
                    <a:pt x="1830070" y="1865630"/>
                  </a:lnTo>
                  <a:lnTo>
                    <a:pt x="1865630" y="1865630"/>
                  </a:lnTo>
                  <a:lnTo>
                    <a:pt x="1860550" y="1860550"/>
                  </a:lnTo>
                  <a:close/>
                </a:path>
                <a:path w="2448560" h="2448559">
                  <a:moveTo>
                    <a:pt x="1854200" y="1854200"/>
                  </a:moveTo>
                  <a:lnTo>
                    <a:pt x="1818639" y="1854200"/>
                  </a:lnTo>
                  <a:lnTo>
                    <a:pt x="1823720" y="1859280"/>
                  </a:lnTo>
                  <a:lnTo>
                    <a:pt x="1859280" y="1859280"/>
                  </a:lnTo>
                  <a:lnTo>
                    <a:pt x="1854200" y="1854200"/>
                  </a:lnTo>
                  <a:close/>
                </a:path>
                <a:path w="2448560" h="2448559">
                  <a:moveTo>
                    <a:pt x="1847850" y="1847850"/>
                  </a:moveTo>
                  <a:lnTo>
                    <a:pt x="1812289" y="1847850"/>
                  </a:lnTo>
                  <a:lnTo>
                    <a:pt x="1817370" y="1852929"/>
                  </a:lnTo>
                  <a:lnTo>
                    <a:pt x="1852930" y="1852929"/>
                  </a:lnTo>
                  <a:lnTo>
                    <a:pt x="1847850" y="1847850"/>
                  </a:lnTo>
                  <a:close/>
                </a:path>
                <a:path w="2448560" h="2448559">
                  <a:moveTo>
                    <a:pt x="1639570" y="1639570"/>
                  </a:moveTo>
                  <a:lnTo>
                    <a:pt x="1604010" y="1639570"/>
                  </a:lnTo>
                  <a:lnTo>
                    <a:pt x="1811020" y="1846580"/>
                  </a:lnTo>
                  <a:lnTo>
                    <a:pt x="1846580" y="1846580"/>
                  </a:lnTo>
                  <a:lnTo>
                    <a:pt x="1639570" y="1639570"/>
                  </a:lnTo>
                  <a:close/>
                </a:path>
              </a:pathLst>
            </a:custGeom>
            <a:solidFill>
              <a:srgbClr val="EDED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0" y="4370070"/>
              <a:ext cx="2482850" cy="2482850"/>
            </a:xfrm>
            <a:custGeom>
              <a:avLst/>
              <a:gdLst/>
              <a:ahLst/>
              <a:cxnLst/>
              <a:rect l="l" t="t" r="r" b="b"/>
              <a:pathLst>
                <a:path w="2482850" h="2482850">
                  <a:moveTo>
                    <a:pt x="0" y="0"/>
                  </a:moveTo>
                  <a:lnTo>
                    <a:pt x="0" y="1269"/>
                  </a:lnTo>
                  <a:lnTo>
                    <a:pt x="1269" y="1269"/>
                  </a:lnTo>
                  <a:lnTo>
                    <a:pt x="0" y="0"/>
                  </a:lnTo>
                  <a:close/>
                </a:path>
                <a:path w="2482850" h="2482850">
                  <a:moveTo>
                    <a:pt x="1270" y="1270"/>
                  </a:moveTo>
                  <a:lnTo>
                    <a:pt x="0" y="1270"/>
                  </a:lnTo>
                  <a:lnTo>
                    <a:pt x="0" y="7619"/>
                  </a:lnTo>
                  <a:lnTo>
                    <a:pt x="7619" y="7619"/>
                  </a:lnTo>
                  <a:lnTo>
                    <a:pt x="1270" y="1270"/>
                  </a:lnTo>
                  <a:close/>
                </a:path>
                <a:path w="2482850" h="2482850">
                  <a:moveTo>
                    <a:pt x="7620" y="7620"/>
                  </a:moveTo>
                  <a:lnTo>
                    <a:pt x="0" y="7620"/>
                  </a:lnTo>
                  <a:lnTo>
                    <a:pt x="0" y="13970"/>
                  </a:lnTo>
                  <a:lnTo>
                    <a:pt x="13970" y="13970"/>
                  </a:lnTo>
                  <a:lnTo>
                    <a:pt x="7620" y="7620"/>
                  </a:lnTo>
                  <a:close/>
                </a:path>
                <a:path w="2482850" h="2482850">
                  <a:moveTo>
                    <a:pt x="13970" y="13970"/>
                  </a:moveTo>
                  <a:lnTo>
                    <a:pt x="0" y="13970"/>
                  </a:lnTo>
                  <a:lnTo>
                    <a:pt x="0" y="20319"/>
                  </a:lnTo>
                  <a:lnTo>
                    <a:pt x="20319" y="20319"/>
                  </a:lnTo>
                  <a:lnTo>
                    <a:pt x="13970" y="13970"/>
                  </a:lnTo>
                  <a:close/>
                </a:path>
                <a:path w="2482850" h="2482850">
                  <a:moveTo>
                    <a:pt x="20320" y="20320"/>
                  </a:moveTo>
                  <a:lnTo>
                    <a:pt x="0" y="20320"/>
                  </a:lnTo>
                  <a:lnTo>
                    <a:pt x="0" y="26669"/>
                  </a:lnTo>
                  <a:lnTo>
                    <a:pt x="26669" y="26669"/>
                  </a:lnTo>
                  <a:lnTo>
                    <a:pt x="20320" y="20320"/>
                  </a:lnTo>
                  <a:close/>
                </a:path>
                <a:path w="2482850" h="2482850">
                  <a:moveTo>
                    <a:pt x="26670" y="26670"/>
                  </a:moveTo>
                  <a:lnTo>
                    <a:pt x="0" y="26670"/>
                  </a:lnTo>
                  <a:lnTo>
                    <a:pt x="0" y="33019"/>
                  </a:lnTo>
                  <a:lnTo>
                    <a:pt x="33019" y="33019"/>
                  </a:lnTo>
                  <a:lnTo>
                    <a:pt x="26670" y="26670"/>
                  </a:lnTo>
                  <a:close/>
                </a:path>
                <a:path w="2482850" h="2482850">
                  <a:moveTo>
                    <a:pt x="33020" y="33020"/>
                  </a:moveTo>
                  <a:lnTo>
                    <a:pt x="0" y="33020"/>
                  </a:lnTo>
                  <a:lnTo>
                    <a:pt x="0" y="34289"/>
                  </a:lnTo>
                  <a:lnTo>
                    <a:pt x="5079" y="39369"/>
                  </a:lnTo>
                  <a:lnTo>
                    <a:pt x="39369" y="39369"/>
                  </a:lnTo>
                  <a:lnTo>
                    <a:pt x="33020" y="33020"/>
                  </a:lnTo>
                  <a:close/>
                </a:path>
                <a:path w="2482850" h="2482850">
                  <a:moveTo>
                    <a:pt x="39370" y="39370"/>
                  </a:moveTo>
                  <a:lnTo>
                    <a:pt x="5080" y="39370"/>
                  </a:lnTo>
                  <a:lnTo>
                    <a:pt x="11430" y="45719"/>
                  </a:lnTo>
                  <a:lnTo>
                    <a:pt x="45720" y="45719"/>
                  </a:lnTo>
                  <a:lnTo>
                    <a:pt x="39370" y="39370"/>
                  </a:lnTo>
                  <a:close/>
                </a:path>
                <a:path w="2482850" h="2482850">
                  <a:moveTo>
                    <a:pt x="45720" y="45720"/>
                  </a:moveTo>
                  <a:lnTo>
                    <a:pt x="11430" y="45720"/>
                  </a:lnTo>
                  <a:lnTo>
                    <a:pt x="17779" y="52069"/>
                  </a:lnTo>
                  <a:lnTo>
                    <a:pt x="52069" y="52069"/>
                  </a:lnTo>
                  <a:lnTo>
                    <a:pt x="45720" y="45720"/>
                  </a:lnTo>
                  <a:close/>
                </a:path>
                <a:path w="2482850" h="2482850">
                  <a:moveTo>
                    <a:pt x="52070" y="52070"/>
                  </a:moveTo>
                  <a:lnTo>
                    <a:pt x="17780" y="52070"/>
                  </a:lnTo>
                  <a:lnTo>
                    <a:pt x="24130" y="58419"/>
                  </a:lnTo>
                  <a:lnTo>
                    <a:pt x="58420" y="58419"/>
                  </a:lnTo>
                  <a:lnTo>
                    <a:pt x="52070" y="52070"/>
                  </a:lnTo>
                  <a:close/>
                </a:path>
                <a:path w="2482850" h="2482850">
                  <a:moveTo>
                    <a:pt x="58420" y="58420"/>
                  </a:moveTo>
                  <a:lnTo>
                    <a:pt x="24130" y="58420"/>
                  </a:lnTo>
                  <a:lnTo>
                    <a:pt x="30479" y="64769"/>
                  </a:lnTo>
                  <a:lnTo>
                    <a:pt x="64769" y="64769"/>
                  </a:lnTo>
                  <a:lnTo>
                    <a:pt x="58420" y="58420"/>
                  </a:lnTo>
                  <a:close/>
                </a:path>
                <a:path w="2482850" h="2482850">
                  <a:moveTo>
                    <a:pt x="64770" y="64770"/>
                  </a:moveTo>
                  <a:lnTo>
                    <a:pt x="30480" y="64770"/>
                  </a:lnTo>
                  <a:lnTo>
                    <a:pt x="36829" y="71119"/>
                  </a:lnTo>
                  <a:lnTo>
                    <a:pt x="71119" y="71119"/>
                  </a:lnTo>
                  <a:lnTo>
                    <a:pt x="64770" y="64770"/>
                  </a:lnTo>
                  <a:close/>
                </a:path>
                <a:path w="2482850" h="2482850">
                  <a:moveTo>
                    <a:pt x="71120" y="71120"/>
                  </a:moveTo>
                  <a:lnTo>
                    <a:pt x="36830" y="71120"/>
                  </a:lnTo>
                  <a:lnTo>
                    <a:pt x="43179" y="77469"/>
                  </a:lnTo>
                  <a:lnTo>
                    <a:pt x="77469" y="77469"/>
                  </a:lnTo>
                  <a:lnTo>
                    <a:pt x="71120" y="71120"/>
                  </a:lnTo>
                  <a:close/>
                </a:path>
                <a:path w="2482850" h="2482850">
                  <a:moveTo>
                    <a:pt x="77470" y="77470"/>
                  </a:moveTo>
                  <a:lnTo>
                    <a:pt x="43180" y="77470"/>
                  </a:lnTo>
                  <a:lnTo>
                    <a:pt x="49529" y="83819"/>
                  </a:lnTo>
                  <a:lnTo>
                    <a:pt x="83819" y="83819"/>
                  </a:lnTo>
                  <a:lnTo>
                    <a:pt x="77470" y="77470"/>
                  </a:lnTo>
                  <a:close/>
                </a:path>
                <a:path w="2482850" h="2482850">
                  <a:moveTo>
                    <a:pt x="83820" y="83820"/>
                  </a:moveTo>
                  <a:lnTo>
                    <a:pt x="49530" y="83820"/>
                  </a:lnTo>
                  <a:lnTo>
                    <a:pt x="55879" y="90169"/>
                  </a:lnTo>
                  <a:lnTo>
                    <a:pt x="90169" y="90169"/>
                  </a:lnTo>
                  <a:lnTo>
                    <a:pt x="83820" y="83820"/>
                  </a:lnTo>
                  <a:close/>
                </a:path>
                <a:path w="2482850" h="2482850">
                  <a:moveTo>
                    <a:pt x="90170" y="90170"/>
                  </a:moveTo>
                  <a:lnTo>
                    <a:pt x="55880" y="90170"/>
                  </a:lnTo>
                  <a:lnTo>
                    <a:pt x="62229" y="96519"/>
                  </a:lnTo>
                  <a:lnTo>
                    <a:pt x="96519" y="96519"/>
                  </a:lnTo>
                  <a:lnTo>
                    <a:pt x="90170" y="90170"/>
                  </a:lnTo>
                  <a:close/>
                </a:path>
                <a:path w="2482850" h="2482850">
                  <a:moveTo>
                    <a:pt x="96520" y="96520"/>
                  </a:moveTo>
                  <a:lnTo>
                    <a:pt x="62230" y="96520"/>
                  </a:lnTo>
                  <a:lnTo>
                    <a:pt x="68579" y="102869"/>
                  </a:lnTo>
                  <a:lnTo>
                    <a:pt x="102869" y="102869"/>
                  </a:lnTo>
                  <a:lnTo>
                    <a:pt x="96520" y="96520"/>
                  </a:lnTo>
                  <a:close/>
                </a:path>
                <a:path w="2482850" h="2482850">
                  <a:moveTo>
                    <a:pt x="102870" y="102870"/>
                  </a:moveTo>
                  <a:lnTo>
                    <a:pt x="68580" y="102870"/>
                  </a:lnTo>
                  <a:lnTo>
                    <a:pt x="74929" y="109219"/>
                  </a:lnTo>
                  <a:lnTo>
                    <a:pt x="109219" y="109219"/>
                  </a:lnTo>
                  <a:lnTo>
                    <a:pt x="102870" y="102870"/>
                  </a:lnTo>
                  <a:close/>
                </a:path>
                <a:path w="2482850" h="2482850">
                  <a:moveTo>
                    <a:pt x="109220" y="109220"/>
                  </a:moveTo>
                  <a:lnTo>
                    <a:pt x="74930" y="109220"/>
                  </a:lnTo>
                  <a:lnTo>
                    <a:pt x="87630" y="121919"/>
                  </a:lnTo>
                  <a:lnTo>
                    <a:pt x="121920" y="121919"/>
                  </a:lnTo>
                  <a:lnTo>
                    <a:pt x="109220" y="109220"/>
                  </a:lnTo>
                  <a:close/>
                </a:path>
                <a:path w="2482850" h="2482850">
                  <a:moveTo>
                    <a:pt x="121920" y="121920"/>
                  </a:moveTo>
                  <a:lnTo>
                    <a:pt x="87630" y="121920"/>
                  </a:lnTo>
                  <a:lnTo>
                    <a:pt x="93979" y="128269"/>
                  </a:lnTo>
                  <a:lnTo>
                    <a:pt x="128269" y="128269"/>
                  </a:lnTo>
                  <a:lnTo>
                    <a:pt x="121920" y="121920"/>
                  </a:lnTo>
                  <a:close/>
                </a:path>
                <a:path w="2482850" h="2482850">
                  <a:moveTo>
                    <a:pt x="128270" y="128270"/>
                  </a:moveTo>
                  <a:lnTo>
                    <a:pt x="93980" y="128270"/>
                  </a:lnTo>
                  <a:lnTo>
                    <a:pt x="100329" y="134619"/>
                  </a:lnTo>
                  <a:lnTo>
                    <a:pt x="134619" y="134619"/>
                  </a:lnTo>
                  <a:lnTo>
                    <a:pt x="128270" y="128270"/>
                  </a:lnTo>
                  <a:close/>
                </a:path>
                <a:path w="2482850" h="2482850">
                  <a:moveTo>
                    <a:pt x="134620" y="134620"/>
                  </a:moveTo>
                  <a:lnTo>
                    <a:pt x="100330" y="134620"/>
                  </a:lnTo>
                  <a:lnTo>
                    <a:pt x="106679" y="140969"/>
                  </a:lnTo>
                  <a:lnTo>
                    <a:pt x="140969" y="140969"/>
                  </a:lnTo>
                  <a:lnTo>
                    <a:pt x="134620" y="134620"/>
                  </a:lnTo>
                  <a:close/>
                </a:path>
                <a:path w="2482850" h="2482850">
                  <a:moveTo>
                    <a:pt x="140970" y="140970"/>
                  </a:moveTo>
                  <a:lnTo>
                    <a:pt x="106680" y="140970"/>
                  </a:lnTo>
                  <a:lnTo>
                    <a:pt x="113029" y="147319"/>
                  </a:lnTo>
                  <a:lnTo>
                    <a:pt x="147319" y="147319"/>
                  </a:lnTo>
                  <a:lnTo>
                    <a:pt x="140970" y="140970"/>
                  </a:lnTo>
                  <a:close/>
                </a:path>
                <a:path w="2482850" h="2482850">
                  <a:moveTo>
                    <a:pt x="147320" y="147319"/>
                  </a:moveTo>
                  <a:lnTo>
                    <a:pt x="113029" y="147319"/>
                  </a:lnTo>
                  <a:lnTo>
                    <a:pt x="119380" y="153670"/>
                  </a:lnTo>
                  <a:lnTo>
                    <a:pt x="153670" y="153670"/>
                  </a:lnTo>
                  <a:lnTo>
                    <a:pt x="147320" y="147319"/>
                  </a:lnTo>
                  <a:close/>
                </a:path>
                <a:path w="2482850" h="2482850">
                  <a:moveTo>
                    <a:pt x="153670" y="153670"/>
                  </a:moveTo>
                  <a:lnTo>
                    <a:pt x="119380" y="153670"/>
                  </a:lnTo>
                  <a:lnTo>
                    <a:pt x="132079" y="166369"/>
                  </a:lnTo>
                  <a:lnTo>
                    <a:pt x="166369" y="166369"/>
                  </a:lnTo>
                  <a:lnTo>
                    <a:pt x="153670" y="153670"/>
                  </a:lnTo>
                  <a:close/>
                </a:path>
                <a:path w="2482850" h="2482850">
                  <a:moveTo>
                    <a:pt x="166370" y="166370"/>
                  </a:moveTo>
                  <a:lnTo>
                    <a:pt x="132080" y="166370"/>
                  </a:lnTo>
                  <a:lnTo>
                    <a:pt x="138429" y="172719"/>
                  </a:lnTo>
                  <a:lnTo>
                    <a:pt x="172719" y="172719"/>
                  </a:lnTo>
                  <a:lnTo>
                    <a:pt x="166370" y="166370"/>
                  </a:lnTo>
                  <a:close/>
                </a:path>
                <a:path w="2482850" h="2482850">
                  <a:moveTo>
                    <a:pt x="172720" y="172720"/>
                  </a:moveTo>
                  <a:lnTo>
                    <a:pt x="138430" y="172720"/>
                  </a:lnTo>
                  <a:lnTo>
                    <a:pt x="151130" y="185419"/>
                  </a:lnTo>
                  <a:lnTo>
                    <a:pt x="185420" y="185419"/>
                  </a:lnTo>
                  <a:lnTo>
                    <a:pt x="172720" y="172720"/>
                  </a:lnTo>
                  <a:close/>
                </a:path>
                <a:path w="2482850" h="2482850">
                  <a:moveTo>
                    <a:pt x="185420" y="185420"/>
                  </a:moveTo>
                  <a:lnTo>
                    <a:pt x="151130" y="185420"/>
                  </a:lnTo>
                  <a:lnTo>
                    <a:pt x="163829" y="198119"/>
                  </a:lnTo>
                  <a:lnTo>
                    <a:pt x="198119" y="198119"/>
                  </a:lnTo>
                  <a:lnTo>
                    <a:pt x="185420" y="185420"/>
                  </a:lnTo>
                  <a:close/>
                </a:path>
                <a:path w="2482850" h="2482850">
                  <a:moveTo>
                    <a:pt x="198120" y="198120"/>
                  </a:moveTo>
                  <a:lnTo>
                    <a:pt x="163830" y="198120"/>
                  </a:lnTo>
                  <a:lnTo>
                    <a:pt x="170180" y="204469"/>
                  </a:lnTo>
                  <a:lnTo>
                    <a:pt x="204470" y="204469"/>
                  </a:lnTo>
                  <a:lnTo>
                    <a:pt x="198120" y="198120"/>
                  </a:lnTo>
                  <a:close/>
                </a:path>
                <a:path w="2482850" h="2482850">
                  <a:moveTo>
                    <a:pt x="204470" y="204470"/>
                  </a:moveTo>
                  <a:lnTo>
                    <a:pt x="170180" y="204470"/>
                  </a:lnTo>
                  <a:lnTo>
                    <a:pt x="182880" y="217169"/>
                  </a:lnTo>
                  <a:lnTo>
                    <a:pt x="217170" y="217169"/>
                  </a:lnTo>
                  <a:lnTo>
                    <a:pt x="204470" y="204470"/>
                  </a:lnTo>
                  <a:close/>
                </a:path>
                <a:path w="2482850" h="2482850">
                  <a:moveTo>
                    <a:pt x="217170" y="217170"/>
                  </a:moveTo>
                  <a:lnTo>
                    <a:pt x="182880" y="217170"/>
                  </a:lnTo>
                  <a:lnTo>
                    <a:pt x="189229" y="223519"/>
                  </a:lnTo>
                  <a:lnTo>
                    <a:pt x="223519" y="223519"/>
                  </a:lnTo>
                  <a:lnTo>
                    <a:pt x="217170" y="217170"/>
                  </a:lnTo>
                  <a:close/>
                </a:path>
                <a:path w="2482850" h="2482850">
                  <a:moveTo>
                    <a:pt x="223520" y="223520"/>
                  </a:moveTo>
                  <a:lnTo>
                    <a:pt x="189230" y="223520"/>
                  </a:lnTo>
                  <a:lnTo>
                    <a:pt x="195580" y="229869"/>
                  </a:lnTo>
                  <a:lnTo>
                    <a:pt x="229870" y="229869"/>
                  </a:lnTo>
                  <a:lnTo>
                    <a:pt x="223520" y="223520"/>
                  </a:lnTo>
                  <a:close/>
                </a:path>
                <a:path w="2482850" h="2482850">
                  <a:moveTo>
                    <a:pt x="229870" y="229870"/>
                  </a:moveTo>
                  <a:lnTo>
                    <a:pt x="195580" y="229870"/>
                  </a:lnTo>
                  <a:lnTo>
                    <a:pt x="201930" y="236219"/>
                  </a:lnTo>
                  <a:lnTo>
                    <a:pt x="236219" y="236219"/>
                  </a:lnTo>
                  <a:lnTo>
                    <a:pt x="229870" y="229870"/>
                  </a:lnTo>
                  <a:close/>
                </a:path>
                <a:path w="2482850" h="2482850">
                  <a:moveTo>
                    <a:pt x="236220" y="236220"/>
                  </a:moveTo>
                  <a:lnTo>
                    <a:pt x="201930" y="236220"/>
                  </a:lnTo>
                  <a:lnTo>
                    <a:pt x="208280" y="242569"/>
                  </a:lnTo>
                  <a:lnTo>
                    <a:pt x="242569" y="242569"/>
                  </a:lnTo>
                  <a:lnTo>
                    <a:pt x="236220" y="236220"/>
                  </a:lnTo>
                  <a:close/>
                </a:path>
                <a:path w="2482850" h="2482850">
                  <a:moveTo>
                    <a:pt x="242570" y="242570"/>
                  </a:moveTo>
                  <a:lnTo>
                    <a:pt x="208280" y="242570"/>
                  </a:lnTo>
                  <a:lnTo>
                    <a:pt x="214630" y="248919"/>
                  </a:lnTo>
                  <a:lnTo>
                    <a:pt x="248920" y="248919"/>
                  </a:lnTo>
                  <a:lnTo>
                    <a:pt x="242570" y="242570"/>
                  </a:lnTo>
                  <a:close/>
                </a:path>
                <a:path w="2482850" h="2482850">
                  <a:moveTo>
                    <a:pt x="248920" y="248920"/>
                  </a:moveTo>
                  <a:lnTo>
                    <a:pt x="214630" y="248920"/>
                  </a:lnTo>
                  <a:lnTo>
                    <a:pt x="220979" y="255269"/>
                  </a:lnTo>
                  <a:lnTo>
                    <a:pt x="255269" y="255269"/>
                  </a:lnTo>
                  <a:lnTo>
                    <a:pt x="248920" y="248920"/>
                  </a:lnTo>
                  <a:close/>
                </a:path>
                <a:path w="2482850" h="2482850">
                  <a:moveTo>
                    <a:pt x="255270" y="255270"/>
                  </a:moveTo>
                  <a:lnTo>
                    <a:pt x="220980" y="255270"/>
                  </a:lnTo>
                  <a:lnTo>
                    <a:pt x="227329" y="261619"/>
                  </a:lnTo>
                  <a:lnTo>
                    <a:pt x="261619" y="261619"/>
                  </a:lnTo>
                  <a:lnTo>
                    <a:pt x="255270" y="255270"/>
                  </a:lnTo>
                  <a:close/>
                </a:path>
                <a:path w="2482850" h="2482850">
                  <a:moveTo>
                    <a:pt x="261620" y="261620"/>
                  </a:moveTo>
                  <a:lnTo>
                    <a:pt x="227330" y="261620"/>
                  </a:lnTo>
                  <a:lnTo>
                    <a:pt x="233679" y="267969"/>
                  </a:lnTo>
                  <a:lnTo>
                    <a:pt x="267969" y="267969"/>
                  </a:lnTo>
                  <a:lnTo>
                    <a:pt x="261620" y="261620"/>
                  </a:lnTo>
                  <a:close/>
                </a:path>
                <a:path w="2482850" h="2482850">
                  <a:moveTo>
                    <a:pt x="267970" y="267970"/>
                  </a:moveTo>
                  <a:lnTo>
                    <a:pt x="233680" y="267970"/>
                  </a:lnTo>
                  <a:lnTo>
                    <a:pt x="240030" y="274319"/>
                  </a:lnTo>
                  <a:lnTo>
                    <a:pt x="274320" y="274319"/>
                  </a:lnTo>
                  <a:lnTo>
                    <a:pt x="267970" y="267970"/>
                  </a:lnTo>
                  <a:close/>
                </a:path>
                <a:path w="2482850" h="2482850">
                  <a:moveTo>
                    <a:pt x="274320" y="274320"/>
                  </a:moveTo>
                  <a:lnTo>
                    <a:pt x="240030" y="274320"/>
                  </a:lnTo>
                  <a:lnTo>
                    <a:pt x="246379" y="280669"/>
                  </a:lnTo>
                  <a:lnTo>
                    <a:pt x="280669" y="280669"/>
                  </a:lnTo>
                  <a:lnTo>
                    <a:pt x="274320" y="274320"/>
                  </a:lnTo>
                  <a:close/>
                </a:path>
                <a:path w="2482850" h="2482850">
                  <a:moveTo>
                    <a:pt x="280670" y="280670"/>
                  </a:moveTo>
                  <a:lnTo>
                    <a:pt x="246380" y="280670"/>
                  </a:lnTo>
                  <a:lnTo>
                    <a:pt x="252729" y="287019"/>
                  </a:lnTo>
                  <a:lnTo>
                    <a:pt x="287019" y="287019"/>
                  </a:lnTo>
                  <a:lnTo>
                    <a:pt x="280670" y="280670"/>
                  </a:lnTo>
                  <a:close/>
                </a:path>
                <a:path w="2482850" h="2482850">
                  <a:moveTo>
                    <a:pt x="287020" y="287020"/>
                  </a:moveTo>
                  <a:lnTo>
                    <a:pt x="252730" y="287020"/>
                  </a:lnTo>
                  <a:lnTo>
                    <a:pt x="259079" y="293369"/>
                  </a:lnTo>
                  <a:lnTo>
                    <a:pt x="293369" y="293369"/>
                  </a:lnTo>
                  <a:lnTo>
                    <a:pt x="287020" y="287020"/>
                  </a:lnTo>
                  <a:close/>
                </a:path>
                <a:path w="2482850" h="2482850">
                  <a:moveTo>
                    <a:pt x="293370" y="293370"/>
                  </a:moveTo>
                  <a:lnTo>
                    <a:pt x="259080" y="293370"/>
                  </a:lnTo>
                  <a:lnTo>
                    <a:pt x="265429" y="299719"/>
                  </a:lnTo>
                  <a:lnTo>
                    <a:pt x="299719" y="299719"/>
                  </a:lnTo>
                  <a:lnTo>
                    <a:pt x="293370" y="293370"/>
                  </a:lnTo>
                  <a:close/>
                </a:path>
                <a:path w="2482850" h="2482850">
                  <a:moveTo>
                    <a:pt x="299720" y="299720"/>
                  </a:moveTo>
                  <a:lnTo>
                    <a:pt x="265430" y="299720"/>
                  </a:lnTo>
                  <a:lnTo>
                    <a:pt x="271780" y="306069"/>
                  </a:lnTo>
                  <a:lnTo>
                    <a:pt x="306070" y="306069"/>
                  </a:lnTo>
                  <a:lnTo>
                    <a:pt x="299720" y="299720"/>
                  </a:lnTo>
                  <a:close/>
                </a:path>
                <a:path w="2482850" h="2482850">
                  <a:moveTo>
                    <a:pt x="306070" y="306070"/>
                  </a:moveTo>
                  <a:lnTo>
                    <a:pt x="271780" y="306070"/>
                  </a:lnTo>
                  <a:lnTo>
                    <a:pt x="278130" y="312419"/>
                  </a:lnTo>
                  <a:lnTo>
                    <a:pt x="312420" y="312419"/>
                  </a:lnTo>
                  <a:lnTo>
                    <a:pt x="306070" y="306070"/>
                  </a:lnTo>
                  <a:close/>
                </a:path>
                <a:path w="2482850" h="2482850">
                  <a:moveTo>
                    <a:pt x="312420" y="312420"/>
                  </a:moveTo>
                  <a:lnTo>
                    <a:pt x="278130" y="312420"/>
                  </a:lnTo>
                  <a:lnTo>
                    <a:pt x="290830" y="325119"/>
                  </a:lnTo>
                  <a:lnTo>
                    <a:pt x="325119" y="325119"/>
                  </a:lnTo>
                  <a:lnTo>
                    <a:pt x="312420" y="312420"/>
                  </a:lnTo>
                  <a:close/>
                </a:path>
                <a:path w="2482850" h="2482850">
                  <a:moveTo>
                    <a:pt x="325120" y="325120"/>
                  </a:moveTo>
                  <a:lnTo>
                    <a:pt x="290830" y="325120"/>
                  </a:lnTo>
                  <a:lnTo>
                    <a:pt x="303529" y="337819"/>
                  </a:lnTo>
                  <a:lnTo>
                    <a:pt x="337819" y="337819"/>
                  </a:lnTo>
                  <a:lnTo>
                    <a:pt x="325120" y="325120"/>
                  </a:lnTo>
                  <a:close/>
                </a:path>
                <a:path w="2482850" h="2482850">
                  <a:moveTo>
                    <a:pt x="337820" y="337820"/>
                  </a:moveTo>
                  <a:lnTo>
                    <a:pt x="303530" y="337820"/>
                  </a:lnTo>
                  <a:lnTo>
                    <a:pt x="328930" y="363219"/>
                  </a:lnTo>
                  <a:lnTo>
                    <a:pt x="363220" y="363219"/>
                  </a:lnTo>
                  <a:lnTo>
                    <a:pt x="337820" y="337820"/>
                  </a:lnTo>
                  <a:close/>
                </a:path>
                <a:path w="2482850" h="2482850">
                  <a:moveTo>
                    <a:pt x="363220" y="363220"/>
                  </a:moveTo>
                  <a:lnTo>
                    <a:pt x="328930" y="363220"/>
                  </a:lnTo>
                  <a:lnTo>
                    <a:pt x="341629" y="375919"/>
                  </a:lnTo>
                  <a:lnTo>
                    <a:pt x="375919" y="375919"/>
                  </a:lnTo>
                  <a:lnTo>
                    <a:pt x="363220" y="363220"/>
                  </a:lnTo>
                  <a:close/>
                </a:path>
                <a:path w="2482850" h="2482850">
                  <a:moveTo>
                    <a:pt x="375920" y="375920"/>
                  </a:moveTo>
                  <a:lnTo>
                    <a:pt x="341630" y="375920"/>
                  </a:lnTo>
                  <a:lnTo>
                    <a:pt x="347980" y="382269"/>
                  </a:lnTo>
                  <a:lnTo>
                    <a:pt x="382270" y="382269"/>
                  </a:lnTo>
                  <a:lnTo>
                    <a:pt x="375920" y="375920"/>
                  </a:lnTo>
                  <a:close/>
                </a:path>
                <a:path w="2482850" h="2482850">
                  <a:moveTo>
                    <a:pt x="382270" y="382270"/>
                  </a:moveTo>
                  <a:lnTo>
                    <a:pt x="347980" y="382270"/>
                  </a:lnTo>
                  <a:lnTo>
                    <a:pt x="367030" y="401319"/>
                  </a:lnTo>
                  <a:lnTo>
                    <a:pt x="401319" y="401319"/>
                  </a:lnTo>
                  <a:lnTo>
                    <a:pt x="382270" y="382270"/>
                  </a:lnTo>
                  <a:close/>
                </a:path>
                <a:path w="2482850" h="2482850">
                  <a:moveTo>
                    <a:pt x="401320" y="401320"/>
                  </a:moveTo>
                  <a:lnTo>
                    <a:pt x="367030" y="401320"/>
                  </a:lnTo>
                  <a:lnTo>
                    <a:pt x="373380" y="407669"/>
                  </a:lnTo>
                  <a:lnTo>
                    <a:pt x="407669" y="407669"/>
                  </a:lnTo>
                  <a:lnTo>
                    <a:pt x="401320" y="401320"/>
                  </a:lnTo>
                  <a:close/>
                </a:path>
                <a:path w="2482850" h="2482850">
                  <a:moveTo>
                    <a:pt x="407670" y="407670"/>
                  </a:moveTo>
                  <a:lnTo>
                    <a:pt x="373380" y="407670"/>
                  </a:lnTo>
                  <a:lnTo>
                    <a:pt x="379730" y="414019"/>
                  </a:lnTo>
                  <a:lnTo>
                    <a:pt x="414019" y="414019"/>
                  </a:lnTo>
                  <a:lnTo>
                    <a:pt x="407670" y="407670"/>
                  </a:lnTo>
                  <a:close/>
                </a:path>
                <a:path w="2482850" h="2482850">
                  <a:moveTo>
                    <a:pt x="414020" y="414020"/>
                  </a:moveTo>
                  <a:lnTo>
                    <a:pt x="379730" y="414020"/>
                  </a:lnTo>
                  <a:lnTo>
                    <a:pt x="386079" y="420369"/>
                  </a:lnTo>
                  <a:lnTo>
                    <a:pt x="420369" y="420369"/>
                  </a:lnTo>
                  <a:lnTo>
                    <a:pt x="414020" y="414020"/>
                  </a:lnTo>
                  <a:close/>
                </a:path>
                <a:path w="2482850" h="2482850">
                  <a:moveTo>
                    <a:pt x="420370" y="420370"/>
                  </a:moveTo>
                  <a:lnTo>
                    <a:pt x="386080" y="420370"/>
                  </a:lnTo>
                  <a:lnTo>
                    <a:pt x="392429" y="426719"/>
                  </a:lnTo>
                  <a:lnTo>
                    <a:pt x="426720" y="426719"/>
                  </a:lnTo>
                  <a:lnTo>
                    <a:pt x="420370" y="420370"/>
                  </a:lnTo>
                  <a:close/>
                </a:path>
                <a:path w="2482850" h="2482850">
                  <a:moveTo>
                    <a:pt x="426720" y="426720"/>
                  </a:moveTo>
                  <a:lnTo>
                    <a:pt x="392430" y="426720"/>
                  </a:lnTo>
                  <a:lnTo>
                    <a:pt x="398779" y="433069"/>
                  </a:lnTo>
                  <a:lnTo>
                    <a:pt x="433069" y="433069"/>
                  </a:lnTo>
                  <a:lnTo>
                    <a:pt x="426720" y="426720"/>
                  </a:lnTo>
                  <a:close/>
                </a:path>
                <a:path w="2482850" h="2482850">
                  <a:moveTo>
                    <a:pt x="433070" y="433070"/>
                  </a:moveTo>
                  <a:lnTo>
                    <a:pt x="398780" y="433070"/>
                  </a:lnTo>
                  <a:lnTo>
                    <a:pt x="405129" y="439419"/>
                  </a:lnTo>
                  <a:lnTo>
                    <a:pt x="439419" y="439419"/>
                  </a:lnTo>
                  <a:lnTo>
                    <a:pt x="433070" y="433070"/>
                  </a:lnTo>
                  <a:close/>
                </a:path>
                <a:path w="2482850" h="2482850">
                  <a:moveTo>
                    <a:pt x="439420" y="439420"/>
                  </a:moveTo>
                  <a:lnTo>
                    <a:pt x="405130" y="439420"/>
                  </a:lnTo>
                  <a:lnTo>
                    <a:pt x="411479" y="445769"/>
                  </a:lnTo>
                  <a:lnTo>
                    <a:pt x="445770" y="445769"/>
                  </a:lnTo>
                  <a:lnTo>
                    <a:pt x="439420" y="439420"/>
                  </a:lnTo>
                  <a:close/>
                </a:path>
                <a:path w="2482850" h="2482850">
                  <a:moveTo>
                    <a:pt x="445770" y="445770"/>
                  </a:moveTo>
                  <a:lnTo>
                    <a:pt x="411480" y="445770"/>
                  </a:lnTo>
                  <a:lnTo>
                    <a:pt x="417829" y="452119"/>
                  </a:lnTo>
                  <a:lnTo>
                    <a:pt x="452120" y="452119"/>
                  </a:lnTo>
                  <a:lnTo>
                    <a:pt x="445770" y="445770"/>
                  </a:lnTo>
                  <a:close/>
                </a:path>
                <a:path w="2482850" h="2482850">
                  <a:moveTo>
                    <a:pt x="452120" y="452120"/>
                  </a:moveTo>
                  <a:lnTo>
                    <a:pt x="417830" y="452120"/>
                  </a:lnTo>
                  <a:lnTo>
                    <a:pt x="424179" y="458469"/>
                  </a:lnTo>
                  <a:lnTo>
                    <a:pt x="458470" y="458469"/>
                  </a:lnTo>
                  <a:lnTo>
                    <a:pt x="452120" y="452120"/>
                  </a:lnTo>
                  <a:close/>
                </a:path>
                <a:path w="2482850" h="2482850">
                  <a:moveTo>
                    <a:pt x="458470" y="458470"/>
                  </a:moveTo>
                  <a:lnTo>
                    <a:pt x="424180" y="458470"/>
                  </a:lnTo>
                  <a:lnTo>
                    <a:pt x="430530" y="464819"/>
                  </a:lnTo>
                  <a:lnTo>
                    <a:pt x="464820" y="464819"/>
                  </a:lnTo>
                  <a:lnTo>
                    <a:pt x="458470" y="458470"/>
                  </a:lnTo>
                  <a:close/>
                </a:path>
                <a:path w="2482850" h="2482850">
                  <a:moveTo>
                    <a:pt x="464820" y="464820"/>
                  </a:moveTo>
                  <a:lnTo>
                    <a:pt x="430530" y="464820"/>
                  </a:lnTo>
                  <a:lnTo>
                    <a:pt x="436879" y="471169"/>
                  </a:lnTo>
                  <a:lnTo>
                    <a:pt x="471169" y="471169"/>
                  </a:lnTo>
                  <a:lnTo>
                    <a:pt x="464820" y="464820"/>
                  </a:lnTo>
                  <a:close/>
                </a:path>
                <a:path w="2482850" h="2482850">
                  <a:moveTo>
                    <a:pt x="471170" y="471170"/>
                  </a:moveTo>
                  <a:lnTo>
                    <a:pt x="436880" y="471170"/>
                  </a:lnTo>
                  <a:lnTo>
                    <a:pt x="443230" y="477519"/>
                  </a:lnTo>
                  <a:lnTo>
                    <a:pt x="477520" y="477519"/>
                  </a:lnTo>
                  <a:lnTo>
                    <a:pt x="471170" y="471170"/>
                  </a:lnTo>
                  <a:close/>
                </a:path>
                <a:path w="2482850" h="2482850">
                  <a:moveTo>
                    <a:pt x="477520" y="477520"/>
                  </a:moveTo>
                  <a:lnTo>
                    <a:pt x="443230" y="477520"/>
                  </a:lnTo>
                  <a:lnTo>
                    <a:pt x="449579" y="483869"/>
                  </a:lnTo>
                  <a:lnTo>
                    <a:pt x="483870" y="483869"/>
                  </a:lnTo>
                  <a:lnTo>
                    <a:pt x="477520" y="477520"/>
                  </a:lnTo>
                  <a:close/>
                </a:path>
                <a:path w="2482850" h="2482850">
                  <a:moveTo>
                    <a:pt x="483870" y="483870"/>
                  </a:moveTo>
                  <a:lnTo>
                    <a:pt x="449580" y="483870"/>
                  </a:lnTo>
                  <a:lnTo>
                    <a:pt x="455930" y="490219"/>
                  </a:lnTo>
                  <a:lnTo>
                    <a:pt x="490219" y="490219"/>
                  </a:lnTo>
                  <a:lnTo>
                    <a:pt x="483870" y="483870"/>
                  </a:lnTo>
                  <a:close/>
                </a:path>
                <a:path w="2482850" h="2482850">
                  <a:moveTo>
                    <a:pt x="490220" y="490220"/>
                  </a:moveTo>
                  <a:lnTo>
                    <a:pt x="455930" y="490220"/>
                  </a:lnTo>
                  <a:lnTo>
                    <a:pt x="462280" y="496569"/>
                  </a:lnTo>
                  <a:lnTo>
                    <a:pt x="496569" y="496569"/>
                  </a:lnTo>
                  <a:lnTo>
                    <a:pt x="490220" y="490220"/>
                  </a:lnTo>
                  <a:close/>
                </a:path>
                <a:path w="2482850" h="2482850">
                  <a:moveTo>
                    <a:pt x="496570" y="496570"/>
                  </a:moveTo>
                  <a:lnTo>
                    <a:pt x="462280" y="496570"/>
                  </a:lnTo>
                  <a:lnTo>
                    <a:pt x="468630" y="502919"/>
                  </a:lnTo>
                  <a:lnTo>
                    <a:pt x="502919" y="502919"/>
                  </a:lnTo>
                  <a:lnTo>
                    <a:pt x="496570" y="496570"/>
                  </a:lnTo>
                  <a:close/>
                </a:path>
                <a:path w="2482850" h="2482850">
                  <a:moveTo>
                    <a:pt x="502920" y="502920"/>
                  </a:moveTo>
                  <a:lnTo>
                    <a:pt x="468630" y="502920"/>
                  </a:lnTo>
                  <a:lnTo>
                    <a:pt x="474980" y="509269"/>
                  </a:lnTo>
                  <a:lnTo>
                    <a:pt x="509269" y="509269"/>
                  </a:lnTo>
                  <a:lnTo>
                    <a:pt x="502920" y="502920"/>
                  </a:lnTo>
                  <a:close/>
                </a:path>
                <a:path w="2482850" h="2482850">
                  <a:moveTo>
                    <a:pt x="509270" y="509270"/>
                  </a:moveTo>
                  <a:lnTo>
                    <a:pt x="474980" y="509270"/>
                  </a:lnTo>
                  <a:lnTo>
                    <a:pt x="481329" y="515619"/>
                  </a:lnTo>
                  <a:lnTo>
                    <a:pt x="515619" y="515619"/>
                  </a:lnTo>
                  <a:lnTo>
                    <a:pt x="509270" y="509270"/>
                  </a:lnTo>
                  <a:close/>
                </a:path>
                <a:path w="2482850" h="2482850">
                  <a:moveTo>
                    <a:pt x="515620" y="515620"/>
                  </a:moveTo>
                  <a:lnTo>
                    <a:pt x="481330" y="515620"/>
                  </a:lnTo>
                  <a:lnTo>
                    <a:pt x="487679" y="521969"/>
                  </a:lnTo>
                  <a:lnTo>
                    <a:pt x="521969" y="521969"/>
                  </a:lnTo>
                  <a:lnTo>
                    <a:pt x="515620" y="515620"/>
                  </a:lnTo>
                  <a:close/>
                </a:path>
                <a:path w="2482850" h="2482850">
                  <a:moveTo>
                    <a:pt x="521970" y="521970"/>
                  </a:moveTo>
                  <a:lnTo>
                    <a:pt x="487680" y="521970"/>
                  </a:lnTo>
                  <a:lnTo>
                    <a:pt x="494029" y="528319"/>
                  </a:lnTo>
                  <a:lnTo>
                    <a:pt x="528319" y="528319"/>
                  </a:lnTo>
                  <a:lnTo>
                    <a:pt x="521970" y="521970"/>
                  </a:lnTo>
                  <a:close/>
                </a:path>
                <a:path w="2482850" h="2482850">
                  <a:moveTo>
                    <a:pt x="528320" y="528320"/>
                  </a:moveTo>
                  <a:lnTo>
                    <a:pt x="494030" y="528320"/>
                  </a:lnTo>
                  <a:lnTo>
                    <a:pt x="500379" y="534669"/>
                  </a:lnTo>
                  <a:lnTo>
                    <a:pt x="534669" y="534669"/>
                  </a:lnTo>
                  <a:lnTo>
                    <a:pt x="528320" y="528320"/>
                  </a:lnTo>
                  <a:close/>
                </a:path>
                <a:path w="2482850" h="2482850">
                  <a:moveTo>
                    <a:pt x="534670" y="534670"/>
                  </a:moveTo>
                  <a:lnTo>
                    <a:pt x="500380" y="534670"/>
                  </a:lnTo>
                  <a:lnTo>
                    <a:pt x="506729" y="541019"/>
                  </a:lnTo>
                  <a:lnTo>
                    <a:pt x="541019" y="541019"/>
                  </a:lnTo>
                  <a:lnTo>
                    <a:pt x="534670" y="534670"/>
                  </a:lnTo>
                  <a:close/>
                </a:path>
                <a:path w="2482850" h="2482850">
                  <a:moveTo>
                    <a:pt x="541020" y="541020"/>
                  </a:moveTo>
                  <a:lnTo>
                    <a:pt x="506730" y="541020"/>
                  </a:lnTo>
                  <a:lnTo>
                    <a:pt x="513079" y="547369"/>
                  </a:lnTo>
                  <a:lnTo>
                    <a:pt x="547370" y="547369"/>
                  </a:lnTo>
                  <a:lnTo>
                    <a:pt x="541020" y="541020"/>
                  </a:lnTo>
                  <a:close/>
                </a:path>
                <a:path w="2482850" h="2482850">
                  <a:moveTo>
                    <a:pt x="547370" y="547370"/>
                  </a:moveTo>
                  <a:lnTo>
                    <a:pt x="513080" y="547370"/>
                  </a:lnTo>
                  <a:lnTo>
                    <a:pt x="519430" y="553719"/>
                  </a:lnTo>
                  <a:lnTo>
                    <a:pt x="553720" y="553719"/>
                  </a:lnTo>
                  <a:lnTo>
                    <a:pt x="547370" y="547370"/>
                  </a:lnTo>
                  <a:close/>
                </a:path>
                <a:path w="2482850" h="2482850">
                  <a:moveTo>
                    <a:pt x="553720" y="553720"/>
                  </a:moveTo>
                  <a:lnTo>
                    <a:pt x="519430" y="553720"/>
                  </a:lnTo>
                  <a:lnTo>
                    <a:pt x="525779" y="560069"/>
                  </a:lnTo>
                  <a:lnTo>
                    <a:pt x="560069" y="560069"/>
                  </a:lnTo>
                  <a:lnTo>
                    <a:pt x="553720" y="553720"/>
                  </a:lnTo>
                  <a:close/>
                </a:path>
                <a:path w="2482850" h="2482850">
                  <a:moveTo>
                    <a:pt x="560070" y="560069"/>
                  </a:moveTo>
                  <a:lnTo>
                    <a:pt x="525780" y="560069"/>
                  </a:lnTo>
                  <a:lnTo>
                    <a:pt x="532129" y="566419"/>
                  </a:lnTo>
                  <a:lnTo>
                    <a:pt x="566419" y="566419"/>
                  </a:lnTo>
                  <a:lnTo>
                    <a:pt x="560070" y="560069"/>
                  </a:lnTo>
                  <a:close/>
                </a:path>
                <a:path w="2482850" h="2482850">
                  <a:moveTo>
                    <a:pt x="566420" y="566420"/>
                  </a:moveTo>
                  <a:lnTo>
                    <a:pt x="532130" y="566420"/>
                  </a:lnTo>
                  <a:lnTo>
                    <a:pt x="538480" y="572769"/>
                  </a:lnTo>
                  <a:lnTo>
                    <a:pt x="572770" y="572769"/>
                  </a:lnTo>
                  <a:lnTo>
                    <a:pt x="566420" y="566420"/>
                  </a:lnTo>
                  <a:close/>
                </a:path>
                <a:path w="2482850" h="2482850">
                  <a:moveTo>
                    <a:pt x="572770" y="572770"/>
                  </a:moveTo>
                  <a:lnTo>
                    <a:pt x="538480" y="572770"/>
                  </a:lnTo>
                  <a:lnTo>
                    <a:pt x="544830" y="579119"/>
                  </a:lnTo>
                  <a:lnTo>
                    <a:pt x="579119" y="579119"/>
                  </a:lnTo>
                  <a:lnTo>
                    <a:pt x="572770" y="572770"/>
                  </a:lnTo>
                  <a:close/>
                </a:path>
                <a:path w="2482850" h="2482850">
                  <a:moveTo>
                    <a:pt x="579120" y="579119"/>
                  </a:moveTo>
                  <a:lnTo>
                    <a:pt x="544830" y="579119"/>
                  </a:lnTo>
                  <a:lnTo>
                    <a:pt x="551179" y="585469"/>
                  </a:lnTo>
                  <a:lnTo>
                    <a:pt x="585470" y="585469"/>
                  </a:lnTo>
                  <a:lnTo>
                    <a:pt x="579120" y="579119"/>
                  </a:lnTo>
                  <a:close/>
                </a:path>
                <a:path w="2482850" h="2482850">
                  <a:moveTo>
                    <a:pt x="585470" y="585470"/>
                  </a:moveTo>
                  <a:lnTo>
                    <a:pt x="551180" y="585470"/>
                  </a:lnTo>
                  <a:lnTo>
                    <a:pt x="557529" y="591819"/>
                  </a:lnTo>
                  <a:lnTo>
                    <a:pt x="591819" y="591819"/>
                  </a:lnTo>
                  <a:lnTo>
                    <a:pt x="585470" y="585470"/>
                  </a:lnTo>
                  <a:close/>
                </a:path>
                <a:path w="2482850" h="2482850">
                  <a:moveTo>
                    <a:pt x="591820" y="591820"/>
                  </a:moveTo>
                  <a:lnTo>
                    <a:pt x="557530" y="591820"/>
                  </a:lnTo>
                  <a:lnTo>
                    <a:pt x="563879" y="598169"/>
                  </a:lnTo>
                  <a:lnTo>
                    <a:pt x="598170" y="598169"/>
                  </a:lnTo>
                  <a:lnTo>
                    <a:pt x="591820" y="591820"/>
                  </a:lnTo>
                  <a:close/>
                </a:path>
                <a:path w="2482850" h="2482850">
                  <a:moveTo>
                    <a:pt x="598170" y="598170"/>
                  </a:moveTo>
                  <a:lnTo>
                    <a:pt x="563880" y="598170"/>
                  </a:lnTo>
                  <a:lnTo>
                    <a:pt x="570229" y="604519"/>
                  </a:lnTo>
                  <a:lnTo>
                    <a:pt x="604519" y="604519"/>
                  </a:lnTo>
                  <a:lnTo>
                    <a:pt x="598170" y="598170"/>
                  </a:lnTo>
                  <a:close/>
                </a:path>
                <a:path w="2482850" h="2482850">
                  <a:moveTo>
                    <a:pt x="604520" y="604520"/>
                  </a:moveTo>
                  <a:lnTo>
                    <a:pt x="570230" y="604520"/>
                  </a:lnTo>
                  <a:lnTo>
                    <a:pt x="576579" y="610869"/>
                  </a:lnTo>
                  <a:lnTo>
                    <a:pt x="610869" y="610869"/>
                  </a:lnTo>
                  <a:lnTo>
                    <a:pt x="604520" y="604520"/>
                  </a:lnTo>
                  <a:close/>
                </a:path>
                <a:path w="2482850" h="2482850">
                  <a:moveTo>
                    <a:pt x="610870" y="610870"/>
                  </a:moveTo>
                  <a:lnTo>
                    <a:pt x="576580" y="610870"/>
                  </a:lnTo>
                  <a:lnTo>
                    <a:pt x="582930" y="617219"/>
                  </a:lnTo>
                  <a:lnTo>
                    <a:pt x="617220" y="617219"/>
                  </a:lnTo>
                  <a:lnTo>
                    <a:pt x="610870" y="610870"/>
                  </a:lnTo>
                  <a:close/>
                </a:path>
                <a:path w="2482850" h="2482850">
                  <a:moveTo>
                    <a:pt x="617220" y="617220"/>
                  </a:moveTo>
                  <a:lnTo>
                    <a:pt x="582930" y="617220"/>
                  </a:lnTo>
                  <a:lnTo>
                    <a:pt x="595629" y="629919"/>
                  </a:lnTo>
                  <a:lnTo>
                    <a:pt x="629919" y="629919"/>
                  </a:lnTo>
                  <a:lnTo>
                    <a:pt x="617220" y="617220"/>
                  </a:lnTo>
                  <a:close/>
                </a:path>
                <a:path w="2482850" h="2482850">
                  <a:moveTo>
                    <a:pt x="629920" y="629920"/>
                  </a:moveTo>
                  <a:lnTo>
                    <a:pt x="595630" y="629920"/>
                  </a:lnTo>
                  <a:lnTo>
                    <a:pt x="608329" y="642619"/>
                  </a:lnTo>
                  <a:lnTo>
                    <a:pt x="642619" y="642619"/>
                  </a:lnTo>
                  <a:lnTo>
                    <a:pt x="629920" y="629920"/>
                  </a:lnTo>
                  <a:close/>
                </a:path>
                <a:path w="2482850" h="2482850">
                  <a:moveTo>
                    <a:pt x="642620" y="642620"/>
                  </a:moveTo>
                  <a:lnTo>
                    <a:pt x="608330" y="642620"/>
                  </a:lnTo>
                  <a:lnTo>
                    <a:pt x="614679" y="648969"/>
                  </a:lnTo>
                  <a:lnTo>
                    <a:pt x="648969" y="648969"/>
                  </a:lnTo>
                  <a:lnTo>
                    <a:pt x="642620" y="642620"/>
                  </a:lnTo>
                  <a:close/>
                </a:path>
                <a:path w="2482850" h="2482850">
                  <a:moveTo>
                    <a:pt x="648970" y="648970"/>
                  </a:moveTo>
                  <a:lnTo>
                    <a:pt x="614680" y="648970"/>
                  </a:lnTo>
                  <a:lnTo>
                    <a:pt x="621030" y="655319"/>
                  </a:lnTo>
                  <a:lnTo>
                    <a:pt x="655319" y="655319"/>
                  </a:lnTo>
                  <a:lnTo>
                    <a:pt x="648970" y="648970"/>
                  </a:lnTo>
                  <a:close/>
                </a:path>
                <a:path w="2482850" h="2482850">
                  <a:moveTo>
                    <a:pt x="655320" y="655320"/>
                  </a:moveTo>
                  <a:lnTo>
                    <a:pt x="621030" y="655320"/>
                  </a:lnTo>
                  <a:lnTo>
                    <a:pt x="627380" y="661669"/>
                  </a:lnTo>
                  <a:lnTo>
                    <a:pt x="661669" y="661669"/>
                  </a:lnTo>
                  <a:lnTo>
                    <a:pt x="655320" y="655320"/>
                  </a:lnTo>
                  <a:close/>
                </a:path>
                <a:path w="2482850" h="2482850">
                  <a:moveTo>
                    <a:pt x="661670" y="661670"/>
                  </a:moveTo>
                  <a:lnTo>
                    <a:pt x="627380" y="661670"/>
                  </a:lnTo>
                  <a:lnTo>
                    <a:pt x="633730" y="668019"/>
                  </a:lnTo>
                  <a:lnTo>
                    <a:pt x="668019" y="668019"/>
                  </a:lnTo>
                  <a:lnTo>
                    <a:pt x="661670" y="661670"/>
                  </a:lnTo>
                  <a:close/>
                </a:path>
                <a:path w="2482850" h="2482850">
                  <a:moveTo>
                    <a:pt x="668020" y="668020"/>
                  </a:moveTo>
                  <a:lnTo>
                    <a:pt x="633730" y="668020"/>
                  </a:lnTo>
                  <a:lnTo>
                    <a:pt x="640080" y="674369"/>
                  </a:lnTo>
                  <a:lnTo>
                    <a:pt x="674369" y="674369"/>
                  </a:lnTo>
                  <a:lnTo>
                    <a:pt x="668020" y="668020"/>
                  </a:lnTo>
                  <a:close/>
                </a:path>
                <a:path w="2482850" h="2482850">
                  <a:moveTo>
                    <a:pt x="674370" y="674369"/>
                  </a:moveTo>
                  <a:lnTo>
                    <a:pt x="640080" y="674369"/>
                  </a:lnTo>
                  <a:lnTo>
                    <a:pt x="646429" y="680719"/>
                  </a:lnTo>
                  <a:lnTo>
                    <a:pt x="680719" y="680719"/>
                  </a:lnTo>
                  <a:lnTo>
                    <a:pt x="674370" y="674369"/>
                  </a:lnTo>
                  <a:close/>
                </a:path>
                <a:path w="2482850" h="2482850">
                  <a:moveTo>
                    <a:pt x="680720" y="680720"/>
                  </a:moveTo>
                  <a:lnTo>
                    <a:pt x="646430" y="680720"/>
                  </a:lnTo>
                  <a:lnTo>
                    <a:pt x="652779" y="687069"/>
                  </a:lnTo>
                  <a:lnTo>
                    <a:pt x="687069" y="687069"/>
                  </a:lnTo>
                  <a:lnTo>
                    <a:pt x="680720" y="680720"/>
                  </a:lnTo>
                  <a:close/>
                </a:path>
                <a:path w="2482850" h="2482850">
                  <a:moveTo>
                    <a:pt x="687070" y="687070"/>
                  </a:moveTo>
                  <a:lnTo>
                    <a:pt x="652780" y="687070"/>
                  </a:lnTo>
                  <a:lnTo>
                    <a:pt x="659129" y="693419"/>
                  </a:lnTo>
                  <a:lnTo>
                    <a:pt x="693419" y="693419"/>
                  </a:lnTo>
                  <a:lnTo>
                    <a:pt x="687070" y="687070"/>
                  </a:lnTo>
                  <a:close/>
                </a:path>
                <a:path w="2482850" h="2482850">
                  <a:moveTo>
                    <a:pt x="693420" y="693420"/>
                  </a:moveTo>
                  <a:lnTo>
                    <a:pt x="659130" y="693420"/>
                  </a:lnTo>
                  <a:lnTo>
                    <a:pt x="671829" y="706119"/>
                  </a:lnTo>
                  <a:lnTo>
                    <a:pt x="706119" y="706119"/>
                  </a:lnTo>
                  <a:lnTo>
                    <a:pt x="693420" y="693420"/>
                  </a:lnTo>
                  <a:close/>
                </a:path>
                <a:path w="2482850" h="2482850">
                  <a:moveTo>
                    <a:pt x="706120" y="706120"/>
                  </a:moveTo>
                  <a:lnTo>
                    <a:pt x="671830" y="706120"/>
                  </a:lnTo>
                  <a:lnTo>
                    <a:pt x="678180" y="712469"/>
                  </a:lnTo>
                  <a:lnTo>
                    <a:pt x="712470" y="712469"/>
                  </a:lnTo>
                  <a:lnTo>
                    <a:pt x="706120" y="706120"/>
                  </a:lnTo>
                  <a:close/>
                </a:path>
                <a:path w="2482850" h="2482850">
                  <a:moveTo>
                    <a:pt x="712470" y="712470"/>
                  </a:moveTo>
                  <a:lnTo>
                    <a:pt x="678180" y="712470"/>
                  </a:lnTo>
                  <a:lnTo>
                    <a:pt x="684529" y="718819"/>
                  </a:lnTo>
                  <a:lnTo>
                    <a:pt x="718819" y="718819"/>
                  </a:lnTo>
                  <a:lnTo>
                    <a:pt x="712470" y="712470"/>
                  </a:lnTo>
                  <a:close/>
                </a:path>
                <a:path w="2482850" h="2482850">
                  <a:moveTo>
                    <a:pt x="718820" y="718820"/>
                  </a:moveTo>
                  <a:lnTo>
                    <a:pt x="684530" y="718820"/>
                  </a:lnTo>
                  <a:lnTo>
                    <a:pt x="690879" y="725169"/>
                  </a:lnTo>
                  <a:lnTo>
                    <a:pt x="725169" y="725169"/>
                  </a:lnTo>
                  <a:lnTo>
                    <a:pt x="718820" y="718820"/>
                  </a:lnTo>
                  <a:close/>
                </a:path>
                <a:path w="2482850" h="2482850">
                  <a:moveTo>
                    <a:pt x="725170" y="725170"/>
                  </a:moveTo>
                  <a:lnTo>
                    <a:pt x="690880" y="725170"/>
                  </a:lnTo>
                  <a:lnTo>
                    <a:pt x="697230" y="731519"/>
                  </a:lnTo>
                  <a:lnTo>
                    <a:pt x="731519" y="731519"/>
                  </a:lnTo>
                  <a:lnTo>
                    <a:pt x="725170" y="725170"/>
                  </a:lnTo>
                  <a:close/>
                </a:path>
                <a:path w="2482850" h="2482850">
                  <a:moveTo>
                    <a:pt x="731520" y="731520"/>
                  </a:moveTo>
                  <a:lnTo>
                    <a:pt x="697230" y="731520"/>
                  </a:lnTo>
                  <a:lnTo>
                    <a:pt x="703580" y="737869"/>
                  </a:lnTo>
                  <a:lnTo>
                    <a:pt x="737869" y="737869"/>
                  </a:lnTo>
                  <a:lnTo>
                    <a:pt x="731520" y="731520"/>
                  </a:lnTo>
                  <a:close/>
                </a:path>
                <a:path w="2482850" h="2482850">
                  <a:moveTo>
                    <a:pt x="737870" y="737870"/>
                  </a:moveTo>
                  <a:lnTo>
                    <a:pt x="703580" y="737870"/>
                  </a:lnTo>
                  <a:lnTo>
                    <a:pt x="709930" y="744219"/>
                  </a:lnTo>
                  <a:lnTo>
                    <a:pt x="744219" y="744219"/>
                  </a:lnTo>
                  <a:lnTo>
                    <a:pt x="737870" y="737870"/>
                  </a:lnTo>
                  <a:close/>
                </a:path>
                <a:path w="2482850" h="2482850">
                  <a:moveTo>
                    <a:pt x="744220" y="744220"/>
                  </a:moveTo>
                  <a:lnTo>
                    <a:pt x="709930" y="744220"/>
                  </a:lnTo>
                  <a:lnTo>
                    <a:pt x="716280" y="750569"/>
                  </a:lnTo>
                  <a:lnTo>
                    <a:pt x="750569" y="750569"/>
                  </a:lnTo>
                  <a:lnTo>
                    <a:pt x="744220" y="744220"/>
                  </a:lnTo>
                  <a:close/>
                </a:path>
                <a:path w="2482850" h="2482850">
                  <a:moveTo>
                    <a:pt x="750570" y="750570"/>
                  </a:moveTo>
                  <a:lnTo>
                    <a:pt x="716280" y="750570"/>
                  </a:lnTo>
                  <a:lnTo>
                    <a:pt x="722630" y="756919"/>
                  </a:lnTo>
                  <a:lnTo>
                    <a:pt x="756919" y="756919"/>
                  </a:lnTo>
                  <a:lnTo>
                    <a:pt x="750570" y="750570"/>
                  </a:lnTo>
                  <a:close/>
                </a:path>
                <a:path w="2482850" h="2482850">
                  <a:moveTo>
                    <a:pt x="756920" y="756920"/>
                  </a:moveTo>
                  <a:lnTo>
                    <a:pt x="722630" y="756920"/>
                  </a:lnTo>
                  <a:lnTo>
                    <a:pt x="728979" y="763269"/>
                  </a:lnTo>
                  <a:lnTo>
                    <a:pt x="763269" y="763269"/>
                  </a:lnTo>
                  <a:lnTo>
                    <a:pt x="756920" y="756920"/>
                  </a:lnTo>
                  <a:close/>
                </a:path>
                <a:path w="2482850" h="2482850">
                  <a:moveTo>
                    <a:pt x="763270" y="763270"/>
                  </a:moveTo>
                  <a:lnTo>
                    <a:pt x="728980" y="763270"/>
                  </a:lnTo>
                  <a:lnTo>
                    <a:pt x="735329" y="769619"/>
                  </a:lnTo>
                  <a:lnTo>
                    <a:pt x="769619" y="769619"/>
                  </a:lnTo>
                  <a:lnTo>
                    <a:pt x="763270" y="763270"/>
                  </a:lnTo>
                  <a:close/>
                </a:path>
                <a:path w="2482850" h="2482850">
                  <a:moveTo>
                    <a:pt x="769620" y="769620"/>
                  </a:moveTo>
                  <a:lnTo>
                    <a:pt x="735330" y="769620"/>
                  </a:lnTo>
                  <a:lnTo>
                    <a:pt x="741680" y="775969"/>
                  </a:lnTo>
                  <a:lnTo>
                    <a:pt x="775970" y="775969"/>
                  </a:lnTo>
                  <a:lnTo>
                    <a:pt x="769620" y="769620"/>
                  </a:lnTo>
                  <a:close/>
                </a:path>
                <a:path w="2482850" h="2482850">
                  <a:moveTo>
                    <a:pt x="775970" y="775970"/>
                  </a:moveTo>
                  <a:lnTo>
                    <a:pt x="741680" y="775970"/>
                  </a:lnTo>
                  <a:lnTo>
                    <a:pt x="754379" y="788669"/>
                  </a:lnTo>
                  <a:lnTo>
                    <a:pt x="788669" y="788669"/>
                  </a:lnTo>
                  <a:lnTo>
                    <a:pt x="775970" y="775970"/>
                  </a:lnTo>
                  <a:close/>
                </a:path>
                <a:path w="2482850" h="2482850">
                  <a:moveTo>
                    <a:pt x="788670" y="788670"/>
                  </a:moveTo>
                  <a:lnTo>
                    <a:pt x="754380" y="788670"/>
                  </a:lnTo>
                  <a:lnTo>
                    <a:pt x="760730" y="795019"/>
                  </a:lnTo>
                  <a:lnTo>
                    <a:pt x="795020" y="795019"/>
                  </a:lnTo>
                  <a:lnTo>
                    <a:pt x="788670" y="788670"/>
                  </a:lnTo>
                  <a:close/>
                </a:path>
                <a:path w="2482850" h="2482850">
                  <a:moveTo>
                    <a:pt x="795020" y="795020"/>
                  </a:moveTo>
                  <a:lnTo>
                    <a:pt x="760730" y="795020"/>
                  </a:lnTo>
                  <a:lnTo>
                    <a:pt x="767079" y="801369"/>
                  </a:lnTo>
                  <a:lnTo>
                    <a:pt x="801369" y="801369"/>
                  </a:lnTo>
                  <a:lnTo>
                    <a:pt x="795020" y="795020"/>
                  </a:lnTo>
                  <a:close/>
                </a:path>
                <a:path w="2482850" h="2482850">
                  <a:moveTo>
                    <a:pt x="801370" y="801370"/>
                  </a:moveTo>
                  <a:lnTo>
                    <a:pt x="767080" y="801370"/>
                  </a:lnTo>
                  <a:lnTo>
                    <a:pt x="773430" y="807719"/>
                  </a:lnTo>
                  <a:lnTo>
                    <a:pt x="807720" y="807719"/>
                  </a:lnTo>
                  <a:lnTo>
                    <a:pt x="801370" y="801370"/>
                  </a:lnTo>
                  <a:close/>
                </a:path>
                <a:path w="2482850" h="2482850">
                  <a:moveTo>
                    <a:pt x="807720" y="807720"/>
                  </a:moveTo>
                  <a:lnTo>
                    <a:pt x="773430" y="807720"/>
                  </a:lnTo>
                  <a:lnTo>
                    <a:pt x="779780" y="814069"/>
                  </a:lnTo>
                  <a:lnTo>
                    <a:pt x="814069" y="814069"/>
                  </a:lnTo>
                  <a:lnTo>
                    <a:pt x="807720" y="807720"/>
                  </a:lnTo>
                  <a:close/>
                </a:path>
                <a:path w="2482850" h="2482850">
                  <a:moveTo>
                    <a:pt x="814070" y="814069"/>
                  </a:moveTo>
                  <a:lnTo>
                    <a:pt x="779780" y="814069"/>
                  </a:lnTo>
                  <a:lnTo>
                    <a:pt x="786129" y="820419"/>
                  </a:lnTo>
                  <a:lnTo>
                    <a:pt x="820419" y="820419"/>
                  </a:lnTo>
                  <a:lnTo>
                    <a:pt x="814070" y="814069"/>
                  </a:lnTo>
                  <a:close/>
                </a:path>
                <a:path w="2482850" h="2482850">
                  <a:moveTo>
                    <a:pt x="820420" y="820420"/>
                  </a:moveTo>
                  <a:lnTo>
                    <a:pt x="786130" y="820420"/>
                  </a:lnTo>
                  <a:lnTo>
                    <a:pt x="792480" y="826769"/>
                  </a:lnTo>
                  <a:lnTo>
                    <a:pt x="826769" y="826769"/>
                  </a:lnTo>
                  <a:lnTo>
                    <a:pt x="820420" y="820420"/>
                  </a:lnTo>
                  <a:close/>
                </a:path>
                <a:path w="2482850" h="2482850">
                  <a:moveTo>
                    <a:pt x="826770" y="826770"/>
                  </a:moveTo>
                  <a:lnTo>
                    <a:pt x="792480" y="826770"/>
                  </a:lnTo>
                  <a:lnTo>
                    <a:pt x="798830" y="833119"/>
                  </a:lnTo>
                  <a:lnTo>
                    <a:pt x="833119" y="833119"/>
                  </a:lnTo>
                  <a:lnTo>
                    <a:pt x="826770" y="826770"/>
                  </a:lnTo>
                  <a:close/>
                </a:path>
                <a:path w="2482850" h="2482850">
                  <a:moveTo>
                    <a:pt x="833120" y="833120"/>
                  </a:moveTo>
                  <a:lnTo>
                    <a:pt x="798830" y="833120"/>
                  </a:lnTo>
                  <a:lnTo>
                    <a:pt x="805179" y="839469"/>
                  </a:lnTo>
                  <a:lnTo>
                    <a:pt x="839469" y="839469"/>
                  </a:lnTo>
                  <a:lnTo>
                    <a:pt x="833120" y="833120"/>
                  </a:lnTo>
                  <a:close/>
                </a:path>
                <a:path w="2482850" h="2482850">
                  <a:moveTo>
                    <a:pt x="839470" y="839470"/>
                  </a:moveTo>
                  <a:lnTo>
                    <a:pt x="805180" y="839470"/>
                  </a:lnTo>
                  <a:lnTo>
                    <a:pt x="811529" y="845819"/>
                  </a:lnTo>
                  <a:lnTo>
                    <a:pt x="845819" y="845819"/>
                  </a:lnTo>
                  <a:lnTo>
                    <a:pt x="839470" y="839470"/>
                  </a:lnTo>
                  <a:close/>
                </a:path>
                <a:path w="2482850" h="2482850">
                  <a:moveTo>
                    <a:pt x="845820" y="845820"/>
                  </a:moveTo>
                  <a:lnTo>
                    <a:pt x="811530" y="845820"/>
                  </a:lnTo>
                  <a:lnTo>
                    <a:pt x="817879" y="852169"/>
                  </a:lnTo>
                  <a:lnTo>
                    <a:pt x="852169" y="852169"/>
                  </a:lnTo>
                  <a:lnTo>
                    <a:pt x="845820" y="845820"/>
                  </a:lnTo>
                  <a:close/>
                </a:path>
                <a:path w="2482850" h="2482850">
                  <a:moveTo>
                    <a:pt x="852170" y="852170"/>
                  </a:moveTo>
                  <a:lnTo>
                    <a:pt x="817880" y="852170"/>
                  </a:lnTo>
                  <a:lnTo>
                    <a:pt x="824229" y="858519"/>
                  </a:lnTo>
                  <a:lnTo>
                    <a:pt x="858519" y="858519"/>
                  </a:lnTo>
                  <a:lnTo>
                    <a:pt x="852170" y="852170"/>
                  </a:lnTo>
                  <a:close/>
                </a:path>
                <a:path w="2482850" h="2482850">
                  <a:moveTo>
                    <a:pt x="858520" y="858520"/>
                  </a:moveTo>
                  <a:lnTo>
                    <a:pt x="824230" y="858520"/>
                  </a:lnTo>
                  <a:lnTo>
                    <a:pt x="876300" y="910589"/>
                  </a:lnTo>
                  <a:lnTo>
                    <a:pt x="910590" y="910589"/>
                  </a:lnTo>
                  <a:lnTo>
                    <a:pt x="858520" y="858520"/>
                  </a:lnTo>
                  <a:close/>
                </a:path>
                <a:path w="2482850" h="2482850">
                  <a:moveTo>
                    <a:pt x="910590" y="910590"/>
                  </a:moveTo>
                  <a:lnTo>
                    <a:pt x="876300" y="910590"/>
                  </a:lnTo>
                  <a:lnTo>
                    <a:pt x="908049" y="942339"/>
                  </a:lnTo>
                  <a:lnTo>
                    <a:pt x="942340" y="942339"/>
                  </a:lnTo>
                  <a:lnTo>
                    <a:pt x="910590" y="910590"/>
                  </a:lnTo>
                  <a:close/>
                </a:path>
                <a:path w="2482850" h="2482850">
                  <a:moveTo>
                    <a:pt x="942340" y="942339"/>
                  </a:moveTo>
                  <a:lnTo>
                    <a:pt x="908050" y="942339"/>
                  </a:lnTo>
                  <a:lnTo>
                    <a:pt x="927099" y="961389"/>
                  </a:lnTo>
                  <a:lnTo>
                    <a:pt x="961390" y="961389"/>
                  </a:lnTo>
                  <a:lnTo>
                    <a:pt x="942340" y="942339"/>
                  </a:lnTo>
                  <a:close/>
                </a:path>
                <a:path w="2482850" h="2482850">
                  <a:moveTo>
                    <a:pt x="961390" y="961390"/>
                  </a:moveTo>
                  <a:lnTo>
                    <a:pt x="927100" y="961390"/>
                  </a:lnTo>
                  <a:lnTo>
                    <a:pt x="949960" y="984249"/>
                  </a:lnTo>
                  <a:lnTo>
                    <a:pt x="984250" y="984249"/>
                  </a:lnTo>
                  <a:lnTo>
                    <a:pt x="961390" y="961390"/>
                  </a:lnTo>
                  <a:close/>
                </a:path>
                <a:path w="2482850" h="2482850">
                  <a:moveTo>
                    <a:pt x="984250" y="984250"/>
                  </a:moveTo>
                  <a:lnTo>
                    <a:pt x="949960" y="984250"/>
                  </a:lnTo>
                  <a:lnTo>
                    <a:pt x="958850" y="993139"/>
                  </a:lnTo>
                  <a:lnTo>
                    <a:pt x="993139" y="993139"/>
                  </a:lnTo>
                  <a:lnTo>
                    <a:pt x="984250" y="984250"/>
                  </a:lnTo>
                  <a:close/>
                </a:path>
                <a:path w="2482850" h="2482850">
                  <a:moveTo>
                    <a:pt x="993140" y="993139"/>
                  </a:moveTo>
                  <a:lnTo>
                    <a:pt x="958850" y="993139"/>
                  </a:lnTo>
                  <a:lnTo>
                    <a:pt x="975360" y="1009649"/>
                  </a:lnTo>
                  <a:lnTo>
                    <a:pt x="1009649" y="1009649"/>
                  </a:lnTo>
                  <a:lnTo>
                    <a:pt x="993140" y="993139"/>
                  </a:lnTo>
                  <a:close/>
                </a:path>
                <a:path w="2482850" h="2482850">
                  <a:moveTo>
                    <a:pt x="1009650" y="1009650"/>
                  </a:moveTo>
                  <a:lnTo>
                    <a:pt x="975360" y="1009650"/>
                  </a:lnTo>
                  <a:lnTo>
                    <a:pt x="977899" y="1012189"/>
                  </a:lnTo>
                  <a:lnTo>
                    <a:pt x="1012190" y="1012189"/>
                  </a:lnTo>
                  <a:lnTo>
                    <a:pt x="1009650" y="1009650"/>
                  </a:lnTo>
                  <a:close/>
                </a:path>
                <a:path w="2482850" h="2482850">
                  <a:moveTo>
                    <a:pt x="1012190" y="1012190"/>
                  </a:moveTo>
                  <a:lnTo>
                    <a:pt x="977900" y="1012190"/>
                  </a:lnTo>
                  <a:lnTo>
                    <a:pt x="990599" y="1024889"/>
                  </a:lnTo>
                  <a:lnTo>
                    <a:pt x="1024890" y="1024889"/>
                  </a:lnTo>
                  <a:lnTo>
                    <a:pt x="1012190" y="1012190"/>
                  </a:lnTo>
                  <a:close/>
                </a:path>
                <a:path w="2482850" h="2482850">
                  <a:moveTo>
                    <a:pt x="1024890" y="1024889"/>
                  </a:moveTo>
                  <a:lnTo>
                    <a:pt x="990600" y="1024889"/>
                  </a:lnTo>
                  <a:lnTo>
                    <a:pt x="996949" y="1031239"/>
                  </a:lnTo>
                  <a:lnTo>
                    <a:pt x="1031240" y="1031239"/>
                  </a:lnTo>
                  <a:lnTo>
                    <a:pt x="1024890" y="1024889"/>
                  </a:lnTo>
                  <a:close/>
                </a:path>
                <a:path w="2482850" h="2482850">
                  <a:moveTo>
                    <a:pt x="1031240" y="1031240"/>
                  </a:moveTo>
                  <a:lnTo>
                    <a:pt x="996950" y="1031240"/>
                  </a:lnTo>
                  <a:lnTo>
                    <a:pt x="1000759" y="1035049"/>
                  </a:lnTo>
                  <a:lnTo>
                    <a:pt x="1035050" y="1035049"/>
                  </a:lnTo>
                  <a:lnTo>
                    <a:pt x="1031240" y="1031240"/>
                  </a:lnTo>
                  <a:close/>
                </a:path>
                <a:path w="2482850" h="2482850">
                  <a:moveTo>
                    <a:pt x="1035050" y="1035050"/>
                  </a:moveTo>
                  <a:lnTo>
                    <a:pt x="1000760" y="1035050"/>
                  </a:lnTo>
                  <a:lnTo>
                    <a:pt x="1022350" y="1056639"/>
                  </a:lnTo>
                  <a:lnTo>
                    <a:pt x="1056640" y="1056639"/>
                  </a:lnTo>
                  <a:lnTo>
                    <a:pt x="1035050" y="1035050"/>
                  </a:lnTo>
                  <a:close/>
                </a:path>
                <a:path w="2482850" h="2482850">
                  <a:moveTo>
                    <a:pt x="1056640" y="1056640"/>
                  </a:moveTo>
                  <a:lnTo>
                    <a:pt x="1022350" y="1056640"/>
                  </a:lnTo>
                  <a:lnTo>
                    <a:pt x="1038860" y="1073149"/>
                  </a:lnTo>
                  <a:lnTo>
                    <a:pt x="1073150" y="1073149"/>
                  </a:lnTo>
                  <a:lnTo>
                    <a:pt x="1056640" y="1056640"/>
                  </a:lnTo>
                  <a:close/>
                </a:path>
                <a:path w="2482850" h="2482850">
                  <a:moveTo>
                    <a:pt x="1073150" y="1073150"/>
                  </a:moveTo>
                  <a:lnTo>
                    <a:pt x="1038860" y="1073150"/>
                  </a:lnTo>
                  <a:lnTo>
                    <a:pt x="1047750" y="1082039"/>
                  </a:lnTo>
                  <a:lnTo>
                    <a:pt x="1082039" y="1082039"/>
                  </a:lnTo>
                  <a:lnTo>
                    <a:pt x="1073150" y="1073150"/>
                  </a:lnTo>
                  <a:close/>
                </a:path>
                <a:path w="2482850" h="2482850">
                  <a:moveTo>
                    <a:pt x="1082040" y="1082039"/>
                  </a:moveTo>
                  <a:lnTo>
                    <a:pt x="1047750" y="1082039"/>
                  </a:lnTo>
                  <a:lnTo>
                    <a:pt x="1060449" y="1094739"/>
                  </a:lnTo>
                  <a:lnTo>
                    <a:pt x="1094740" y="1094739"/>
                  </a:lnTo>
                  <a:lnTo>
                    <a:pt x="1082040" y="1082039"/>
                  </a:lnTo>
                  <a:close/>
                </a:path>
                <a:path w="2482850" h="2482850">
                  <a:moveTo>
                    <a:pt x="1094740" y="1094739"/>
                  </a:moveTo>
                  <a:lnTo>
                    <a:pt x="1060450" y="1094739"/>
                  </a:lnTo>
                  <a:lnTo>
                    <a:pt x="1079500" y="1113789"/>
                  </a:lnTo>
                  <a:lnTo>
                    <a:pt x="1113790" y="1113789"/>
                  </a:lnTo>
                  <a:lnTo>
                    <a:pt x="1094740" y="1094739"/>
                  </a:lnTo>
                  <a:close/>
                </a:path>
                <a:path w="2482850" h="2482850">
                  <a:moveTo>
                    <a:pt x="1113790" y="1113789"/>
                  </a:moveTo>
                  <a:lnTo>
                    <a:pt x="1079500" y="1113789"/>
                  </a:lnTo>
                  <a:lnTo>
                    <a:pt x="1098549" y="1132839"/>
                  </a:lnTo>
                  <a:lnTo>
                    <a:pt x="1132839" y="1132839"/>
                  </a:lnTo>
                  <a:lnTo>
                    <a:pt x="1113790" y="1113789"/>
                  </a:lnTo>
                  <a:close/>
                </a:path>
                <a:path w="2482850" h="2482850">
                  <a:moveTo>
                    <a:pt x="1132840" y="1132839"/>
                  </a:moveTo>
                  <a:lnTo>
                    <a:pt x="1098550" y="1132839"/>
                  </a:lnTo>
                  <a:lnTo>
                    <a:pt x="1102360" y="1136650"/>
                  </a:lnTo>
                  <a:lnTo>
                    <a:pt x="1136650" y="1136650"/>
                  </a:lnTo>
                  <a:lnTo>
                    <a:pt x="1132840" y="1132839"/>
                  </a:lnTo>
                  <a:close/>
                </a:path>
                <a:path w="2482850" h="2482850">
                  <a:moveTo>
                    <a:pt x="1136650" y="1136650"/>
                  </a:moveTo>
                  <a:lnTo>
                    <a:pt x="1102360" y="1136650"/>
                  </a:lnTo>
                  <a:lnTo>
                    <a:pt x="1104900" y="1139189"/>
                  </a:lnTo>
                  <a:lnTo>
                    <a:pt x="1139190" y="1139189"/>
                  </a:lnTo>
                  <a:lnTo>
                    <a:pt x="1136650" y="1136650"/>
                  </a:lnTo>
                  <a:close/>
                </a:path>
                <a:path w="2482850" h="2482850">
                  <a:moveTo>
                    <a:pt x="1139190" y="1139190"/>
                  </a:moveTo>
                  <a:lnTo>
                    <a:pt x="1104900" y="1139190"/>
                  </a:lnTo>
                  <a:lnTo>
                    <a:pt x="1111250" y="1145539"/>
                  </a:lnTo>
                  <a:lnTo>
                    <a:pt x="1145540" y="1145539"/>
                  </a:lnTo>
                  <a:lnTo>
                    <a:pt x="1139190" y="1139190"/>
                  </a:lnTo>
                  <a:close/>
                </a:path>
                <a:path w="2482850" h="2482850">
                  <a:moveTo>
                    <a:pt x="1145540" y="1145540"/>
                  </a:moveTo>
                  <a:lnTo>
                    <a:pt x="1111250" y="1145540"/>
                  </a:lnTo>
                  <a:lnTo>
                    <a:pt x="1123950" y="1158239"/>
                  </a:lnTo>
                  <a:lnTo>
                    <a:pt x="1158240" y="1158239"/>
                  </a:lnTo>
                  <a:lnTo>
                    <a:pt x="1145540" y="1145540"/>
                  </a:lnTo>
                  <a:close/>
                </a:path>
                <a:path w="2482850" h="2482850">
                  <a:moveTo>
                    <a:pt x="1158240" y="1158239"/>
                  </a:moveTo>
                  <a:lnTo>
                    <a:pt x="1123950" y="1158239"/>
                  </a:lnTo>
                  <a:lnTo>
                    <a:pt x="1134109" y="1168399"/>
                  </a:lnTo>
                  <a:lnTo>
                    <a:pt x="1168399" y="1168399"/>
                  </a:lnTo>
                  <a:lnTo>
                    <a:pt x="1158240" y="1158239"/>
                  </a:lnTo>
                  <a:close/>
                </a:path>
                <a:path w="2482850" h="2482850">
                  <a:moveTo>
                    <a:pt x="1168400" y="1168399"/>
                  </a:moveTo>
                  <a:lnTo>
                    <a:pt x="1134110" y="1168399"/>
                  </a:lnTo>
                  <a:lnTo>
                    <a:pt x="1155700" y="1189989"/>
                  </a:lnTo>
                  <a:lnTo>
                    <a:pt x="1189990" y="1189989"/>
                  </a:lnTo>
                  <a:lnTo>
                    <a:pt x="1168400" y="1168399"/>
                  </a:lnTo>
                  <a:close/>
                </a:path>
                <a:path w="2482850" h="2482850">
                  <a:moveTo>
                    <a:pt x="1189990" y="1189989"/>
                  </a:moveTo>
                  <a:lnTo>
                    <a:pt x="1155700" y="1189989"/>
                  </a:lnTo>
                  <a:lnTo>
                    <a:pt x="1206499" y="1240789"/>
                  </a:lnTo>
                  <a:lnTo>
                    <a:pt x="1240789" y="1240789"/>
                  </a:lnTo>
                  <a:lnTo>
                    <a:pt x="1189990" y="1189989"/>
                  </a:lnTo>
                  <a:close/>
                </a:path>
                <a:path w="2482850" h="2482850">
                  <a:moveTo>
                    <a:pt x="1240790" y="1240789"/>
                  </a:moveTo>
                  <a:lnTo>
                    <a:pt x="1206500" y="1240789"/>
                  </a:lnTo>
                  <a:lnTo>
                    <a:pt x="1212850" y="1247139"/>
                  </a:lnTo>
                  <a:lnTo>
                    <a:pt x="1247140" y="1247139"/>
                  </a:lnTo>
                  <a:lnTo>
                    <a:pt x="1240790" y="1240789"/>
                  </a:lnTo>
                  <a:close/>
                </a:path>
                <a:path w="2482850" h="2482850">
                  <a:moveTo>
                    <a:pt x="1247140" y="1247140"/>
                  </a:moveTo>
                  <a:lnTo>
                    <a:pt x="1212850" y="1247140"/>
                  </a:lnTo>
                  <a:lnTo>
                    <a:pt x="1301750" y="1336040"/>
                  </a:lnTo>
                  <a:lnTo>
                    <a:pt x="1336040" y="1336040"/>
                  </a:lnTo>
                  <a:lnTo>
                    <a:pt x="1247140" y="1247140"/>
                  </a:lnTo>
                  <a:close/>
                </a:path>
                <a:path w="2482850" h="2482850">
                  <a:moveTo>
                    <a:pt x="1336040" y="1336040"/>
                  </a:moveTo>
                  <a:lnTo>
                    <a:pt x="1301750" y="1336040"/>
                  </a:lnTo>
                  <a:lnTo>
                    <a:pt x="1320800" y="1355089"/>
                  </a:lnTo>
                  <a:lnTo>
                    <a:pt x="1355090" y="1355089"/>
                  </a:lnTo>
                  <a:lnTo>
                    <a:pt x="1336040" y="1336040"/>
                  </a:lnTo>
                  <a:close/>
                </a:path>
                <a:path w="2482850" h="2482850">
                  <a:moveTo>
                    <a:pt x="1355090" y="1355090"/>
                  </a:moveTo>
                  <a:lnTo>
                    <a:pt x="1320800" y="1355090"/>
                  </a:lnTo>
                  <a:lnTo>
                    <a:pt x="1333500" y="1367789"/>
                  </a:lnTo>
                  <a:lnTo>
                    <a:pt x="1367790" y="1367789"/>
                  </a:lnTo>
                  <a:lnTo>
                    <a:pt x="1355090" y="1355090"/>
                  </a:lnTo>
                  <a:close/>
                </a:path>
                <a:path w="2482850" h="2482850">
                  <a:moveTo>
                    <a:pt x="1367790" y="1367790"/>
                  </a:moveTo>
                  <a:lnTo>
                    <a:pt x="1333500" y="1367790"/>
                  </a:lnTo>
                  <a:lnTo>
                    <a:pt x="1339850" y="1374139"/>
                  </a:lnTo>
                  <a:lnTo>
                    <a:pt x="1374140" y="1374139"/>
                  </a:lnTo>
                  <a:lnTo>
                    <a:pt x="1367790" y="1367790"/>
                  </a:lnTo>
                  <a:close/>
                </a:path>
                <a:path w="2482850" h="2482850">
                  <a:moveTo>
                    <a:pt x="1374140" y="1374140"/>
                  </a:moveTo>
                  <a:lnTo>
                    <a:pt x="1339850" y="1374140"/>
                  </a:lnTo>
                  <a:lnTo>
                    <a:pt x="1343659" y="1377949"/>
                  </a:lnTo>
                  <a:lnTo>
                    <a:pt x="1377949" y="1377949"/>
                  </a:lnTo>
                  <a:lnTo>
                    <a:pt x="1374140" y="1374140"/>
                  </a:lnTo>
                  <a:close/>
                </a:path>
                <a:path w="2482850" h="2482850">
                  <a:moveTo>
                    <a:pt x="1377950" y="1377950"/>
                  </a:moveTo>
                  <a:lnTo>
                    <a:pt x="1343660" y="1377950"/>
                  </a:lnTo>
                  <a:lnTo>
                    <a:pt x="1390650" y="1424939"/>
                  </a:lnTo>
                  <a:lnTo>
                    <a:pt x="1424940" y="1424939"/>
                  </a:lnTo>
                  <a:lnTo>
                    <a:pt x="1377950" y="1377950"/>
                  </a:lnTo>
                  <a:close/>
                </a:path>
                <a:path w="2482850" h="2482850">
                  <a:moveTo>
                    <a:pt x="1424940" y="1424940"/>
                  </a:moveTo>
                  <a:lnTo>
                    <a:pt x="1390650" y="1424940"/>
                  </a:lnTo>
                  <a:lnTo>
                    <a:pt x="1454150" y="1488439"/>
                  </a:lnTo>
                  <a:lnTo>
                    <a:pt x="1488439" y="1488439"/>
                  </a:lnTo>
                  <a:lnTo>
                    <a:pt x="1424940" y="1424940"/>
                  </a:lnTo>
                  <a:close/>
                </a:path>
                <a:path w="2482850" h="2482850">
                  <a:moveTo>
                    <a:pt x="1627505" y="1645284"/>
                  </a:moveTo>
                  <a:lnTo>
                    <a:pt x="1611584" y="1645874"/>
                  </a:lnTo>
                  <a:lnTo>
                    <a:pt x="1619250" y="1653539"/>
                  </a:lnTo>
                  <a:lnTo>
                    <a:pt x="1653539" y="1653539"/>
                  </a:lnTo>
                  <a:lnTo>
                    <a:pt x="1647190" y="1647190"/>
                  </a:lnTo>
                  <a:lnTo>
                    <a:pt x="1644650" y="1645920"/>
                  </a:lnTo>
                  <a:lnTo>
                    <a:pt x="1627505" y="1645284"/>
                  </a:lnTo>
                  <a:close/>
                </a:path>
                <a:path w="2482850" h="2482850">
                  <a:moveTo>
                    <a:pt x="1640840" y="1640839"/>
                  </a:moveTo>
                  <a:lnTo>
                    <a:pt x="1606550" y="1642109"/>
                  </a:lnTo>
                  <a:lnTo>
                    <a:pt x="1610360" y="1645920"/>
                  </a:lnTo>
                  <a:lnTo>
                    <a:pt x="1611584" y="1645874"/>
                  </a:lnTo>
                  <a:lnTo>
                    <a:pt x="1610360" y="1644650"/>
                  </a:lnTo>
                  <a:lnTo>
                    <a:pt x="1644650" y="1644650"/>
                  </a:lnTo>
                  <a:lnTo>
                    <a:pt x="1640840" y="1640839"/>
                  </a:lnTo>
                  <a:close/>
                </a:path>
                <a:path w="2482850" h="2482850">
                  <a:moveTo>
                    <a:pt x="1644650" y="1644650"/>
                  </a:moveTo>
                  <a:lnTo>
                    <a:pt x="1610360" y="1644650"/>
                  </a:lnTo>
                  <a:lnTo>
                    <a:pt x="1627505" y="1645284"/>
                  </a:lnTo>
                  <a:lnTo>
                    <a:pt x="1644650" y="1644650"/>
                  </a:lnTo>
                  <a:close/>
                </a:path>
                <a:path w="2482850" h="2482850">
                  <a:moveTo>
                    <a:pt x="1638300" y="1638300"/>
                  </a:moveTo>
                  <a:lnTo>
                    <a:pt x="1605234" y="1639524"/>
                  </a:lnTo>
                  <a:lnTo>
                    <a:pt x="1606550" y="1640839"/>
                  </a:lnTo>
                  <a:lnTo>
                    <a:pt x="1640839" y="1640839"/>
                  </a:lnTo>
                  <a:lnTo>
                    <a:pt x="1638300" y="1638300"/>
                  </a:lnTo>
                  <a:close/>
                </a:path>
                <a:path w="2482850" h="2482850">
                  <a:moveTo>
                    <a:pt x="1634490" y="1634489"/>
                  </a:moveTo>
                  <a:lnTo>
                    <a:pt x="1600200" y="1635759"/>
                  </a:lnTo>
                  <a:lnTo>
                    <a:pt x="1604010" y="1639570"/>
                  </a:lnTo>
                  <a:lnTo>
                    <a:pt x="1605234" y="1639524"/>
                  </a:lnTo>
                  <a:lnTo>
                    <a:pt x="1604010" y="1638300"/>
                  </a:lnTo>
                  <a:lnTo>
                    <a:pt x="1638300" y="1638300"/>
                  </a:lnTo>
                  <a:lnTo>
                    <a:pt x="1634490" y="1634489"/>
                  </a:lnTo>
                  <a:close/>
                </a:path>
                <a:path w="2482850" h="2482850">
                  <a:moveTo>
                    <a:pt x="1614805" y="1632584"/>
                  </a:moveTo>
                  <a:lnTo>
                    <a:pt x="1598884" y="1633174"/>
                  </a:lnTo>
                  <a:lnTo>
                    <a:pt x="1600200" y="1634489"/>
                  </a:lnTo>
                  <a:lnTo>
                    <a:pt x="1634489" y="1634489"/>
                  </a:lnTo>
                  <a:lnTo>
                    <a:pt x="1631950" y="1633220"/>
                  </a:lnTo>
                  <a:lnTo>
                    <a:pt x="1614805" y="1632584"/>
                  </a:lnTo>
                  <a:close/>
                </a:path>
                <a:path w="2482850" h="2482850">
                  <a:moveTo>
                    <a:pt x="1628140" y="1629409"/>
                  </a:moveTo>
                  <a:lnTo>
                    <a:pt x="1593850" y="1629409"/>
                  </a:lnTo>
                  <a:lnTo>
                    <a:pt x="1597660" y="1633220"/>
                  </a:lnTo>
                  <a:lnTo>
                    <a:pt x="1598884" y="1633174"/>
                  </a:lnTo>
                  <a:lnTo>
                    <a:pt x="1597660" y="1631950"/>
                  </a:lnTo>
                  <a:lnTo>
                    <a:pt x="1631950" y="1631950"/>
                  </a:lnTo>
                  <a:lnTo>
                    <a:pt x="1628140" y="1629409"/>
                  </a:lnTo>
                  <a:close/>
                </a:path>
                <a:path w="2482850" h="2482850">
                  <a:moveTo>
                    <a:pt x="1631950" y="1631950"/>
                  </a:moveTo>
                  <a:lnTo>
                    <a:pt x="1597660" y="1631950"/>
                  </a:lnTo>
                  <a:lnTo>
                    <a:pt x="1614805" y="1632584"/>
                  </a:lnTo>
                  <a:lnTo>
                    <a:pt x="1631950" y="1631950"/>
                  </a:lnTo>
                  <a:close/>
                </a:path>
                <a:path w="2482850" h="2482850">
                  <a:moveTo>
                    <a:pt x="1619249" y="1619249"/>
                  </a:moveTo>
                  <a:lnTo>
                    <a:pt x="1586184" y="1620474"/>
                  </a:lnTo>
                  <a:lnTo>
                    <a:pt x="1593850" y="1628139"/>
                  </a:lnTo>
                  <a:lnTo>
                    <a:pt x="1628140" y="1629409"/>
                  </a:lnTo>
                  <a:lnTo>
                    <a:pt x="1625600" y="1625600"/>
                  </a:lnTo>
                  <a:lnTo>
                    <a:pt x="1619249" y="1619249"/>
                  </a:lnTo>
                  <a:close/>
                </a:path>
                <a:path w="2482850" h="2482850">
                  <a:moveTo>
                    <a:pt x="1612900" y="1614170"/>
                  </a:moveTo>
                  <a:lnTo>
                    <a:pt x="1578610" y="1614170"/>
                  </a:lnTo>
                  <a:lnTo>
                    <a:pt x="1581150" y="1615440"/>
                  </a:lnTo>
                  <a:lnTo>
                    <a:pt x="1584960" y="1620520"/>
                  </a:lnTo>
                  <a:lnTo>
                    <a:pt x="1586184" y="1620474"/>
                  </a:lnTo>
                  <a:lnTo>
                    <a:pt x="1584959" y="1619249"/>
                  </a:lnTo>
                  <a:lnTo>
                    <a:pt x="1619249" y="1619249"/>
                  </a:lnTo>
                  <a:lnTo>
                    <a:pt x="1615440" y="1615440"/>
                  </a:lnTo>
                  <a:lnTo>
                    <a:pt x="1612900" y="1614170"/>
                  </a:lnTo>
                  <a:close/>
                </a:path>
                <a:path w="2482850" h="2482850">
                  <a:moveTo>
                    <a:pt x="1609090" y="1609089"/>
                  </a:moveTo>
                  <a:lnTo>
                    <a:pt x="1574800" y="1610359"/>
                  </a:lnTo>
                  <a:lnTo>
                    <a:pt x="1578610" y="1614170"/>
                  </a:lnTo>
                  <a:lnTo>
                    <a:pt x="1612900" y="1612899"/>
                  </a:lnTo>
                  <a:lnTo>
                    <a:pt x="1609090" y="1609089"/>
                  </a:lnTo>
                  <a:close/>
                </a:path>
                <a:path w="2482850" h="2482850">
                  <a:moveTo>
                    <a:pt x="1589405" y="1607184"/>
                  </a:moveTo>
                  <a:lnTo>
                    <a:pt x="1573484" y="1607774"/>
                  </a:lnTo>
                  <a:lnTo>
                    <a:pt x="1574800" y="1609089"/>
                  </a:lnTo>
                  <a:lnTo>
                    <a:pt x="1609090" y="1609089"/>
                  </a:lnTo>
                  <a:lnTo>
                    <a:pt x="1606550" y="1607820"/>
                  </a:lnTo>
                  <a:lnTo>
                    <a:pt x="1589405" y="1607184"/>
                  </a:lnTo>
                  <a:close/>
                </a:path>
                <a:path w="2482850" h="2482850">
                  <a:moveTo>
                    <a:pt x="1602740" y="1602739"/>
                  </a:moveTo>
                  <a:lnTo>
                    <a:pt x="1568450" y="1604009"/>
                  </a:lnTo>
                  <a:lnTo>
                    <a:pt x="1572260" y="1607820"/>
                  </a:lnTo>
                  <a:lnTo>
                    <a:pt x="1573484" y="1607774"/>
                  </a:lnTo>
                  <a:lnTo>
                    <a:pt x="1572260" y="1606549"/>
                  </a:lnTo>
                  <a:lnTo>
                    <a:pt x="1606550" y="1606549"/>
                  </a:lnTo>
                  <a:lnTo>
                    <a:pt x="1602740" y="1602739"/>
                  </a:lnTo>
                  <a:close/>
                </a:path>
                <a:path w="2482850" h="2482850">
                  <a:moveTo>
                    <a:pt x="1606550" y="1606549"/>
                  </a:moveTo>
                  <a:lnTo>
                    <a:pt x="1572260" y="1606549"/>
                  </a:lnTo>
                  <a:lnTo>
                    <a:pt x="1589405" y="1607184"/>
                  </a:lnTo>
                  <a:lnTo>
                    <a:pt x="1606550" y="1606549"/>
                  </a:lnTo>
                  <a:close/>
                </a:path>
                <a:path w="2482850" h="2482850">
                  <a:moveTo>
                    <a:pt x="1593850" y="1593849"/>
                  </a:moveTo>
                  <a:lnTo>
                    <a:pt x="1592897" y="1593849"/>
                  </a:lnTo>
                  <a:lnTo>
                    <a:pt x="1593850" y="1595120"/>
                  </a:lnTo>
                  <a:lnTo>
                    <a:pt x="1560830" y="1595120"/>
                  </a:lnTo>
                  <a:lnTo>
                    <a:pt x="1568450" y="1602739"/>
                  </a:lnTo>
                  <a:lnTo>
                    <a:pt x="1602739" y="1602739"/>
                  </a:lnTo>
                  <a:lnTo>
                    <a:pt x="1593850" y="1593849"/>
                  </a:lnTo>
                  <a:close/>
                </a:path>
                <a:path w="2482850" h="2482850">
                  <a:moveTo>
                    <a:pt x="1587500" y="1587499"/>
                  </a:moveTo>
                  <a:lnTo>
                    <a:pt x="1553210" y="1588770"/>
                  </a:lnTo>
                  <a:lnTo>
                    <a:pt x="1555750" y="1590040"/>
                  </a:lnTo>
                  <a:lnTo>
                    <a:pt x="1559560" y="1595120"/>
                  </a:lnTo>
                  <a:lnTo>
                    <a:pt x="1560830" y="1595120"/>
                  </a:lnTo>
                  <a:lnTo>
                    <a:pt x="1559560" y="1593849"/>
                  </a:lnTo>
                  <a:lnTo>
                    <a:pt x="1592897" y="1593849"/>
                  </a:lnTo>
                  <a:lnTo>
                    <a:pt x="1590040" y="1590040"/>
                  </a:lnTo>
                  <a:lnTo>
                    <a:pt x="1587500" y="1587499"/>
                  </a:lnTo>
                  <a:close/>
                </a:path>
                <a:path w="2482850" h="2482850">
                  <a:moveTo>
                    <a:pt x="1583690" y="1583689"/>
                  </a:moveTo>
                  <a:lnTo>
                    <a:pt x="1549400" y="1584959"/>
                  </a:lnTo>
                  <a:lnTo>
                    <a:pt x="1553209" y="1587499"/>
                  </a:lnTo>
                  <a:lnTo>
                    <a:pt x="1587500" y="1587499"/>
                  </a:lnTo>
                  <a:lnTo>
                    <a:pt x="1583690" y="1583689"/>
                  </a:lnTo>
                  <a:close/>
                </a:path>
                <a:path w="2482850" h="2482850">
                  <a:moveTo>
                    <a:pt x="1581150" y="1581150"/>
                  </a:moveTo>
                  <a:lnTo>
                    <a:pt x="1548084" y="1582374"/>
                  </a:lnTo>
                  <a:lnTo>
                    <a:pt x="1549400" y="1583689"/>
                  </a:lnTo>
                  <a:lnTo>
                    <a:pt x="1583690" y="1583689"/>
                  </a:lnTo>
                  <a:lnTo>
                    <a:pt x="1581150" y="1581150"/>
                  </a:lnTo>
                  <a:close/>
                </a:path>
                <a:path w="2482850" h="2482850">
                  <a:moveTo>
                    <a:pt x="1577340" y="1578609"/>
                  </a:moveTo>
                  <a:lnTo>
                    <a:pt x="1544002" y="1578609"/>
                  </a:lnTo>
                  <a:lnTo>
                    <a:pt x="1546860" y="1582420"/>
                  </a:lnTo>
                  <a:lnTo>
                    <a:pt x="1548084" y="1582374"/>
                  </a:lnTo>
                  <a:lnTo>
                    <a:pt x="1546860" y="1581150"/>
                  </a:lnTo>
                  <a:lnTo>
                    <a:pt x="1581150" y="1581150"/>
                  </a:lnTo>
                  <a:lnTo>
                    <a:pt x="1577340" y="1578609"/>
                  </a:lnTo>
                  <a:close/>
                </a:path>
                <a:path w="2482850" h="2482850">
                  <a:moveTo>
                    <a:pt x="1557655" y="1575434"/>
                  </a:moveTo>
                  <a:lnTo>
                    <a:pt x="1541336" y="1576039"/>
                  </a:lnTo>
                  <a:lnTo>
                    <a:pt x="1543050" y="1578609"/>
                  </a:lnTo>
                  <a:lnTo>
                    <a:pt x="1544002" y="1578609"/>
                  </a:lnTo>
                  <a:lnTo>
                    <a:pt x="1543050" y="1577339"/>
                  </a:lnTo>
                  <a:lnTo>
                    <a:pt x="1576070" y="1577339"/>
                  </a:lnTo>
                  <a:lnTo>
                    <a:pt x="1574800" y="1576070"/>
                  </a:lnTo>
                  <a:lnTo>
                    <a:pt x="1557655" y="1575434"/>
                  </a:lnTo>
                  <a:close/>
                </a:path>
                <a:path w="2482850" h="2482850">
                  <a:moveTo>
                    <a:pt x="1576070" y="1577339"/>
                  </a:moveTo>
                  <a:lnTo>
                    <a:pt x="1543050" y="1577339"/>
                  </a:lnTo>
                  <a:lnTo>
                    <a:pt x="1577340" y="1578609"/>
                  </a:lnTo>
                  <a:lnTo>
                    <a:pt x="1576070" y="1577339"/>
                  </a:lnTo>
                  <a:close/>
                </a:path>
                <a:path w="2482850" h="2482850">
                  <a:moveTo>
                    <a:pt x="1570990" y="1570989"/>
                  </a:moveTo>
                  <a:lnTo>
                    <a:pt x="1537626" y="1572225"/>
                  </a:lnTo>
                  <a:lnTo>
                    <a:pt x="1540510" y="1576070"/>
                  </a:lnTo>
                  <a:lnTo>
                    <a:pt x="1541336" y="1576039"/>
                  </a:lnTo>
                  <a:lnTo>
                    <a:pt x="1540510" y="1574799"/>
                  </a:lnTo>
                  <a:lnTo>
                    <a:pt x="1574800" y="1574799"/>
                  </a:lnTo>
                  <a:lnTo>
                    <a:pt x="1570990" y="1570989"/>
                  </a:lnTo>
                  <a:close/>
                </a:path>
                <a:path w="2482850" h="2482850">
                  <a:moveTo>
                    <a:pt x="1574800" y="1574799"/>
                  </a:moveTo>
                  <a:lnTo>
                    <a:pt x="1540510" y="1574799"/>
                  </a:lnTo>
                  <a:lnTo>
                    <a:pt x="1557655" y="1575434"/>
                  </a:lnTo>
                  <a:lnTo>
                    <a:pt x="1574800" y="1574799"/>
                  </a:lnTo>
                  <a:close/>
                </a:path>
                <a:path w="2482850" h="2482850">
                  <a:moveTo>
                    <a:pt x="1534159" y="1568449"/>
                  </a:moveTo>
                  <a:lnTo>
                    <a:pt x="1536700" y="1572259"/>
                  </a:lnTo>
                  <a:lnTo>
                    <a:pt x="1537626" y="1572225"/>
                  </a:lnTo>
                  <a:lnTo>
                    <a:pt x="1536700" y="1570989"/>
                  </a:lnTo>
                  <a:lnTo>
                    <a:pt x="1570990" y="1570989"/>
                  </a:lnTo>
                  <a:lnTo>
                    <a:pt x="1568450" y="1569720"/>
                  </a:lnTo>
                  <a:lnTo>
                    <a:pt x="1534159" y="1568449"/>
                  </a:lnTo>
                  <a:close/>
                </a:path>
                <a:path w="2482850" h="2482850">
                  <a:moveTo>
                    <a:pt x="1562100" y="1563370"/>
                  </a:moveTo>
                  <a:lnTo>
                    <a:pt x="1529080" y="1563370"/>
                  </a:lnTo>
                  <a:lnTo>
                    <a:pt x="1534159" y="1568449"/>
                  </a:lnTo>
                  <a:lnTo>
                    <a:pt x="1568450" y="1568449"/>
                  </a:lnTo>
                  <a:lnTo>
                    <a:pt x="1564640" y="1564639"/>
                  </a:lnTo>
                  <a:lnTo>
                    <a:pt x="1562100" y="1563370"/>
                  </a:lnTo>
                  <a:close/>
                </a:path>
                <a:path w="2482850" h="2482850">
                  <a:moveTo>
                    <a:pt x="1555750" y="1555749"/>
                  </a:moveTo>
                  <a:lnTo>
                    <a:pt x="1521460" y="1557020"/>
                  </a:lnTo>
                  <a:lnTo>
                    <a:pt x="1524000" y="1558290"/>
                  </a:lnTo>
                  <a:lnTo>
                    <a:pt x="1527810" y="1563370"/>
                  </a:lnTo>
                  <a:lnTo>
                    <a:pt x="1529080" y="1563370"/>
                  </a:lnTo>
                  <a:lnTo>
                    <a:pt x="1527810" y="1562099"/>
                  </a:lnTo>
                  <a:lnTo>
                    <a:pt x="1561147" y="1562099"/>
                  </a:lnTo>
                  <a:lnTo>
                    <a:pt x="1558290" y="1558290"/>
                  </a:lnTo>
                  <a:lnTo>
                    <a:pt x="1555750" y="1555749"/>
                  </a:lnTo>
                  <a:close/>
                </a:path>
                <a:path w="2482850" h="2482850">
                  <a:moveTo>
                    <a:pt x="1561147" y="1562099"/>
                  </a:moveTo>
                  <a:lnTo>
                    <a:pt x="1527810" y="1562099"/>
                  </a:lnTo>
                  <a:lnTo>
                    <a:pt x="1562100" y="1563370"/>
                  </a:lnTo>
                  <a:lnTo>
                    <a:pt x="1561147" y="1562099"/>
                  </a:lnTo>
                  <a:close/>
                </a:path>
                <a:path w="2482850" h="2482850">
                  <a:moveTo>
                    <a:pt x="1551940" y="1551939"/>
                  </a:moveTo>
                  <a:lnTo>
                    <a:pt x="1517650" y="1553209"/>
                  </a:lnTo>
                  <a:lnTo>
                    <a:pt x="1521459" y="1555749"/>
                  </a:lnTo>
                  <a:lnTo>
                    <a:pt x="1555749" y="1555749"/>
                  </a:lnTo>
                  <a:lnTo>
                    <a:pt x="1551940" y="1551939"/>
                  </a:lnTo>
                  <a:close/>
                </a:path>
                <a:path w="2482850" h="2482850">
                  <a:moveTo>
                    <a:pt x="1549399" y="1549399"/>
                  </a:moveTo>
                  <a:lnTo>
                    <a:pt x="1516334" y="1550624"/>
                  </a:lnTo>
                  <a:lnTo>
                    <a:pt x="1517650" y="1551939"/>
                  </a:lnTo>
                  <a:lnTo>
                    <a:pt x="1551940" y="1551939"/>
                  </a:lnTo>
                  <a:lnTo>
                    <a:pt x="1549399" y="1549399"/>
                  </a:lnTo>
                  <a:close/>
                </a:path>
                <a:path w="2482850" h="2482850">
                  <a:moveTo>
                    <a:pt x="1545590" y="1545589"/>
                  </a:moveTo>
                  <a:lnTo>
                    <a:pt x="1544320" y="1545589"/>
                  </a:lnTo>
                  <a:lnTo>
                    <a:pt x="1545590" y="1546859"/>
                  </a:lnTo>
                  <a:lnTo>
                    <a:pt x="1512252" y="1546859"/>
                  </a:lnTo>
                  <a:lnTo>
                    <a:pt x="1515110" y="1550670"/>
                  </a:lnTo>
                  <a:lnTo>
                    <a:pt x="1516334" y="1550624"/>
                  </a:lnTo>
                  <a:lnTo>
                    <a:pt x="1515109" y="1549399"/>
                  </a:lnTo>
                  <a:lnTo>
                    <a:pt x="1549399" y="1549399"/>
                  </a:lnTo>
                  <a:lnTo>
                    <a:pt x="1545590" y="1545589"/>
                  </a:lnTo>
                  <a:close/>
                </a:path>
                <a:path w="2482850" h="2482850">
                  <a:moveTo>
                    <a:pt x="1543050" y="1544320"/>
                  </a:moveTo>
                  <a:lnTo>
                    <a:pt x="1509606" y="1544320"/>
                  </a:lnTo>
                  <a:lnTo>
                    <a:pt x="1511300" y="1546859"/>
                  </a:lnTo>
                  <a:lnTo>
                    <a:pt x="1512252" y="1546859"/>
                  </a:lnTo>
                  <a:lnTo>
                    <a:pt x="1511300" y="1545589"/>
                  </a:lnTo>
                  <a:lnTo>
                    <a:pt x="1544320" y="1545589"/>
                  </a:lnTo>
                  <a:lnTo>
                    <a:pt x="1543050" y="1544320"/>
                  </a:lnTo>
                  <a:close/>
                </a:path>
                <a:path w="2482850" h="2482850">
                  <a:moveTo>
                    <a:pt x="1539240" y="1539239"/>
                  </a:moveTo>
                  <a:lnTo>
                    <a:pt x="1505876" y="1540475"/>
                  </a:lnTo>
                  <a:lnTo>
                    <a:pt x="1508760" y="1544320"/>
                  </a:lnTo>
                  <a:lnTo>
                    <a:pt x="1509606" y="1544320"/>
                  </a:lnTo>
                  <a:lnTo>
                    <a:pt x="1508760" y="1543049"/>
                  </a:lnTo>
                  <a:lnTo>
                    <a:pt x="1542097" y="1543049"/>
                  </a:lnTo>
                  <a:lnTo>
                    <a:pt x="1539240" y="1539239"/>
                  </a:lnTo>
                  <a:close/>
                </a:path>
                <a:path w="2482850" h="2482850">
                  <a:moveTo>
                    <a:pt x="1542097" y="1543049"/>
                  </a:moveTo>
                  <a:lnTo>
                    <a:pt x="1508760" y="1543049"/>
                  </a:lnTo>
                  <a:lnTo>
                    <a:pt x="1543050" y="1544320"/>
                  </a:lnTo>
                  <a:lnTo>
                    <a:pt x="1542097" y="1543049"/>
                  </a:lnTo>
                  <a:close/>
                </a:path>
                <a:path w="2482850" h="2482850">
                  <a:moveTo>
                    <a:pt x="1502410" y="1536700"/>
                  </a:moveTo>
                  <a:lnTo>
                    <a:pt x="1504950" y="1540509"/>
                  </a:lnTo>
                  <a:lnTo>
                    <a:pt x="1505876" y="1540475"/>
                  </a:lnTo>
                  <a:lnTo>
                    <a:pt x="1504950" y="1539239"/>
                  </a:lnTo>
                  <a:lnTo>
                    <a:pt x="1539240" y="1539239"/>
                  </a:lnTo>
                  <a:lnTo>
                    <a:pt x="1536700" y="1537970"/>
                  </a:lnTo>
                  <a:lnTo>
                    <a:pt x="1502410" y="1536700"/>
                  </a:lnTo>
                  <a:close/>
                </a:path>
                <a:path w="2482850" h="2482850">
                  <a:moveTo>
                    <a:pt x="1492250" y="1526539"/>
                  </a:moveTo>
                  <a:lnTo>
                    <a:pt x="1502410" y="1536700"/>
                  </a:lnTo>
                  <a:lnTo>
                    <a:pt x="1536700" y="1536700"/>
                  </a:lnTo>
                  <a:lnTo>
                    <a:pt x="1527810" y="1527809"/>
                  </a:lnTo>
                  <a:lnTo>
                    <a:pt x="1526540" y="1527809"/>
                  </a:lnTo>
                  <a:lnTo>
                    <a:pt x="1492250" y="1526539"/>
                  </a:lnTo>
                  <a:close/>
                </a:path>
                <a:path w="2482850" h="2482850">
                  <a:moveTo>
                    <a:pt x="1526540" y="1526539"/>
                  </a:moveTo>
                  <a:lnTo>
                    <a:pt x="1525693" y="1526539"/>
                  </a:lnTo>
                  <a:lnTo>
                    <a:pt x="1526540" y="1527809"/>
                  </a:lnTo>
                  <a:lnTo>
                    <a:pt x="1527810" y="1527809"/>
                  </a:lnTo>
                  <a:lnTo>
                    <a:pt x="1526540" y="1526539"/>
                  </a:lnTo>
                  <a:close/>
                </a:path>
                <a:path w="2482850" h="2482850">
                  <a:moveTo>
                    <a:pt x="1524000" y="1523999"/>
                  </a:moveTo>
                  <a:lnTo>
                    <a:pt x="1490934" y="1525224"/>
                  </a:lnTo>
                  <a:lnTo>
                    <a:pt x="1492250" y="1526539"/>
                  </a:lnTo>
                  <a:lnTo>
                    <a:pt x="1525693" y="1526539"/>
                  </a:lnTo>
                  <a:lnTo>
                    <a:pt x="1524000" y="1523999"/>
                  </a:lnTo>
                  <a:close/>
                </a:path>
                <a:path w="2482850" h="2482850">
                  <a:moveTo>
                    <a:pt x="1517650" y="1517649"/>
                  </a:moveTo>
                  <a:lnTo>
                    <a:pt x="1484584" y="1518874"/>
                  </a:lnTo>
                  <a:lnTo>
                    <a:pt x="1485900" y="1520190"/>
                  </a:lnTo>
                  <a:lnTo>
                    <a:pt x="1489710" y="1525270"/>
                  </a:lnTo>
                  <a:lnTo>
                    <a:pt x="1490934" y="1525224"/>
                  </a:lnTo>
                  <a:lnTo>
                    <a:pt x="1489710" y="1523999"/>
                  </a:lnTo>
                  <a:lnTo>
                    <a:pt x="1524000" y="1523999"/>
                  </a:lnTo>
                  <a:lnTo>
                    <a:pt x="1517650" y="1517649"/>
                  </a:lnTo>
                  <a:close/>
                </a:path>
                <a:path w="2482850" h="2482850">
                  <a:moveTo>
                    <a:pt x="1513840" y="1513839"/>
                  </a:moveTo>
                  <a:lnTo>
                    <a:pt x="1512993" y="1513839"/>
                  </a:lnTo>
                  <a:lnTo>
                    <a:pt x="1513840" y="1515109"/>
                  </a:lnTo>
                  <a:lnTo>
                    <a:pt x="1480502" y="1515109"/>
                  </a:lnTo>
                  <a:lnTo>
                    <a:pt x="1483360" y="1518920"/>
                  </a:lnTo>
                  <a:lnTo>
                    <a:pt x="1484584" y="1518874"/>
                  </a:lnTo>
                  <a:lnTo>
                    <a:pt x="1483359" y="1517649"/>
                  </a:lnTo>
                  <a:lnTo>
                    <a:pt x="1517650" y="1517649"/>
                  </a:lnTo>
                  <a:lnTo>
                    <a:pt x="1513840" y="1513839"/>
                  </a:lnTo>
                  <a:close/>
                </a:path>
                <a:path w="2482850" h="2482850">
                  <a:moveTo>
                    <a:pt x="1477009" y="1511299"/>
                  </a:moveTo>
                  <a:lnTo>
                    <a:pt x="1479550" y="1515109"/>
                  </a:lnTo>
                  <a:lnTo>
                    <a:pt x="1480502" y="1515109"/>
                  </a:lnTo>
                  <a:lnTo>
                    <a:pt x="1479550" y="1513839"/>
                  </a:lnTo>
                  <a:lnTo>
                    <a:pt x="1512993" y="1513839"/>
                  </a:lnTo>
                  <a:lnTo>
                    <a:pt x="1512146" y="1512570"/>
                  </a:lnTo>
                  <a:lnTo>
                    <a:pt x="1511300" y="1512570"/>
                  </a:lnTo>
                  <a:lnTo>
                    <a:pt x="1477009" y="1511299"/>
                  </a:lnTo>
                  <a:close/>
                </a:path>
                <a:path w="2482850" h="2482850">
                  <a:moveTo>
                    <a:pt x="1511300" y="1511299"/>
                  </a:moveTo>
                  <a:lnTo>
                    <a:pt x="1510347" y="1511299"/>
                  </a:lnTo>
                  <a:lnTo>
                    <a:pt x="1511300" y="1512570"/>
                  </a:lnTo>
                  <a:lnTo>
                    <a:pt x="1512146" y="1512570"/>
                  </a:lnTo>
                  <a:lnTo>
                    <a:pt x="1511300" y="1511299"/>
                  </a:lnTo>
                  <a:close/>
                </a:path>
                <a:path w="2482850" h="2482850">
                  <a:moveTo>
                    <a:pt x="1507490" y="1507489"/>
                  </a:moveTo>
                  <a:lnTo>
                    <a:pt x="1473200" y="1508759"/>
                  </a:lnTo>
                  <a:lnTo>
                    <a:pt x="1477009" y="1511299"/>
                  </a:lnTo>
                  <a:lnTo>
                    <a:pt x="1510347" y="1511299"/>
                  </a:lnTo>
                  <a:lnTo>
                    <a:pt x="1507490" y="1507489"/>
                  </a:lnTo>
                  <a:close/>
                </a:path>
                <a:path w="2482850" h="2482850">
                  <a:moveTo>
                    <a:pt x="1460500" y="1494790"/>
                  </a:moveTo>
                  <a:lnTo>
                    <a:pt x="1470660" y="1504950"/>
                  </a:lnTo>
                  <a:lnTo>
                    <a:pt x="1473200" y="1508759"/>
                  </a:lnTo>
                  <a:lnTo>
                    <a:pt x="1507490" y="1507489"/>
                  </a:lnTo>
                  <a:lnTo>
                    <a:pt x="1496060" y="1496059"/>
                  </a:lnTo>
                  <a:lnTo>
                    <a:pt x="1494790" y="1496059"/>
                  </a:lnTo>
                  <a:lnTo>
                    <a:pt x="1460500" y="1494790"/>
                  </a:lnTo>
                  <a:close/>
                </a:path>
                <a:path w="2482850" h="2482850">
                  <a:moveTo>
                    <a:pt x="1494790" y="1494790"/>
                  </a:moveTo>
                  <a:lnTo>
                    <a:pt x="1493943" y="1494790"/>
                  </a:lnTo>
                  <a:lnTo>
                    <a:pt x="1494790" y="1496059"/>
                  </a:lnTo>
                  <a:lnTo>
                    <a:pt x="1496060" y="1496059"/>
                  </a:lnTo>
                  <a:lnTo>
                    <a:pt x="1494790" y="1494790"/>
                  </a:lnTo>
                  <a:close/>
                </a:path>
                <a:path w="2482850" h="2482850">
                  <a:moveTo>
                    <a:pt x="1492250" y="1492249"/>
                  </a:moveTo>
                  <a:lnTo>
                    <a:pt x="1457960" y="1493520"/>
                  </a:lnTo>
                  <a:lnTo>
                    <a:pt x="1460500" y="1494790"/>
                  </a:lnTo>
                  <a:lnTo>
                    <a:pt x="1493943" y="1494790"/>
                  </a:lnTo>
                  <a:lnTo>
                    <a:pt x="1492250" y="1492249"/>
                  </a:lnTo>
                  <a:close/>
                </a:path>
                <a:path w="2482850" h="2482850">
                  <a:moveTo>
                    <a:pt x="1488440" y="1488439"/>
                  </a:moveTo>
                  <a:lnTo>
                    <a:pt x="1454150" y="1489709"/>
                  </a:lnTo>
                  <a:lnTo>
                    <a:pt x="1457960" y="1493520"/>
                  </a:lnTo>
                  <a:lnTo>
                    <a:pt x="1492250" y="1492249"/>
                  </a:lnTo>
                  <a:lnTo>
                    <a:pt x="1488440" y="1488439"/>
                  </a:lnTo>
                  <a:close/>
                </a:path>
                <a:path w="2482850" h="2482850">
                  <a:moveTo>
                    <a:pt x="1653540" y="1653540"/>
                  </a:moveTo>
                  <a:lnTo>
                    <a:pt x="1619250" y="1653540"/>
                  </a:lnTo>
                  <a:lnTo>
                    <a:pt x="1638300" y="1672589"/>
                  </a:lnTo>
                  <a:lnTo>
                    <a:pt x="1672590" y="1672589"/>
                  </a:lnTo>
                  <a:lnTo>
                    <a:pt x="1653540" y="1653540"/>
                  </a:lnTo>
                  <a:close/>
                </a:path>
                <a:path w="2482850" h="2482850">
                  <a:moveTo>
                    <a:pt x="2283460" y="2283460"/>
                  </a:moveTo>
                  <a:lnTo>
                    <a:pt x="2249170" y="2283460"/>
                  </a:lnTo>
                  <a:lnTo>
                    <a:pt x="2448560" y="2482850"/>
                  </a:lnTo>
                  <a:lnTo>
                    <a:pt x="2482850" y="2482850"/>
                  </a:lnTo>
                  <a:lnTo>
                    <a:pt x="2283460" y="2283460"/>
                  </a:lnTo>
                  <a:close/>
                </a:path>
                <a:path w="2482850" h="2482850">
                  <a:moveTo>
                    <a:pt x="2280920" y="2280919"/>
                  </a:moveTo>
                  <a:lnTo>
                    <a:pt x="2246630" y="2280919"/>
                  </a:lnTo>
                  <a:lnTo>
                    <a:pt x="2247900" y="2282190"/>
                  </a:lnTo>
                  <a:lnTo>
                    <a:pt x="2282190" y="2282190"/>
                  </a:lnTo>
                  <a:lnTo>
                    <a:pt x="2280920" y="2280919"/>
                  </a:lnTo>
                  <a:close/>
                </a:path>
                <a:path w="2482850" h="2482850">
                  <a:moveTo>
                    <a:pt x="2277110" y="2277110"/>
                  </a:moveTo>
                  <a:lnTo>
                    <a:pt x="2242820" y="2277110"/>
                  </a:lnTo>
                  <a:lnTo>
                    <a:pt x="2245360" y="2279649"/>
                  </a:lnTo>
                  <a:lnTo>
                    <a:pt x="2279650" y="2279649"/>
                  </a:lnTo>
                  <a:lnTo>
                    <a:pt x="2277110" y="2277110"/>
                  </a:lnTo>
                  <a:close/>
                </a:path>
                <a:path w="2482850" h="2482850">
                  <a:moveTo>
                    <a:pt x="2274570" y="2274570"/>
                  </a:moveTo>
                  <a:lnTo>
                    <a:pt x="2240280" y="2274570"/>
                  </a:lnTo>
                  <a:lnTo>
                    <a:pt x="2241550" y="2275840"/>
                  </a:lnTo>
                  <a:lnTo>
                    <a:pt x="2275840" y="2275840"/>
                  </a:lnTo>
                  <a:lnTo>
                    <a:pt x="2274570" y="2274570"/>
                  </a:lnTo>
                  <a:close/>
                </a:path>
                <a:path w="2482850" h="2482850">
                  <a:moveTo>
                    <a:pt x="2270760" y="2270760"/>
                  </a:moveTo>
                  <a:lnTo>
                    <a:pt x="2236470" y="2270760"/>
                  </a:lnTo>
                  <a:lnTo>
                    <a:pt x="2239010" y="2273299"/>
                  </a:lnTo>
                  <a:lnTo>
                    <a:pt x="2273300" y="2273299"/>
                  </a:lnTo>
                  <a:lnTo>
                    <a:pt x="2270760" y="2270760"/>
                  </a:lnTo>
                  <a:close/>
                </a:path>
                <a:path w="2482850" h="2482850">
                  <a:moveTo>
                    <a:pt x="2268220" y="2268219"/>
                  </a:moveTo>
                  <a:lnTo>
                    <a:pt x="2233930" y="2268219"/>
                  </a:lnTo>
                  <a:lnTo>
                    <a:pt x="2235200" y="2269490"/>
                  </a:lnTo>
                  <a:lnTo>
                    <a:pt x="2269490" y="2269490"/>
                  </a:lnTo>
                  <a:lnTo>
                    <a:pt x="2268220" y="2268219"/>
                  </a:lnTo>
                  <a:close/>
                </a:path>
                <a:path w="2482850" h="2482850">
                  <a:moveTo>
                    <a:pt x="2264410" y="2264410"/>
                  </a:moveTo>
                  <a:lnTo>
                    <a:pt x="2230120" y="2264410"/>
                  </a:lnTo>
                  <a:lnTo>
                    <a:pt x="2232660" y="2266950"/>
                  </a:lnTo>
                  <a:lnTo>
                    <a:pt x="2266950" y="2266950"/>
                  </a:lnTo>
                  <a:lnTo>
                    <a:pt x="2264410" y="2264410"/>
                  </a:lnTo>
                  <a:close/>
                </a:path>
                <a:path w="2482850" h="2482850">
                  <a:moveTo>
                    <a:pt x="2261870" y="2261870"/>
                  </a:moveTo>
                  <a:lnTo>
                    <a:pt x="2227580" y="2261870"/>
                  </a:lnTo>
                  <a:lnTo>
                    <a:pt x="2228850" y="2263140"/>
                  </a:lnTo>
                  <a:lnTo>
                    <a:pt x="2263140" y="2263140"/>
                  </a:lnTo>
                  <a:lnTo>
                    <a:pt x="2261870" y="2261870"/>
                  </a:lnTo>
                  <a:close/>
                </a:path>
                <a:path w="2482850" h="2482850">
                  <a:moveTo>
                    <a:pt x="2258060" y="2258060"/>
                  </a:moveTo>
                  <a:lnTo>
                    <a:pt x="2223770" y="2258060"/>
                  </a:lnTo>
                  <a:lnTo>
                    <a:pt x="2226310" y="2260600"/>
                  </a:lnTo>
                  <a:lnTo>
                    <a:pt x="2260600" y="2260600"/>
                  </a:lnTo>
                  <a:lnTo>
                    <a:pt x="2258060" y="2258060"/>
                  </a:lnTo>
                  <a:close/>
                </a:path>
                <a:path w="2482850" h="2482850">
                  <a:moveTo>
                    <a:pt x="2255520" y="2255519"/>
                  </a:moveTo>
                  <a:lnTo>
                    <a:pt x="2221230" y="2255519"/>
                  </a:lnTo>
                  <a:lnTo>
                    <a:pt x="2222500" y="2256790"/>
                  </a:lnTo>
                  <a:lnTo>
                    <a:pt x="2256790" y="2256790"/>
                  </a:lnTo>
                  <a:lnTo>
                    <a:pt x="2255520" y="2255519"/>
                  </a:lnTo>
                  <a:close/>
                </a:path>
                <a:path w="2482850" h="2482850">
                  <a:moveTo>
                    <a:pt x="2251710" y="2251710"/>
                  </a:moveTo>
                  <a:lnTo>
                    <a:pt x="2217420" y="2251710"/>
                  </a:lnTo>
                  <a:lnTo>
                    <a:pt x="2219960" y="2254249"/>
                  </a:lnTo>
                  <a:lnTo>
                    <a:pt x="2254250" y="2254249"/>
                  </a:lnTo>
                  <a:lnTo>
                    <a:pt x="2251710" y="2251710"/>
                  </a:lnTo>
                  <a:close/>
                </a:path>
                <a:path w="2482850" h="2482850">
                  <a:moveTo>
                    <a:pt x="2249170" y="2249169"/>
                  </a:moveTo>
                  <a:lnTo>
                    <a:pt x="2214880" y="2249169"/>
                  </a:lnTo>
                  <a:lnTo>
                    <a:pt x="2216150" y="2250440"/>
                  </a:lnTo>
                  <a:lnTo>
                    <a:pt x="2250440" y="2250440"/>
                  </a:lnTo>
                  <a:lnTo>
                    <a:pt x="2249170" y="2249169"/>
                  </a:lnTo>
                  <a:close/>
                </a:path>
                <a:path w="2482850" h="2482850">
                  <a:moveTo>
                    <a:pt x="2245360" y="2245360"/>
                  </a:moveTo>
                  <a:lnTo>
                    <a:pt x="2211070" y="2245360"/>
                  </a:lnTo>
                  <a:lnTo>
                    <a:pt x="2213610" y="2247900"/>
                  </a:lnTo>
                  <a:lnTo>
                    <a:pt x="2247900" y="2247900"/>
                  </a:lnTo>
                  <a:lnTo>
                    <a:pt x="2245360" y="2245360"/>
                  </a:lnTo>
                  <a:close/>
                </a:path>
                <a:path w="2482850" h="2482850">
                  <a:moveTo>
                    <a:pt x="2242820" y="2242820"/>
                  </a:moveTo>
                  <a:lnTo>
                    <a:pt x="2208530" y="2242820"/>
                  </a:lnTo>
                  <a:lnTo>
                    <a:pt x="2209800" y="2244090"/>
                  </a:lnTo>
                  <a:lnTo>
                    <a:pt x="2244090" y="2244090"/>
                  </a:lnTo>
                  <a:lnTo>
                    <a:pt x="2242820" y="2242820"/>
                  </a:lnTo>
                  <a:close/>
                </a:path>
                <a:path w="2482850" h="2482850">
                  <a:moveTo>
                    <a:pt x="2239010" y="2239010"/>
                  </a:moveTo>
                  <a:lnTo>
                    <a:pt x="2204720" y="2239010"/>
                  </a:lnTo>
                  <a:lnTo>
                    <a:pt x="2207260" y="2241549"/>
                  </a:lnTo>
                  <a:lnTo>
                    <a:pt x="2241550" y="2241549"/>
                  </a:lnTo>
                  <a:lnTo>
                    <a:pt x="2239010" y="2239010"/>
                  </a:lnTo>
                  <a:close/>
                </a:path>
                <a:path w="2482850" h="2482850">
                  <a:moveTo>
                    <a:pt x="2236470" y="2236469"/>
                  </a:moveTo>
                  <a:lnTo>
                    <a:pt x="2202180" y="2236469"/>
                  </a:lnTo>
                  <a:lnTo>
                    <a:pt x="2203450" y="2237740"/>
                  </a:lnTo>
                  <a:lnTo>
                    <a:pt x="2237740" y="2237740"/>
                  </a:lnTo>
                  <a:lnTo>
                    <a:pt x="2236470" y="2236469"/>
                  </a:lnTo>
                  <a:close/>
                </a:path>
                <a:path w="2482850" h="2482850">
                  <a:moveTo>
                    <a:pt x="2232660" y="2232660"/>
                  </a:moveTo>
                  <a:lnTo>
                    <a:pt x="2198370" y="2232660"/>
                  </a:lnTo>
                  <a:lnTo>
                    <a:pt x="2200910" y="2235200"/>
                  </a:lnTo>
                  <a:lnTo>
                    <a:pt x="2235200" y="2235200"/>
                  </a:lnTo>
                  <a:lnTo>
                    <a:pt x="2232660" y="2232660"/>
                  </a:lnTo>
                  <a:close/>
                </a:path>
                <a:path w="2482850" h="2482850">
                  <a:moveTo>
                    <a:pt x="2230120" y="2230119"/>
                  </a:moveTo>
                  <a:lnTo>
                    <a:pt x="2195830" y="2230119"/>
                  </a:lnTo>
                  <a:lnTo>
                    <a:pt x="2197100" y="2231390"/>
                  </a:lnTo>
                  <a:lnTo>
                    <a:pt x="2231390" y="2231390"/>
                  </a:lnTo>
                  <a:lnTo>
                    <a:pt x="2230120" y="2230119"/>
                  </a:lnTo>
                  <a:close/>
                </a:path>
                <a:path w="2482850" h="2482850">
                  <a:moveTo>
                    <a:pt x="2226310" y="2226310"/>
                  </a:moveTo>
                  <a:lnTo>
                    <a:pt x="2192020" y="2226310"/>
                  </a:lnTo>
                  <a:lnTo>
                    <a:pt x="2194560" y="2228850"/>
                  </a:lnTo>
                  <a:lnTo>
                    <a:pt x="2228850" y="2228850"/>
                  </a:lnTo>
                  <a:lnTo>
                    <a:pt x="2226310" y="2226310"/>
                  </a:lnTo>
                  <a:close/>
                </a:path>
                <a:path w="2482850" h="2482850">
                  <a:moveTo>
                    <a:pt x="2223770" y="2223769"/>
                  </a:moveTo>
                  <a:lnTo>
                    <a:pt x="2189480" y="2223769"/>
                  </a:lnTo>
                  <a:lnTo>
                    <a:pt x="2190750" y="2225040"/>
                  </a:lnTo>
                  <a:lnTo>
                    <a:pt x="2225040" y="2225040"/>
                  </a:lnTo>
                  <a:lnTo>
                    <a:pt x="2223770" y="2223769"/>
                  </a:lnTo>
                  <a:close/>
                </a:path>
                <a:path w="2482850" h="2482850">
                  <a:moveTo>
                    <a:pt x="2219960" y="2219960"/>
                  </a:moveTo>
                  <a:lnTo>
                    <a:pt x="2185670" y="2219960"/>
                  </a:lnTo>
                  <a:lnTo>
                    <a:pt x="2188210" y="2222500"/>
                  </a:lnTo>
                  <a:lnTo>
                    <a:pt x="2222500" y="2222500"/>
                  </a:lnTo>
                  <a:lnTo>
                    <a:pt x="2219960" y="2219960"/>
                  </a:lnTo>
                  <a:close/>
                </a:path>
                <a:path w="2482850" h="2482850">
                  <a:moveTo>
                    <a:pt x="2217420" y="2217419"/>
                  </a:moveTo>
                  <a:lnTo>
                    <a:pt x="2183130" y="2217419"/>
                  </a:lnTo>
                  <a:lnTo>
                    <a:pt x="2184400" y="2218690"/>
                  </a:lnTo>
                  <a:lnTo>
                    <a:pt x="2218690" y="2218690"/>
                  </a:lnTo>
                  <a:lnTo>
                    <a:pt x="2217420" y="2217419"/>
                  </a:lnTo>
                  <a:close/>
                </a:path>
                <a:path w="2482850" h="2482850">
                  <a:moveTo>
                    <a:pt x="2213610" y="2213610"/>
                  </a:moveTo>
                  <a:lnTo>
                    <a:pt x="2179320" y="2213610"/>
                  </a:lnTo>
                  <a:lnTo>
                    <a:pt x="2181860" y="2216150"/>
                  </a:lnTo>
                  <a:lnTo>
                    <a:pt x="2216150" y="2216150"/>
                  </a:lnTo>
                  <a:lnTo>
                    <a:pt x="2213610" y="2213610"/>
                  </a:lnTo>
                  <a:close/>
                </a:path>
                <a:path w="2482850" h="2482850">
                  <a:moveTo>
                    <a:pt x="2211070" y="2211069"/>
                  </a:moveTo>
                  <a:lnTo>
                    <a:pt x="2176780" y="2211069"/>
                  </a:lnTo>
                  <a:lnTo>
                    <a:pt x="2178050" y="2212340"/>
                  </a:lnTo>
                  <a:lnTo>
                    <a:pt x="2212340" y="2212340"/>
                  </a:lnTo>
                  <a:lnTo>
                    <a:pt x="2211070" y="2211069"/>
                  </a:lnTo>
                  <a:close/>
                </a:path>
                <a:path w="2482850" h="2482850">
                  <a:moveTo>
                    <a:pt x="2207260" y="2207260"/>
                  </a:moveTo>
                  <a:lnTo>
                    <a:pt x="2172970" y="2207260"/>
                  </a:lnTo>
                  <a:lnTo>
                    <a:pt x="2175510" y="2209799"/>
                  </a:lnTo>
                  <a:lnTo>
                    <a:pt x="2209800" y="2209799"/>
                  </a:lnTo>
                  <a:lnTo>
                    <a:pt x="2207260" y="2207260"/>
                  </a:lnTo>
                  <a:close/>
                </a:path>
                <a:path w="2482850" h="2482850">
                  <a:moveTo>
                    <a:pt x="2204720" y="2204719"/>
                  </a:moveTo>
                  <a:lnTo>
                    <a:pt x="2170430" y="2204719"/>
                  </a:lnTo>
                  <a:lnTo>
                    <a:pt x="2171700" y="2205990"/>
                  </a:lnTo>
                  <a:lnTo>
                    <a:pt x="2205990" y="2205990"/>
                  </a:lnTo>
                  <a:lnTo>
                    <a:pt x="2204720" y="2204719"/>
                  </a:lnTo>
                  <a:close/>
                </a:path>
                <a:path w="2482850" h="2482850">
                  <a:moveTo>
                    <a:pt x="2200910" y="2200910"/>
                  </a:moveTo>
                  <a:lnTo>
                    <a:pt x="2166620" y="2200910"/>
                  </a:lnTo>
                  <a:lnTo>
                    <a:pt x="2169160" y="2203450"/>
                  </a:lnTo>
                  <a:lnTo>
                    <a:pt x="2203450" y="2203450"/>
                  </a:lnTo>
                  <a:lnTo>
                    <a:pt x="2200910" y="2200910"/>
                  </a:lnTo>
                  <a:close/>
                </a:path>
                <a:path w="2482850" h="2482850">
                  <a:moveTo>
                    <a:pt x="2198370" y="2198370"/>
                  </a:moveTo>
                  <a:lnTo>
                    <a:pt x="2164080" y="2198370"/>
                  </a:lnTo>
                  <a:lnTo>
                    <a:pt x="2165350" y="2199640"/>
                  </a:lnTo>
                  <a:lnTo>
                    <a:pt x="2199640" y="2199640"/>
                  </a:lnTo>
                  <a:lnTo>
                    <a:pt x="2198370" y="2198370"/>
                  </a:lnTo>
                  <a:close/>
                </a:path>
                <a:path w="2482850" h="2482850">
                  <a:moveTo>
                    <a:pt x="2194560" y="2194560"/>
                  </a:moveTo>
                  <a:lnTo>
                    <a:pt x="2160270" y="2194560"/>
                  </a:lnTo>
                  <a:lnTo>
                    <a:pt x="2162810" y="2197100"/>
                  </a:lnTo>
                  <a:lnTo>
                    <a:pt x="2197100" y="2197100"/>
                  </a:lnTo>
                  <a:lnTo>
                    <a:pt x="2194560" y="2194560"/>
                  </a:lnTo>
                  <a:close/>
                </a:path>
                <a:path w="2482850" h="2482850">
                  <a:moveTo>
                    <a:pt x="2192020" y="2192019"/>
                  </a:moveTo>
                  <a:lnTo>
                    <a:pt x="2157730" y="2192019"/>
                  </a:lnTo>
                  <a:lnTo>
                    <a:pt x="2159000" y="2193290"/>
                  </a:lnTo>
                  <a:lnTo>
                    <a:pt x="2193290" y="2193290"/>
                  </a:lnTo>
                  <a:lnTo>
                    <a:pt x="2192020" y="2192019"/>
                  </a:lnTo>
                  <a:close/>
                </a:path>
                <a:path w="2482850" h="2482850">
                  <a:moveTo>
                    <a:pt x="2185670" y="2185669"/>
                  </a:moveTo>
                  <a:lnTo>
                    <a:pt x="2151380" y="2185669"/>
                  </a:lnTo>
                  <a:lnTo>
                    <a:pt x="2156460" y="2190750"/>
                  </a:lnTo>
                  <a:lnTo>
                    <a:pt x="2190750" y="2190750"/>
                  </a:lnTo>
                  <a:lnTo>
                    <a:pt x="2185670" y="2185669"/>
                  </a:lnTo>
                  <a:close/>
                </a:path>
                <a:path w="2482850" h="2482850">
                  <a:moveTo>
                    <a:pt x="2181860" y="2181860"/>
                  </a:moveTo>
                  <a:lnTo>
                    <a:pt x="2147570" y="2181860"/>
                  </a:lnTo>
                  <a:lnTo>
                    <a:pt x="2150110" y="2184400"/>
                  </a:lnTo>
                  <a:lnTo>
                    <a:pt x="2184400" y="2184400"/>
                  </a:lnTo>
                  <a:lnTo>
                    <a:pt x="2181860" y="2181860"/>
                  </a:lnTo>
                  <a:close/>
                </a:path>
                <a:path w="2482850" h="2482850">
                  <a:moveTo>
                    <a:pt x="2179320" y="2179320"/>
                  </a:moveTo>
                  <a:lnTo>
                    <a:pt x="2145030" y="2179320"/>
                  </a:lnTo>
                  <a:lnTo>
                    <a:pt x="2146300" y="2180590"/>
                  </a:lnTo>
                  <a:lnTo>
                    <a:pt x="2180590" y="2180590"/>
                  </a:lnTo>
                  <a:lnTo>
                    <a:pt x="2179320" y="2179320"/>
                  </a:lnTo>
                  <a:close/>
                </a:path>
                <a:path w="2482850" h="2482850">
                  <a:moveTo>
                    <a:pt x="2175510" y="2175510"/>
                  </a:moveTo>
                  <a:lnTo>
                    <a:pt x="2141220" y="2175510"/>
                  </a:lnTo>
                  <a:lnTo>
                    <a:pt x="2143760" y="2178050"/>
                  </a:lnTo>
                  <a:lnTo>
                    <a:pt x="2178050" y="2178050"/>
                  </a:lnTo>
                  <a:lnTo>
                    <a:pt x="2175510" y="2175510"/>
                  </a:lnTo>
                  <a:close/>
                </a:path>
                <a:path w="2482850" h="2482850">
                  <a:moveTo>
                    <a:pt x="2172970" y="2172969"/>
                  </a:moveTo>
                  <a:lnTo>
                    <a:pt x="2138680" y="2172969"/>
                  </a:lnTo>
                  <a:lnTo>
                    <a:pt x="2139950" y="2174240"/>
                  </a:lnTo>
                  <a:lnTo>
                    <a:pt x="2174240" y="2174240"/>
                  </a:lnTo>
                  <a:lnTo>
                    <a:pt x="2172970" y="2172969"/>
                  </a:lnTo>
                  <a:close/>
                </a:path>
                <a:path w="2482850" h="2482850">
                  <a:moveTo>
                    <a:pt x="2169160" y="2169160"/>
                  </a:moveTo>
                  <a:lnTo>
                    <a:pt x="2134870" y="2169160"/>
                  </a:lnTo>
                  <a:lnTo>
                    <a:pt x="2137410" y="2171700"/>
                  </a:lnTo>
                  <a:lnTo>
                    <a:pt x="2171700" y="2171700"/>
                  </a:lnTo>
                  <a:lnTo>
                    <a:pt x="2169160" y="2169160"/>
                  </a:lnTo>
                  <a:close/>
                </a:path>
                <a:path w="2482850" h="2482850">
                  <a:moveTo>
                    <a:pt x="2166620" y="2166619"/>
                  </a:moveTo>
                  <a:lnTo>
                    <a:pt x="2132330" y="2166619"/>
                  </a:lnTo>
                  <a:lnTo>
                    <a:pt x="2133600" y="2167890"/>
                  </a:lnTo>
                  <a:lnTo>
                    <a:pt x="2167890" y="2167890"/>
                  </a:lnTo>
                  <a:lnTo>
                    <a:pt x="2166620" y="2166619"/>
                  </a:lnTo>
                  <a:close/>
                </a:path>
                <a:path w="2482850" h="2482850">
                  <a:moveTo>
                    <a:pt x="2162810" y="2162810"/>
                  </a:moveTo>
                  <a:lnTo>
                    <a:pt x="2128520" y="2162810"/>
                  </a:lnTo>
                  <a:lnTo>
                    <a:pt x="2131060" y="2165350"/>
                  </a:lnTo>
                  <a:lnTo>
                    <a:pt x="2165350" y="2165350"/>
                  </a:lnTo>
                  <a:lnTo>
                    <a:pt x="2162810" y="2162810"/>
                  </a:lnTo>
                  <a:close/>
                </a:path>
                <a:path w="2482850" h="2482850">
                  <a:moveTo>
                    <a:pt x="2160270" y="2160269"/>
                  </a:moveTo>
                  <a:lnTo>
                    <a:pt x="2125980" y="2160269"/>
                  </a:lnTo>
                  <a:lnTo>
                    <a:pt x="2127250" y="2161540"/>
                  </a:lnTo>
                  <a:lnTo>
                    <a:pt x="2161540" y="2161540"/>
                  </a:lnTo>
                  <a:lnTo>
                    <a:pt x="2160270" y="2160269"/>
                  </a:lnTo>
                  <a:close/>
                </a:path>
                <a:path w="2482850" h="2482850">
                  <a:moveTo>
                    <a:pt x="2156460" y="2156460"/>
                  </a:moveTo>
                  <a:lnTo>
                    <a:pt x="2122170" y="2156460"/>
                  </a:lnTo>
                  <a:lnTo>
                    <a:pt x="2124710" y="2159000"/>
                  </a:lnTo>
                  <a:lnTo>
                    <a:pt x="2159000" y="2159000"/>
                  </a:lnTo>
                  <a:lnTo>
                    <a:pt x="2156460" y="2156460"/>
                  </a:lnTo>
                  <a:close/>
                </a:path>
                <a:path w="2482850" h="2482850">
                  <a:moveTo>
                    <a:pt x="2153920" y="2153919"/>
                  </a:moveTo>
                  <a:lnTo>
                    <a:pt x="2119630" y="2153919"/>
                  </a:lnTo>
                  <a:lnTo>
                    <a:pt x="2120900" y="2155190"/>
                  </a:lnTo>
                  <a:lnTo>
                    <a:pt x="2155190" y="2155190"/>
                  </a:lnTo>
                  <a:lnTo>
                    <a:pt x="2153920" y="2153919"/>
                  </a:lnTo>
                  <a:close/>
                </a:path>
                <a:path w="2482850" h="2482850">
                  <a:moveTo>
                    <a:pt x="2150110" y="2150110"/>
                  </a:moveTo>
                  <a:lnTo>
                    <a:pt x="2115820" y="2150110"/>
                  </a:lnTo>
                  <a:lnTo>
                    <a:pt x="2118360" y="2152650"/>
                  </a:lnTo>
                  <a:lnTo>
                    <a:pt x="2152650" y="2152650"/>
                  </a:lnTo>
                  <a:lnTo>
                    <a:pt x="2150110" y="2150110"/>
                  </a:lnTo>
                  <a:close/>
                </a:path>
                <a:path w="2482850" h="2482850">
                  <a:moveTo>
                    <a:pt x="2147570" y="2147570"/>
                  </a:moveTo>
                  <a:lnTo>
                    <a:pt x="2113280" y="2147570"/>
                  </a:lnTo>
                  <a:lnTo>
                    <a:pt x="2114550" y="2148840"/>
                  </a:lnTo>
                  <a:lnTo>
                    <a:pt x="2148840" y="2148840"/>
                  </a:lnTo>
                  <a:lnTo>
                    <a:pt x="2147570" y="2147570"/>
                  </a:lnTo>
                  <a:close/>
                </a:path>
                <a:path w="2482850" h="2482850">
                  <a:moveTo>
                    <a:pt x="2143760" y="2143760"/>
                  </a:moveTo>
                  <a:lnTo>
                    <a:pt x="2109470" y="2143760"/>
                  </a:lnTo>
                  <a:lnTo>
                    <a:pt x="2112010" y="2146300"/>
                  </a:lnTo>
                  <a:lnTo>
                    <a:pt x="2146300" y="2146300"/>
                  </a:lnTo>
                  <a:lnTo>
                    <a:pt x="2143760" y="2143760"/>
                  </a:lnTo>
                  <a:close/>
                </a:path>
                <a:path w="2482850" h="2482850">
                  <a:moveTo>
                    <a:pt x="2141220" y="2141219"/>
                  </a:moveTo>
                  <a:lnTo>
                    <a:pt x="2106930" y="2141219"/>
                  </a:lnTo>
                  <a:lnTo>
                    <a:pt x="2108200" y="2142490"/>
                  </a:lnTo>
                  <a:lnTo>
                    <a:pt x="2142490" y="2142490"/>
                  </a:lnTo>
                  <a:lnTo>
                    <a:pt x="2141220" y="2141219"/>
                  </a:lnTo>
                  <a:close/>
                </a:path>
                <a:path w="2482850" h="2482850">
                  <a:moveTo>
                    <a:pt x="2137410" y="2137410"/>
                  </a:moveTo>
                  <a:lnTo>
                    <a:pt x="2103120" y="2137410"/>
                  </a:lnTo>
                  <a:lnTo>
                    <a:pt x="2105660" y="2139950"/>
                  </a:lnTo>
                  <a:lnTo>
                    <a:pt x="2139950" y="2139950"/>
                  </a:lnTo>
                  <a:lnTo>
                    <a:pt x="2137410" y="2137410"/>
                  </a:lnTo>
                  <a:close/>
                </a:path>
                <a:path w="2482850" h="2482850">
                  <a:moveTo>
                    <a:pt x="2134870" y="2134869"/>
                  </a:moveTo>
                  <a:lnTo>
                    <a:pt x="2100580" y="2134869"/>
                  </a:lnTo>
                  <a:lnTo>
                    <a:pt x="2101850" y="2136140"/>
                  </a:lnTo>
                  <a:lnTo>
                    <a:pt x="2136140" y="2136140"/>
                  </a:lnTo>
                  <a:lnTo>
                    <a:pt x="2134870" y="2134869"/>
                  </a:lnTo>
                  <a:close/>
                </a:path>
                <a:path w="2482850" h="2482850">
                  <a:moveTo>
                    <a:pt x="2131060" y="2131060"/>
                  </a:moveTo>
                  <a:lnTo>
                    <a:pt x="2096770" y="2131060"/>
                  </a:lnTo>
                  <a:lnTo>
                    <a:pt x="2099310" y="2133600"/>
                  </a:lnTo>
                  <a:lnTo>
                    <a:pt x="2133600" y="2133600"/>
                  </a:lnTo>
                  <a:lnTo>
                    <a:pt x="2131060" y="2131060"/>
                  </a:lnTo>
                  <a:close/>
                </a:path>
                <a:path w="2482850" h="2482850">
                  <a:moveTo>
                    <a:pt x="2128520" y="2128519"/>
                  </a:moveTo>
                  <a:lnTo>
                    <a:pt x="2094230" y="2128519"/>
                  </a:lnTo>
                  <a:lnTo>
                    <a:pt x="2095500" y="2129790"/>
                  </a:lnTo>
                  <a:lnTo>
                    <a:pt x="2129790" y="2129790"/>
                  </a:lnTo>
                  <a:lnTo>
                    <a:pt x="2128520" y="2128519"/>
                  </a:lnTo>
                  <a:close/>
                </a:path>
                <a:path w="2482850" h="2482850">
                  <a:moveTo>
                    <a:pt x="2122169" y="2122169"/>
                  </a:moveTo>
                  <a:lnTo>
                    <a:pt x="2087879" y="2122169"/>
                  </a:lnTo>
                  <a:lnTo>
                    <a:pt x="2092960" y="2127249"/>
                  </a:lnTo>
                  <a:lnTo>
                    <a:pt x="2127250" y="2127249"/>
                  </a:lnTo>
                  <a:lnTo>
                    <a:pt x="2122169" y="2122169"/>
                  </a:lnTo>
                  <a:close/>
                </a:path>
                <a:path w="2482850" h="2482850">
                  <a:moveTo>
                    <a:pt x="2115820" y="2115819"/>
                  </a:moveTo>
                  <a:lnTo>
                    <a:pt x="2081529" y="2115819"/>
                  </a:lnTo>
                  <a:lnTo>
                    <a:pt x="2086610" y="2120900"/>
                  </a:lnTo>
                  <a:lnTo>
                    <a:pt x="2120900" y="2120900"/>
                  </a:lnTo>
                  <a:lnTo>
                    <a:pt x="2115820" y="2115819"/>
                  </a:lnTo>
                  <a:close/>
                </a:path>
                <a:path w="2482850" h="2482850">
                  <a:moveTo>
                    <a:pt x="2109470" y="2109469"/>
                  </a:moveTo>
                  <a:lnTo>
                    <a:pt x="2075180" y="2109469"/>
                  </a:lnTo>
                  <a:lnTo>
                    <a:pt x="2080260" y="2114550"/>
                  </a:lnTo>
                  <a:lnTo>
                    <a:pt x="2114550" y="2114550"/>
                  </a:lnTo>
                  <a:lnTo>
                    <a:pt x="2109470" y="2109469"/>
                  </a:lnTo>
                  <a:close/>
                </a:path>
                <a:path w="2482850" h="2482850">
                  <a:moveTo>
                    <a:pt x="2103120" y="2103119"/>
                  </a:moveTo>
                  <a:lnTo>
                    <a:pt x="2068830" y="2103119"/>
                  </a:lnTo>
                  <a:lnTo>
                    <a:pt x="2073910" y="2108199"/>
                  </a:lnTo>
                  <a:lnTo>
                    <a:pt x="2108200" y="2108199"/>
                  </a:lnTo>
                  <a:lnTo>
                    <a:pt x="2103120" y="2103119"/>
                  </a:lnTo>
                  <a:close/>
                </a:path>
                <a:path w="2482850" h="2482850">
                  <a:moveTo>
                    <a:pt x="2096770" y="2096769"/>
                  </a:moveTo>
                  <a:lnTo>
                    <a:pt x="2062479" y="2096769"/>
                  </a:lnTo>
                  <a:lnTo>
                    <a:pt x="2067560" y="2101850"/>
                  </a:lnTo>
                  <a:lnTo>
                    <a:pt x="2101850" y="2101850"/>
                  </a:lnTo>
                  <a:lnTo>
                    <a:pt x="2096770" y="2096769"/>
                  </a:lnTo>
                  <a:close/>
                </a:path>
                <a:path w="2482850" h="2482850">
                  <a:moveTo>
                    <a:pt x="2090419" y="2090419"/>
                  </a:moveTo>
                  <a:lnTo>
                    <a:pt x="2056129" y="2090419"/>
                  </a:lnTo>
                  <a:lnTo>
                    <a:pt x="2061210" y="2095500"/>
                  </a:lnTo>
                  <a:lnTo>
                    <a:pt x="2095500" y="2095500"/>
                  </a:lnTo>
                  <a:lnTo>
                    <a:pt x="2090419" y="2090419"/>
                  </a:lnTo>
                  <a:close/>
                </a:path>
                <a:path w="2482850" h="2482850">
                  <a:moveTo>
                    <a:pt x="2084070" y="2084069"/>
                  </a:moveTo>
                  <a:lnTo>
                    <a:pt x="2049780" y="2084069"/>
                  </a:lnTo>
                  <a:lnTo>
                    <a:pt x="2054860" y="2089150"/>
                  </a:lnTo>
                  <a:lnTo>
                    <a:pt x="2089150" y="2089150"/>
                  </a:lnTo>
                  <a:lnTo>
                    <a:pt x="2084070" y="2084069"/>
                  </a:lnTo>
                  <a:close/>
                </a:path>
                <a:path w="2482850" h="2482850">
                  <a:moveTo>
                    <a:pt x="2078990" y="2078989"/>
                  </a:moveTo>
                  <a:lnTo>
                    <a:pt x="2044700" y="2078989"/>
                  </a:lnTo>
                  <a:lnTo>
                    <a:pt x="2048510" y="2082800"/>
                  </a:lnTo>
                  <a:lnTo>
                    <a:pt x="2082800" y="2082800"/>
                  </a:lnTo>
                  <a:lnTo>
                    <a:pt x="2078990" y="2078989"/>
                  </a:lnTo>
                  <a:close/>
                </a:path>
                <a:path w="2482850" h="2482850">
                  <a:moveTo>
                    <a:pt x="2072640" y="2072639"/>
                  </a:moveTo>
                  <a:lnTo>
                    <a:pt x="2038350" y="2072639"/>
                  </a:lnTo>
                  <a:lnTo>
                    <a:pt x="2043430" y="2077720"/>
                  </a:lnTo>
                  <a:lnTo>
                    <a:pt x="2077720" y="2077720"/>
                  </a:lnTo>
                  <a:lnTo>
                    <a:pt x="2072640" y="2072639"/>
                  </a:lnTo>
                  <a:close/>
                </a:path>
                <a:path w="2482850" h="2482850">
                  <a:moveTo>
                    <a:pt x="2066289" y="2066289"/>
                  </a:moveTo>
                  <a:lnTo>
                    <a:pt x="2032000" y="2066289"/>
                  </a:lnTo>
                  <a:lnTo>
                    <a:pt x="2037080" y="2071369"/>
                  </a:lnTo>
                  <a:lnTo>
                    <a:pt x="2071370" y="2071369"/>
                  </a:lnTo>
                  <a:lnTo>
                    <a:pt x="2066289" y="2066289"/>
                  </a:lnTo>
                  <a:close/>
                </a:path>
                <a:path w="2482850" h="2482850">
                  <a:moveTo>
                    <a:pt x="2059939" y="2059939"/>
                  </a:moveTo>
                  <a:lnTo>
                    <a:pt x="2025650" y="2059939"/>
                  </a:lnTo>
                  <a:lnTo>
                    <a:pt x="2030730" y="2065019"/>
                  </a:lnTo>
                  <a:lnTo>
                    <a:pt x="2065020" y="2065019"/>
                  </a:lnTo>
                  <a:lnTo>
                    <a:pt x="2059939" y="2059939"/>
                  </a:lnTo>
                  <a:close/>
                </a:path>
                <a:path w="2482850" h="2482850">
                  <a:moveTo>
                    <a:pt x="2053590" y="2053589"/>
                  </a:moveTo>
                  <a:lnTo>
                    <a:pt x="2019300" y="2053589"/>
                  </a:lnTo>
                  <a:lnTo>
                    <a:pt x="2024380" y="2058669"/>
                  </a:lnTo>
                  <a:lnTo>
                    <a:pt x="2058670" y="2058669"/>
                  </a:lnTo>
                  <a:lnTo>
                    <a:pt x="2053590" y="2053589"/>
                  </a:lnTo>
                  <a:close/>
                </a:path>
                <a:path w="2482850" h="2482850">
                  <a:moveTo>
                    <a:pt x="2047240" y="2047239"/>
                  </a:moveTo>
                  <a:lnTo>
                    <a:pt x="2012950" y="2047239"/>
                  </a:lnTo>
                  <a:lnTo>
                    <a:pt x="2018029" y="2052319"/>
                  </a:lnTo>
                  <a:lnTo>
                    <a:pt x="2052320" y="2052319"/>
                  </a:lnTo>
                  <a:lnTo>
                    <a:pt x="2047240" y="2047239"/>
                  </a:lnTo>
                  <a:close/>
                </a:path>
                <a:path w="2482850" h="2482850">
                  <a:moveTo>
                    <a:pt x="2040889" y="2040889"/>
                  </a:moveTo>
                  <a:lnTo>
                    <a:pt x="2006600" y="2040889"/>
                  </a:lnTo>
                  <a:lnTo>
                    <a:pt x="2011680" y="2045970"/>
                  </a:lnTo>
                  <a:lnTo>
                    <a:pt x="2045970" y="2045970"/>
                  </a:lnTo>
                  <a:lnTo>
                    <a:pt x="2040889" y="2040889"/>
                  </a:lnTo>
                  <a:close/>
                </a:path>
                <a:path w="2482850" h="2482850">
                  <a:moveTo>
                    <a:pt x="2034540" y="2034539"/>
                  </a:moveTo>
                  <a:lnTo>
                    <a:pt x="2000250" y="2034539"/>
                  </a:lnTo>
                  <a:lnTo>
                    <a:pt x="2005330" y="2039619"/>
                  </a:lnTo>
                  <a:lnTo>
                    <a:pt x="2039620" y="2039619"/>
                  </a:lnTo>
                  <a:lnTo>
                    <a:pt x="2034540" y="2034539"/>
                  </a:lnTo>
                  <a:close/>
                </a:path>
                <a:path w="2482850" h="2482850">
                  <a:moveTo>
                    <a:pt x="2028189" y="2028189"/>
                  </a:moveTo>
                  <a:lnTo>
                    <a:pt x="1993900" y="2028189"/>
                  </a:lnTo>
                  <a:lnTo>
                    <a:pt x="1998980" y="2033269"/>
                  </a:lnTo>
                  <a:lnTo>
                    <a:pt x="2033270" y="2033269"/>
                  </a:lnTo>
                  <a:lnTo>
                    <a:pt x="2028189" y="2028189"/>
                  </a:lnTo>
                  <a:close/>
                </a:path>
                <a:path w="2482850" h="2482850">
                  <a:moveTo>
                    <a:pt x="2021840" y="2021839"/>
                  </a:moveTo>
                  <a:lnTo>
                    <a:pt x="1987550" y="2021839"/>
                  </a:lnTo>
                  <a:lnTo>
                    <a:pt x="1992630" y="2026919"/>
                  </a:lnTo>
                  <a:lnTo>
                    <a:pt x="2026920" y="2026919"/>
                  </a:lnTo>
                  <a:lnTo>
                    <a:pt x="2021840" y="2021839"/>
                  </a:lnTo>
                  <a:close/>
                </a:path>
                <a:path w="2482850" h="2482850">
                  <a:moveTo>
                    <a:pt x="2015490" y="2015489"/>
                  </a:moveTo>
                  <a:lnTo>
                    <a:pt x="1981200" y="2015489"/>
                  </a:lnTo>
                  <a:lnTo>
                    <a:pt x="1986280" y="2020570"/>
                  </a:lnTo>
                  <a:lnTo>
                    <a:pt x="2020570" y="2020570"/>
                  </a:lnTo>
                  <a:lnTo>
                    <a:pt x="2015490" y="2015489"/>
                  </a:lnTo>
                  <a:close/>
                </a:path>
                <a:path w="2482850" h="2482850">
                  <a:moveTo>
                    <a:pt x="2009139" y="2009139"/>
                  </a:moveTo>
                  <a:lnTo>
                    <a:pt x="1974850" y="2009139"/>
                  </a:lnTo>
                  <a:lnTo>
                    <a:pt x="1979930" y="2014220"/>
                  </a:lnTo>
                  <a:lnTo>
                    <a:pt x="2014220" y="2014220"/>
                  </a:lnTo>
                  <a:lnTo>
                    <a:pt x="2009139" y="2009139"/>
                  </a:lnTo>
                  <a:close/>
                </a:path>
                <a:path w="2482850" h="2482850">
                  <a:moveTo>
                    <a:pt x="2002790" y="2002789"/>
                  </a:moveTo>
                  <a:lnTo>
                    <a:pt x="1968500" y="2002789"/>
                  </a:lnTo>
                  <a:lnTo>
                    <a:pt x="1973580" y="2007869"/>
                  </a:lnTo>
                  <a:lnTo>
                    <a:pt x="2007870" y="2007869"/>
                  </a:lnTo>
                  <a:lnTo>
                    <a:pt x="2002790" y="2002789"/>
                  </a:lnTo>
                  <a:close/>
                </a:path>
                <a:path w="2482850" h="2482850">
                  <a:moveTo>
                    <a:pt x="1996439" y="1996439"/>
                  </a:moveTo>
                  <a:lnTo>
                    <a:pt x="1962150" y="1996439"/>
                  </a:lnTo>
                  <a:lnTo>
                    <a:pt x="1967230" y="2001520"/>
                  </a:lnTo>
                  <a:lnTo>
                    <a:pt x="2001520" y="2001520"/>
                  </a:lnTo>
                  <a:lnTo>
                    <a:pt x="1996439" y="1996439"/>
                  </a:lnTo>
                  <a:close/>
                </a:path>
                <a:path w="2482850" h="2482850">
                  <a:moveTo>
                    <a:pt x="1990090" y="1990089"/>
                  </a:moveTo>
                  <a:lnTo>
                    <a:pt x="1955800" y="1990089"/>
                  </a:lnTo>
                  <a:lnTo>
                    <a:pt x="1960880" y="1995169"/>
                  </a:lnTo>
                  <a:lnTo>
                    <a:pt x="1995170" y="1995169"/>
                  </a:lnTo>
                  <a:lnTo>
                    <a:pt x="1990090" y="1990089"/>
                  </a:lnTo>
                  <a:close/>
                </a:path>
                <a:path w="2482850" h="2482850">
                  <a:moveTo>
                    <a:pt x="1983740" y="1983739"/>
                  </a:moveTo>
                  <a:lnTo>
                    <a:pt x="1949450" y="1983739"/>
                  </a:lnTo>
                  <a:lnTo>
                    <a:pt x="1954530" y="1988820"/>
                  </a:lnTo>
                  <a:lnTo>
                    <a:pt x="1988820" y="1988820"/>
                  </a:lnTo>
                  <a:lnTo>
                    <a:pt x="1983740" y="1983739"/>
                  </a:lnTo>
                  <a:close/>
                </a:path>
                <a:path w="2482850" h="2482850">
                  <a:moveTo>
                    <a:pt x="1977390" y="1977389"/>
                  </a:moveTo>
                  <a:lnTo>
                    <a:pt x="1943100" y="1977389"/>
                  </a:lnTo>
                  <a:lnTo>
                    <a:pt x="1948180" y="1982470"/>
                  </a:lnTo>
                  <a:lnTo>
                    <a:pt x="1982470" y="1982470"/>
                  </a:lnTo>
                  <a:lnTo>
                    <a:pt x="1977390" y="1977389"/>
                  </a:lnTo>
                  <a:close/>
                </a:path>
                <a:path w="2482850" h="2482850">
                  <a:moveTo>
                    <a:pt x="1971039" y="1971039"/>
                  </a:moveTo>
                  <a:lnTo>
                    <a:pt x="1936750" y="1971039"/>
                  </a:lnTo>
                  <a:lnTo>
                    <a:pt x="1941829" y="1976119"/>
                  </a:lnTo>
                  <a:lnTo>
                    <a:pt x="1976120" y="1976119"/>
                  </a:lnTo>
                  <a:lnTo>
                    <a:pt x="1971039" y="1971039"/>
                  </a:lnTo>
                  <a:close/>
                </a:path>
                <a:path w="2482850" h="2482850">
                  <a:moveTo>
                    <a:pt x="1964689" y="1964689"/>
                  </a:moveTo>
                  <a:lnTo>
                    <a:pt x="1930400" y="1964689"/>
                  </a:lnTo>
                  <a:lnTo>
                    <a:pt x="1935480" y="1969770"/>
                  </a:lnTo>
                  <a:lnTo>
                    <a:pt x="1969770" y="1969770"/>
                  </a:lnTo>
                  <a:lnTo>
                    <a:pt x="1964689" y="1964689"/>
                  </a:lnTo>
                  <a:close/>
                </a:path>
                <a:path w="2482850" h="2482850">
                  <a:moveTo>
                    <a:pt x="1958340" y="1958339"/>
                  </a:moveTo>
                  <a:lnTo>
                    <a:pt x="1924050" y="1958339"/>
                  </a:lnTo>
                  <a:lnTo>
                    <a:pt x="1929130" y="1963419"/>
                  </a:lnTo>
                  <a:lnTo>
                    <a:pt x="1963420" y="1963419"/>
                  </a:lnTo>
                  <a:lnTo>
                    <a:pt x="1958340" y="1958339"/>
                  </a:lnTo>
                  <a:close/>
                </a:path>
                <a:path w="2482850" h="2482850">
                  <a:moveTo>
                    <a:pt x="1951990" y="1951989"/>
                  </a:moveTo>
                  <a:lnTo>
                    <a:pt x="1917700" y="1951989"/>
                  </a:lnTo>
                  <a:lnTo>
                    <a:pt x="1922780" y="1957070"/>
                  </a:lnTo>
                  <a:lnTo>
                    <a:pt x="1957070" y="1957070"/>
                  </a:lnTo>
                  <a:lnTo>
                    <a:pt x="1951990" y="1951989"/>
                  </a:lnTo>
                  <a:close/>
                </a:path>
                <a:path w="2482850" h="2482850">
                  <a:moveTo>
                    <a:pt x="1945640" y="1945639"/>
                  </a:moveTo>
                  <a:lnTo>
                    <a:pt x="1911350" y="1945639"/>
                  </a:lnTo>
                  <a:lnTo>
                    <a:pt x="1916429" y="1950719"/>
                  </a:lnTo>
                  <a:lnTo>
                    <a:pt x="1950720" y="1950719"/>
                  </a:lnTo>
                  <a:lnTo>
                    <a:pt x="1945640" y="1945639"/>
                  </a:lnTo>
                  <a:close/>
                </a:path>
                <a:path w="2482850" h="2482850">
                  <a:moveTo>
                    <a:pt x="1939290" y="1939289"/>
                  </a:moveTo>
                  <a:lnTo>
                    <a:pt x="1905000" y="1939289"/>
                  </a:lnTo>
                  <a:lnTo>
                    <a:pt x="1910080" y="1944370"/>
                  </a:lnTo>
                  <a:lnTo>
                    <a:pt x="1944370" y="1944370"/>
                  </a:lnTo>
                  <a:lnTo>
                    <a:pt x="1939290" y="1939289"/>
                  </a:lnTo>
                  <a:close/>
                </a:path>
                <a:path w="2482850" h="2482850">
                  <a:moveTo>
                    <a:pt x="1932939" y="1932939"/>
                  </a:moveTo>
                  <a:lnTo>
                    <a:pt x="1898650" y="1932939"/>
                  </a:lnTo>
                  <a:lnTo>
                    <a:pt x="1903730" y="1938020"/>
                  </a:lnTo>
                  <a:lnTo>
                    <a:pt x="1938020" y="1938020"/>
                  </a:lnTo>
                  <a:lnTo>
                    <a:pt x="1932939" y="1932939"/>
                  </a:lnTo>
                  <a:close/>
                </a:path>
                <a:path w="2482850" h="2482850">
                  <a:moveTo>
                    <a:pt x="1926590" y="1926589"/>
                  </a:moveTo>
                  <a:lnTo>
                    <a:pt x="1892300" y="1926589"/>
                  </a:lnTo>
                  <a:lnTo>
                    <a:pt x="1897380" y="1931669"/>
                  </a:lnTo>
                  <a:lnTo>
                    <a:pt x="1931670" y="1931669"/>
                  </a:lnTo>
                  <a:lnTo>
                    <a:pt x="1926590" y="1926589"/>
                  </a:lnTo>
                  <a:close/>
                </a:path>
                <a:path w="2482850" h="2482850">
                  <a:moveTo>
                    <a:pt x="1920240" y="1920239"/>
                  </a:moveTo>
                  <a:lnTo>
                    <a:pt x="1885950" y="1920239"/>
                  </a:lnTo>
                  <a:lnTo>
                    <a:pt x="1891030" y="1925320"/>
                  </a:lnTo>
                  <a:lnTo>
                    <a:pt x="1925320" y="1925320"/>
                  </a:lnTo>
                  <a:lnTo>
                    <a:pt x="1920240" y="1920239"/>
                  </a:lnTo>
                  <a:close/>
                </a:path>
                <a:path w="2482850" h="2482850">
                  <a:moveTo>
                    <a:pt x="1913890" y="1913889"/>
                  </a:moveTo>
                  <a:lnTo>
                    <a:pt x="1879600" y="1913889"/>
                  </a:lnTo>
                  <a:lnTo>
                    <a:pt x="1884680" y="1918970"/>
                  </a:lnTo>
                  <a:lnTo>
                    <a:pt x="1918970" y="1918970"/>
                  </a:lnTo>
                  <a:lnTo>
                    <a:pt x="1913890" y="1913889"/>
                  </a:lnTo>
                  <a:close/>
                </a:path>
                <a:path w="2482850" h="2482850">
                  <a:moveTo>
                    <a:pt x="1907540" y="1907539"/>
                  </a:moveTo>
                  <a:lnTo>
                    <a:pt x="1873250" y="1907539"/>
                  </a:lnTo>
                  <a:lnTo>
                    <a:pt x="1878330" y="1912620"/>
                  </a:lnTo>
                  <a:lnTo>
                    <a:pt x="1912620" y="1912620"/>
                  </a:lnTo>
                  <a:lnTo>
                    <a:pt x="1907540" y="1907539"/>
                  </a:lnTo>
                  <a:close/>
                </a:path>
                <a:path w="2482850" h="2482850">
                  <a:moveTo>
                    <a:pt x="1901190" y="1901189"/>
                  </a:moveTo>
                  <a:lnTo>
                    <a:pt x="1866900" y="1901189"/>
                  </a:lnTo>
                  <a:lnTo>
                    <a:pt x="1871980" y="1906270"/>
                  </a:lnTo>
                  <a:lnTo>
                    <a:pt x="1906270" y="1906270"/>
                  </a:lnTo>
                  <a:lnTo>
                    <a:pt x="1901190" y="1901189"/>
                  </a:lnTo>
                  <a:close/>
                </a:path>
                <a:path w="2482850" h="2482850">
                  <a:moveTo>
                    <a:pt x="1894840" y="1894839"/>
                  </a:moveTo>
                  <a:lnTo>
                    <a:pt x="1860550" y="1894839"/>
                  </a:lnTo>
                  <a:lnTo>
                    <a:pt x="1865630" y="1899920"/>
                  </a:lnTo>
                  <a:lnTo>
                    <a:pt x="1899920" y="1899920"/>
                  </a:lnTo>
                  <a:lnTo>
                    <a:pt x="1894840" y="1894839"/>
                  </a:lnTo>
                  <a:close/>
                </a:path>
                <a:path w="2482850" h="2482850">
                  <a:moveTo>
                    <a:pt x="1888490" y="1888489"/>
                  </a:moveTo>
                  <a:lnTo>
                    <a:pt x="1854200" y="1888489"/>
                  </a:lnTo>
                  <a:lnTo>
                    <a:pt x="1859280" y="1893570"/>
                  </a:lnTo>
                  <a:lnTo>
                    <a:pt x="1893570" y="1893570"/>
                  </a:lnTo>
                  <a:lnTo>
                    <a:pt x="1888490" y="1888489"/>
                  </a:lnTo>
                  <a:close/>
                </a:path>
                <a:path w="2482850" h="2482850">
                  <a:moveTo>
                    <a:pt x="1882139" y="1882139"/>
                  </a:moveTo>
                  <a:lnTo>
                    <a:pt x="1847850" y="1882139"/>
                  </a:lnTo>
                  <a:lnTo>
                    <a:pt x="1852929" y="1887219"/>
                  </a:lnTo>
                  <a:lnTo>
                    <a:pt x="1887220" y="1887219"/>
                  </a:lnTo>
                  <a:lnTo>
                    <a:pt x="1882139" y="1882139"/>
                  </a:lnTo>
                  <a:close/>
                </a:path>
                <a:path w="2482850" h="2482850">
                  <a:moveTo>
                    <a:pt x="1673860" y="1673860"/>
                  </a:moveTo>
                  <a:lnTo>
                    <a:pt x="1639570" y="1673860"/>
                  </a:lnTo>
                  <a:lnTo>
                    <a:pt x="1846580" y="1880870"/>
                  </a:lnTo>
                  <a:lnTo>
                    <a:pt x="1880870" y="1880870"/>
                  </a:lnTo>
                  <a:lnTo>
                    <a:pt x="1673860" y="1673860"/>
                  </a:lnTo>
                  <a:close/>
                </a:path>
              </a:pathLst>
            </a:custGeom>
            <a:solidFill>
              <a:srgbClr val="EEEE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0" y="4335780"/>
              <a:ext cx="2517140" cy="2517140"/>
            </a:xfrm>
            <a:custGeom>
              <a:avLst/>
              <a:gdLst/>
              <a:ahLst/>
              <a:cxnLst/>
              <a:rect l="l" t="t" r="r" b="b"/>
              <a:pathLst>
                <a:path w="2517140" h="2517140">
                  <a:moveTo>
                    <a:pt x="0" y="0"/>
                  </a:moveTo>
                  <a:lnTo>
                    <a:pt x="0" y="3810"/>
                  </a:lnTo>
                  <a:lnTo>
                    <a:pt x="3809" y="3810"/>
                  </a:lnTo>
                  <a:lnTo>
                    <a:pt x="0" y="0"/>
                  </a:lnTo>
                  <a:close/>
                </a:path>
                <a:path w="2517140" h="2517140">
                  <a:moveTo>
                    <a:pt x="3810" y="3810"/>
                  </a:moveTo>
                  <a:lnTo>
                    <a:pt x="0" y="3810"/>
                  </a:lnTo>
                  <a:lnTo>
                    <a:pt x="0" y="10160"/>
                  </a:lnTo>
                  <a:lnTo>
                    <a:pt x="10159" y="10160"/>
                  </a:lnTo>
                  <a:lnTo>
                    <a:pt x="3810" y="3810"/>
                  </a:lnTo>
                  <a:close/>
                </a:path>
                <a:path w="2517140" h="2517140">
                  <a:moveTo>
                    <a:pt x="10160" y="10160"/>
                  </a:moveTo>
                  <a:lnTo>
                    <a:pt x="0" y="10160"/>
                  </a:lnTo>
                  <a:lnTo>
                    <a:pt x="0" y="16510"/>
                  </a:lnTo>
                  <a:lnTo>
                    <a:pt x="16509" y="16510"/>
                  </a:lnTo>
                  <a:lnTo>
                    <a:pt x="10160" y="10160"/>
                  </a:lnTo>
                  <a:close/>
                </a:path>
                <a:path w="2517140" h="2517140">
                  <a:moveTo>
                    <a:pt x="16510" y="16510"/>
                  </a:moveTo>
                  <a:lnTo>
                    <a:pt x="0" y="16510"/>
                  </a:lnTo>
                  <a:lnTo>
                    <a:pt x="0" y="29210"/>
                  </a:lnTo>
                  <a:lnTo>
                    <a:pt x="29210" y="29210"/>
                  </a:lnTo>
                  <a:lnTo>
                    <a:pt x="16510" y="16510"/>
                  </a:lnTo>
                  <a:close/>
                </a:path>
                <a:path w="2517140" h="2517140">
                  <a:moveTo>
                    <a:pt x="29210" y="29210"/>
                  </a:moveTo>
                  <a:lnTo>
                    <a:pt x="0" y="29210"/>
                  </a:lnTo>
                  <a:lnTo>
                    <a:pt x="0" y="34290"/>
                  </a:lnTo>
                  <a:lnTo>
                    <a:pt x="1270" y="35560"/>
                  </a:lnTo>
                  <a:lnTo>
                    <a:pt x="35560" y="35560"/>
                  </a:lnTo>
                  <a:lnTo>
                    <a:pt x="29210" y="29210"/>
                  </a:lnTo>
                  <a:close/>
                </a:path>
                <a:path w="2517140" h="2517140">
                  <a:moveTo>
                    <a:pt x="35560" y="35560"/>
                  </a:moveTo>
                  <a:lnTo>
                    <a:pt x="1270" y="35560"/>
                  </a:lnTo>
                  <a:lnTo>
                    <a:pt x="7619" y="41910"/>
                  </a:lnTo>
                  <a:lnTo>
                    <a:pt x="41909" y="41910"/>
                  </a:lnTo>
                  <a:lnTo>
                    <a:pt x="35560" y="35560"/>
                  </a:lnTo>
                  <a:close/>
                </a:path>
                <a:path w="2517140" h="2517140">
                  <a:moveTo>
                    <a:pt x="41910" y="41910"/>
                  </a:moveTo>
                  <a:lnTo>
                    <a:pt x="7620" y="41910"/>
                  </a:lnTo>
                  <a:lnTo>
                    <a:pt x="13970" y="48260"/>
                  </a:lnTo>
                  <a:lnTo>
                    <a:pt x="48260" y="48260"/>
                  </a:lnTo>
                  <a:lnTo>
                    <a:pt x="41910" y="41910"/>
                  </a:lnTo>
                  <a:close/>
                </a:path>
                <a:path w="2517140" h="2517140">
                  <a:moveTo>
                    <a:pt x="48260" y="48260"/>
                  </a:moveTo>
                  <a:lnTo>
                    <a:pt x="13970" y="48260"/>
                  </a:lnTo>
                  <a:lnTo>
                    <a:pt x="20319" y="54610"/>
                  </a:lnTo>
                  <a:lnTo>
                    <a:pt x="54610" y="54610"/>
                  </a:lnTo>
                  <a:lnTo>
                    <a:pt x="48260" y="48260"/>
                  </a:lnTo>
                  <a:close/>
                </a:path>
                <a:path w="2517140" h="2517140">
                  <a:moveTo>
                    <a:pt x="54610" y="54610"/>
                  </a:moveTo>
                  <a:lnTo>
                    <a:pt x="20320" y="54610"/>
                  </a:lnTo>
                  <a:lnTo>
                    <a:pt x="26669" y="60960"/>
                  </a:lnTo>
                  <a:lnTo>
                    <a:pt x="60960" y="60960"/>
                  </a:lnTo>
                  <a:lnTo>
                    <a:pt x="54610" y="54610"/>
                  </a:lnTo>
                  <a:close/>
                </a:path>
                <a:path w="2517140" h="2517140">
                  <a:moveTo>
                    <a:pt x="60960" y="60960"/>
                  </a:moveTo>
                  <a:lnTo>
                    <a:pt x="26670" y="60960"/>
                  </a:lnTo>
                  <a:lnTo>
                    <a:pt x="33019" y="67310"/>
                  </a:lnTo>
                  <a:lnTo>
                    <a:pt x="67310" y="67310"/>
                  </a:lnTo>
                  <a:lnTo>
                    <a:pt x="60960" y="60960"/>
                  </a:lnTo>
                  <a:close/>
                </a:path>
                <a:path w="2517140" h="2517140">
                  <a:moveTo>
                    <a:pt x="67310" y="67310"/>
                  </a:moveTo>
                  <a:lnTo>
                    <a:pt x="33020" y="67310"/>
                  </a:lnTo>
                  <a:lnTo>
                    <a:pt x="39369" y="73660"/>
                  </a:lnTo>
                  <a:lnTo>
                    <a:pt x="73659" y="73660"/>
                  </a:lnTo>
                  <a:lnTo>
                    <a:pt x="67310" y="67310"/>
                  </a:lnTo>
                  <a:close/>
                </a:path>
                <a:path w="2517140" h="2517140">
                  <a:moveTo>
                    <a:pt x="73660" y="73660"/>
                  </a:moveTo>
                  <a:lnTo>
                    <a:pt x="39370" y="73660"/>
                  </a:lnTo>
                  <a:lnTo>
                    <a:pt x="45719" y="80010"/>
                  </a:lnTo>
                  <a:lnTo>
                    <a:pt x="80009" y="80010"/>
                  </a:lnTo>
                  <a:lnTo>
                    <a:pt x="73660" y="73660"/>
                  </a:lnTo>
                  <a:close/>
                </a:path>
                <a:path w="2517140" h="2517140">
                  <a:moveTo>
                    <a:pt x="80010" y="80010"/>
                  </a:moveTo>
                  <a:lnTo>
                    <a:pt x="45720" y="80010"/>
                  </a:lnTo>
                  <a:lnTo>
                    <a:pt x="52069" y="86359"/>
                  </a:lnTo>
                  <a:lnTo>
                    <a:pt x="86359" y="86359"/>
                  </a:lnTo>
                  <a:lnTo>
                    <a:pt x="80010" y="80010"/>
                  </a:lnTo>
                  <a:close/>
                </a:path>
                <a:path w="2517140" h="2517140">
                  <a:moveTo>
                    <a:pt x="86360" y="86360"/>
                  </a:moveTo>
                  <a:lnTo>
                    <a:pt x="52070" y="86360"/>
                  </a:lnTo>
                  <a:lnTo>
                    <a:pt x="58419" y="92710"/>
                  </a:lnTo>
                  <a:lnTo>
                    <a:pt x="92710" y="92710"/>
                  </a:lnTo>
                  <a:lnTo>
                    <a:pt x="86360" y="86360"/>
                  </a:lnTo>
                  <a:close/>
                </a:path>
                <a:path w="2517140" h="2517140">
                  <a:moveTo>
                    <a:pt x="92710" y="92710"/>
                  </a:moveTo>
                  <a:lnTo>
                    <a:pt x="58420" y="92710"/>
                  </a:lnTo>
                  <a:lnTo>
                    <a:pt x="64769" y="99060"/>
                  </a:lnTo>
                  <a:lnTo>
                    <a:pt x="99059" y="99060"/>
                  </a:lnTo>
                  <a:lnTo>
                    <a:pt x="92710" y="92710"/>
                  </a:lnTo>
                  <a:close/>
                </a:path>
                <a:path w="2517140" h="2517140">
                  <a:moveTo>
                    <a:pt x="99060" y="99060"/>
                  </a:moveTo>
                  <a:lnTo>
                    <a:pt x="64770" y="99060"/>
                  </a:lnTo>
                  <a:lnTo>
                    <a:pt x="71119" y="105409"/>
                  </a:lnTo>
                  <a:lnTo>
                    <a:pt x="105409" y="105409"/>
                  </a:lnTo>
                  <a:lnTo>
                    <a:pt x="99060" y="99060"/>
                  </a:lnTo>
                  <a:close/>
                </a:path>
                <a:path w="2517140" h="2517140">
                  <a:moveTo>
                    <a:pt x="105410" y="105410"/>
                  </a:moveTo>
                  <a:lnTo>
                    <a:pt x="71120" y="105410"/>
                  </a:lnTo>
                  <a:lnTo>
                    <a:pt x="77469" y="111760"/>
                  </a:lnTo>
                  <a:lnTo>
                    <a:pt x="111760" y="111760"/>
                  </a:lnTo>
                  <a:lnTo>
                    <a:pt x="105410" y="105410"/>
                  </a:lnTo>
                  <a:close/>
                </a:path>
                <a:path w="2517140" h="2517140">
                  <a:moveTo>
                    <a:pt x="111760" y="111760"/>
                  </a:moveTo>
                  <a:lnTo>
                    <a:pt x="77470" y="111760"/>
                  </a:lnTo>
                  <a:lnTo>
                    <a:pt x="83819" y="118110"/>
                  </a:lnTo>
                  <a:lnTo>
                    <a:pt x="118109" y="118110"/>
                  </a:lnTo>
                  <a:lnTo>
                    <a:pt x="111760" y="111760"/>
                  </a:lnTo>
                  <a:close/>
                </a:path>
                <a:path w="2517140" h="2517140">
                  <a:moveTo>
                    <a:pt x="118110" y="118110"/>
                  </a:moveTo>
                  <a:lnTo>
                    <a:pt x="83820" y="118110"/>
                  </a:lnTo>
                  <a:lnTo>
                    <a:pt x="90169" y="124459"/>
                  </a:lnTo>
                  <a:lnTo>
                    <a:pt x="124459" y="124459"/>
                  </a:lnTo>
                  <a:lnTo>
                    <a:pt x="118110" y="118110"/>
                  </a:lnTo>
                  <a:close/>
                </a:path>
                <a:path w="2517140" h="2517140">
                  <a:moveTo>
                    <a:pt x="124460" y="124460"/>
                  </a:moveTo>
                  <a:lnTo>
                    <a:pt x="90170" y="124460"/>
                  </a:lnTo>
                  <a:lnTo>
                    <a:pt x="96519" y="130810"/>
                  </a:lnTo>
                  <a:lnTo>
                    <a:pt x="130809" y="130810"/>
                  </a:lnTo>
                  <a:lnTo>
                    <a:pt x="124460" y="124460"/>
                  </a:lnTo>
                  <a:close/>
                </a:path>
                <a:path w="2517140" h="2517140">
                  <a:moveTo>
                    <a:pt x="130810" y="130810"/>
                  </a:moveTo>
                  <a:lnTo>
                    <a:pt x="96520" y="130810"/>
                  </a:lnTo>
                  <a:lnTo>
                    <a:pt x="102869" y="137159"/>
                  </a:lnTo>
                  <a:lnTo>
                    <a:pt x="137159" y="137159"/>
                  </a:lnTo>
                  <a:lnTo>
                    <a:pt x="130810" y="130810"/>
                  </a:lnTo>
                  <a:close/>
                </a:path>
                <a:path w="2517140" h="2517140">
                  <a:moveTo>
                    <a:pt x="137160" y="137160"/>
                  </a:moveTo>
                  <a:lnTo>
                    <a:pt x="102870" y="137160"/>
                  </a:lnTo>
                  <a:lnTo>
                    <a:pt x="109219" y="143510"/>
                  </a:lnTo>
                  <a:lnTo>
                    <a:pt x="143510" y="143510"/>
                  </a:lnTo>
                  <a:lnTo>
                    <a:pt x="137160" y="137160"/>
                  </a:lnTo>
                  <a:close/>
                </a:path>
                <a:path w="2517140" h="2517140">
                  <a:moveTo>
                    <a:pt x="143510" y="143510"/>
                  </a:moveTo>
                  <a:lnTo>
                    <a:pt x="109220" y="143510"/>
                  </a:lnTo>
                  <a:lnTo>
                    <a:pt x="115569" y="149860"/>
                  </a:lnTo>
                  <a:lnTo>
                    <a:pt x="149859" y="149860"/>
                  </a:lnTo>
                  <a:lnTo>
                    <a:pt x="143510" y="143510"/>
                  </a:lnTo>
                  <a:close/>
                </a:path>
                <a:path w="2517140" h="2517140">
                  <a:moveTo>
                    <a:pt x="149860" y="149860"/>
                  </a:moveTo>
                  <a:lnTo>
                    <a:pt x="115570" y="149860"/>
                  </a:lnTo>
                  <a:lnTo>
                    <a:pt x="121919" y="156210"/>
                  </a:lnTo>
                  <a:lnTo>
                    <a:pt x="156209" y="156210"/>
                  </a:lnTo>
                  <a:lnTo>
                    <a:pt x="149860" y="149860"/>
                  </a:lnTo>
                  <a:close/>
                </a:path>
                <a:path w="2517140" h="2517140">
                  <a:moveTo>
                    <a:pt x="156210" y="156210"/>
                  </a:moveTo>
                  <a:lnTo>
                    <a:pt x="121920" y="156210"/>
                  </a:lnTo>
                  <a:lnTo>
                    <a:pt x="134619" y="168910"/>
                  </a:lnTo>
                  <a:lnTo>
                    <a:pt x="168910" y="168910"/>
                  </a:lnTo>
                  <a:lnTo>
                    <a:pt x="156210" y="156210"/>
                  </a:lnTo>
                  <a:close/>
                </a:path>
                <a:path w="2517140" h="2517140">
                  <a:moveTo>
                    <a:pt x="168910" y="168910"/>
                  </a:moveTo>
                  <a:lnTo>
                    <a:pt x="134620" y="168910"/>
                  </a:lnTo>
                  <a:lnTo>
                    <a:pt x="140969" y="175260"/>
                  </a:lnTo>
                  <a:lnTo>
                    <a:pt x="175260" y="175260"/>
                  </a:lnTo>
                  <a:lnTo>
                    <a:pt x="168910" y="168910"/>
                  </a:lnTo>
                  <a:close/>
                </a:path>
                <a:path w="2517140" h="2517140">
                  <a:moveTo>
                    <a:pt x="175260" y="175260"/>
                  </a:moveTo>
                  <a:lnTo>
                    <a:pt x="140970" y="175260"/>
                  </a:lnTo>
                  <a:lnTo>
                    <a:pt x="147319" y="181609"/>
                  </a:lnTo>
                  <a:lnTo>
                    <a:pt x="181609" y="181609"/>
                  </a:lnTo>
                  <a:lnTo>
                    <a:pt x="175260" y="175260"/>
                  </a:lnTo>
                  <a:close/>
                </a:path>
                <a:path w="2517140" h="2517140">
                  <a:moveTo>
                    <a:pt x="181610" y="181610"/>
                  </a:moveTo>
                  <a:lnTo>
                    <a:pt x="147320" y="181610"/>
                  </a:lnTo>
                  <a:lnTo>
                    <a:pt x="153670" y="187960"/>
                  </a:lnTo>
                  <a:lnTo>
                    <a:pt x="187960" y="187960"/>
                  </a:lnTo>
                  <a:lnTo>
                    <a:pt x="181610" y="181610"/>
                  </a:lnTo>
                  <a:close/>
                </a:path>
                <a:path w="2517140" h="2517140">
                  <a:moveTo>
                    <a:pt x="187960" y="187960"/>
                  </a:moveTo>
                  <a:lnTo>
                    <a:pt x="153670" y="187960"/>
                  </a:lnTo>
                  <a:lnTo>
                    <a:pt x="166369" y="200660"/>
                  </a:lnTo>
                  <a:lnTo>
                    <a:pt x="200660" y="200660"/>
                  </a:lnTo>
                  <a:lnTo>
                    <a:pt x="187960" y="187960"/>
                  </a:lnTo>
                  <a:close/>
                </a:path>
                <a:path w="2517140" h="2517140">
                  <a:moveTo>
                    <a:pt x="200660" y="200660"/>
                  </a:moveTo>
                  <a:lnTo>
                    <a:pt x="166370" y="200660"/>
                  </a:lnTo>
                  <a:lnTo>
                    <a:pt x="172719" y="207010"/>
                  </a:lnTo>
                  <a:lnTo>
                    <a:pt x="207010" y="207010"/>
                  </a:lnTo>
                  <a:lnTo>
                    <a:pt x="200660" y="200660"/>
                  </a:lnTo>
                  <a:close/>
                </a:path>
                <a:path w="2517140" h="2517140">
                  <a:moveTo>
                    <a:pt x="207010" y="207010"/>
                  </a:moveTo>
                  <a:lnTo>
                    <a:pt x="172720" y="207010"/>
                  </a:lnTo>
                  <a:lnTo>
                    <a:pt x="179069" y="213359"/>
                  </a:lnTo>
                  <a:lnTo>
                    <a:pt x="213359" y="213359"/>
                  </a:lnTo>
                  <a:lnTo>
                    <a:pt x="207010" y="207010"/>
                  </a:lnTo>
                  <a:close/>
                </a:path>
                <a:path w="2517140" h="2517140">
                  <a:moveTo>
                    <a:pt x="213360" y="213360"/>
                  </a:moveTo>
                  <a:lnTo>
                    <a:pt x="179070" y="213360"/>
                  </a:lnTo>
                  <a:lnTo>
                    <a:pt x="185419" y="219710"/>
                  </a:lnTo>
                  <a:lnTo>
                    <a:pt x="219710" y="219710"/>
                  </a:lnTo>
                  <a:lnTo>
                    <a:pt x="213360" y="213360"/>
                  </a:lnTo>
                  <a:close/>
                </a:path>
                <a:path w="2517140" h="2517140">
                  <a:moveTo>
                    <a:pt x="219710" y="219710"/>
                  </a:moveTo>
                  <a:lnTo>
                    <a:pt x="185420" y="219710"/>
                  </a:lnTo>
                  <a:lnTo>
                    <a:pt x="198120" y="232410"/>
                  </a:lnTo>
                  <a:lnTo>
                    <a:pt x="232410" y="232410"/>
                  </a:lnTo>
                  <a:lnTo>
                    <a:pt x="219710" y="219710"/>
                  </a:lnTo>
                  <a:close/>
                </a:path>
                <a:path w="2517140" h="2517140">
                  <a:moveTo>
                    <a:pt x="232410" y="232410"/>
                  </a:moveTo>
                  <a:lnTo>
                    <a:pt x="198120" y="232410"/>
                  </a:lnTo>
                  <a:lnTo>
                    <a:pt x="210819" y="245109"/>
                  </a:lnTo>
                  <a:lnTo>
                    <a:pt x="245109" y="245109"/>
                  </a:lnTo>
                  <a:lnTo>
                    <a:pt x="232410" y="232410"/>
                  </a:lnTo>
                  <a:close/>
                </a:path>
                <a:path w="2517140" h="2517140">
                  <a:moveTo>
                    <a:pt x="245110" y="245110"/>
                  </a:moveTo>
                  <a:lnTo>
                    <a:pt x="210820" y="245110"/>
                  </a:lnTo>
                  <a:lnTo>
                    <a:pt x="217169" y="251460"/>
                  </a:lnTo>
                  <a:lnTo>
                    <a:pt x="251460" y="251460"/>
                  </a:lnTo>
                  <a:lnTo>
                    <a:pt x="245110" y="245110"/>
                  </a:lnTo>
                  <a:close/>
                </a:path>
                <a:path w="2517140" h="2517140">
                  <a:moveTo>
                    <a:pt x="251460" y="251460"/>
                  </a:moveTo>
                  <a:lnTo>
                    <a:pt x="217170" y="251460"/>
                  </a:lnTo>
                  <a:lnTo>
                    <a:pt x="223519" y="257810"/>
                  </a:lnTo>
                  <a:lnTo>
                    <a:pt x="257810" y="257810"/>
                  </a:lnTo>
                  <a:lnTo>
                    <a:pt x="251460" y="251460"/>
                  </a:lnTo>
                  <a:close/>
                </a:path>
                <a:path w="2517140" h="2517140">
                  <a:moveTo>
                    <a:pt x="257810" y="257810"/>
                  </a:moveTo>
                  <a:lnTo>
                    <a:pt x="223520" y="257810"/>
                  </a:lnTo>
                  <a:lnTo>
                    <a:pt x="229870" y="264160"/>
                  </a:lnTo>
                  <a:lnTo>
                    <a:pt x="264160" y="264160"/>
                  </a:lnTo>
                  <a:lnTo>
                    <a:pt x="257810" y="257810"/>
                  </a:lnTo>
                  <a:close/>
                </a:path>
                <a:path w="2517140" h="2517140">
                  <a:moveTo>
                    <a:pt x="264160" y="264160"/>
                  </a:moveTo>
                  <a:lnTo>
                    <a:pt x="229870" y="264160"/>
                  </a:lnTo>
                  <a:lnTo>
                    <a:pt x="236219" y="270510"/>
                  </a:lnTo>
                  <a:lnTo>
                    <a:pt x="270509" y="270510"/>
                  </a:lnTo>
                  <a:lnTo>
                    <a:pt x="264160" y="264160"/>
                  </a:lnTo>
                  <a:close/>
                </a:path>
                <a:path w="2517140" h="2517140">
                  <a:moveTo>
                    <a:pt x="270510" y="270510"/>
                  </a:moveTo>
                  <a:lnTo>
                    <a:pt x="236220" y="270510"/>
                  </a:lnTo>
                  <a:lnTo>
                    <a:pt x="242569" y="276860"/>
                  </a:lnTo>
                  <a:lnTo>
                    <a:pt x="276859" y="276860"/>
                  </a:lnTo>
                  <a:lnTo>
                    <a:pt x="270510" y="270510"/>
                  </a:lnTo>
                  <a:close/>
                </a:path>
                <a:path w="2517140" h="2517140">
                  <a:moveTo>
                    <a:pt x="276860" y="276860"/>
                  </a:moveTo>
                  <a:lnTo>
                    <a:pt x="242570" y="276860"/>
                  </a:lnTo>
                  <a:lnTo>
                    <a:pt x="248919" y="283210"/>
                  </a:lnTo>
                  <a:lnTo>
                    <a:pt x="283210" y="283210"/>
                  </a:lnTo>
                  <a:lnTo>
                    <a:pt x="276860" y="276860"/>
                  </a:lnTo>
                  <a:close/>
                </a:path>
                <a:path w="2517140" h="2517140">
                  <a:moveTo>
                    <a:pt x="283210" y="283210"/>
                  </a:moveTo>
                  <a:lnTo>
                    <a:pt x="248920" y="283210"/>
                  </a:lnTo>
                  <a:lnTo>
                    <a:pt x="255270" y="289560"/>
                  </a:lnTo>
                  <a:lnTo>
                    <a:pt x="289560" y="289560"/>
                  </a:lnTo>
                  <a:lnTo>
                    <a:pt x="283210" y="283210"/>
                  </a:lnTo>
                  <a:close/>
                </a:path>
                <a:path w="2517140" h="2517140">
                  <a:moveTo>
                    <a:pt x="289560" y="289560"/>
                  </a:moveTo>
                  <a:lnTo>
                    <a:pt x="255270" y="289560"/>
                  </a:lnTo>
                  <a:lnTo>
                    <a:pt x="261619" y="295909"/>
                  </a:lnTo>
                  <a:lnTo>
                    <a:pt x="295909" y="295909"/>
                  </a:lnTo>
                  <a:lnTo>
                    <a:pt x="289560" y="289560"/>
                  </a:lnTo>
                  <a:close/>
                </a:path>
                <a:path w="2517140" h="2517140">
                  <a:moveTo>
                    <a:pt x="295910" y="295910"/>
                  </a:moveTo>
                  <a:lnTo>
                    <a:pt x="261620" y="295910"/>
                  </a:lnTo>
                  <a:lnTo>
                    <a:pt x="267969" y="302260"/>
                  </a:lnTo>
                  <a:lnTo>
                    <a:pt x="302260" y="302260"/>
                  </a:lnTo>
                  <a:lnTo>
                    <a:pt x="295910" y="295910"/>
                  </a:lnTo>
                  <a:close/>
                </a:path>
                <a:path w="2517140" h="2517140">
                  <a:moveTo>
                    <a:pt x="302260" y="302260"/>
                  </a:moveTo>
                  <a:lnTo>
                    <a:pt x="267970" y="302260"/>
                  </a:lnTo>
                  <a:lnTo>
                    <a:pt x="274320" y="308610"/>
                  </a:lnTo>
                  <a:lnTo>
                    <a:pt x="308610" y="308610"/>
                  </a:lnTo>
                  <a:lnTo>
                    <a:pt x="302260" y="302260"/>
                  </a:lnTo>
                  <a:close/>
                </a:path>
                <a:path w="2517140" h="2517140">
                  <a:moveTo>
                    <a:pt x="308610" y="308610"/>
                  </a:moveTo>
                  <a:lnTo>
                    <a:pt x="274320" y="308610"/>
                  </a:lnTo>
                  <a:lnTo>
                    <a:pt x="280669" y="314960"/>
                  </a:lnTo>
                  <a:lnTo>
                    <a:pt x="314959" y="314960"/>
                  </a:lnTo>
                  <a:lnTo>
                    <a:pt x="308610" y="308610"/>
                  </a:lnTo>
                  <a:close/>
                </a:path>
                <a:path w="2517140" h="2517140">
                  <a:moveTo>
                    <a:pt x="314960" y="314960"/>
                  </a:moveTo>
                  <a:lnTo>
                    <a:pt x="280670" y="314960"/>
                  </a:lnTo>
                  <a:lnTo>
                    <a:pt x="287019" y="321310"/>
                  </a:lnTo>
                  <a:lnTo>
                    <a:pt x="321310" y="321310"/>
                  </a:lnTo>
                  <a:lnTo>
                    <a:pt x="314960" y="314960"/>
                  </a:lnTo>
                  <a:close/>
                </a:path>
                <a:path w="2517140" h="2517140">
                  <a:moveTo>
                    <a:pt x="321310" y="321310"/>
                  </a:moveTo>
                  <a:lnTo>
                    <a:pt x="287020" y="321310"/>
                  </a:lnTo>
                  <a:lnTo>
                    <a:pt x="293369" y="327660"/>
                  </a:lnTo>
                  <a:lnTo>
                    <a:pt x="327659" y="327660"/>
                  </a:lnTo>
                  <a:lnTo>
                    <a:pt x="321310" y="321310"/>
                  </a:lnTo>
                  <a:close/>
                </a:path>
                <a:path w="2517140" h="2517140">
                  <a:moveTo>
                    <a:pt x="327660" y="327660"/>
                  </a:moveTo>
                  <a:lnTo>
                    <a:pt x="293370" y="327660"/>
                  </a:lnTo>
                  <a:lnTo>
                    <a:pt x="299719" y="334010"/>
                  </a:lnTo>
                  <a:lnTo>
                    <a:pt x="334009" y="334010"/>
                  </a:lnTo>
                  <a:lnTo>
                    <a:pt x="327660" y="327660"/>
                  </a:lnTo>
                  <a:close/>
                </a:path>
                <a:path w="2517140" h="2517140">
                  <a:moveTo>
                    <a:pt x="334010" y="334010"/>
                  </a:moveTo>
                  <a:lnTo>
                    <a:pt x="299720" y="334010"/>
                  </a:lnTo>
                  <a:lnTo>
                    <a:pt x="306069" y="340360"/>
                  </a:lnTo>
                  <a:lnTo>
                    <a:pt x="340359" y="340360"/>
                  </a:lnTo>
                  <a:lnTo>
                    <a:pt x="334010" y="334010"/>
                  </a:lnTo>
                  <a:close/>
                </a:path>
                <a:path w="2517140" h="2517140">
                  <a:moveTo>
                    <a:pt x="340360" y="340360"/>
                  </a:moveTo>
                  <a:lnTo>
                    <a:pt x="306070" y="340360"/>
                  </a:lnTo>
                  <a:lnTo>
                    <a:pt x="312420" y="346710"/>
                  </a:lnTo>
                  <a:lnTo>
                    <a:pt x="346710" y="346710"/>
                  </a:lnTo>
                  <a:lnTo>
                    <a:pt x="340360" y="340360"/>
                  </a:lnTo>
                  <a:close/>
                </a:path>
                <a:path w="2517140" h="2517140">
                  <a:moveTo>
                    <a:pt x="346710" y="346710"/>
                  </a:moveTo>
                  <a:lnTo>
                    <a:pt x="312420" y="346710"/>
                  </a:lnTo>
                  <a:lnTo>
                    <a:pt x="325120" y="359410"/>
                  </a:lnTo>
                  <a:lnTo>
                    <a:pt x="359410" y="359410"/>
                  </a:lnTo>
                  <a:lnTo>
                    <a:pt x="346710" y="346710"/>
                  </a:lnTo>
                  <a:close/>
                </a:path>
                <a:path w="2517140" h="2517140">
                  <a:moveTo>
                    <a:pt x="359410" y="359410"/>
                  </a:moveTo>
                  <a:lnTo>
                    <a:pt x="325120" y="359410"/>
                  </a:lnTo>
                  <a:lnTo>
                    <a:pt x="337819" y="372109"/>
                  </a:lnTo>
                  <a:lnTo>
                    <a:pt x="372109" y="372109"/>
                  </a:lnTo>
                  <a:lnTo>
                    <a:pt x="359410" y="359410"/>
                  </a:lnTo>
                  <a:close/>
                </a:path>
                <a:path w="2517140" h="2517140">
                  <a:moveTo>
                    <a:pt x="372110" y="372110"/>
                  </a:moveTo>
                  <a:lnTo>
                    <a:pt x="337820" y="372110"/>
                  </a:lnTo>
                  <a:lnTo>
                    <a:pt x="344170" y="378460"/>
                  </a:lnTo>
                  <a:lnTo>
                    <a:pt x="378460" y="378460"/>
                  </a:lnTo>
                  <a:lnTo>
                    <a:pt x="372110" y="372110"/>
                  </a:lnTo>
                  <a:close/>
                </a:path>
                <a:path w="2517140" h="2517140">
                  <a:moveTo>
                    <a:pt x="378460" y="378460"/>
                  </a:moveTo>
                  <a:lnTo>
                    <a:pt x="344170" y="378460"/>
                  </a:lnTo>
                  <a:lnTo>
                    <a:pt x="356870" y="391160"/>
                  </a:lnTo>
                  <a:lnTo>
                    <a:pt x="391160" y="391160"/>
                  </a:lnTo>
                  <a:lnTo>
                    <a:pt x="378460" y="378460"/>
                  </a:lnTo>
                  <a:close/>
                </a:path>
                <a:path w="2517140" h="2517140">
                  <a:moveTo>
                    <a:pt x="391160" y="391160"/>
                  </a:moveTo>
                  <a:lnTo>
                    <a:pt x="356870" y="391160"/>
                  </a:lnTo>
                  <a:lnTo>
                    <a:pt x="363220" y="397510"/>
                  </a:lnTo>
                  <a:lnTo>
                    <a:pt x="397510" y="397510"/>
                  </a:lnTo>
                  <a:lnTo>
                    <a:pt x="391160" y="391160"/>
                  </a:lnTo>
                  <a:close/>
                </a:path>
                <a:path w="2517140" h="2517140">
                  <a:moveTo>
                    <a:pt x="397510" y="397510"/>
                  </a:moveTo>
                  <a:lnTo>
                    <a:pt x="363220" y="397510"/>
                  </a:lnTo>
                  <a:lnTo>
                    <a:pt x="369569" y="403860"/>
                  </a:lnTo>
                  <a:lnTo>
                    <a:pt x="403859" y="403860"/>
                  </a:lnTo>
                  <a:lnTo>
                    <a:pt x="397510" y="397510"/>
                  </a:lnTo>
                  <a:close/>
                </a:path>
                <a:path w="2517140" h="2517140">
                  <a:moveTo>
                    <a:pt x="403860" y="403860"/>
                  </a:moveTo>
                  <a:lnTo>
                    <a:pt x="369570" y="403860"/>
                  </a:lnTo>
                  <a:lnTo>
                    <a:pt x="375919" y="410210"/>
                  </a:lnTo>
                  <a:lnTo>
                    <a:pt x="410209" y="410210"/>
                  </a:lnTo>
                  <a:lnTo>
                    <a:pt x="403860" y="403860"/>
                  </a:lnTo>
                  <a:close/>
                </a:path>
                <a:path w="2517140" h="2517140">
                  <a:moveTo>
                    <a:pt x="410210" y="410210"/>
                  </a:moveTo>
                  <a:lnTo>
                    <a:pt x="375920" y="410210"/>
                  </a:lnTo>
                  <a:lnTo>
                    <a:pt x="394970" y="429260"/>
                  </a:lnTo>
                  <a:lnTo>
                    <a:pt x="429260" y="429260"/>
                  </a:lnTo>
                  <a:lnTo>
                    <a:pt x="410210" y="410210"/>
                  </a:lnTo>
                  <a:close/>
                </a:path>
                <a:path w="2517140" h="2517140">
                  <a:moveTo>
                    <a:pt x="429260" y="429260"/>
                  </a:moveTo>
                  <a:lnTo>
                    <a:pt x="394970" y="429260"/>
                  </a:lnTo>
                  <a:lnTo>
                    <a:pt x="401319" y="435610"/>
                  </a:lnTo>
                  <a:lnTo>
                    <a:pt x="435609" y="435610"/>
                  </a:lnTo>
                  <a:lnTo>
                    <a:pt x="429260" y="429260"/>
                  </a:lnTo>
                  <a:close/>
                </a:path>
                <a:path w="2517140" h="2517140">
                  <a:moveTo>
                    <a:pt x="435610" y="435610"/>
                  </a:moveTo>
                  <a:lnTo>
                    <a:pt x="401320" y="435610"/>
                  </a:lnTo>
                  <a:lnTo>
                    <a:pt x="407669" y="441960"/>
                  </a:lnTo>
                  <a:lnTo>
                    <a:pt x="441959" y="441960"/>
                  </a:lnTo>
                  <a:lnTo>
                    <a:pt x="435610" y="435610"/>
                  </a:lnTo>
                  <a:close/>
                </a:path>
                <a:path w="2517140" h="2517140">
                  <a:moveTo>
                    <a:pt x="441960" y="441960"/>
                  </a:moveTo>
                  <a:lnTo>
                    <a:pt x="407670" y="441960"/>
                  </a:lnTo>
                  <a:lnTo>
                    <a:pt x="414019" y="448310"/>
                  </a:lnTo>
                  <a:lnTo>
                    <a:pt x="448309" y="448310"/>
                  </a:lnTo>
                  <a:lnTo>
                    <a:pt x="441960" y="441960"/>
                  </a:lnTo>
                  <a:close/>
                </a:path>
                <a:path w="2517140" h="2517140">
                  <a:moveTo>
                    <a:pt x="448310" y="448310"/>
                  </a:moveTo>
                  <a:lnTo>
                    <a:pt x="414020" y="448310"/>
                  </a:lnTo>
                  <a:lnTo>
                    <a:pt x="420369" y="454659"/>
                  </a:lnTo>
                  <a:lnTo>
                    <a:pt x="454659" y="454659"/>
                  </a:lnTo>
                  <a:lnTo>
                    <a:pt x="448310" y="448310"/>
                  </a:lnTo>
                  <a:close/>
                </a:path>
                <a:path w="2517140" h="2517140">
                  <a:moveTo>
                    <a:pt x="454660" y="454660"/>
                  </a:moveTo>
                  <a:lnTo>
                    <a:pt x="420370" y="454660"/>
                  </a:lnTo>
                  <a:lnTo>
                    <a:pt x="426719" y="461010"/>
                  </a:lnTo>
                  <a:lnTo>
                    <a:pt x="461009" y="461010"/>
                  </a:lnTo>
                  <a:lnTo>
                    <a:pt x="454660" y="454660"/>
                  </a:lnTo>
                  <a:close/>
                </a:path>
                <a:path w="2517140" h="2517140">
                  <a:moveTo>
                    <a:pt x="461010" y="461010"/>
                  </a:moveTo>
                  <a:lnTo>
                    <a:pt x="426720" y="461010"/>
                  </a:lnTo>
                  <a:lnTo>
                    <a:pt x="433069" y="467360"/>
                  </a:lnTo>
                  <a:lnTo>
                    <a:pt x="467359" y="467360"/>
                  </a:lnTo>
                  <a:lnTo>
                    <a:pt x="461010" y="461010"/>
                  </a:lnTo>
                  <a:close/>
                </a:path>
                <a:path w="2517140" h="2517140">
                  <a:moveTo>
                    <a:pt x="467360" y="467360"/>
                  </a:moveTo>
                  <a:lnTo>
                    <a:pt x="433070" y="467360"/>
                  </a:lnTo>
                  <a:lnTo>
                    <a:pt x="439419" y="473709"/>
                  </a:lnTo>
                  <a:lnTo>
                    <a:pt x="473709" y="473709"/>
                  </a:lnTo>
                  <a:lnTo>
                    <a:pt x="467360" y="467360"/>
                  </a:lnTo>
                  <a:close/>
                </a:path>
                <a:path w="2517140" h="2517140">
                  <a:moveTo>
                    <a:pt x="473710" y="473710"/>
                  </a:moveTo>
                  <a:lnTo>
                    <a:pt x="439420" y="473710"/>
                  </a:lnTo>
                  <a:lnTo>
                    <a:pt x="445769" y="480060"/>
                  </a:lnTo>
                  <a:lnTo>
                    <a:pt x="480059" y="480060"/>
                  </a:lnTo>
                  <a:lnTo>
                    <a:pt x="473710" y="473710"/>
                  </a:lnTo>
                  <a:close/>
                </a:path>
                <a:path w="2517140" h="2517140">
                  <a:moveTo>
                    <a:pt x="480060" y="480060"/>
                  </a:moveTo>
                  <a:lnTo>
                    <a:pt x="445770" y="480060"/>
                  </a:lnTo>
                  <a:lnTo>
                    <a:pt x="452119" y="486410"/>
                  </a:lnTo>
                  <a:lnTo>
                    <a:pt x="486409" y="486410"/>
                  </a:lnTo>
                  <a:lnTo>
                    <a:pt x="480060" y="480060"/>
                  </a:lnTo>
                  <a:close/>
                </a:path>
                <a:path w="2517140" h="2517140">
                  <a:moveTo>
                    <a:pt x="486410" y="486410"/>
                  </a:moveTo>
                  <a:lnTo>
                    <a:pt x="452120" y="486410"/>
                  </a:lnTo>
                  <a:lnTo>
                    <a:pt x="458469" y="492760"/>
                  </a:lnTo>
                  <a:lnTo>
                    <a:pt x="492759" y="492760"/>
                  </a:lnTo>
                  <a:lnTo>
                    <a:pt x="486410" y="486410"/>
                  </a:lnTo>
                  <a:close/>
                </a:path>
                <a:path w="2517140" h="2517140">
                  <a:moveTo>
                    <a:pt x="492760" y="492760"/>
                  </a:moveTo>
                  <a:lnTo>
                    <a:pt x="458470" y="492760"/>
                  </a:lnTo>
                  <a:lnTo>
                    <a:pt x="464819" y="499110"/>
                  </a:lnTo>
                  <a:lnTo>
                    <a:pt x="499109" y="499110"/>
                  </a:lnTo>
                  <a:lnTo>
                    <a:pt x="492760" y="492760"/>
                  </a:lnTo>
                  <a:close/>
                </a:path>
                <a:path w="2517140" h="2517140">
                  <a:moveTo>
                    <a:pt x="499110" y="499110"/>
                  </a:moveTo>
                  <a:lnTo>
                    <a:pt x="464820" y="499110"/>
                  </a:lnTo>
                  <a:lnTo>
                    <a:pt x="471169" y="505459"/>
                  </a:lnTo>
                  <a:lnTo>
                    <a:pt x="505459" y="505459"/>
                  </a:lnTo>
                  <a:lnTo>
                    <a:pt x="499110" y="499110"/>
                  </a:lnTo>
                  <a:close/>
                </a:path>
                <a:path w="2517140" h="2517140">
                  <a:moveTo>
                    <a:pt x="505460" y="505460"/>
                  </a:moveTo>
                  <a:lnTo>
                    <a:pt x="471170" y="505460"/>
                  </a:lnTo>
                  <a:lnTo>
                    <a:pt x="477519" y="511810"/>
                  </a:lnTo>
                  <a:lnTo>
                    <a:pt x="511809" y="511810"/>
                  </a:lnTo>
                  <a:lnTo>
                    <a:pt x="505460" y="505460"/>
                  </a:lnTo>
                  <a:close/>
                </a:path>
                <a:path w="2517140" h="2517140">
                  <a:moveTo>
                    <a:pt x="511810" y="511810"/>
                  </a:moveTo>
                  <a:lnTo>
                    <a:pt x="477520" y="511810"/>
                  </a:lnTo>
                  <a:lnTo>
                    <a:pt x="483869" y="518160"/>
                  </a:lnTo>
                  <a:lnTo>
                    <a:pt x="518159" y="518160"/>
                  </a:lnTo>
                  <a:lnTo>
                    <a:pt x="511810" y="511810"/>
                  </a:lnTo>
                  <a:close/>
                </a:path>
                <a:path w="2517140" h="2517140">
                  <a:moveTo>
                    <a:pt x="518160" y="518160"/>
                  </a:moveTo>
                  <a:lnTo>
                    <a:pt x="483870" y="518160"/>
                  </a:lnTo>
                  <a:lnTo>
                    <a:pt x="490219" y="524509"/>
                  </a:lnTo>
                  <a:lnTo>
                    <a:pt x="524509" y="524509"/>
                  </a:lnTo>
                  <a:lnTo>
                    <a:pt x="518160" y="518160"/>
                  </a:lnTo>
                  <a:close/>
                </a:path>
                <a:path w="2517140" h="2517140">
                  <a:moveTo>
                    <a:pt x="524510" y="524510"/>
                  </a:moveTo>
                  <a:lnTo>
                    <a:pt x="490220" y="524510"/>
                  </a:lnTo>
                  <a:lnTo>
                    <a:pt x="496569" y="530860"/>
                  </a:lnTo>
                  <a:lnTo>
                    <a:pt x="530859" y="530860"/>
                  </a:lnTo>
                  <a:lnTo>
                    <a:pt x="524510" y="524510"/>
                  </a:lnTo>
                  <a:close/>
                </a:path>
                <a:path w="2517140" h="2517140">
                  <a:moveTo>
                    <a:pt x="530860" y="530860"/>
                  </a:moveTo>
                  <a:lnTo>
                    <a:pt x="496570" y="530860"/>
                  </a:lnTo>
                  <a:lnTo>
                    <a:pt x="502920" y="537210"/>
                  </a:lnTo>
                  <a:lnTo>
                    <a:pt x="537210" y="537210"/>
                  </a:lnTo>
                  <a:lnTo>
                    <a:pt x="530860" y="530860"/>
                  </a:lnTo>
                  <a:close/>
                </a:path>
                <a:path w="2517140" h="2517140">
                  <a:moveTo>
                    <a:pt x="537210" y="537210"/>
                  </a:moveTo>
                  <a:lnTo>
                    <a:pt x="502920" y="537210"/>
                  </a:lnTo>
                  <a:lnTo>
                    <a:pt x="509269" y="543560"/>
                  </a:lnTo>
                  <a:lnTo>
                    <a:pt x="543559" y="543560"/>
                  </a:lnTo>
                  <a:lnTo>
                    <a:pt x="537210" y="537210"/>
                  </a:lnTo>
                  <a:close/>
                </a:path>
                <a:path w="2517140" h="2517140">
                  <a:moveTo>
                    <a:pt x="543560" y="543560"/>
                  </a:moveTo>
                  <a:lnTo>
                    <a:pt x="509270" y="543560"/>
                  </a:lnTo>
                  <a:lnTo>
                    <a:pt x="515619" y="549910"/>
                  </a:lnTo>
                  <a:lnTo>
                    <a:pt x="549910" y="549910"/>
                  </a:lnTo>
                  <a:lnTo>
                    <a:pt x="543560" y="543560"/>
                  </a:lnTo>
                  <a:close/>
                </a:path>
                <a:path w="2517140" h="2517140">
                  <a:moveTo>
                    <a:pt x="549910" y="549910"/>
                  </a:moveTo>
                  <a:lnTo>
                    <a:pt x="515620" y="549910"/>
                  </a:lnTo>
                  <a:lnTo>
                    <a:pt x="521969" y="556260"/>
                  </a:lnTo>
                  <a:lnTo>
                    <a:pt x="556260" y="556260"/>
                  </a:lnTo>
                  <a:lnTo>
                    <a:pt x="549910" y="549910"/>
                  </a:lnTo>
                  <a:close/>
                </a:path>
                <a:path w="2517140" h="2517140">
                  <a:moveTo>
                    <a:pt x="556260" y="556260"/>
                  </a:moveTo>
                  <a:lnTo>
                    <a:pt x="521970" y="556260"/>
                  </a:lnTo>
                  <a:lnTo>
                    <a:pt x="528319" y="562610"/>
                  </a:lnTo>
                  <a:lnTo>
                    <a:pt x="562610" y="562610"/>
                  </a:lnTo>
                  <a:lnTo>
                    <a:pt x="556260" y="556260"/>
                  </a:lnTo>
                  <a:close/>
                </a:path>
                <a:path w="2517140" h="2517140">
                  <a:moveTo>
                    <a:pt x="562610" y="562610"/>
                  </a:moveTo>
                  <a:lnTo>
                    <a:pt x="528320" y="562610"/>
                  </a:lnTo>
                  <a:lnTo>
                    <a:pt x="534669" y="568960"/>
                  </a:lnTo>
                  <a:lnTo>
                    <a:pt x="568959" y="568960"/>
                  </a:lnTo>
                  <a:lnTo>
                    <a:pt x="562610" y="562610"/>
                  </a:lnTo>
                  <a:close/>
                </a:path>
                <a:path w="2517140" h="2517140">
                  <a:moveTo>
                    <a:pt x="568960" y="568960"/>
                  </a:moveTo>
                  <a:lnTo>
                    <a:pt x="534670" y="568960"/>
                  </a:lnTo>
                  <a:lnTo>
                    <a:pt x="541019" y="575310"/>
                  </a:lnTo>
                  <a:lnTo>
                    <a:pt x="575309" y="575310"/>
                  </a:lnTo>
                  <a:lnTo>
                    <a:pt x="568960" y="568960"/>
                  </a:lnTo>
                  <a:close/>
                </a:path>
                <a:path w="2517140" h="2517140">
                  <a:moveTo>
                    <a:pt x="575310" y="575310"/>
                  </a:moveTo>
                  <a:lnTo>
                    <a:pt x="541020" y="575310"/>
                  </a:lnTo>
                  <a:lnTo>
                    <a:pt x="547369" y="581660"/>
                  </a:lnTo>
                  <a:lnTo>
                    <a:pt x="581660" y="581660"/>
                  </a:lnTo>
                  <a:lnTo>
                    <a:pt x="575310" y="575310"/>
                  </a:lnTo>
                  <a:close/>
                </a:path>
                <a:path w="2517140" h="2517140">
                  <a:moveTo>
                    <a:pt x="581660" y="581660"/>
                  </a:moveTo>
                  <a:lnTo>
                    <a:pt x="547370" y="581660"/>
                  </a:lnTo>
                  <a:lnTo>
                    <a:pt x="553719" y="588010"/>
                  </a:lnTo>
                  <a:lnTo>
                    <a:pt x="588010" y="588010"/>
                  </a:lnTo>
                  <a:lnTo>
                    <a:pt x="581660" y="581660"/>
                  </a:lnTo>
                  <a:close/>
                </a:path>
                <a:path w="2517140" h="2517140">
                  <a:moveTo>
                    <a:pt x="588010" y="588010"/>
                  </a:moveTo>
                  <a:lnTo>
                    <a:pt x="553720" y="588010"/>
                  </a:lnTo>
                  <a:lnTo>
                    <a:pt x="560069" y="594360"/>
                  </a:lnTo>
                  <a:lnTo>
                    <a:pt x="594359" y="594360"/>
                  </a:lnTo>
                  <a:lnTo>
                    <a:pt x="588010" y="588010"/>
                  </a:lnTo>
                  <a:close/>
                </a:path>
                <a:path w="2517140" h="2517140">
                  <a:moveTo>
                    <a:pt x="594360" y="594360"/>
                  </a:moveTo>
                  <a:lnTo>
                    <a:pt x="560070" y="594360"/>
                  </a:lnTo>
                  <a:lnTo>
                    <a:pt x="566419" y="600710"/>
                  </a:lnTo>
                  <a:lnTo>
                    <a:pt x="600709" y="600710"/>
                  </a:lnTo>
                  <a:lnTo>
                    <a:pt x="594360" y="594360"/>
                  </a:lnTo>
                  <a:close/>
                </a:path>
                <a:path w="2517140" h="2517140">
                  <a:moveTo>
                    <a:pt x="600710" y="600710"/>
                  </a:moveTo>
                  <a:lnTo>
                    <a:pt x="566420" y="600710"/>
                  </a:lnTo>
                  <a:lnTo>
                    <a:pt x="572769" y="607060"/>
                  </a:lnTo>
                  <a:lnTo>
                    <a:pt x="607060" y="607060"/>
                  </a:lnTo>
                  <a:lnTo>
                    <a:pt x="600710" y="600710"/>
                  </a:lnTo>
                  <a:close/>
                </a:path>
                <a:path w="2517140" h="2517140">
                  <a:moveTo>
                    <a:pt x="607060" y="607060"/>
                  </a:moveTo>
                  <a:lnTo>
                    <a:pt x="572770" y="607060"/>
                  </a:lnTo>
                  <a:lnTo>
                    <a:pt x="579119" y="613409"/>
                  </a:lnTo>
                  <a:lnTo>
                    <a:pt x="613409" y="613409"/>
                  </a:lnTo>
                  <a:lnTo>
                    <a:pt x="607060" y="607060"/>
                  </a:lnTo>
                  <a:close/>
                </a:path>
                <a:path w="2517140" h="2517140">
                  <a:moveTo>
                    <a:pt x="613410" y="613410"/>
                  </a:moveTo>
                  <a:lnTo>
                    <a:pt x="579120" y="613410"/>
                  </a:lnTo>
                  <a:lnTo>
                    <a:pt x="585469" y="619760"/>
                  </a:lnTo>
                  <a:lnTo>
                    <a:pt x="619760" y="619760"/>
                  </a:lnTo>
                  <a:lnTo>
                    <a:pt x="613410" y="613410"/>
                  </a:lnTo>
                  <a:close/>
                </a:path>
                <a:path w="2517140" h="2517140">
                  <a:moveTo>
                    <a:pt x="619760" y="619760"/>
                  </a:moveTo>
                  <a:lnTo>
                    <a:pt x="585470" y="619760"/>
                  </a:lnTo>
                  <a:lnTo>
                    <a:pt x="591819" y="626110"/>
                  </a:lnTo>
                  <a:lnTo>
                    <a:pt x="626109" y="626110"/>
                  </a:lnTo>
                  <a:lnTo>
                    <a:pt x="619760" y="619760"/>
                  </a:lnTo>
                  <a:close/>
                </a:path>
                <a:path w="2517140" h="2517140">
                  <a:moveTo>
                    <a:pt x="626110" y="626110"/>
                  </a:moveTo>
                  <a:lnTo>
                    <a:pt x="591820" y="626110"/>
                  </a:lnTo>
                  <a:lnTo>
                    <a:pt x="598170" y="632460"/>
                  </a:lnTo>
                  <a:lnTo>
                    <a:pt x="632460" y="632460"/>
                  </a:lnTo>
                  <a:lnTo>
                    <a:pt x="626110" y="626110"/>
                  </a:lnTo>
                  <a:close/>
                </a:path>
                <a:path w="2517140" h="2517140">
                  <a:moveTo>
                    <a:pt x="632460" y="632460"/>
                  </a:moveTo>
                  <a:lnTo>
                    <a:pt x="598170" y="632460"/>
                  </a:lnTo>
                  <a:lnTo>
                    <a:pt x="610869" y="645160"/>
                  </a:lnTo>
                  <a:lnTo>
                    <a:pt x="645159" y="645160"/>
                  </a:lnTo>
                  <a:lnTo>
                    <a:pt x="632460" y="632460"/>
                  </a:lnTo>
                  <a:close/>
                </a:path>
                <a:path w="2517140" h="2517140">
                  <a:moveTo>
                    <a:pt x="645160" y="645160"/>
                  </a:moveTo>
                  <a:lnTo>
                    <a:pt x="610870" y="645160"/>
                  </a:lnTo>
                  <a:lnTo>
                    <a:pt x="617219" y="651510"/>
                  </a:lnTo>
                  <a:lnTo>
                    <a:pt x="651510" y="651510"/>
                  </a:lnTo>
                  <a:lnTo>
                    <a:pt x="645160" y="645160"/>
                  </a:lnTo>
                  <a:close/>
                </a:path>
                <a:path w="2517140" h="2517140">
                  <a:moveTo>
                    <a:pt x="651510" y="651510"/>
                  </a:moveTo>
                  <a:lnTo>
                    <a:pt x="617220" y="651510"/>
                  </a:lnTo>
                  <a:lnTo>
                    <a:pt x="623569" y="657860"/>
                  </a:lnTo>
                  <a:lnTo>
                    <a:pt x="657859" y="657860"/>
                  </a:lnTo>
                  <a:lnTo>
                    <a:pt x="651510" y="651510"/>
                  </a:lnTo>
                  <a:close/>
                </a:path>
                <a:path w="2517140" h="2517140">
                  <a:moveTo>
                    <a:pt x="657860" y="657860"/>
                  </a:moveTo>
                  <a:lnTo>
                    <a:pt x="623570" y="657860"/>
                  </a:lnTo>
                  <a:lnTo>
                    <a:pt x="629919" y="664210"/>
                  </a:lnTo>
                  <a:lnTo>
                    <a:pt x="664209" y="664210"/>
                  </a:lnTo>
                  <a:lnTo>
                    <a:pt x="657860" y="657860"/>
                  </a:lnTo>
                  <a:close/>
                </a:path>
                <a:path w="2517140" h="2517140">
                  <a:moveTo>
                    <a:pt x="664210" y="664210"/>
                  </a:moveTo>
                  <a:lnTo>
                    <a:pt x="629920" y="664210"/>
                  </a:lnTo>
                  <a:lnTo>
                    <a:pt x="636269" y="670560"/>
                  </a:lnTo>
                  <a:lnTo>
                    <a:pt x="670560" y="670560"/>
                  </a:lnTo>
                  <a:lnTo>
                    <a:pt x="664210" y="664210"/>
                  </a:lnTo>
                  <a:close/>
                </a:path>
                <a:path w="2517140" h="2517140">
                  <a:moveTo>
                    <a:pt x="670560" y="670560"/>
                  </a:moveTo>
                  <a:lnTo>
                    <a:pt x="636270" y="670560"/>
                  </a:lnTo>
                  <a:lnTo>
                    <a:pt x="642619" y="676910"/>
                  </a:lnTo>
                  <a:lnTo>
                    <a:pt x="676909" y="676910"/>
                  </a:lnTo>
                  <a:lnTo>
                    <a:pt x="670560" y="670560"/>
                  </a:lnTo>
                  <a:close/>
                </a:path>
                <a:path w="2517140" h="2517140">
                  <a:moveTo>
                    <a:pt x="676910" y="676910"/>
                  </a:moveTo>
                  <a:lnTo>
                    <a:pt x="642620" y="676910"/>
                  </a:lnTo>
                  <a:lnTo>
                    <a:pt x="648969" y="683260"/>
                  </a:lnTo>
                  <a:lnTo>
                    <a:pt x="683259" y="683260"/>
                  </a:lnTo>
                  <a:lnTo>
                    <a:pt x="676910" y="676910"/>
                  </a:lnTo>
                  <a:close/>
                </a:path>
                <a:path w="2517140" h="2517140">
                  <a:moveTo>
                    <a:pt x="683260" y="683260"/>
                  </a:moveTo>
                  <a:lnTo>
                    <a:pt x="648970" y="683260"/>
                  </a:lnTo>
                  <a:lnTo>
                    <a:pt x="661669" y="695960"/>
                  </a:lnTo>
                  <a:lnTo>
                    <a:pt x="695959" y="695960"/>
                  </a:lnTo>
                  <a:lnTo>
                    <a:pt x="683260" y="683260"/>
                  </a:lnTo>
                  <a:close/>
                </a:path>
                <a:path w="2517140" h="2517140">
                  <a:moveTo>
                    <a:pt x="695960" y="695960"/>
                  </a:moveTo>
                  <a:lnTo>
                    <a:pt x="661670" y="695960"/>
                  </a:lnTo>
                  <a:lnTo>
                    <a:pt x="668019" y="702310"/>
                  </a:lnTo>
                  <a:lnTo>
                    <a:pt x="702310" y="702310"/>
                  </a:lnTo>
                  <a:lnTo>
                    <a:pt x="695960" y="695960"/>
                  </a:lnTo>
                  <a:close/>
                </a:path>
                <a:path w="2517140" h="2517140">
                  <a:moveTo>
                    <a:pt x="702310" y="702310"/>
                  </a:moveTo>
                  <a:lnTo>
                    <a:pt x="668020" y="702310"/>
                  </a:lnTo>
                  <a:lnTo>
                    <a:pt x="674369" y="708660"/>
                  </a:lnTo>
                  <a:lnTo>
                    <a:pt x="708659" y="708660"/>
                  </a:lnTo>
                  <a:lnTo>
                    <a:pt x="702310" y="702310"/>
                  </a:lnTo>
                  <a:close/>
                </a:path>
                <a:path w="2517140" h="2517140">
                  <a:moveTo>
                    <a:pt x="708660" y="708660"/>
                  </a:moveTo>
                  <a:lnTo>
                    <a:pt x="674370" y="708660"/>
                  </a:lnTo>
                  <a:lnTo>
                    <a:pt x="680719" y="715010"/>
                  </a:lnTo>
                  <a:lnTo>
                    <a:pt x="715009" y="715010"/>
                  </a:lnTo>
                  <a:lnTo>
                    <a:pt x="708660" y="708660"/>
                  </a:lnTo>
                  <a:close/>
                </a:path>
                <a:path w="2517140" h="2517140">
                  <a:moveTo>
                    <a:pt x="715010" y="715010"/>
                  </a:moveTo>
                  <a:lnTo>
                    <a:pt x="680720" y="715010"/>
                  </a:lnTo>
                  <a:lnTo>
                    <a:pt x="687069" y="721360"/>
                  </a:lnTo>
                  <a:lnTo>
                    <a:pt x="721359" y="721360"/>
                  </a:lnTo>
                  <a:lnTo>
                    <a:pt x="715010" y="715010"/>
                  </a:lnTo>
                  <a:close/>
                </a:path>
                <a:path w="2517140" h="2517140">
                  <a:moveTo>
                    <a:pt x="721360" y="721360"/>
                  </a:moveTo>
                  <a:lnTo>
                    <a:pt x="687070" y="721360"/>
                  </a:lnTo>
                  <a:lnTo>
                    <a:pt x="693420" y="727710"/>
                  </a:lnTo>
                  <a:lnTo>
                    <a:pt x="727710" y="727710"/>
                  </a:lnTo>
                  <a:lnTo>
                    <a:pt x="721360" y="721360"/>
                  </a:lnTo>
                  <a:close/>
                </a:path>
                <a:path w="2517140" h="2517140">
                  <a:moveTo>
                    <a:pt x="727710" y="727710"/>
                  </a:moveTo>
                  <a:lnTo>
                    <a:pt x="693420" y="727710"/>
                  </a:lnTo>
                  <a:lnTo>
                    <a:pt x="706119" y="740410"/>
                  </a:lnTo>
                  <a:lnTo>
                    <a:pt x="740409" y="740410"/>
                  </a:lnTo>
                  <a:lnTo>
                    <a:pt x="727710" y="727710"/>
                  </a:lnTo>
                  <a:close/>
                </a:path>
                <a:path w="2517140" h="2517140">
                  <a:moveTo>
                    <a:pt x="740410" y="740410"/>
                  </a:moveTo>
                  <a:lnTo>
                    <a:pt x="706120" y="740410"/>
                  </a:lnTo>
                  <a:lnTo>
                    <a:pt x="712469" y="746760"/>
                  </a:lnTo>
                  <a:lnTo>
                    <a:pt x="746759" y="746760"/>
                  </a:lnTo>
                  <a:lnTo>
                    <a:pt x="740410" y="740410"/>
                  </a:lnTo>
                  <a:close/>
                </a:path>
                <a:path w="2517140" h="2517140">
                  <a:moveTo>
                    <a:pt x="746760" y="746760"/>
                  </a:moveTo>
                  <a:lnTo>
                    <a:pt x="712470" y="746760"/>
                  </a:lnTo>
                  <a:lnTo>
                    <a:pt x="718819" y="753110"/>
                  </a:lnTo>
                  <a:lnTo>
                    <a:pt x="753110" y="753110"/>
                  </a:lnTo>
                  <a:lnTo>
                    <a:pt x="746760" y="746760"/>
                  </a:lnTo>
                  <a:close/>
                </a:path>
                <a:path w="2517140" h="2517140">
                  <a:moveTo>
                    <a:pt x="753110" y="753110"/>
                  </a:moveTo>
                  <a:lnTo>
                    <a:pt x="718820" y="753110"/>
                  </a:lnTo>
                  <a:lnTo>
                    <a:pt x="725170" y="759460"/>
                  </a:lnTo>
                  <a:lnTo>
                    <a:pt x="759460" y="759460"/>
                  </a:lnTo>
                  <a:lnTo>
                    <a:pt x="753110" y="753110"/>
                  </a:lnTo>
                  <a:close/>
                </a:path>
                <a:path w="2517140" h="2517140">
                  <a:moveTo>
                    <a:pt x="759460" y="759460"/>
                  </a:moveTo>
                  <a:lnTo>
                    <a:pt x="725170" y="759460"/>
                  </a:lnTo>
                  <a:lnTo>
                    <a:pt x="731519" y="765810"/>
                  </a:lnTo>
                  <a:lnTo>
                    <a:pt x="765809" y="765810"/>
                  </a:lnTo>
                  <a:lnTo>
                    <a:pt x="759460" y="759460"/>
                  </a:lnTo>
                  <a:close/>
                </a:path>
                <a:path w="2517140" h="2517140">
                  <a:moveTo>
                    <a:pt x="765810" y="765810"/>
                  </a:moveTo>
                  <a:lnTo>
                    <a:pt x="731520" y="765810"/>
                  </a:lnTo>
                  <a:lnTo>
                    <a:pt x="737869" y="772160"/>
                  </a:lnTo>
                  <a:lnTo>
                    <a:pt x="772159" y="772160"/>
                  </a:lnTo>
                  <a:lnTo>
                    <a:pt x="765810" y="765810"/>
                  </a:lnTo>
                  <a:close/>
                </a:path>
                <a:path w="2517140" h="2517140">
                  <a:moveTo>
                    <a:pt x="772160" y="772160"/>
                  </a:moveTo>
                  <a:lnTo>
                    <a:pt x="737870" y="772160"/>
                  </a:lnTo>
                  <a:lnTo>
                    <a:pt x="744219" y="778510"/>
                  </a:lnTo>
                  <a:lnTo>
                    <a:pt x="778510" y="778510"/>
                  </a:lnTo>
                  <a:lnTo>
                    <a:pt x="772160" y="772160"/>
                  </a:lnTo>
                  <a:close/>
                </a:path>
                <a:path w="2517140" h="2517140">
                  <a:moveTo>
                    <a:pt x="778510" y="778510"/>
                  </a:moveTo>
                  <a:lnTo>
                    <a:pt x="744220" y="778510"/>
                  </a:lnTo>
                  <a:lnTo>
                    <a:pt x="750569" y="784859"/>
                  </a:lnTo>
                  <a:lnTo>
                    <a:pt x="784859" y="784859"/>
                  </a:lnTo>
                  <a:lnTo>
                    <a:pt x="778510" y="778510"/>
                  </a:lnTo>
                  <a:close/>
                </a:path>
                <a:path w="2517140" h="2517140">
                  <a:moveTo>
                    <a:pt x="784860" y="784860"/>
                  </a:moveTo>
                  <a:lnTo>
                    <a:pt x="750570" y="784860"/>
                  </a:lnTo>
                  <a:lnTo>
                    <a:pt x="756919" y="791210"/>
                  </a:lnTo>
                  <a:lnTo>
                    <a:pt x="791209" y="791210"/>
                  </a:lnTo>
                  <a:lnTo>
                    <a:pt x="784860" y="784860"/>
                  </a:lnTo>
                  <a:close/>
                </a:path>
                <a:path w="2517140" h="2517140">
                  <a:moveTo>
                    <a:pt x="791210" y="791210"/>
                  </a:moveTo>
                  <a:lnTo>
                    <a:pt x="756920" y="791210"/>
                  </a:lnTo>
                  <a:lnTo>
                    <a:pt x="763269" y="797560"/>
                  </a:lnTo>
                  <a:lnTo>
                    <a:pt x="797559" y="797560"/>
                  </a:lnTo>
                  <a:lnTo>
                    <a:pt x="791210" y="791210"/>
                  </a:lnTo>
                  <a:close/>
                </a:path>
                <a:path w="2517140" h="2517140">
                  <a:moveTo>
                    <a:pt x="797560" y="797560"/>
                  </a:moveTo>
                  <a:lnTo>
                    <a:pt x="763270" y="797560"/>
                  </a:lnTo>
                  <a:lnTo>
                    <a:pt x="769619" y="803910"/>
                  </a:lnTo>
                  <a:lnTo>
                    <a:pt x="803909" y="803910"/>
                  </a:lnTo>
                  <a:lnTo>
                    <a:pt x="797560" y="797560"/>
                  </a:lnTo>
                  <a:close/>
                </a:path>
                <a:path w="2517140" h="2517140">
                  <a:moveTo>
                    <a:pt x="803910" y="803910"/>
                  </a:moveTo>
                  <a:lnTo>
                    <a:pt x="769620" y="803910"/>
                  </a:lnTo>
                  <a:lnTo>
                    <a:pt x="775969" y="810260"/>
                  </a:lnTo>
                  <a:lnTo>
                    <a:pt x="810260" y="810260"/>
                  </a:lnTo>
                  <a:lnTo>
                    <a:pt x="803910" y="803910"/>
                  </a:lnTo>
                  <a:close/>
                </a:path>
                <a:path w="2517140" h="2517140">
                  <a:moveTo>
                    <a:pt x="810260" y="810260"/>
                  </a:moveTo>
                  <a:lnTo>
                    <a:pt x="775970" y="810260"/>
                  </a:lnTo>
                  <a:lnTo>
                    <a:pt x="782319" y="816610"/>
                  </a:lnTo>
                  <a:lnTo>
                    <a:pt x="816609" y="816610"/>
                  </a:lnTo>
                  <a:lnTo>
                    <a:pt x="810260" y="810260"/>
                  </a:lnTo>
                  <a:close/>
                </a:path>
                <a:path w="2517140" h="2517140">
                  <a:moveTo>
                    <a:pt x="816610" y="816610"/>
                  </a:moveTo>
                  <a:lnTo>
                    <a:pt x="782320" y="816610"/>
                  </a:lnTo>
                  <a:lnTo>
                    <a:pt x="788669" y="822960"/>
                  </a:lnTo>
                  <a:lnTo>
                    <a:pt x="822959" y="822960"/>
                  </a:lnTo>
                  <a:lnTo>
                    <a:pt x="816610" y="816610"/>
                  </a:lnTo>
                  <a:close/>
                </a:path>
                <a:path w="2517140" h="2517140">
                  <a:moveTo>
                    <a:pt x="822960" y="822960"/>
                  </a:moveTo>
                  <a:lnTo>
                    <a:pt x="788670" y="822960"/>
                  </a:lnTo>
                  <a:lnTo>
                    <a:pt x="795019" y="829310"/>
                  </a:lnTo>
                  <a:lnTo>
                    <a:pt x="829309" y="829310"/>
                  </a:lnTo>
                  <a:lnTo>
                    <a:pt x="822960" y="822960"/>
                  </a:lnTo>
                  <a:close/>
                </a:path>
                <a:path w="2517140" h="2517140">
                  <a:moveTo>
                    <a:pt x="829310" y="829310"/>
                  </a:moveTo>
                  <a:lnTo>
                    <a:pt x="795020" y="829310"/>
                  </a:lnTo>
                  <a:lnTo>
                    <a:pt x="801369" y="835660"/>
                  </a:lnTo>
                  <a:lnTo>
                    <a:pt x="835659" y="835660"/>
                  </a:lnTo>
                  <a:lnTo>
                    <a:pt x="829310" y="829310"/>
                  </a:lnTo>
                  <a:close/>
                </a:path>
                <a:path w="2517140" h="2517140">
                  <a:moveTo>
                    <a:pt x="835660" y="835660"/>
                  </a:moveTo>
                  <a:lnTo>
                    <a:pt x="801370" y="835660"/>
                  </a:lnTo>
                  <a:lnTo>
                    <a:pt x="807719" y="842010"/>
                  </a:lnTo>
                  <a:lnTo>
                    <a:pt x="842009" y="842010"/>
                  </a:lnTo>
                  <a:lnTo>
                    <a:pt x="835660" y="835660"/>
                  </a:lnTo>
                  <a:close/>
                </a:path>
                <a:path w="2517140" h="2517140">
                  <a:moveTo>
                    <a:pt x="842010" y="842010"/>
                  </a:moveTo>
                  <a:lnTo>
                    <a:pt x="807720" y="842010"/>
                  </a:lnTo>
                  <a:lnTo>
                    <a:pt x="814069" y="848360"/>
                  </a:lnTo>
                  <a:lnTo>
                    <a:pt x="848359" y="848360"/>
                  </a:lnTo>
                  <a:lnTo>
                    <a:pt x="842010" y="842010"/>
                  </a:lnTo>
                  <a:close/>
                </a:path>
                <a:path w="2517140" h="2517140">
                  <a:moveTo>
                    <a:pt x="848360" y="848360"/>
                  </a:moveTo>
                  <a:lnTo>
                    <a:pt x="814070" y="848360"/>
                  </a:lnTo>
                  <a:lnTo>
                    <a:pt x="820419" y="854710"/>
                  </a:lnTo>
                  <a:lnTo>
                    <a:pt x="854709" y="854710"/>
                  </a:lnTo>
                  <a:lnTo>
                    <a:pt x="848360" y="848360"/>
                  </a:lnTo>
                  <a:close/>
                </a:path>
                <a:path w="2517140" h="2517140">
                  <a:moveTo>
                    <a:pt x="854710" y="854710"/>
                  </a:moveTo>
                  <a:lnTo>
                    <a:pt x="820420" y="854710"/>
                  </a:lnTo>
                  <a:lnTo>
                    <a:pt x="826769" y="861060"/>
                  </a:lnTo>
                  <a:lnTo>
                    <a:pt x="861059" y="861060"/>
                  </a:lnTo>
                  <a:lnTo>
                    <a:pt x="854710" y="854710"/>
                  </a:lnTo>
                  <a:close/>
                </a:path>
                <a:path w="2517140" h="2517140">
                  <a:moveTo>
                    <a:pt x="861060" y="861060"/>
                  </a:moveTo>
                  <a:lnTo>
                    <a:pt x="826770" y="861060"/>
                  </a:lnTo>
                  <a:lnTo>
                    <a:pt x="833119" y="867410"/>
                  </a:lnTo>
                  <a:lnTo>
                    <a:pt x="867410" y="867410"/>
                  </a:lnTo>
                  <a:lnTo>
                    <a:pt x="861060" y="861060"/>
                  </a:lnTo>
                  <a:close/>
                </a:path>
                <a:path w="2517140" h="2517140">
                  <a:moveTo>
                    <a:pt x="867410" y="867410"/>
                  </a:moveTo>
                  <a:lnTo>
                    <a:pt x="833120" y="867410"/>
                  </a:lnTo>
                  <a:lnTo>
                    <a:pt x="839469" y="873759"/>
                  </a:lnTo>
                  <a:lnTo>
                    <a:pt x="873759" y="873759"/>
                  </a:lnTo>
                  <a:lnTo>
                    <a:pt x="867410" y="867410"/>
                  </a:lnTo>
                  <a:close/>
                </a:path>
                <a:path w="2517140" h="2517140">
                  <a:moveTo>
                    <a:pt x="873760" y="873760"/>
                  </a:moveTo>
                  <a:lnTo>
                    <a:pt x="839470" y="873760"/>
                  </a:lnTo>
                  <a:lnTo>
                    <a:pt x="845819" y="880110"/>
                  </a:lnTo>
                  <a:lnTo>
                    <a:pt x="880109" y="880110"/>
                  </a:lnTo>
                  <a:lnTo>
                    <a:pt x="873760" y="873760"/>
                  </a:lnTo>
                  <a:close/>
                </a:path>
                <a:path w="2517140" h="2517140">
                  <a:moveTo>
                    <a:pt x="880110" y="880110"/>
                  </a:moveTo>
                  <a:lnTo>
                    <a:pt x="845820" y="880110"/>
                  </a:lnTo>
                  <a:lnTo>
                    <a:pt x="852170" y="886460"/>
                  </a:lnTo>
                  <a:lnTo>
                    <a:pt x="886460" y="886460"/>
                  </a:lnTo>
                  <a:lnTo>
                    <a:pt x="880110" y="880110"/>
                  </a:lnTo>
                  <a:close/>
                </a:path>
                <a:path w="2517140" h="2517140">
                  <a:moveTo>
                    <a:pt x="886460" y="886460"/>
                  </a:moveTo>
                  <a:lnTo>
                    <a:pt x="852170" y="886460"/>
                  </a:lnTo>
                  <a:lnTo>
                    <a:pt x="858519" y="892810"/>
                  </a:lnTo>
                  <a:lnTo>
                    <a:pt x="892809" y="892810"/>
                  </a:lnTo>
                  <a:lnTo>
                    <a:pt x="886460" y="886460"/>
                  </a:lnTo>
                  <a:close/>
                </a:path>
                <a:path w="2517140" h="2517140">
                  <a:moveTo>
                    <a:pt x="892810" y="892810"/>
                  </a:moveTo>
                  <a:lnTo>
                    <a:pt x="858520" y="892810"/>
                  </a:lnTo>
                  <a:lnTo>
                    <a:pt x="872489" y="906780"/>
                  </a:lnTo>
                  <a:lnTo>
                    <a:pt x="906780" y="906780"/>
                  </a:lnTo>
                  <a:lnTo>
                    <a:pt x="892810" y="892810"/>
                  </a:lnTo>
                  <a:close/>
                </a:path>
                <a:path w="2517140" h="2517140">
                  <a:moveTo>
                    <a:pt x="906780" y="906780"/>
                  </a:moveTo>
                  <a:lnTo>
                    <a:pt x="872490" y="906780"/>
                  </a:lnTo>
                  <a:lnTo>
                    <a:pt x="878839" y="913130"/>
                  </a:lnTo>
                  <a:lnTo>
                    <a:pt x="913129" y="913130"/>
                  </a:lnTo>
                  <a:lnTo>
                    <a:pt x="906780" y="906780"/>
                  </a:lnTo>
                  <a:close/>
                </a:path>
                <a:path w="2517140" h="2517140">
                  <a:moveTo>
                    <a:pt x="913130" y="913130"/>
                  </a:moveTo>
                  <a:lnTo>
                    <a:pt x="878840" y="913130"/>
                  </a:lnTo>
                  <a:lnTo>
                    <a:pt x="885189" y="919480"/>
                  </a:lnTo>
                  <a:lnTo>
                    <a:pt x="919479" y="919480"/>
                  </a:lnTo>
                  <a:lnTo>
                    <a:pt x="913130" y="913130"/>
                  </a:lnTo>
                  <a:close/>
                </a:path>
                <a:path w="2517140" h="2517140">
                  <a:moveTo>
                    <a:pt x="919480" y="919480"/>
                  </a:moveTo>
                  <a:lnTo>
                    <a:pt x="885190" y="919480"/>
                  </a:lnTo>
                  <a:lnTo>
                    <a:pt x="904239" y="938530"/>
                  </a:lnTo>
                  <a:lnTo>
                    <a:pt x="938529" y="938530"/>
                  </a:lnTo>
                  <a:lnTo>
                    <a:pt x="919480" y="919480"/>
                  </a:lnTo>
                  <a:close/>
                </a:path>
                <a:path w="2517140" h="2517140">
                  <a:moveTo>
                    <a:pt x="938530" y="938530"/>
                  </a:moveTo>
                  <a:lnTo>
                    <a:pt x="904240" y="938530"/>
                  </a:lnTo>
                  <a:lnTo>
                    <a:pt x="942339" y="976630"/>
                  </a:lnTo>
                  <a:lnTo>
                    <a:pt x="976629" y="976630"/>
                  </a:lnTo>
                  <a:lnTo>
                    <a:pt x="938530" y="938530"/>
                  </a:lnTo>
                  <a:close/>
                </a:path>
                <a:path w="2517140" h="2517140">
                  <a:moveTo>
                    <a:pt x="976630" y="976630"/>
                  </a:moveTo>
                  <a:lnTo>
                    <a:pt x="942340" y="976630"/>
                  </a:lnTo>
                  <a:lnTo>
                    <a:pt x="1009649" y="1043940"/>
                  </a:lnTo>
                  <a:lnTo>
                    <a:pt x="1043939" y="1043940"/>
                  </a:lnTo>
                  <a:lnTo>
                    <a:pt x="976630" y="976630"/>
                  </a:lnTo>
                  <a:close/>
                </a:path>
                <a:path w="2517140" h="2517140">
                  <a:moveTo>
                    <a:pt x="1043940" y="1043940"/>
                  </a:moveTo>
                  <a:lnTo>
                    <a:pt x="1009650" y="1043940"/>
                  </a:lnTo>
                  <a:lnTo>
                    <a:pt x="1018539" y="1052830"/>
                  </a:lnTo>
                  <a:lnTo>
                    <a:pt x="1052830" y="1052830"/>
                  </a:lnTo>
                  <a:lnTo>
                    <a:pt x="1043940" y="1043940"/>
                  </a:lnTo>
                  <a:close/>
                </a:path>
                <a:path w="2517140" h="2517140">
                  <a:moveTo>
                    <a:pt x="1052830" y="1052830"/>
                  </a:moveTo>
                  <a:lnTo>
                    <a:pt x="1018540" y="1052830"/>
                  </a:lnTo>
                  <a:lnTo>
                    <a:pt x="1024889" y="1059180"/>
                  </a:lnTo>
                  <a:lnTo>
                    <a:pt x="1059180" y="1059180"/>
                  </a:lnTo>
                  <a:lnTo>
                    <a:pt x="1052830" y="1052830"/>
                  </a:lnTo>
                  <a:close/>
                </a:path>
                <a:path w="2517140" h="2517140">
                  <a:moveTo>
                    <a:pt x="1059180" y="1059180"/>
                  </a:moveTo>
                  <a:lnTo>
                    <a:pt x="1024890" y="1059180"/>
                  </a:lnTo>
                  <a:lnTo>
                    <a:pt x="1031239" y="1065530"/>
                  </a:lnTo>
                  <a:lnTo>
                    <a:pt x="1065530" y="1065530"/>
                  </a:lnTo>
                  <a:lnTo>
                    <a:pt x="1059180" y="1059180"/>
                  </a:lnTo>
                  <a:close/>
                </a:path>
                <a:path w="2517140" h="2517140">
                  <a:moveTo>
                    <a:pt x="1065530" y="1065530"/>
                  </a:moveTo>
                  <a:lnTo>
                    <a:pt x="1031240" y="1065530"/>
                  </a:lnTo>
                  <a:lnTo>
                    <a:pt x="1041399" y="1075690"/>
                  </a:lnTo>
                  <a:lnTo>
                    <a:pt x="1075689" y="1075690"/>
                  </a:lnTo>
                  <a:lnTo>
                    <a:pt x="1065530" y="1065530"/>
                  </a:lnTo>
                  <a:close/>
                </a:path>
                <a:path w="2517140" h="2517140">
                  <a:moveTo>
                    <a:pt x="1075690" y="1075690"/>
                  </a:moveTo>
                  <a:lnTo>
                    <a:pt x="1041400" y="1075690"/>
                  </a:lnTo>
                  <a:lnTo>
                    <a:pt x="1047750" y="1082040"/>
                  </a:lnTo>
                  <a:lnTo>
                    <a:pt x="1082040" y="1082040"/>
                  </a:lnTo>
                  <a:lnTo>
                    <a:pt x="1075690" y="1075690"/>
                  </a:lnTo>
                  <a:close/>
                </a:path>
                <a:path w="2517140" h="2517140">
                  <a:moveTo>
                    <a:pt x="1082040" y="1082040"/>
                  </a:moveTo>
                  <a:lnTo>
                    <a:pt x="1047750" y="1082040"/>
                  </a:lnTo>
                  <a:lnTo>
                    <a:pt x="1056640" y="1090930"/>
                  </a:lnTo>
                  <a:lnTo>
                    <a:pt x="1090930" y="1090930"/>
                  </a:lnTo>
                  <a:lnTo>
                    <a:pt x="1082040" y="1082040"/>
                  </a:lnTo>
                  <a:close/>
                </a:path>
                <a:path w="2517140" h="2517140">
                  <a:moveTo>
                    <a:pt x="1090930" y="1090930"/>
                  </a:moveTo>
                  <a:lnTo>
                    <a:pt x="1056640" y="1090930"/>
                  </a:lnTo>
                  <a:lnTo>
                    <a:pt x="1062989" y="1097280"/>
                  </a:lnTo>
                  <a:lnTo>
                    <a:pt x="1097280" y="1097280"/>
                  </a:lnTo>
                  <a:lnTo>
                    <a:pt x="1090930" y="1090930"/>
                  </a:lnTo>
                  <a:close/>
                </a:path>
                <a:path w="2517140" h="2517140">
                  <a:moveTo>
                    <a:pt x="1097280" y="1097280"/>
                  </a:moveTo>
                  <a:lnTo>
                    <a:pt x="1062990" y="1097280"/>
                  </a:lnTo>
                  <a:lnTo>
                    <a:pt x="1079499" y="1113790"/>
                  </a:lnTo>
                  <a:lnTo>
                    <a:pt x="1113789" y="1113790"/>
                  </a:lnTo>
                  <a:lnTo>
                    <a:pt x="1097280" y="1097280"/>
                  </a:lnTo>
                  <a:close/>
                </a:path>
                <a:path w="2517140" h="2517140">
                  <a:moveTo>
                    <a:pt x="1113790" y="1113790"/>
                  </a:moveTo>
                  <a:lnTo>
                    <a:pt x="1079500" y="1113790"/>
                  </a:lnTo>
                  <a:lnTo>
                    <a:pt x="1082039" y="1116330"/>
                  </a:lnTo>
                  <a:lnTo>
                    <a:pt x="1116330" y="1116330"/>
                  </a:lnTo>
                  <a:lnTo>
                    <a:pt x="1113790" y="1113790"/>
                  </a:lnTo>
                  <a:close/>
                </a:path>
                <a:path w="2517140" h="2517140">
                  <a:moveTo>
                    <a:pt x="1116330" y="1116330"/>
                  </a:moveTo>
                  <a:lnTo>
                    <a:pt x="1082040" y="1116330"/>
                  </a:lnTo>
                  <a:lnTo>
                    <a:pt x="1088390" y="1122680"/>
                  </a:lnTo>
                  <a:lnTo>
                    <a:pt x="1122680" y="1122680"/>
                  </a:lnTo>
                  <a:lnTo>
                    <a:pt x="1116330" y="1116330"/>
                  </a:lnTo>
                  <a:close/>
                </a:path>
                <a:path w="2517140" h="2517140">
                  <a:moveTo>
                    <a:pt x="1122680" y="1122680"/>
                  </a:moveTo>
                  <a:lnTo>
                    <a:pt x="1088390" y="1122680"/>
                  </a:lnTo>
                  <a:lnTo>
                    <a:pt x="1092199" y="1126490"/>
                  </a:lnTo>
                  <a:lnTo>
                    <a:pt x="1126489" y="1126490"/>
                  </a:lnTo>
                  <a:lnTo>
                    <a:pt x="1122680" y="1122680"/>
                  </a:lnTo>
                  <a:close/>
                </a:path>
                <a:path w="2517140" h="2517140">
                  <a:moveTo>
                    <a:pt x="1126490" y="1126490"/>
                  </a:moveTo>
                  <a:lnTo>
                    <a:pt x="1092200" y="1126490"/>
                  </a:lnTo>
                  <a:lnTo>
                    <a:pt x="1094739" y="1129030"/>
                  </a:lnTo>
                  <a:lnTo>
                    <a:pt x="1129030" y="1129030"/>
                  </a:lnTo>
                  <a:lnTo>
                    <a:pt x="1126490" y="1126490"/>
                  </a:lnTo>
                  <a:close/>
                </a:path>
                <a:path w="2517140" h="2517140">
                  <a:moveTo>
                    <a:pt x="1129030" y="1129030"/>
                  </a:moveTo>
                  <a:lnTo>
                    <a:pt x="1094740" y="1129030"/>
                  </a:lnTo>
                  <a:lnTo>
                    <a:pt x="1101089" y="1135380"/>
                  </a:lnTo>
                  <a:lnTo>
                    <a:pt x="1135380" y="1135380"/>
                  </a:lnTo>
                  <a:lnTo>
                    <a:pt x="1129030" y="1129030"/>
                  </a:lnTo>
                  <a:close/>
                </a:path>
                <a:path w="2517140" h="2517140">
                  <a:moveTo>
                    <a:pt x="1135380" y="1135380"/>
                  </a:moveTo>
                  <a:lnTo>
                    <a:pt x="1101090" y="1135380"/>
                  </a:lnTo>
                  <a:lnTo>
                    <a:pt x="1104900" y="1139190"/>
                  </a:lnTo>
                  <a:lnTo>
                    <a:pt x="1139190" y="1139190"/>
                  </a:lnTo>
                  <a:lnTo>
                    <a:pt x="1135380" y="1135380"/>
                  </a:lnTo>
                  <a:close/>
                </a:path>
                <a:path w="2517140" h="2517140">
                  <a:moveTo>
                    <a:pt x="1139190" y="1139190"/>
                  </a:moveTo>
                  <a:lnTo>
                    <a:pt x="1104900" y="1139190"/>
                  </a:lnTo>
                  <a:lnTo>
                    <a:pt x="1107440" y="1141730"/>
                  </a:lnTo>
                  <a:lnTo>
                    <a:pt x="1141730" y="1141730"/>
                  </a:lnTo>
                  <a:lnTo>
                    <a:pt x="1139190" y="1139190"/>
                  </a:lnTo>
                  <a:close/>
                </a:path>
                <a:path w="2517140" h="2517140">
                  <a:moveTo>
                    <a:pt x="1141730" y="1141730"/>
                  </a:moveTo>
                  <a:lnTo>
                    <a:pt x="1107440" y="1141730"/>
                  </a:lnTo>
                  <a:lnTo>
                    <a:pt x="1113789" y="1148080"/>
                  </a:lnTo>
                  <a:lnTo>
                    <a:pt x="1148080" y="1148080"/>
                  </a:lnTo>
                  <a:lnTo>
                    <a:pt x="1141730" y="1141730"/>
                  </a:lnTo>
                  <a:close/>
                </a:path>
                <a:path w="2517140" h="2517140">
                  <a:moveTo>
                    <a:pt x="1148080" y="1148080"/>
                  </a:moveTo>
                  <a:lnTo>
                    <a:pt x="1113790" y="1148080"/>
                  </a:lnTo>
                  <a:lnTo>
                    <a:pt x="1120139" y="1154430"/>
                  </a:lnTo>
                  <a:lnTo>
                    <a:pt x="1154430" y="1154430"/>
                  </a:lnTo>
                  <a:lnTo>
                    <a:pt x="1148080" y="1148080"/>
                  </a:lnTo>
                  <a:close/>
                </a:path>
                <a:path w="2517140" h="2517140">
                  <a:moveTo>
                    <a:pt x="1154430" y="1154430"/>
                  </a:moveTo>
                  <a:lnTo>
                    <a:pt x="1120140" y="1154430"/>
                  </a:lnTo>
                  <a:lnTo>
                    <a:pt x="1130299" y="1164590"/>
                  </a:lnTo>
                  <a:lnTo>
                    <a:pt x="1164589" y="1164590"/>
                  </a:lnTo>
                  <a:lnTo>
                    <a:pt x="1154430" y="1154430"/>
                  </a:lnTo>
                  <a:close/>
                </a:path>
                <a:path w="2517140" h="2517140">
                  <a:moveTo>
                    <a:pt x="1164590" y="1164590"/>
                  </a:moveTo>
                  <a:lnTo>
                    <a:pt x="1130300" y="1164590"/>
                  </a:lnTo>
                  <a:lnTo>
                    <a:pt x="1132839" y="1167130"/>
                  </a:lnTo>
                  <a:lnTo>
                    <a:pt x="1167129" y="1167130"/>
                  </a:lnTo>
                  <a:lnTo>
                    <a:pt x="1164590" y="1164590"/>
                  </a:lnTo>
                  <a:close/>
                </a:path>
                <a:path w="2517140" h="2517140">
                  <a:moveTo>
                    <a:pt x="1167130" y="1167130"/>
                  </a:moveTo>
                  <a:lnTo>
                    <a:pt x="1132840" y="1167130"/>
                  </a:lnTo>
                  <a:lnTo>
                    <a:pt x="1136650" y="1170940"/>
                  </a:lnTo>
                  <a:lnTo>
                    <a:pt x="1170940" y="1170940"/>
                  </a:lnTo>
                  <a:lnTo>
                    <a:pt x="1167130" y="1167130"/>
                  </a:lnTo>
                  <a:close/>
                </a:path>
                <a:path w="2517140" h="2517140">
                  <a:moveTo>
                    <a:pt x="1170940" y="1170940"/>
                  </a:moveTo>
                  <a:lnTo>
                    <a:pt x="1136650" y="1170940"/>
                  </a:lnTo>
                  <a:lnTo>
                    <a:pt x="1139190" y="1173480"/>
                  </a:lnTo>
                  <a:lnTo>
                    <a:pt x="1173480" y="1173480"/>
                  </a:lnTo>
                  <a:lnTo>
                    <a:pt x="1170940" y="1170940"/>
                  </a:lnTo>
                  <a:close/>
                </a:path>
                <a:path w="2517140" h="2517140">
                  <a:moveTo>
                    <a:pt x="1173480" y="1173480"/>
                  </a:moveTo>
                  <a:lnTo>
                    <a:pt x="1139190" y="1173480"/>
                  </a:lnTo>
                  <a:lnTo>
                    <a:pt x="1142999" y="1177290"/>
                  </a:lnTo>
                  <a:lnTo>
                    <a:pt x="1177289" y="1177290"/>
                  </a:lnTo>
                  <a:lnTo>
                    <a:pt x="1173480" y="1173480"/>
                  </a:lnTo>
                  <a:close/>
                </a:path>
                <a:path w="2517140" h="2517140">
                  <a:moveTo>
                    <a:pt x="1177290" y="1177290"/>
                  </a:moveTo>
                  <a:lnTo>
                    <a:pt x="1143000" y="1177290"/>
                  </a:lnTo>
                  <a:lnTo>
                    <a:pt x="1145539" y="1179830"/>
                  </a:lnTo>
                  <a:lnTo>
                    <a:pt x="1179830" y="1179830"/>
                  </a:lnTo>
                  <a:lnTo>
                    <a:pt x="1177290" y="1177290"/>
                  </a:lnTo>
                  <a:close/>
                </a:path>
                <a:path w="2517140" h="2517140">
                  <a:moveTo>
                    <a:pt x="1179830" y="1179830"/>
                  </a:moveTo>
                  <a:lnTo>
                    <a:pt x="1145540" y="1179830"/>
                  </a:lnTo>
                  <a:lnTo>
                    <a:pt x="1158239" y="1192530"/>
                  </a:lnTo>
                  <a:lnTo>
                    <a:pt x="1192530" y="1192530"/>
                  </a:lnTo>
                  <a:lnTo>
                    <a:pt x="1179830" y="1179830"/>
                  </a:lnTo>
                  <a:close/>
                </a:path>
                <a:path w="2517140" h="2517140">
                  <a:moveTo>
                    <a:pt x="1192530" y="1192530"/>
                  </a:moveTo>
                  <a:lnTo>
                    <a:pt x="1158240" y="1192530"/>
                  </a:lnTo>
                  <a:lnTo>
                    <a:pt x="1164589" y="1198880"/>
                  </a:lnTo>
                  <a:lnTo>
                    <a:pt x="1198880" y="1198880"/>
                  </a:lnTo>
                  <a:lnTo>
                    <a:pt x="1192530" y="1192530"/>
                  </a:lnTo>
                  <a:close/>
                </a:path>
                <a:path w="2517140" h="2517140">
                  <a:moveTo>
                    <a:pt x="1198880" y="1198880"/>
                  </a:moveTo>
                  <a:lnTo>
                    <a:pt x="1164590" y="1198880"/>
                  </a:lnTo>
                  <a:lnTo>
                    <a:pt x="1168399" y="1202690"/>
                  </a:lnTo>
                  <a:lnTo>
                    <a:pt x="1202689" y="1202690"/>
                  </a:lnTo>
                  <a:lnTo>
                    <a:pt x="1198880" y="1198880"/>
                  </a:lnTo>
                  <a:close/>
                </a:path>
                <a:path w="2517140" h="2517140">
                  <a:moveTo>
                    <a:pt x="1202690" y="1202690"/>
                  </a:moveTo>
                  <a:lnTo>
                    <a:pt x="1168400" y="1202690"/>
                  </a:lnTo>
                  <a:lnTo>
                    <a:pt x="1174749" y="1209040"/>
                  </a:lnTo>
                  <a:lnTo>
                    <a:pt x="1209039" y="1209040"/>
                  </a:lnTo>
                  <a:lnTo>
                    <a:pt x="1202690" y="1202690"/>
                  </a:lnTo>
                  <a:close/>
                </a:path>
                <a:path w="2517140" h="2517140">
                  <a:moveTo>
                    <a:pt x="1209040" y="1209040"/>
                  </a:moveTo>
                  <a:lnTo>
                    <a:pt x="1174750" y="1209040"/>
                  </a:lnTo>
                  <a:lnTo>
                    <a:pt x="1177290" y="1211580"/>
                  </a:lnTo>
                  <a:lnTo>
                    <a:pt x="1211580" y="1211580"/>
                  </a:lnTo>
                  <a:lnTo>
                    <a:pt x="1209040" y="1209040"/>
                  </a:lnTo>
                  <a:close/>
                </a:path>
                <a:path w="2517140" h="2517140">
                  <a:moveTo>
                    <a:pt x="1211580" y="1211580"/>
                  </a:moveTo>
                  <a:lnTo>
                    <a:pt x="1177290" y="1211580"/>
                  </a:lnTo>
                  <a:lnTo>
                    <a:pt x="1206499" y="1240790"/>
                  </a:lnTo>
                  <a:lnTo>
                    <a:pt x="1240789" y="1240790"/>
                  </a:lnTo>
                  <a:lnTo>
                    <a:pt x="1211580" y="1211580"/>
                  </a:lnTo>
                  <a:close/>
                </a:path>
                <a:path w="2517140" h="2517140">
                  <a:moveTo>
                    <a:pt x="1240790" y="1240790"/>
                  </a:moveTo>
                  <a:lnTo>
                    <a:pt x="1206500" y="1240790"/>
                  </a:lnTo>
                  <a:lnTo>
                    <a:pt x="1221739" y="1256030"/>
                  </a:lnTo>
                  <a:lnTo>
                    <a:pt x="1256030" y="1256030"/>
                  </a:lnTo>
                  <a:lnTo>
                    <a:pt x="1240790" y="1240790"/>
                  </a:lnTo>
                  <a:close/>
                </a:path>
                <a:path w="2517140" h="2517140">
                  <a:moveTo>
                    <a:pt x="1256030" y="1256030"/>
                  </a:moveTo>
                  <a:lnTo>
                    <a:pt x="1221740" y="1256030"/>
                  </a:lnTo>
                  <a:lnTo>
                    <a:pt x="1240789" y="1275080"/>
                  </a:lnTo>
                  <a:lnTo>
                    <a:pt x="1275080" y="1275080"/>
                  </a:lnTo>
                  <a:lnTo>
                    <a:pt x="1256030" y="1256030"/>
                  </a:lnTo>
                  <a:close/>
                </a:path>
                <a:path w="2517140" h="2517140">
                  <a:moveTo>
                    <a:pt x="1275080" y="1275080"/>
                  </a:moveTo>
                  <a:lnTo>
                    <a:pt x="1240790" y="1275080"/>
                  </a:lnTo>
                  <a:lnTo>
                    <a:pt x="1247140" y="1281430"/>
                  </a:lnTo>
                  <a:lnTo>
                    <a:pt x="1281430" y="1281430"/>
                  </a:lnTo>
                  <a:lnTo>
                    <a:pt x="1275080" y="1275080"/>
                  </a:lnTo>
                  <a:close/>
                </a:path>
                <a:path w="2517140" h="2517140">
                  <a:moveTo>
                    <a:pt x="1281430" y="1281430"/>
                  </a:moveTo>
                  <a:lnTo>
                    <a:pt x="1247140" y="1281430"/>
                  </a:lnTo>
                  <a:lnTo>
                    <a:pt x="1253489" y="1287780"/>
                  </a:lnTo>
                  <a:lnTo>
                    <a:pt x="1287780" y="1287780"/>
                  </a:lnTo>
                  <a:lnTo>
                    <a:pt x="1281430" y="1281430"/>
                  </a:lnTo>
                  <a:close/>
                </a:path>
                <a:path w="2517140" h="2517140">
                  <a:moveTo>
                    <a:pt x="1287780" y="1287780"/>
                  </a:moveTo>
                  <a:lnTo>
                    <a:pt x="1253490" y="1287780"/>
                  </a:lnTo>
                  <a:lnTo>
                    <a:pt x="1269999" y="1304290"/>
                  </a:lnTo>
                  <a:lnTo>
                    <a:pt x="1304289" y="1304290"/>
                  </a:lnTo>
                  <a:lnTo>
                    <a:pt x="1287780" y="1287780"/>
                  </a:lnTo>
                  <a:close/>
                </a:path>
                <a:path w="2517140" h="2517140">
                  <a:moveTo>
                    <a:pt x="1304290" y="1304290"/>
                  </a:moveTo>
                  <a:lnTo>
                    <a:pt x="1270000" y="1304290"/>
                  </a:lnTo>
                  <a:lnTo>
                    <a:pt x="1272539" y="1306830"/>
                  </a:lnTo>
                  <a:lnTo>
                    <a:pt x="1306830" y="1306830"/>
                  </a:lnTo>
                  <a:lnTo>
                    <a:pt x="1304290" y="1304290"/>
                  </a:lnTo>
                  <a:close/>
                </a:path>
                <a:path w="2517140" h="2517140">
                  <a:moveTo>
                    <a:pt x="1306830" y="1306830"/>
                  </a:moveTo>
                  <a:lnTo>
                    <a:pt x="1272540" y="1306830"/>
                  </a:lnTo>
                  <a:lnTo>
                    <a:pt x="1367789" y="1402080"/>
                  </a:lnTo>
                  <a:lnTo>
                    <a:pt x="1402080" y="1402080"/>
                  </a:lnTo>
                  <a:lnTo>
                    <a:pt x="1306830" y="1306830"/>
                  </a:lnTo>
                  <a:close/>
                </a:path>
                <a:path w="2517140" h="2517140">
                  <a:moveTo>
                    <a:pt x="1402080" y="1402080"/>
                  </a:moveTo>
                  <a:lnTo>
                    <a:pt x="1367790" y="1402080"/>
                  </a:lnTo>
                  <a:lnTo>
                    <a:pt x="1396999" y="1431290"/>
                  </a:lnTo>
                  <a:lnTo>
                    <a:pt x="1431289" y="1431290"/>
                  </a:lnTo>
                  <a:lnTo>
                    <a:pt x="1402080" y="1402080"/>
                  </a:lnTo>
                  <a:close/>
                </a:path>
                <a:path w="2517140" h="2517140">
                  <a:moveTo>
                    <a:pt x="1431290" y="1431290"/>
                  </a:moveTo>
                  <a:lnTo>
                    <a:pt x="1397000" y="1431290"/>
                  </a:lnTo>
                  <a:lnTo>
                    <a:pt x="1399539" y="1433830"/>
                  </a:lnTo>
                  <a:lnTo>
                    <a:pt x="1433830" y="1433830"/>
                  </a:lnTo>
                  <a:lnTo>
                    <a:pt x="1431290" y="1431290"/>
                  </a:lnTo>
                  <a:close/>
                </a:path>
                <a:path w="2517140" h="2517140">
                  <a:moveTo>
                    <a:pt x="1433830" y="1433830"/>
                  </a:moveTo>
                  <a:lnTo>
                    <a:pt x="1399540" y="1433830"/>
                  </a:lnTo>
                  <a:lnTo>
                    <a:pt x="1428749" y="1463040"/>
                  </a:lnTo>
                  <a:lnTo>
                    <a:pt x="1463039" y="1463040"/>
                  </a:lnTo>
                  <a:lnTo>
                    <a:pt x="1433830" y="1433830"/>
                  </a:lnTo>
                  <a:close/>
                </a:path>
                <a:path w="2517140" h="2517140">
                  <a:moveTo>
                    <a:pt x="1463040" y="1463040"/>
                  </a:moveTo>
                  <a:lnTo>
                    <a:pt x="1428750" y="1463040"/>
                  </a:lnTo>
                  <a:lnTo>
                    <a:pt x="1441449" y="1475740"/>
                  </a:lnTo>
                  <a:lnTo>
                    <a:pt x="1475739" y="1475740"/>
                  </a:lnTo>
                  <a:lnTo>
                    <a:pt x="1463040" y="1463040"/>
                  </a:lnTo>
                  <a:close/>
                </a:path>
                <a:path w="2517140" h="2517140">
                  <a:moveTo>
                    <a:pt x="1475740" y="1475740"/>
                  </a:moveTo>
                  <a:lnTo>
                    <a:pt x="1441450" y="1475740"/>
                  </a:lnTo>
                  <a:lnTo>
                    <a:pt x="1456689" y="1490980"/>
                  </a:lnTo>
                  <a:lnTo>
                    <a:pt x="1490979" y="1490980"/>
                  </a:lnTo>
                  <a:lnTo>
                    <a:pt x="1475740" y="1475740"/>
                  </a:lnTo>
                  <a:close/>
                </a:path>
                <a:path w="2517140" h="2517140">
                  <a:moveTo>
                    <a:pt x="1490980" y="1490980"/>
                  </a:moveTo>
                  <a:lnTo>
                    <a:pt x="1456690" y="1490980"/>
                  </a:lnTo>
                  <a:lnTo>
                    <a:pt x="1460499" y="1494790"/>
                  </a:lnTo>
                  <a:lnTo>
                    <a:pt x="1494789" y="1494790"/>
                  </a:lnTo>
                  <a:lnTo>
                    <a:pt x="1490980" y="1490980"/>
                  </a:lnTo>
                  <a:close/>
                </a:path>
                <a:path w="2517140" h="2517140">
                  <a:moveTo>
                    <a:pt x="1494790" y="1494790"/>
                  </a:moveTo>
                  <a:lnTo>
                    <a:pt x="1460500" y="1494790"/>
                  </a:lnTo>
                  <a:lnTo>
                    <a:pt x="1473199" y="1507490"/>
                  </a:lnTo>
                  <a:lnTo>
                    <a:pt x="1507490" y="1507490"/>
                  </a:lnTo>
                  <a:lnTo>
                    <a:pt x="1494790" y="1494790"/>
                  </a:lnTo>
                  <a:close/>
                </a:path>
                <a:path w="2517140" h="2517140">
                  <a:moveTo>
                    <a:pt x="1507490" y="1507490"/>
                  </a:moveTo>
                  <a:lnTo>
                    <a:pt x="1473200" y="1507490"/>
                  </a:lnTo>
                  <a:lnTo>
                    <a:pt x="1488440" y="1522730"/>
                  </a:lnTo>
                  <a:lnTo>
                    <a:pt x="1522730" y="1522730"/>
                  </a:lnTo>
                  <a:lnTo>
                    <a:pt x="1507490" y="1507490"/>
                  </a:lnTo>
                  <a:close/>
                </a:path>
                <a:path w="2517140" h="2517140">
                  <a:moveTo>
                    <a:pt x="1522730" y="1522730"/>
                  </a:moveTo>
                  <a:lnTo>
                    <a:pt x="1488440" y="1522730"/>
                  </a:lnTo>
                  <a:lnTo>
                    <a:pt x="1492250" y="1526540"/>
                  </a:lnTo>
                  <a:lnTo>
                    <a:pt x="1526540" y="1526540"/>
                  </a:lnTo>
                  <a:lnTo>
                    <a:pt x="1522730" y="1522730"/>
                  </a:lnTo>
                  <a:close/>
                </a:path>
                <a:path w="2517140" h="2517140">
                  <a:moveTo>
                    <a:pt x="1526540" y="1526540"/>
                  </a:moveTo>
                  <a:lnTo>
                    <a:pt x="1492250" y="1526540"/>
                  </a:lnTo>
                  <a:lnTo>
                    <a:pt x="1504949" y="1539240"/>
                  </a:lnTo>
                  <a:lnTo>
                    <a:pt x="1539240" y="1539240"/>
                  </a:lnTo>
                  <a:lnTo>
                    <a:pt x="1526540" y="1526540"/>
                  </a:lnTo>
                  <a:close/>
                </a:path>
                <a:path w="2517140" h="2517140">
                  <a:moveTo>
                    <a:pt x="1539240" y="1539240"/>
                  </a:moveTo>
                  <a:lnTo>
                    <a:pt x="1504950" y="1539240"/>
                  </a:lnTo>
                  <a:lnTo>
                    <a:pt x="1507490" y="1541780"/>
                  </a:lnTo>
                  <a:lnTo>
                    <a:pt x="1541780" y="1541780"/>
                  </a:lnTo>
                  <a:lnTo>
                    <a:pt x="1539240" y="1539240"/>
                  </a:lnTo>
                  <a:close/>
                </a:path>
                <a:path w="2517140" h="2517140">
                  <a:moveTo>
                    <a:pt x="1541780" y="1541780"/>
                  </a:moveTo>
                  <a:lnTo>
                    <a:pt x="1507490" y="1541780"/>
                  </a:lnTo>
                  <a:lnTo>
                    <a:pt x="1524000" y="1558290"/>
                  </a:lnTo>
                  <a:lnTo>
                    <a:pt x="1558289" y="1558290"/>
                  </a:lnTo>
                  <a:lnTo>
                    <a:pt x="1541780" y="1541780"/>
                  </a:lnTo>
                  <a:close/>
                </a:path>
                <a:path w="2517140" h="2517140">
                  <a:moveTo>
                    <a:pt x="1558290" y="1558290"/>
                  </a:moveTo>
                  <a:lnTo>
                    <a:pt x="1524000" y="1558290"/>
                  </a:lnTo>
                  <a:lnTo>
                    <a:pt x="1536699" y="1570990"/>
                  </a:lnTo>
                  <a:lnTo>
                    <a:pt x="1570989" y="1570990"/>
                  </a:lnTo>
                  <a:lnTo>
                    <a:pt x="1558290" y="1558290"/>
                  </a:lnTo>
                  <a:close/>
                </a:path>
                <a:path w="2517140" h="2517140">
                  <a:moveTo>
                    <a:pt x="1570990" y="1570990"/>
                  </a:moveTo>
                  <a:lnTo>
                    <a:pt x="1536700" y="1570990"/>
                  </a:lnTo>
                  <a:lnTo>
                    <a:pt x="1539240" y="1573530"/>
                  </a:lnTo>
                  <a:lnTo>
                    <a:pt x="1573530" y="1573530"/>
                  </a:lnTo>
                  <a:lnTo>
                    <a:pt x="1570990" y="1570990"/>
                  </a:lnTo>
                  <a:close/>
                </a:path>
                <a:path w="2517140" h="2517140">
                  <a:moveTo>
                    <a:pt x="1573530" y="1573530"/>
                  </a:moveTo>
                  <a:lnTo>
                    <a:pt x="1539240" y="1573530"/>
                  </a:lnTo>
                  <a:lnTo>
                    <a:pt x="1555749" y="1590040"/>
                  </a:lnTo>
                  <a:lnTo>
                    <a:pt x="1590039" y="1590040"/>
                  </a:lnTo>
                  <a:lnTo>
                    <a:pt x="1573530" y="1573530"/>
                  </a:lnTo>
                  <a:close/>
                </a:path>
                <a:path w="2517140" h="2517140">
                  <a:moveTo>
                    <a:pt x="1590040" y="1590040"/>
                  </a:moveTo>
                  <a:lnTo>
                    <a:pt x="1555750" y="1590040"/>
                  </a:lnTo>
                  <a:lnTo>
                    <a:pt x="1568449" y="1602740"/>
                  </a:lnTo>
                  <a:lnTo>
                    <a:pt x="1602740" y="1602740"/>
                  </a:lnTo>
                  <a:lnTo>
                    <a:pt x="1590040" y="1590040"/>
                  </a:lnTo>
                  <a:close/>
                </a:path>
                <a:path w="2517140" h="2517140">
                  <a:moveTo>
                    <a:pt x="1602740" y="1602740"/>
                  </a:moveTo>
                  <a:lnTo>
                    <a:pt x="1568450" y="1602740"/>
                  </a:lnTo>
                  <a:lnTo>
                    <a:pt x="1574799" y="1609090"/>
                  </a:lnTo>
                  <a:lnTo>
                    <a:pt x="1609090" y="1609090"/>
                  </a:lnTo>
                  <a:lnTo>
                    <a:pt x="1602740" y="1602740"/>
                  </a:lnTo>
                  <a:close/>
                </a:path>
                <a:path w="2517140" h="2517140">
                  <a:moveTo>
                    <a:pt x="1609090" y="1609090"/>
                  </a:moveTo>
                  <a:lnTo>
                    <a:pt x="1574800" y="1609090"/>
                  </a:lnTo>
                  <a:lnTo>
                    <a:pt x="1583690" y="1617980"/>
                  </a:lnTo>
                  <a:lnTo>
                    <a:pt x="1617980" y="1617980"/>
                  </a:lnTo>
                  <a:lnTo>
                    <a:pt x="1609090" y="1609090"/>
                  </a:lnTo>
                  <a:close/>
                </a:path>
                <a:path w="2517140" h="2517140">
                  <a:moveTo>
                    <a:pt x="1617980" y="1617980"/>
                  </a:moveTo>
                  <a:lnTo>
                    <a:pt x="1583690" y="1617980"/>
                  </a:lnTo>
                  <a:lnTo>
                    <a:pt x="1587499" y="1621790"/>
                  </a:lnTo>
                  <a:lnTo>
                    <a:pt x="1621790" y="1621790"/>
                  </a:lnTo>
                  <a:lnTo>
                    <a:pt x="1617980" y="1617980"/>
                  </a:lnTo>
                  <a:close/>
                </a:path>
                <a:path w="2517140" h="2517140">
                  <a:moveTo>
                    <a:pt x="1621790" y="1621790"/>
                  </a:moveTo>
                  <a:lnTo>
                    <a:pt x="1587500" y="1621790"/>
                  </a:lnTo>
                  <a:lnTo>
                    <a:pt x="1602739" y="1637030"/>
                  </a:lnTo>
                  <a:lnTo>
                    <a:pt x="1637029" y="1637030"/>
                  </a:lnTo>
                  <a:lnTo>
                    <a:pt x="1621790" y="1621790"/>
                  </a:lnTo>
                  <a:close/>
                </a:path>
                <a:path w="2517140" h="2517140">
                  <a:moveTo>
                    <a:pt x="1637030" y="1637030"/>
                  </a:moveTo>
                  <a:lnTo>
                    <a:pt x="1602740" y="1637030"/>
                  </a:lnTo>
                  <a:lnTo>
                    <a:pt x="1625599" y="1659890"/>
                  </a:lnTo>
                  <a:lnTo>
                    <a:pt x="1659889" y="1659890"/>
                  </a:lnTo>
                  <a:lnTo>
                    <a:pt x="1637030" y="1637030"/>
                  </a:lnTo>
                  <a:close/>
                </a:path>
                <a:path w="2517140" h="2517140">
                  <a:moveTo>
                    <a:pt x="1659890" y="1659890"/>
                  </a:moveTo>
                  <a:lnTo>
                    <a:pt x="1625600" y="1659890"/>
                  </a:lnTo>
                  <a:lnTo>
                    <a:pt x="1634489" y="1668780"/>
                  </a:lnTo>
                  <a:lnTo>
                    <a:pt x="1668780" y="1668780"/>
                  </a:lnTo>
                  <a:lnTo>
                    <a:pt x="1659890" y="1659890"/>
                  </a:lnTo>
                  <a:close/>
                </a:path>
                <a:path w="2517140" h="2517140">
                  <a:moveTo>
                    <a:pt x="1668780" y="1668780"/>
                  </a:moveTo>
                  <a:lnTo>
                    <a:pt x="1634490" y="1668780"/>
                  </a:lnTo>
                  <a:lnTo>
                    <a:pt x="1640839" y="1675130"/>
                  </a:lnTo>
                  <a:lnTo>
                    <a:pt x="1675129" y="1675130"/>
                  </a:lnTo>
                  <a:lnTo>
                    <a:pt x="1668780" y="1668780"/>
                  </a:lnTo>
                  <a:close/>
                </a:path>
                <a:path w="2517140" h="2517140">
                  <a:moveTo>
                    <a:pt x="1675130" y="1675130"/>
                  </a:moveTo>
                  <a:lnTo>
                    <a:pt x="1640840" y="1675130"/>
                  </a:lnTo>
                  <a:lnTo>
                    <a:pt x="1644650" y="1678940"/>
                  </a:lnTo>
                  <a:lnTo>
                    <a:pt x="1678939" y="1678940"/>
                  </a:lnTo>
                  <a:lnTo>
                    <a:pt x="1675130" y="1675130"/>
                  </a:lnTo>
                  <a:close/>
                </a:path>
                <a:path w="2517140" h="2517140">
                  <a:moveTo>
                    <a:pt x="1678940" y="1678940"/>
                  </a:moveTo>
                  <a:lnTo>
                    <a:pt x="1644650" y="1678940"/>
                  </a:lnTo>
                  <a:lnTo>
                    <a:pt x="1647189" y="1681480"/>
                  </a:lnTo>
                  <a:lnTo>
                    <a:pt x="1681480" y="1681480"/>
                  </a:lnTo>
                  <a:lnTo>
                    <a:pt x="1678940" y="1678940"/>
                  </a:lnTo>
                  <a:close/>
                </a:path>
                <a:path w="2517140" h="2517140">
                  <a:moveTo>
                    <a:pt x="1681480" y="1681480"/>
                  </a:moveTo>
                  <a:lnTo>
                    <a:pt x="1647189" y="1681480"/>
                  </a:lnTo>
                  <a:lnTo>
                    <a:pt x="1653539" y="1687830"/>
                  </a:lnTo>
                  <a:lnTo>
                    <a:pt x="1687830" y="1687830"/>
                  </a:lnTo>
                  <a:lnTo>
                    <a:pt x="1681480" y="1681480"/>
                  </a:lnTo>
                  <a:close/>
                </a:path>
                <a:path w="2517140" h="2517140">
                  <a:moveTo>
                    <a:pt x="1687830" y="1687830"/>
                  </a:moveTo>
                  <a:lnTo>
                    <a:pt x="1653540" y="1687830"/>
                  </a:lnTo>
                  <a:lnTo>
                    <a:pt x="1657349" y="1691640"/>
                  </a:lnTo>
                  <a:lnTo>
                    <a:pt x="1691640" y="1691640"/>
                  </a:lnTo>
                  <a:lnTo>
                    <a:pt x="1687830" y="1687830"/>
                  </a:lnTo>
                  <a:close/>
                </a:path>
                <a:path w="2517140" h="2517140">
                  <a:moveTo>
                    <a:pt x="1691640" y="1691640"/>
                  </a:moveTo>
                  <a:lnTo>
                    <a:pt x="1657350" y="1691640"/>
                  </a:lnTo>
                  <a:lnTo>
                    <a:pt x="1659889" y="1694180"/>
                  </a:lnTo>
                  <a:lnTo>
                    <a:pt x="1694180" y="1694180"/>
                  </a:lnTo>
                  <a:lnTo>
                    <a:pt x="1691640" y="1691640"/>
                  </a:lnTo>
                  <a:close/>
                </a:path>
                <a:path w="2517140" h="2517140">
                  <a:moveTo>
                    <a:pt x="1694180" y="1694180"/>
                  </a:moveTo>
                  <a:lnTo>
                    <a:pt x="1659889" y="1694180"/>
                  </a:lnTo>
                  <a:lnTo>
                    <a:pt x="1666239" y="1700530"/>
                  </a:lnTo>
                  <a:lnTo>
                    <a:pt x="1700530" y="1700530"/>
                  </a:lnTo>
                  <a:lnTo>
                    <a:pt x="1694180" y="1694180"/>
                  </a:lnTo>
                  <a:close/>
                </a:path>
                <a:path w="2517140" h="2517140">
                  <a:moveTo>
                    <a:pt x="1700530" y="1700530"/>
                  </a:moveTo>
                  <a:lnTo>
                    <a:pt x="1666240" y="1700530"/>
                  </a:lnTo>
                  <a:lnTo>
                    <a:pt x="1672589" y="1706880"/>
                  </a:lnTo>
                  <a:lnTo>
                    <a:pt x="1706880" y="1706880"/>
                  </a:lnTo>
                  <a:lnTo>
                    <a:pt x="1700530" y="1700530"/>
                  </a:lnTo>
                  <a:close/>
                </a:path>
                <a:path w="2517140" h="2517140">
                  <a:moveTo>
                    <a:pt x="2317750" y="2317750"/>
                  </a:moveTo>
                  <a:lnTo>
                    <a:pt x="2283460" y="2317750"/>
                  </a:lnTo>
                  <a:lnTo>
                    <a:pt x="2482850" y="2517140"/>
                  </a:lnTo>
                  <a:lnTo>
                    <a:pt x="2517140" y="2517140"/>
                  </a:lnTo>
                  <a:lnTo>
                    <a:pt x="2317750" y="2317750"/>
                  </a:lnTo>
                  <a:close/>
                </a:path>
                <a:path w="2517140" h="2517140">
                  <a:moveTo>
                    <a:pt x="2315210" y="2315210"/>
                  </a:moveTo>
                  <a:lnTo>
                    <a:pt x="2280920" y="2315210"/>
                  </a:lnTo>
                  <a:lnTo>
                    <a:pt x="2282190" y="2316480"/>
                  </a:lnTo>
                  <a:lnTo>
                    <a:pt x="2316480" y="2316480"/>
                  </a:lnTo>
                  <a:lnTo>
                    <a:pt x="2315210" y="2315210"/>
                  </a:lnTo>
                  <a:close/>
                </a:path>
                <a:path w="2517140" h="2517140">
                  <a:moveTo>
                    <a:pt x="2311400" y="2311400"/>
                  </a:moveTo>
                  <a:lnTo>
                    <a:pt x="2277110" y="2311400"/>
                  </a:lnTo>
                  <a:lnTo>
                    <a:pt x="2279650" y="2313940"/>
                  </a:lnTo>
                  <a:lnTo>
                    <a:pt x="2313940" y="2313940"/>
                  </a:lnTo>
                  <a:lnTo>
                    <a:pt x="2311400" y="2311400"/>
                  </a:lnTo>
                  <a:close/>
                </a:path>
                <a:path w="2517140" h="2517140">
                  <a:moveTo>
                    <a:pt x="2308860" y="2308860"/>
                  </a:moveTo>
                  <a:lnTo>
                    <a:pt x="2274570" y="2308860"/>
                  </a:lnTo>
                  <a:lnTo>
                    <a:pt x="2275840" y="2310130"/>
                  </a:lnTo>
                  <a:lnTo>
                    <a:pt x="2310130" y="2310130"/>
                  </a:lnTo>
                  <a:lnTo>
                    <a:pt x="2308860" y="2308860"/>
                  </a:lnTo>
                  <a:close/>
                </a:path>
                <a:path w="2517140" h="2517140">
                  <a:moveTo>
                    <a:pt x="2305050" y="2305050"/>
                  </a:moveTo>
                  <a:lnTo>
                    <a:pt x="2270760" y="2305050"/>
                  </a:lnTo>
                  <a:lnTo>
                    <a:pt x="2273300" y="2307590"/>
                  </a:lnTo>
                  <a:lnTo>
                    <a:pt x="2307590" y="2307590"/>
                  </a:lnTo>
                  <a:lnTo>
                    <a:pt x="2305050" y="2305050"/>
                  </a:lnTo>
                  <a:close/>
                </a:path>
                <a:path w="2517140" h="2517140">
                  <a:moveTo>
                    <a:pt x="2302510" y="2302510"/>
                  </a:moveTo>
                  <a:lnTo>
                    <a:pt x="2268220" y="2302510"/>
                  </a:lnTo>
                  <a:lnTo>
                    <a:pt x="2269490" y="2303780"/>
                  </a:lnTo>
                  <a:lnTo>
                    <a:pt x="2303780" y="2303780"/>
                  </a:lnTo>
                  <a:lnTo>
                    <a:pt x="2302510" y="2302510"/>
                  </a:lnTo>
                  <a:close/>
                </a:path>
                <a:path w="2517140" h="2517140">
                  <a:moveTo>
                    <a:pt x="2298700" y="2298700"/>
                  </a:moveTo>
                  <a:lnTo>
                    <a:pt x="2264410" y="2298700"/>
                  </a:lnTo>
                  <a:lnTo>
                    <a:pt x="2266950" y="2301240"/>
                  </a:lnTo>
                  <a:lnTo>
                    <a:pt x="2301240" y="2301240"/>
                  </a:lnTo>
                  <a:lnTo>
                    <a:pt x="2298700" y="2298700"/>
                  </a:lnTo>
                  <a:close/>
                </a:path>
                <a:path w="2517140" h="2517140">
                  <a:moveTo>
                    <a:pt x="2296160" y="2296160"/>
                  </a:moveTo>
                  <a:lnTo>
                    <a:pt x="2261870" y="2296160"/>
                  </a:lnTo>
                  <a:lnTo>
                    <a:pt x="2263140" y="2297430"/>
                  </a:lnTo>
                  <a:lnTo>
                    <a:pt x="2297430" y="2297430"/>
                  </a:lnTo>
                  <a:lnTo>
                    <a:pt x="2296160" y="2296160"/>
                  </a:lnTo>
                  <a:close/>
                </a:path>
                <a:path w="2517140" h="2517140">
                  <a:moveTo>
                    <a:pt x="2292350" y="2292350"/>
                  </a:moveTo>
                  <a:lnTo>
                    <a:pt x="2258060" y="2292350"/>
                  </a:lnTo>
                  <a:lnTo>
                    <a:pt x="2260600" y="2294890"/>
                  </a:lnTo>
                  <a:lnTo>
                    <a:pt x="2294890" y="2294890"/>
                  </a:lnTo>
                  <a:lnTo>
                    <a:pt x="2292350" y="2292350"/>
                  </a:lnTo>
                  <a:close/>
                </a:path>
                <a:path w="2517140" h="2517140">
                  <a:moveTo>
                    <a:pt x="2289810" y="2289810"/>
                  </a:moveTo>
                  <a:lnTo>
                    <a:pt x="2255520" y="2289810"/>
                  </a:lnTo>
                  <a:lnTo>
                    <a:pt x="2256790" y="2291080"/>
                  </a:lnTo>
                  <a:lnTo>
                    <a:pt x="2291080" y="2291080"/>
                  </a:lnTo>
                  <a:lnTo>
                    <a:pt x="2289810" y="2289810"/>
                  </a:lnTo>
                  <a:close/>
                </a:path>
                <a:path w="2517140" h="2517140">
                  <a:moveTo>
                    <a:pt x="2286000" y="2286000"/>
                  </a:moveTo>
                  <a:lnTo>
                    <a:pt x="2251710" y="2286000"/>
                  </a:lnTo>
                  <a:lnTo>
                    <a:pt x="2254250" y="2288540"/>
                  </a:lnTo>
                  <a:lnTo>
                    <a:pt x="2288540" y="2288540"/>
                  </a:lnTo>
                  <a:lnTo>
                    <a:pt x="2286000" y="2286000"/>
                  </a:lnTo>
                  <a:close/>
                </a:path>
                <a:path w="2517140" h="2517140">
                  <a:moveTo>
                    <a:pt x="2283460" y="2283460"/>
                  </a:moveTo>
                  <a:lnTo>
                    <a:pt x="2249170" y="2283460"/>
                  </a:lnTo>
                  <a:lnTo>
                    <a:pt x="2250440" y="2284730"/>
                  </a:lnTo>
                  <a:lnTo>
                    <a:pt x="2284730" y="2284730"/>
                  </a:lnTo>
                  <a:lnTo>
                    <a:pt x="2283460" y="2283460"/>
                  </a:lnTo>
                  <a:close/>
                </a:path>
                <a:path w="2517140" h="2517140">
                  <a:moveTo>
                    <a:pt x="2279650" y="2279650"/>
                  </a:moveTo>
                  <a:lnTo>
                    <a:pt x="2245360" y="2279650"/>
                  </a:lnTo>
                  <a:lnTo>
                    <a:pt x="2247900" y="2282190"/>
                  </a:lnTo>
                  <a:lnTo>
                    <a:pt x="2282190" y="2282190"/>
                  </a:lnTo>
                  <a:lnTo>
                    <a:pt x="2279650" y="2279650"/>
                  </a:lnTo>
                  <a:close/>
                </a:path>
                <a:path w="2517140" h="2517140">
                  <a:moveTo>
                    <a:pt x="2277110" y="2277110"/>
                  </a:moveTo>
                  <a:lnTo>
                    <a:pt x="2242820" y="2277110"/>
                  </a:lnTo>
                  <a:lnTo>
                    <a:pt x="2244090" y="2278380"/>
                  </a:lnTo>
                  <a:lnTo>
                    <a:pt x="2278380" y="2278380"/>
                  </a:lnTo>
                  <a:lnTo>
                    <a:pt x="2277110" y="2277110"/>
                  </a:lnTo>
                  <a:close/>
                </a:path>
                <a:path w="2517140" h="2517140">
                  <a:moveTo>
                    <a:pt x="2273300" y="2273300"/>
                  </a:moveTo>
                  <a:lnTo>
                    <a:pt x="2239010" y="2273300"/>
                  </a:lnTo>
                  <a:lnTo>
                    <a:pt x="2241550" y="2275840"/>
                  </a:lnTo>
                  <a:lnTo>
                    <a:pt x="2275840" y="2275840"/>
                  </a:lnTo>
                  <a:lnTo>
                    <a:pt x="2273300" y="2273300"/>
                  </a:lnTo>
                  <a:close/>
                </a:path>
                <a:path w="2517140" h="2517140">
                  <a:moveTo>
                    <a:pt x="2270760" y="2270760"/>
                  </a:moveTo>
                  <a:lnTo>
                    <a:pt x="2236470" y="2270760"/>
                  </a:lnTo>
                  <a:lnTo>
                    <a:pt x="2237740" y="2272030"/>
                  </a:lnTo>
                  <a:lnTo>
                    <a:pt x="2272030" y="2272030"/>
                  </a:lnTo>
                  <a:lnTo>
                    <a:pt x="2270760" y="2270760"/>
                  </a:lnTo>
                  <a:close/>
                </a:path>
                <a:path w="2517140" h="2517140">
                  <a:moveTo>
                    <a:pt x="2266950" y="2266950"/>
                  </a:moveTo>
                  <a:lnTo>
                    <a:pt x="2232660" y="2266950"/>
                  </a:lnTo>
                  <a:lnTo>
                    <a:pt x="2235200" y="2269490"/>
                  </a:lnTo>
                  <a:lnTo>
                    <a:pt x="2269490" y="2269490"/>
                  </a:lnTo>
                  <a:lnTo>
                    <a:pt x="2266950" y="2266950"/>
                  </a:lnTo>
                  <a:close/>
                </a:path>
                <a:path w="2517140" h="2517140">
                  <a:moveTo>
                    <a:pt x="2264410" y="2264410"/>
                  </a:moveTo>
                  <a:lnTo>
                    <a:pt x="2230120" y="2264410"/>
                  </a:lnTo>
                  <a:lnTo>
                    <a:pt x="2231390" y="2265680"/>
                  </a:lnTo>
                  <a:lnTo>
                    <a:pt x="2265680" y="2265680"/>
                  </a:lnTo>
                  <a:lnTo>
                    <a:pt x="2264410" y="2264410"/>
                  </a:lnTo>
                  <a:close/>
                </a:path>
                <a:path w="2517140" h="2517140">
                  <a:moveTo>
                    <a:pt x="2260600" y="2260600"/>
                  </a:moveTo>
                  <a:lnTo>
                    <a:pt x="2226310" y="2260600"/>
                  </a:lnTo>
                  <a:lnTo>
                    <a:pt x="2228850" y="2263140"/>
                  </a:lnTo>
                  <a:lnTo>
                    <a:pt x="2263140" y="2263140"/>
                  </a:lnTo>
                  <a:lnTo>
                    <a:pt x="2260600" y="2260600"/>
                  </a:lnTo>
                  <a:close/>
                </a:path>
                <a:path w="2517140" h="2517140">
                  <a:moveTo>
                    <a:pt x="2258060" y="2258060"/>
                  </a:moveTo>
                  <a:lnTo>
                    <a:pt x="2223770" y="2258060"/>
                  </a:lnTo>
                  <a:lnTo>
                    <a:pt x="2225040" y="2259330"/>
                  </a:lnTo>
                  <a:lnTo>
                    <a:pt x="2259330" y="2259330"/>
                  </a:lnTo>
                  <a:lnTo>
                    <a:pt x="2258060" y="2258060"/>
                  </a:lnTo>
                  <a:close/>
                </a:path>
                <a:path w="2517140" h="2517140">
                  <a:moveTo>
                    <a:pt x="2254250" y="2254250"/>
                  </a:moveTo>
                  <a:lnTo>
                    <a:pt x="2219960" y="2254250"/>
                  </a:lnTo>
                  <a:lnTo>
                    <a:pt x="2222500" y="2256790"/>
                  </a:lnTo>
                  <a:lnTo>
                    <a:pt x="2256790" y="2256790"/>
                  </a:lnTo>
                  <a:lnTo>
                    <a:pt x="2254250" y="2254250"/>
                  </a:lnTo>
                  <a:close/>
                </a:path>
                <a:path w="2517140" h="2517140">
                  <a:moveTo>
                    <a:pt x="2251710" y="2251710"/>
                  </a:moveTo>
                  <a:lnTo>
                    <a:pt x="2217420" y="2251710"/>
                  </a:lnTo>
                  <a:lnTo>
                    <a:pt x="2218690" y="2252980"/>
                  </a:lnTo>
                  <a:lnTo>
                    <a:pt x="2252980" y="2252980"/>
                  </a:lnTo>
                  <a:lnTo>
                    <a:pt x="2251710" y="2251710"/>
                  </a:lnTo>
                  <a:close/>
                </a:path>
                <a:path w="2517140" h="2517140">
                  <a:moveTo>
                    <a:pt x="2247900" y="2247900"/>
                  </a:moveTo>
                  <a:lnTo>
                    <a:pt x="2213610" y="2247900"/>
                  </a:lnTo>
                  <a:lnTo>
                    <a:pt x="2216150" y="2250440"/>
                  </a:lnTo>
                  <a:lnTo>
                    <a:pt x="2250440" y="2250440"/>
                  </a:lnTo>
                  <a:lnTo>
                    <a:pt x="2247900" y="2247900"/>
                  </a:lnTo>
                  <a:close/>
                </a:path>
                <a:path w="2517140" h="2517140">
                  <a:moveTo>
                    <a:pt x="2245360" y="2245360"/>
                  </a:moveTo>
                  <a:lnTo>
                    <a:pt x="2211070" y="2245360"/>
                  </a:lnTo>
                  <a:lnTo>
                    <a:pt x="2212340" y="2246630"/>
                  </a:lnTo>
                  <a:lnTo>
                    <a:pt x="2246630" y="2246630"/>
                  </a:lnTo>
                  <a:lnTo>
                    <a:pt x="2245360" y="2245360"/>
                  </a:lnTo>
                  <a:close/>
                </a:path>
                <a:path w="2517140" h="2517140">
                  <a:moveTo>
                    <a:pt x="2241550" y="2241550"/>
                  </a:moveTo>
                  <a:lnTo>
                    <a:pt x="2207260" y="2241550"/>
                  </a:lnTo>
                  <a:lnTo>
                    <a:pt x="2209800" y="2244090"/>
                  </a:lnTo>
                  <a:lnTo>
                    <a:pt x="2244090" y="2244090"/>
                  </a:lnTo>
                  <a:lnTo>
                    <a:pt x="2241550" y="2241550"/>
                  </a:lnTo>
                  <a:close/>
                </a:path>
                <a:path w="2517140" h="2517140">
                  <a:moveTo>
                    <a:pt x="2239010" y="2239010"/>
                  </a:moveTo>
                  <a:lnTo>
                    <a:pt x="2204720" y="2239010"/>
                  </a:lnTo>
                  <a:lnTo>
                    <a:pt x="2205990" y="2240280"/>
                  </a:lnTo>
                  <a:lnTo>
                    <a:pt x="2240280" y="2240280"/>
                  </a:lnTo>
                  <a:lnTo>
                    <a:pt x="2239010" y="2239010"/>
                  </a:lnTo>
                  <a:close/>
                </a:path>
                <a:path w="2517140" h="2517140">
                  <a:moveTo>
                    <a:pt x="2235200" y="2235200"/>
                  </a:moveTo>
                  <a:lnTo>
                    <a:pt x="2200910" y="2235200"/>
                  </a:lnTo>
                  <a:lnTo>
                    <a:pt x="2203450" y="2237740"/>
                  </a:lnTo>
                  <a:lnTo>
                    <a:pt x="2237740" y="2237740"/>
                  </a:lnTo>
                  <a:lnTo>
                    <a:pt x="2235200" y="2235200"/>
                  </a:lnTo>
                  <a:close/>
                </a:path>
                <a:path w="2517140" h="2517140">
                  <a:moveTo>
                    <a:pt x="2232660" y="2232660"/>
                  </a:moveTo>
                  <a:lnTo>
                    <a:pt x="2198370" y="2232660"/>
                  </a:lnTo>
                  <a:lnTo>
                    <a:pt x="2199640" y="2233930"/>
                  </a:lnTo>
                  <a:lnTo>
                    <a:pt x="2233930" y="2233930"/>
                  </a:lnTo>
                  <a:lnTo>
                    <a:pt x="2232660" y="2232660"/>
                  </a:lnTo>
                  <a:close/>
                </a:path>
                <a:path w="2517140" h="2517140">
                  <a:moveTo>
                    <a:pt x="2228850" y="2228850"/>
                  </a:moveTo>
                  <a:lnTo>
                    <a:pt x="2194560" y="2228850"/>
                  </a:lnTo>
                  <a:lnTo>
                    <a:pt x="2197100" y="2231390"/>
                  </a:lnTo>
                  <a:lnTo>
                    <a:pt x="2231390" y="2231390"/>
                  </a:lnTo>
                  <a:lnTo>
                    <a:pt x="2228850" y="2228850"/>
                  </a:lnTo>
                  <a:close/>
                </a:path>
                <a:path w="2517140" h="2517140">
                  <a:moveTo>
                    <a:pt x="2226310" y="2226310"/>
                  </a:moveTo>
                  <a:lnTo>
                    <a:pt x="2192020" y="2226310"/>
                  </a:lnTo>
                  <a:lnTo>
                    <a:pt x="2193290" y="2227580"/>
                  </a:lnTo>
                  <a:lnTo>
                    <a:pt x="2227580" y="2227580"/>
                  </a:lnTo>
                  <a:lnTo>
                    <a:pt x="2226310" y="2226310"/>
                  </a:lnTo>
                  <a:close/>
                </a:path>
                <a:path w="2517140" h="2517140">
                  <a:moveTo>
                    <a:pt x="2219960" y="2219960"/>
                  </a:moveTo>
                  <a:lnTo>
                    <a:pt x="2185670" y="2219960"/>
                  </a:lnTo>
                  <a:lnTo>
                    <a:pt x="2190750" y="2225040"/>
                  </a:lnTo>
                  <a:lnTo>
                    <a:pt x="2225040" y="2225040"/>
                  </a:lnTo>
                  <a:lnTo>
                    <a:pt x="2219960" y="2219960"/>
                  </a:lnTo>
                  <a:close/>
                </a:path>
                <a:path w="2517140" h="2517140">
                  <a:moveTo>
                    <a:pt x="2216150" y="2216150"/>
                  </a:moveTo>
                  <a:lnTo>
                    <a:pt x="2181860" y="2216150"/>
                  </a:lnTo>
                  <a:lnTo>
                    <a:pt x="2184400" y="2218690"/>
                  </a:lnTo>
                  <a:lnTo>
                    <a:pt x="2218690" y="2218690"/>
                  </a:lnTo>
                  <a:lnTo>
                    <a:pt x="2216150" y="2216150"/>
                  </a:lnTo>
                  <a:close/>
                </a:path>
                <a:path w="2517140" h="2517140">
                  <a:moveTo>
                    <a:pt x="2213610" y="2213610"/>
                  </a:moveTo>
                  <a:lnTo>
                    <a:pt x="2179320" y="2213610"/>
                  </a:lnTo>
                  <a:lnTo>
                    <a:pt x="2180590" y="2214880"/>
                  </a:lnTo>
                  <a:lnTo>
                    <a:pt x="2214880" y="2214880"/>
                  </a:lnTo>
                  <a:lnTo>
                    <a:pt x="2213610" y="2213610"/>
                  </a:lnTo>
                  <a:close/>
                </a:path>
                <a:path w="2517140" h="2517140">
                  <a:moveTo>
                    <a:pt x="2209799" y="2209800"/>
                  </a:moveTo>
                  <a:lnTo>
                    <a:pt x="2175510" y="2209800"/>
                  </a:lnTo>
                  <a:lnTo>
                    <a:pt x="2178050" y="2212340"/>
                  </a:lnTo>
                  <a:lnTo>
                    <a:pt x="2212340" y="2212340"/>
                  </a:lnTo>
                  <a:lnTo>
                    <a:pt x="2209799" y="2209800"/>
                  </a:lnTo>
                  <a:close/>
                </a:path>
                <a:path w="2517140" h="2517140">
                  <a:moveTo>
                    <a:pt x="2207260" y="2207260"/>
                  </a:moveTo>
                  <a:lnTo>
                    <a:pt x="2172970" y="2207260"/>
                  </a:lnTo>
                  <a:lnTo>
                    <a:pt x="2174240" y="2208530"/>
                  </a:lnTo>
                  <a:lnTo>
                    <a:pt x="2208529" y="2208530"/>
                  </a:lnTo>
                  <a:lnTo>
                    <a:pt x="2207260" y="2207260"/>
                  </a:lnTo>
                  <a:close/>
                </a:path>
                <a:path w="2517140" h="2517140">
                  <a:moveTo>
                    <a:pt x="2203450" y="2203450"/>
                  </a:moveTo>
                  <a:lnTo>
                    <a:pt x="2169160" y="2203450"/>
                  </a:lnTo>
                  <a:lnTo>
                    <a:pt x="2171700" y="2205990"/>
                  </a:lnTo>
                  <a:lnTo>
                    <a:pt x="2205990" y="2205990"/>
                  </a:lnTo>
                  <a:lnTo>
                    <a:pt x="2203450" y="2203450"/>
                  </a:lnTo>
                  <a:close/>
                </a:path>
                <a:path w="2517140" h="2517140">
                  <a:moveTo>
                    <a:pt x="2200910" y="2200910"/>
                  </a:moveTo>
                  <a:lnTo>
                    <a:pt x="2166620" y="2200910"/>
                  </a:lnTo>
                  <a:lnTo>
                    <a:pt x="2167890" y="2202180"/>
                  </a:lnTo>
                  <a:lnTo>
                    <a:pt x="2202179" y="2202180"/>
                  </a:lnTo>
                  <a:lnTo>
                    <a:pt x="2200910" y="2200910"/>
                  </a:lnTo>
                  <a:close/>
                </a:path>
                <a:path w="2517140" h="2517140">
                  <a:moveTo>
                    <a:pt x="2197100" y="2197100"/>
                  </a:moveTo>
                  <a:lnTo>
                    <a:pt x="2162810" y="2197100"/>
                  </a:lnTo>
                  <a:lnTo>
                    <a:pt x="2165350" y="2199640"/>
                  </a:lnTo>
                  <a:lnTo>
                    <a:pt x="2199640" y="2199640"/>
                  </a:lnTo>
                  <a:lnTo>
                    <a:pt x="2197100" y="2197100"/>
                  </a:lnTo>
                  <a:close/>
                </a:path>
                <a:path w="2517140" h="2517140">
                  <a:moveTo>
                    <a:pt x="2194560" y="2194560"/>
                  </a:moveTo>
                  <a:lnTo>
                    <a:pt x="2160270" y="2194560"/>
                  </a:lnTo>
                  <a:lnTo>
                    <a:pt x="2161540" y="2195830"/>
                  </a:lnTo>
                  <a:lnTo>
                    <a:pt x="2195830" y="2195830"/>
                  </a:lnTo>
                  <a:lnTo>
                    <a:pt x="2194560" y="2194560"/>
                  </a:lnTo>
                  <a:close/>
                </a:path>
                <a:path w="2517140" h="2517140">
                  <a:moveTo>
                    <a:pt x="2190750" y="2190750"/>
                  </a:moveTo>
                  <a:lnTo>
                    <a:pt x="2156460" y="2190750"/>
                  </a:lnTo>
                  <a:lnTo>
                    <a:pt x="2159000" y="2193290"/>
                  </a:lnTo>
                  <a:lnTo>
                    <a:pt x="2193290" y="2193290"/>
                  </a:lnTo>
                  <a:lnTo>
                    <a:pt x="2190750" y="2190750"/>
                  </a:lnTo>
                  <a:close/>
                </a:path>
                <a:path w="2517140" h="2517140">
                  <a:moveTo>
                    <a:pt x="2188210" y="2188210"/>
                  </a:moveTo>
                  <a:lnTo>
                    <a:pt x="2153920" y="2188210"/>
                  </a:lnTo>
                  <a:lnTo>
                    <a:pt x="2155190" y="2189480"/>
                  </a:lnTo>
                  <a:lnTo>
                    <a:pt x="2189480" y="2189480"/>
                  </a:lnTo>
                  <a:lnTo>
                    <a:pt x="2188210" y="2188210"/>
                  </a:lnTo>
                  <a:close/>
                </a:path>
                <a:path w="2517140" h="2517140">
                  <a:moveTo>
                    <a:pt x="2184400" y="2184400"/>
                  </a:moveTo>
                  <a:lnTo>
                    <a:pt x="2150110" y="2184400"/>
                  </a:lnTo>
                  <a:lnTo>
                    <a:pt x="2152650" y="2186940"/>
                  </a:lnTo>
                  <a:lnTo>
                    <a:pt x="2186940" y="2186940"/>
                  </a:lnTo>
                  <a:lnTo>
                    <a:pt x="2184400" y="2184400"/>
                  </a:lnTo>
                  <a:close/>
                </a:path>
                <a:path w="2517140" h="2517140">
                  <a:moveTo>
                    <a:pt x="2181860" y="2181860"/>
                  </a:moveTo>
                  <a:lnTo>
                    <a:pt x="2147570" y="2181860"/>
                  </a:lnTo>
                  <a:lnTo>
                    <a:pt x="2148840" y="2183130"/>
                  </a:lnTo>
                  <a:lnTo>
                    <a:pt x="2183130" y="2183130"/>
                  </a:lnTo>
                  <a:lnTo>
                    <a:pt x="2181860" y="2181860"/>
                  </a:lnTo>
                  <a:close/>
                </a:path>
                <a:path w="2517140" h="2517140">
                  <a:moveTo>
                    <a:pt x="2178050" y="2178050"/>
                  </a:moveTo>
                  <a:lnTo>
                    <a:pt x="2143760" y="2178050"/>
                  </a:lnTo>
                  <a:lnTo>
                    <a:pt x="2146300" y="2180590"/>
                  </a:lnTo>
                  <a:lnTo>
                    <a:pt x="2180590" y="2180590"/>
                  </a:lnTo>
                  <a:lnTo>
                    <a:pt x="2178050" y="2178050"/>
                  </a:lnTo>
                  <a:close/>
                </a:path>
                <a:path w="2517140" h="2517140">
                  <a:moveTo>
                    <a:pt x="2175510" y="2175510"/>
                  </a:moveTo>
                  <a:lnTo>
                    <a:pt x="2141220" y="2175510"/>
                  </a:lnTo>
                  <a:lnTo>
                    <a:pt x="2142490" y="2176780"/>
                  </a:lnTo>
                  <a:lnTo>
                    <a:pt x="2176780" y="2176780"/>
                  </a:lnTo>
                  <a:lnTo>
                    <a:pt x="2175510" y="2175510"/>
                  </a:lnTo>
                  <a:close/>
                </a:path>
                <a:path w="2517140" h="2517140">
                  <a:moveTo>
                    <a:pt x="2171700" y="2171700"/>
                  </a:moveTo>
                  <a:lnTo>
                    <a:pt x="2137410" y="2171700"/>
                  </a:lnTo>
                  <a:lnTo>
                    <a:pt x="2139950" y="2174240"/>
                  </a:lnTo>
                  <a:lnTo>
                    <a:pt x="2174240" y="2174240"/>
                  </a:lnTo>
                  <a:lnTo>
                    <a:pt x="2171700" y="2171700"/>
                  </a:lnTo>
                  <a:close/>
                </a:path>
                <a:path w="2517140" h="2517140">
                  <a:moveTo>
                    <a:pt x="2169160" y="2169160"/>
                  </a:moveTo>
                  <a:lnTo>
                    <a:pt x="2134870" y="2169160"/>
                  </a:lnTo>
                  <a:lnTo>
                    <a:pt x="2136140" y="2170430"/>
                  </a:lnTo>
                  <a:lnTo>
                    <a:pt x="2170429" y="2170430"/>
                  </a:lnTo>
                  <a:lnTo>
                    <a:pt x="2169160" y="2169160"/>
                  </a:lnTo>
                  <a:close/>
                </a:path>
                <a:path w="2517140" h="2517140">
                  <a:moveTo>
                    <a:pt x="2165350" y="2165350"/>
                  </a:moveTo>
                  <a:lnTo>
                    <a:pt x="2131060" y="2165350"/>
                  </a:lnTo>
                  <a:lnTo>
                    <a:pt x="2133600" y="2167890"/>
                  </a:lnTo>
                  <a:lnTo>
                    <a:pt x="2167890" y="2167890"/>
                  </a:lnTo>
                  <a:lnTo>
                    <a:pt x="2165350" y="2165350"/>
                  </a:lnTo>
                  <a:close/>
                </a:path>
                <a:path w="2517140" h="2517140">
                  <a:moveTo>
                    <a:pt x="2162810" y="2162810"/>
                  </a:moveTo>
                  <a:lnTo>
                    <a:pt x="2128520" y="2162810"/>
                  </a:lnTo>
                  <a:lnTo>
                    <a:pt x="2129790" y="2164080"/>
                  </a:lnTo>
                  <a:lnTo>
                    <a:pt x="2164080" y="2164080"/>
                  </a:lnTo>
                  <a:lnTo>
                    <a:pt x="2162810" y="2162810"/>
                  </a:lnTo>
                  <a:close/>
                </a:path>
                <a:path w="2517140" h="2517140">
                  <a:moveTo>
                    <a:pt x="2156460" y="2156460"/>
                  </a:moveTo>
                  <a:lnTo>
                    <a:pt x="2122169" y="2156460"/>
                  </a:lnTo>
                  <a:lnTo>
                    <a:pt x="2127250" y="2161540"/>
                  </a:lnTo>
                  <a:lnTo>
                    <a:pt x="2161540" y="2161540"/>
                  </a:lnTo>
                  <a:lnTo>
                    <a:pt x="2156460" y="2156460"/>
                  </a:lnTo>
                  <a:close/>
                </a:path>
                <a:path w="2517140" h="2517140">
                  <a:moveTo>
                    <a:pt x="2150110" y="2150110"/>
                  </a:moveTo>
                  <a:lnTo>
                    <a:pt x="2115819" y="2150110"/>
                  </a:lnTo>
                  <a:lnTo>
                    <a:pt x="2120900" y="2155190"/>
                  </a:lnTo>
                  <a:lnTo>
                    <a:pt x="2155190" y="2155190"/>
                  </a:lnTo>
                  <a:lnTo>
                    <a:pt x="2150110" y="2150110"/>
                  </a:lnTo>
                  <a:close/>
                </a:path>
                <a:path w="2517140" h="2517140">
                  <a:moveTo>
                    <a:pt x="2143760" y="2143760"/>
                  </a:moveTo>
                  <a:lnTo>
                    <a:pt x="2109470" y="2143760"/>
                  </a:lnTo>
                  <a:lnTo>
                    <a:pt x="2114550" y="2148840"/>
                  </a:lnTo>
                  <a:lnTo>
                    <a:pt x="2148840" y="2148840"/>
                  </a:lnTo>
                  <a:lnTo>
                    <a:pt x="2143760" y="2143760"/>
                  </a:lnTo>
                  <a:close/>
                </a:path>
                <a:path w="2517140" h="2517140">
                  <a:moveTo>
                    <a:pt x="2137410" y="2137410"/>
                  </a:moveTo>
                  <a:lnTo>
                    <a:pt x="2103120" y="2137410"/>
                  </a:lnTo>
                  <a:lnTo>
                    <a:pt x="2108200" y="2142490"/>
                  </a:lnTo>
                  <a:lnTo>
                    <a:pt x="2142490" y="2142490"/>
                  </a:lnTo>
                  <a:lnTo>
                    <a:pt x="2137410" y="2137410"/>
                  </a:lnTo>
                  <a:close/>
                </a:path>
                <a:path w="2517140" h="2517140">
                  <a:moveTo>
                    <a:pt x="2131060" y="2131060"/>
                  </a:moveTo>
                  <a:lnTo>
                    <a:pt x="2096769" y="2131060"/>
                  </a:lnTo>
                  <a:lnTo>
                    <a:pt x="2101850" y="2136140"/>
                  </a:lnTo>
                  <a:lnTo>
                    <a:pt x="2136140" y="2136140"/>
                  </a:lnTo>
                  <a:lnTo>
                    <a:pt x="2131060" y="2131060"/>
                  </a:lnTo>
                  <a:close/>
                </a:path>
                <a:path w="2517140" h="2517140">
                  <a:moveTo>
                    <a:pt x="2124710" y="2124710"/>
                  </a:moveTo>
                  <a:lnTo>
                    <a:pt x="2090419" y="2124710"/>
                  </a:lnTo>
                  <a:lnTo>
                    <a:pt x="2095500" y="2129790"/>
                  </a:lnTo>
                  <a:lnTo>
                    <a:pt x="2129790" y="2129790"/>
                  </a:lnTo>
                  <a:lnTo>
                    <a:pt x="2124710" y="2124710"/>
                  </a:lnTo>
                  <a:close/>
                </a:path>
                <a:path w="2517140" h="2517140">
                  <a:moveTo>
                    <a:pt x="2118360" y="2118360"/>
                  </a:moveTo>
                  <a:lnTo>
                    <a:pt x="2084069" y="2118360"/>
                  </a:lnTo>
                  <a:lnTo>
                    <a:pt x="2089150" y="2123440"/>
                  </a:lnTo>
                  <a:lnTo>
                    <a:pt x="2123440" y="2123440"/>
                  </a:lnTo>
                  <a:lnTo>
                    <a:pt x="2118360" y="2118360"/>
                  </a:lnTo>
                  <a:close/>
                </a:path>
                <a:path w="2517140" h="2517140">
                  <a:moveTo>
                    <a:pt x="2113280" y="2113280"/>
                  </a:moveTo>
                  <a:lnTo>
                    <a:pt x="2078990" y="2113280"/>
                  </a:lnTo>
                  <a:lnTo>
                    <a:pt x="2082800" y="2117090"/>
                  </a:lnTo>
                  <a:lnTo>
                    <a:pt x="2117090" y="2117090"/>
                  </a:lnTo>
                  <a:lnTo>
                    <a:pt x="2113280" y="2113280"/>
                  </a:lnTo>
                  <a:close/>
                </a:path>
                <a:path w="2517140" h="2517140">
                  <a:moveTo>
                    <a:pt x="2106930" y="2106930"/>
                  </a:moveTo>
                  <a:lnTo>
                    <a:pt x="2072639" y="2106930"/>
                  </a:lnTo>
                  <a:lnTo>
                    <a:pt x="2077720" y="2112010"/>
                  </a:lnTo>
                  <a:lnTo>
                    <a:pt x="2112010" y="2112010"/>
                  </a:lnTo>
                  <a:lnTo>
                    <a:pt x="2106930" y="2106930"/>
                  </a:lnTo>
                  <a:close/>
                </a:path>
                <a:path w="2517140" h="2517140">
                  <a:moveTo>
                    <a:pt x="2100580" y="2100580"/>
                  </a:moveTo>
                  <a:lnTo>
                    <a:pt x="2066290" y="2100580"/>
                  </a:lnTo>
                  <a:lnTo>
                    <a:pt x="2071370" y="2105660"/>
                  </a:lnTo>
                  <a:lnTo>
                    <a:pt x="2105660" y="2105660"/>
                  </a:lnTo>
                  <a:lnTo>
                    <a:pt x="2100580" y="2100580"/>
                  </a:lnTo>
                  <a:close/>
                </a:path>
                <a:path w="2517140" h="2517140">
                  <a:moveTo>
                    <a:pt x="2094230" y="2094230"/>
                  </a:moveTo>
                  <a:lnTo>
                    <a:pt x="2059940" y="2094230"/>
                  </a:lnTo>
                  <a:lnTo>
                    <a:pt x="2065020" y="2099310"/>
                  </a:lnTo>
                  <a:lnTo>
                    <a:pt x="2099310" y="2099310"/>
                  </a:lnTo>
                  <a:lnTo>
                    <a:pt x="2094230" y="2094230"/>
                  </a:lnTo>
                  <a:close/>
                </a:path>
                <a:path w="2517140" h="2517140">
                  <a:moveTo>
                    <a:pt x="2087880" y="2087880"/>
                  </a:moveTo>
                  <a:lnTo>
                    <a:pt x="2053590" y="2087880"/>
                  </a:lnTo>
                  <a:lnTo>
                    <a:pt x="2058670" y="2092960"/>
                  </a:lnTo>
                  <a:lnTo>
                    <a:pt x="2092960" y="2092960"/>
                  </a:lnTo>
                  <a:lnTo>
                    <a:pt x="2087880" y="2087880"/>
                  </a:lnTo>
                  <a:close/>
                </a:path>
                <a:path w="2517140" h="2517140">
                  <a:moveTo>
                    <a:pt x="2081530" y="2081530"/>
                  </a:moveTo>
                  <a:lnTo>
                    <a:pt x="2047240" y="2081530"/>
                  </a:lnTo>
                  <a:lnTo>
                    <a:pt x="2052319" y="2086610"/>
                  </a:lnTo>
                  <a:lnTo>
                    <a:pt x="2086609" y="2086610"/>
                  </a:lnTo>
                  <a:lnTo>
                    <a:pt x="2081530" y="2081530"/>
                  </a:lnTo>
                  <a:close/>
                </a:path>
                <a:path w="2517140" h="2517140">
                  <a:moveTo>
                    <a:pt x="2075180" y="2075180"/>
                  </a:moveTo>
                  <a:lnTo>
                    <a:pt x="2040890" y="2075180"/>
                  </a:lnTo>
                  <a:lnTo>
                    <a:pt x="2045970" y="2080260"/>
                  </a:lnTo>
                  <a:lnTo>
                    <a:pt x="2080260" y="2080260"/>
                  </a:lnTo>
                  <a:lnTo>
                    <a:pt x="2075180" y="2075180"/>
                  </a:lnTo>
                  <a:close/>
                </a:path>
                <a:path w="2517140" h="2517140">
                  <a:moveTo>
                    <a:pt x="2068830" y="2068830"/>
                  </a:moveTo>
                  <a:lnTo>
                    <a:pt x="2034540" y="2068830"/>
                  </a:lnTo>
                  <a:lnTo>
                    <a:pt x="2039620" y="2073910"/>
                  </a:lnTo>
                  <a:lnTo>
                    <a:pt x="2073910" y="2073910"/>
                  </a:lnTo>
                  <a:lnTo>
                    <a:pt x="2068830" y="2068830"/>
                  </a:lnTo>
                  <a:close/>
                </a:path>
                <a:path w="2517140" h="2517140">
                  <a:moveTo>
                    <a:pt x="2062479" y="2062480"/>
                  </a:moveTo>
                  <a:lnTo>
                    <a:pt x="2028189" y="2062480"/>
                  </a:lnTo>
                  <a:lnTo>
                    <a:pt x="2033270" y="2067560"/>
                  </a:lnTo>
                  <a:lnTo>
                    <a:pt x="2067560" y="2067560"/>
                  </a:lnTo>
                  <a:lnTo>
                    <a:pt x="2062479" y="2062480"/>
                  </a:lnTo>
                  <a:close/>
                </a:path>
                <a:path w="2517140" h="2517140">
                  <a:moveTo>
                    <a:pt x="2056130" y="2056130"/>
                  </a:moveTo>
                  <a:lnTo>
                    <a:pt x="2021840" y="2056130"/>
                  </a:lnTo>
                  <a:lnTo>
                    <a:pt x="2026920" y="2061210"/>
                  </a:lnTo>
                  <a:lnTo>
                    <a:pt x="2061210" y="2061210"/>
                  </a:lnTo>
                  <a:lnTo>
                    <a:pt x="2056130" y="2056130"/>
                  </a:lnTo>
                  <a:close/>
                </a:path>
                <a:path w="2517140" h="2517140">
                  <a:moveTo>
                    <a:pt x="2049780" y="2049780"/>
                  </a:moveTo>
                  <a:lnTo>
                    <a:pt x="2015490" y="2049780"/>
                  </a:lnTo>
                  <a:lnTo>
                    <a:pt x="2020570" y="2054860"/>
                  </a:lnTo>
                  <a:lnTo>
                    <a:pt x="2054859" y="2054860"/>
                  </a:lnTo>
                  <a:lnTo>
                    <a:pt x="2049780" y="2049780"/>
                  </a:lnTo>
                  <a:close/>
                </a:path>
                <a:path w="2517140" h="2517140">
                  <a:moveTo>
                    <a:pt x="2043430" y="2043430"/>
                  </a:moveTo>
                  <a:lnTo>
                    <a:pt x="2009140" y="2043430"/>
                  </a:lnTo>
                  <a:lnTo>
                    <a:pt x="2014220" y="2048510"/>
                  </a:lnTo>
                  <a:lnTo>
                    <a:pt x="2048510" y="2048510"/>
                  </a:lnTo>
                  <a:lnTo>
                    <a:pt x="2043430" y="2043430"/>
                  </a:lnTo>
                  <a:close/>
                </a:path>
                <a:path w="2517140" h="2517140">
                  <a:moveTo>
                    <a:pt x="2037080" y="2037080"/>
                  </a:moveTo>
                  <a:lnTo>
                    <a:pt x="2002790" y="2037080"/>
                  </a:lnTo>
                  <a:lnTo>
                    <a:pt x="2007870" y="2042160"/>
                  </a:lnTo>
                  <a:lnTo>
                    <a:pt x="2042160" y="2042160"/>
                  </a:lnTo>
                  <a:lnTo>
                    <a:pt x="2037080" y="2037080"/>
                  </a:lnTo>
                  <a:close/>
                </a:path>
                <a:path w="2517140" h="2517140">
                  <a:moveTo>
                    <a:pt x="2030730" y="2030730"/>
                  </a:moveTo>
                  <a:lnTo>
                    <a:pt x="1996439" y="2030730"/>
                  </a:lnTo>
                  <a:lnTo>
                    <a:pt x="2001520" y="2035810"/>
                  </a:lnTo>
                  <a:lnTo>
                    <a:pt x="2035810" y="2035810"/>
                  </a:lnTo>
                  <a:lnTo>
                    <a:pt x="2030730" y="2030730"/>
                  </a:lnTo>
                  <a:close/>
                </a:path>
                <a:path w="2517140" h="2517140">
                  <a:moveTo>
                    <a:pt x="2024380" y="2024380"/>
                  </a:moveTo>
                  <a:lnTo>
                    <a:pt x="1990090" y="2024380"/>
                  </a:lnTo>
                  <a:lnTo>
                    <a:pt x="1995170" y="2029460"/>
                  </a:lnTo>
                  <a:lnTo>
                    <a:pt x="2029460" y="2029460"/>
                  </a:lnTo>
                  <a:lnTo>
                    <a:pt x="2024380" y="2024380"/>
                  </a:lnTo>
                  <a:close/>
                </a:path>
                <a:path w="2517140" h="2517140">
                  <a:moveTo>
                    <a:pt x="2018030" y="2018030"/>
                  </a:moveTo>
                  <a:lnTo>
                    <a:pt x="1983740" y="2018030"/>
                  </a:lnTo>
                  <a:lnTo>
                    <a:pt x="1988820" y="2023110"/>
                  </a:lnTo>
                  <a:lnTo>
                    <a:pt x="2023110" y="2023110"/>
                  </a:lnTo>
                  <a:lnTo>
                    <a:pt x="2018030" y="2018030"/>
                  </a:lnTo>
                  <a:close/>
                </a:path>
                <a:path w="2517140" h="2517140">
                  <a:moveTo>
                    <a:pt x="2011680" y="2011680"/>
                  </a:moveTo>
                  <a:lnTo>
                    <a:pt x="1977389" y="2011680"/>
                  </a:lnTo>
                  <a:lnTo>
                    <a:pt x="1982470" y="2016760"/>
                  </a:lnTo>
                  <a:lnTo>
                    <a:pt x="2016760" y="2016760"/>
                  </a:lnTo>
                  <a:lnTo>
                    <a:pt x="2011680" y="2011680"/>
                  </a:lnTo>
                  <a:close/>
                </a:path>
                <a:path w="2517140" h="2517140">
                  <a:moveTo>
                    <a:pt x="2005330" y="2005330"/>
                  </a:moveTo>
                  <a:lnTo>
                    <a:pt x="1971040" y="2005330"/>
                  </a:lnTo>
                  <a:lnTo>
                    <a:pt x="1976119" y="2010410"/>
                  </a:lnTo>
                  <a:lnTo>
                    <a:pt x="2010409" y="2010410"/>
                  </a:lnTo>
                  <a:lnTo>
                    <a:pt x="2005330" y="2005330"/>
                  </a:lnTo>
                  <a:close/>
                </a:path>
                <a:path w="2517140" h="2517140">
                  <a:moveTo>
                    <a:pt x="1998979" y="1998980"/>
                  </a:moveTo>
                  <a:lnTo>
                    <a:pt x="1964689" y="1998980"/>
                  </a:lnTo>
                  <a:lnTo>
                    <a:pt x="1969770" y="2004060"/>
                  </a:lnTo>
                  <a:lnTo>
                    <a:pt x="2004060" y="2004060"/>
                  </a:lnTo>
                  <a:lnTo>
                    <a:pt x="1998979" y="1998980"/>
                  </a:lnTo>
                  <a:close/>
                </a:path>
                <a:path w="2517140" h="2517140">
                  <a:moveTo>
                    <a:pt x="1992630" y="1992630"/>
                  </a:moveTo>
                  <a:lnTo>
                    <a:pt x="1958339" y="1992630"/>
                  </a:lnTo>
                  <a:lnTo>
                    <a:pt x="1963420" y="1997710"/>
                  </a:lnTo>
                  <a:lnTo>
                    <a:pt x="1997710" y="1997710"/>
                  </a:lnTo>
                  <a:lnTo>
                    <a:pt x="1992630" y="1992630"/>
                  </a:lnTo>
                  <a:close/>
                </a:path>
                <a:path w="2517140" h="2517140">
                  <a:moveTo>
                    <a:pt x="1986280" y="1986280"/>
                  </a:moveTo>
                  <a:lnTo>
                    <a:pt x="1951990" y="1986280"/>
                  </a:lnTo>
                  <a:lnTo>
                    <a:pt x="1957070" y="1991360"/>
                  </a:lnTo>
                  <a:lnTo>
                    <a:pt x="1991360" y="1991360"/>
                  </a:lnTo>
                  <a:lnTo>
                    <a:pt x="1986280" y="1986280"/>
                  </a:lnTo>
                  <a:close/>
                </a:path>
                <a:path w="2517140" h="2517140">
                  <a:moveTo>
                    <a:pt x="1979930" y="1979930"/>
                  </a:moveTo>
                  <a:lnTo>
                    <a:pt x="1945640" y="1979930"/>
                  </a:lnTo>
                  <a:lnTo>
                    <a:pt x="1950720" y="1985010"/>
                  </a:lnTo>
                  <a:lnTo>
                    <a:pt x="1985010" y="1985010"/>
                  </a:lnTo>
                  <a:lnTo>
                    <a:pt x="1979930" y="1979930"/>
                  </a:lnTo>
                  <a:close/>
                </a:path>
                <a:path w="2517140" h="2517140">
                  <a:moveTo>
                    <a:pt x="1973580" y="1973580"/>
                  </a:moveTo>
                  <a:lnTo>
                    <a:pt x="1939290" y="1973580"/>
                  </a:lnTo>
                  <a:lnTo>
                    <a:pt x="1944370" y="1978660"/>
                  </a:lnTo>
                  <a:lnTo>
                    <a:pt x="1978659" y="1978660"/>
                  </a:lnTo>
                  <a:lnTo>
                    <a:pt x="1973580" y="1973580"/>
                  </a:lnTo>
                  <a:close/>
                </a:path>
                <a:path w="2517140" h="2517140">
                  <a:moveTo>
                    <a:pt x="1967230" y="1967230"/>
                  </a:moveTo>
                  <a:lnTo>
                    <a:pt x="1932940" y="1967230"/>
                  </a:lnTo>
                  <a:lnTo>
                    <a:pt x="1938020" y="1972310"/>
                  </a:lnTo>
                  <a:lnTo>
                    <a:pt x="1972310" y="1972310"/>
                  </a:lnTo>
                  <a:lnTo>
                    <a:pt x="1967230" y="1967230"/>
                  </a:lnTo>
                  <a:close/>
                </a:path>
                <a:path w="2517140" h="2517140">
                  <a:moveTo>
                    <a:pt x="1960880" y="1960880"/>
                  </a:moveTo>
                  <a:lnTo>
                    <a:pt x="1926590" y="1960880"/>
                  </a:lnTo>
                  <a:lnTo>
                    <a:pt x="1931670" y="1965960"/>
                  </a:lnTo>
                  <a:lnTo>
                    <a:pt x="1965960" y="1965960"/>
                  </a:lnTo>
                  <a:lnTo>
                    <a:pt x="1960880" y="1960880"/>
                  </a:lnTo>
                  <a:close/>
                </a:path>
                <a:path w="2517140" h="2517140">
                  <a:moveTo>
                    <a:pt x="1954530" y="1954530"/>
                  </a:moveTo>
                  <a:lnTo>
                    <a:pt x="1920240" y="1954530"/>
                  </a:lnTo>
                  <a:lnTo>
                    <a:pt x="1925320" y="1959610"/>
                  </a:lnTo>
                  <a:lnTo>
                    <a:pt x="1959610" y="1959610"/>
                  </a:lnTo>
                  <a:lnTo>
                    <a:pt x="1954530" y="1954530"/>
                  </a:lnTo>
                  <a:close/>
                </a:path>
                <a:path w="2517140" h="2517140">
                  <a:moveTo>
                    <a:pt x="1948180" y="1948180"/>
                  </a:moveTo>
                  <a:lnTo>
                    <a:pt x="1913890" y="1948180"/>
                  </a:lnTo>
                  <a:lnTo>
                    <a:pt x="1918970" y="1953260"/>
                  </a:lnTo>
                  <a:lnTo>
                    <a:pt x="1953260" y="1953260"/>
                  </a:lnTo>
                  <a:lnTo>
                    <a:pt x="1948180" y="1948180"/>
                  </a:lnTo>
                  <a:close/>
                </a:path>
                <a:path w="2517140" h="2517140">
                  <a:moveTo>
                    <a:pt x="1941830" y="1941830"/>
                  </a:moveTo>
                  <a:lnTo>
                    <a:pt x="1907540" y="1941830"/>
                  </a:lnTo>
                  <a:lnTo>
                    <a:pt x="1912620" y="1946910"/>
                  </a:lnTo>
                  <a:lnTo>
                    <a:pt x="1946910" y="1946910"/>
                  </a:lnTo>
                  <a:lnTo>
                    <a:pt x="1941830" y="1941830"/>
                  </a:lnTo>
                  <a:close/>
                </a:path>
                <a:path w="2517140" h="2517140">
                  <a:moveTo>
                    <a:pt x="1935480" y="1935480"/>
                  </a:moveTo>
                  <a:lnTo>
                    <a:pt x="1901190" y="1935480"/>
                  </a:lnTo>
                  <a:lnTo>
                    <a:pt x="1906270" y="1940560"/>
                  </a:lnTo>
                  <a:lnTo>
                    <a:pt x="1940560" y="1940560"/>
                  </a:lnTo>
                  <a:lnTo>
                    <a:pt x="1935480" y="1935480"/>
                  </a:lnTo>
                  <a:close/>
                </a:path>
                <a:path w="2517140" h="2517140">
                  <a:moveTo>
                    <a:pt x="1929130" y="1929130"/>
                  </a:moveTo>
                  <a:lnTo>
                    <a:pt x="1894839" y="1929130"/>
                  </a:lnTo>
                  <a:lnTo>
                    <a:pt x="1899920" y="1934210"/>
                  </a:lnTo>
                  <a:lnTo>
                    <a:pt x="1934210" y="1934210"/>
                  </a:lnTo>
                  <a:lnTo>
                    <a:pt x="1929130" y="1929130"/>
                  </a:lnTo>
                  <a:close/>
                </a:path>
                <a:path w="2517140" h="2517140">
                  <a:moveTo>
                    <a:pt x="1922780" y="1922780"/>
                  </a:moveTo>
                  <a:lnTo>
                    <a:pt x="1888489" y="1922780"/>
                  </a:lnTo>
                  <a:lnTo>
                    <a:pt x="1893570" y="1927860"/>
                  </a:lnTo>
                  <a:lnTo>
                    <a:pt x="1927860" y="1927860"/>
                  </a:lnTo>
                  <a:lnTo>
                    <a:pt x="1922780" y="1922780"/>
                  </a:lnTo>
                  <a:close/>
                </a:path>
                <a:path w="2517140" h="2517140">
                  <a:moveTo>
                    <a:pt x="1916430" y="1916430"/>
                  </a:moveTo>
                  <a:lnTo>
                    <a:pt x="1882140" y="1916430"/>
                  </a:lnTo>
                  <a:lnTo>
                    <a:pt x="1887219" y="1921510"/>
                  </a:lnTo>
                  <a:lnTo>
                    <a:pt x="1921509" y="1921510"/>
                  </a:lnTo>
                  <a:lnTo>
                    <a:pt x="1916430" y="1916430"/>
                  </a:lnTo>
                  <a:close/>
                </a:path>
                <a:path w="2517140" h="2517140">
                  <a:moveTo>
                    <a:pt x="1708150" y="1708150"/>
                  </a:moveTo>
                  <a:lnTo>
                    <a:pt x="1673860" y="1708150"/>
                  </a:lnTo>
                  <a:lnTo>
                    <a:pt x="1880870" y="1915160"/>
                  </a:lnTo>
                  <a:lnTo>
                    <a:pt x="1915160" y="1915160"/>
                  </a:lnTo>
                  <a:lnTo>
                    <a:pt x="1708150" y="1708150"/>
                  </a:lnTo>
                  <a:close/>
                </a:path>
              </a:pathLst>
            </a:custGeom>
            <a:solidFill>
              <a:srgbClr val="EFEF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0" y="4117340"/>
              <a:ext cx="2550795" cy="2735580"/>
            </a:xfrm>
            <a:custGeom>
              <a:avLst/>
              <a:gdLst/>
              <a:ahLst/>
              <a:cxnLst/>
              <a:rect l="l" t="t" r="r" b="b"/>
              <a:pathLst>
                <a:path w="2550795" h="2735579">
                  <a:moveTo>
                    <a:pt x="217170" y="0"/>
                  </a:moveTo>
                  <a:lnTo>
                    <a:pt x="0" y="0"/>
                  </a:lnTo>
                  <a:lnTo>
                    <a:pt x="0" y="6349"/>
                  </a:lnTo>
                  <a:lnTo>
                    <a:pt x="222250" y="6349"/>
                  </a:lnTo>
                  <a:lnTo>
                    <a:pt x="222250" y="5079"/>
                  </a:lnTo>
                  <a:lnTo>
                    <a:pt x="220980" y="5079"/>
                  </a:lnTo>
                  <a:lnTo>
                    <a:pt x="220980" y="3809"/>
                  </a:lnTo>
                  <a:lnTo>
                    <a:pt x="219710" y="3809"/>
                  </a:lnTo>
                  <a:lnTo>
                    <a:pt x="219710" y="2539"/>
                  </a:lnTo>
                  <a:lnTo>
                    <a:pt x="218440" y="2539"/>
                  </a:lnTo>
                  <a:lnTo>
                    <a:pt x="218440" y="1269"/>
                  </a:lnTo>
                  <a:lnTo>
                    <a:pt x="217170" y="1269"/>
                  </a:lnTo>
                  <a:lnTo>
                    <a:pt x="217170" y="0"/>
                  </a:lnTo>
                  <a:close/>
                </a:path>
                <a:path w="2550795" h="2735579">
                  <a:moveTo>
                    <a:pt x="0" y="184236"/>
                  </a:moveTo>
                  <a:lnTo>
                    <a:pt x="0" y="190499"/>
                  </a:lnTo>
                  <a:lnTo>
                    <a:pt x="6260" y="190499"/>
                  </a:lnTo>
                  <a:lnTo>
                    <a:pt x="0" y="184236"/>
                  </a:lnTo>
                  <a:close/>
                </a:path>
                <a:path w="2550795" h="2735579">
                  <a:moveTo>
                    <a:pt x="6260" y="190499"/>
                  </a:moveTo>
                  <a:lnTo>
                    <a:pt x="0" y="190499"/>
                  </a:lnTo>
                  <a:lnTo>
                    <a:pt x="0" y="196849"/>
                  </a:lnTo>
                  <a:lnTo>
                    <a:pt x="12608" y="196849"/>
                  </a:lnTo>
                  <a:lnTo>
                    <a:pt x="6260" y="190499"/>
                  </a:lnTo>
                  <a:close/>
                </a:path>
                <a:path w="2550795" h="2735579">
                  <a:moveTo>
                    <a:pt x="12608" y="196850"/>
                  </a:moveTo>
                  <a:lnTo>
                    <a:pt x="0" y="196850"/>
                  </a:lnTo>
                  <a:lnTo>
                    <a:pt x="0" y="203199"/>
                  </a:lnTo>
                  <a:lnTo>
                    <a:pt x="18955" y="203199"/>
                  </a:lnTo>
                  <a:lnTo>
                    <a:pt x="12608" y="196850"/>
                  </a:lnTo>
                  <a:close/>
                </a:path>
                <a:path w="2550795" h="2735579">
                  <a:moveTo>
                    <a:pt x="18955" y="203199"/>
                  </a:moveTo>
                  <a:lnTo>
                    <a:pt x="0" y="203199"/>
                  </a:lnTo>
                  <a:lnTo>
                    <a:pt x="0" y="209549"/>
                  </a:lnTo>
                  <a:lnTo>
                    <a:pt x="25302" y="209549"/>
                  </a:lnTo>
                  <a:lnTo>
                    <a:pt x="18955" y="203199"/>
                  </a:lnTo>
                  <a:close/>
                </a:path>
                <a:path w="2550795" h="2735579">
                  <a:moveTo>
                    <a:pt x="25302" y="209549"/>
                  </a:moveTo>
                  <a:lnTo>
                    <a:pt x="0" y="209549"/>
                  </a:lnTo>
                  <a:lnTo>
                    <a:pt x="0" y="215899"/>
                  </a:lnTo>
                  <a:lnTo>
                    <a:pt x="31649" y="215899"/>
                  </a:lnTo>
                  <a:lnTo>
                    <a:pt x="25302" y="209549"/>
                  </a:lnTo>
                  <a:close/>
                </a:path>
                <a:path w="2550795" h="2735579">
                  <a:moveTo>
                    <a:pt x="31649" y="215899"/>
                  </a:moveTo>
                  <a:lnTo>
                    <a:pt x="0" y="215899"/>
                  </a:lnTo>
                  <a:lnTo>
                    <a:pt x="0" y="218439"/>
                  </a:lnTo>
                  <a:lnTo>
                    <a:pt x="3810" y="222249"/>
                  </a:lnTo>
                  <a:lnTo>
                    <a:pt x="37997" y="222249"/>
                  </a:lnTo>
                  <a:lnTo>
                    <a:pt x="31649" y="215899"/>
                  </a:lnTo>
                  <a:close/>
                </a:path>
                <a:path w="2550795" h="2735579">
                  <a:moveTo>
                    <a:pt x="37997" y="222249"/>
                  </a:moveTo>
                  <a:lnTo>
                    <a:pt x="3810" y="222249"/>
                  </a:lnTo>
                  <a:lnTo>
                    <a:pt x="16510" y="234949"/>
                  </a:lnTo>
                  <a:lnTo>
                    <a:pt x="50691" y="234949"/>
                  </a:lnTo>
                  <a:lnTo>
                    <a:pt x="37997" y="222249"/>
                  </a:lnTo>
                  <a:close/>
                </a:path>
                <a:path w="2550795" h="2735579">
                  <a:moveTo>
                    <a:pt x="50691" y="234949"/>
                  </a:moveTo>
                  <a:lnTo>
                    <a:pt x="16510" y="234949"/>
                  </a:lnTo>
                  <a:lnTo>
                    <a:pt x="29210" y="247649"/>
                  </a:lnTo>
                  <a:lnTo>
                    <a:pt x="63386" y="247649"/>
                  </a:lnTo>
                  <a:lnTo>
                    <a:pt x="50691" y="234949"/>
                  </a:lnTo>
                  <a:close/>
                </a:path>
                <a:path w="2550795" h="2735579">
                  <a:moveTo>
                    <a:pt x="63386" y="247649"/>
                  </a:moveTo>
                  <a:lnTo>
                    <a:pt x="29210" y="247649"/>
                  </a:lnTo>
                  <a:lnTo>
                    <a:pt x="35560" y="253999"/>
                  </a:lnTo>
                  <a:lnTo>
                    <a:pt x="69733" y="253999"/>
                  </a:lnTo>
                  <a:lnTo>
                    <a:pt x="63386" y="247649"/>
                  </a:lnTo>
                  <a:close/>
                </a:path>
                <a:path w="2550795" h="2735579">
                  <a:moveTo>
                    <a:pt x="69733" y="253999"/>
                  </a:moveTo>
                  <a:lnTo>
                    <a:pt x="35560" y="253999"/>
                  </a:lnTo>
                  <a:lnTo>
                    <a:pt x="54610" y="273049"/>
                  </a:lnTo>
                  <a:lnTo>
                    <a:pt x="88775" y="273049"/>
                  </a:lnTo>
                  <a:lnTo>
                    <a:pt x="69733" y="253999"/>
                  </a:lnTo>
                  <a:close/>
                </a:path>
                <a:path w="2550795" h="2735579">
                  <a:moveTo>
                    <a:pt x="88775" y="273049"/>
                  </a:moveTo>
                  <a:lnTo>
                    <a:pt x="54610" y="273049"/>
                  </a:lnTo>
                  <a:lnTo>
                    <a:pt x="60960" y="279399"/>
                  </a:lnTo>
                  <a:lnTo>
                    <a:pt x="95122" y="279399"/>
                  </a:lnTo>
                  <a:lnTo>
                    <a:pt x="88775" y="273049"/>
                  </a:lnTo>
                  <a:close/>
                </a:path>
                <a:path w="2550795" h="2735579">
                  <a:moveTo>
                    <a:pt x="95122" y="279399"/>
                  </a:moveTo>
                  <a:lnTo>
                    <a:pt x="60960" y="279399"/>
                  </a:lnTo>
                  <a:lnTo>
                    <a:pt x="67310" y="285749"/>
                  </a:lnTo>
                  <a:lnTo>
                    <a:pt x="101469" y="285749"/>
                  </a:lnTo>
                  <a:lnTo>
                    <a:pt x="95122" y="279399"/>
                  </a:lnTo>
                  <a:close/>
                </a:path>
                <a:path w="2550795" h="2735579">
                  <a:moveTo>
                    <a:pt x="101469" y="285749"/>
                  </a:moveTo>
                  <a:lnTo>
                    <a:pt x="67310" y="285749"/>
                  </a:lnTo>
                  <a:lnTo>
                    <a:pt x="73660" y="292099"/>
                  </a:lnTo>
                  <a:lnTo>
                    <a:pt x="107817" y="292099"/>
                  </a:lnTo>
                  <a:lnTo>
                    <a:pt x="101469" y="285749"/>
                  </a:lnTo>
                  <a:close/>
                </a:path>
                <a:path w="2550795" h="2735579">
                  <a:moveTo>
                    <a:pt x="107817" y="292099"/>
                  </a:moveTo>
                  <a:lnTo>
                    <a:pt x="73660" y="292099"/>
                  </a:lnTo>
                  <a:lnTo>
                    <a:pt x="86359" y="304799"/>
                  </a:lnTo>
                  <a:lnTo>
                    <a:pt x="120511" y="304799"/>
                  </a:lnTo>
                  <a:lnTo>
                    <a:pt x="107817" y="292099"/>
                  </a:lnTo>
                  <a:close/>
                </a:path>
                <a:path w="2550795" h="2735579">
                  <a:moveTo>
                    <a:pt x="120511" y="304799"/>
                  </a:moveTo>
                  <a:lnTo>
                    <a:pt x="86360" y="304799"/>
                  </a:lnTo>
                  <a:lnTo>
                    <a:pt x="92710" y="311149"/>
                  </a:lnTo>
                  <a:lnTo>
                    <a:pt x="126858" y="311149"/>
                  </a:lnTo>
                  <a:lnTo>
                    <a:pt x="120511" y="304799"/>
                  </a:lnTo>
                  <a:close/>
                </a:path>
                <a:path w="2550795" h="2735579">
                  <a:moveTo>
                    <a:pt x="126858" y="311149"/>
                  </a:moveTo>
                  <a:lnTo>
                    <a:pt x="92710" y="311149"/>
                  </a:lnTo>
                  <a:lnTo>
                    <a:pt x="99060" y="317499"/>
                  </a:lnTo>
                  <a:lnTo>
                    <a:pt x="133206" y="317499"/>
                  </a:lnTo>
                  <a:lnTo>
                    <a:pt x="126858" y="311149"/>
                  </a:lnTo>
                  <a:close/>
                </a:path>
                <a:path w="2550795" h="2735579">
                  <a:moveTo>
                    <a:pt x="133206" y="317499"/>
                  </a:moveTo>
                  <a:lnTo>
                    <a:pt x="99060" y="317499"/>
                  </a:lnTo>
                  <a:lnTo>
                    <a:pt x="105409" y="323849"/>
                  </a:lnTo>
                  <a:lnTo>
                    <a:pt x="139553" y="323849"/>
                  </a:lnTo>
                  <a:lnTo>
                    <a:pt x="133206" y="317499"/>
                  </a:lnTo>
                  <a:close/>
                </a:path>
                <a:path w="2550795" h="2735579">
                  <a:moveTo>
                    <a:pt x="139553" y="323849"/>
                  </a:moveTo>
                  <a:lnTo>
                    <a:pt x="105410" y="323849"/>
                  </a:lnTo>
                  <a:lnTo>
                    <a:pt x="111760" y="330199"/>
                  </a:lnTo>
                  <a:lnTo>
                    <a:pt x="145900" y="330199"/>
                  </a:lnTo>
                  <a:lnTo>
                    <a:pt x="139553" y="323849"/>
                  </a:lnTo>
                  <a:close/>
                </a:path>
                <a:path w="2550795" h="2735579">
                  <a:moveTo>
                    <a:pt x="145900" y="330199"/>
                  </a:moveTo>
                  <a:lnTo>
                    <a:pt x="111760" y="330199"/>
                  </a:lnTo>
                  <a:lnTo>
                    <a:pt x="118110" y="336549"/>
                  </a:lnTo>
                  <a:lnTo>
                    <a:pt x="152247" y="336549"/>
                  </a:lnTo>
                  <a:lnTo>
                    <a:pt x="145900" y="330199"/>
                  </a:lnTo>
                  <a:close/>
                </a:path>
                <a:path w="2550795" h="2735579">
                  <a:moveTo>
                    <a:pt x="152247" y="336550"/>
                  </a:moveTo>
                  <a:lnTo>
                    <a:pt x="118110" y="336550"/>
                  </a:lnTo>
                  <a:lnTo>
                    <a:pt x="124460" y="342899"/>
                  </a:lnTo>
                  <a:lnTo>
                    <a:pt x="158595" y="342899"/>
                  </a:lnTo>
                  <a:lnTo>
                    <a:pt x="152247" y="336550"/>
                  </a:lnTo>
                  <a:close/>
                </a:path>
                <a:path w="2550795" h="2735579">
                  <a:moveTo>
                    <a:pt x="158595" y="342899"/>
                  </a:moveTo>
                  <a:lnTo>
                    <a:pt x="124460" y="342899"/>
                  </a:lnTo>
                  <a:lnTo>
                    <a:pt x="130810" y="349249"/>
                  </a:lnTo>
                  <a:lnTo>
                    <a:pt x="164942" y="349249"/>
                  </a:lnTo>
                  <a:lnTo>
                    <a:pt x="158595" y="342899"/>
                  </a:lnTo>
                  <a:close/>
                </a:path>
                <a:path w="2550795" h="2735579">
                  <a:moveTo>
                    <a:pt x="164942" y="349249"/>
                  </a:moveTo>
                  <a:lnTo>
                    <a:pt x="130810" y="349249"/>
                  </a:lnTo>
                  <a:lnTo>
                    <a:pt x="137160" y="355599"/>
                  </a:lnTo>
                  <a:lnTo>
                    <a:pt x="171289" y="355599"/>
                  </a:lnTo>
                  <a:lnTo>
                    <a:pt x="164942" y="349249"/>
                  </a:lnTo>
                  <a:close/>
                </a:path>
                <a:path w="2550795" h="2735579">
                  <a:moveTo>
                    <a:pt x="171289" y="355599"/>
                  </a:moveTo>
                  <a:lnTo>
                    <a:pt x="137160" y="355599"/>
                  </a:lnTo>
                  <a:lnTo>
                    <a:pt x="143510" y="361949"/>
                  </a:lnTo>
                  <a:lnTo>
                    <a:pt x="177637" y="361949"/>
                  </a:lnTo>
                  <a:lnTo>
                    <a:pt x="171289" y="355599"/>
                  </a:lnTo>
                  <a:close/>
                </a:path>
                <a:path w="2550795" h="2735579">
                  <a:moveTo>
                    <a:pt x="177637" y="361949"/>
                  </a:moveTo>
                  <a:lnTo>
                    <a:pt x="143510" y="361949"/>
                  </a:lnTo>
                  <a:lnTo>
                    <a:pt x="149860" y="368299"/>
                  </a:lnTo>
                  <a:lnTo>
                    <a:pt x="183984" y="368299"/>
                  </a:lnTo>
                  <a:lnTo>
                    <a:pt x="177637" y="361949"/>
                  </a:lnTo>
                  <a:close/>
                </a:path>
                <a:path w="2550795" h="2735579">
                  <a:moveTo>
                    <a:pt x="183984" y="368299"/>
                  </a:moveTo>
                  <a:lnTo>
                    <a:pt x="149860" y="368299"/>
                  </a:lnTo>
                  <a:lnTo>
                    <a:pt x="156210" y="374649"/>
                  </a:lnTo>
                  <a:lnTo>
                    <a:pt x="190331" y="374649"/>
                  </a:lnTo>
                  <a:lnTo>
                    <a:pt x="183984" y="368299"/>
                  </a:lnTo>
                  <a:close/>
                </a:path>
                <a:path w="2550795" h="2735579">
                  <a:moveTo>
                    <a:pt x="190331" y="374649"/>
                  </a:moveTo>
                  <a:lnTo>
                    <a:pt x="156210" y="374649"/>
                  </a:lnTo>
                  <a:lnTo>
                    <a:pt x="162560" y="380999"/>
                  </a:lnTo>
                  <a:lnTo>
                    <a:pt x="196678" y="380999"/>
                  </a:lnTo>
                  <a:lnTo>
                    <a:pt x="190331" y="374649"/>
                  </a:lnTo>
                  <a:close/>
                </a:path>
                <a:path w="2550795" h="2735579">
                  <a:moveTo>
                    <a:pt x="196678" y="380999"/>
                  </a:moveTo>
                  <a:lnTo>
                    <a:pt x="162560" y="380999"/>
                  </a:lnTo>
                  <a:lnTo>
                    <a:pt x="168910" y="387349"/>
                  </a:lnTo>
                  <a:lnTo>
                    <a:pt x="203026" y="387349"/>
                  </a:lnTo>
                  <a:lnTo>
                    <a:pt x="196678" y="380999"/>
                  </a:lnTo>
                  <a:close/>
                </a:path>
                <a:path w="2550795" h="2735579">
                  <a:moveTo>
                    <a:pt x="203026" y="387349"/>
                  </a:moveTo>
                  <a:lnTo>
                    <a:pt x="168910" y="387349"/>
                  </a:lnTo>
                  <a:lnTo>
                    <a:pt x="175260" y="393699"/>
                  </a:lnTo>
                  <a:lnTo>
                    <a:pt x="209373" y="393699"/>
                  </a:lnTo>
                  <a:lnTo>
                    <a:pt x="203026" y="387349"/>
                  </a:lnTo>
                  <a:close/>
                </a:path>
                <a:path w="2550795" h="2735579">
                  <a:moveTo>
                    <a:pt x="209373" y="393699"/>
                  </a:moveTo>
                  <a:lnTo>
                    <a:pt x="175260" y="393699"/>
                  </a:lnTo>
                  <a:lnTo>
                    <a:pt x="181610" y="400049"/>
                  </a:lnTo>
                  <a:lnTo>
                    <a:pt x="215720" y="400049"/>
                  </a:lnTo>
                  <a:lnTo>
                    <a:pt x="209373" y="393699"/>
                  </a:lnTo>
                  <a:close/>
                </a:path>
                <a:path w="2550795" h="2735579">
                  <a:moveTo>
                    <a:pt x="215720" y="400049"/>
                  </a:moveTo>
                  <a:lnTo>
                    <a:pt x="181610" y="400049"/>
                  </a:lnTo>
                  <a:lnTo>
                    <a:pt x="187960" y="406399"/>
                  </a:lnTo>
                  <a:lnTo>
                    <a:pt x="222067" y="406399"/>
                  </a:lnTo>
                  <a:lnTo>
                    <a:pt x="215720" y="400049"/>
                  </a:lnTo>
                  <a:close/>
                </a:path>
                <a:path w="2550795" h="2735579">
                  <a:moveTo>
                    <a:pt x="222067" y="406399"/>
                  </a:moveTo>
                  <a:lnTo>
                    <a:pt x="187960" y="406399"/>
                  </a:lnTo>
                  <a:lnTo>
                    <a:pt x="200660" y="419099"/>
                  </a:lnTo>
                  <a:lnTo>
                    <a:pt x="234762" y="419099"/>
                  </a:lnTo>
                  <a:lnTo>
                    <a:pt x="222067" y="406399"/>
                  </a:lnTo>
                  <a:close/>
                </a:path>
                <a:path w="2550795" h="2735579">
                  <a:moveTo>
                    <a:pt x="234762" y="419099"/>
                  </a:moveTo>
                  <a:lnTo>
                    <a:pt x="200660" y="419099"/>
                  </a:lnTo>
                  <a:lnTo>
                    <a:pt x="207010" y="425449"/>
                  </a:lnTo>
                  <a:lnTo>
                    <a:pt x="241109" y="425449"/>
                  </a:lnTo>
                  <a:lnTo>
                    <a:pt x="234762" y="419099"/>
                  </a:lnTo>
                  <a:close/>
                </a:path>
                <a:path w="2550795" h="2735579">
                  <a:moveTo>
                    <a:pt x="241109" y="425449"/>
                  </a:moveTo>
                  <a:lnTo>
                    <a:pt x="207010" y="425449"/>
                  </a:lnTo>
                  <a:lnTo>
                    <a:pt x="219710" y="438149"/>
                  </a:lnTo>
                  <a:lnTo>
                    <a:pt x="253804" y="438149"/>
                  </a:lnTo>
                  <a:lnTo>
                    <a:pt x="241109" y="425449"/>
                  </a:lnTo>
                  <a:close/>
                </a:path>
                <a:path w="2550795" h="2735579">
                  <a:moveTo>
                    <a:pt x="253804" y="438149"/>
                  </a:moveTo>
                  <a:lnTo>
                    <a:pt x="219710" y="438149"/>
                  </a:lnTo>
                  <a:lnTo>
                    <a:pt x="238760" y="457199"/>
                  </a:lnTo>
                  <a:lnTo>
                    <a:pt x="272845" y="457199"/>
                  </a:lnTo>
                  <a:lnTo>
                    <a:pt x="253804" y="438149"/>
                  </a:lnTo>
                  <a:close/>
                </a:path>
                <a:path w="2550795" h="2735579">
                  <a:moveTo>
                    <a:pt x="272845" y="457199"/>
                  </a:moveTo>
                  <a:lnTo>
                    <a:pt x="238760" y="457199"/>
                  </a:lnTo>
                  <a:lnTo>
                    <a:pt x="251460" y="469899"/>
                  </a:lnTo>
                  <a:lnTo>
                    <a:pt x="285540" y="469899"/>
                  </a:lnTo>
                  <a:lnTo>
                    <a:pt x="272845" y="457199"/>
                  </a:lnTo>
                  <a:close/>
                </a:path>
                <a:path w="2550795" h="2735579">
                  <a:moveTo>
                    <a:pt x="285540" y="469899"/>
                  </a:moveTo>
                  <a:lnTo>
                    <a:pt x="251460" y="469899"/>
                  </a:lnTo>
                  <a:lnTo>
                    <a:pt x="257810" y="476249"/>
                  </a:lnTo>
                  <a:lnTo>
                    <a:pt x="291887" y="476249"/>
                  </a:lnTo>
                  <a:lnTo>
                    <a:pt x="285540" y="469899"/>
                  </a:lnTo>
                  <a:close/>
                </a:path>
                <a:path w="2550795" h="2735579">
                  <a:moveTo>
                    <a:pt x="291887" y="476249"/>
                  </a:moveTo>
                  <a:lnTo>
                    <a:pt x="257810" y="476249"/>
                  </a:lnTo>
                  <a:lnTo>
                    <a:pt x="264160" y="482599"/>
                  </a:lnTo>
                  <a:lnTo>
                    <a:pt x="298235" y="482599"/>
                  </a:lnTo>
                  <a:lnTo>
                    <a:pt x="291887" y="476249"/>
                  </a:lnTo>
                  <a:close/>
                </a:path>
                <a:path w="2550795" h="2735579">
                  <a:moveTo>
                    <a:pt x="298235" y="482599"/>
                  </a:moveTo>
                  <a:lnTo>
                    <a:pt x="264160" y="482599"/>
                  </a:lnTo>
                  <a:lnTo>
                    <a:pt x="270510" y="488949"/>
                  </a:lnTo>
                  <a:lnTo>
                    <a:pt x="304582" y="488949"/>
                  </a:lnTo>
                  <a:lnTo>
                    <a:pt x="298235" y="482599"/>
                  </a:lnTo>
                  <a:close/>
                </a:path>
                <a:path w="2550795" h="2735579">
                  <a:moveTo>
                    <a:pt x="304582" y="488949"/>
                  </a:moveTo>
                  <a:lnTo>
                    <a:pt x="270510" y="488949"/>
                  </a:lnTo>
                  <a:lnTo>
                    <a:pt x="276860" y="495299"/>
                  </a:lnTo>
                  <a:lnTo>
                    <a:pt x="310929" y="495299"/>
                  </a:lnTo>
                  <a:lnTo>
                    <a:pt x="304582" y="488949"/>
                  </a:lnTo>
                  <a:close/>
                </a:path>
                <a:path w="2550795" h="2735579">
                  <a:moveTo>
                    <a:pt x="310929" y="495300"/>
                  </a:moveTo>
                  <a:lnTo>
                    <a:pt x="276860" y="495300"/>
                  </a:lnTo>
                  <a:lnTo>
                    <a:pt x="283210" y="501649"/>
                  </a:lnTo>
                  <a:lnTo>
                    <a:pt x="317276" y="501649"/>
                  </a:lnTo>
                  <a:lnTo>
                    <a:pt x="310929" y="495300"/>
                  </a:lnTo>
                  <a:close/>
                </a:path>
                <a:path w="2550795" h="2735579">
                  <a:moveTo>
                    <a:pt x="317276" y="501649"/>
                  </a:moveTo>
                  <a:lnTo>
                    <a:pt x="283210" y="501649"/>
                  </a:lnTo>
                  <a:lnTo>
                    <a:pt x="289560" y="507999"/>
                  </a:lnTo>
                  <a:lnTo>
                    <a:pt x="323624" y="507999"/>
                  </a:lnTo>
                  <a:lnTo>
                    <a:pt x="317276" y="501649"/>
                  </a:lnTo>
                  <a:close/>
                </a:path>
                <a:path w="2550795" h="2735579">
                  <a:moveTo>
                    <a:pt x="323624" y="507999"/>
                  </a:moveTo>
                  <a:lnTo>
                    <a:pt x="289560" y="507999"/>
                  </a:lnTo>
                  <a:lnTo>
                    <a:pt x="295910" y="514349"/>
                  </a:lnTo>
                  <a:lnTo>
                    <a:pt x="329971" y="514349"/>
                  </a:lnTo>
                  <a:lnTo>
                    <a:pt x="323624" y="507999"/>
                  </a:lnTo>
                  <a:close/>
                </a:path>
                <a:path w="2550795" h="2735579">
                  <a:moveTo>
                    <a:pt x="329971" y="514350"/>
                  </a:moveTo>
                  <a:lnTo>
                    <a:pt x="295910" y="514350"/>
                  </a:lnTo>
                  <a:lnTo>
                    <a:pt x="302260" y="520699"/>
                  </a:lnTo>
                  <a:lnTo>
                    <a:pt x="336318" y="520699"/>
                  </a:lnTo>
                  <a:lnTo>
                    <a:pt x="329971" y="514350"/>
                  </a:lnTo>
                  <a:close/>
                </a:path>
                <a:path w="2550795" h="2735579">
                  <a:moveTo>
                    <a:pt x="336318" y="520699"/>
                  </a:moveTo>
                  <a:lnTo>
                    <a:pt x="302260" y="520699"/>
                  </a:lnTo>
                  <a:lnTo>
                    <a:pt x="308610" y="527049"/>
                  </a:lnTo>
                  <a:lnTo>
                    <a:pt x="342665" y="527049"/>
                  </a:lnTo>
                  <a:lnTo>
                    <a:pt x="336318" y="520699"/>
                  </a:lnTo>
                  <a:close/>
                </a:path>
                <a:path w="2550795" h="2735579">
                  <a:moveTo>
                    <a:pt x="342665" y="527049"/>
                  </a:moveTo>
                  <a:lnTo>
                    <a:pt x="308610" y="527049"/>
                  </a:lnTo>
                  <a:lnTo>
                    <a:pt x="314960" y="533399"/>
                  </a:lnTo>
                  <a:lnTo>
                    <a:pt x="349013" y="533399"/>
                  </a:lnTo>
                  <a:lnTo>
                    <a:pt x="342665" y="527049"/>
                  </a:lnTo>
                  <a:close/>
                </a:path>
                <a:path w="2550795" h="2735579">
                  <a:moveTo>
                    <a:pt x="349013" y="533399"/>
                  </a:moveTo>
                  <a:lnTo>
                    <a:pt x="314960" y="533399"/>
                  </a:lnTo>
                  <a:lnTo>
                    <a:pt x="321310" y="539749"/>
                  </a:lnTo>
                  <a:lnTo>
                    <a:pt x="355360" y="539749"/>
                  </a:lnTo>
                  <a:lnTo>
                    <a:pt x="349013" y="533399"/>
                  </a:lnTo>
                  <a:close/>
                </a:path>
                <a:path w="2550795" h="2735579">
                  <a:moveTo>
                    <a:pt x="355360" y="539749"/>
                  </a:moveTo>
                  <a:lnTo>
                    <a:pt x="321310" y="539749"/>
                  </a:lnTo>
                  <a:lnTo>
                    <a:pt x="327660" y="546099"/>
                  </a:lnTo>
                  <a:lnTo>
                    <a:pt x="361707" y="546099"/>
                  </a:lnTo>
                  <a:lnTo>
                    <a:pt x="355360" y="539749"/>
                  </a:lnTo>
                  <a:close/>
                </a:path>
                <a:path w="2550795" h="2735579">
                  <a:moveTo>
                    <a:pt x="361707" y="546099"/>
                  </a:moveTo>
                  <a:lnTo>
                    <a:pt x="327660" y="546099"/>
                  </a:lnTo>
                  <a:lnTo>
                    <a:pt x="334010" y="552449"/>
                  </a:lnTo>
                  <a:lnTo>
                    <a:pt x="368054" y="552449"/>
                  </a:lnTo>
                  <a:lnTo>
                    <a:pt x="361707" y="546099"/>
                  </a:lnTo>
                  <a:close/>
                </a:path>
                <a:path w="2550795" h="2735579">
                  <a:moveTo>
                    <a:pt x="368054" y="552449"/>
                  </a:moveTo>
                  <a:lnTo>
                    <a:pt x="334010" y="552449"/>
                  </a:lnTo>
                  <a:lnTo>
                    <a:pt x="340360" y="558799"/>
                  </a:lnTo>
                  <a:lnTo>
                    <a:pt x="374402" y="558799"/>
                  </a:lnTo>
                  <a:lnTo>
                    <a:pt x="368054" y="552449"/>
                  </a:lnTo>
                  <a:close/>
                </a:path>
                <a:path w="2550795" h="2735579">
                  <a:moveTo>
                    <a:pt x="374402" y="558799"/>
                  </a:moveTo>
                  <a:lnTo>
                    <a:pt x="340360" y="558799"/>
                  </a:lnTo>
                  <a:lnTo>
                    <a:pt x="346710" y="565149"/>
                  </a:lnTo>
                  <a:lnTo>
                    <a:pt x="380749" y="565149"/>
                  </a:lnTo>
                  <a:lnTo>
                    <a:pt x="374402" y="558799"/>
                  </a:lnTo>
                  <a:close/>
                </a:path>
                <a:path w="2550795" h="2735579">
                  <a:moveTo>
                    <a:pt x="380749" y="565149"/>
                  </a:moveTo>
                  <a:lnTo>
                    <a:pt x="346710" y="565149"/>
                  </a:lnTo>
                  <a:lnTo>
                    <a:pt x="359410" y="577849"/>
                  </a:lnTo>
                  <a:lnTo>
                    <a:pt x="393444" y="577849"/>
                  </a:lnTo>
                  <a:lnTo>
                    <a:pt x="380749" y="565149"/>
                  </a:lnTo>
                  <a:close/>
                </a:path>
                <a:path w="2550795" h="2735579">
                  <a:moveTo>
                    <a:pt x="393444" y="577849"/>
                  </a:moveTo>
                  <a:lnTo>
                    <a:pt x="359410" y="577849"/>
                  </a:lnTo>
                  <a:lnTo>
                    <a:pt x="365760" y="584199"/>
                  </a:lnTo>
                  <a:lnTo>
                    <a:pt x="399791" y="584199"/>
                  </a:lnTo>
                  <a:lnTo>
                    <a:pt x="393444" y="577849"/>
                  </a:lnTo>
                  <a:close/>
                </a:path>
                <a:path w="2550795" h="2735579">
                  <a:moveTo>
                    <a:pt x="399791" y="584199"/>
                  </a:moveTo>
                  <a:lnTo>
                    <a:pt x="365760" y="584199"/>
                  </a:lnTo>
                  <a:lnTo>
                    <a:pt x="372110" y="590549"/>
                  </a:lnTo>
                  <a:lnTo>
                    <a:pt x="406138" y="590549"/>
                  </a:lnTo>
                  <a:lnTo>
                    <a:pt x="399791" y="584199"/>
                  </a:lnTo>
                  <a:close/>
                </a:path>
                <a:path w="2550795" h="2735579">
                  <a:moveTo>
                    <a:pt x="406138" y="590549"/>
                  </a:moveTo>
                  <a:lnTo>
                    <a:pt x="372110" y="590549"/>
                  </a:lnTo>
                  <a:lnTo>
                    <a:pt x="378460" y="596899"/>
                  </a:lnTo>
                  <a:lnTo>
                    <a:pt x="412485" y="596899"/>
                  </a:lnTo>
                  <a:lnTo>
                    <a:pt x="406138" y="590549"/>
                  </a:lnTo>
                  <a:close/>
                </a:path>
                <a:path w="2550795" h="2735579">
                  <a:moveTo>
                    <a:pt x="412485" y="596899"/>
                  </a:moveTo>
                  <a:lnTo>
                    <a:pt x="378460" y="596899"/>
                  </a:lnTo>
                  <a:lnTo>
                    <a:pt x="391160" y="609599"/>
                  </a:lnTo>
                  <a:lnTo>
                    <a:pt x="425180" y="609599"/>
                  </a:lnTo>
                  <a:lnTo>
                    <a:pt x="412485" y="596899"/>
                  </a:lnTo>
                  <a:close/>
                </a:path>
                <a:path w="2550795" h="2735579">
                  <a:moveTo>
                    <a:pt x="425180" y="609599"/>
                  </a:moveTo>
                  <a:lnTo>
                    <a:pt x="391160" y="609599"/>
                  </a:lnTo>
                  <a:lnTo>
                    <a:pt x="403860" y="622299"/>
                  </a:lnTo>
                  <a:lnTo>
                    <a:pt x="437874" y="622299"/>
                  </a:lnTo>
                  <a:lnTo>
                    <a:pt x="425180" y="609599"/>
                  </a:lnTo>
                  <a:close/>
                </a:path>
                <a:path w="2550795" h="2735579">
                  <a:moveTo>
                    <a:pt x="437874" y="622299"/>
                  </a:moveTo>
                  <a:lnTo>
                    <a:pt x="403860" y="622299"/>
                  </a:lnTo>
                  <a:lnTo>
                    <a:pt x="410210" y="628649"/>
                  </a:lnTo>
                  <a:lnTo>
                    <a:pt x="444222" y="628649"/>
                  </a:lnTo>
                  <a:lnTo>
                    <a:pt x="437874" y="622299"/>
                  </a:lnTo>
                  <a:close/>
                </a:path>
                <a:path w="2550795" h="2735579">
                  <a:moveTo>
                    <a:pt x="444222" y="628649"/>
                  </a:moveTo>
                  <a:lnTo>
                    <a:pt x="410210" y="628649"/>
                  </a:lnTo>
                  <a:lnTo>
                    <a:pt x="422910" y="641349"/>
                  </a:lnTo>
                  <a:lnTo>
                    <a:pt x="456916" y="641349"/>
                  </a:lnTo>
                  <a:lnTo>
                    <a:pt x="444222" y="628649"/>
                  </a:lnTo>
                  <a:close/>
                </a:path>
                <a:path w="2550795" h="2735579">
                  <a:moveTo>
                    <a:pt x="456916" y="641349"/>
                  </a:moveTo>
                  <a:lnTo>
                    <a:pt x="422910" y="641349"/>
                  </a:lnTo>
                  <a:lnTo>
                    <a:pt x="435610" y="654049"/>
                  </a:lnTo>
                  <a:lnTo>
                    <a:pt x="469611" y="654049"/>
                  </a:lnTo>
                  <a:lnTo>
                    <a:pt x="456916" y="641349"/>
                  </a:lnTo>
                  <a:close/>
                </a:path>
                <a:path w="2550795" h="2735579">
                  <a:moveTo>
                    <a:pt x="469611" y="654049"/>
                  </a:moveTo>
                  <a:lnTo>
                    <a:pt x="435610" y="654049"/>
                  </a:lnTo>
                  <a:lnTo>
                    <a:pt x="441960" y="660399"/>
                  </a:lnTo>
                  <a:lnTo>
                    <a:pt x="475958" y="660399"/>
                  </a:lnTo>
                  <a:lnTo>
                    <a:pt x="469611" y="654049"/>
                  </a:lnTo>
                  <a:close/>
                </a:path>
                <a:path w="2550795" h="2735579">
                  <a:moveTo>
                    <a:pt x="475958" y="660399"/>
                  </a:moveTo>
                  <a:lnTo>
                    <a:pt x="441960" y="660399"/>
                  </a:lnTo>
                  <a:lnTo>
                    <a:pt x="448310" y="666749"/>
                  </a:lnTo>
                  <a:lnTo>
                    <a:pt x="482305" y="666749"/>
                  </a:lnTo>
                  <a:lnTo>
                    <a:pt x="475958" y="660399"/>
                  </a:lnTo>
                  <a:close/>
                </a:path>
                <a:path w="2550795" h="2735579">
                  <a:moveTo>
                    <a:pt x="482305" y="666749"/>
                  </a:moveTo>
                  <a:lnTo>
                    <a:pt x="448310" y="666749"/>
                  </a:lnTo>
                  <a:lnTo>
                    <a:pt x="454660" y="673099"/>
                  </a:lnTo>
                  <a:lnTo>
                    <a:pt x="488653" y="673099"/>
                  </a:lnTo>
                  <a:lnTo>
                    <a:pt x="482305" y="666749"/>
                  </a:lnTo>
                  <a:close/>
                </a:path>
                <a:path w="2550795" h="2735579">
                  <a:moveTo>
                    <a:pt x="488653" y="673099"/>
                  </a:moveTo>
                  <a:lnTo>
                    <a:pt x="454660" y="673099"/>
                  </a:lnTo>
                  <a:lnTo>
                    <a:pt x="461010" y="679449"/>
                  </a:lnTo>
                  <a:lnTo>
                    <a:pt x="495000" y="679449"/>
                  </a:lnTo>
                  <a:lnTo>
                    <a:pt x="488653" y="673099"/>
                  </a:lnTo>
                  <a:close/>
                </a:path>
                <a:path w="2550795" h="2735579">
                  <a:moveTo>
                    <a:pt x="495000" y="679449"/>
                  </a:moveTo>
                  <a:lnTo>
                    <a:pt x="461010" y="679449"/>
                  </a:lnTo>
                  <a:lnTo>
                    <a:pt x="467360" y="685799"/>
                  </a:lnTo>
                  <a:lnTo>
                    <a:pt x="501347" y="685799"/>
                  </a:lnTo>
                  <a:lnTo>
                    <a:pt x="495000" y="679449"/>
                  </a:lnTo>
                  <a:close/>
                </a:path>
                <a:path w="2550795" h="2735579">
                  <a:moveTo>
                    <a:pt x="501347" y="685799"/>
                  </a:moveTo>
                  <a:lnTo>
                    <a:pt x="467360" y="685799"/>
                  </a:lnTo>
                  <a:lnTo>
                    <a:pt x="473710" y="692149"/>
                  </a:lnTo>
                  <a:lnTo>
                    <a:pt x="507694" y="692149"/>
                  </a:lnTo>
                  <a:lnTo>
                    <a:pt x="501347" y="685799"/>
                  </a:lnTo>
                  <a:close/>
                </a:path>
                <a:path w="2550795" h="2735579">
                  <a:moveTo>
                    <a:pt x="507694" y="692149"/>
                  </a:moveTo>
                  <a:lnTo>
                    <a:pt x="473710" y="692149"/>
                  </a:lnTo>
                  <a:lnTo>
                    <a:pt x="480060" y="698499"/>
                  </a:lnTo>
                  <a:lnTo>
                    <a:pt x="514042" y="698499"/>
                  </a:lnTo>
                  <a:lnTo>
                    <a:pt x="507694" y="692149"/>
                  </a:lnTo>
                  <a:close/>
                </a:path>
                <a:path w="2550795" h="2735579">
                  <a:moveTo>
                    <a:pt x="514042" y="698499"/>
                  </a:moveTo>
                  <a:lnTo>
                    <a:pt x="480060" y="698499"/>
                  </a:lnTo>
                  <a:lnTo>
                    <a:pt x="492759" y="711199"/>
                  </a:lnTo>
                  <a:lnTo>
                    <a:pt x="526736" y="711199"/>
                  </a:lnTo>
                  <a:lnTo>
                    <a:pt x="514042" y="698499"/>
                  </a:lnTo>
                  <a:close/>
                </a:path>
                <a:path w="2550795" h="2735579">
                  <a:moveTo>
                    <a:pt x="526736" y="711199"/>
                  </a:moveTo>
                  <a:lnTo>
                    <a:pt x="492760" y="711199"/>
                  </a:lnTo>
                  <a:lnTo>
                    <a:pt x="499110" y="717549"/>
                  </a:lnTo>
                  <a:lnTo>
                    <a:pt x="533083" y="717549"/>
                  </a:lnTo>
                  <a:lnTo>
                    <a:pt x="526736" y="711199"/>
                  </a:lnTo>
                  <a:close/>
                </a:path>
                <a:path w="2550795" h="2735579">
                  <a:moveTo>
                    <a:pt x="533083" y="717549"/>
                  </a:moveTo>
                  <a:lnTo>
                    <a:pt x="499110" y="717549"/>
                  </a:lnTo>
                  <a:lnTo>
                    <a:pt x="505460" y="723899"/>
                  </a:lnTo>
                  <a:lnTo>
                    <a:pt x="539431" y="723899"/>
                  </a:lnTo>
                  <a:lnTo>
                    <a:pt x="533083" y="717549"/>
                  </a:lnTo>
                  <a:close/>
                </a:path>
                <a:path w="2550795" h="2735579">
                  <a:moveTo>
                    <a:pt x="539431" y="723899"/>
                  </a:moveTo>
                  <a:lnTo>
                    <a:pt x="505460" y="723899"/>
                  </a:lnTo>
                  <a:lnTo>
                    <a:pt x="511810" y="730249"/>
                  </a:lnTo>
                  <a:lnTo>
                    <a:pt x="545778" y="730249"/>
                  </a:lnTo>
                  <a:lnTo>
                    <a:pt x="539431" y="723899"/>
                  </a:lnTo>
                  <a:close/>
                </a:path>
                <a:path w="2550795" h="2735579">
                  <a:moveTo>
                    <a:pt x="545778" y="730249"/>
                  </a:moveTo>
                  <a:lnTo>
                    <a:pt x="511810" y="730249"/>
                  </a:lnTo>
                  <a:lnTo>
                    <a:pt x="518160" y="736599"/>
                  </a:lnTo>
                  <a:lnTo>
                    <a:pt x="552125" y="736599"/>
                  </a:lnTo>
                  <a:lnTo>
                    <a:pt x="545778" y="730249"/>
                  </a:lnTo>
                  <a:close/>
                </a:path>
                <a:path w="2550795" h="2735579">
                  <a:moveTo>
                    <a:pt x="552125" y="736599"/>
                  </a:moveTo>
                  <a:lnTo>
                    <a:pt x="518160" y="736599"/>
                  </a:lnTo>
                  <a:lnTo>
                    <a:pt x="524510" y="742949"/>
                  </a:lnTo>
                  <a:lnTo>
                    <a:pt x="558472" y="742949"/>
                  </a:lnTo>
                  <a:lnTo>
                    <a:pt x="552125" y="736599"/>
                  </a:lnTo>
                  <a:close/>
                </a:path>
                <a:path w="2550795" h="2735579">
                  <a:moveTo>
                    <a:pt x="558472" y="742949"/>
                  </a:moveTo>
                  <a:lnTo>
                    <a:pt x="524510" y="742949"/>
                  </a:lnTo>
                  <a:lnTo>
                    <a:pt x="530860" y="749299"/>
                  </a:lnTo>
                  <a:lnTo>
                    <a:pt x="564820" y="749299"/>
                  </a:lnTo>
                  <a:lnTo>
                    <a:pt x="558472" y="742949"/>
                  </a:lnTo>
                  <a:close/>
                </a:path>
                <a:path w="2550795" h="2735579">
                  <a:moveTo>
                    <a:pt x="564820" y="749299"/>
                  </a:moveTo>
                  <a:lnTo>
                    <a:pt x="530860" y="749299"/>
                  </a:lnTo>
                  <a:lnTo>
                    <a:pt x="537210" y="755649"/>
                  </a:lnTo>
                  <a:lnTo>
                    <a:pt x="571167" y="755649"/>
                  </a:lnTo>
                  <a:lnTo>
                    <a:pt x="564820" y="749299"/>
                  </a:lnTo>
                  <a:close/>
                </a:path>
                <a:path w="2550795" h="2735579">
                  <a:moveTo>
                    <a:pt x="571167" y="755649"/>
                  </a:moveTo>
                  <a:lnTo>
                    <a:pt x="537210" y="755649"/>
                  </a:lnTo>
                  <a:lnTo>
                    <a:pt x="543560" y="761999"/>
                  </a:lnTo>
                  <a:lnTo>
                    <a:pt x="577514" y="761999"/>
                  </a:lnTo>
                  <a:lnTo>
                    <a:pt x="571167" y="755649"/>
                  </a:lnTo>
                  <a:close/>
                </a:path>
                <a:path w="2550795" h="2735579">
                  <a:moveTo>
                    <a:pt x="577514" y="761999"/>
                  </a:moveTo>
                  <a:lnTo>
                    <a:pt x="543560" y="761999"/>
                  </a:lnTo>
                  <a:lnTo>
                    <a:pt x="549910" y="768349"/>
                  </a:lnTo>
                  <a:lnTo>
                    <a:pt x="583861" y="768349"/>
                  </a:lnTo>
                  <a:lnTo>
                    <a:pt x="577514" y="761999"/>
                  </a:lnTo>
                  <a:close/>
                </a:path>
                <a:path w="2550795" h="2735579">
                  <a:moveTo>
                    <a:pt x="583861" y="768349"/>
                  </a:moveTo>
                  <a:lnTo>
                    <a:pt x="549910" y="768349"/>
                  </a:lnTo>
                  <a:lnTo>
                    <a:pt x="556260" y="774699"/>
                  </a:lnTo>
                  <a:lnTo>
                    <a:pt x="590209" y="774699"/>
                  </a:lnTo>
                  <a:lnTo>
                    <a:pt x="583861" y="768349"/>
                  </a:lnTo>
                  <a:close/>
                </a:path>
                <a:path w="2550795" h="2735579">
                  <a:moveTo>
                    <a:pt x="590209" y="774699"/>
                  </a:moveTo>
                  <a:lnTo>
                    <a:pt x="556260" y="774699"/>
                  </a:lnTo>
                  <a:lnTo>
                    <a:pt x="562610" y="781049"/>
                  </a:lnTo>
                  <a:lnTo>
                    <a:pt x="596556" y="781049"/>
                  </a:lnTo>
                  <a:lnTo>
                    <a:pt x="590209" y="774699"/>
                  </a:lnTo>
                  <a:close/>
                </a:path>
                <a:path w="2550795" h="2735579">
                  <a:moveTo>
                    <a:pt x="596556" y="781049"/>
                  </a:moveTo>
                  <a:lnTo>
                    <a:pt x="562610" y="781049"/>
                  </a:lnTo>
                  <a:lnTo>
                    <a:pt x="568960" y="787399"/>
                  </a:lnTo>
                  <a:lnTo>
                    <a:pt x="602903" y="787399"/>
                  </a:lnTo>
                  <a:lnTo>
                    <a:pt x="596556" y="781049"/>
                  </a:lnTo>
                  <a:close/>
                </a:path>
                <a:path w="2550795" h="2735579">
                  <a:moveTo>
                    <a:pt x="602903" y="787399"/>
                  </a:moveTo>
                  <a:lnTo>
                    <a:pt x="568960" y="787399"/>
                  </a:lnTo>
                  <a:lnTo>
                    <a:pt x="575309" y="793749"/>
                  </a:lnTo>
                  <a:lnTo>
                    <a:pt x="609251" y="793749"/>
                  </a:lnTo>
                  <a:lnTo>
                    <a:pt x="602903" y="787399"/>
                  </a:lnTo>
                  <a:close/>
                </a:path>
                <a:path w="2550795" h="2735579">
                  <a:moveTo>
                    <a:pt x="609251" y="793749"/>
                  </a:moveTo>
                  <a:lnTo>
                    <a:pt x="575310" y="793749"/>
                  </a:lnTo>
                  <a:lnTo>
                    <a:pt x="581660" y="800099"/>
                  </a:lnTo>
                  <a:lnTo>
                    <a:pt x="615598" y="800099"/>
                  </a:lnTo>
                  <a:lnTo>
                    <a:pt x="609251" y="793749"/>
                  </a:lnTo>
                  <a:close/>
                </a:path>
                <a:path w="2550795" h="2735579">
                  <a:moveTo>
                    <a:pt x="615598" y="800099"/>
                  </a:moveTo>
                  <a:lnTo>
                    <a:pt x="581660" y="800099"/>
                  </a:lnTo>
                  <a:lnTo>
                    <a:pt x="588010" y="806449"/>
                  </a:lnTo>
                  <a:lnTo>
                    <a:pt x="621945" y="806449"/>
                  </a:lnTo>
                  <a:lnTo>
                    <a:pt x="615598" y="800099"/>
                  </a:lnTo>
                  <a:close/>
                </a:path>
                <a:path w="2550795" h="2735579">
                  <a:moveTo>
                    <a:pt x="621945" y="806449"/>
                  </a:moveTo>
                  <a:lnTo>
                    <a:pt x="588010" y="806449"/>
                  </a:lnTo>
                  <a:lnTo>
                    <a:pt x="594360" y="812799"/>
                  </a:lnTo>
                  <a:lnTo>
                    <a:pt x="628292" y="812799"/>
                  </a:lnTo>
                  <a:lnTo>
                    <a:pt x="621945" y="806449"/>
                  </a:lnTo>
                  <a:close/>
                </a:path>
                <a:path w="2550795" h="2735579">
                  <a:moveTo>
                    <a:pt x="628292" y="812799"/>
                  </a:moveTo>
                  <a:lnTo>
                    <a:pt x="594360" y="812799"/>
                  </a:lnTo>
                  <a:lnTo>
                    <a:pt x="600710" y="819149"/>
                  </a:lnTo>
                  <a:lnTo>
                    <a:pt x="634640" y="819149"/>
                  </a:lnTo>
                  <a:lnTo>
                    <a:pt x="628292" y="812799"/>
                  </a:lnTo>
                  <a:close/>
                </a:path>
                <a:path w="2550795" h="2735579">
                  <a:moveTo>
                    <a:pt x="634640" y="819149"/>
                  </a:moveTo>
                  <a:lnTo>
                    <a:pt x="600710" y="819149"/>
                  </a:lnTo>
                  <a:lnTo>
                    <a:pt x="607060" y="825499"/>
                  </a:lnTo>
                  <a:lnTo>
                    <a:pt x="640987" y="825499"/>
                  </a:lnTo>
                  <a:lnTo>
                    <a:pt x="634640" y="819149"/>
                  </a:lnTo>
                  <a:close/>
                </a:path>
                <a:path w="2550795" h="2735579">
                  <a:moveTo>
                    <a:pt x="640987" y="825499"/>
                  </a:moveTo>
                  <a:lnTo>
                    <a:pt x="607060" y="825499"/>
                  </a:lnTo>
                  <a:lnTo>
                    <a:pt x="613410" y="831849"/>
                  </a:lnTo>
                  <a:lnTo>
                    <a:pt x="647334" y="831849"/>
                  </a:lnTo>
                  <a:lnTo>
                    <a:pt x="640987" y="825499"/>
                  </a:lnTo>
                  <a:close/>
                </a:path>
                <a:path w="2550795" h="2735579">
                  <a:moveTo>
                    <a:pt x="647334" y="831849"/>
                  </a:moveTo>
                  <a:lnTo>
                    <a:pt x="613410" y="831849"/>
                  </a:lnTo>
                  <a:lnTo>
                    <a:pt x="619760" y="838199"/>
                  </a:lnTo>
                  <a:lnTo>
                    <a:pt x="653681" y="838199"/>
                  </a:lnTo>
                  <a:lnTo>
                    <a:pt x="647334" y="831849"/>
                  </a:lnTo>
                  <a:close/>
                </a:path>
                <a:path w="2550795" h="2735579">
                  <a:moveTo>
                    <a:pt x="653681" y="838199"/>
                  </a:moveTo>
                  <a:lnTo>
                    <a:pt x="619760" y="838199"/>
                  </a:lnTo>
                  <a:lnTo>
                    <a:pt x="626110" y="844549"/>
                  </a:lnTo>
                  <a:lnTo>
                    <a:pt x="660029" y="844549"/>
                  </a:lnTo>
                  <a:lnTo>
                    <a:pt x="653681" y="838199"/>
                  </a:lnTo>
                  <a:close/>
                </a:path>
                <a:path w="2550795" h="2735579">
                  <a:moveTo>
                    <a:pt x="660029" y="844549"/>
                  </a:moveTo>
                  <a:lnTo>
                    <a:pt x="626110" y="844549"/>
                  </a:lnTo>
                  <a:lnTo>
                    <a:pt x="632460" y="850899"/>
                  </a:lnTo>
                  <a:lnTo>
                    <a:pt x="666376" y="850899"/>
                  </a:lnTo>
                  <a:lnTo>
                    <a:pt x="660029" y="844549"/>
                  </a:lnTo>
                  <a:close/>
                </a:path>
                <a:path w="2550795" h="2735579">
                  <a:moveTo>
                    <a:pt x="666376" y="850899"/>
                  </a:moveTo>
                  <a:lnTo>
                    <a:pt x="632460" y="850899"/>
                  </a:lnTo>
                  <a:lnTo>
                    <a:pt x="638810" y="857249"/>
                  </a:lnTo>
                  <a:lnTo>
                    <a:pt x="672723" y="857249"/>
                  </a:lnTo>
                  <a:lnTo>
                    <a:pt x="666376" y="850899"/>
                  </a:lnTo>
                  <a:close/>
                </a:path>
                <a:path w="2550795" h="2735579">
                  <a:moveTo>
                    <a:pt x="672723" y="857249"/>
                  </a:moveTo>
                  <a:lnTo>
                    <a:pt x="638810" y="857249"/>
                  </a:lnTo>
                  <a:lnTo>
                    <a:pt x="645160" y="863599"/>
                  </a:lnTo>
                  <a:lnTo>
                    <a:pt x="679070" y="863599"/>
                  </a:lnTo>
                  <a:lnTo>
                    <a:pt x="672723" y="857249"/>
                  </a:lnTo>
                  <a:close/>
                </a:path>
                <a:path w="2550795" h="2735579">
                  <a:moveTo>
                    <a:pt x="679070" y="863599"/>
                  </a:moveTo>
                  <a:lnTo>
                    <a:pt x="645160" y="863599"/>
                  </a:lnTo>
                  <a:lnTo>
                    <a:pt x="651510" y="869949"/>
                  </a:lnTo>
                  <a:lnTo>
                    <a:pt x="685418" y="869949"/>
                  </a:lnTo>
                  <a:lnTo>
                    <a:pt x="679070" y="863599"/>
                  </a:lnTo>
                  <a:close/>
                </a:path>
                <a:path w="2550795" h="2735579">
                  <a:moveTo>
                    <a:pt x="685418" y="869949"/>
                  </a:moveTo>
                  <a:lnTo>
                    <a:pt x="651510" y="869949"/>
                  </a:lnTo>
                  <a:lnTo>
                    <a:pt x="657860" y="876299"/>
                  </a:lnTo>
                  <a:lnTo>
                    <a:pt x="691765" y="876299"/>
                  </a:lnTo>
                  <a:lnTo>
                    <a:pt x="685418" y="869949"/>
                  </a:lnTo>
                  <a:close/>
                </a:path>
                <a:path w="2550795" h="2735579">
                  <a:moveTo>
                    <a:pt x="691765" y="876299"/>
                  </a:moveTo>
                  <a:lnTo>
                    <a:pt x="657860" y="876299"/>
                  </a:lnTo>
                  <a:lnTo>
                    <a:pt x="664210" y="882649"/>
                  </a:lnTo>
                  <a:lnTo>
                    <a:pt x="698112" y="882649"/>
                  </a:lnTo>
                  <a:lnTo>
                    <a:pt x="691765" y="876299"/>
                  </a:lnTo>
                  <a:close/>
                </a:path>
                <a:path w="2550795" h="2735579">
                  <a:moveTo>
                    <a:pt x="698112" y="882649"/>
                  </a:moveTo>
                  <a:lnTo>
                    <a:pt x="664210" y="882649"/>
                  </a:lnTo>
                  <a:lnTo>
                    <a:pt x="670560" y="888999"/>
                  </a:lnTo>
                  <a:lnTo>
                    <a:pt x="704460" y="888999"/>
                  </a:lnTo>
                  <a:lnTo>
                    <a:pt x="698112" y="882649"/>
                  </a:lnTo>
                  <a:close/>
                </a:path>
                <a:path w="2550795" h="2735579">
                  <a:moveTo>
                    <a:pt x="704460" y="888999"/>
                  </a:moveTo>
                  <a:lnTo>
                    <a:pt x="670560" y="888999"/>
                  </a:lnTo>
                  <a:lnTo>
                    <a:pt x="676910" y="895349"/>
                  </a:lnTo>
                  <a:lnTo>
                    <a:pt x="710807" y="895349"/>
                  </a:lnTo>
                  <a:lnTo>
                    <a:pt x="704460" y="888999"/>
                  </a:lnTo>
                  <a:close/>
                </a:path>
                <a:path w="2550795" h="2735579">
                  <a:moveTo>
                    <a:pt x="710807" y="895349"/>
                  </a:moveTo>
                  <a:lnTo>
                    <a:pt x="676910" y="895349"/>
                  </a:lnTo>
                  <a:lnTo>
                    <a:pt x="683260" y="901699"/>
                  </a:lnTo>
                  <a:lnTo>
                    <a:pt x="717154" y="901699"/>
                  </a:lnTo>
                  <a:lnTo>
                    <a:pt x="710807" y="895349"/>
                  </a:lnTo>
                  <a:close/>
                </a:path>
                <a:path w="2550795" h="2735579">
                  <a:moveTo>
                    <a:pt x="717154" y="901699"/>
                  </a:moveTo>
                  <a:lnTo>
                    <a:pt x="683260" y="901699"/>
                  </a:lnTo>
                  <a:lnTo>
                    <a:pt x="689610" y="908049"/>
                  </a:lnTo>
                  <a:lnTo>
                    <a:pt x="723501" y="908049"/>
                  </a:lnTo>
                  <a:lnTo>
                    <a:pt x="717154" y="901699"/>
                  </a:lnTo>
                  <a:close/>
                </a:path>
                <a:path w="2550795" h="2735579">
                  <a:moveTo>
                    <a:pt x="723501" y="908049"/>
                  </a:moveTo>
                  <a:lnTo>
                    <a:pt x="689610" y="908049"/>
                  </a:lnTo>
                  <a:lnTo>
                    <a:pt x="695960" y="914399"/>
                  </a:lnTo>
                  <a:lnTo>
                    <a:pt x="729849" y="914399"/>
                  </a:lnTo>
                  <a:lnTo>
                    <a:pt x="723501" y="908049"/>
                  </a:lnTo>
                  <a:close/>
                </a:path>
                <a:path w="2550795" h="2735579">
                  <a:moveTo>
                    <a:pt x="729849" y="914399"/>
                  </a:moveTo>
                  <a:lnTo>
                    <a:pt x="695960" y="914399"/>
                  </a:lnTo>
                  <a:lnTo>
                    <a:pt x="702310" y="920749"/>
                  </a:lnTo>
                  <a:lnTo>
                    <a:pt x="736196" y="920749"/>
                  </a:lnTo>
                  <a:lnTo>
                    <a:pt x="729849" y="914399"/>
                  </a:lnTo>
                  <a:close/>
                </a:path>
                <a:path w="2550795" h="2735579">
                  <a:moveTo>
                    <a:pt x="736196" y="920749"/>
                  </a:moveTo>
                  <a:lnTo>
                    <a:pt x="702310" y="920749"/>
                  </a:lnTo>
                  <a:lnTo>
                    <a:pt x="708660" y="927099"/>
                  </a:lnTo>
                  <a:lnTo>
                    <a:pt x="742543" y="927099"/>
                  </a:lnTo>
                  <a:lnTo>
                    <a:pt x="736196" y="920749"/>
                  </a:lnTo>
                  <a:close/>
                </a:path>
                <a:path w="2550795" h="2735579">
                  <a:moveTo>
                    <a:pt x="742543" y="927099"/>
                  </a:moveTo>
                  <a:lnTo>
                    <a:pt x="708660" y="927099"/>
                  </a:lnTo>
                  <a:lnTo>
                    <a:pt x="715010" y="933449"/>
                  </a:lnTo>
                  <a:lnTo>
                    <a:pt x="748890" y="933449"/>
                  </a:lnTo>
                  <a:lnTo>
                    <a:pt x="742543" y="927099"/>
                  </a:lnTo>
                  <a:close/>
                </a:path>
                <a:path w="2550795" h="2735579">
                  <a:moveTo>
                    <a:pt x="748890" y="933449"/>
                  </a:moveTo>
                  <a:lnTo>
                    <a:pt x="715010" y="933449"/>
                  </a:lnTo>
                  <a:lnTo>
                    <a:pt x="721360" y="939799"/>
                  </a:lnTo>
                  <a:lnTo>
                    <a:pt x="755238" y="939799"/>
                  </a:lnTo>
                  <a:lnTo>
                    <a:pt x="748890" y="933449"/>
                  </a:lnTo>
                  <a:close/>
                </a:path>
                <a:path w="2550795" h="2735579">
                  <a:moveTo>
                    <a:pt x="755238" y="939799"/>
                  </a:moveTo>
                  <a:lnTo>
                    <a:pt x="721360" y="939799"/>
                  </a:lnTo>
                  <a:lnTo>
                    <a:pt x="727710" y="946149"/>
                  </a:lnTo>
                  <a:lnTo>
                    <a:pt x="761585" y="946149"/>
                  </a:lnTo>
                  <a:lnTo>
                    <a:pt x="755238" y="939799"/>
                  </a:lnTo>
                  <a:close/>
                </a:path>
                <a:path w="2550795" h="2735579">
                  <a:moveTo>
                    <a:pt x="761585" y="946149"/>
                  </a:moveTo>
                  <a:lnTo>
                    <a:pt x="727710" y="946149"/>
                  </a:lnTo>
                  <a:lnTo>
                    <a:pt x="740410" y="958849"/>
                  </a:lnTo>
                  <a:lnTo>
                    <a:pt x="774279" y="958849"/>
                  </a:lnTo>
                  <a:lnTo>
                    <a:pt x="761585" y="946149"/>
                  </a:lnTo>
                  <a:close/>
                </a:path>
                <a:path w="2550795" h="2735579">
                  <a:moveTo>
                    <a:pt x="774279" y="958849"/>
                  </a:moveTo>
                  <a:lnTo>
                    <a:pt x="740410" y="958849"/>
                  </a:lnTo>
                  <a:lnTo>
                    <a:pt x="746760" y="965199"/>
                  </a:lnTo>
                  <a:lnTo>
                    <a:pt x="780627" y="965199"/>
                  </a:lnTo>
                  <a:lnTo>
                    <a:pt x="774279" y="958849"/>
                  </a:lnTo>
                  <a:close/>
                </a:path>
                <a:path w="2550795" h="2735579">
                  <a:moveTo>
                    <a:pt x="780627" y="965199"/>
                  </a:moveTo>
                  <a:lnTo>
                    <a:pt x="746760" y="965199"/>
                  </a:lnTo>
                  <a:lnTo>
                    <a:pt x="753110" y="971549"/>
                  </a:lnTo>
                  <a:lnTo>
                    <a:pt x="786974" y="971549"/>
                  </a:lnTo>
                  <a:lnTo>
                    <a:pt x="780627" y="965199"/>
                  </a:lnTo>
                  <a:close/>
                </a:path>
                <a:path w="2550795" h="2735579">
                  <a:moveTo>
                    <a:pt x="786974" y="971549"/>
                  </a:moveTo>
                  <a:lnTo>
                    <a:pt x="753110" y="971549"/>
                  </a:lnTo>
                  <a:lnTo>
                    <a:pt x="759460" y="977899"/>
                  </a:lnTo>
                  <a:lnTo>
                    <a:pt x="793321" y="977899"/>
                  </a:lnTo>
                  <a:lnTo>
                    <a:pt x="786974" y="971549"/>
                  </a:lnTo>
                  <a:close/>
                </a:path>
                <a:path w="2550795" h="2735579">
                  <a:moveTo>
                    <a:pt x="793321" y="977899"/>
                  </a:moveTo>
                  <a:lnTo>
                    <a:pt x="759460" y="977899"/>
                  </a:lnTo>
                  <a:lnTo>
                    <a:pt x="765810" y="984249"/>
                  </a:lnTo>
                  <a:lnTo>
                    <a:pt x="799669" y="984249"/>
                  </a:lnTo>
                  <a:lnTo>
                    <a:pt x="793321" y="977899"/>
                  </a:lnTo>
                  <a:close/>
                </a:path>
                <a:path w="2550795" h="2735579">
                  <a:moveTo>
                    <a:pt x="799669" y="984249"/>
                  </a:moveTo>
                  <a:lnTo>
                    <a:pt x="765810" y="984249"/>
                  </a:lnTo>
                  <a:lnTo>
                    <a:pt x="772160" y="990599"/>
                  </a:lnTo>
                  <a:lnTo>
                    <a:pt x="806016" y="990599"/>
                  </a:lnTo>
                  <a:lnTo>
                    <a:pt x="799669" y="984249"/>
                  </a:lnTo>
                  <a:close/>
                </a:path>
                <a:path w="2550795" h="2735579">
                  <a:moveTo>
                    <a:pt x="806016" y="990599"/>
                  </a:moveTo>
                  <a:lnTo>
                    <a:pt x="772160" y="990599"/>
                  </a:lnTo>
                  <a:lnTo>
                    <a:pt x="778510" y="996949"/>
                  </a:lnTo>
                  <a:lnTo>
                    <a:pt x="812363" y="996949"/>
                  </a:lnTo>
                  <a:lnTo>
                    <a:pt x="806016" y="990599"/>
                  </a:lnTo>
                  <a:close/>
                </a:path>
                <a:path w="2550795" h="2735579">
                  <a:moveTo>
                    <a:pt x="812363" y="996949"/>
                  </a:moveTo>
                  <a:lnTo>
                    <a:pt x="778510" y="996949"/>
                  </a:lnTo>
                  <a:lnTo>
                    <a:pt x="784860" y="1003299"/>
                  </a:lnTo>
                  <a:lnTo>
                    <a:pt x="818710" y="1003299"/>
                  </a:lnTo>
                  <a:lnTo>
                    <a:pt x="812363" y="996949"/>
                  </a:lnTo>
                  <a:close/>
                </a:path>
                <a:path w="2550795" h="2735579">
                  <a:moveTo>
                    <a:pt x="818710" y="1003299"/>
                  </a:moveTo>
                  <a:lnTo>
                    <a:pt x="784860" y="1003299"/>
                  </a:lnTo>
                  <a:lnTo>
                    <a:pt x="791210" y="1009649"/>
                  </a:lnTo>
                  <a:lnTo>
                    <a:pt x="825058" y="1009649"/>
                  </a:lnTo>
                  <a:lnTo>
                    <a:pt x="818710" y="1003299"/>
                  </a:lnTo>
                  <a:close/>
                </a:path>
                <a:path w="2550795" h="2735579">
                  <a:moveTo>
                    <a:pt x="825058" y="1009649"/>
                  </a:moveTo>
                  <a:lnTo>
                    <a:pt x="791210" y="1009649"/>
                  </a:lnTo>
                  <a:lnTo>
                    <a:pt x="797560" y="1015999"/>
                  </a:lnTo>
                  <a:lnTo>
                    <a:pt x="831405" y="1015999"/>
                  </a:lnTo>
                  <a:lnTo>
                    <a:pt x="825058" y="1009649"/>
                  </a:lnTo>
                  <a:close/>
                </a:path>
                <a:path w="2550795" h="2735579">
                  <a:moveTo>
                    <a:pt x="831405" y="1015999"/>
                  </a:moveTo>
                  <a:lnTo>
                    <a:pt x="797560" y="1015999"/>
                  </a:lnTo>
                  <a:lnTo>
                    <a:pt x="803910" y="1022349"/>
                  </a:lnTo>
                  <a:lnTo>
                    <a:pt x="837752" y="1022349"/>
                  </a:lnTo>
                  <a:lnTo>
                    <a:pt x="831405" y="1015999"/>
                  </a:lnTo>
                  <a:close/>
                </a:path>
                <a:path w="2550795" h="2735579">
                  <a:moveTo>
                    <a:pt x="837752" y="1022349"/>
                  </a:moveTo>
                  <a:lnTo>
                    <a:pt x="803910" y="1022349"/>
                  </a:lnTo>
                  <a:lnTo>
                    <a:pt x="810260" y="1028699"/>
                  </a:lnTo>
                  <a:lnTo>
                    <a:pt x="844099" y="1028699"/>
                  </a:lnTo>
                  <a:lnTo>
                    <a:pt x="837752" y="1022349"/>
                  </a:lnTo>
                  <a:close/>
                </a:path>
                <a:path w="2550795" h="2735579">
                  <a:moveTo>
                    <a:pt x="844099" y="1028699"/>
                  </a:moveTo>
                  <a:lnTo>
                    <a:pt x="810260" y="1028699"/>
                  </a:lnTo>
                  <a:lnTo>
                    <a:pt x="816610" y="1035049"/>
                  </a:lnTo>
                  <a:lnTo>
                    <a:pt x="850447" y="1035049"/>
                  </a:lnTo>
                  <a:lnTo>
                    <a:pt x="844099" y="1028699"/>
                  </a:lnTo>
                  <a:close/>
                </a:path>
                <a:path w="2550795" h="2735579">
                  <a:moveTo>
                    <a:pt x="850447" y="1035049"/>
                  </a:moveTo>
                  <a:lnTo>
                    <a:pt x="816610" y="1035049"/>
                  </a:lnTo>
                  <a:lnTo>
                    <a:pt x="822960" y="1041399"/>
                  </a:lnTo>
                  <a:lnTo>
                    <a:pt x="856794" y="1041399"/>
                  </a:lnTo>
                  <a:lnTo>
                    <a:pt x="850447" y="1035049"/>
                  </a:lnTo>
                  <a:close/>
                </a:path>
                <a:path w="2550795" h="2735579">
                  <a:moveTo>
                    <a:pt x="856794" y="1041399"/>
                  </a:moveTo>
                  <a:lnTo>
                    <a:pt x="822960" y="1041399"/>
                  </a:lnTo>
                  <a:lnTo>
                    <a:pt x="835660" y="1054099"/>
                  </a:lnTo>
                  <a:lnTo>
                    <a:pt x="869488" y="1054099"/>
                  </a:lnTo>
                  <a:lnTo>
                    <a:pt x="856794" y="1041399"/>
                  </a:lnTo>
                  <a:close/>
                </a:path>
                <a:path w="2550795" h="2735579">
                  <a:moveTo>
                    <a:pt x="869488" y="1054099"/>
                  </a:moveTo>
                  <a:lnTo>
                    <a:pt x="835660" y="1054099"/>
                  </a:lnTo>
                  <a:lnTo>
                    <a:pt x="842010" y="1060449"/>
                  </a:lnTo>
                  <a:lnTo>
                    <a:pt x="875836" y="1060449"/>
                  </a:lnTo>
                  <a:lnTo>
                    <a:pt x="869488" y="1054099"/>
                  </a:lnTo>
                  <a:close/>
                </a:path>
                <a:path w="2550795" h="2735579">
                  <a:moveTo>
                    <a:pt x="875836" y="1060449"/>
                  </a:moveTo>
                  <a:lnTo>
                    <a:pt x="842010" y="1060449"/>
                  </a:lnTo>
                  <a:lnTo>
                    <a:pt x="848360" y="1066799"/>
                  </a:lnTo>
                  <a:lnTo>
                    <a:pt x="882183" y="1066799"/>
                  </a:lnTo>
                  <a:lnTo>
                    <a:pt x="875836" y="1060449"/>
                  </a:lnTo>
                  <a:close/>
                </a:path>
                <a:path w="2550795" h="2735579">
                  <a:moveTo>
                    <a:pt x="882183" y="1066799"/>
                  </a:moveTo>
                  <a:lnTo>
                    <a:pt x="848360" y="1066799"/>
                  </a:lnTo>
                  <a:lnTo>
                    <a:pt x="854710" y="1073149"/>
                  </a:lnTo>
                  <a:lnTo>
                    <a:pt x="888530" y="1073149"/>
                  </a:lnTo>
                  <a:lnTo>
                    <a:pt x="882183" y="1066799"/>
                  </a:lnTo>
                  <a:close/>
                </a:path>
                <a:path w="2550795" h="2735579">
                  <a:moveTo>
                    <a:pt x="888530" y="1073149"/>
                  </a:moveTo>
                  <a:lnTo>
                    <a:pt x="854710" y="1073149"/>
                  </a:lnTo>
                  <a:lnTo>
                    <a:pt x="861060" y="1079499"/>
                  </a:lnTo>
                  <a:lnTo>
                    <a:pt x="894877" y="1079499"/>
                  </a:lnTo>
                  <a:lnTo>
                    <a:pt x="888530" y="1073149"/>
                  </a:lnTo>
                  <a:close/>
                </a:path>
                <a:path w="2550795" h="2735579">
                  <a:moveTo>
                    <a:pt x="894877" y="1079499"/>
                  </a:moveTo>
                  <a:lnTo>
                    <a:pt x="861060" y="1079499"/>
                  </a:lnTo>
                  <a:lnTo>
                    <a:pt x="867410" y="1085849"/>
                  </a:lnTo>
                  <a:lnTo>
                    <a:pt x="901225" y="1085849"/>
                  </a:lnTo>
                  <a:lnTo>
                    <a:pt x="894877" y="1079499"/>
                  </a:lnTo>
                  <a:close/>
                </a:path>
                <a:path w="2550795" h="2735579">
                  <a:moveTo>
                    <a:pt x="901225" y="1085849"/>
                  </a:moveTo>
                  <a:lnTo>
                    <a:pt x="867410" y="1085849"/>
                  </a:lnTo>
                  <a:lnTo>
                    <a:pt x="873760" y="1092199"/>
                  </a:lnTo>
                  <a:lnTo>
                    <a:pt x="907572" y="1092199"/>
                  </a:lnTo>
                  <a:lnTo>
                    <a:pt x="901225" y="1085849"/>
                  </a:lnTo>
                  <a:close/>
                </a:path>
                <a:path w="2550795" h="2735579">
                  <a:moveTo>
                    <a:pt x="907572" y="1092199"/>
                  </a:moveTo>
                  <a:lnTo>
                    <a:pt x="873760" y="1092199"/>
                  </a:lnTo>
                  <a:lnTo>
                    <a:pt x="880110" y="1098549"/>
                  </a:lnTo>
                  <a:lnTo>
                    <a:pt x="913919" y="1098549"/>
                  </a:lnTo>
                  <a:lnTo>
                    <a:pt x="907572" y="1092199"/>
                  </a:lnTo>
                  <a:close/>
                </a:path>
                <a:path w="2550795" h="2735579">
                  <a:moveTo>
                    <a:pt x="913919" y="1098549"/>
                  </a:moveTo>
                  <a:lnTo>
                    <a:pt x="880110" y="1098549"/>
                  </a:lnTo>
                  <a:lnTo>
                    <a:pt x="886460" y="1104899"/>
                  </a:lnTo>
                  <a:lnTo>
                    <a:pt x="920267" y="1104899"/>
                  </a:lnTo>
                  <a:lnTo>
                    <a:pt x="913919" y="1098549"/>
                  </a:lnTo>
                  <a:close/>
                </a:path>
                <a:path w="2550795" h="2735579">
                  <a:moveTo>
                    <a:pt x="920267" y="1104899"/>
                  </a:moveTo>
                  <a:lnTo>
                    <a:pt x="886460" y="1104899"/>
                  </a:lnTo>
                  <a:lnTo>
                    <a:pt x="892810" y="1111249"/>
                  </a:lnTo>
                  <a:lnTo>
                    <a:pt x="926614" y="1111249"/>
                  </a:lnTo>
                  <a:lnTo>
                    <a:pt x="920267" y="1104899"/>
                  </a:lnTo>
                  <a:close/>
                </a:path>
                <a:path w="2550795" h="2735579">
                  <a:moveTo>
                    <a:pt x="926614" y="1111249"/>
                  </a:moveTo>
                  <a:lnTo>
                    <a:pt x="892810" y="1111249"/>
                  </a:lnTo>
                  <a:lnTo>
                    <a:pt x="919480" y="1137919"/>
                  </a:lnTo>
                  <a:lnTo>
                    <a:pt x="953272" y="1137919"/>
                  </a:lnTo>
                  <a:lnTo>
                    <a:pt x="926614" y="1111249"/>
                  </a:lnTo>
                  <a:close/>
                </a:path>
                <a:path w="2550795" h="2735579">
                  <a:moveTo>
                    <a:pt x="953272" y="1137919"/>
                  </a:moveTo>
                  <a:lnTo>
                    <a:pt x="919480" y="1137919"/>
                  </a:lnTo>
                  <a:lnTo>
                    <a:pt x="929640" y="1148079"/>
                  </a:lnTo>
                  <a:lnTo>
                    <a:pt x="963428" y="1148079"/>
                  </a:lnTo>
                  <a:lnTo>
                    <a:pt x="953272" y="1137919"/>
                  </a:lnTo>
                  <a:close/>
                </a:path>
                <a:path w="2550795" h="2735579">
                  <a:moveTo>
                    <a:pt x="963428" y="1148079"/>
                  </a:moveTo>
                  <a:lnTo>
                    <a:pt x="929640" y="1148079"/>
                  </a:lnTo>
                  <a:lnTo>
                    <a:pt x="938530" y="1156969"/>
                  </a:lnTo>
                  <a:lnTo>
                    <a:pt x="972314" y="1156969"/>
                  </a:lnTo>
                  <a:lnTo>
                    <a:pt x="963428" y="1148079"/>
                  </a:lnTo>
                  <a:close/>
                </a:path>
                <a:path w="2550795" h="2735579">
                  <a:moveTo>
                    <a:pt x="972314" y="1156969"/>
                  </a:moveTo>
                  <a:lnTo>
                    <a:pt x="938530" y="1156969"/>
                  </a:lnTo>
                  <a:lnTo>
                    <a:pt x="944880" y="1163319"/>
                  </a:lnTo>
                  <a:lnTo>
                    <a:pt x="978661" y="1163319"/>
                  </a:lnTo>
                  <a:lnTo>
                    <a:pt x="972314" y="1156969"/>
                  </a:lnTo>
                  <a:close/>
                </a:path>
                <a:path w="2550795" h="2735579">
                  <a:moveTo>
                    <a:pt x="978661" y="1163319"/>
                  </a:moveTo>
                  <a:lnTo>
                    <a:pt x="944880" y="1163319"/>
                  </a:lnTo>
                  <a:lnTo>
                    <a:pt x="976630" y="1195069"/>
                  </a:lnTo>
                  <a:lnTo>
                    <a:pt x="1010398" y="1195069"/>
                  </a:lnTo>
                  <a:lnTo>
                    <a:pt x="978661" y="1163319"/>
                  </a:lnTo>
                  <a:close/>
                </a:path>
                <a:path w="2550795" h="2735579">
                  <a:moveTo>
                    <a:pt x="1010398" y="1195069"/>
                  </a:moveTo>
                  <a:lnTo>
                    <a:pt x="976630" y="1195069"/>
                  </a:lnTo>
                  <a:lnTo>
                    <a:pt x="986790" y="1205229"/>
                  </a:lnTo>
                  <a:lnTo>
                    <a:pt x="1020553" y="1205229"/>
                  </a:lnTo>
                  <a:lnTo>
                    <a:pt x="1010398" y="1195069"/>
                  </a:lnTo>
                  <a:close/>
                </a:path>
                <a:path w="2550795" h="2735579">
                  <a:moveTo>
                    <a:pt x="1020553" y="1205229"/>
                  </a:moveTo>
                  <a:lnTo>
                    <a:pt x="986790" y="1205229"/>
                  </a:lnTo>
                  <a:lnTo>
                    <a:pt x="1008380" y="1226819"/>
                  </a:lnTo>
                  <a:lnTo>
                    <a:pt x="1042134" y="1226819"/>
                  </a:lnTo>
                  <a:lnTo>
                    <a:pt x="1020553" y="1205229"/>
                  </a:lnTo>
                  <a:close/>
                </a:path>
                <a:path w="2550795" h="2735579">
                  <a:moveTo>
                    <a:pt x="1042134" y="1226819"/>
                  </a:moveTo>
                  <a:lnTo>
                    <a:pt x="1008380" y="1226819"/>
                  </a:lnTo>
                  <a:lnTo>
                    <a:pt x="1018540" y="1236979"/>
                  </a:lnTo>
                  <a:lnTo>
                    <a:pt x="1052290" y="1236979"/>
                  </a:lnTo>
                  <a:lnTo>
                    <a:pt x="1042134" y="1226819"/>
                  </a:lnTo>
                  <a:close/>
                </a:path>
                <a:path w="2550795" h="2735579">
                  <a:moveTo>
                    <a:pt x="1052290" y="1236979"/>
                  </a:moveTo>
                  <a:lnTo>
                    <a:pt x="1018540" y="1236979"/>
                  </a:lnTo>
                  <a:lnTo>
                    <a:pt x="1024890" y="1243329"/>
                  </a:lnTo>
                  <a:lnTo>
                    <a:pt x="1058637" y="1243329"/>
                  </a:lnTo>
                  <a:lnTo>
                    <a:pt x="1052290" y="1236979"/>
                  </a:lnTo>
                  <a:close/>
                </a:path>
                <a:path w="2550795" h="2735579">
                  <a:moveTo>
                    <a:pt x="1058637" y="1243329"/>
                  </a:moveTo>
                  <a:lnTo>
                    <a:pt x="1024890" y="1243329"/>
                  </a:lnTo>
                  <a:lnTo>
                    <a:pt x="1031240" y="1249679"/>
                  </a:lnTo>
                  <a:lnTo>
                    <a:pt x="1064984" y="1249679"/>
                  </a:lnTo>
                  <a:lnTo>
                    <a:pt x="1058637" y="1243329"/>
                  </a:lnTo>
                  <a:close/>
                </a:path>
                <a:path w="2550795" h="2735579">
                  <a:moveTo>
                    <a:pt x="1064984" y="1249679"/>
                  </a:moveTo>
                  <a:lnTo>
                    <a:pt x="1031240" y="1249679"/>
                  </a:lnTo>
                  <a:lnTo>
                    <a:pt x="1043940" y="1262379"/>
                  </a:lnTo>
                  <a:lnTo>
                    <a:pt x="1077679" y="1262379"/>
                  </a:lnTo>
                  <a:lnTo>
                    <a:pt x="1064984" y="1249679"/>
                  </a:lnTo>
                  <a:close/>
                </a:path>
                <a:path w="2550795" h="2735579">
                  <a:moveTo>
                    <a:pt x="1077679" y="1262379"/>
                  </a:moveTo>
                  <a:lnTo>
                    <a:pt x="1043940" y="1262379"/>
                  </a:lnTo>
                  <a:lnTo>
                    <a:pt x="1046480" y="1264919"/>
                  </a:lnTo>
                  <a:lnTo>
                    <a:pt x="1080218" y="1264919"/>
                  </a:lnTo>
                  <a:lnTo>
                    <a:pt x="1077679" y="1262379"/>
                  </a:lnTo>
                  <a:close/>
                </a:path>
                <a:path w="2550795" h="2735579">
                  <a:moveTo>
                    <a:pt x="1080218" y="1264919"/>
                  </a:moveTo>
                  <a:lnTo>
                    <a:pt x="1046480" y="1264919"/>
                  </a:lnTo>
                  <a:lnTo>
                    <a:pt x="1059180" y="1277619"/>
                  </a:lnTo>
                  <a:lnTo>
                    <a:pt x="1092912" y="1277619"/>
                  </a:lnTo>
                  <a:lnTo>
                    <a:pt x="1080218" y="1264919"/>
                  </a:lnTo>
                  <a:close/>
                </a:path>
                <a:path w="2550795" h="2735579">
                  <a:moveTo>
                    <a:pt x="1092912" y="1277619"/>
                  </a:moveTo>
                  <a:lnTo>
                    <a:pt x="1059180" y="1277619"/>
                  </a:lnTo>
                  <a:lnTo>
                    <a:pt x="1075690" y="1294129"/>
                  </a:lnTo>
                  <a:lnTo>
                    <a:pt x="1109415" y="1294129"/>
                  </a:lnTo>
                  <a:lnTo>
                    <a:pt x="1092912" y="1277619"/>
                  </a:lnTo>
                  <a:close/>
                </a:path>
                <a:path w="2550795" h="2735579">
                  <a:moveTo>
                    <a:pt x="1109415" y="1294129"/>
                  </a:moveTo>
                  <a:lnTo>
                    <a:pt x="1075690" y="1294129"/>
                  </a:lnTo>
                  <a:lnTo>
                    <a:pt x="1082040" y="1300479"/>
                  </a:lnTo>
                  <a:lnTo>
                    <a:pt x="1115762" y="1300479"/>
                  </a:lnTo>
                  <a:lnTo>
                    <a:pt x="1109415" y="1294129"/>
                  </a:lnTo>
                  <a:close/>
                </a:path>
                <a:path w="2550795" h="2735579">
                  <a:moveTo>
                    <a:pt x="1115762" y="1300479"/>
                  </a:moveTo>
                  <a:lnTo>
                    <a:pt x="1082040" y="1300479"/>
                  </a:lnTo>
                  <a:lnTo>
                    <a:pt x="1084580" y="1303019"/>
                  </a:lnTo>
                  <a:lnTo>
                    <a:pt x="1118301" y="1303019"/>
                  </a:lnTo>
                  <a:lnTo>
                    <a:pt x="1115762" y="1300479"/>
                  </a:lnTo>
                  <a:close/>
                </a:path>
                <a:path w="2550795" h="2735579">
                  <a:moveTo>
                    <a:pt x="1118301" y="1303019"/>
                  </a:moveTo>
                  <a:lnTo>
                    <a:pt x="1084580" y="1303019"/>
                  </a:lnTo>
                  <a:lnTo>
                    <a:pt x="1094740" y="1313179"/>
                  </a:lnTo>
                  <a:lnTo>
                    <a:pt x="1128457" y="1313179"/>
                  </a:lnTo>
                  <a:lnTo>
                    <a:pt x="1118301" y="1303019"/>
                  </a:lnTo>
                  <a:close/>
                </a:path>
                <a:path w="2550795" h="2735579">
                  <a:moveTo>
                    <a:pt x="1128457" y="1313179"/>
                  </a:moveTo>
                  <a:lnTo>
                    <a:pt x="1094740" y="1313179"/>
                  </a:lnTo>
                  <a:lnTo>
                    <a:pt x="1101090" y="1319529"/>
                  </a:lnTo>
                  <a:lnTo>
                    <a:pt x="1134804" y="1319529"/>
                  </a:lnTo>
                  <a:lnTo>
                    <a:pt x="1128457" y="1313179"/>
                  </a:lnTo>
                  <a:close/>
                </a:path>
                <a:path w="2550795" h="2735579">
                  <a:moveTo>
                    <a:pt x="1134804" y="1319529"/>
                  </a:moveTo>
                  <a:lnTo>
                    <a:pt x="1101090" y="1319529"/>
                  </a:lnTo>
                  <a:lnTo>
                    <a:pt x="1107440" y="1325879"/>
                  </a:lnTo>
                  <a:lnTo>
                    <a:pt x="1141151" y="1325879"/>
                  </a:lnTo>
                  <a:lnTo>
                    <a:pt x="1134804" y="1319529"/>
                  </a:lnTo>
                  <a:close/>
                </a:path>
                <a:path w="2550795" h="2735579">
                  <a:moveTo>
                    <a:pt x="1141151" y="1325879"/>
                  </a:moveTo>
                  <a:lnTo>
                    <a:pt x="1107440" y="1325879"/>
                  </a:lnTo>
                  <a:lnTo>
                    <a:pt x="1113790" y="1332229"/>
                  </a:lnTo>
                  <a:lnTo>
                    <a:pt x="1147499" y="1332229"/>
                  </a:lnTo>
                  <a:lnTo>
                    <a:pt x="1141151" y="1325879"/>
                  </a:lnTo>
                  <a:close/>
                </a:path>
                <a:path w="2550795" h="2735579">
                  <a:moveTo>
                    <a:pt x="1147499" y="1332229"/>
                  </a:moveTo>
                  <a:lnTo>
                    <a:pt x="1113790" y="1332229"/>
                  </a:lnTo>
                  <a:lnTo>
                    <a:pt x="1116330" y="1334769"/>
                  </a:lnTo>
                  <a:lnTo>
                    <a:pt x="1150038" y="1334769"/>
                  </a:lnTo>
                  <a:lnTo>
                    <a:pt x="1147499" y="1332229"/>
                  </a:lnTo>
                  <a:close/>
                </a:path>
                <a:path w="2550795" h="2735579">
                  <a:moveTo>
                    <a:pt x="1150038" y="1334769"/>
                  </a:moveTo>
                  <a:lnTo>
                    <a:pt x="1116330" y="1334769"/>
                  </a:lnTo>
                  <a:lnTo>
                    <a:pt x="1122680" y="1341119"/>
                  </a:lnTo>
                  <a:lnTo>
                    <a:pt x="1156385" y="1341119"/>
                  </a:lnTo>
                  <a:lnTo>
                    <a:pt x="1150038" y="1334769"/>
                  </a:lnTo>
                  <a:close/>
                </a:path>
                <a:path w="2550795" h="2735579">
                  <a:moveTo>
                    <a:pt x="1156385" y="1341119"/>
                  </a:moveTo>
                  <a:lnTo>
                    <a:pt x="1122680" y="1341119"/>
                  </a:lnTo>
                  <a:lnTo>
                    <a:pt x="1126490" y="1344929"/>
                  </a:lnTo>
                  <a:lnTo>
                    <a:pt x="1160193" y="1344929"/>
                  </a:lnTo>
                  <a:lnTo>
                    <a:pt x="1156385" y="1341119"/>
                  </a:lnTo>
                  <a:close/>
                </a:path>
                <a:path w="2550795" h="2735579">
                  <a:moveTo>
                    <a:pt x="1160193" y="1344929"/>
                  </a:moveTo>
                  <a:lnTo>
                    <a:pt x="1126490" y="1344929"/>
                  </a:lnTo>
                  <a:lnTo>
                    <a:pt x="1132840" y="1351279"/>
                  </a:lnTo>
                  <a:lnTo>
                    <a:pt x="1166540" y="1351279"/>
                  </a:lnTo>
                  <a:lnTo>
                    <a:pt x="1160193" y="1344929"/>
                  </a:lnTo>
                  <a:close/>
                </a:path>
                <a:path w="2550795" h="2735579">
                  <a:moveTo>
                    <a:pt x="1166540" y="1351279"/>
                  </a:moveTo>
                  <a:lnTo>
                    <a:pt x="1132840" y="1351279"/>
                  </a:lnTo>
                  <a:lnTo>
                    <a:pt x="1141730" y="1360169"/>
                  </a:lnTo>
                  <a:lnTo>
                    <a:pt x="1175427" y="1360169"/>
                  </a:lnTo>
                  <a:lnTo>
                    <a:pt x="1166540" y="1351279"/>
                  </a:lnTo>
                  <a:close/>
                </a:path>
                <a:path w="2550795" h="2735579">
                  <a:moveTo>
                    <a:pt x="1175427" y="1360169"/>
                  </a:moveTo>
                  <a:lnTo>
                    <a:pt x="1141730" y="1360169"/>
                  </a:lnTo>
                  <a:lnTo>
                    <a:pt x="1148080" y="1366519"/>
                  </a:lnTo>
                  <a:lnTo>
                    <a:pt x="1181774" y="1366519"/>
                  </a:lnTo>
                  <a:lnTo>
                    <a:pt x="1175427" y="1360169"/>
                  </a:lnTo>
                  <a:close/>
                </a:path>
                <a:path w="2550795" h="2735579">
                  <a:moveTo>
                    <a:pt x="1181774" y="1366519"/>
                  </a:moveTo>
                  <a:lnTo>
                    <a:pt x="1148080" y="1366519"/>
                  </a:lnTo>
                  <a:lnTo>
                    <a:pt x="1158240" y="1376679"/>
                  </a:lnTo>
                  <a:lnTo>
                    <a:pt x="1191930" y="1376679"/>
                  </a:lnTo>
                  <a:lnTo>
                    <a:pt x="1181774" y="1366519"/>
                  </a:lnTo>
                  <a:close/>
                </a:path>
                <a:path w="2550795" h="2735579">
                  <a:moveTo>
                    <a:pt x="1191930" y="1376679"/>
                  </a:moveTo>
                  <a:lnTo>
                    <a:pt x="1158240" y="1376679"/>
                  </a:lnTo>
                  <a:lnTo>
                    <a:pt x="1164590" y="1383029"/>
                  </a:lnTo>
                  <a:lnTo>
                    <a:pt x="1198277" y="1383029"/>
                  </a:lnTo>
                  <a:lnTo>
                    <a:pt x="1191930" y="1376679"/>
                  </a:lnTo>
                  <a:close/>
                </a:path>
                <a:path w="2550795" h="2735579">
                  <a:moveTo>
                    <a:pt x="1198277" y="1383029"/>
                  </a:moveTo>
                  <a:lnTo>
                    <a:pt x="1164590" y="1383029"/>
                  </a:lnTo>
                  <a:lnTo>
                    <a:pt x="1173480" y="1391919"/>
                  </a:lnTo>
                  <a:lnTo>
                    <a:pt x="1207163" y="1391919"/>
                  </a:lnTo>
                  <a:lnTo>
                    <a:pt x="1198277" y="1383029"/>
                  </a:lnTo>
                  <a:close/>
                </a:path>
                <a:path w="2550795" h="2735579">
                  <a:moveTo>
                    <a:pt x="1207163" y="1391919"/>
                  </a:moveTo>
                  <a:lnTo>
                    <a:pt x="1173480" y="1391919"/>
                  </a:lnTo>
                  <a:lnTo>
                    <a:pt x="1179830" y="1398269"/>
                  </a:lnTo>
                  <a:lnTo>
                    <a:pt x="1213510" y="1398269"/>
                  </a:lnTo>
                  <a:lnTo>
                    <a:pt x="1207163" y="1391919"/>
                  </a:lnTo>
                  <a:close/>
                </a:path>
                <a:path w="2550795" h="2735579">
                  <a:moveTo>
                    <a:pt x="1213510" y="1398269"/>
                  </a:moveTo>
                  <a:lnTo>
                    <a:pt x="1179830" y="1398269"/>
                  </a:lnTo>
                  <a:lnTo>
                    <a:pt x="1186180" y="1404619"/>
                  </a:lnTo>
                  <a:lnTo>
                    <a:pt x="1219857" y="1404619"/>
                  </a:lnTo>
                  <a:lnTo>
                    <a:pt x="1213510" y="1398269"/>
                  </a:lnTo>
                  <a:close/>
                </a:path>
                <a:path w="2550795" h="2735579">
                  <a:moveTo>
                    <a:pt x="1219857" y="1404619"/>
                  </a:moveTo>
                  <a:lnTo>
                    <a:pt x="1186180" y="1404619"/>
                  </a:lnTo>
                  <a:lnTo>
                    <a:pt x="1189990" y="1408429"/>
                  </a:lnTo>
                  <a:lnTo>
                    <a:pt x="1223666" y="1408429"/>
                  </a:lnTo>
                  <a:lnTo>
                    <a:pt x="1219857" y="1404619"/>
                  </a:lnTo>
                  <a:close/>
                </a:path>
                <a:path w="2550795" h="2735579">
                  <a:moveTo>
                    <a:pt x="1223666" y="1408429"/>
                  </a:moveTo>
                  <a:lnTo>
                    <a:pt x="1189990" y="1408429"/>
                  </a:lnTo>
                  <a:lnTo>
                    <a:pt x="1196340" y="1414779"/>
                  </a:lnTo>
                  <a:lnTo>
                    <a:pt x="1230013" y="1414779"/>
                  </a:lnTo>
                  <a:lnTo>
                    <a:pt x="1223666" y="1408429"/>
                  </a:lnTo>
                  <a:close/>
                </a:path>
                <a:path w="2550795" h="2735579">
                  <a:moveTo>
                    <a:pt x="1230013" y="1414779"/>
                  </a:moveTo>
                  <a:lnTo>
                    <a:pt x="1196340" y="1414779"/>
                  </a:lnTo>
                  <a:lnTo>
                    <a:pt x="1198880" y="1417319"/>
                  </a:lnTo>
                  <a:lnTo>
                    <a:pt x="1232552" y="1417319"/>
                  </a:lnTo>
                  <a:lnTo>
                    <a:pt x="1230013" y="1414779"/>
                  </a:lnTo>
                  <a:close/>
                </a:path>
                <a:path w="2550795" h="2735579">
                  <a:moveTo>
                    <a:pt x="1232552" y="1417319"/>
                  </a:moveTo>
                  <a:lnTo>
                    <a:pt x="1198880" y="1417319"/>
                  </a:lnTo>
                  <a:lnTo>
                    <a:pt x="1202690" y="1421129"/>
                  </a:lnTo>
                  <a:lnTo>
                    <a:pt x="1236360" y="1421129"/>
                  </a:lnTo>
                  <a:lnTo>
                    <a:pt x="1232552" y="1417319"/>
                  </a:lnTo>
                  <a:close/>
                </a:path>
                <a:path w="2550795" h="2735579">
                  <a:moveTo>
                    <a:pt x="1236360" y="1421129"/>
                  </a:moveTo>
                  <a:lnTo>
                    <a:pt x="1202690" y="1421129"/>
                  </a:lnTo>
                  <a:lnTo>
                    <a:pt x="1228090" y="1446529"/>
                  </a:lnTo>
                  <a:lnTo>
                    <a:pt x="1261749" y="1446529"/>
                  </a:lnTo>
                  <a:lnTo>
                    <a:pt x="1236360" y="1421129"/>
                  </a:lnTo>
                  <a:close/>
                </a:path>
                <a:path w="2550795" h="2735579">
                  <a:moveTo>
                    <a:pt x="1261749" y="1446529"/>
                  </a:moveTo>
                  <a:lnTo>
                    <a:pt x="1228090" y="1446529"/>
                  </a:lnTo>
                  <a:lnTo>
                    <a:pt x="1259840" y="1478279"/>
                  </a:lnTo>
                  <a:lnTo>
                    <a:pt x="1293486" y="1478279"/>
                  </a:lnTo>
                  <a:lnTo>
                    <a:pt x="1261749" y="1446529"/>
                  </a:lnTo>
                  <a:close/>
                </a:path>
                <a:path w="2550795" h="2735579">
                  <a:moveTo>
                    <a:pt x="1293486" y="1478279"/>
                  </a:moveTo>
                  <a:lnTo>
                    <a:pt x="1259840" y="1478279"/>
                  </a:lnTo>
                  <a:lnTo>
                    <a:pt x="1304290" y="1522729"/>
                  </a:lnTo>
                  <a:lnTo>
                    <a:pt x="1337917" y="1522729"/>
                  </a:lnTo>
                  <a:lnTo>
                    <a:pt x="1293486" y="1478279"/>
                  </a:lnTo>
                  <a:close/>
                </a:path>
                <a:path w="2550795" h="2735579">
                  <a:moveTo>
                    <a:pt x="1337917" y="1522729"/>
                  </a:moveTo>
                  <a:lnTo>
                    <a:pt x="1304290" y="1522729"/>
                  </a:lnTo>
                  <a:lnTo>
                    <a:pt x="1338580" y="1557019"/>
                  </a:lnTo>
                  <a:lnTo>
                    <a:pt x="1372192" y="1557019"/>
                  </a:lnTo>
                  <a:lnTo>
                    <a:pt x="1337917" y="1522729"/>
                  </a:lnTo>
                  <a:close/>
                </a:path>
                <a:path w="2550795" h="2735579">
                  <a:moveTo>
                    <a:pt x="1372192" y="1557019"/>
                  </a:moveTo>
                  <a:lnTo>
                    <a:pt x="1338580" y="1557019"/>
                  </a:lnTo>
                  <a:lnTo>
                    <a:pt x="1348740" y="1567179"/>
                  </a:lnTo>
                  <a:lnTo>
                    <a:pt x="1382347" y="1567179"/>
                  </a:lnTo>
                  <a:lnTo>
                    <a:pt x="1372192" y="1557019"/>
                  </a:lnTo>
                  <a:close/>
                </a:path>
                <a:path w="2550795" h="2735579">
                  <a:moveTo>
                    <a:pt x="1382347" y="1567179"/>
                  </a:moveTo>
                  <a:lnTo>
                    <a:pt x="1348740" y="1567179"/>
                  </a:lnTo>
                  <a:lnTo>
                    <a:pt x="1383030" y="1601469"/>
                  </a:lnTo>
                  <a:lnTo>
                    <a:pt x="1416623" y="1601469"/>
                  </a:lnTo>
                  <a:lnTo>
                    <a:pt x="1382347" y="1567179"/>
                  </a:lnTo>
                  <a:close/>
                </a:path>
                <a:path w="2550795" h="2735579">
                  <a:moveTo>
                    <a:pt x="1416623" y="1601469"/>
                  </a:moveTo>
                  <a:lnTo>
                    <a:pt x="1383030" y="1601469"/>
                  </a:lnTo>
                  <a:lnTo>
                    <a:pt x="1408430" y="1626869"/>
                  </a:lnTo>
                  <a:lnTo>
                    <a:pt x="1442012" y="1626869"/>
                  </a:lnTo>
                  <a:lnTo>
                    <a:pt x="1416623" y="1601469"/>
                  </a:lnTo>
                  <a:close/>
                </a:path>
                <a:path w="2550795" h="2735579">
                  <a:moveTo>
                    <a:pt x="1442012" y="1626869"/>
                  </a:moveTo>
                  <a:lnTo>
                    <a:pt x="1408430" y="1626869"/>
                  </a:lnTo>
                  <a:lnTo>
                    <a:pt x="1418590" y="1637029"/>
                  </a:lnTo>
                  <a:lnTo>
                    <a:pt x="1452167" y="1637029"/>
                  </a:lnTo>
                  <a:lnTo>
                    <a:pt x="1442012" y="1626869"/>
                  </a:lnTo>
                  <a:close/>
                </a:path>
                <a:path w="2550795" h="2735579">
                  <a:moveTo>
                    <a:pt x="1452167" y="1637029"/>
                  </a:moveTo>
                  <a:lnTo>
                    <a:pt x="1418590" y="1637029"/>
                  </a:lnTo>
                  <a:lnTo>
                    <a:pt x="1577340" y="1795779"/>
                  </a:lnTo>
                  <a:lnTo>
                    <a:pt x="1610849" y="1795779"/>
                  </a:lnTo>
                  <a:lnTo>
                    <a:pt x="1452167" y="1637029"/>
                  </a:lnTo>
                  <a:close/>
                </a:path>
                <a:path w="2550795" h="2735579">
                  <a:moveTo>
                    <a:pt x="1610849" y="1795779"/>
                  </a:moveTo>
                  <a:lnTo>
                    <a:pt x="1577340" y="1795779"/>
                  </a:lnTo>
                  <a:lnTo>
                    <a:pt x="1621790" y="1840229"/>
                  </a:lnTo>
                  <a:lnTo>
                    <a:pt x="1655280" y="1840229"/>
                  </a:lnTo>
                  <a:lnTo>
                    <a:pt x="1610849" y="1795779"/>
                  </a:lnTo>
                  <a:close/>
                </a:path>
                <a:path w="2550795" h="2735579">
                  <a:moveTo>
                    <a:pt x="1655280" y="1840229"/>
                  </a:moveTo>
                  <a:lnTo>
                    <a:pt x="1621790" y="1840229"/>
                  </a:lnTo>
                  <a:lnTo>
                    <a:pt x="1634490" y="1852929"/>
                  </a:lnTo>
                  <a:lnTo>
                    <a:pt x="1667974" y="1852929"/>
                  </a:lnTo>
                  <a:lnTo>
                    <a:pt x="1655280" y="1840229"/>
                  </a:lnTo>
                  <a:close/>
                </a:path>
                <a:path w="2550795" h="2735579">
                  <a:moveTo>
                    <a:pt x="1667974" y="1852929"/>
                  </a:moveTo>
                  <a:lnTo>
                    <a:pt x="1634490" y="1852929"/>
                  </a:lnTo>
                  <a:lnTo>
                    <a:pt x="1640840" y="1859279"/>
                  </a:lnTo>
                  <a:lnTo>
                    <a:pt x="1674322" y="1859279"/>
                  </a:lnTo>
                  <a:lnTo>
                    <a:pt x="1667974" y="1852929"/>
                  </a:lnTo>
                  <a:close/>
                </a:path>
                <a:path w="2550795" h="2735579">
                  <a:moveTo>
                    <a:pt x="1674322" y="1859279"/>
                  </a:moveTo>
                  <a:lnTo>
                    <a:pt x="1640840" y="1859279"/>
                  </a:lnTo>
                  <a:lnTo>
                    <a:pt x="1659890" y="1878329"/>
                  </a:lnTo>
                  <a:lnTo>
                    <a:pt x="1693363" y="1878329"/>
                  </a:lnTo>
                  <a:lnTo>
                    <a:pt x="1674322" y="1859279"/>
                  </a:lnTo>
                  <a:close/>
                </a:path>
                <a:path w="2550795" h="2735579">
                  <a:moveTo>
                    <a:pt x="1693363" y="1878329"/>
                  </a:moveTo>
                  <a:lnTo>
                    <a:pt x="1659890" y="1878329"/>
                  </a:lnTo>
                  <a:lnTo>
                    <a:pt x="1666240" y="1884679"/>
                  </a:lnTo>
                  <a:lnTo>
                    <a:pt x="1699711" y="1884679"/>
                  </a:lnTo>
                  <a:lnTo>
                    <a:pt x="1693363" y="1878329"/>
                  </a:lnTo>
                  <a:close/>
                </a:path>
                <a:path w="2550795" h="2735579">
                  <a:moveTo>
                    <a:pt x="1699711" y="1884679"/>
                  </a:moveTo>
                  <a:lnTo>
                    <a:pt x="1666240" y="1884679"/>
                  </a:lnTo>
                  <a:lnTo>
                    <a:pt x="1687830" y="1906269"/>
                  </a:lnTo>
                  <a:lnTo>
                    <a:pt x="1721291" y="1906269"/>
                  </a:lnTo>
                  <a:lnTo>
                    <a:pt x="1699711" y="1884679"/>
                  </a:lnTo>
                  <a:close/>
                </a:path>
                <a:path w="2550795" h="2735579">
                  <a:moveTo>
                    <a:pt x="1721291" y="1906269"/>
                  </a:moveTo>
                  <a:lnTo>
                    <a:pt x="1687830" y="1906269"/>
                  </a:lnTo>
                  <a:lnTo>
                    <a:pt x="1706880" y="1925319"/>
                  </a:lnTo>
                  <a:lnTo>
                    <a:pt x="1740333" y="1925319"/>
                  </a:lnTo>
                  <a:lnTo>
                    <a:pt x="1721291" y="1906269"/>
                  </a:lnTo>
                  <a:close/>
                </a:path>
                <a:path w="2550795" h="2735579">
                  <a:moveTo>
                    <a:pt x="2350940" y="2536189"/>
                  </a:moveTo>
                  <a:lnTo>
                    <a:pt x="2317750" y="2536189"/>
                  </a:lnTo>
                  <a:lnTo>
                    <a:pt x="2517140" y="2735579"/>
                  </a:lnTo>
                  <a:lnTo>
                    <a:pt x="2550244" y="2735579"/>
                  </a:lnTo>
                  <a:lnTo>
                    <a:pt x="2350940" y="2536189"/>
                  </a:lnTo>
                  <a:close/>
                </a:path>
                <a:path w="2550795" h="2735579">
                  <a:moveTo>
                    <a:pt x="2348401" y="2533649"/>
                  </a:moveTo>
                  <a:lnTo>
                    <a:pt x="2315210" y="2533649"/>
                  </a:lnTo>
                  <a:lnTo>
                    <a:pt x="2316480" y="2534919"/>
                  </a:lnTo>
                  <a:lnTo>
                    <a:pt x="2349671" y="2534919"/>
                  </a:lnTo>
                  <a:lnTo>
                    <a:pt x="2348401" y="2533649"/>
                  </a:lnTo>
                  <a:close/>
                </a:path>
                <a:path w="2550795" h="2735579">
                  <a:moveTo>
                    <a:pt x="2344593" y="2529839"/>
                  </a:moveTo>
                  <a:lnTo>
                    <a:pt x="2311400" y="2529839"/>
                  </a:lnTo>
                  <a:lnTo>
                    <a:pt x="2313940" y="2532379"/>
                  </a:lnTo>
                  <a:lnTo>
                    <a:pt x="2347132" y="2532379"/>
                  </a:lnTo>
                  <a:lnTo>
                    <a:pt x="2344593" y="2529839"/>
                  </a:lnTo>
                  <a:close/>
                </a:path>
                <a:path w="2550795" h="2735579">
                  <a:moveTo>
                    <a:pt x="2342054" y="2527299"/>
                  </a:moveTo>
                  <a:lnTo>
                    <a:pt x="2308860" y="2527299"/>
                  </a:lnTo>
                  <a:lnTo>
                    <a:pt x="2310130" y="2528569"/>
                  </a:lnTo>
                  <a:lnTo>
                    <a:pt x="2343323" y="2528569"/>
                  </a:lnTo>
                  <a:lnTo>
                    <a:pt x="2342054" y="2527299"/>
                  </a:lnTo>
                  <a:close/>
                </a:path>
                <a:path w="2550795" h="2735579">
                  <a:moveTo>
                    <a:pt x="2338246" y="2523489"/>
                  </a:moveTo>
                  <a:lnTo>
                    <a:pt x="2305050" y="2523489"/>
                  </a:lnTo>
                  <a:lnTo>
                    <a:pt x="2307590" y="2526029"/>
                  </a:lnTo>
                  <a:lnTo>
                    <a:pt x="2340785" y="2526029"/>
                  </a:lnTo>
                  <a:lnTo>
                    <a:pt x="2338246" y="2523489"/>
                  </a:lnTo>
                  <a:close/>
                </a:path>
                <a:path w="2550795" h="2735579">
                  <a:moveTo>
                    <a:pt x="2335707" y="2520949"/>
                  </a:moveTo>
                  <a:lnTo>
                    <a:pt x="2302510" y="2520949"/>
                  </a:lnTo>
                  <a:lnTo>
                    <a:pt x="2303780" y="2522219"/>
                  </a:lnTo>
                  <a:lnTo>
                    <a:pt x="2336976" y="2522219"/>
                  </a:lnTo>
                  <a:lnTo>
                    <a:pt x="2335707" y="2520949"/>
                  </a:lnTo>
                  <a:close/>
                </a:path>
                <a:path w="2550795" h="2735579">
                  <a:moveTo>
                    <a:pt x="2331898" y="2517139"/>
                  </a:moveTo>
                  <a:lnTo>
                    <a:pt x="2298700" y="2517139"/>
                  </a:lnTo>
                  <a:lnTo>
                    <a:pt x="2301240" y="2519679"/>
                  </a:lnTo>
                  <a:lnTo>
                    <a:pt x="2334437" y="2519679"/>
                  </a:lnTo>
                  <a:lnTo>
                    <a:pt x="2331898" y="2517139"/>
                  </a:lnTo>
                  <a:close/>
                </a:path>
                <a:path w="2550795" h="2735579">
                  <a:moveTo>
                    <a:pt x="2329359" y="2514599"/>
                  </a:moveTo>
                  <a:lnTo>
                    <a:pt x="2296160" y="2514599"/>
                  </a:lnTo>
                  <a:lnTo>
                    <a:pt x="2297430" y="2515869"/>
                  </a:lnTo>
                  <a:lnTo>
                    <a:pt x="2330629" y="2515869"/>
                  </a:lnTo>
                  <a:lnTo>
                    <a:pt x="2329359" y="2514599"/>
                  </a:lnTo>
                  <a:close/>
                </a:path>
                <a:path w="2550795" h="2735579">
                  <a:moveTo>
                    <a:pt x="2325551" y="2510789"/>
                  </a:moveTo>
                  <a:lnTo>
                    <a:pt x="2292350" y="2510789"/>
                  </a:lnTo>
                  <a:lnTo>
                    <a:pt x="2294890" y="2513329"/>
                  </a:lnTo>
                  <a:lnTo>
                    <a:pt x="2328090" y="2513329"/>
                  </a:lnTo>
                  <a:lnTo>
                    <a:pt x="2325551" y="2510789"/>
                  </a:lnTo>
                  <a:close/>
                </a:path>
                <a:path w="2550795" h="2735579">
                  <a:moveTo>
                    <a:pt x="2323012" y="2508249"/>
                  </a:moveTo>
                  <a:lnTo>
                    <a:pt x="2289810" y="2508249"/>
                  </a:lnTo>
                  <a:lnTo>
                    <a:pt x="2291080" y="2509519"/>
                  </a:lnTo>
                  <a:lnTo>
                    <a:pt x="2324282" y="2509519"/>
                  </a:lnTo>
                  <a:lnTo>
                    <a:pt x="2323012" y="2508249"/>
                  </a:lnTo>
                  <a:close/>
                </a:path>
                <a:path w="2550795" h="2735579">
                  <a:moveTo>
                    <a:pt x="2319204" y="2504439"/>
                  </a:moveTo>
                  <a:lnTo>
                    <a:pt x="2286000" y="2504439"/>
                  </a:lnTo>
                  <a:lnTo>
                    <a:pt x="2288540" y="2506979"/>
                  </a:lnTo>
                  <a:lnTo>
                    <a:pt x="2321743" y="2506979"/>
                  </a:lnTo>
                  <a:lnTo>
                    <a:pt x="2319204" y="2504439"/>
                  </a:lnTo>
                  <a:close/>
                </a:path>
                <a:path w="2550795" h="2735579">
                  <a:moveTo>
                    <a:pt x="2316665" y="2501899"/>
                  </a:moveTo>
                  <a:lnTo>
                    <a:pt x="2283460" y="2501899"/>
                  </a:lnTo>
                  <a:lnTo>
                    <a:pt x="2284730" y="2503169"/>
                  </a:lnTo>
                  <a:lnTo>
                    <a:pt x="2317934" y="2503169"/>
                  </a:lnTo>
                  <a:lnTo>
                    <a:pt x="2316665" y="2501899"/>
                  </a:lnTo>
                  <a:close/>
                </a:path>
                <a:path w="2550795" h="2735579">
                  <a:moveTo>
                    <a:pt x="2312857" y="2498089"/>
                  </a:moveTo>
                  <a:lnTo>
                    <a:pt x="2279650" y="2498089"/>
                  </a:lnTo>
                  <a:lnTo>
                    <a:pt x="2282190" y="2500629"/>
                  </a:lnTo>
                  <a:lnTo>
                    <a:pt x="2315395" y="2500629"/>
                  </a:lnTo>
                  <a:lnTo>
                    <a:pt x="2312857" y="2498089"/>
                  </a:lnTo>
                  <a:close/>
                </a:path>
                <a:path w="2550795" h="2735579">
                  <a:moveTo>
                    <a:pt x="2310318" y="2495549"/>
                  </a:moveTo>
                  <a:lnTo>
                    <a:pt x="2277110" y="2495549"/>
                  </a:lnTo>
                  <a:lnTo>
                    <a:pt x="2278380" y="2496819"/>
                  </a:lnTo>
                  <a:lnTo>
                    <a:pt x="2311587" y="2496819"/>
                  </a:lnTo>
                  <a:lnTo>
                    <a:pt x="2310318" y="2495549"/>
                  </a:lnTo>
                  <a:close/>
                </a:path>
                <a:path w="2550795" h="2735579">
                  <a:moveTo>
                    <a:pt x="2306509" y="2491739"/>
                  </a:moveTo>
                  <a:lnTo>
                    <a:pt x="2273300" y="2491739"/>
                  </a:lnTo>
                  <a:lnTo>
                    <a:pt x="2275840" y="2494279"/>
                  </a:lnTo>
                  <a:lnTo>
                    <a:pt x="2309048" y="2494279"/>
                  </a:lnTo>
                  <a:lnTo>
                    <a:pt x="2306509" y="2491739"/>
                  </a:lnTo>
                  <a:close/>
                </a:path>
                <a:path w="2550795" h="2735579">
                  <a:moveTo>
                    <a:pt x="2303970" y="2489199"/>
                  </a:moveTo>
                  <a:lnTo>
                    <a:pt x="2270760" y="2489199"/>
                  </a:lnTo>
                  <a:lnTo>
                    <a:pt x="2272030" y="2490469"/>
                  </a:lnTo>
                  <a:lnTo>
                    <a:pt x="2305240" y="2490469"/>
                  </a:lnTo>
                  <a:lnTo>
                    <a:pt x="2303970" y="2489199"/>
                  </a:lnTo>
                  <a:close/>
                </a:path>
                <a:path w="2550795" h="2735579">
                  <a:moveTo>
                    <a:pt x="2300162" y="2485389"/>
                  </a:moveTo>
                  <a:lnTo>
                    <a:pt x="2266950" y="2485389"/>
                  </a:lnTo>
                  <a:lnTo>
                    <a:pt x="2269490" y="2487929"/>
                  </a:lnTo>
                  <a:lnTo>
                    <a:pt x="2302701" y="2487929"/>
                  </a:lnTo>
                  <a:lnTo>
                    <a:pt x="2300162" y="2485389"/>
                  </a:lnTo>
                  <a:close/>
                </a:path>
                <a:path w="2550795" h="2735579">
                  <a:moveTo>
                    <a:pt x="2297623" y="2482849"/>
                  </a:moveTo>
                  <a:lnTo>
                    <a:pt x="2264410" y="2482849"/>
                  </a:lnTo>
                  <a:lnTo>
                    <a:pt x="2265680" y="2484119"/>
                  </a:lnTo>
                  <a:lnTo>
                    <a:pt x="2298893" y="2484119"/>
                  </a:lnTo>
                  <a:lnTo>
                    <a:pt x="2297623" y="2482849"/>
                  </a:lnTo>
                  <a:close/>
                </a:path>
                <a:path w="2550795" h="2735579">
                  <a:moveTo>
                    <a:pt x="2293815" y="2479039"/>
                  </a:moveTo>
                  <a:lnTo>
                    <a:pt x="2260600" y="2479039"/>
                  </a:lnTo>
                  <a:lnTo>
                    <a:pt x="2263140" y="2481579"/>
                  </a:lnTo>
                  <a:lnTo>
                    <a:pt x="2296354" y="2481579"/>
                  </a:lnTo>
                  <a:lnTo>
                    <a:pt x="2293815" y="2479039"/>
                  </a:lnTo>
                  <a:close/>
                </a:path>
                <a:path w="2550795" h="2735579">
                  <a:moveTo>
                    <a:pt x="2291276" y="2476499"/>
                  </a:moveTo>
                  <a:lnTo>
                    <a:pt x="2258060" y="2476499"/>
                  </a:lnTo>
                  <a:lnTo>
                    <a:pt x="2259330" y="2477769"/>
                  </a:lnTo>
                  <a:lnTo>
                    <a:pt x="2292545" y="2477769"/>
                  </a:lnTo>
                  <a:lnTo>
                    <a:pt x="2291276" y="2476499"/>
                  </a:lnTo>
                  <a:close/>
                </a:path>
                <a:path w="2550795" h="2735579">
                  <a:moveTo>
                    <a:pt x="2287467" y="2472689"/>
                  </a:moveTo>
                  <a:lnTo>
                    <a:pt x="2254250" y="2472689"/>
                  </a:lnTo>
                  <a:lnTo>
                    <a:pt x="2256790" y="2475229"/>
                  </a:lnTo>
                  <a:lnTo>
                    <a:pt x="2290006" y="2475229"/>
                  </a:lnTo>
                  <a:lnTo>
                    <a:pt x="2287467" y="2472689"/>
                  </a:lnTo>
                  <a:close/>
                </a:path>
                <a:path w="2550795" h="2735579">
                  <a:moveTo>
                    <a:pt x="2284929" y="2470149"/>
                  </a:moveTo>
                  <a:lnTo>
                    <a:pt x="2251710" y="2470149"/>
                  </a:lnTo>
                  <a:lnTo>
                    <a:pt x="2252980" y="2471419"/>
                  </a:lnTo>
                  <a:lnTo>
                    <a:pt x="2286198" y="2471419"/>
                  </a:lnTo>
                  <a:lnTo>
                    <a:pt x="2284929" y="2470149"/>
                  </a:lnTo>
                  <a:close/>
                </a:path>
                <a:path w="2550795" h="2735579">
                  <a:moveTo>
                    <a:pt x="2281120" y="2466339"/>
                  </a:moveTo>
                  <a:lnTo>
                    <a:pt x="2247900" y="2466339"/>
                  </a:lnTo>
                  <a:lnTo>
                    <a:pt x="2250440" y="2468879"/>
                  </a:lnTo>
                  <a:lnTo>
                    <a:pt x="2283659" y="2468879"/>
                  </a:lnTo>
                  <a:lnTo>
                    <a:pt x="2281120" y="2466339"/>
                  </a:lnTo>
                  <a:close/>
                </a:path>
                <a:path w="2550795" h="2735579">
                  <a:moveTo>
                    <a:pt x="2278581" y="2463799"/>
                  </a:moveTo>
                  <a:lnTo>
                    <a:pt x="2245360" y="2463799"/>
                  </a:lnTo>
                  <a:lnTo>
                    <a:pt x="2246630" y="2465069"/>
                  </a:lnTo>
                  <a:lnTo>
                    <a:pt x="2279851" y="2465069"/>
                  </a:lnTo>
                  <a:lnTo>
                    <a:pt x="2278581" y="2463799"/>
                  </a:lnTo>
                  <a:close/>
                </a:path>
                <a:path w="2550795" h="2735579">
                  <a:moveTo>
                    <a:pt x="2274773" y="2459989"/>
                  </a:moveTo>
                  <a:lnTo>
                    <a:pt x="2241550" y="2459989"/>
                  </a:lnTo>
                  <a:lnTo>
                    <a:pt x="2244090" y="2462529"/>
                  </a:lnTo>
                  <a:lnTo>
                    <a:pt x="2277312" y="2462529"/>
                  </a:lnTo>
                  <a:lnTo>
                    <a:pt x="2274773" y="2459989"/>
                  </a:lnTo>
                  <a:close/>
                </a:path>
                <a:path w="2550795" h="2735579">
                  <a:moveTo>
                    <a:pt x="2272234" y="2457449"/>
                  </a:moveTo>
                  <a:lnTo>
                    <a:pt x="2239010" y="2457449"/>
                  </a:lnTo>
                  <a:lnTo>
                    <a:pt x="2240280" y="2458719"/>
                  </a:lnTo>
                  <a:lnTo>
                    <a:pt x="2273504" y="2458719"/>
                  </a:lnTo>
                  <a:lnTo>
                    <a:pt x="2272234" y="2457449"/>
                  </a:lnTo>
                  <a:close/>
                </a:path>
                <a:path w="2550795" h="2735579">
                  <a:moveTo>
                    <a:pt x="2268426" y="2453639"/>
                  </a:moveTo>
                  <a:lnTo>
                    <a:pt x="2235200" y="2453639"/>
                  </a:lnTo>
                  <a:lnTo>
                    <a:pt x="2237740" y="2456179"/>
                  </a:lnTo>
                  <a:lnTo>
                    <a:pt x="2270965" y="2456179"/>
                  </a:lnTo>
                  <a:lnTo>
                    <a:pt x="2268426" y="2453639"/>
                  </a:lnTo>
                  <a:close/>
                </a:path>
                <a:path w="2550795" h="2735579">
                  <a:moveTo>
                    <a:pt x="2265887" y="2451099"/>
                  </a:moveTo>
                  <a:lnTo>
                    <a:pt x="2232660" y="2451099"/>
                  </a:lnTo>
                  <a:lnTo>
                    <a:pt x="2233930" y="2452369"/>
                  </a:lnTo>
                  <a:lnTo>
                    <a:pt x="2267156" y="2452369"/>
                  </a:lnTo>
                  <a:lnTo>
                    <a:pt x="2265887" y="2451099"/>
                  </a:lnTo>
                  <a:close/>
                </a:path>
                <a:path w="2550795" h="2735579">
                  <a:moveTo>
                    <a:pt x="2262078" y="2447289"/>
                  </a:moveTo>
                  <a:lnTo>
                    <a:pt x="2228850" y="2447289"/>
                  </a:lnTo>
                  <a:lnTo>
                    <a:pt x="2231390" y="2449829"/>
                  </a:lnTo>
                  <a:lnTo>
                    <a:pt x="2264617" y="2449829"/>
                  </a:lnTo>
                  <a:lnTo>
                    <a:pt x="2262078" y="2447289"/>
                  </a:lnTo>
                  <a:close/>
                </a:path>
                <a:path w="2550795" h="2735579">
                  <a:moveTo>
                    <a:pt x="2259540" y="2444749"/>
                  </a:moveTo>
                  <a:lnTo>
                    <a:pt x="2226310" y="2444749"/>
                  </a:lnTo>
                  <a:lnTo>
                    <a:pt x="2227580" y="2446019"/>
                  </a:lnTo>
                  <a:lnTo>
                    <a:pt x="2260809" y="2446019"/>
                  </a:lnTo>
                  <a:lnTo>
                    <a:pt x="2259540" y="2444749"/>
                  </a:lnTo>
                  <a:close/>
                </a:path>
                <a:path w="2550795" h="2735579">
                  <a:moveTo>
                    <a:pt x="2253192" y="2438399"/>
                  </a:moveTo>
                  <a:lnTo>
                    <a:pt x="2219960" y="2438399"/>
                  </a:lnTo>
                  <a:lnTo>
                    <a:pt x="2225040" y="2443479"/>
                  </a:lnTo>
                  <a:lnTo>
                    <a:pt x="2258270" y="2443479"/>
                  </a:lnTo>
                  <a:lnTo>
                    <a:pt x="2253192" y="2438399"/>
                  </a:lnTo>
                  <a:close/>
                </a:path>
                <a:path w="2550795" h="2735579">
                  <a:moveTo>
                    <a:pt x="2249384" y="2434589"/>
                  </a:moveTo>
                  <a:lnTo>
                    <a:pt x="2216150" y="2434589"/>
                  </a:lnTo>
                  <a:lnTo>
                    <a:pt x="2218690" y="2437129"/>
                  </a:lnTo>
                  <a:lnTo>
                    <a:pt x="2251923" y="2437129"/>
                  </a:lnTo>
                  <a:lnTo>
                    <a:pt x="2249384" y="2434589"/>
                  </a:lnTo>
                  <a:close/>
                </a:path>
                <a:path w="2550795" h="2735579">
                  <a:moveTo>
                    <a:pt x="2246845" y="2432049"/>
                  </a:moveTo>
                  <a:lnTo>
                    <a:pt x="2213610" y="2432049"/>
                  </a:lnTo>
                  <a:lnTo>
                    <a:pt x="2214880" y="2433319"/>
                  </a:lnTo>
                  <a:lnTo>
                    <a:pt x="2248114" y="2433319"/>
                  </a:lnTo>
                  <a:lnTo>
                    <a:pt x="2246845" y="2432049"/>
                  </a:lnTo>
                  <a:close/>
                </a:path>
                <a:path w="2550795" h="2735579">
                  <a:moveTo>
                    <a:pt x="2243037" y="2428239"/>
                  </a:moveTo>
                  <a:lnTo>
                    <a:pt x="2209800" y="2428239"/>
                  </a:lnTo>
                  <a:lnTo>
                    <a:pt x="2212340" y="2430779"/>
                  </a:lnTo>
                  <a:lnTo>
                    <a:pt x="2245576" y="2430779"/>
                  </a:lnTo>
                  <a:lnTo>
                    <a:pt x="2243037" y="2428239"/>
                  </a:lnTo>
                  <a:close/>
                </a:path>
                <a:path w="2550795" h="2735579">
                  <a:moveTo>
                    <a:pt x="2240498" y="2425699"/>
                  </a:moveTo>
                  <a:lnTo>
                    <a:pt x="2207260" y="2425699"/>
                  </a:lnTo>
                  <a:lnTo>
                    <a:pt x="2208530" y="2426969"/>
                  </a:lnTo>
                  <a:lnTo>
                    <a:pt x="2241767" y="2426969"/>
                  </a:lnTo>
                  <a:lnTo>
                    <a:pt x="2240498" y="2425699"/>
                  </a:lnTo>
                  <a:close/>
                </a:path>
                <a:path w="2550795" h="2735579">
                  <a:moveTo>
                    <a:pt x="2236689" y="2421889"/>
                  </a:moveTo>
                  <a:lnTo>
                    <a:pt x="2203450" y="2421889"/>
                  </a:lnTo>
                  <a:lnTo>
                    <a:pt x="2205990" y="2424429"/>
                  </a:lnTo>
                  <a:lnTo>
                    <a:pt x="2239228" y="2424429"/>
                  </a:lnTo>
                  <a:lnTo>
                    <a:pt x="2236689" y="2421889"/>
                  </a:lnTo>
                  <a:close/>
                </a:path>
                <a:path w="2550795" h="2735579">
                  <a:moveTo>
                    <a:pt x="2234150" y="2419349"/>
                  </a:moveTo>
                  <a:lnTo>
                    <a:pt x="2200910" y="2419349"/>
                  </a:lnTo>
                  <a:lnTo>
                    <a:pt x="2202180" y="2420619"/>
                  </a:lnTo>
                  <a:lnTo>
                    <a:pt x="2235420" y="2420619"/>
                  </a:lnTo>
                  <a:lnTo>
                    <a:pt x="2234150" y="2419349"/>
                  </a:lnTo>
                  <a:close/>
                </a:path>
                <a:path w="2550795" h="2735579">
                  <a:moveTo>
                    <a:pt x="2230342" y="2415539"/>
                  </a:moveTo>
                  <a:lnTo>
                    <a:pt x="2197100" y="2415539"/>
                  </a:lnTo>
                  <a:lnTo>
                    <a:pt x="2199640" y="2418079"/>
                  </a:lnTo>
                  <a:lnTo>
                    <a:pt x="2232881" y="2418079"/>
                  </a:lnTo>
                  <a:lnTo>
                    <a:pt x="2230342" y="2415539"/>
                  </a:lnTo>
                  <a:close/>
                </a:path>
                <a:path w="2550795" h="2735579">
                  <a:moveTo>
                    <a:pt x="2227803" y="2412999"/>
                  </a:moveTo>
                  <a:lnTo>
                    <a:pt x="2194560" y="2412999"/>
                  </a:lnTo>
                  <a:lnTo>
                    <a:pt x="2195830" y="2414269"/>
                  </a:lnTo>
                  <a:lnTo>
                    <a:pt x="2229073" y="2414269"/>
                  </a:lnTo>
                  <a:lnTo>
                    <a:pt x="2227803" y="2412999"/>
                  </a:lnTo>
                  <a:close/>
                </a:path>
                <a:path w="2550795" h="2735579">
                  <a:moveTo>
                    <a:pt x="2223995" y="2409189"/>
                  </a:moveTo>
                  <a:lnTo>
                    <a:pt x="2190750" y="2409189"/>
                  </a:lnTo>
                  <a:lnTo>
                    <a:pt x="2193290" y="2411729"/>
                  </a:lnTo>
                  <a:lnTo>
                    <a:pt x="2226534" y="2411729"/>
                  </a:lnTo>
                  <a:lnTo>
                    <a:pt x="2223995" y="2409189"/>
                  </a:lnTo>
                  <a:close/>
                </a:path>
                <a:path w="2550795" h="2735579">
                  <a:moveTo>
                    <a:pt x="2221456" y="2406649"/>
                  </a:moveTo>
                  <a:lnTo>
                    <a:pt x="2188210" y="2406649"/>
                  </a:lnTo>
                  <a:lnTo>
                    <a:pt x="2189480" y="2407919"/>
                  </a:lnTo>
                  <a:lnTo>
                    <a:pt x="2222725" y="2407919"/>
                  </a:lnTo>
                  <a:lnTo>
                    <a:pt x="2221456" y="2406649"/>
                  </a:lnTo>
                  <a:close/>
                </a:path>
                <a:path w="2550795" h="2735579">
                  <a:moveTo>
                    <a:pt x="2217648" y="2402839"/>
                  </a:moveTo>
                  <a:lnTo>
                    <a:pt x="2184400" y="2402839"/>
                  </a:lnTo>
                  <a:lnTo>
                    <a:pt x="2186940" y="2405379"/>
                  </a:lnTo>
                  <a:lnTo>
                    <a:pt x="2220186" y="2405379"/>
                  </a:lnTo>
                  <a:lnTo>
                    <a:pt x="2217648" y="2402839"/>
                  </a:lnTo>
                  <a:close/>
                </a:path>
                <a:path w="2550795" h="2735579">
                  <a:moveTo>
                    <a:pt x="2215109" y="2400299"/>
                  </a:moveTo>
                  <a:lnTo>
                    <a:pt x="2181860" y="2400299"/>
                  </a:lnTo>
                  <a:lnTo>
                    <a:pt x="2183130" y="2401569"/>
                  </a:lnTo>
                  <a:lnTo>
                    <a:pt x="2216378" y="2401569"/>
                  </a:lnTo>
                  <a:lnTo>
                    <a:pt x="2215109" y="2400299"/>
                  </a:lnTo>
                  <a:close/>
                </a:path>
                <a:path w="2550795" h="2735579">
                  <a:moveTo>
                    <a:pt x="2211300" y="2396489"/>
                  </a:moveTo>
                  <a:lnTo>
                    <a:pt x="2178050" y="2396489"/>
                  </a:lnTo>
                  <a:lnTo>
                    <a:pt x="2180590" y="2399029"/>
                  </a:lnTo>
                  <a:lnTo>
                    <a:pt x="2213839" y="2399029"/>
                  </a:lnTo>
                  <a:lnTo>
                    <a:pt x="2211300" y="2396489"/>
                  </a:lnTo>
                  <a:close/>
                </a:path>
                <a:path w="2550795" h="2735579">
                  <a:moveTo>
                    <a:pt x="2208761" y="2393949"/>
                  </a:moveTo>
                  <a:lnTo>
                    <a:pt x="2175510" y="2393949"/>
                  </a:lnTo>
                  <a:lnTo>
                    <a:pt x="2176780" y="2395219"/>
                  </a:lnTo>
                  <a:lnTo>
                    <a:pt x="2210031" y="2395219"/>
                  </a:lnTo>
                  <a:lnTo>
                    <a:pt x="2208761" y="2393949"/>
                  </a:lnTo>
                  <a:close/>
                </a:path>
                <a:path w="2550795" h="2735579">
                  <a:moveTo>
                    <a:pt x="2204953" y="2390139"/>
                  </a:moveTo>
                  <a:lnTo>
                    <a:pt x="2171700" y="2390139"/>
                  </a:lnTo>
                  <a:lnTo>
                    <a:pt x="2174240" y="2392679"/>
                  </a:lnTo>
                  <a:lnTo>
                    <a:pt x="2207492" y="2392679"/>
                  </a:lnTo>
                  <a:lnTo>
                    <a:pt x="2204953" y="2390139"/>
                  </a:lnTo>
                  <a:close/>
                </a:path>
                <a:path w="2550795" h="2735579">
                  <a:moveTo>
                    <a:pt x="2202414" y="2387599"/>
                  </a:moveTo>
                  <a:lnTo>
                    <a:pt x="2169160" y="2387599"/>
                  </a:lnTo>
                  <a:lnTo>
                    <a:pt x="2170430" y="2388869"/>
                  </a:lnTo>
                  <a:lnTo>
                    <a:pt x="2203684" y="2388869"/>
                  </a:lnTo>
                  <a:lnTo>
                    <a:pt x="2202414" y="2387599"/>
                  </a:lnTo>
                  <a:close/>
                </a:path>
                <a:path w="2550795" h="2735579">
                  <a:moveTo>
                    <a:pt x="2198606" y="2383789"/>
                  </a:moveTo>
                  <a:lnTo>
                    <a:pt x="2165350" y="2383789"/>
                  </a:lnTo>
                  <a:lnTo>
                    <a:pt x="2167890" y="2386329"/>
                  </a:lnTo>
                  <a:lnTo>
                    <a:pt x="2201145" y="2386329"/>
                  </a:lnTo>
                  <a:lnTo>
                    <a:pt x="2198606" y="2383789"/>
                  </a:lnTo>
                  <a:close/>
                </a:path>
                <a:path w="2550795" h="2735579">
                  <a:moveTo>
                    <a:pt x="2196067" y="2381249"/>
                  </a:moveTo>
                  <a:lnTo>
                    <a:pt x="2162810" y="2381249"/>
                  </a:lnTo>
                  <a:lnTo>
                    <a:pt x="2164080" y="2382519"/>
                  </a:lnTo>
                  <a:lnTo>
                    <a:pt x="2197336" y="2382519"/>
                  </a:lnTo>
                  <a:lnTo>
                    <a:pt x="2196067" y="2381249"/>
                  </a:lnTo>
                  <a:close/>
                </a:path>
                <a:path w="2550795" h="2735579">
                  <a:moveTo>
                    <a:pt x="2189720" y="2374899"/>
                  </a:moveTo>
                  <a:lnTo>
                    <a:pt x="2156460" y="2374899"/>
                  </a:lnTo>
                  <a:lnTo>
                    <a:pt x="2161540" y="2379979"/>
                  </a:lnTo>
                  <a:lnTo>
                    <a:pt x="2194797" y="2379979"/>
                  </a:lnTo>
                  <a:lnTo>
                    <a:pt x="2189720" y="2374899"/>
                  </a:lnTo>
                  <a:close/>
                </a:path>
                <a:path w="2550795" h="2735579">
                  <a:moveTo>
                    <a:pt x="2183372" y="2368549"/>
                  </a:moveTo>
                  <a:lnTo>
                    <a:pt x="2150110" y="2368549"/>
                  </a:lnTo>
                  <a:lnTo>
                    <a:pt x="2155190" y="2373629"/>
                  </a:lnTo>
                  <a:lnTo>
                    <a:pt x="2188450" y="2373629"/>
                  </a:lnTo>
                  <a:lnTo>
                    <a:pt x="2183372" y="2368549"/>
                  </a:lnTo>
                  <a:close/>
                </a:path>
                <a:path w="2550795" h="2735579">
                  <a:moveTo>
                    <a:pt x="2177025" y="2362199"/>
                  </a:moveTo>
                  <a:lnTo>
                    <a:pt x="2143760" y="2362199"/>
                  </a:lnTo>
                  <a:lnTo>
                    <a:pt x="2148840" y="2367279"/>
                  </a:lnTo>
                  <a:lnTo>
                    <a:pt x="2182103" y="2367279"/>
                  </a:lnTo>
                  <a:lnTo>
                    <a:pt x="2177025" y="2362199"/>
                  </a:lnTo>
                  <a:close/>
                </a:path>
                <a:path w="2550795" h="2735579">
                  <a:moveTo>
                    <a:pt x="2170678" y="2355849"/>
                  </a:moveTo>
                  <a:lnTo>
                    <a:pt x="2137410" y="2355849"/>
                  </a:lnTo>
                  <a:lnTo>
                    <a:pt x="2142490" y="2360929"/>
                  </a:lnTo>
                  <a:lnTo>
                    <a:pt x="2175756" y="2360929"/>
                  </a:lnTo>
                  <a:lnTo>
                    <a:pt x="2170678" y="2355849"/>
                  </a:lnTo>
                  <a:close/>
                </a:path>
                <a:path w="2550795" h="2735579">
                  <a:moveTo>
                    <a:pt x="2164331" y="2349499"/>
                  </a:moveTo>
                  <a:lnTo>
                    <a:pt x="2131060" y="2349499"/>
                  </a:lnTo>
                  <a:lnTo>
                    <a:pt x="2136140" y="2354579"/>
                  </a:lnTo>
                  <a:lnTo>
                    <a:pt x="2169408" y="2354579"/>
                  </a:lnTo>
                  <a:lnTo>
                    <a:pt x="2164331" y="2349499"/>
                  </a:lnTo>
                  <a:close/>
                </a:path>
                <a:path w="2550795" h="2735579">
                  <a:moveTo>
                    <a:pt x="2157983" y="2343149"/>
                  </a:moveTo>
                  <a:lnTo>
                    <a:pt x="2124710" y="2343149"/>
                  </a:lnTo>
                  <a:lnTo>
                    <a:pt x="2129790" y="2348229"/>
                  </a:lnTo>
                  <a:lnTo>
                    <a:pt x="2163061" y="2348229"/>
                  </a:lnTo>
                  <a:lnTo>
                    <a:pt x="2157983" y="2343149"/>
                  </a:lnTo>
                  <a:close/>
                </a:path>
                <a:path w="2550795" h="2735579">
                  <a:moveTo>
                    <a:pt x="2151636" y="2336799"/>
                  </a:moveTo>
                  <a:lnTo>
                    <a:pt x="2118360" y="2336799"/>
                  </a:lnTo>
                  <a:lnTo>
                    <a:pt x="2123440" y="2341879"/>
                  </a:lnTo>
                  <a:lnTo>
                    <a:pt x="2156714" y="2341879"/>
                  </a:lnTo>
                  <a:lnTo>
                    <a:pt x="2151636" y="2336799"/>
                  </a:lnTo>
                  <a:close/>
                </a:path>
                <a:path w="2550795" h="2735579">
                  <a:moveTo>
                    <a:pt x="2146558" y="2331719"/>
                  </a:moveTo>
                  <a:lnTo>
                    <a:pt x="2113280" y="2331719"/>
                  </a:lnTo>
                  <a:lnTo>
                    <a:pt x="2117090" y="2335529"/>
                  </a:lnTo>
                  <a:lnTo>
                    <a:pt x="2150367" y="2335529"/>
                  </a:lnTo>
                  <a:lnTo>
                    <a:pt x="2146558" y="2331719"/>
                  </a:lnTo>
                  <a:close/>
                </a:path>
                <a:path w="2550795" h="2735579">
                  <a:moveTo>
                    <a:pt x="2140211" y="2325369"/>
                  </a:moveTo>
                  <a:lnTo>
                    <a:pt x="2106930" y="2325369"/>
                  </a:lnTo>
                  <a:lnTo>
                    <a:pt x="2112010" y="2330449"/>
                  </a:lnTo>
                  <a:lnTo>
                    <a:pt x="2145289" y="2330449"/>
                  </a:lnTo>
                  <a:lnTo>
                    <a:pt x="2140211" y="2325369"/>
                  </a:lnTo>
                  <a:close/>
                </a:path>
                <a:path w="2550795" h="2735579">
                  <a:moveTo>
                    <a:pt x="2133864" y="2319019"/>
                  </a:moveTo>
                  <a:lnTo>
                    <a:pt x="2100580" y="2319019"/>
                  </a:lnTo>
                  <a:lnTo>
                    <a:pt x="2105660" y="2324099"/>
                  </a:lnTo>
                  <a:lnTo>
                    <a:pt x="2138941" y="2324099"/>
                  </a:lnTo>
                  <a:lnTo>
                    <a:pt x="2133864" y="2319019"/>
                  </a:lnTo>
                  <a:close/>
                </a:path>
                <a:path w="2550795" h="2735579">
                  <a:moveTo>
                    <a:pt x="2127516" y="2312669"/>
                  </a:moveTo>
                  <a:lnTo>
                    <a:pt x="2094230" y="2312669"/>
                  </a:lnTo>
                  <a:lnTo>
                    <a:pt x="2099310" y="2317749"/>
                  </a:lnTo>
                  <a:lnTo>
                    <a:pt x="2132594" y="2317749"/>
                  </a:lnTo>
                  <a:lnTo>
                    <a:pt x="2127516" y="2312669"/>
                  </a:lnTo>
                  <a:close/>
                </a:path>
                <a:path w="2550795" h="2735579">
                  <a:moveTo>
                    <a:pt x="2121169" y="2306319"/>
                  </a:moveTo>
                  <a:lnTo>
                    <a:pt x="2087880" y="2306319"/>
                  </a:lnTo>
                  <a:lnTo>
                    <a:pt x="2092960" y="2311399"/>
                  </a:lnTo>
                  <a:lnTo>
                    <a:pt x="2126247" y="2311399"/>
                  </a:lnTo>
                  <a:lnTo>
                    <a:pt x="2121169" y="2306319"/>
                  </a:lnTo>
                  <a:close/>
                </a:path>
                <a:path w="2550795" h="2735579">
                  <a:moveTo>
                    <a:pt x="2114822" y="2299969"/>
                  </a:moveTo>
                  <a:lnTo>
                    <a:pt x="2081530" y="2299969"/>
                  </a:lnTo>
                  <a:lnTo>
                    <a:pt x="2086610" y="2305049"/>
                  </a:lnTo>
                  <a:lnTo>
                    <a:pt x="2119900" y="2305049"/>
                  </a:lnTo>
                  <a:lnTo>
                    <a:pt x="2114822" y="2299969"/>
                  </a:lnTo>
                  <a:close/>
                </a:path>
                <a:path w="2550795" h="2735579">
                  <a:moveTo>
                    <a:pt x="2108475" y="2293619"/>
                  </a:moveTo>
                  <a:lnTo>
                    <a:pt x="2075180" y="2293619"/>
                  </a:lnTo>
                  <a:lnTo>
                    <a:pt x="2080260" y="2298699"/>
                  </a:lnTo>
                  <a:lnTo>
                    <a:pt x="2113552" y="2298699"/>
                  </a:lnTo>
                  <a:lnTo>
                    <a:pt x="2108475" y="2293619"/>
                  </a:lnTo>
                  <a:close/>
                </a:path>
                <a:path w="2550795" h="2735579">
                  <a:moveTo>
                    <a:pt x="2102127" y="2287269"/>
                  </a:moveTo>
                  <a:lnTo>
                    <a:pt x="2068830" y="2287269"/>
                  </a:lnTo>
                  <a:lnTo>
                    <a:pt x="2073910" y="2292349"/>
                  </a:lnTo>
                  <a:lnTo>
                    <a:pt x="2107205" y="2292349"/>
                  </a:lnTo>
                  <a:lnTo>
                    <a:pt x="2102127" y="2287269"/>
                  </a:lnTo>
                  <a:close/>
                </a:path>
                <a:path w="2550795" h="2735579">
                  <a:moveTo>
                    <a:pt x="2095780" y="2280919"/>
                  </a:moveTo>
                  <a:lnTo>
                    <a:pt x="2062480" y="2280919"/>
                  </a:lnTo>
                  <a:lnTo>
                    <a:pt x="2067560" y="2285999"/>
                  </a:lnTo>
                  <a:lnTo>
                    <a:pt x="2100858" y="2285999"/>
                  </a:lnTo>
                  <a:lnTo>
                    <a:pt x="2095780" y="2280919"/>
                  </a:lnTo>
                  <a:close/>
                </a:path>
                <a:path w="2550795" h="2735579">
                  <a:moveTo>
                    <a:pt x="2089433" y="2274569"/>
                  </a:moveTo>
                  <a:lnTo>
                    <a:pt x="2056130" y="2274569"/>
                  </a:lnTo>
                  <a:lnTo>
                    <a:pt x="2061210" y="2279649"/>
                  </a:lnTo>
                  <a:lnTo>
                    <a:pt x="2094511" y="2279649"/>
                  </a:lnTo>
                  <a:lnTo>
                    <a:pt x="2089433" y="2274569"/>
                  </a:lnTo>
                  <a:close/>
                </a:path>
                <a:path w="2550795" h="2735579">
                  <a:moveTo>
                    <a:pt x="2083086" y="2268219"/>
                  </a:moveTo>
                  <a:lnTo>
                    <a:pt x="2049780" y="2268219"/>
                  </a:lnTo>
                  <a:lnTo>
                    <a:pt x="2054860" y="2273299"/>
                  </a:lnTo>
                  <a:lnTo>
                    <a:pt x="2088163" y="2273299"/>
                  </a:lnTo>
                  <a:lnTo>
                    <a:pt x="2083086" y="2268219"/>
                  </a:lnTo>
                  <a:close/>
                </a:path>
                <a:path w="2550795" h="2735579">
                  <a:moveTo>
                    <a:pt x="2076738" y="2261869"/>
                  </a:moveTo>
                  <a:lnTo>
                    <a:pt x="2043430" y="2261869"/>
                  </a:lnTo>
                  <a:lnTo>
                    <a:pt x="2048510" y="2266949"/>
                  </a:lnTo>
                  <a:lnTo>
                    <a:pt x="2081816" y="2266949"/>
                  </a:lnTo>
                  <a:lnTo>
                    <a:pt x="2076738" y="2261869"/>
                  </a:lnTo>
                  <a:close/>
                </a:path>
                <a:path w="2550795" h="2735579">
                  <a:moveTo>
                    <a:pt x="2070391" y="2255519"/>
                  </a:moveTo>
                  <a:lnTo>
                    <a:pt x="2037080" y="2255519"/>
                  </a:lnTo>
                  <a:lnTo>
                    <a:pt x="2042160" y="2260599"/>
                  </a:lnTo>
                  <a:lnTo>
                    <a:pt x="2075469" y="2260599"/>
                  </a:lnTo>
                  <a:lnTo>
                    <a:pt x="2070391" y="2255519"/>
                  </a:lnTo>
                  <a:close/>
                </a:path>
                <a:path w="2550795" h="2735579">
                  <a:moveTo>
                    <a:pt x="2064044" y="2249169"/>
                  </a:moveTo>
                  <a:lnTo>
                    <a:pt x="2030730" y="2249169"/>
                  </a:lnTo>
                  <a:lnTo>
                    <a:pt x="2035810" y="2254249"/>
                  </a:lnTo>
                  <a:lnTo>
                    <a:pt x="2069122" y="2254249"/>
                  </a:lnTo>
                  <a:lnTo>
                    <a:pt x="2064044" y="2249169"/>
                  </a:lnTo>
                  <a:close/>
                </a:path>
                <a:path w="2550795" h="2735579">
                  <a:moveTo>
                    <a:pt x="2057696" y="2242819"/>
                  </a:moveTo>
                  <a:lnTo>
                    <a:pt x="2024380" y="2242819"/>
                  </a:lnTo>
                  <a:lnTo>
                    <a:pt x="2029460" y="2247899"/>
                  </a:lnTo>
                  <a:lnTo>
                    <a:pt x="2062774" y="2247899"/>
                  </a:lnTo>
                  <a:lnTo>
                    <a:pt x="2057696" y="2242819"/>
                  </a:lnTo>
                  <a:close/>
                </a:path>
                <a:path w="2550795" h="2735579">
                  <a:moveTo>
                    <a:pt x="2051349" y="2236469"/>
                  </a:moveTo>
                  <a:lnTo>
                    <a:pt x="2018030" y="2236469"/>
                  </a:lnTo>
                  <a:lnTo>
                    <a:pt x="2023110" y="2241549"/>
                  </a:lnTo>
                  <a:lnTo>
                    <a:pt x="2056427" y="2241549"/>
                  </a:lnTo>
                  <a:lnTo>
                    <a:pt x="2051349" y="2236469"/>
                  </a:lnTo>
                  <a:close/>
                </a:path>
                <a:path w="2550795" h="2735579">
                  <a:moveTo>
                    <a:pt x="2045002" y="2230119"/>
                  </a:moveTo>
                  <a:lnTo>
                    <a:pt x="2011680" y="2230119"/>
                  </a:lnTo>
                  <a:lnTo>
                    <a:pt x="2016760" y="2235199"/>
                  </a:lnTo>
                  <a:lnTo>
                    <a:pt x="2050080" y="2235199"/>
                  </a:lnTo>
                  <a:lnTo>
                    <a:pt x="2045002" y="2230119"/>
                  </a:lnTo>
                  <a:close/>
                </a:path>
                <a:path w="2550795" h="2735579">
                  <a:moveTo>
                    <a:pt x="2038655" y="2223769"/>
                  </a:moveTo>
                  <a:lnTo>
                    <a:pt x="2005330" y="2223769"/>
                  </a:lnTo>
                  <a:lnTo>
                    <a:pt x="2010410" y="2228849"/>
                  </a:lnTo>
                  <a:lnTo>
                    <a:pt x="2043733" y="2228849"/>
                  </a:lnTo>
                  <a:lnTo>
                    <a:pt x="2038655" y="2223769"/>
                  </a:lnTo>
                  <a:close/>
                </a:path>
                <a:path w="2550795" h="2735579">
                  <a:moveTo>
                    <a:pt x="2032307" y="2217419"/>
                  </a:moveTo>
                  <a:lnTo>
                    <a:pt x="1998980" y="2217419"/>
                  </a:lnTo>
                  <a:lnTo>
                    <a:pt x="2004060" y="2222499"/>
                  </a:lnTo>
                  <a:lnTo>
                    <a:pt x="2037385" y="2222499"/>
                  </a:lnTo>
                  <a:lnTo>
                    <a:pt x="2032307" y="2217419"/>
                  </a:lnTo>
                  <a:close/>
                </a:path>
                <a:path w="2550795" h="2735579">
                  <a:moveTo>
                    <a:pt x="2025960" y="2211069"/>
                  </a:moveTo>
                  <a:lnTo>
                    <a:pt x="1992630" y="2211069"/>
                  </a:lnTo>
                  <a:lnTo>
                    <a:pt x="1997710" y="2216149"/>
                  </a:lnTo>
                  <a:lnTo>
                    <a:pt x="2031038" y="2216149"/>
                  </a:lnTo>
                  <a:lnTo>
                    <a:pt x="2025960" y="2211069"/>
                  </a:lnTo>
                  <a:close/>
                </a:path>
                <a:path w="2550795" h="2735579">
                  <a:moveTo>
                    <a:pt x="2019613" y="2204719"/>
                  </a:moveTo>
                  <a:lnTo>
                    <a:pt x="1986280" y="2204719"/>
                  </a:lnTo>
                  <a:lnTo>
                    <a:pt x="1991360" y="2209799"/>
                  </a:lnTo>
                  <a:lnTo>
                    <a:pt x="2024691" y="2209799"/>
                  </a:lnTo>
                  <a:lnTo>
                    <a:pt x="2019613" y="2204719"/>
                  </a:lnTo>
                  <a:close/>
                </a:path>
                <a:path w="2550795" h="2735579">
                  <a:moveTo>
                    <a:pt x="2013266" y="2198369"/>
                  </a:moveTo>
                  <a:lnTo>
                    <a:pt x="1979930" y="2198369"/>
                  </a:lnTo>
                  <a:lnTo>
                    <a:pt x="1985010" y="2203449"/>
                  </a:lnTo>
                  <a:lnTo>
                    <a:pt x="2018343" y="2203449"/>
                  </a:lnTo>
                  <a:lnTo>
                    <a:pt x="2013266" y="2198369"/>
                  </a:lnTo>
                  <a:close/>
                </a:path>
                <a:path w="2550795" h="2735579">
                  <a:moveTo>
                    <a:pt x="2006918" y="2192019"/>
                  </a:moveTo>
                  <a:lnTo>
                    <a:pt x="1973580" y="2192019"/>
                  </a:lnTo>
                  <a:lnTo>
                    <a:pt x="1978660" y="2197099"/>
                  </a:lnTo>
                  <a:lnTo>
                    <a:pt x="2011996" y="2197099"/>
                  </a:lnTo>
                  <a:lnTo>
                    <a:pt x="2006918" y="2192019"/>
                  </a:lnTo>
                  <a:close/>
                </a:path>
                <a:path w="2550795" h="2735579">
                  <a:moveTo>
                    <a:pt x="2000571" y="2185669"/>
                  </a:moveTo>
                  <a:lnTo>
                    <a:pt x="1967230" y="2185669"/>
                  </a:lnTo>
                  <a:lnTo>
                    <a:pt x="1972310" y="2190749"/>
                  </a:lnTo>
                  <a:lnTo>
                    <a:pt x="2005649" y="2190749"/>
                  </a:lnTo>
                  <a:lnTo>
                    <a:pt x="2000571" y="2185669"/>
                  </a:lnTo>
                  <a:close/>
                </a:path>
                <a:path w="2550795" h="2735579">
                  <a:moveTo>
                    <a:pt x="1994224" y="2179319"/>
                  </a:moveTo>
                  <a:lnTo>
                    <a:pt x="1960880" y="2179319"/>
                  </a:lnTo>
                  <a:lnTo>
                    <a:pt x="1965960" y="2184399"/>
                  </a:lnTo>
                  <a:lnTo>
                    <a:pt x="1999302" y="2184399"/>
                  </a:lnTo>
                  <a:lnTo>
                    <a:pt x="1994224" y="2179319"/>
                  </a:lnTo>
                  <a:close/>
                </a:path>
                <a:path w="2550795" h="2735579">
                  <a:moveTo>
                    <a:pt x="1987877" y="2172969"/>
                  </a:moveTo>
                  <a:lnTo>
                    <a:pt x="1954530" y="2172969"/>
                  </a:lnTo>
                  <a:lnTo>
                    <a:pt x="1959610" y="2178049"/>
                  </a:lnTo>
                  <a:lnTo>
                    <a:pt x="1992954" y="2178049"/>
                  </a:lnTo>
                  <a:lnTo>
                    <a:pt x="1987877" y="2172969"/>
                  </a:lnTo>
                  <a:close/>
                </a:path>
                <a:path w="2550795" h="2735579">
                  <a:moveTo>
                    <a:pt x="1981529" y="2166619"/>
                  </a:moveTo>
                  <a:lnTo>
                    <a:pt x="1948180" y="2166619"/>
                  </a:lnTo>
                  <a:lnTo>
                    <a:pt x="1953260" y="2171699"/>
                  </a:lnTo>
                  <a:lnTo>
                    <a:pt x="1986607" y="2171699"/>
                  </a:lnTo>
                  <a:lnTo>
                    <a:pt x="1981529" y="2166619"/>
                  </a:lnTo>
                  <a:close/>
                </a:path>
                <a:path w="2550795" h="2735579">
                  <a:moveTo>
                    <a:pt x="1975182" y="2160269"/>
                  </a:moveTo>
                  <a:lnTo>
                    <a:pt x="1941830" y="2160269"/>
                  </a:lnTo>
                  <a:lnTo>
                    <a:pt x="1946910" y="2165349"/>
                  </a:lnTo>
                  <a:lnTo>
                    <a:pt x="1980260" y="2165349"/>
                  </a:lnTo>
                  <a:lnTo>
                    <a:pt x="1975182" y="2160269"/>
                  </a:lnTo>
                  <a:close/>
                </a:path>
                <a:path w="2550795" h="2735579">
                  <a:moveTo>
                    <a:pt x="1968835" y="2153919"/>
                  </a:moveTo>
                  <a:lnTo>
                    <a:pt x="1935480" y="2153919"/>
                  </a:lnTo>
                  <a:lnTo>
                    <a:pt x="1940560" y="2158999"/>
                  </a:lnTo>
                  <a:lnTo>
                    <a:pt x="1973913" y="2158999"/>
                  </a:lnTo>
                  <a:lnTo>
                    <a:pt x="1968835" y="2153919"/>
                  </a:lnTo>
                  <a:close/>
                </a:path>
                <a:path w="2550795" h="2735579">
                  <a:moveTo>
                    <a:pt x="1962488" y="2147569"/>
                  </a:moveTo>
                  <a:lnTo>
                    <a:pt x="1929130" y="2147569"/>
                  </a:lnTo>
                  <a:lnTo>
                    <a:pt x="1934210" y="2152649"/>
                  </a:lnTo>
                  <a:lnTo>
                    <a:pt x="1967565" y="2152649"/>
                  </a:lnTo>
                  <a:lnTo>
                    <a:pt x="1962488" y="2147569"/>
                  </a:lnTo>
                  <a:close/>
                </a:path>
                <a:path w="2550795" h="2735579">
                  <a:moveTo>
                    <a:pt x="1956140" y="2141219"/>
                  </a:moveTo>
                  <a:lnTo>
                    <a:pt x="1922780" y="2141219"/>
                  </a:lnTo>
                  <a:lnTo>
                    <a:pt x="1927860" y="2146299"/>
                  </a:lnTo>
                  <a:lnTo>
                    <a:pt x="1961218" y="2146299"/>
                  </a:lnTo>
                  <a:lnTo>
                    <a:pt x="1956140" y="2141219"/>
                  </a:lnTo>
                  <a:close/>
                </a:path>
                <a:path w="2550795" h="2735579">
                  <a:moveTo>
                    <a:pt x="1949793" y="2134869"/>
                  </a:moveTo>
                  <a:lnTo>
                    <a:pt x="1916430" y="2134869"/>
                  </a:lnTo>
                  <a:lnTo>
                    <a:pt x="1921510" y="2139949"/>
                  </a:lnTo>
                  <a:lnTo>
                    <a:pt x="1954871" y="2139949"/>
                  </a:lnTo>
                  <a:lnTo>
                    <a:pt x="1949793" y="2134869"/>
                  </a:lnTo>
                  <a:close/>
                </a:path>
                <a:path w="2550795" h="2735579">
                  <a:moveTo>
                    <a:pt x="1741603" y="1926589"/>
                  </a:moveTo>
                  <a:lnTo>
                    <a:pt x="1708150" y="1926589"/>
                  </a:lnTo>
                  <a:lnTo>
                    <a:pt x="1915160" y="2133599"/>
                  </a:lnTo>
                  <a:lnTo>
                    <a:pt x="1948524" y="2133599"/>
                  </a:lnTo>
                  <a:lnTo>
                    <a:pt x="1741603" y="1926589"/>
                  </a:lnTo>
                  <a:close/>
                </a:path>
              </a:pathLst>
            </a:custGeom>
            <a:solidFill>
              <a:srgbClr val="F0F0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0" y="4267200"/>
              <a:ext cx="2585720" cy="2585720"/>
            </a:xfrm>
            <a:custGeom>
              <a:avLst/>
              <a:gdLst/>
              <a:ahLst/>
              <a:cxnLst/>
              <a:rect l="l" t="t" r="r" b="b"/>
              <a:pathLst>
                <a:path w="2585720" h="2585720">
                  <a:moveTo>
                    <a:pt x="0" y="0"/>
                  </a:moveTo>
                  <a:lnTo>
                    <a:pt x="0" y="2539"/>
                  </a:lnTo>
                  <a:lnTo>
                    <a:pt x="2539" y="2539"/>
                  </a:lnTo>
                  <a:lnTo>
                    <a:pt x="0" y="0"/>
                  </a:lnTo>
                  <a:close/>
                </a:path>
                <a:path w="2585720" h="2585720">
                  <a:moveTo>
                    <a:pt x="2540" y="2540"/>
                  </a:moveTo>
                  <a:lnTo>
                    <a:pt x="0" y="2540"/>
                  </a:lnTo>
                  <a:lnTo>
                    <a:pt x="0" y="8889"/>
                  </a:lnTo>
                  <a:lnTo>
                    <a:pt x="8889" y="8889"/>
                  </a:lnTo>
                  <a:lnTo>
                    <a:pt x="2540" y="2540"/>
                  </a:lnTo>
                  <a:close/>
                </a:path>
                <a:path w="2585720" h="2585720">
                  <a:moveTo>
                    <a:pt x="8890" y="8890"/>
                  </a:moveTo>
                  <a:lnTo>
                    <a:pt x="0" y="8890"/>
                  </a:lnTo>
                  <a:lnTo>
                    <a:pt x="0" y="15239"/>
                  </a:lnTo>
                  <a:lnTo>
                    <a:pt x="15239" y="15239"/>
                  </a:lnTo>
                  <a:lnTo>
                    <a:pt x="8890" y="8890"/>
                  </a:lnTo>
                  <a:close/>
                </a:path>
                <a:path w="2585720" h="2585720">
                  <a:moveTo>
                    <a:pt x="15240" y="15240"/>
                  </a:moveTo>
                  <a:lnTo>
                    <a:pt x="0" y="15240"/>
                  </a:lnTo>
                  <a:lnTo>
                    <a:pt x="0" y="21589"/>
                  </a:lnTo>
                  <a:lnTo>
                    <a:pt x="21589" y="21589"/>
                  </a:lnTo>
                  <a:lnTo>
                    <a:pt x="15240" y="15240"/>
                  </a:lnTo>
                  <a:close/>
                </a:path>
                <a:path w="2585720" h="2585720">
                  <a:moveTo>
                    <a:pt x="21590" y="21590"/>
                  </a:moveTo>
                  <a:lnTo>
                    <a:pt x="0" y="21590"/>
                  </a:lnTo>
                  <a:lnTo>
                    <a:pt x="0" y="27939"/>
                  </a:lnTo>
                  <a:lnTo>
                    <a:pt x="27939" y="27939"/>
                  </a:lnTo>
                  <a:lnTo>
                    <a:pt x="21590" y="21590"/>
                  </a:lnTo>
                  <a:close/>
                </a:path>
                <a:path w="2585720" h="2585720">
                  <a:moveTo>
                    <a:pt x="27940" y="27940"/>
                  </a:moveTo>
                  <a:lnTo>
                    <a:pt x="0" y="27940"/>
                  </a:lnTo>
                  <a:lnTo>
                    <a:pt x="0" y="34289"/>
                  </a:lnTo>
                  <a:lnTo>
                    <a:pt x="34289" y="34289"/>
                  </a:lnTo>
                  <a:lnTo>
                    <a:pt x="27940" y="27940"/>
                  </a:lnTo>
                  <a:close/>
                </a:path>
                <a:path w="2585720" h="2585720">
                  <a:moveTo>
                    <a:pt x="34289" y="34289"/>
                  </a:moveTo>
                  <a:lnTo>
                    <a:pt x="0" y="34289"/>
                  </a:lnTo>
                  <a:lnTo>
                    <a:pt x="6260" y="40639"/>
                  </a:lnTo>
                  <a:lnTo>
                    <a:pt x="40639" y="40639"/>
                  </a:lnTo>
                  <a:lnTo>
                    <a:pt x="34289" y="34289"/>
                  </a:lnTo>
                  <a:close/>
                </a:path>
                <a:path w="2585720" h="2585720">
                  <a:moveTo>
                    <a:pt x="40640" y="40640"/>
                  </a:moveTo>
                  <a:lnTo>
                    <a:pt x="6260" y="40640"/>
                  </a:lnTo>
                  <a:lnTo>
                    <a:pt x="12608" y="46989"/>
                  </a:lnTo>
                  <a:lnTo>
                    <a:pt x="46989" y="46989"/>
                  </a:lnTo>
                  <a:lnTo>
                    <a:pt x="40640" y="40640"/>
                  </a:lnTo>
                  <a:close/>
                </a:path>
                <a:path w="2585720" h="2585720">
                  <a:moveTo>
                    <a:pt x="46990" y="46990"/>
                  </a:moveTo>
                  <a:lnTo>
                    <a:pt x="12608" y="46990"/>
                  </a:lnTo>
                  <a:lnTo>
                    <a:pt x="18955" y="53339"/>
                  </a:lnTo>
                  <a:lnTo>
                    <a:pt x="53339" y="53339"/>
                  </a:lnTo>
                  <a:lnTo>
                    <a:pt x="46990" y="46990"/>
                  </a:lnTo>
                  <a:close/>
                </a:path>
                <a:path w="2585720" h="2585720">
                  <a:moveTo>
                    <a:pt x="53340" y="53340"/>
                  </a:moveTo>
                  <a:lnTo>
                    <a:pt x="18955" y="53340"/>
                  </a:lnTo>
                  <a:lnTo>
                    <a:pt x="25302" y="59689"/>
                  </a:lnTo>
                  <a:lnTo>
                    <a:pt x="59689" y="59689"/>
                  </a:lnTo>
                  <a:lnTo>
                    <a:pt x="53340" y="53340"/>
                  </a:lnTo>
                  <a:close/>
                </a:path>
                <a:path w="2585720" h="2585720">
                  <a:moveTo>
                    <a:pt x="59690" y="59690"/>
                  </a:moveTo>
                  <a:lnTo>
                    <a:pt x="25302" y="59690"/>
                  </a:lnTo>
                  <a:lnTo>
                    <a:pt x="31649" y="66039"/>
                  </a:lnTo>
                  <a:lnTo>
                    <a:pt x="66039" y="66039"/>
                  </a:lnTo>
                  <a:lnTo>
                    <a:pt x="59690" y="59690"/>
                  </a:lnTo>
                  <a:close/>
                </a:path>
                <a:path w="2585720" h="2585720">
                  <a:moveTo>
                    <a:pt x="66040" y="66040"/>
                  </a:moveTo>
                  <a:lnTo>
                    <a:pt x="31649" y="66040"/>
                  </a:lnTo>
                  <a:lnTo>
                    <a:pt x="37997" y="72389"/>
                  </a:lnTo>
                  <a:lnTo>
                    <a:pt x="72389" y="72389"/>
                  </a:lnTo>
                  <a:lnTo>
                    <a:pt x="66040" y="66040"/>
                  </a:lnTo>
                  <a:close/>
                </a:path>
                <a:path w="2585720" h="2585720">
                  <a:moveTo>
                    <a:pt x="72390" y="72390"/>
                  </a:moveTo>
                  <a:lnTo>
                    <a:pt x="37997" y="72390"/>
                  </a:lnTo>
                  <a:lnTo>
                    <a:pt x="44344" y="78739"/>
                  </a:lnTo>
                  <a:lnTo>
                    <a:pt x="78739" y="78739"/>
                  </a:lnTo>
                  <a:lnTo>
                    <a:pt x="72390" y="72390"/>
                  </a:lnTo>
                  <a:close/>
                </a:path>
                <a:path w="2585720" h="2585720">
                  <a:moveTo>
                    <a:pt x="78740" y="78740"/>
                  </a:moveTo>
                  <a:lnTo>
                    <a:pt x="44344" y="78740"/>
                  </a:lnTo>
                  <a:lnTo>
                    <a:pt x="50691" y="85089"/>
                  </a:lnTo>
                  <a:lnTo>
                    <a:pt x="85089" y="85089"/>
                  </a:lnTo>
                  <a:lnTo>
                    <a:pt x="78740" y="78740"/>
                  </a:lnTo>
                  <a:close/>
                </a:path>
                <a:path w="2585720" h="2585720">
                  <a:moveTo>
                    <a:pt x="85090" y="85090"/>
                  </a:moveTo>
                  <a:lnTo>
                    <a:pt x="50691" y="85090"/>
                  </a:lnTo>
                  <a:lnTo>
                    <a:pt x="63386" y="97790"/>
                  </a:lnTo>
                  <a:lnTo>
                    <a:pt x="97790" y="97790"/>
                  </a:lnTo>
                  <a:lnTo>
                    <a:pt x="85090" y="85090"/>
                  </a:lnTo>
                  <a:close/>
                </a:path>
                <a:path w="2585720" h="2585720">
                  <a:moveTo>
                    <a:pt x="97790" y="97790"/>
                  </a:moveTo>
                  <a:lnTo>
                    <a:pt x="63386" y="97790"/>
                  </a:lnTo>
                  <a:lnTo>
                    <a:pt x="69733" y="104139"/>
                  </a:lnTo>
                  <a:lnTo>
                    <a:pt x="104139" y="104139"/>
                  </a:lnTo>
                  <a:lnTo>
                    <a:pt x="97790" y="97790"/>
                  </a:lnTo>
                  <a:close/>
                </a:path>
                <a:path w="2585720" h="2585720">
                  <a:moveTo>
                    <a:pt x="104140" y="104140"/>
                  </a:moveTo>
                  <a:lnTo>
                    <a:pt x="69733" y="104140"/>
                  </a:lnTo>
                  <a:lnTo>
                    <a:pt x="76080" y="110489"/>
                  </a:lnTo>
                  <a:lnTo>
                    <a:pt x="110489" y="110489"/>
                  </a:lnTo>
                  <a:lnTo>
                    <a:pt x="104140" y="104140"/>
                  </a:lnTo>
                  <a:close/>
                </a:path>
                <a:path w="2585720" h="2585720">
                  <a:moveTo>
                    <a:pt x="110490" y="110490"/>
                  </a:moveTo>
                  <a:lnTo>
                    <a:pt x="76080" y="110490"/>
                  </a:lnTo>
                  <a:lnTo>
                    <a:pt x="82428" y="116840"/>
                  </a:lnTo>
                  <a:lnTo>
                    <a:pt x="116840" y="116840"/>
                  </a:lnTo>
                  <a:lnTo>
                    <a:pt x="110490" y="110490"/>
                  </a:lnTo>
                  <a:close/>
                </a:path>
                <a:path w="2585720" h="2585720">
                  <a:moveTo>
                    <a:pt x="116840" y="116840"/>
                  </a:moveTo>
                  <a:lnTo>
                    <a:pt x="82428" y="116840"/>
                  </a:lnTo>
                  <a:lnTo>
                    <a:pt x="88775" y="123189"/>
                  </a:lnTo>
                  <a:lnTo>
                    <a:pt x="123189" y="123189"/>
                  </a:lnTo>
                  <a:lnTo>
                    <a:pt x="116840" y="116840"/>
                  </a:lnTo>
                  <a:close/>
                </a:path>
                <a:path w="2585720" h="2585720">
                  <a:moveTo>
                    <a:pt x="123190" y="123190"/>
                  </a:moveTo>
                  <a:lnTo>
                    <a:pt x="88775" y="123190"/>
                  </a:lnTo>
                  <a:lnTo>
                    <a:pt x="95122" y="129539"/>
                  </a:lnTo>
                  <a:lnTo>
                    <a:pt x="129539" y="129539"/>
                  </a:lnTo>
                  <a:lnTo>
                    <a:pt x="123190" y="123190"/>
                  </a:lnTo>
                  <a:close/>
                </a:path>
                <a:path w="2585720" h="2585720">
                  <a:moveTo>
                    <a:pt x="129540" y="129540"/>
                  </a:moveTo>
                  <a:lnTo>
                    <a:pt x="95122" y="129540"/>
                  </a:lnTo>
                  <a:lnTo>
                    <a:pt x="101469" y="135889"/>
                  </a:lnTo>
                  <a:lnTo>
                    <a:pt x="135889" y="135889"/>
                  </a:lnTo>
                  <a:lnTo>
                    <a:pt x="129540" y="129540"/>
                  </a:lnTo>
                  <a:close/>
                </a:path>
                <a:path w="2585720" h="2585720">
                  <a:moveTo>
                    <a:pt x="135890" y="135890"/>
                  </a:moveTo>
                  <a:lnTo>
                    <a:pt x="101469" y="135890"/>
                  </a:lnTo>
                  <a:lnTo>
                    <a:pt x="107817" y="142239"/>
                  </a:lnTo>
                  <a:lnTo>
                    <a:pt x="142239" y="142239"/>
                  </a:lnTo>
                  <a:lnTo>
                    <a:pt x="135890" y="135890"/>
                  </a:lnTo>
                  <a:close/>
                </a:path>
                <a:path w="2585720" h="2585720">
                  <a:moveTo>
                    <a:pt x="142240" y="142240"/>
                  </a:moveTo>
                  <a:lnTo>
                    <a:pt x="107817" y="142240"/>
                  </a:lnTo>
                  <a:lnTo>
                    <a:pt x="114164" y="148590"/>
                  </a:lnTo>
                  <a:lnTo>
                    <a:pt x="148590" y="148590"/>
                  </a:lnTo>
                  <a:lnTo>
                    <a:pt x="142240" y="142240"/>
                  </a:lnTo>
                  <a:close/>
                </a:path>
                <a:path w="2585720" h="2585720">
                  <a:moveTo>
                    <a:pt x="148590" y="148590"/>
                  </a:moveTo>
                  <a:lnTo>
                    <a:pt x="114164" y="148590"/>
                  </a:lnTo>
                  <a:lnTo>
                    <a:pt x="120511" y="154939"/>
                  </a:lnTo>
                  <a:lnTo>
                    <a:pt x="154939" y="154939"/>
                  </a:lnTo>
                  <a:lnTo>
                    <a:pt x="148590" y="148590"/>
                  </a:lnTo>
                  <a:close/>
                </a:path>
                <a:path w="2585720" h="2585720">
                  <a:moveTo>
                    <a:pt x="154940" y="154940"/>
                  </a:moveTo>
                  <a:lnTo>
                    <a:pt x="120511" y="154940"/>
                  </a:lnTo>
                  <a:lnTo>
                    <a:pt x="126858" y="161290"/>
                  </a:lnTo>
                  <a:lnTo>
                    <a:pt x="161290" y="161290"/>
                  </a:lnTo>
                  <a:lnTo>
                    <a:pt x="154940" y="154940"/>
                  </a:lnTo>
                  <a:close/>
                </a:path>
                <a:path w="2585720" h="2585720">
                  <a:moveTo>
                    <a:pt x="161290" y="161290"/>
                  </a:moveTo>
                  <a:lnTo>
                    <a:pt x="126858" y="161290"/>
                  </a:lnTo>
                  <a:lnTo>
                    <a:pt x="133206" y="167639"/>
                  </a:lnTo>
                  <a:lnTo>
                    <a:pt x="167639" y="167639"/>
                  </a:lnTo>
                  <a:lnTo>
                    <a:pt x="161290" y="161290"/>
                  </a:lnTo>
                  <a:close/>
                </a:path>
                <a:path w="2585720" h="2585720">
                  <a:moveTo>
                    <a:pt x="167640" y="167640"/>
                  </a:moveTo>
                  <a:lnTo>
                    <a:pt x="133206" y="167640"/>
                  </a:lnTo>
                  <a:lnTo>
                    <a:pt x="139553" y="173989"/>
                  </a:lnTo>
                  <a:lnTo>
                    <a:pt x="173989" y="173989"/>
                  </a:lnTo>
                  <a:lnTo>
                    <a:pt x="167640" y="167640"/>
                  </a:lnTo>
                  <a:close/>
                </a:path>
                <a:path w="2585720" h="2585720">
                  <a:moveTo>
                    <a:pt x="173990" y="173990"/>
                  </a:moveTo>
                  <a:lnTo>
                    <a:pt x="139553" y="173990"/>
                  </a:lnTo>
                  <a:lnTo>
                    <a:pt x="145900" y="180339"/>
                  </a:lnTo>
                  <a:lnTo>
                    <a:pt x="180339" y="180339"/>
                  </a:lnTo>
                  <a:lnTo>
                    <a:pt x="173990" y="173990"/>
                  </a:lnTo>
                  <a:close/>
                </a:path>
                <a:path w="2585720" h="2585720">
                  <a:moveTo>
                    <a:pt x="180340" y="180340"/>
                  </a:moveTo>
                  <a:lnTo>
                    <a:pt x="145900" y="180340"/>
                  </a:lnTo>
                  <a:lnTo>
                    <a:pt x="152247" y="186690"/>
                  </a:lnTo>
                  <a:lnTo>
                    <a:pt x="186690" y="186690"/>
                  </a:lnTo>
                  <a:lnTo>
                    <a:pt x="180340" y="180340"/>
                  </a:lnTo>
                  <a:close/>
                </a:path>
                <a:path w="2585720" h="2585720">
                  <a:moveTo>
                    <a:pt x="186690" y="186690"/>
                  </a:moveTo>
                  <a:lnTo>
                    <a:pt x="152247" y="186690"/>
                  </a:lnTo>
                  <a:lnTo>
                    <a:pt x="158595" y="193039"/>
                  </a:lnTo>
                  <a:lnTo>
                    <a:pt x="193039" y="193039"/>
                  </a:lnTo>
                  <a:lnTo>
                    <a:pt x="186690" y="186690"/>
                  </a:lnTo>
                  <a:close/>
                </a:path>
                <a:path w="2585720" h="2585720">
                  <a:moveTo>
                    <a:pt x="193040" y="193040"/>
                  </a:moveTo>
                  <a:lnTo>
                    <a:pt x="158595" y="193040"/>
                  </a:lnTo>
                  <a:lnTo>
                    <a:pt x="171289" y="205739"/>
                  </a:lnTo>
                  <a:lnTo>
                    <a:pt x="205739" y="205739"/>
                  </a:lnTo>
                  <a:lnTo>
                    <a:pt x="193040" y="193040"/>
                  </a:lnTo>
                  <a:close/>
                </a:path>
                <a:path w="2585720" h="2585720">
                  <a:moveTo>
                    <a:pt x="205740" y="205740"/>
                  </a:moveTo>
                  <a:lnTo>
                    <a:pt x="171289" y="205740"/>
                  </a:lnTo>
                  <a:lnTo>
                    <a:pt x="177637" y="212089"/>
                  </a:lnTo>
                  <a:lnTo>
                    <a:pt x="212089" y="212089"/>
                  </a:lnTo>
                  <a:lnTo>
                    <a:pt x="205740" y="205740"/>
                  </a:lnTo>
                  <a:close/>
                </a:path>
                <a:path w="2585720" h="2585720">
                  <a:moveTo>
                    <a:pt x="212090" y="212090"/>
                  </a:moveTo>
                  <a:lnTo>
                    <a:pt x="177637" y="212090"/>
                  </a:lnTo>
                  <a:lnTo>
                    <a:pt x="190331" y="224790"/>
                  </a:lnTo>
                  <a:lnTo>
                    <a:pt x="224790" y="224790"/>
                  </a:lnTo>
                  <a:lnTo>
                    <a:pt x="212090" y="212090"/>
                  </a:lnTo>
                  <a:close/>
                </a:path>
                <a:path w="2585720" h="2585720">
                  <a:moveTo>
                    <a:pt x="224790" y="224790"/>
                  </a:moveTo>
                  <a:lnTo>
                    <a:pt x="190331" y="224790"/>
                  </a:lnTo>
                  <a:lnTo>
                    <a:pt x="196678" y="231139"/>
                  </a:lnTo>
                  <a:lnTo>
                    <a:pt x="231139" y="231139"/>
                  </a:lnTo>
                  <a:lnTo>
                    <a:pt x="224790" y="224790"/>
                  </a:lnTo>
                  <a:close/>
                </a:path>
                <a:path w="2585720" h="2585720">
                  <a:moveTo>
                    <a:pt x="231140" y="231140"/>
                  </a:moveTo>
                  <a:lnTo>
                    <a:pt x="196678" y="231140"/>
                  </a:lnTo>
                  <a:lnTo>
                    <a:pt x="203026" y="237489"/>
                  </a:lnTo>
                  <a:lnTo>
                    <a:pt x="237489" y="237489"/>
                  </a:lnTo>
                  <a:lnTo>
                    <a:pt x="231140" y="231140"/>
                  </a:lnTo>
                  <a:close/>
                </a:path>
                <a:path w="2585720" h="2585720">
                  <a:moveTo>
                    <a:pt x="237490" y="237490"/>
                  </a:moveTo>
                  <a:lnTo>
                    <a:pt x="203026" y="237490"/>
                  </a:lnTo>
                  <a:lnTo>
                    <a:pt x="209373" y="243839"/>
                  </a:lnTo>
                  <a:lnTo>
                    <a:pt x="243839" y="243839"/>
                  </a:lnTo>
                  <a:lnTo>
                    <a:pt x="237490" y="237490"/>
                  </a:lnTo>
                  <a:close/>
                </a:path>
                <a:path w="2585720" h="2585720">
                  <a:moveTo>
                    <a:pt x="243840" y="243840"/>
                  </a:moveTo>
                  <a:lnTo>
                    <a:pt x="209373" y="243840"/>
                  </a:lnTo>
                  <a:lnTo>
                    <a:pt x="222067" y="256540"/>
                  </a:lnTo>
                  <a:lnTo>
                    <a:pt x="256540" y="256540"/>
                  </a:lnTo>
                  <a:lnTo>
                    <a:pt x="243840" y="243840"/>
                  </a:lnTo>
                  <a:close/>
                </a:path>
                <a:path w="2585720" h="2585720">
                  <a:moveTo>
                    <a:pt x="256540" y="256540"/>
                  </a:moveTo>
                  <a:lnTo>
                    <a:pt x="222067" y="256540"/>
                  </a:lnTo>
                  <a:lnTo>
                    <a:pt x="234762" y="269240"/>
                  </a:lnTo>
                  <a:lnTo>
                    <a:pt x="269240" y="269240"/>
                  </a:lnTo>
                  <a:lnTo>
                    <a:pt x="256540" y="256540"/>
                  </a:lnTo>
                  <a:close/>
                </a:path>
                <a:path w="2585720" h="2585720">
                  <a:moveTo>
                    <a:pt x="269240" y="269240"/>
                  </a:moveTo>
                  <a:lnTo>
                    <a:pt x="234762" y="269240"/>
                  </a:lnTo>
                  <a:lnTo>
                    <a:pt x="241109" y="275589"/>
                  </a:lnTo>
                  <a:lnTo>
                    <a:pt x="275589" y="275589"/>
                  </a:lnTo>
                  <a:lnTo>
                    <a:pt x="269240" y="269240"/>
                  </a:lnTo>
                  <a:close/>
                </a:path>
                <a:path w="2585720" h="2585720">
                  <a:moveTo>
                    <a:pt x="275590" y="275590"/>
                  </a:moveTo>
                  <a:lnTo>
                    <a:pt x="241109" y="275590"/>
                  </a:lnTo>
                  <a:lnTo>
                    <a:pt x="266498" y="300989"/>
                  </a:lnTo>
                  <a:lnTo>
                    <a:pt x="300989" y="300989"/>
                  </a:lnTo>
                  <a:lnTo>
                    <a:pt x="275590" y="275590"/>
                  </a:lnTo>
                  <a:close/>
                </a:path>
                <a:path w="2585720" h="2585720">
                  <a:moveTo>
                    <a:pt x="300990" y="300990"/>
                  </a:moveTo>
                  <a:lnTo>
                    <a:pt x="266498" y="300990"/>
                  </a:lnTo>
                  <a:lnTo>
                    <a:pt x="272845" y="307339"/>
                  </a:lnTo>
                  <a:lnTo>
                    <a:pt x="307339" y="307339"/>
                  </a:lnTo>
                  <a:lnTo>
                    <a:pt x="300990" y="300990"/>
                  </a:lnTo>
                  <a:close/>
                </a:path>
                <a:path w="2585720" h="2585720">
                  <a:moveTo>
                    <a:pt x="307340" y="307340"/>
                  </a:moveTo>
                  <a:lnTo>
                    <a:pt x="272845" y="307340"/>
                  </a:lnTo>
                  <a:lnTo>
                    <a:pt x="285540" y="320040"/>
                  </a:lnTo>
                  <a:lnTo>
                    <a:pt x="320040" y="320040"/>
                  </a:lnTo>
                  <a:lnTo>
                    <a:pt x="307340" y="307340"/>
                  </a:lnTo>
                  <a:close/>
                </a:path>
                <a:path w="2585720" h="2585720">
                  <a:moveTo>
                    <a:pt x="320040" y="320040"/>
                  </a:moveTo>
                  <a:lnTo>
                    <a:pt x="285540" y="320040"/>
                  </a:lnTo>
                  <a:lnTo>
                    <a:pt x="291887" y="326389"/>
                  </a:lnTo>
                  <a:lnTo>
                    <a:pt x="326389" y="326389"/>
                  </a:lnTo>
                  <a:lnTo>
                    <a:pt x="320040" y="320040"/>
                  </a:lnTo>
                  <a:close/>
                </a:path>
                <a:path w="2585720" h="2585720">
                  <a:moveTo>
                    <a:pt x="326390" y="326390"/>
                  </a:moveTo>
                  <a:lnTo>
                    <a:pt x="291887" y="326390"/>
                  </a:lnTo>
                  <a:lnTo>
                    <a:pt x="298235" y="332739"/>
                  </a:lnTo>
                  <a:lnTo>
                    <a:pt x="332739" y="332739"/>
                  </a:lnTo>
                  <a:lnTo>
                    <a:pt x="326390" y="326390"/>
                  </a:lnTo>
                  <a:close/>
                </a:path>
                <a:path w="2585720" h="2585720">
                  <a:moveTo>
                    <a:pt x="332740" y="332740"/>
                  </a:moveTo>
                  <a:lnTo>
                    <a:pt x="298235" y="332740"/>
                  </a:lnTo>
                  <a:lnTo>
                    <a:pt x="304582" y="339089"/>
                  </a:lnTo>
                  <a:lnTo>
                    <a:pt x="339089" y="339089"/>
                  </a:lnTo>
                  <a:lnTo>
                    <a:pt x="332740" y="332740"/>
                  </a:lnTo>
                  <a:close/>
                </a:path>
                <a:path w="2585720" h="2585720">
                  <a:moveTo>
                    <a:pt x="339090" y="339090"/>
                  </a:moveTo>
                  <a:lnTo>
                    <a:pt x="304582" y="339090"/>
                  </a:lnTo>
                  <a:lnTo>
                    <a:pt x="310929" y="345439"/>
                  </a:lnTo>
                  <a:lnTo>
                    <a:pt x="345439" y="345439"/>
                  </a:lnTo>
                  <a:lnTo>
                    <a:pt x="339090" y="339090"/>
                  </a:lnTo>
                  <a:close/>
                </a:path>
                <a:path w="2585720" h="2585720">
                  <a:moveTo>
                    <a:pt x="345440" y="345440"/>
                  </a:moveTo>
                  <a:lnTo>
                    <a:pt x="310929" y="345440"/>
                  </a:lnTo>
                  <a:lnTo>
                    <a:pt x="317276" y="351789"/>
                  </a:lnTo>
                  <a:lnTo>
                    <a:pt x="351789" y="351789"/>
                  </a:lnTo>
                  <a:lnTo>
                    <a:pt x="345440" y="345440"/>
                  </a:lnTo>
                  <a:close/>
                </a:path>
                <a:path w="2585720" h="2585720">
                  <a:moveTo>
                    <a:pt x="351790" y="351790"/>
                  </a:moveTo>
                  <a:lnTo>
                    <a:pt x="317276" y="351790"/>
                  </a:lnTo>
                  <a:lnTo>
                    <a:pt x="323624" y="358139"/>
                  </a:lnTo>
                  <a:lnTo>
                    <a:pt x="358139" y="358139"/>
                  </a:lnTo>
                  <a:lnTo>
                    <a:pt x="351790" y="351790"/>
                  </a:lnTo>
                  <a:close/>
                </a:path>
                <a:path w="2585720" h="2585720">
                  <a:moveTo>
                    <a:pt x="358140" y="358140"/>
                  </a:moveTo>
                  <a:lnTo>
                    <a:pt x="323624" y="358140"/>
                  </a:lnTo>
                  <a:lnTo>
                    <a:pt x="329971" y="364489"/>
                  </a:lnTo>
                  <a:lnTo>
                    <a:pt x="364489" y="364489"/>
                  </a:lnTo>
                  <a:lnTo>
                    <a:pt x="358140" y="358140"/>
                  </a:lnTo>
                  <a:close/>
                </a:path>
                <a:path w="2585720" h="2585720">
                  <a:moveTo>
                    <a:pt x="364490" y="364490"/>
                  </a:moveTo>
                  <a:lnTo>
                    <a:pt x="329971" y="364490"/>
                  </a:lnTo>
                  <a:lnTo>
                    <a:pt x="336318" y="370839"/>
                  </a:lnTo>
                  <a:lnTo>
                    <a:pt x="370839" y="370839"/>
                  </a:lnTo>
                  <a:lnTo>
                    <a:pt x="364490" y="364490"/>
                  </a:lnTo>
                  <a:close/>
                </a:path>
                <a:path w="2585720" h="2585720">
                  <a:moveTo>
                    <a:pt x="370840" y="370840"/>
                  </a:moveTo>
                  <a:lnTo>
                    <a:pt x="336318" y="370840"/>
                  </a:lnTo>
                  <a:lnTo>
                    <a:pt x="342665" y="377189"/>
                  </a:lnTo>
                  <a:lnTo>
                    <a:pt x="377189" y="377189"/>
                  </a:lnTo>
                  <a:lnTo>
                    <a:pt x="370840" y="370840"/>
                  </a:lnTo>
                  <a:close/>
                </a:path>
                <a:path w="2585720" h="2585720">
                  <a:moveTo>
                    <a:pt x="377190" y="377190"/>
                  </a:moveTo>
                  <a:lnTo>
                    <a:pt x="342665" y="377190"/>
                  </a:lnTo>
                  <a:lnTo>
                    <a:pt x="349013" y="383539"/>
                  </a:lnTo>
                  <a:lnTo>
                    <a:pt x="383539" y="383539"/>
                  </a:lnTo>
                  <a:lnTo>
                    <a:pt x="377190" y="377190"/>
                  </a:lnTo>
                  <a:close/>
                </a:path>
                <a:path w="2585720" h="2585720">
                  <a:moveTo>
                    <a:pt x="383540" y="383540"/>
                  </a:moveTo>
                  <a:lnTo>
                    <a:pt x="349013" y="383540"/>
                  </a:lnTo>
                  <a:lnTo>
                    <a:pt x="355360" y="389889"/>
                  </a:lnTo>
                  <a:lnTo>
                    <a:pt x="389889" y="389889"/>
                  </a:lnTo>
                  <a:lnTo>
                    <a:pt x="383540" y="383540"/>
                  </a:lnTo>
                  <a:close/>
                </a:path>
                <a:path w="2585720" h="2585720">
                  <a:moveTo>
                    <a:pt x="389890" y="389890"/>
                  </a:moveTo>
                  <a:lnTo>
                    <a:pt x="355360" y="389890"/>
                  </a:lnTo>
                  <a:lnTo>
                    <a:pt x="361707" y="396239"/>
                  </a:lnTo>
                  <a:lnTo>
                    <a:pt x="396239" y="396239"/>
                  </a:lnTo>
                  <a:lnTo>
                    <a:pt x="389890" y="389890"/>
                  </a:lnTo>
                  <a:close/>
                </a:path>
                <a:path w="2585720" h="2585720">
                  <a:moveTo>
                    <a:pt x="396240" y="396240"/>
                  </a:moveTo>
                  <a:lnTo>
                    <a:pt x="361707" y="396240"/>
                  </a:lnTo>
                  <a:lnTo>
                    <a:pt x="368054" y="402589"/>
                  </a:lnTo>
                  <a:lnTo>
                    <a:pt x="402589" y="402589"/>
                  </a:lnTo>
                  <a:lnTo>
                    <a:pt x="396240" y="396240"/>
                  </a:lnTo>
                  <a:close/>
                </a:path>
                <a:path w="2585720" h="2585720">
                  <a:moveTo>
                    <a:pt x="402590" y="402590"/>
                  </a:moveTo>
                  <a:lnTo>
                    <a:pt x="368054" y="402590"/>
                  </a:lnTo>
                  <a:lnTo>
                    <a:pt x="374402" y="408939"/>
                  </a:lnTo>
                  <a:lnTo>
                    <a:pt x="408939" y="408939"/>
                  </a:lnTo>
                  <a:lnTo>
                    <a:pt x="402590" y="402590"/>
                  </a:lnTo>
                  <a:close/>
                </a:path>
                <a:path w="2585720" h="2585720">
                  <a:moveTo>
                    <a:pt x="408940" y="408940"/>
                  </a:moveTo>
                  <a:lnTo>
                    <a:pt x="374402" y="408940"/>
                  </a:lnTo>
                  <a:lnTo>
                    <a:pt x="380749" y="415290"/>
                  </a:lnTo>
                  <a:lnTo>
                    <a:pt x="415290" y="415290"/>
                  </a:lnTo>
                  <a:lnTo>
                    <a:pt x="408940" y="408940"/>
                  </a:lnTo>
                  <a:close/>
                </a:path>
                <a:path w="2585720" h="2585720">
                  <a:moveTo>
                    <a:pt x="415290" y="415290"/>
                  </a:moveTo>
                  <a:lnTo>
                    <a:pt x="380749" y="415290"/>
                  </a:lnTo>
                  <a:lnTo>
                    <a:pt x="393444" y="427989"/>
                  </a:lnTo>
                  <a:lnTo>
                    <a:pt x="427989" y="427989"/>
                  </a:lnTo>
                  <a:lnTo>
                    <a:pt x="415290" y="415290"/>
                  </a:lnTo>
                  <a:close/>
                </a:path>
                <a:path w="2585720" h="2585720">
                  <a:moveTo>
                    <a:pt x="427990" y="427990"/>
                  </a:moveTo>
                  <a:lnTo>
                    <a:pt x="393444" y="427990"/>
                  </a:lnTo>
                  <a:lnTo>
                    <a:pt x="406138" y="440689"/>
                  </a:lnTo>
                  <a:lnTo>
                    <a:pt x="440689" y="440689"/>
                  </a:lnTo>
                  <a:lnTo>
                    <a:pt x="427990" y="427990"/>
                  </a:lnTo>
                  <a:close/>
                </a:path>
                <a:path w="2585720" h="2585720">
                  <a:moveTo>
                    <a:pt x="440690" y="440690"/>
                  </a:moveTo>
                  <a:lnTo>
                    <a:pt x="406138" y="440690"/>
                  </a:lnTo>
                  <a:lnTo>
                    <a:pt x="412485" y="447040"/>
                  </a:lnTo>
                  <a:lnTo>
                    <a:pt x="447040" y="447040"/>
                  </a:lnTo>
                  <a:lnTo>
                    <a:pt x="440690" y="440690"/>
                  </a:lnTo>
                  <a:close/>
                </a:path>
                <a:path w="2585720" h="2585720">
                  <a:moveTo>
                    <a:pt x="447040" y="447040"/>
                  </a:moveTo>
                  <a:lnTo>
                    <a:pt x="412485" y="447040"/>
                  </a:lnTo>
                  <a:lnTo>
                    <a:pt x="437874" y="472439"/>
                  </a:lnTo>
                  <a:lnTo>
                    <a:pt x="472439" y="472439"/>
                  </a:lnTo>
                  <a:lnTo>
                    <a:pt x="447040" y="447040"/>
                  </a:lnTo>
                  <a:close/>
                </a:path>
                <a:path w="2585720" h="2585720">
                  <a:moveTo>
                    <a:pt x="472440" y="472440"/>
                  </a:moveTo>
                  <a:lnTo>
                    <a:pt x="437874" y="472440"/>
                  </a:lnTo>
                  <a:lnTo>
                    <a:pt x="444222" y="478789"/>
                  </a:lnTo>
                  <a:lnTo>
                    <a:pt x="478789" y="478789"/>
                  </a:lnTo>
                  <a:lnTo>
                    <a:pt x="472440" y="472440"/>
                  </a:lnTo>
                  <a:close/>
                </a:path>
                <a:path w="2585720" h="2585720">
                  <a:moveTo>
                    <a:pt x="478790" y="478790"/>
                  </a:moveTo>
                  <a:lnTo>
                    <a:pt x="444222" y="478790"/>
                  </a:lnTo>
                  <a:lnTo>
                    <a:pt x="456916" y="491490"/>
                  </a:lnTo>
                  <a:lnTo>
                    <a:pt x="491490" y="491490"/>
                  </a:lnTo>
                  <a:lnTo>
                    <a:pt x="478790" y="478790"/>
                  </a:lnTo>
                  <a:close/>
                </a:path>
                <a:path w="2585720" h="2585720">
                  <a:moveTo>
                    <a:pt x="491490" y="491490"/>
                  </a:moveTo>
                  <a:lnTo>
                    <a:pt x="456916" y="491490"/>
                  </a:lnTo>
                  <a:lnTo>
                    <a:pt x="463263" y="497840"/>
                  </a:lnTo>
                  <a:lnTo>
                    <a:pt x="497840" y="497840"/>
                  </a:lnTo>
                  <a:lnTo>
                    <a:pt x="491490" y="491490"/>
                  </a:lnTo>
                  <a:close/>
                </a:path>
                <a:path w="2585720" h="2585720">
                  <a:moveTo>
                    <a:pt x="497840" y="497840"/>
                  </a:moveTo>
                  <a:lnTo>
                    <a:pt x="463263" y="497840"/>
                  </a:lnTo>
                  <a:lnTo>
                    <a:pt x="469611" y="504190"/>
                  </a:lnTo>
                  <a:lnTo>
                    <a:pt x="504190" y="504190"/>
                  </a:lnTo>
                  <a:lnTo>
                    <a:pt x="497840" y="497840"/>
                  </a:lnTo>
                  <a:close/>
                </a:path>
                <a:path w="2585720" h="2585720">
                  <a:moveTo>
                    <a:pt x="504190" y="504190"/>
                  </a:moveTo>
                  <a:lnTo>
                    <a:pt x="469611" y="504190"/>
                  </a:lnTo>
                  <a:lnTo>
                    <a:pt x="475958" y="510539"/>
                  </a:lnTo>
                  <a:lnTo>
                    <a:pt x="510539" y="510539"/>
                  </a:lnTo>
                  <a:lnTo>
                    <a:pt x="504190" y="504190"/>
                  </a:lnTo>
                  <a:close/>
                </a:path>
                <a:path w="2585720" h="2585720">
                  <a:moveTo>
                    <a:pt x="510540" y="510540"/>
                  </a:moveTo>
                  <a:lnTo>
                    <a:pt x="475958" y="510540"/>
                  </a:lnTo>
                  <a:lnTo>
                    <a:pt x="482305" y="516889"/>
                  </a:lnTo>
                  <a:lnTo>
                    <a:pt x="516889" y="516889"/>
                  </a:lnTo>
                  <a:lnTo>
                    <a:pt x="510540" y="510540"/>
                  </a:lnTo>
                  <a:close/>
                </a:path>
                <a:path w="2585720" h="2585720">
                  <a:moveTo>
                    <a:pt x="516890" y="516890"/>
                  </a:moveTo>
                  <a:lnTo>
                    <a:pt x="482305" y="516890"/>
                  </a:lnTo>
                  <a:lnTo>
                    <a:pt x="488653" y="523239"/>
                  </a:lnTo>
                  <a:lnTo>
                    <a:pt x="523239" y="523239"/>
                  </a:lnTo>
                  <a:lnTo>
                    <a:pt x="516890" y="516890"/>
                  </a:lnTo>
                  <a:close/>
                </a:path>
                <a:path w="2585720" h="2585720">
                  <a:moveTo>
                    <a:pt x="523240" y="523240"/>
                  </a:moveTo>
                  <a:lnTo>
                    <a:pt x="488653" y="523240"/>
                  </a:lnTo>
                  <a:lnTo>
                    <a:pt x="501347" y="535939"/>
                  </a:lnTo>
                  <a:lnTo>
                    <a:pt x="535940" y="535939"/>
                  </a:lnTo>
                  <a:lnTo>
                    <a:pt x="523240" y="523240"/>
                  </a:lnTo>
                  <a:close/>
                </a:path>
                <a:path w="2585720" h="2585720">
                  <a:moveTo>
                    <a:pt x="535940" y="535940"/>
                  </a:moveTo>
                  <a:lnTo>
                    <a:pt x="501347" y="535940"/>
                  </a:lnTo>
                  <a:lnTo>
                    <a:pt x="507694" y="542289"/>
                  </a:lnTo>
                  <a:lnTo>
                    <a:pt x="542289" y="542289"/>
                  </a:lnTo>
                  <a:lnTo>
                    <a:pt x="535940" y="535940"/>
                  </a:lnTo>
                  <a:close/>
                </a:path>
                <a:path w="2585720" h="2585720">
                  <a:moveTo>
                    <a:pt x="542290" y="542290"/>
                  </a:moveTo>
                  <a:lnTo>
                    <a:pt x="507694" y="542290"/>
                  </a:lnTo>
                  <a:lnTo>
                    <a:pt x="514042" y="548639"/>
                  </a:lnTo>
                  <a:lnTo>
                    <a:pt x="548639" y="548639"/>
                  </a:lnTo>
                  <a:lnTo>
                    <a:pt x="542290" y="542290"/>
                  </a:lnTo>
                  <a:close/>
                </a:path>
                <a:path w="2585720" h="2585720">
                  <a:moveTo>
                    <a:pt x="548640" y="548640"/>
                  </a:moveTo>
                  <a:lnTo>
                    <a:pt x="514042" y="548640"/>
                  </a:lnTo>
                  <a:lnTo>
                    <a:pt x="520389" y="554989"/>
                  </a:lnTo>
                  <a:lnTo>
                    <a:pt x="554989" y="554989"/>
                  </a:lnTo>
                  <a:lnTo>
                    <a:pt x="548640" y="548640"/>
                  </a:lnTo>
                  <a:close/>
                </a:path>
                <a:path w="2585720" h="2585720">
                  <a:moveTo>
                    <a:pt x="554990" y="554990"/>
                  </a:moveTo>
                  <a:lnTo>
                    <a:pt x="520389" y="554990"/>
                  </a:lnTo>
                  <a:lnTo>
                    <a:pt x="526736" y="561339"/>
                  </a:lnTo>
                  <a:lnTo>
                    <a:pt x="561339" y="561339"/>
                  </a:lnTo>
                  <a:lnTo>
                    <a:pt x="554990" y="554990"/>
                  </a:lnTo>
                  <a:close/>
                </a:path>
                <a:path w="2585720" h="2585720">
                  <a:moveTo>
                    <a:pt x="561340" y="561340"/>
                  </a:moveTo>
                  <a:lnTo>
                    <a:pt x="526736" y="561340"/>
                  </a:lnTo>
                  <a:lnTo>
                    <a:pt x="533083" y="567689"/>
                  </a:lnTo>
                  <a:lnTo>
                    <a:pt x="567689" y="567689"/>
                  </a:lnTo>
                  <a:lnTo>
                    <a:pt x="561340" y="561340"/>
                  </a:lnTo>
                  <a:close/>
                </a:path>
                <a:path w="2585720" h="2585720">
                  <a:moveTo>
                    <a:pt x="567690" y="567690"/>
                  </a:moveTo>
                  <a:lnTo>
                    <a:pt x="533083" y="567690"/>
                  </a:lnTo>
                  <a:lnTo>
                    <a:pt x="539431" y="574039"/>
                  </a:lnTo>
                  <a:lnTo>
                    <a:pt x="574039" y="574039"/>
                  </a:lnTo>
                  <a:lnTo>
                    <a:pt x="567690" y="567690"/>
                  </a:lnTo>
                  <a:close/>
                </a:path>
                <a:path w="2585720" h="2585720">
                  <a:moveTo>
                    <a:pt x="574040" y="574040"/>
                  </a:moveTo>
                  <a:lnTo>
                    <a:pt x="539431" y="574040"/>
                  </a:lnTo>
                  <a:lnTo>
                    <a:pt x="545778" y="580389"/>
                  </a:lnTo>
                  <a:lnTo>
                    <a:pt x="580389" y="580389"/>
                  </a:lnTo>
                  <a:lnTo>
                    <a:pt x="574040" y="574040"/>
                  </a:lnTo>
                  <a:close/>
                </a:path>
                <a:path w="2585720" h="2585720">
                  <a:moveTo>
                    <a:pt x="580390" y="580390"/>
                  </a:moveTo>
                  <a:lnTo>
                    <a:pt x="545778" y="580390"/>
                  </a:lnTo>
                  <a:lnTo>
                    <a:pt x="552125" y="586739"/>
                  </a:lnTo>
                  <a:lnTo>
                    <a:pt x="586739" y="586739"/>
                  </a:lnTo>
                  <a:lnTo>
                    <a:pt x="580390" y="580390"/>
                  </a:lnTo>
                  <a:close/>
                </a:path>
                <a:path w="2585720" h="2585720">
                  <a:moveTo>
                    <a:pt x="586740" y="586740"/>
                  </a:moveTo>
                  <a:lnTo>
                    <a:pt x="552125" y="586740"/>
                  </a:lnTo>
                  <a:lnTo>
                    <a:pt x="558472" y="593089"/>
                  </a:lnTo>
                  <a:lnTo>
                    <a:pt x="593089" y="593089"/>
                  </a:lnTo>
                  <a:lnTo>
                    <a:pt x="586740" y="586740"/>
                  </a:lnTo>
                  <a:close/>
                </a:path>
                <a:path w="2585720" h="2585720">
                  <a:moveTo>
                    <a:pt x="593090" y="593090"/>
                  </a:moveTo>
                  <a:lnTo>
                    <a:pt x="558472" y="593090"/>
                  </a:lnTo>
                  <a:lnTo>
                    <a:pt x="564820" y="599439"/>
                  </a:lnTo>
                  <a:lnTo>
                    <a:pt x="599439" y="599439"/>
                  </a:lnTo>
                  <a:lnTo>
                    <a:pt x="593090" y="593090"/>
                  </a:lnTo>
                  <a:close/>
                </a:path>
                <a:path w="2585720" h="2585720">
                  <a:moveTo>
                    <a:pt x="599440" y="599440"/>
                  </a:moveTo>
                  <a:lnTo>
                    <a:pt x="564820" y="599440"/>
                  </a:lnTo>
                  <a:lnTo>
                    <a:pt x="571167" y="605789"/>
                  </a:lnTo>
                  <a:lnTo>
                    <a:pt x="605789" y="605789"/>
                  </a:lnTo>
                  <a:lnTo>
                    <a:pt x="599440" y="599440"/>
                  </a:lnTo>
                  <a:close/>
                </a:path>
                <a:path w="2585720" h="2585720">
                  <a:moveTo>
                    <a:pt x="605790" y="605790"/>
                  </a:moveTo>
                  <a:lnTo>
                    <a:pt x="571167" y="605790"/>
                  </a:lnTo>
                  <a:lnTo>
                    <a:pt x="577514" y="612139"/>
                  </a:lnTo>
                  <a:lnTo>
                    <a:pt x="612139" y="612139"/>
                  </a:lnTo>
                  <a:lnTo>
                    <a:pt x="605790" y="605790"/>
                  </a:lnTo>
                  <a:close/>
                </a:path>
                <a:path w="2585720" h="2585720">
                  <a:moveTo>
                    <a:pt x="612140" y="612140"/>
                  </a:moveTo>
                  <a:lnTo>
                    <a:pt x="577514" y="612140"/>
                  </a:lnTo>
                  <a:lnTo>
                    <a:pt x="590209" y="624839"/>
                  </a:lnTo>
                  <a:lnTo>
                    <a:pt x="624839" y="624839"/>
                  </a:lnTo>
                  <a:lnTo>
                    <a:pt x="612140" y="612140"/>
                  </a:lnTo>
                  <a:close/>
                </a:path>
                <a:path w="2585720" h="2585720">
                  <a:moveTo>
                    <a:pt x="624840" y="624840"/>
                  </a:moveTo>
                  <a:lnTo>
                    <a:pt x="590209" y="624840"/>
                  </a:lnTo>
                  <a:lnTo>
                    <a:pt x="596556" y="631189"/>
                  </a:lnTo>
                  <a:lnTo>
                    <a:pt x="631189" y="631189"/>
                  </a:lnTo>
                  <a:lnTo>
                    <a:pt x="624840" y="624840"/>
                  </a:lnTo>
                  <a:close/>
                </a:path>
                <a:path w="2585720" h="2585720">
                  <a:moveTo>
                    <a:pt x="631190" y="631190"/>
                  </a:moveTo>
                  <a:lnTo>
                    <a:pt x="596556" y="631190"/>
                  </a:lnTo>
                  <a:lnTo>
                    <a:pt x="602903" y="637539"/>
                  </a:lnTo>
                  <a:lnTo>
                    <a:pt x="637539" y="637539"/>
                  </a:lnTo>
                  <a:lnTo>
                    <a:pt x="631190" y="631190"/>
                  </a:lnTo>
                  <a:close/>
                </a:path>
                <a:path w="2585720" h="2585720">
                  <a:moveTo>
                    <a:pt x="637540" y="637540"/>
                  </a:moveTo>
                  <a:lnTo>
                    <a:pt x="602903" y="637540"/>
                  </a:lnTo>
                  <a:lnTo>
                    <a:pt x="609251" y="643889"/>
                  </a:lnTo>
                  <a:lnTo>
                    <a:pt x="643889" y="643889"/>
                  </a:lnTo>
                  <a:lnTo>
                    <a:pt x="637540" y="637540"/>
                  </a:lnTo>
                  <a:close/>
                </a:path>
                <a:path w="2585720" h="2585720">
                  <a:moveTo>
                    <a:pt x="643890" y="643890"/>
                  </a:moveTo>
                  <a:lnTo>
                    <a:pt x="609251" y="643890"/>
                  </a:lnTo>
                  <a:lnTo>
                    <a:pt x="615598" y="650239"/>
                  </a:lnTo>
                  <a:lnTo>
                    <a:pt x="650239" y="650239"/>
                  </a:lnTo>
                  <a:lnTo>
                    <a:pt x="643890" y="643890"/>
                  </a:lnTo>
                  <a:close/>
                </a:path>
                <a:path w="2585720" h="2585720">
                  <a:moveTo>
                    <a:pt x="650240" y="650240"/>
                  </a:moveTo>
                  <a:lnTo>
                    <a:pt x="615598" y="650240"/>
                  </a:lnTo>
                  <a:lnTo>
                    <a:pt x="621945" y="656590"/>
                  </a:lnTo>
                  <a:lnTo>
                    <a:pt x="656590" y="656590"/>
                  </a:lnTo>
                  <a:lnTo>
                    <a:pt x="650240" y="650240"/>
                  </a:lnTo>
                  <a:close/>
                </a:path>
                <a:path w="2585720" h="2585720">
                  <a:moveTo>
                    <a:pt x="656590" y="656590"/>
                  </a:moveTo>
                  <a:lnTo>
                    <a:pt x="621945" y="656590"/>
                  </a:lnTo>
                  <a:lnTo>
                    <a:pt x="628292" y="662939"/>
                  </a:lnTo>
                  <a:lnTo>
                    <a:pt x="662939" y="662939"/>
                  </a:lnTo>
                  <a:lnTo>
                    <a:pt x="656590" y="656590"/>
                  </a:lnTo>
                  <a:close/>
                </a:path>
                <a:path w="2585720" h="2585720">
                  <a:moveTo>
                    <a:pt x="662940" y="662940"/>
                  </a:moveTo>
                  <a:lnTo>
                    <a:pt x="628292" y="662940"/>
                  </a:lnTo>
                  <a:lnTo>
                    <a:pt x="634640" y="669289"/>
                  </a:lnTo>
                  <a:lnTo>
                    <a:pt x="669289" y="669289"/>
                  </a:lnTo>
                  <a:lnTo>
                    <a:pt x="662940" y="662940"/>
                  </a:lnTo>
                  <a:close/>
                </a:path>
                <a:path w="2585720" h="2585720">
                  <a:moveTo>
                    <a:pt x="669290" y="669290"/>
                  </a:moveTo>
                  <a:lnTo>
                    <a:pt x="634640" y="669290"/>
                  </a:lnTo>
                  <a:lnTo>
                    <a:pt x="640987" y="675639"/>
                  </a:lnTo>
                  <a:lnTo>
                    <a:pt x="675639" y="675639"/>
                  </a:lnTo>
                  <a:lnTo>
                    <a:pt x="669290" y="669290"/>
                  </a:lnTo>
                  <a:close/>
                </a:path>
                <a:path w="2585720" h="2585720">
                  <a:moveTo>
                    <a:pt x="675640" y="675640"/>
                  </a:moveTo>
                  <a:lnTo>
                    <a:pt x="640987" y="675640"/>
                  </a:lnTo>
                  <a:lnTo>
                    <a:pt x="647334" y="681989"/>
                  </a:lnTo>
                  <a:lnTo>
                    <a:pt x="681989" y="681989"/>
                  </a:lnTo>
                  <a:lnTo>
                    <a:pt x="675640" y="675640"/>
                  </a:lnTo>
                  <a:close/>
                </a:path>
                <a:path w="2585720" h="2585720">
                  <a:moveTo>
                    <a:pt x="681990" y="681990"/>
                  </a:moveTo>
                  <a:lnTo>
                    <a:pt x="647334" y="681990"/>
                  </a:lnTo>
                  <a:lnTo>
                    <a:pt x="660029" y="694689"/>
                  </a:lnTo>
                  <a:lnTo>
                    <a:pt x="694689" y="694689"/>
                  </a:lnTo>
                  <a:lnTo>
                    <a:pt x="681990" y="681990"/>
                  </a:lnTo>
                  <a:close/>
                </a:path>
                <a:path w="2585720" h="2585720">
                  <a:moveTo>
                    <a:pt x="694690" y="694690"/>
                  </a:moveTo>
                  <a:lnTo>
                    <a:pt x="660029" y="694690"/>
                  </a:lnTo>
                  <a:lnTo>
                    <a:pt x="666376" y="701039"/>
                  </a:lnTo>
                  <a:lnTo>
                    <a:pt x="701039" y="701039"/>
                  </a:lnTo>
                  <a:lnTo>
                    <a:pt x="694690" y="694690"/>
                  </a:lnTo>
                  <a:close/>
                </a:path>
                <a:path w="2585720" h="2585720">
                  <a:moveTo>
                    <a:pt x="701040" y="701040"/>
                  </a:moveTo>
                  <a:lnTo>
                    <a:pt x="666376" y="701040"/>
                  </a:lnTo>
                  <a:lnTo>
                    <a:pt x="672723" y="707389"/>
                  </a:lnTo>
                  <a:lnTo>
                    <a:pt x="707389" y="707389"/>
                  </a:lnTo>
                  <a:lnTo>
                    <a:pt x="701040" y="701040"/>
                  </a:lnTo>
                  <a:close/>
                </a:path>
                <a:path w="2585720" h="2585720">
                  <a:moveTo>
                    <a:pt x="707390" y="707390"/>
                  </a:moveTo>
                  <a:lnTo>
                    <a:pt x="672723" y="707390"/>
                  </a:lnTo>
                  <a:lnTo>
                    <a:pt x="679070" y="713739"/>
                  </a:lnTo>
                  <a:lnTo>
                    <a:pt x="713739" y="713739"/>
                  </a:lnTo>
                  <a:lnTo>
                    <a:pt x="707390" y="707390"/>
                  </a:lnTo>
                  <a:close/>
                </a:path>
                <a:path w="2585720" h="2585720">
                  <a:moveTo>
                    <a:pt x="713740" y="713740"/>
                  </a:moveTo>
                  <a:lnTo>
                    <a:pt x="679070" y="713740"/>
                  </a:lnTo>
                  <a:lnTo>
                    <a:pt x="685418" y="720090"/>
                  </a:lnTo>
                  <a:lnTo>
                    <a:pt x="720090" y="720090"/>
                  </a:lnTo>
                  <a:lnTo>
                    <a:pt x="713740" y="713740"/>
                  </a:lnTo>
                  <a:close/>
                </a:path>
                <a:path w="2585720" h="2585720">
                  <a:moveTo>
                    <a:pt x="720090" y="720090"/>
                  </a:moveTo>
                  <a:lnTo>
                    <a:pt x="685418" y="720090"/>
                  </a:lnTo>
                  <a:lnTo>
                    <a:pt x="691765" y="726439"/>
                  </a:lnTo>
                  <a:lnTo>
                    <a:pt x="726439" y="726439"/>
                  </a:lnTo>
                  <a:lnTo>
                    <a:pt x="720090" y="720090"/>
                  </a:lnTo>
                  <a:close/>
                </a:path>
                <a:path w="2585720" h="2585720">
                  <a:moveTo>
                    <a:pt x="726440" y="726440"/>
                  </a:moveTo>
                  <a:lnTo>
                    <a:pt x="691765" y="726440"/>
                  </a:lnTo>
                  <a:lnTo>
                    <a:pt x="698112" y="732789"/>
                  </a:lnTo>
                  <a:lnTo>
                    <a:pt x="732789" y="732789"/>
                  </a:lnTo>
                  <a:lnTo>
                    <a:pt x="726440" y="726440"/>
                  </a:lnTo>
                  <a:close/>
                </a:path>
                <a:path w="2585720" h="2585720">
                  <a:moveTo>
                    <a:pt x="732790" y="732790"/>
                  </a:moveTo>
                  <a:lnTo>
                    <a:pt x="698112" y="732790"/>
                  </a:lnTo>
                  <a:lnTo>
                    <a:pt x="704460" y="739139"/>
                  </a:lnTo>
                  <a:lnTo>
                    <a:pt x="739139" y="739139"/>
                  </a:lnTo>
                  <a:lnTo>
                    <a:pt x="732790" y="732790"/>
                  </a:lnTo>
                  <a:close/>
                </a:path>
                <a:path w="2585720" h="2585720">
                  <a:moveTo>
                    <a:pt x="739140" y="739140"/>
                  </a:moveTo>
                  <a:lnTo>
                    <a:pt x="704460" y="739140"/>
                  </a:lnTo>
                  <a:lnTo>
                    <a:pt x="710807" y="745489"/>
                  </a:lnTo>
                  <a:lnTo>
                    <a:pt x="745489" y="745489"/>
                  </a:lnTo>
                  <a:lnTo>
                    <a:pt x="739140" y="739140"/>
                  </a:lnTo>
                  <a:close/>
                </a:path>
                <a:path w="2585720" h="2585720">
                  <a:moveTo>
                    <a:pt x="745490" y="745490"/>
                  </a:moveTo>
                  <a:lnTo>
                    <a:pt x="710807" y="745490"/>
                  </a:lnTo>
                  <a:lnTo>
                    <a:pt x="717154" y="751839"/>
                  </a:lnTo>
                  <a:lnTo>
                    <a:pt x="751839" y="751839"/>
                  </a:lnTo>
                  <a:lnTo>
                    <a:pt x="745490" y="745490"/>
                  </a:lnTo>
                  <a:close/>
                </a:path>
                <a:path w="2585720" h="2585720">
                  <a:moveTo>
                    <a:pt x="751840" y="751840"/>
                  </a:moveTo>
                  <a:lnTo>
                    <a:pt x="717154" y="751840"/>
                  </a:lnTo>
                  <a:lnTo>
                    <a:pt x="723501" y="758189"/>
                  </a:lnTo>
                  <a:lnTo>
                    <a:pt x="758189" y="758189"/>
                  </a:lnTo>
                  <a:lnTo>
                    <a:pt x="751840" y="751840"/>
                  </a:lnTo>
                  <a:close/>
                </a:path>
                <a:path w="2585720" h="2585720">
                  <a:moveTo>
                    <a:pt x="758190" y="758190"/>
                  </a:moveTo>
                  <a:lnTo>
                    <a:pt x="723501" y="758190"/>
                  </a:lnTo>
                  <a:lnTo>
                    <a:pt x="729849" y="764539"/>
                  </a:lnTo>
                  <a:lnTo>
                    <a:pt x="764539" y="764539"/>
                  </a:lnTo>
                  <a:lnTo>
                    <a:pt x="758190" y="758190"/>
                  </a:lnTo>
                  <a:close/>
                </a:path>
                <a:path w="2585720" h="2585720">
                  <a:moveTo>
                    <a:pt x="764540" y="764540"/>
                  </a:moveTo>
                  <a:lnTo>
                    <a:pt x="729849" y="764540"/>
                  </a:lnTo>
                  <a:lnTo>
                    <a:pt x="736196" y="770889"/>
                  </a:lnTo>
                  <a:lnTo>
                    <a:pt x="770889" y="770889"/>
                  </a:lnTo>
                  <a:lnTo>
                    <a:pt x="764540" y="764540"/>
                  </a:lnTo>
                  <a:close/>
                </a:path>
                <a:path w="2585720" h="2585720">
                  <a:moveTo>
                    <a:pt x="770890" y="770890"/>
                  </a:moveTo>
                  <a:lnTo>
                    <a:pt x="736196" y="770890"/>
                  </a:lnTo>
                  <a:lnTo>
                    <a:pt x="742543" y="777239"/>
                  </a:lnTo>
                  <a:lnTo>
                    <a:pt x="777240" y="777239"/>
                  </a:lnTo>
                  <a:lnTo>
                    <a:pt x="770890" y="770890"/>
                  </a:lnTo>
                  <a:close/>
                </a:path>
                <a:path w="2585720" h="2585720">
                  <a:moveTo>
                    <a:pt x="777240" y="777240"/>
                  </a:moveTo>
                  <a:lnTo>
                    <a:pt x="742543" y="777240"/>
                  </a:lnTo>
                  <a:lnTo>
                    <a:pt x="748890" y="783589"/>
                  </a:lnTo>
                  <a:lnTo>
                    <a:pt x="783589" y="783589"/>
                  </a:lnTo>
                  <a:lnTo>
                    <a:pt x="777240" y="777240"/>
                  </a:lnTo>
                  <a:close/>
                </a:path>
                <a:path w="2585720" h="2585720">
                  <a:moveTo>
                    <a:pt x="783590" y="783590"/>
                  </a:moveTo>
                  <a:lnTo>
                    <a:pt x="748890" y="783590"/>
                  </a:lnTo>
                  <a:lnTo>
                    <a:pt x="755238" y="789939"/>
                  </a:lnTo>
                  <a:lnTo>
                    <a:pt x="789939" y="789939"/>
                  </a:lnTo>
                  <a:lnTo>
                    <a:pt x="783590" y="783590"/>
                  </a:lnTo>
                  <a:close/>
                </a:path>
                <a:path w="2585720" h="2585720">
                  <a:moveTo>
                    <a:pt x="789940" y="789940"/>
                  </a:moveTo>
                  <a:lnTo>
                    <a:pt x="755238" y="789940"/>
                  </a:lnTo>
                  <a:lnTo>
                    <a:pt x="761585" y="796289"/>
                  </a:lnTo>
                  <a:lnTo>
                    <a:pt x="796289" y="796289"/>
                  </a:lnTo>
                  <a:lnTo>
                    <a:pt x="789940" y="789940"/>
                  </a:lnTo>
                  <a:close/>
                </a:path>
                <a:path w="2585720" h="2585720">
                  <a:moveTo>
                    <a:pt x="796290" y="796290"/>
                  </a:moveTo>
                  <a:lnTo>
                    <a:pt x="761585" y="796290"/>
                  </a:lnTo>
                  <a:lnTo>
                    <a:pt x="774279" y="808989"/>
                  </a:lnTo>
                  <a:lnTo>
                    <a:pt x="808989" y="808989"/>
                  </a:lnTo>
                  <a:lnTo>
                    <a:pt x="796290" y="796290"/>
                  </a:lnTo>
                  <a:close/>
                </a:path>
                <a:path w="2585720" h="2585720">
                  <a:moveTo>
                    <a:pt x="808990" y="808990"/>
                  </a:moveTo>
                  <a:lnTo>
                    <a:pt x="774279" y="808990"/>
                  </a:lnTo>
                  <a:lnTo>
                    <a:pt x="780627" y="815340"/>
                  </a:lnTo>
                  <a:lnTo>
                    <a:pt x="815340" y="815340"/>
                  </a:lnTo>
                  <a:lnTo>
                    <a:pt x="808990" y="808990"/>
                  </a:lnTo>
                  <a:close/>
                </a:path>
                <a:path w="2585720" h="2585720">
                  <a:moveTo>
                    <a:pt x="815340" y="815340"/>
                  </a:moveTo>
                  <a:lnTo>
                    <a:pt x="780627" y="815340"/>
                  </a:lnTo>
                  <a:lnTo>
                    <a:pt x="786974" y="821689"/>
                  </a:lnTo>
                  <a:lnTo>
                    <a:pt x="821689" y="821689"/>
                  </a:lnTo>
                  <a:lnTo>
                    <a:pt x="815340" y="815340"/>
                  </a:lnTo>
                  <a:close/>
                </a:path>
                <a:path w="2585720" h="2585720">
                  <a:moveTo>
                    <a:pt x="821690" y="821690"/>
                  </a:moveTo>
                  <a:lnTo>
                    <a:pt x="786974" y="821690"/>
                  </a:lnTo>
                  <a:lnTo>
                    <a:pt x="793321" y="828039"/>
                  </a:lnTo>
                  <a:lnTo>
                    <a:pt x="828039" y="828039"/>
                  </a:lnTo>
                  <a:lnTo>
                    <a:pt x="821690" y="821690"/>
                  </a:lnTo>
                  <a:close/>
                </a:path>
                <a:path w="2585720" h="2585720">
                  <a:moveTo>
                    <a:pt x="828040" y="828040"/>
                  </a:moveTo>
                  <a:lnTo>
                    <a:pt x="793321" y="828040"/>
                  </a:lnTo>
                  <a:lnTo>
                    <a:pt x="799669" y="834389"/>
                  </a:lnTo>
                  <a:lnTo>
                    <a:pt x="834389" y="834389"/>
                  </a:lnTo>
                  <a:lnTo>
                    <a:pt x="828040" y="828040"/>
                  </a:lnTo>
                  <a:close/>
                </a:path>
                <a:path w="2585720" h="2585720">
                  <a:moveTo>
                    <a:pt x="834390" y="834390"/>
                  </a:moveTo>
                  <a:lnTo>
                    <a:pt x="799669" y="834390"/>
                  </a:lnTo>
                  <a:lnTo>
                    <a:pt x="806016" y="840739"/>
                  </a:lnTo>
                  <a:lnTo>
                    <a:pt x="840739" y="840739"/>
                  </a:lnTo>
                  <a:lnTo>
                    <a:pt x="834390" y="834390"/>
                  </a:lnTo>
                  <a:close/>
                </a:path>
                <a:path w="2585720" h="2585720">
                  <a:moveTo>
                    <a:pt x="840740" y="840740"/>
                  </a:moveTo>
                  <a:lnTo>
                    <a:pt x="806016" y="840740"/>
                  </a:lnTo>
                  <a:lnTo>
                    <a:pt x="812363" y="847090"/>
                  </a:lnTo>
                  <a:lnTo>
                    <a:pt x="847090" y="847090"/>
                  </a:lnTo>
                  <a:lnTo>
                    <a:pt x="840740" y="840740"/>
                  </a:lnTo>
                  <a:close/>
                </a:path>
                <a:path w="2585720" h="2585720">
                  <a:moveTo>
                    <a:pt x="847090" y="847090"/>
                  </a:moveTo>
                  <a:lnTo>
                    <a:pt x="812363" y="847090"/>
                  </a:lnTo>
                  <a:lnTo>
                    <a:pt x="818710" y="853439"/>
                  </a:lnTo>
                  <a:lnTo>
                    <a:pt x="853439" y="853439"/>
                  </a:lnTo>
                  <a:lnTo>
                    <a:pt x="847090" y="847090"/>
                  </a:lnTo>
                  <a:close/>
                </a:path>
                <a:path w="2585720" h="2585720">
                  <a:moveTo>
                    <a:pt x="853440" y="853440"/>
                  </a:moveTo>
                  <a:lnTo>
                    <a:pt x="818710" y="853440"/>
                  </a:lnTo>
                  <a:lnTo>
                    <a:pt x="831405" y="866139"/>
                  </a:lnTo>
                  <a:lnTo>
                    <a:pt x="866139" y="866139"/>
                  </a:lnTo>
                  <a:lnTo>
                    <a:pt x="853440" y="853440"/>
                  </a:lnTo>
                  <a:close/>
                </a:path>
                <a:path w="2585720" h="2585720">
                  <a:moveTo>
                    <a:pt x="866140" y="866140"/>
                  </a:moveTo>
                  <a:lnTo>
                    <a:pt x="831405" y="866140"/>
                  </a:lnTo>
                  <a:lnTo>
                    <a:pt x="837752" y="872489"/>
                  </a:lnTo>
                  <a:lnTo>
                    <a:pt x="872489" y="872489"/>
                  </a:lnTo>
                  <a:lnTo>
                    <a:pt x="866140" y="866140"/>
                  </a:lnTo>
                  <a:close/>
                </a:path>
                <a:path w="2585720" h="2585720">
                  <a:moveTo>
                    <a:pt x="872490" y="872490"/>
                  </a:moveTo>
                  <a:lnTo>
                    <a:pt x="837752" y="872490"/>
                  </a:lnTo>
                  <a:lnTo>
                    <a:pt x="844099" y="878839"/>
                  </a:lnTo>
                  <a:lnTo>
                    <a:pt x="878839" y="878839"/>
                  </a:lnTo>
                  <a:lnTo>
                    <a:pt x="872490" y="872490"/>
                  </a:lnTo>
                  <a:close/>
                </a:path>
                <a:path w="2585720" h="2585720">
                  <a:moveTo>
                    <a:pt x="878840" y="878840"/>
                  </a:moveTo>
                  <a:lnTo>
                    <a:pt x="844099" y="878840"/>
                  </a:lnTo>
                  <a:lnTo>
                    <a:pt x="850447" y="885189"/>
                  </a:lnTo>
                  <a:lnTo>
                    <a:pt x="885189" y="885189"/>
                  </a:lnTo>
                  <a:lnTo>
                    <a:pt x="878840" y="878840"/>
                  </a:lnTo>
                  <a:close/>
                </a:path>
                <a:path w="2585720" h="2585720">
                  <a:moveTo>
                    <a:pt x="885190" y="885190"/>
                  </a:moveTo>
                  <a:lnTo>
                    <a:pt x="850447" y="885190"/>
                  </a:lnTo>
                  <a:lnTo>
                    <a:pt x="856794" y="891539"/>
                  </a:lnTo>
                  <a:lnTo>
                    <a:pt x="891540" y="891539"/>
                  </a:lnTo>
                  <a:lnTo>
                    <a:pt x="885190" y="885190"/>
                  </a:lnTo>
                  <a:close/>
                </a:path>
                <a:path w="2585720" h="2585720">
                  <a:moveTo>
                    <a:pt x="891540" y="891540"/>
                  </a:moveTo>
                  <a:lnTo>
                    <a:pt x="856794" y="891540"/>
                  </a:lnTo>
                  <a:lnTo>
                    <a:pt x="863141" y="897889"/>
                  </a:lnTo>
                  <a:lnTo>
                    <a:pt x="897889" y="897889"/>
                  </a:lnTo>
                  <a:lnTo>
                    <a:pt x="891540" y="891540"/>
                  </a:lnTo>
                  <a:close/>
                </a:path>
                <a:path w="2585720" h="2585720">
                  <a:moveTo>
                    <a:pt x="897890" y="897890"/>
                  </a:moveTo>
                  <a:lnTo>
                    <a:pt x="863141" y="897890"/>
                  </a:lnTo>
                  <a:lnTo>
                    <a:pt x="869488" y="904239"/>
                  </a:lnTo>
                  <a:lnTo>
                    <a:pt x="904239" y="904239"/>
                  </a:lnTo>
                  <a:lnTo>
                    <a:pt x="897890" y="897890"/>
                  </a:lnTo>
                  <a:close/>
                </a:path>
                <a:path w="2585720" h="2585720">
                  <a:moveTo>
                    <a:pt x="904240" y="904240"/>
                  </a:moveTo>
                  <a:lnTo>
                    <a:pt x="869488" y="904240"/>
                  </a:lnTo>
                  <a:lnTo>
                    <a:pt x="882183" y="916939"/>
                  </a:lnTo>
                  <a:lnTo>
                    <a:pt x="916939" y="916939"/>
                  </a:lnTo>
                  <a:lnTo>
                    <a:pt x="904240" y="904240"/>
                  </a:lnTo>
                  <a:close/>
                </a:path>
                <a:path w="2585720" h="2585720">
                  <a:moveTo>
                    <a:pt x="916940" y="916940"/>
                  </a:moveTo>
                  <a:lnTo>
                    <a:pt x="882183" y="916940"/>
                  </a:lnTo>
                  <a:lnTo>
                    <a:pt x="888530" y="923289"/>
                  </a:lnTo>
                  <a:lnTo>
                    <a:pt x="923289" y="923289"/>
                  </a:lnTo>
                  <a:lnTo>
                    <a:pt x="916940" y="916940"/>
                  </a:lnTo>
                  <a:close/>
                </a:path>
                <a:path w="2585720" h="2585720">
                  <a:moveTo>
                    <a:pt x="923290" y="923290"/>
                  </a:moveTo>
                  <a:lnTo>
                    <a:pt x="888530" y="923290"/>
                  </a:lnTo>
                  <a:lnTo>
                    <a:pt x="894877" y="929639"/>
                  </a:lnTo>
                  <a:lnTo>
                    <a:pt x="929639" y="929639"/>
                  </a:lnTo>
                  <a:lnTo>
                    <a:pt x="923290" y="923290"/>
                  </a:lnTo>
                  <a:close/>
                </a:path>
                <a:path w="2585720" h="2585720">
                  <a:moveTo>
                    <a:pt x="929640" y="929640"/>
                  </a:moveTo>
                  <a:lnTo>
                    <a:pt x="894877" y="929640"/>
                  </a:lnTo>
                  <a:lnTo>
                    <a:pt x="901225" y="935989"/>
                  </a:lnTo>
                  <a:lnTo>
                    <a:pt x="935990" y="935989"/>
                  </a:lnTo>
                  <a:lnTo>
                    <a:pt x="929640" y="929640"/>
                  </a:lnTo>
                  <a:close/>
                </a:path>
                <a:path w="2585720" h="2585720">
                  <a:moveTo>
                    <a:pt x="935990" y="935990"/>
                  </a:moveTo>
                  <a:lnTo>
                    <a:pt x="901225" y="935990"/>
                  </a:lnTo>
                  <a:lnTo>
                    <a:pt x="913919" y="948689"/>
                  </a:lnTo>
                  <a:lnTo>
                    <a:pt x="948689" y="948689"/>
                  </a:lnTo>
                  <a:lnTo>
                    <a:pt x="935990" y="935990"/>
                  </a:lnTo>
                  <a:close/>
                </a:path>
                <a:path w="2585720" h="2585720">
                  <a:moveTo>
                    <a:pt x="948690" y="948690"/>
                  </a:moveTo>
                  <a:lnTo>
                    <a:pt x="913919" y="948690"/>
                  </a:lnTo>
                  <a:lnTo>
                    <a:pt x="920267" y="955039"/>
                  </a:lnTo>
                  <a:lnTo>
                    <a:pt x="955039" y="955039"/>
                  </a:lnTo>
                  <a:lnTo>
                    <a:pt x="948690" y="948690"/>
                  </a:lnTo>
                  <a:close/>
                </a:path>
                <a:path w="2585720" h="2585720">
                  <a:moveTo>
                    <a:pt x="955040" y="955040"/>
                  </a:moveTo>
                  <a:lnTo>
                    <a:pt x="920267" y="955040"/>
                  </a:lnTo>
                  <a:lnTo>
                    <a:pt x="926614" y="961389"/>
                  </a:lnTo>
                  <a:lnTo>
                    <a:pt x="961389" y="961389"/>
                  </a:lnTo>
                  <a:lnTo>
                    <a:pt x="955040" y="955040"/>
                  </a:lnTo>
                  <a:close/>
                </a:path>
                <a:path w="2585720" h="2585720">
                  <a:moveTo>
                    <a:pt x="961390" y="961390"/>
                  </a:moveTo>
                  <a:lnTo>
                    <a:pt x="926614" y="961390"/>
                  </a:lnTo>
                  <a:lnTo>
                    <a:pt x="946925" y="981710"/>
                  </a:lnTo>
                  <a:lnTo>
                    <a:pt x="981710" y="981710"/>
                  </a:lnTo>
                  <a:lnTo>
                    <a:pt x="961390" y="961390"/>
                  </a:lnTo>
                  <a:close/>
                </a:path>
                <a:path w="2585720" h="2585720">
                  <a:moveTo>
                    <a:pt x="981710" y="981710"/>
                  </a:moveTo>
                  <a:lnTo>
                    <a:pt x="946925" y="981710"/>
                  </a:lnTo>
                  <a:lnTo>
                    <a:pt x="1029440" y="1064260"/>
                  </a:lnTo>
                  <a:lnTo>
                    <a:pt x="1064260" y="1064260"/>
                  </a:lnTo>
                  <a:lnTo>
                    <a:pt x="981710" y="981710"/>
                  </a:lnTo>
                  <a:close/>
                </a:path>
                <a:path w="2585720" h="2585720">
                  <a:moveTo>
                    <a:pt x="1064260" y="1064260"/>
                  </a:moveTo>
                  <a:lnTo>
                    <a:pt x="1029440" y="1064260"/>
                  </a:lnTo>
                  <a:lnTo>
                    <a:pt x="1099259" y="1134110"/>
                  </a:lnTo>
                  <a:lnTo>
                    <a:pt x="1134110" y="1134110"/>
                  </a:lnTo>
                  <a:lnTo>
                    <a:pt x="1064260" y="1064260"/>
                  </a:lnTo>
                  <a:close/>
                </a:path>
                <a:path w="2585720" h="2585720">
                  <a:moveTo>
                    <a:pt x="1134110" y="1134110"/>
                  </a:moveTo>
                  <a:lnTo>
                    <a:pt x="1099259" y="1134110"/>
                  </a:lnTo>
                  <a:lnTo>
                    <a:pt x="1124648" y="1159510"/>
                  </a:lnTo>
                  <a:lnTo>
                    <a:pt x="1159510" y="1159510"/>
                  </a:lnTo>
                  <a:lnTo>
                    <a:pt x="1134110" y="1134110"/>
                  </a:lnTo>
                  <a:close/>
                </a:path>
                <a:path w="2585720" h="2585720">
                  <a:moveTo>
                    <a:pt x="1159510" y="1159510"/>
                  </a:moveTo>
                  <a:lnTo>
                    <a:pt x="1124648" y="1159510"/>
                  </a:lnTo>
                  <a:lnTo>
                    <a:pt x="1141151" y="1176020"/>
                  </a:lnTo>
                  <a:lnTo>
                    <a:pt x="1176020" y="1176020"/>
                  </a:lnTo>
                  <a:lnTo>
                    <a:pt x="1159510" y="1159510"/>
                  </a:lnTo>
                  <a:close/>
                </a:path>
                <a:path w="2585720" h="2585720">
                  <a:moveTo>
                    <a:pt x="1176020" y="1176020"/>
                  </a:moveTo>
                  <a:lnTo>
                    <a:pt x="1141151" y="1176020"/>
                  </a:lnTo>
                  <a:lnTo>
                    <a:pt x="1147499" y="1182370"/>
                  </a:lnTo>
                  <a:lnTo>
                    <a:pt x="1182370" y="1182370"/>
                  </a:lnTo>
                  <a:lnTo>
                    <a:pt x="1176020" y="1176020"/>
                  </a:lnTo>
                  <a:close/>
                </a:path>
                <a:path w="2585720" h="2585720">
                  <a:moveTo>
                    <a:pt x="1182370" y="1182370"/>
                  </a:moveTo>
                  <a:lnTo>
                    <a:pt x="1147499" y="1182370"/>
                  </a:lnTo>
                  <a:lnTo>
                    <a:pt x="1150038" y="1184910"/>
                  </a:lnTo>
                  <a:lnTo>
                    <a:pt x="1184910" y="1184910"/>
                  </a:lnTo>
                  <a:lnTo>
                    <a:pt x="1182370" y="1182370"/>
                  </a:lnTo>
                  <a:close/>
                </a:path>
                <a:path w="2585720" h="2585720">
                  <a:moveTo>
                    <a:pt x="1184910" y="1184910"/>
                  </a:moveTo>
                  <a:lnTo>
                    <a:pt x="1150038" y="1184910"/>
                  </a:lnTo>
                  <a:lnTo>
                    <a:pt x="1156385" y="1191260"/>
                  </a:lnTo>
                  <a:lnTo>
                    <a:pt x="1191260" y="1191260"/>
                  </a:lnTo>
                  <a:lnTo>
                    <a:pt x="1184910" y="1184910"/>
                  </a:lnTo>
                  <a:close/>
                </a:path>
                <a:path w="2585720" h="2585720">
                  <a:moveTo>
                    <a:pt x="1191260" y="1191260"/>
                  </a:moveTo>
                  <a:lnTo>
                    <a:pt x="1156385" y="1191260"/>
                  </a:lnTo>
                  <a:lnTo>
                    <a:pt x="1160193" y="1195070"/>
                  </a:lnTo>
                  <a:lnTo>
                    <a:pt x="1195070" y="1195070"/>
                  </a:lnTo>
                  <a:lnTo>
                    <a:pt x="1191260" y="1191260"/>
                  </a:lnTo>
                  <a:close/>
                </a:path>
                <a:path w="2585720" h="2585720">
                  <a:moveTo>
                    <a:pt x="1195070" y="1195070"/>
                  </a:moveTo>
                  <a:lnTo>
                    <a:pt x="1160193" y="1195070"/>
                  </a:lnTo>
                  <a:lnTo>
                    <a:pt x="1162732" y="1197610"/>
                  </a:lnTo>
                  <a:lnTo>
                    <a:pt x="1197610" y="1197610"/>
                  </a:lnTo>
                  <a:lnTo>
                    <a:pt x="1195070" y="1195070"/>
                  </a:lnTo>
                  <a:close/>
                </a:path>
                <a:path w="2585720" h="2585720">
                  <a:moveTo>
                    <a:pt x="1197610" y="1197610"/>
                  </a:moveTo>
                  <a:lnTo>
                    <a:pt x="1162732" y="1197610"/>
                  </a:lnTo>
                  <a:lnTo>
                    <a:pt x="1172888" y="1207770"/>
                  </a:lnTo>
                  <a:lnTo>
                    <a:pt x="1207770" y="1207770"/>
                  </a:lnTo>
                  <a:lnTo>
                    <a:pt x="1197610" y="1197610"/>
                  </a:lnTo>
                  <a:close/>
                </a:path>
                <a:path w="2585720" h="2585720">
                  <a:moveTo>
                    <a:pt x="1207770" y="1207770"/>
                  </a:moveTo>
                  <a:lnTo>
                    <a:pt x="1172888" y="1207770"/>
                  </a:lnTo>
                  <a:lnTo>
                    <a:pt x="1181774" y="1216660"/>
                  </a:lnTo>
                  <a:lnTo>
                    <a:pt x="1216660" y="1216660"/>
                  </a:lnTo>
                  <a:lnTo>
                    <a:pt x="1207770" y="1207770"/>
                  </a:lnTo>
                  <a:close/>
                </a:path>
                <a:path w="2585720" h="2585720">
                  <a:moveTo>
                    <a:pt x="1216660" y="1216660"/>
                  </a:moveTo>
                  <a:lnTo>
                    <a:pt x="1181774" y="1216660"/>
                  </a:lnTo>
                  <a:lnTo>
                    <a:pt x="1200816" y="1235709"/>
                  </a:lnTo>
                  <a:lnTo>
                    <a:pt x="1235709" y="1235709"/>
                  </a:lnTo>
                  <a:lnTo>
                    <a:pt x="1216660" y="1216660"/>
                  </a:lnTo>
                  <a:close/>
                </a:path>
                <a:path w="2585720" h="2585720">
                  <a:moveTo>
                    <a:pt x="1235710" y="1235710"/>
                  </a:moveTo>
                  <a:lnTo>
                    <a:pt x="1200816" y="1235710"/>
                  </a:lnTo>
                  <a:lnTo>
                    <a:pt x="1207163" y="1242060"/>
                  </a:lnTo>
                  <a:lnTo>
                    <a:pt x="1242060" y="1242060"/>
                  </a:lnTo>
                  <a:lnTo>
                    <a:pt x="1235710" y="1235710"/>
                  </a:lnTo>
                  <a:close/>
                </a:path>
                <a:path w="2585720" h="2585720">
                  <a:moveTo>
                    <a:pt x="1242060" y="1242060"/>
                  </a:moveTo>
                  <a:lnTo>
                    <a:pt x="1207163" y="1242060"/>
                  </a:lnTo>
                  <a:lnTo>
                    <a:pt x="1213510" y="1248410"/>
                  </a:lnTo>
                  <a:lnTo>
                    <a:pt x="1248410" y="1248410"/>
                  </a:lnTo>
                  <a:lnTo>
                    <a:pt x="1242060" y="1242060"/>
                  </a:lnTo>
                  <a:close/>
                </a:path>
                <a:path w="2585720" h="2585720">
                  <a:moveTo>
                    <a:pt x="1248410" y="1248410"/>
                  </a:moveTo>
                  <a:lnTo>
                    <a:pt x="1213510" y="1248410"/>
                  </a:lnTo>
                  <a:lnTo>
                    <a:pt x="1236360" y="1271270"/>
                  </a:lnTo>
                  <a:lnTo>
                    <a:pt x="1271270" y="1271270"/>
                  </a:lnTo>
                  <a:lnTo>
                    <a:pt x="1248410" y="1248410"/>
                  </a:lnTo>
                  <a:close/>
                </a:path>
                <a:path w="2585720" h="2585720">
                  <a:moveTo>
                    <a:pt x="1271270" y="1271270"/>
                  </a:moveTo>
                  <a:lnTo>
                    <a:pt x="1236360" y="1271270"/>
                  </a:lnTo>
                  <a:lnTo>
                    <a:pt x="1391234" y="1426210"/>
                  </a:lnTo>
                  <a:lnTo>
                    <a:pt x="1426210" y="1426210"/>
                  </a:lnTo>
                  <a:lnTo>
                    <a:pt x="1271270" y="1271270"/>
                  </a:lnTo>
                  <a:close/>
                </a:path>
                <a:path w="2585720" h="2585720">
                  <a:moveTo>
                    <a:pt x="1426210" y="1426210"/>
                  </a:moveTo>
                  <a:lnTo>
                    <a:pt x="1391234" y="1426210"/>
                  </a:lnTo>
                  <a:lnTo>
                    <a:pt x="1420431" y="1455420"/>
                  </a:lnTo>
                  <a:lnTo>
                    <a:pt x="1455420" y="1455420"/>
                  </a:lnTo>
                  <a:lnTo>
                    <a:pt x="1426210" y="1426210"/>
                  </a:lnTo>
                  <a:close/>
                </a:path>
                <a:path w="2585720" h="2585720">
                  <a:moveTo>
                    <a:pt x="1455420" y="1455420"/>
                  </a:moveTo>
                  <a:lnTo>
                    <a:pt x="1420431" y="1455420"/>
                  </a:lnTo>
                  <a:lnTo>
                    <a:pt x="1439473" y="1474470"/>
                  </a:lnTo>
                  <a:lnTo>
                    <a:pt x="1474470" y="1474470"/>
                  </a:lnTo>
                  <a:lnTo>
                    <a:pt x="1455420" y="1455420"/>
                  </a:lnTo>
                  <a:close/>
                </a:path>
                <a:path w="2585720" h="2585720">
                  <a:moveTo>
                    <a:pt x="1474470" y="1474470"/>
                  </a:moveTo>
                  <a:lnTo>
                    <a:pt x="1439473" y="1474470"/>
                  </a:lnTo>
                  <a:lnTo>
                    <a:pt x="1464862" y="1499869"/>
                  </a:lnTo>
                  <a:lnTo>
                    <a:pt x="1499869" y="1499869"/>
                  </a:lnTo>
                  <a:lnTo>
                    <a:pt x="1474470" y="1474470"/>
                  </a:lnTo>
                  <a:close/>
                </a:path>
                <a:path w="2585720" h="2585720">
                  <a:moveTo>
                    <a:pt x="1499870" y="1499870"/>
                  </a:moveTo>
                  <a:lnTo>
                    <a:pt x="1464862" y="1499870"/>
                  </a:lnTo>
                  <a:lnTo>
                    <a:pt x="1496598" y="1531620"/>
                  </a:lnTo>
                  <a:lnTo>
                    <a:pt x="1531620" y="1531620"/>
                  </a:lnTo>
                  <a:lnTo>
                    <a:pt x="1499870" y="1499870"/>
                  </a:lnTo>
                  <a:close/>
                </a:path>
                <a:path w="2585720" h="2585720">
                  <a:moveTo>
                    <a:pt x="1531620" y="1531620"/>
                  </a:moveTo>
                  <a:lnTo>
                    <a:pt x="1496598" y="1531620"/>
                  </a:lnTo>
                  <a:lnTo>
                    <a:pt x="1502946" y="1537970"/>
                  </a:lnTo>
                  <a:lnTo>
                    <a:pt x="1537970" y="1537970"/>
                  </a:lnTo>
                  <a:lnTo>
                    <a:pt x="1531620" y="1531620"/>
                  </a:lnTo>
                  <a:close/>
                </a:path>
                <a:path w="2585720" h="2585720">
                  <a:moveTo>
                    <a:pt x="1537970" y="1537970"/>
                  </a:moveTo>
                  <a:lnTo>
                    <a:pt x="1502946" y="1537970"/>
                  </a:lnTo>
                  <a:lnTo>
                    <a:pt x="1541029" y="1576070"/>
                  </a:lnTo>
                  <a:lnTo>
                    <a:pt x="1576070" y="1576070"/>
                  </a:lnTo>
                  <a:lnTo>
                    <a:pt x="1537970" y="1537970"/>
                  </a:lnTo>
                  <a:close/>
                </a:path>
                <a:path w="2585720" h="2585720">
                  <a:moveTo>
                    <a:pt x="1576070" y="1576070"/>
                  </a:moveTo>
                  <a:lnTo>
                    <a:pt x="1541029" y="1576070"/>
                  </a:lnTo>
                  <a:lnTo>
                    <a:pt x="1556263" y="1591309"/>
                  </a:lnTo>
                  <a:lnTo>
                    <a:pt x="1591309" y="1591309"/>
                  </a:lnTo>
                  <a:lnTo>
                    <a:pt x="1576070" y="1576070"/>
                  </a:lnTo>
                  <a:close/>
                </a:path>
                <a:path w="2585720" h="2585720">
                  <a:moveTo>
                    <a:pt x="1591310" y="1591310"/>
                  </a:moveTo>
                  <a:lnTo>
                    <a:pt x="1556263" y="1591310"/>
                  </a:lnTo>
                  <a:lnTo>
                    <a:pt x="1572765" y="1607820"/>
                  </a:lnTo>
                  <a:lnTo>
                    <a:pt x="1607820" y="1607820"/>
                  </a:lnTo>
                  <a:lnTo>
                    <a:pt x="1591310" y="1591310"/>
                  </a:lnTo>
                  <a:close/>
                </a:path>
                <a:path w="2585720" h="2585720">
                  <a:moveTo>
                    <a:pt x="1607820" y="1607820"/>
                  </a:moveTo>
                  <a:lnTo>
                    <a:pt x="1572765" y="1607820"/>
                  </a:lnTo>
                  <a:lnTo>
                    <a:pt x="1579113" y="1614170"/>
                  </a:lnTo>
                  <a:lnTo>
                    <a:pt x="1614170" y="1614170"/>
                  </a:lnTo>
                  <a:lnTo>
                    <a:pt x="1607820" y="1607820"/>
                  </a:lnTo>
                  <a:close/>
                </a:path>
                <a:path w="2585720" h="2585720">
                  <a:moveTo>
                    <a:pt x="1614170" y="1614170"/>
                  </a:moveTo>
                  <a:lnTo>
                    <a:pt x="1579113" y="1614170"/>
                  </a:lnTo>
                  <a:lnTo>
                    <a:pt x="1598154" y="1633220"/>
                  </a:lnTo>
                  <a:lnTo>
                    <a:pt x="1633220" y="1633220"/>
                  </a:lnTo>
                  <a:lnTo>
                    <a:pt x="1614170" y="1614170"/>
                  </a:lnTo>
                  <a:close/>
                </a:path>
                <a:path w="2585720" h="2585720">
                  <a:moveTo>
                    <a:pt x="1633220" y="1633220"/>
                  </a:moveTo>
                  <a:lnTo>
                    <a:pt x="1598154" y="1633220"/>
                  </a:lnTo>
                  <a:lnTo>
                    <a:pt x="1623544" y="1658620"/>
                  </a:lnTo>
                  <a:lnTo>
                    <a:pt x="1658620" y="1658620"/>
                  </a:lnTo>
                  <a:lnTo>
                    <a:pt x="1633220" y="1633220"/>
                  </a:lnTo>
                  <a:close/>
                </a:path>
                <a:path w="2585720" h="2585720">
                  <a:moveTo>
                    <a:pt x="1658620" y="1658620"/>
                  </a:moveTo>
                  <a:lnTo>
                    <a:pt x="1623544" y="1658620"/>
                  </a:lnTo>
                  <a:lnTo>
                    <a:pt x="1629891" y="1664970"/>
                  </a:lnTo>
                  <a:lnTo>
                    <a:pt x="1664970" y="1664970"/>
                  </a:lnTo>
                  <a:lnTo>
                    <a:pt x="1658620" y="1658620"/>
                  </a:lnTo>
                  <a:close/>
                </a:path>
                <a:path w="2585720" h="2585720">
                  <a:moveTo>
                    <a:pt x="1664970" y="1664970"/>
                  </a:moveTo>
                  <a:lnTo>
                    <a:pt x="1629891" y="1664970"/>
                  </a:lnTo>
                  <a:lnTo>
                    <a:pt x="1636238" y="1671320"/>
                  </a:lnTo>
                  <a:lnTo>
                    <a:pt x="1671320" y="1671320"/>
                  </a:lnTo>
                  <a:lnTo>
                    <a:pt x="1664970" y="1664970"/>
                  </a:lnTo>
                  <a:close/>
                </a:path>
                <a:path w="2585720" h="2585720">
                  <a:moveTo>
                    <a:pt x="1671320" y="1671320"/>
                  </a:moveTo>
                  <a:lnTo>
                    <a:pt x="1636238" y="1671320"/>
                  </a:lnTo>
                  <a:lnTo>
                    <a:pt x="1655280" y="1690370"/>
                  </a:lnTo>
                  <a:lnTo>
                    <a:pt x="1690370" y="1690370"/>
                  </a:lnTo>
                  <a:lnTo>
                    <a:pt x="1671320" y="1671320"/>
                  </a:lnTo>
                  <a:close/>
                </a:path>
                <a:path w="2585720" h="2585720">
                  <a:moveTo>
                    <a:pt x="1690370" y="1690370"/>
                  </a:moveTo>
                  <a:lnTo>
                    <a:pt x="1655280" y="1690370"/>
                  </a:lnTo>
                  <a:lnTo>
                    <a:pt x="1667974" y="1703069"/>
                  </a:lnTo>
                  <a:lnTo>
                    <a:pt x="1703069" y="1703069"/>
                  </a:lnTo>
                  <a:lnTo>
                    <a:pt x="1690370" y="1690370"/>
                  </a:lnTo>
                  <a:close/>
                </a:path>
                <a:path w="2585720" h="2585720">
                  <a:moveTo>
                    <a:pt x="1703070" y="1703070"/>
                  </a:moveTo>
                  <a:lnTo>
                    <a:pt x="1667974" y="1703070"/>
                  </a:lnTo>
                  <a:lnTo>
                    <a:pt x="1670513" y="1705609"/>
                  </a:lnTo>
                  <a:lnTo>
                    <a:pt x="1705609" y="1705609"/>
                  </a:lnTo>
                  <a:lnTo>
                    <a:pt x="1703070" y="1703070"/>
                  </a:lnTo>
                  <a:close/>
                </a:path>
                <a:path w="2585720" h="2585720">
                  <a:moveTo>
                    <a:pt x="1705610" y="1705610"/>
                  </a:moveTo>
                  <a:lnTo>
                    <a:pt x="1670513" y="1705610"/>
                  </a:lnTo>
                  <a:lnTo>
                    <a:pt x="1689555" y="1724660"/>
                  </a:lnTo>
                  <a:lnTo>
                    <a:pt x="1724660" y="1724660"/>
                  </a:lnTo>
                  <a:lnTo>
                    <a:pt x="1705610" y="1705610"/>
                  </a:lnTo>
                  <a:close/>
                </a:path>
                <a:path w="2585720" h="2585720">
                  <a:moveTo>
                    <a:pt x="1724660" y="1724660"/>
                  </a:moveTo>
                  <a:lnTo>
                    <a:pt x="1689555" y="1724660"/>
                  </a:lnTo>
                  <a:lnTo>
                    <a:pt x="1693363" y="1728470"/>
                  </a:lnTo>
                  <a:lnTo>
                    <a:pt x="1728470" y="1728470"/>
                  </a:lnTo>
                  <a:lnTo>
                    <a:pt x="1724660" y="1724660"/>
                  </a:lnTo>
                  <a:close/>
                </a:path>
                <a:path w="2585720" h="2585720">
                  <a:moveTo>
                    <a:pt x="1728470" y="1728470"/>
                  </a:moveTo>
                  <a:lnTo>
                    <a:pt x="1693363" y="1728470"/>
                  </a:lnTo>
                  <a:lnTo>
                    <a:pt x="1721291" y="1756410"/>
                  </a:lnTo>
                  <a:lnTo>
                    <a:pt x="1756410" y="1756410"/>
                  </a:lnTo>
                  <a:lnTo>
                    <a:pt x="1728470" y="1728470"/>
                  </a:lnTo>
                  <a:close/>
                </a:path>
                <a:path w="2585720" h="2585720">
                  <a:moveTo>
                    <a:pt x="1756410" y="1756410"/>
                  </a:moveTo>
                  <a:lnTo>
                    <a:pt x="1721291" y="1756410"/>
                  </a:lnTo>
                  <a:lnTo>
                    <a:pt x="1725100" y="1760219"/>
                  </a:lnTo>
                  <a:lnTo>
                    <a:pt x="1760219" y="1760219"/>
                  </a:lnTo>
                  <a:lnTo>
                    <a:pt x="1756410" y="1756410"/>
                  </a:lnTo>
                  <a:close/>
                </a:path>
                <a:path w="2585720" h="2585720">
                  <a:moveTo>
                    <a:pt x="1760220" y="1760220"/>
                  </a:moveTo>
                  <a:lnTo>
                    <a:pt x="1725100" y="1760220"/>
                  </a:lnTo>
                  <a:lnTo>
                    <a:pt x="1740333" y="1775460"/>
                  </a:lnTo>
                  <a:lnTo>
                    <a:pt x="1775459" y="1775460"/>
                  </a:lnTo>
                  <a:lnTo>
                    <a:pt x="1760220" y="1760220"/>
                  </a:lnTo>
                  <a:close/>
                </a:path>
                <a:path w="2585720" h="2585720">
                  <a:moveTo>
                    <a:pt x="2386330" y="2386330"/>
                  </a:moveTo>
                  <a:lnTo>
                    <a:pt x="2350940" y="2386330"/>
                  </a:lnTo>
                  <a:lnTo>
                    <a:pt x="2550244" y="2585720"/>
                  </a:lnTo>
                  <a:lnTo>
                    <a:pt x="2585720" y="2585720"/>
                  </a:lnTo>
                  <a:lnTo>
                    <a:pt x="2386330" y="2386330"/>
                  </a:lnTo>
                  <a:close/>
                </a:path>
                <a:path w="2585720" h="2585720">
                  <a:moveTo>
                    <a:pt x="2383790" y="2383790"/>
                  </a:moveTo>
                  <a:lnTo>
                    <a:pt x="2348401" y="2383790"/>
                  </a:lnTo>
                  <a:lnTo>
                    <a:pt x="2349671" y="2385060"/>
                  </a:lnTo>
                  <a:lnTo>
                    <a:pt x="2385060" y="2385060"/>
                  </a:lnTo>
                  <a:lnTo>
                    <a:pt x="2383790" y="2383790"/>
                  </a:lnTo>
                  <a:close/>
                </a:path>
                <a:path w="2585720" h="2585720">
                  <a:moveTo>
                    <a:pt x="2379980" y="2379980"/>
                  </a:moveTo>
                  <a:lnTo>
                    <a:pt x="2344593" y="2379980"/>
                  </a:lnTo>
                  <a:lnTo>
                    <a:pt x="2347132" y="2382520"/>
                  </a:lnTo>
                  <a:lnTo>
                    <a:pt x="2382520" y="2382520"/>
                  </a:lnTo>
                  <a:lnTo>
                    <a:pt x="2379980" y="2379980"/>
                  </a:lnTo>
                  <a:close/>
                </a:path>
                <a:path w="2585720" h="2585720">
                  <a:moveTo>
                    <a:pt x="2377440" y="2377440"/>
                  </a:moveTo>
                  <a:lnTo>
                    <a:pt x="2342054" y="2377440"/>
                  </a:lnTo>
                  <a:lnTo>
                    <a:pt x="2343323" y="2378710"/>
                  </a:lnTo>
                  <a:lnTo>
                    <a:pt x="2378710" y="2378710"/>
                  </a:lnTo>
                  <a:lnTo>
                    <a:pt x="2377440" y="2377440"/>
                  </a:lnTo>
                  <a:close/>
                </a:path>
                <a:path w="2585720" h="2585720">
                  <a:moveTo>
                    <a:pt x="2373630" y="2373630"/>
                  </a:moveTo>
                  <a:lnTo>
                    <a:pt x="2338246" y="2373630"/>
                  </a:lnTo>
                  <a:lnTo>
                    <a:pt x="2340785" y="2376170"/>
                  </a:lnTo>
                  <a:lnTo>
                    <a:pt x="2376170" y="2376170"/>
                  </a:lnTo>
                  <a:lnTo>
                    <a:pt x="2373630" y="2373630"/>
                  </a:lnTo>
                  <a:close/>
                </a:path>
                <a:path w="2585720" h="2585720">
                  <a:moveTo>
                    <a:pt x="2371090" y="2371090"/>
                  </a:moveTo>
                  <a:lnTo>
                    <a:pt x="2335707" y="2371090"/>
                  </a:lnTo>
                  <a:lnTo>
                    <a:pt x="2336976" y="2372360"/>
                  </a:lnTo>
                  <a:lnTo>
                    <a:pt x="2372360" y="2372360"/>
                  </a:lnTo>
                  <a:lnTo>
                    <a:pt x="2371090" y="2371090"/>
                  </a:lnTo>
                  <a:close/>
                </a:path>
                <a:path w="2585720" h="2585720">
                  <a:moveTo>
                    <a:pt x="2367280" y="2367280"/>
                  </a:moveTo>
                  <a:lnTo>
                    <a:pt x="2331898" y="2367280"/>
                  </a:lnTo>
                  <a:lnTo>
                    <a:pt x="2334437" y="2369820"/>
                  </a:lnTo>
                  <a:lnTo>
                    <a:pt x="2369820" y="2369820"/>
                  </a:lnTo>
                  <a:lnTo>
                    <a:pt x="2367280" y="2367280"/>
                  </a:lnTo>
                  <a:close/>
                </a:path>
                <a:path w="2585720" h="2585720">
                  <a:moveTo>
                    <a:pt x="2364740" y="2364740"/>
                  </a:moveTo>
                  <a:lnTo>
                    <a:pt x="2329359" y="2364740"/>
                  </a:lnTo>
                  <a:lnTo>
                    <a:pt x="2330629" y="2366010"/>
                  </a:lnTo>
                  <a:lnTo>
                    <a:pt x="2366010" y="2366010"/>
                  </a:lnTo>
                  <a:lnTo>
                    <a:pt x="2364740" y="2364740"/>
                  </a:lnTo>
                  <a:close/>
                </a:path>
                <a:path w="2585720" h="2585720">
                  <a:moveTo>
                    <a:pt x="2360930" y="2360930"/>
                  </a:moveTo>
                  <a:lnTo>
                    <a:pt x="2325551" y="2360930"/>
                  </a:lnTo>
                  <a:lnTo>
                    <a:pt x="2328090" y="2363470"/>
                  </a:lnTo>
                  <a:lnTo>
                    <a:pt x="2363470" y="2363470"/>
                  </a:lnTo>
                  <a:lnTo>
                    <a:pt x="2360930" y="2360930"/>
                  </a:lnTo>
                  <a:close/>
                </a:path>
                <a:path w="2585720" h="2585720">
                  <a:moveTo>
                    <a:pt x="2358390" y="2358390"/>
                  </a:moveTo>
                  <a:lnTo>
                    <a:pt x="2323012" y="2358390"/>
                  </a:lnTo>
                  <a:lnTo>
                    <a:pt x="2324282" y="2359660"/>
                  </a:lnTo>
                  <a:lnTo>
                    <a:pt x="2359660" y="2359660"/>
                  </a:lnTo>
                  <a:lnTo>
                    <a:pt x="2358390" y="2358390"/>
                  </a:lnTo>
                  <a:close/>
                </a:path>
                <a:path w="2585720" h="2585720">
                  <a:moveTo>
                    <a:pt x="2354580" y="2354580"/>
                  </a:moveTo>
                  <a:lnTo>
                    <a:pt x="2319204" y="2354580"/>
                  </a:lnTo>
                  <a:lnTo>
                    <a:pt x="2321743" y="2357120"/>
                  </a:lnTo>
                  <a:lnTo>
                    <a:pt x="2357120" y="2357120"/>
                  </a:lnTo>
                  <a:lnTo>
                    <a:pt x="2354580" y="2354580"/>
                  </a:lnTo>
                  <a:close/>
                </a:path>
                <a:path w="2585720" h="2585720">
                  <a:moveTo>
                    <a:pt x="2352040" y="2352040"/>
                  </a:moveTo>
                  <a:lnTo>
                    <a:pt x="2316665" y="2352040"/>
                  </a:lnTo>
                  <a:lnTo>
                    <a:pt x="2317934" y="2353310"/>
                  </a:lnTo>
                  <a:lnTo>
                    <a:pt x="2353310" y="2353310"/>
                  </a:lnTo>
                  <a:lnTo>
                    <a:pt x="2352040" y="2352040"/>
                  </a:lnTo>
                  <a:close/>
                </a:path>
                <a:path w="2585720" h="2585720">
                  <a:moveTo>
                    <a:pt x="2348230" y="2348230"/>
                  </a:moveTo>
                  <a:lnTo>
                    <a:pt x="2312857" y="2348230"/>
                  </a:lnTo>
                  <a:lnTo>
                    <a:pt x="2315395" y="2350770"/>
                  </a:lnTo>
                  <a:lnTo>
                    <a:pt x="2350770" y="2350770"/>
                  </a:lnTo>
                  <a:lnTo>
                    <a:pt x="2348230" y="2348230"/>
                  </a:lnTo>
                  <a:close/>
                </a:path>
                <a:path w="2585720" h="2585720">
                  <a:moveTo>
                    <a:pt x="2345690" y="2345690"/>
                  </a:moveTo>
                  <a:lnTo>
                    <a:pt x="2310318" y="2345690"/>
                  </a:lnTo>
                  <a:lnTo>
                    <a:pt x="2311587" y="2346960"/>
                  </a:lnTo>
                  <a:lnTo>
                    <a:pt x="2346960" y="2346960"/>
                  </a:lnTo>
                  <a:lnTo>
                    <a:pt x="2345690" y="2345690"/>
                  </a:lnTo>
                  <a:close/>
                </a:path>
                <a:path w="2585720" h="2585720">
                  <a:moveTo>
                    <a:pt x="2341880" y="2341880"/>
                  </a:moveTo>
                  <a:lnTo>
                    <a:pt x="2306509" y="2341880"/>
                  </a:lnTo>
                  <a:lnTo>
                    <a:pt x="2309048" y="2344420"/>
                  </a:lnTo>
                  <a:lnTo>
                    <a:pt x="2344420" y="2344420"/>
                  </a:lnTo>
                  <a:lnTo>
                    <a:pt x="2341880" y="2341880"/>
                  </a:lnTo>
                  <a:close/>
                </a:path>
                <a:path w="2585720" h="2585720">
                  <a:moveTo>
                    <a:pt x="2339340" y="2339340"/>
                  </a:moveTo>
                  <a:lnTo>
                    <a:pt x="2303970" y="2339340"/>
                  </a:lnTo>
                  <a:lnTo>
                    <a:pt x="2305240" y="2340610"/>
                  </a:lnTo>
                  <a:lnTo>
                    <a:pt x="2340610" y="2340610"/>
                  </a:lnTo>
                  <a:lnTo>
                    <a:pt x="2339340" y="2339340"/>
                  </a:lnTo>
                  <a:close/>
                </a:path>
                <a:path w="2585720" h="2585720">
                  <a:moveTo>
                    <a:pt x="2335530" y="2335530"/>
                  </a:moveTo>
                  <a:lnTo>
                    <a:pt x="2300162" y="2335530"/>
                  </a:lnTo>
                  <a:lnTo>
                    <a:pt x="2302701" y="2338070"/>
                  </a:lnTo>
                  <a:lnTo>
                    <a:pt x="2338070" y="2338070"/>
                  </a:lnTo>
                  <a:lnTo>
                    <a:pt x="2335530" y="2335530"/>
                  </a:lnTo>
                  <a:close/>
                </a:path>
                <a:path w="2585720" h="2585720">
                  <a:moveTo>
                    <a:pt x="2332990" y="2332990"/>
                  </a:moveTo>
                  <a:lnTo>
                    <a:pt x="2297623" y="2332990"/>
                  </a:lnTo>
                  <a:lnTo>
                    <a:pt x="2298893" y="2334260"/>
                  </a:lnTo>
                  <a:lnTo>
                    <a:pt x="2334260" y="2334260"/>
                  </a:lnTo>
                  <a:lnTo>
                    <a:pt x="2332990" y="2332990"/>
                  </a:lnTo>
                  <a:close/>
                </a:path>
                <a:path w="2585720" h="2585720">
                  <a:moveTo>
                    <a:pt x="2329180" y="2329180"/>
                  </a:moveTo>
                  <a:lnTo>
                    <a:pt x="2293815" y="2329180"/>
                  </a:lnTo>
                  <a:lnTo>
                    <a:pt x="2296354" y="2331720"/>
                  </a:lnTo>
                  <a:lnTo>
                    <a:pt x="2331720" y="2331720"/>
                  </a:lnTo>
                  <a:lnTo>
                    <a:pt x="2329180" y="2329180"/>
                  </a:lnTo>
                  <a:close/>
                </a:path>
                <a:path w="2585720" h="2585720">
                  <a:moveTo>
                    <a:pt x="2326640" y="2326640"/>
                  </a:moveTo>
                  <a:lnTo>
                    <a:pt x="2291276" y="2326640"/>
                  </a:lnTo>
                  <a:lnTo>
                    <a:pt x="2292545" y="2327910"/>
                  </a:lnTo>
                  <a:lnTo>
                    <a:pt x="2327910" y="2327910"/>
                  </a:lnTo>
                  <a:lnTo>
                    <a:pt x="2326640" y="2326640"/>
                  </a:lnTo>
                  <a:close/>
                </a:path>
                <a:path w="2585720" h="2585720">
                  <a:moveTo>
                    <a:pt x="2322830" y="2322830"/>
                  </a:moveTo>
                  <a:lnTo>
                    <a:pt x="2287467" y="2322830"/>
                  </a:lnTo>
                  <a:lnTo>
                    <a:pt x="2290006" y="2325370"/>
                  </a:lnTo>
                  <a:lnTo>
                    <a:pt x="2325370" y="2325370"/>
                  </a:lnTo>
                  <a:lnTo>
                    <a:pt x="2322830" y="2322830"/>
                  </a:lnTo>
                  <a:close/>
                </a:path>
                <a:path w="2585720" h="2585720">
                  <a:moveTo>
                    <a:pt x="2320290" y="2320290"/>
                  </a:moveTo>
                  <a:lnTo>
                    <a:pt x="2284929" y="2320290"/>
                  </a:lnTo>
                  <a:lnTo>
                    <a:pt x="2286198" y="2321560"/>
                  </a:lnTo>
                  <a:lnTo>
                    <a:pt x="2321560" y="2321560"/>
                  </a:lnTo>
                  <a:lnTo>
                    <a:pt x="2320290" y="2320290"/>
                  </a:lnTo>
                  <a:close/>
                </a:path>
                <a:path w="2585720" h="2585720">
                  <a:moveTo>
                    <a:pt x="2316480" y="2316480"/>
                  </a:moveTo>
                  <a:lnTo>
                    <a:pt x="2281120" y="2316480"/>
                  </a:lnTo>
                  <a:lnTo>
                    <a:pt x="2283659" y="2319020"/>
                  </a:lnTo>
                  <a:lnTo>
                    <a:pt x="2319020" y="2319020"/>
                  </a:lnTo>
                  <a:lnTo>
                    <a:pt x="2316480" y="2316480"/>
                  </a:lnTo>
                  <a:close/>
                </a:path>
                <a:path w="2585720" h="2585720">
                  <a:moveTo>
                    <a:pt x="2313940" y="2313940"/>
                  </a:moveTo>
                  <a:lnTo>
                    <a:pt x="2278581" y="2313940"/>
                  </a:lnTo>
                  <a:lnTo>
                    <a:pt x="2279851" y="2315210"/>
                  </a:lnTo>
                  <a:lnTo>
                    <a:pt x="2315210" y="2315210"/>
                  </a:lnTo>
                  <a:lnTo>
                    <a:pt x="2313940" y="2313940"/>
                  </a:lnTo>
                  <a:close/>
                </a:path>
                <a:path w="2585720" h="2585720">
                  <a:moveTo>
                    <a:pt x="2310130" y="2310130"/>
                  </a:moveTo>
                  <a:lnTo>
                    <a:pt x="2274773" y="2310130"/>
                  </a:lnTo>
                  <a:lnTo>
                    <a:pt x="2277312" y="2312670"/>
                  </a:lnTo>
                  <a:lnTo>
                    <a:pt x="2312670" y="2312670"/>
                  </a:lnTo>
                  <a:lnTo>
                    <a:pt x="2310130" y="2310130"/>
                  </a:lnTo>
                  <a:close/>
                </a:path>
                <a:path w="2585720" h="2585720">
                  <a:moveTo>
                    <a:pt x="2307590" y="2307590"/>
                  </a:moveTo>
                  <a:lnTo>
                    <a:pt x="2272234" y="2307590"/>
                  </a:lnTo>
                  <a:lnTo>
                    <a:pt x="2273504" y="2308860"/>
                  </a:lnTo>
                  <a:lnTo>
                    <a:pt x="2308860" y="2308860"/>
                  </a:lnTo>
                  <a:lnTo>
                    <a:pt x="2307590" y="2307590"/>
                  </a:lnTo>
                  <a:close/>
                </a:path>
                <a:path w="2585720" h="2585720">
                  <a:moveTo>
                    <a:pt x="2303780" y="2303780"/>
                  </a:moveTo>
                  <a:lnTo>
                    <a:pt x="2268426" y="2303780"/>
                  </a:lnTo>
                  <a:lnTo>
                    <a:pt x="2270965" y="2306320"/>
                  </a:lnTo>
                  <a:lnTo>
                    <a:pt x="2306320" y="2306320"/>
                  </a:lnTo>
                  <a:lnTo>
                    <a:pt x="2303780" y="2303780"/>
                  </a:lnTo>
                  <a:close/>
                </a:path>
                <a:path w="2585720" h="2585720">
                  <a:moveTo>
                    <a:pt x="2301240" y="2301240"/>
                  </a:moveTo>
                  <a:lnTo>
                    <a:pt x="2265887" y="2301240"/>
                  </a:lnTo>
                  <a:lnTo>
                    <a:pt x="2267156" y="2302510"/>
                  </a:lnTo>
                  <a:lnTo>
                    <a:pt x="2302510" y="2302510"/>
                  </a:lnTo>
                  <a:lnTo>
                    <a:pt x="2301240" y="2301240"/>
                  </a:lnTo>
                  <a:close/>
                </a:path>
                <a:path w="2585720" h="2585720">
                  <a:moveTo>
                    <a:pt x="2297430" y="2297430"/>
                  </a:moveTo>
                  <a:lnTo>
                    <a:pt x="2262078" y="2297430"/>
                  </a:lnTo>
                  <a:lnTo>
                    <a:pt x="2264617" y="2299970"/>
                  </a:lnTo>
                  <a:lnTo>
                    <a:pt x="2299970" y="2299970"/>
                  </a:lnTo>
                  <a:lnTo>
                    <a:pt x="2297430" y="2297430"/>
                  </a:lnTo>
                  <a:close/>
                </a:path>
                <a:path w="2585720" h="2585720">
                  <a:moveTo>
                    <a:pt x="2294890" y="2294890"/>
                  </a:moveTo>
                  <a:lnTo>
                    <a:pt x="2259540" y="2294890"/>
                  </a:lnTo>
                  <a:lnTo>
                    <a:pt x="2260809" y="2296160"/>
                  </a:lnTo>
                  <a:lnTo>
                    <a:pt x="2296160" y="2296160"/>
                  </a:lnTo>
                  <a:lnTo>
                    <a:pt x="2294890" y="2294890"/>
                  </a:lnTo>
                  <a:close/>
                </a:path>
                <a:path w="2585720" h="2585720">
                  <a:moveTo>
                    <a:pt x="2288540" y="2288540"/>
                  </a:moveTo>
                  <a:lnTo>
                    <a:pt x="2253192" y="2288540"/>
                  </a:lnTo>
                  <a:lnTo>
                    <a:pt x="2258270" y="2293620"/>
                  </a:lnTo>
                  <a:lnTo>
                    <a:pt x="2293620" y="2293620"/>
                  </a:lnTo>
                  <a:lnTo>
                    <a:pt x="2288540" y="2288540"/>
                  </a:lnTo>
                  <a:close/>
                </a:path>
                <a:path w="2585720" h="2585720">
                  <a:moveTo>
                    <a:pt x="2284730" y="2284730"/>
                  </a:moveTo>
                  <a:lnTo>
                    <a:pt x="2249384" y="2284730"/>
                  </a:lnTo>
                  <a:lnTo>
                    <a:pt x="2251923" y="2287270"/>
                  </a:lnTo>
                  <a:lnTo>
                    <a:pt x="2287270" y="2287270"/>
                  </a:lnTo>
                  <a:lnTo>
                    <a:pt x="2284730" y="2284730"/>
                  </a:lnTo>
                  <a:close/>
                </a:path>
                <a:path w="2585720" h="2585720">
                  <a:moveTo>
                    <a:pt x="2282190" y="2282190"/>
                  </a:moveTo>
                  <a:lnTo>
                    <a:pt x="2246845" y="2282190"/>
                  </a:lnTo>
                  <a:lnTo>
                    <a:pt x="2248114" y="2283460"/>
                  </a:lnTo>
                  <a:lnTo>
                    <a:pt x="2283460" y="2283460"/>
                  </a:lnTo>
                  <a:lnTo>
                    <a:pt x="2282190" y="2282190"/>
                  </a:lnTo>
                  <a:close/>
                </a:path>
                <a:path w="2585720" h="2585720">
                  <a:moveTo>
                    <a:pt x="2278380" y="2278380"/>
                  </a:moveTo>
                  <a:lnTo>
                    <a:pt x="2243037" y="2278380"/>
                  </a:lnTo>
                  <a:lnTo>
                    <a:pt x="2245576" y="2280920"/>
                  </a:lnTo>
                  <a:lnTo>
                    <a:pt x="2280920" y="2280920"/>
                  </a:lnTo>
                  <a:lnTo>
                    <a:pt x="2278380" y="2278380"/>
                  </a:lnTo>
                  <a:close/>
                </a:path>
                <a:path w="2585720" h="2585720">
                  <a:moveTo>
                    <a:pt x="2275840" y="2275840"/>
                  </a:moveTo>
                  <a:lnTo>
                    <a:pt x="2240498" y="2275840"/>
                  </a:lnTo>
                  <a:lnTo>
                    <a:pt x="2241767" y="2277110"/>
                  </a:lnTo>
                  <a:lnTo>
                    <a:pt x="2277110" y="2277110"/>
                  </a:lnTo>
                  <a:lnTo>
                    <a:pt x="2275840" y="2275840"/>
                  </a:lnTo>
                  <a:close/>
                </a:path>
                <a:path w="2585720" h="2585720">
                  <a:moveTo>
                    <a:pt x="2272030" y="2272030"/>
                  </a:moveTo>
                  <a:lnTo>
                    <a:pt x="2236689" y="2272030"/>
                  </a:lnTo>
                  <a:lnTo>
                    <a:pt x="2239228" y="2274570"/>
                  </a:lnTo>
                  <a:lnTo>
                    <a:pt x="2274570" y="2274570"/>
                  </a:lnTo>
                  <a:lnTo>
                    <a:pt x="2272030" y="2272030"/>
                  </a:lnTo>
                  <a:close/>
                </a:path>
                <a:path w="2585720" h="2585720">
                  <a:moveTo>
                    <a:pt x="2269490" y="2269490"/>
                  </a:moveTo>
                  <a:lnTo>
                    <a:pt x="2234150" y="2269490"/>
                  </a:lnTo>
                  <a:lnTo>
                    <a:pt x="2235420" y="2270760"/>
                  </a:lnTo>
                  <a:lnTo>
                    <a:pt x="2270760" y="2270760"/>
                  </a:lnTo>
                  <a:lnTo>
                    <a:pt x="2269490" y="2269490"/>
                  </a:lnTo>
                  <a:close/>
                </a:path>
                <a:path w="2585720" h="2585720">
                  <a:moveTo>
                    <a:pt x="2265680" y="2265680"/>
                  </a:moveTo>
                  <a:lnTo>
                    <a:pt x="2230342" y="2265680"/>
                  </a:lnTo>
                  <a:lnTo>
                    <a:pt x="2232881" y="2268220"/>
                  </a:lnTo>
                  <a:lnTo>
                    <a:pt x="2268220" y="2268220"/>
                  </a:lnTo>
                  <a:lnTo>
                    <a:pt x="2265680" y="2265680"/>
                  </a:lnTo>
                  <a:close/>
                </a:path>
                <a:path w="2585720" h="2585720">
                  <a:moveTo>
                    <a:pt x="2263140" y="2263140"/>
                  </a:moveTo>
                  <a:lnTo>
                    <a:pt x="2227803" y="2263140"/>
                  </a:lnTo>
                  <a:lnTo>
                    <a:pt x="2229073" y="2264410"/>
                  </a:lnTo>
                  <a:lnTo>
                    <a:pt x="2264410" y="2264410"/>
                  </a:lnTo>
                  <a:lnTo>
                    <a:pt x="2263140" y="2263140"/>
                  </a:lnTo>
                  <a:close/>
                </a:path>
                <a:path w="2585720" h="2585720">
                  <a:moveTo>
                    <a:pt x="2259330" y="2259330"/>
                  </a:moveTo>
                  <a:lnTo>
                    <a:pt x="2223995" y="2259330"/>
                  </a:lnTo>
                  <a:lnTo>
                    <a:pt x="2226534" y="2261870"/>
                  </a:lnTo>
                  <a:lnTo>
                    <a:pt x="2261870" y="2261870"/>
                  </a:lnTo>
                  <a:lnTo>
                    <a:pt x="2259330" y="2259330"/>
                  </a:lnTo>
                  <a:close/>
                </a:path>
                <a:path w="2585720" h="2585720">
                  <a:moveTo>
                    <a:pt x="2256790" y="2256790"/>
                  </a:moveTo>
                  <a:lnTo>
                    <a:pt x="2221456" y="2256790"/>
                  </a:lnTo>
                  <a:lnTo>
                    <a:pt x="2222725" y="2258060"/>
                  </a:lnTo>
                  <a:lnTo>
                    <a:pt x="2258060" y="2258060"/>
                  </a:lnTo>
                  <a:lnTo>
                    <a:pt x="2256790" y="2256790"/>
                  </a:lnTo>
                  <a:close/>
                </a:path>
                <a:path w="2585720" h="2585720">
                  <a:moveTo>
                    <a:pt x="2252979" y="2252979"/>
                  </a:moveTo>
                  <a:lnTo>
                    <a:pt x="2217648" y="2252979"/>
                  </a:lnTo>
                  <a:lnTo>
                    <a:pt x="2220186" y="2255520"/>
                  </a:lnTo>
                  <a:lnTo>
                    <a:pt x="2255520" y="2255520"/>
                  </a:lnTo>
                  <a:lnTo>
                    <a:pt x="2252979" y="2252979"/>
                  </a:lnTo>
                  <a:close/>
                </a:path>
                <a:path w="2585720" h="2585720">
                  <a:moveTo>
                    <a:pt x="2250440" y="2250440"/>
                  </a:moveTo>
                  <a:lnTo>
                    <a:pt x="2215109" y="2250440"/>
                  </a:lnTo>
                  <a:lnTo>
                    <a:pt x="2216378" y="2251710"/>
                  </a:lnTo>
                  <a:lnTo>
                    <a:pt x="2251710" y="2251710"/>
                  </a:lnTo>
                  <a:lnTo>
                    <a:pt x="2250440" y="2250440"/>
                  </a:lnTo>
                  <a:close/>
                </a:path>
                <a:path w="2585720" h="2585720">
                  <a:moveTo>
                    <a:pt x="2246630" y="2246630"/>
                  </a:moveTo>
                  <a:lnTo>
                    <a:pt x="2211300" y="2246630"/>
                  </a:lnTo>
                  <a:lnTo>
                    <a:pt x="2213839" y="2249170"/>
                  </a:lnTo>
                  <a:lnTo>
                    <a:pt x="2249170" y="2249170"/>
                  </a:lnTo>
                  <a:lnTo>
                    <a:pt x="2246630" y="2246630"/>
                  </a:lnTo>
                  <a:close/>
                </a:path>
                <a:path w="2585720" h="2585720">
                  <a:moveTo>
                    <a:pt x="2244090" y="2244090"/>
                  </a:moveTo>
                  <a:lnTo>
                    <a:pt x="2208761" y="2244090"/>
                  </a:lnTo>
                  <a:lnTo>
                    <a:pt x="2210031" y="2245360"/>
                  </a:lnTo>
                  <a:lnTo>
                    <a:pt x="2245360" y="2245360"/>
                  </a:lnTo>
                  <a:lnTo>
                    <a:pt x="2244090" y="2244090"/>
                  </a:lnTo>
                  <a:close/>
                </a:path>
                <a:path w="2585720" h="2585720">
                  <a:moveTo>
                    <a:pt x="2240280" y="2240280"/>
                  </a:moveTo>
                  <a:lnTo>
                    <a:pt x="2204953" y="2240280"/>
                  </a:lnTo>
                  <a:lnTo>
                    <a:pt x="2207492" y="2242820"/>
                  </a:lnTo>
                  <a:lnTo>
                    <a:pt x="2242820" y="2242820"/>
                  </a:lnTo>
                  <a:lnTo>
                    <a:pt x="2240280" y="2240280"/>
                  </a:lnTo>
                  <a:close/>
                </a:path>
                <a:path w="2585720" h="2585720">
                  <a:moveTo>
                    <a:pt x="2237740" y="2237740"/>
                  </a:moveTo>
                  <a:lnTo>
                    <a:pt x="2202414" y="2237740"/>
                  </a:lnTo>
                  <a:lnTo>
                    <a:pt x="2203684" y="2239010"/>
                  </a:lnTo>
                  <a:lnTo>
                    <a:pt x="2239010" y="2239010"/>
                  </a:lnTo>
                  <a:lnTo>
                    <a:pt x="2237740" y="2237740"/>
                  </a:lnTo>
                  <a:close/>
                </a:path>
                <a:path w="2585720" h="2585720">
                  <a:moveTo>
                    <a:pt x="2233930" y="2233930"/>
                  </a:moveTo>
                  <a:lnTo>
                    <a:pt x="2198606" y="2233930"/>
                  </a:lnTo>
                  <a:lnTo>
                    <a:pt x="2201145" y="2236470"/>
                  </a:lnTo>
                  <a:lnTo>
                    <a:pt x="2236470" y="2236470"/>
                  </a:lnTo>
                  <a:lnTo>
                    <a:pt x="2233930" y="2233930"/>
                  </a:lnTo>
                  <a:close/>
                </a:path>
                <a:path w="2585720" h="2585720">
                  <a:moveTo>
                    <a:pt x="2231390" y="2231390"/>
                  </a:moveTo>
                  <a:lnTo>
                    <a:pt x="2196067" y="2231390"/>
                  </a:lnTo>
                  <a:lnTo>
                    <a:pt x="2197336" y="2232660"/>
                  </a:lnTo>
                  <a:lnTo>
                    <a:pt x="2232660" y="2232660"/>
                  </a:lnTo>
                  <a:lnTo>
                    <a:pt x="2231390" y="2231390"/>
                  </a:lnTo>
                  <a:close/>
                </a:path>
                <a:path w="2585720" h="2585720">
                  <a:moveTo>
                    <a:pt x="2225040" y="2225040"/>
                  </a:moveTo>
                  <a:lnTo>
                    <a:pt x="2189720" y="2225040"/>
                  </a:lnTo>
                  <a:lnTo>
                    <a:pt x="2194797" y="2230120"/>
                  </a:lnTo>
                  <a:lnTo>
                    <a:pt x="2230120" y="2230120"/>
                  </a:lnTo>
                  <a:lnTo>
                    <a:pt x="2225040" y="2225040"/>
                  </a:lnTo>
                  <a:close/>
                </a:path>
                <a:path w="2585720" h="2585720">
                  <a:moveTo>
                    <a:pt x="2218690" y="2218690"/>
                  </a:moveTo>
                  <a:lnTo>
                    <a:pt x="2183372" y="2218690"/>
                  </a:lnTo>
                  <a:lnTo>
                    <a:pt x="2188450" y="2223770"/>
                  </a:lnTo>
                  <a:lnTo>
                    <a:pt x="2223770" y="2223770"/>
                  </a:lnTo>
                  <a:lnTo>
                    <a:pt x="2218690" y="2218690"/>
                  </a:lnTo>
                  <a:close/>
                </a:path>
                <a:path w="2585720" h="2585720">
                  <a:moveTo>
                    <a:pt x="2212340" y="2212340"/>
                  </a:moveTo>
                  <a:lnTo>
                    <a:pt x="2177025" y="2212340"/>
                  </a:lnTo>
                  <a:lnTo>
                    <a:pt x="2182103" y="2217420"/>
                  </a:lnTo>
                  <a:lnTo>
                    <a:pt x="2217420" y="2217420"/>
                  </a:lnTo>
                  <a:lnTo>
                    <a:pt x="2212340" y="2212340"/>
                  </a:lnTo>
                  <a:close/>
                </a:path>
                <a:path w="2585720" h="2585720">
                  <a:moveTo>
                    <a:pt x="2205990" y="2205990"/>
                  </a:moveTo>
                  <a:lnTo>
                    <a:pt x="2170678" y="2205990"/>
                  </a:lnTo>
                  <a:lnTo>
                    <a:pt x="2175756" y="2211070"/>
                  </a:lnTo>
                  <a:lnTo>
                    <a:pt x="2211070" y="2211070"/>
                  </a:lnTo>
                  <a:lnTo>
                    <a:pt x="2205990" y="2205990"/>
                  </a:lnTo>
                  <a:close/>
                </a:path>
                <a:path w="2585720" h="2585720">
                  <a:moveTo>
                    <a:pt x="2199640" y="2199640"/>
                  </a:moveTo>
                  <a:lnTo>
                    <a:pt x="2164331" y="2199640"/>
                  </a:lnTo>
                  <a:lnTo>
                    <a:pt x="2169408" y="2204720"/>
                  </a:lnTo>
                  <a:lnTo>
                    <a:pt x="2204720" y="2204720"/>
                  </a:lnTo>
                  <a:lnTo>
                    <a:pt x="2199640" y="2199640"/>
                  </a:lnTo>
                  <a:close/>
                </a:path>
                <a:path w="2585720" h="2585720">
                  <a:moveTo>
                    <a:pt x="2193290" y="2193290"/>
                  </a:moveTo>
                  <a:lnTo>
                    <a:pt x="2157983" y="2193290"/>
                  </a:lnTo>
                  <a:lnTo>
                    <a:pt x="2163061" y="2198370"/>
                  </a:lnTo>
                  <a:lnTo>
                    <a:pt x="2198370" y="2198370"/>
                  </a:lnTo>
                  <a:lnTo>
                    <a:pt x="2193290" y="2193290"/>
                  </a:lnTo>
                  <a:close/>
                </a:path>
                <a:path w="2585720" h="2585720">
                  <a:moveTo>
                    <a:pt x="2186940" y="2186940"/>
                  </a:moveTo>
                  <a:lnTo>
                    <a:pt x="2151636" y="2186940"/>
                  </a:lnTo>
                  <a:lnTo>
                    <a:pt x="2156714" y="2192020"/>
                  </a:lnTo>
                  <a:lnTo>
                    <a:pt x="2192020" y="2192020"/>
                  </a:lnTo>
                  <a:lnTo>
                    <a:pt x="2186940" y="2186940"/>
                  </a:lnTo>
                  <a:close/>
                </a:path>
                <a:path w="2585720" h="2585720">
                  <a:moveTo>
                    <a:pt x="2181860" y="2181860"/>
                  </a:moveTo>
                  <a:lnTo>
                    <a:pt x="2146558" y="2181860"/>
                  </a:lnTo>
                  <a:lnTo>
                    <a:pt x="2150367" y="2185670"/>
                  </a:lnTo>
                  <a:lnTo>
                    <a:pt x="2185670" y="2185670"/>
                  </a:lnTo>
                  <a:lnTo>
                    <a:pt x="2181860" y="2181860"/>
                  </a:lnTo>
                  <a:close/>
                </a:path>
                <a:path w="2585720" h="2585720">
                  <a:moveTo>
                    <a:pt x="2175510" y="2175510"/>
                  </a:moveTo>
                  <a:lnTo>
                    <a:pt x="2140211" y="2175510"/>
                  </a:lnTo>
                  <a:lnTo>
                    <a:pt x="2145289" y="2180590"/>
                  </a:lnTo>
                  <a:lnTo>
                    <a:pt x="2180590" y="2180590"/>
                  </a:lnTo>
                  <a:lnTo>
                    <a:pt x="2175510" y="2175510"/>
                  </a:lnTo>
                  <a:close/>
                </a:path>
                <a:path w="2585720" h="2585720">
                  <a:moveTo>
                    <a:pt x="2169160" y="2169160"/>
                  </a:moveTo>
                  <a:lnTo>
                    <a:pt x="2133864" y="2169160"/>
                  </a:lnTo>
                  <a:lnTo>
                    <a:pt x="2138941" y="2174240"/>
                  </a:lnTo>
                  <a:lnTo>
                    <a:pt x="2174240" y="2174240"/>
                  </a:lnTo>
                  <a:lnTo>
                    <a:pt x="2169160" y="2169160"/>
                  </a:lnTo>
                  <a:close/>
                </a:path>
                <a:path w="2585720" h="2585720">
                  <a:moveTo>
                    <a:pt x="2162810" y="2162810"/>
                  </a:moveTo>
                  <a:lnTo>
                    <a:pt x="2127516" y="2162810"/>
                  </a:lnTo>
                  <a:lnTo>
                    <a:pt x="2132594" y="2167890"/>
                  </a:lnTo>
                  <a:lnTo>
                    <a:pt x="2167890" y="2167890"/>
                  </a:lnTo>
                  <a:lnTo>
                    <a:pt x="2162810" y="2162810"/>
                  </a:lnTo>
                  <a:close/>
                </a:path>
                <a:path w="2585720" h="2585720">
                  <a:moveTo>
                    <a:pt x="2156460" y="2156460"/>
                  </a:moveTo>
                  <a:lnTo>
                    <a:pt x="2121169" y="2156460"/>
                  </a:lnTo>
                  <a:lnTo>
                    <a:pt x="2126247" y="2161540"/>
                  </a:lnTo>
                  <a:lnTo>
                    <a:pt x="2161540" y="2161540"/>
                  </a:lnTo>
                  <a:lnTo>
                    <a:pt x="2156460" y="2156460"/>
                  </a:lnTo>
                  <a:close/>
                </a:path>
                <a:path w="2585720" h="2585720">
                  <a:moveTo>
                    <a:pt x="2150110" y="2150110"/>
                  </a:moveTo>
                  <a:lnTo>
                    <a:pt x="2114822" y="2150110"/>
                  </a:lnTo>
                  <a:lnTo>
                    <a:pt x="2119900" y="2155190"/>
                  </a:lnTo>
                  <a:lnTo>
                    <a:pt x="2155190" y="2155190"/>
                  </a:lnTo>
                  <a:lnTo>
                    <a:pt x="2150110" y="2150110"/>
                  </a:lnTo>
                  <a:close/>
                </a:path>
                <a:path w="2585720" h="2585720">
                  <a:moveTo>
                    <a:pt x="2143760" y="2143760"/>
                  </a:moveTo>
                  <a:lnTo>
                    <a:pt x="2108475" y="2143760"/>
                  </a:lnTo>
                  <a:lnTo>
                    <a:pt x="2113552" y="2148840"/>
                  </a:lnTo>
                  <a:lnTo>
                    <a:pt x="2148840" y="2148840"/>
                  </a:lnTo>
                  <a:lnTo>
                    <a:pt x="2143760" y="2143760"/>
                  </a:lnTo>
                  <a:close/>
                </a:path>
                <a:path w="2585720" h="2585720">
                  <a:moveTo>
                    <a:pt x="2137410" y="2137410"/>
                  </a:moveTo>
                  <a:lnTo>
                    <a:pt x="2102127" y="2137410"/>
                  </a:lnTo>
                  <a:lnTo>
                    <a:pt x="2107205" y="2142490"/>
                  </a:lnTo>
                  <a:lnTo>
                    <a:pt x="2142490" y="2142490"/>
                  </a:lnTo>
                  <a:lnTo>
                    <a:pt x="2137410" y="2137410"/>
                  </a:lnTo>
                  <a:close/>
                </a:path>
                <a:path w="2585720" h="2585720">
                  <a:moveTo>
                    <a:pt x="2131060" y="2131060"/>
                  </a:moveTo>
                  <a:lnTo>
                    <a:pt x="2095780" y="2131060"/>
                  </a:lnTo>
                  <a:lnTo>
                    <a:pt x="2100858" y="2136140"/>
                  </a:lnTo>
                  <a:lnTo>
                    <a:pt x="2136140" y="2136140"/>
                  </a:lnTo>
                  <a:lnTo>
                    <a:pt x="2131060" y="2131060"/>
                  </a:lnTo>
                  <a:close/>
                </a:path>
                <a:path w="2585720" h="2585720">
                  <a:moveTo>
                    <a:pt x="2124710" y="2124710"/>
                  </a:moveTo>
                  <a:lnTo>
                    <a:pt x="2089433" y="2124710"/>
                  </a:lnTo>
                  <a:lnTo>
                    <a:pt x="2094511" y="2129790"/>
                  </a:lnTo>
                  <a:lnTo>
                    <a:pt x="2129790" y="2129790"/>
                  </a:lnTo>
                  <a:lnTo>
                    <a:pt x="2124710" y="2124710"/>
                  </a:lnTo>
                  <a:close/>
                </a:path>
                <a:path w="2585720" h="2585720">
                  <a:moveTo>
                    <a:pt x="2118360" y="2118360"/>
                  </a:moveTo>
                  <a:lnTo>
                    <a:pt x="2083086" y="2118360"/>
                  </a:lnTo>
                  <a:lnTo>
                    <a:pt x="2088163" y="2123440"/>
                  </a:lnTo>
                  <a:lnTo>
                    <a:pt x="2123440" y="2123440"/>
                  </a:lnTo>
                  <a:lnTo>
                    <a:pt x="2118360" y="2118360"/>
                  </a:lnTo>
                  <a:close/>
                </a:path>
                <a:path w="2585720" h="2585720">
                  <a:moveTo>
                    <a:pt x="2112010" y="2112010"/>
                  </a:moveTo>
                  <a:lnTo>
                    <a:pt x="2076738" y="2112010"/>
                  </a:lnTo>
                  <a:lnTo>
                    <a:pt x="2081816" y="2117090"/>
                  </a:lnTo>
                  <a:lnTo>
                    <a:pt x="2117090" y="2117090"/>
                  </a:lnTo>
                  <a:lnTo>
                    <a:pt x="2112010" y="2112010"/>
                  </a:lnTo>
                  <a:close/>
                </a:path>
                <a:path w="2585720" h="2585720">
                  <a:moveTo>
                    <a:pt x="2105660" y="2105660"/>
                  </a:moveTo>
                  <a:lnTo>
                    <a:pt x="2070391" y="2105660"/>
                  </a:lnTo>
                  <a:lnTo>
                    <a:pt x="2075469" y="2110740"/>
                  </a:lnTo>
                  <a:lnTo>
                    <a:pt x="2110740" y="2110740"/>
                  </a:lnTo>
                  <a:lnTo>
                    <a:pt x="2105660" y="2105660"/>
                  </a:lnTo>
                  <a:close/>
                </a:path>
                <a:path w="2585720" h="2585720">
                  <a:moveTo>
                    <a:pt x="2099310" y="2099310"/>
                  </a:moveTo>
                  <a:lnTo>
                    <a:pt x="2064044" y="2099310"/>
                  </a:lnTo>
                  <a:lnTo>
                    <a:pt x="2069122" y="2104390"/>
                  </a:lnTo>
                  <a:lnTo>
                    <a:pt x="2104390" y="2104390"/>
                  </a:lnTo>
                  <a:lnTo>
                    <a:pt x="2099310" y="2099310"/>
                  </a:lnTo>
                  <a:close/>
                </a:path>
                <a:path w="2585720" h="2585720">
                  <a:moveTo>
                    <a:pt x="2092960" y="2092960"/>
                  </a:moveTo>
                  <a:lnTo>
                    <a:pt x="2057696" y="2092960"/>
                  </a:lnTo>
                  <a:lnTo>
                    <a:pt x="2062774" y="2098040"/>
                  </a:lnTo>
                  <a:lnTo>
                    <a:pt x="2098040" y="2098040"/>
                  </a:lnTo>
                  <a:lnTo>
                    <a:pt x="2092960" y="2092960"/>
                  </a:lnTo>
                  <a:close/>
                </a:path>
                <a:path w="2585720" h="2585720">
                  <a:moveTo>
                    <a:pt x="2086610" y="2086610"/>
                  </a:moveTo>
                  <a:lnTo>
                    <a:pt x="2051349" y="2086610"/>
                  </a:lnTo>
                  <a:lnTo>
                    <a:pt x="2056427" y="2091690"/>
                  </a:lnTo>
                  <a:lnTo>
                    <a:pt x="2091690" y="2091690"/>
                  </a:lnTo>
                  <a:lnTo>
                    <a:pt x="2086610" y="2086610"/>
                  </a:lnTo>
                  <a:close/>
                </a:path>
                <a:path w="2585720" h="2585720">
                  <a:moveTo>
                    <a:pt x="2080260" y="2080260"/>
                  </a:moveTo>
                  <a:lnTo>
                    <a:pt x="2045002" y="2080260"/>
                  </a:lnTo>
                  <a:lnTo>
                    <a:pt x="2050080" y="2085340"/>
                  </a:lnTo>
                  <a:lnTo>
                    <a:pt x="2085340" y="2085340"/>
                  </a:lnTo>
                  <a:lnTo>
                    <a:pt x="2080260" y="2080260"/>
                  </a:lnTo>
                  <a:close/>
                </a:path>
                <a:path w="2585720" h="2585720">
                  <a:moveTo>
                    <a:pt x="2073909" y="2073909"/>
                  </a:moveTo>
                  <a:lnTo>
                    <a:pt x="2038655" y="2073909"/>
                  </a:lnTo>
                  <a:lnTo>
                    <a:pt x="2043733" y="2078989"/>
                  </a:lnTo>
                  <a:lnTo>
                    <a:pt x="2078989" y="2078989"/>
                  </a:lnTo>
                  <a:lnTo>
                    <a:pt x="2073909" y="2073909"/>
                  </a:lnTo>
                  <a:close/>
                </a:path>
                <a:path w="2585720" h="2585720">
                  <a:moveTo>
                    <a:pt x="2067560" y="2067560"/>
                  </a:moveTo>
                  <a:lnTo>
                    <a:pt x="2032307" y="2067560"/>
                  </a:lnTo>
                  <a:lnTo>
                    <a:pt x="2037385" y="2072640"/>
                  </a:lnTo>
                  <a:lnTo>
                    <a:pt x="2072640" y="2072640"/>
                  </a:lnTo>
                  <a:lnTo>
                    <a:pt x="2067560" y="2067560"/>
                  </a:lnTo>
                  <a:close/>
                </a:path>
                <a:path w="2585720" h="2585720">
                  <a:moveTo>
                    <a:pt x="2061210" y="2061210"/>
                  </a:moveTo>
                  <a:lnTo>
                    <a:pt x="2025960" y="2061210"/>
                  </a:lnTo>
                  <a:lnTo>
                    <a:pt x="2031038" y="2066289"/>
                  </a:lnTo>
                  <a:lnTo>
                    <a:pt x="2066289" y="2066289"/>
                  </a:lnTo>
                  <a:lnTo>
                    <a:pt x="2061210" y="2061210"/>
                  </a:lnTo>
                  <a:close/>
                </a:path>
                <a:path w="2585720" h="2585720">
                  <a:moveTo>
                    <a:pt x="2054860" y="2054860"/>
                  </a:moveTo>
                  <a:lnTo>
                    <a:pt x="2019613" y="2054860"/>
                  </a:lnTo>
                  <a:lnTo>
                    <a:pt x="2024691" y="2059939"/>
                  </a:lnTo>
                  <a:lnTo>
                    <a:pt x="2059939" y="2059939"/>
                  </a:lnTo>
                  <a:lnTo>
                    <a:pt x="2054860" y="2054860"/>
                  </a:lnTo>
                  <a:close/>
                </a:path>
                <a:path w="2585720" h="2585720">
                  <a:moveTo>
                    <a:pt x="2048510" y="2048510"/>
                  </a:moveTo>
                  <a:lnTo>
                    <a:pt x="2013266" y="2048510"/>
                  </a:lnTo>
                  <a:lnTo>
                    <a:pt x="2018343" y="2053590"/>
                  </a:lnTo>
                  <a:lnTo>
                    <a:pt x="2053590" y="2053590"/>
                  </a:lnTo>
                  <a:lnTo>
                    <a:pt x="2048510" y="2048510"/>
                  </a:lnTo>
                  <a:close/>
                </a:path>
                <a:path w="2585720" h="2585720">
                  <a:moveTo>
                    <a:pt x="2042160" y="2042160"/>
                  </a:moveTo>
                  <a:lnTo>
                    <a:pt x="2006918" y="2042160"/>
                  </a:lnTo>
                  <a:lnTo>
                    <a:pt x="2011996" y="2047240"/>
                  </a:lnTo>
                  <a:lnTo>
                    <a:pt x="2047240" y="2047240"/>
                  </a:lnTo>
                  <a:lnTo>
                    <a:pt x="2042160" y="2042160"/>
                  </a:lnTo>
                  <a:close/>
                </a:path>
                <a:path w="2585720" h="2585720">
                  <a:moveTo>
                    <a:pt x="2035810" y="2035810"/>
                  </a:moveTo>
                  <a:lnTo>
                    <a:pt x="2000571" y="2035810"/>
                  </a:lnTo>
                  <a:lnTo>
                    <a:pt x="2005649" y="2040890"/>
                  </a:lnTo>
                  <a:lnTo>
                    <a:pt x="2040890" y="2040890"/>
                  </a:lnTo>
                  <a:lnTo>
                    <a:pt x="2035810" y="2035810"/>
                  </a:lnTo>
                  <a:close/>
                </a:path>
                <a:path w="2585720" h="2585720">
                  <a:moveTo>
                    <a:pt x="2029460" y="2029460"/>
                  </a:moveTo>
                  <a:lnTo>
                    <a:pt x="1994224" y="2029460"/>
                  </a:lnTo>
                  <a:lnTo>
                    <a:pt x="1999302" y="2034540"/>
                  </a:lnTo>
                  <a:lnTo>
                    <a:pt x="2034540" y="2034540"/>
                  </a:lnTo>
                  <a:lnTo>
                    <a:pt x="2029460" y="2029460"/>
                  </a:lnTo>
                  <a:close/>
                </a:path>
                <a:path w="2585720" h="2585720">
                  <a:moveTo>
                    <a:pt x="2023110" y="2023110"/>
                  </a:moveTo>
                  <a:lnTo>
                    <a:pt x="1987877" y="2023110"/>
                  </a:lnTo>
                  <a:lnTo>
                    <a:pt x="1992954" y="2028190"/>
                  </a:lnTo>
                  <a:lnTo>
                    <a:pt x="2028190" y="2028190"/>
                  </a:lnTo>
                  <a:lnTo>
                    <a:pt x="2023110" y="2023110"/>
                  </a:lnTo>
                  <a:close/>
                </a:path>
                <a:path w="2585720" h="2585720">
                  <a:moveTo>
                    <a:pt x="2016760" y="2016760"/>
                  </a:moveTo>
                  <a:lnTo>
                    <a:pt x="1981529" y="2016760"/>
                  </a:lnTo>
                  <a:lnTo>
                    <a:pt x="1986607" y="2021839"/>
                  </a:lnTo>
                  <a:lnTo>
                    <a:pt x="2021840" y="2021839"/>
                  </a:lnTo>
                  <a:lnTo>
                    <a:pt x="2016760" y="2016760"/>
                  </a:lnTo>
                  <a:close/>
                </a:path>
                <a:path w="2585720" h="2585720">
                  <a:moveTo>
                    <a:pt x="2010410" y="2010410"/>
                  </a:moveTo>
                  <a:lnTo>
                    <a:pt x="1975182" y="2010410"/>
                  </a:lnTo>
                  <a:lnTo>
                    <a:pt x="1980260" y="2015489"/>
                  </a:lnTo>
                  <a:lnTo>
                    <a:pt x="2015489" y="2015489"/>
                  </a:lnTo>
                  <a:lnTo>
                    <a:pt x="2010410" y="2010410"/>
                  </a:lnTo>
                  <a:close/>
                </a:path>
                <a:path w="2585720" h="2585720">
                  <a:moveTo>
                    <a:pt x="2004060" y="2004060"/>
                  </a:moveTo>
                  <a:lnTo>
                    <a:pt x="1968835" y="2004060"/>
                  </a:lnTo>
                  <a:lnTo>
                    <a:pt x="1973913" y="2009140"/>
                  </a:lnTo>
                  <a:lnTo>
                    <a:pt x="2009140" y="2009140"/>
                  </a:lnTo>
                  <a:lnTo>
                    <a:pt x="2004060" y="2004060"/>
                  </a:lnTo>
                  <a:close/>
                </a:path>
                <a:path w="2585720" h="2585720">
                  <a:moveTo>
                    <a:pt x="1997710" y="1997710"/>
                  </a:moveTo>
                  <a:lnTo>
                    <a:pt x="1962488" y="1997710"/>
                  </a:lnTo>
                  <a:lnTo>
                    <a:pt x="1967565" y="2002790"/>
                  </a:lnTo>
                  <a:lnTo>
                    <a:pt x="2002790" y="2002790"/>
                  </a:lnTo>
                  <a:lnTo>
                    <a:pt x="1997710" y="1997710"/>
                  </a:lnTo>
                  <a:close/>
                </a:path>
                <a:path w="2585720" h="2585720">
                  <a:moveTo>
                    <a:pt x="1991360" y="1991360"/>
                  </a:moveTo>
                  <a:lnTo>
                    <a:pt x="1956140" y="1991360"/>
                  </a:lnTo>
                  <a:lnTo>
                    <a:pt x="1961218" y="1996440"/>
                  </a:lnTo>
                  <a:lnTo>
                    <a:pt x="1996440" y="1996440"/>
                  </a:lnTo>
                  <a:lnTo>
                    <a:pt x="1991360" y="1991360"/>
                  </a:lnTo>
                  <a:close/>
                </a:path>
                <a:path w="2585720" h="2585720">
                  <a:moveTo>
                    <a:pt x="1985010" y="1985010"/>
                  </a:moveTo>
                  <a:lnTo>
                    <a:pt x="1949793" y="1985010"/>
                  </a:lnTo>
                  <a:lnTo>
                    <a:pt x="1954871" y="1990089"/>
                  </a:lnTo>
                  <a:lnTo>
                    <a:pt x="1990089" y="1990089"/>
                  </a:lnTo>
                  <a:lnTo>
                    <a:pt x="1985010" y="1985010"/>
                  </a:lnTo>
                  <a:close/>
                </a:path>
                <a:path w="2585720" h="2585720">
                  <a:moveTo>
                    <a:pt x="1776730" y="1776730"/>
                  </a:moveTo>
                  <a:lnTo>
                    <a:pt x="1741603" y="1776730"/>
                  </a:lnTo>
                  <a:lnTo>
                    <a:pt x="1948524" y="1983740"/>
                  </a:lnTo>
                  <a:lnTo>
                    <a:pt x="1983740" y="1983740"/>
                  </a:lnTo>
                  <a:lnTo>
                    <a:pt x="1776730" y="1776730"/>
                  </a:lnTo>
                  <a:close/>
                </a:path>
              </a:pathLst>
            </a:custGeom>
            <a:solidFill>
              <a:srgbClr val="F1F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0" y="4231640"/>
              <a:ext cx="2621280" cy="2621280"/>
            </a:xfrm>
            <a:custGeom>
              <a:avLst/>
              <a:gdLst/>
              <a:ahLst/>
              <a:cxnLst/>
              <a:rect l="l" t="t" r="r" b="b"/>
              <a:pathLst>
                <a:path w="2621280" h="2621279">
                  <a:moveTo>
                    <a:pt x="0" y="0"/>
                  </a:moveTo>
                  <a:lnTo>
                    <a:pt x="0" y="6349"/>
                  </a:lnTo>
                  <a:lnTo>
                    <a:pt x="6349" y="6349"/>
                  </a:lnTo>
                  <a:lnTo>
                    <a:pt x="0" y="0"/>
                  </a:lnTo>
                  <a:close/>
                </a:path>
                <a:path w="2621280" h="2621279">
                  <a:moveTo>
                    <a:pt x="6350" y="6350"/>
                  </a:moveTo>
                  <a:lnTo>
                    <a:pt x="0" y="6350"/>
                  </a:lnTo>
                  <a:lnTo>
                    <a:pt x="0" y="12700"/>
                  </a:lnTo>
                  <a:lnTo>
                    <a:pt x="12700" y="12700"/>
                  </a:lnTo>
                  <a:lnTo>
                    <a:pt x="6350" y="6350"/>
                  </a:lnTo>
                  <a:close/>
                </a:path>
                <a:path w="2621280" h="2621279">
                  <a:moveTo>
                    <a:pt x="12700" y="12700"/>
                  </a:moveTo>
                  <a:lnTo>
                    <a:pt x="0" y="12700"/>
                  </a:lnTo>
                  <a:lnTo>
                    <a:pt x="0" y="19049"/>
                  </a:lnTo>
                  <a:lnTo>
                    <a:pt x="19049" y="19049"/>
                  </a:lnTo>
                  <a:lnTo>
                    <a:pt x="12700" y="12700"/>
                  </a:lnTo>
                  <a:close/>
                </a:path>
                <a:path w="2621280" h="2621279">
                  <a:moveTo>
                    <a:pt x="19050" y="19050"/>
                  </a:moveTo>
                  <a:lnTo>
                    <a:pt x="0" y="19050"/>
                  </a:lnTo>
                  <a:lnTo>
                    <a:pt x="0" y="25400"/>
                  </a:lnTo>
                  <a:lnTo>
                    <a:pt x="25400" y="25400"/>
                  </a:lnTo>
                  <a:lnTo>
                    <a:pt x="19050" y="19050"/>
                  </a:lnTo>
                  <a:close/>
                </a:path>
                <a:path w="2621280" h="2621279">
                  <a:moveTo>
                    <a:pt x="25400" y="25400"/>
                  </a:moveTo>
                  <a:lnTo>
                    <a:pt x="0" y="25400"/>
                  </a:lnTo>
                  <a:lnTo>
                    <a:pt x="0" y="31749"/>
                  </a:lnTo>
                  <a:lnTo>
                    <a:pt x="31749" y="31749"/>
                  </a:lnTo>
                  <a:lnTo>
                    <a:pt x="25400" y="25400"/>
                  </a:lnTo>
                  <a:close/>
                </a:path>
                <a:path w="2621280" h="2621279">
                  <a:moveTo>
                    <a:pt x="31750" y="31750"/>
                  </a:moveTo>
                  <a:lnTo>
                    <a:pt x="0" y="31750"/>
                  </a:lnTo>
                  <a:lnTo>
                    <a:pt x="0" y="35560"/>
                  </a:lnTo>
                  <a:lnTo>
                    <a:pt x="2539" y="38099"/>
                  </a:lnTo>
                  <a:lnTo>
                    <a:pt x="38099" y="38099"/>
                  </a:lnTo>
                  <a:lnTo>
                    <a:pt x="31750" y="31750"/>
                  </a:lnTo>
                  <a:close/>
                </a:path>
                <a:path w="2621280" h="2621279">
                  <a:moveTo>
                    <a:pt x="38100" y="38100"/>
                  </a:moveTo>
                  <a:lnTo>
                    <a:pt x="2540" y="38100"/>
                  </a:lnTo>
                  <a:lnTo>
                    <a:pt x="8890" y="44450"/>
                  </a:lnTo>
                  <a:lnTo>
                    <a:pt x="44450" y="44450"/>
                  </a:lnTo>
                  <a:lnTo>
                    <a:pt x="38100" y="38100"/>
                  </a:lnTo>
                  <a:close/>
                </a:path>
                <a:path w="2621280" h="2621279">
                  <a:moveTo>
                    <a:pt x="44450" y="44450"/>
                  </a:moveTo>
                  <a:lnTo>
                    <a:pt x="8890" y="44450"/>
                  </a:lnTo>
                  <a:lnTo>
                    <a:pt x="15239" y="50799"/>
                  </a:lnTo>
                  <a:lnTo>
                    <a:pt x="50799" y="50799"/>
                  </a:lnTo>
                  <a:lnTo>
                    <a:pt x="44450" y="44450"/>
                  </a:lnTo>
                  <a:close/>
                </a:path>
                <a:path w="2621280" h="2621279">
                  <a:moveTo>
                    <a:pt x="50800" y="50800"/>
                  </a:moveTo>
                  <a:lnTo>
                    <a:pt x="15240" y="50800"/>
                  </a:lnTo>
                  <a:lnTo>
                    <a:pt x="21589" y="57150"/>
                  </a:lnTo>
                  <a:lnTo>
                    <a:pt x="57150" y="57150"/>
                  </a:lnTo>
                  <a:lnTo>
                    <a:pt x="50800" y="50800"/>
                  </a:lnTo>
                  <a:close/>
                </a:path>
                <a:path w="2621280" h="2621279">
                  <a:moveTo>
                    <a:pt x="57150" y="57150"/>
                  </a:moveTo>
                  <a:lnTo>
                    <a:pt x="21590" y="57150"/>
                  </a:lnTo>
                  <a:lnTo>
                    <a:pt x="27939" y="63500"/>
                  </a:lnTo>
                  <a:lnTo>
                    <a:pt x="63500" y="63500"/>
                  </a:lnTo>
                  <a:lnTo>
                    <a:pt x="57150" y="57150"/>
                  </a:lnTo>
                  <a:close/>
                </a:path>
                <a:path w="2621280" h="2621279">
                  <a:moveTo>
                    <a:pt x="63500" y="63500"/>
                  </a:moveTo>
                  <a:lnTo>
                    <a:pt x="27940" y="63500"/>
                  </a:lnTo>
                  <a:lnTo>
                    <a:pt x="34289" y="69849"/>
                  </a:lnTo>
                  <a:lnTo>
                    <a:pt x="69849" y="69849"/>
                  </a:lnTo>
                  <a:lnTo>
                    <a:pt x="63500" y="63500"/>
                  </a:lnTo>
                  <a:close/>
                </a:path>
                <a:path w="2621280" h="2621279">
                  <a:moveTo>
                    <a:pt x="69850" y="69850"/>
                  </a:moveTo>
                  <a:lnTo>
                    <a:pt x="34289" y="69850"/>
                  </a:lnTo>
                  <a:lnTo>
                    <a:pt x="40639" y="76200"/>
                  </a:lnTo>
                  <a:lnTo>
                    <a:pt x="76200" y="76200"/>
                  </a:lnTo>
                  <a:lnTo>
                    <a:pt x="69850" y="69850"/>
                  </a:lnTo>
                  <a:close/>
                </a:path>
                <a:path w="2621280" h="2621279">
                  <a:moveTo>
                    <a:pt x="76200" y="76200"/>
                  </a:moveTo>
                  <a:lnTo>
                    <a:pt x="40640" y="76200"/>
                  </a:lnTo>
                  <a:lnTo>
                    <a:pt x="46990" y="82550"/>
                  </a:lnTo>
                  <a:lnTo>
                    <a:pt x="82550" y="82550"/>
                  </a:lnTo>
                  <a:lnTo>
                    <a:pt x="76200" y="76200"/>
                  </a:lnTo>
                  <a:close/>
                </a:path>
                <a:path w="2621280" h="2621279">
                  <a:moveTo>
                    <a:pt x="82550" y="82550"/>
                  </a:moveTo>
                  <a:lnTo>
                    <a:pt x="46990" y="82550"/>
                  </a:lnTo>
                  <a:lnTo>
                    <a:pt x="53339" y="88900"/>
                  </a:lnTo>
                  <a:lnTo>
                    <a:pt x="88900" y="88900"/>
                  </a:lnTo>
                  <a:lnTo>
                    <a:pt x="82550" y="82550"/>
                  </a:lnTo>
                  <a:close/>
                </a:path>
                <a:path w="2621280" h="2621279">
                  <a:moveTo>
                    <a:pt x="88900" y="88900"/>
                  </a:moveTo>
                  <a:lnTo>
                    <a:pt x="53340" y="88900"/>
                  </a:lnTo>
                  <a:lnTo>
                    <a:pt x="59689" y="95250"/>
                  </a:lnTo>
                  <a:lnTo>
                    <a:pt x="95250" y="95250"/>
                  </a:lnTo>
                  <a:lnTo>
                    <a:pt x="88900" y="88900"/>
                  </a:lnTo>
                  <a:close/>
                </a:path>
                <a:path w="2621280" h="2621279">
                  <a:moveTo>
                    <a:pt x="95250" y="95250"/>
                  </a:moveTo>
                  <a:lnTo>
                    <a:pt x="59690" y="95250"/>
                  </a:lnTo>
                  <a:lnTo>
                    <a:pt x="66039" y="101599"/>
                  </a:lnTo>
                  <a:lnTo>
                    <a:pt x="101599" y="101599"/>
                  </a:lnTo>
                  <a:lnTo>
                    <a:pt x="95250" y="95250"/>
                  </a:lnTo>
                  <a:close/>
                </a:path>
                <a:path w="2621280" h="2621279">
                  <a:moveTo>
                    <a:pt x="101600" y="101600"/>
                  </a:moveTo>
                  <a:lnTo>
                    <a:pt x="66040" y="101600"/>
                  </a:lnTo>
                  <a:lnTo>
                    <a:pt x="72390" y="107950"/>
                  </a:lnTo>
                  <a:lnTo>
                    <a:pt x="107950" y="107950"/>
                  </a:lnTo>
                  <a:lnTo>
                    <a:pt x="101600" y="101600"/>
                  </a:lnTo>
                  <a:close/>
                </a:path>
                <a:path w="2621280" h="2621279">
                  <a:moveTo>
                    <a:pt x="107950" y="107950"/>
                  </a:moveTo>
                  <a:lnTo>
                    <a:pt x="72390" y="107950"/>
                  </a:lnTo>
                  <a:lnTo>
                    <a:pt x="78739" y="114300"/>
                  </a:lnTo>
                  <a:lnTo>
                    <a:pt x="114300" y="114300"/>
                  </a:lnTo>
                  <a:lnTo>
                    <a:pt x="107950" y="107950"/>
                  </a:lnTo>
                  <a:close/>
                </a:path>
                <a:path w="2621280" h="2621279">
                  <a:moveTo>
                    <a:pt x="114300" y="114300"/>
                  </a:moveTo>
                  <a:lnTo>
                    <a:pt x="78740" y="114300"/>
                  </a:lnTo>
                  <a:lnTo>
                    <a:pt x="85089" y="120650"/>
                  </a:lnTo>
                  <a:lnTo>
                    <a:pt x="120649" y="120650"/>
                  </a:lnTo>
                  <a:lnTo>
                    <a:pt x="114300" y="114300"/>
                  </a:lnTo>
                  <a:close/>
                </a:path>
                <a:path w="2621280" h="2621279">
                  <a:moveTo>
                    <a:pt x="120650" y="120650"/>
                  </a:moveTo>
                  <a:lnTo>
                    <a:pt x="85090" y="120650"/>
                  </a:lnTo>
                  <a:lnTo>
                    <a:pt x="104139" y="139700"/>
                  </a:lnTo>
                  <a:lnTo>
                    <a:pt x="139700" y="139700"/>
                  </a:lnTo>
                  <a:lnTo>
                    <a:pt x="120650" y="120650"/>
                  </a:lnTo>
                  <a:close/>
                </a:path>
                <a:path w="2621280" h="2621279">
                  <a:moveTo>
                    <a:pt x="139700" y="139700"/>
                  </a:moveTo>
                  <a:lnTo>
                    <a:pt x="104140" y="139700"/>
                  </a:lnTo>
                  <a:lnTo>
                    <a:pt x="110489" y="146050"/>
                  </a:lnTo>
                  <a:lnTo>
                    <a:pt x="146050" y="146050"/>
                  </a:lnTo>
                  <a:lnTo>
                    <a:pt x="139700" y="139700"/>
                  </a:lnTo>
                  <a:close/>
                </a:path>
                <a:path w="2621280" h="2621279">
                  <a:moveTo>
                    <a:pt x="146050" y="146050"/>
                  </a:moveTo>
                  <a:lnTo>
                    <a:pt x="110490" y="146050"/>
                  </a:lnTo>
                  <a:lnTo>
                    <a:pt x="116840" y="152400"/>
                  </a:lnTo>
                  <a:lnTo>
                    <a:pt x="152400" y="152400"/>
                  </a:lnTo>
                  <a:lnTo>
                    <a:pt x="146050" y="146050"/>
                  </a:lnTo>
                  <a:close/>
                </a:path>
                <a:path w="2621280" h="2621279">
                  <a:moveTo>
                    <a:pt x="152400" y="152400"/>
                  </a:moveTo>
                  <a:lnTo>
                    <a:pt x="116840" y="152400"/>
                  </a:lnTo>
                  <a:lnTo>
                    <a:pt x="123189" y="158750"/>
                  </a:lnTo>
                  <a:lnTo>
                    <a:pt x="158750" y="158750"/>
                  </a:lnTo>
                  <a:lnTo>
                    <a:pt x="152400" y="152400"/>
                  </a:lnTo>
                  <a:close/>
                </a:path>
                <a:path w="2621280" h="2621279">
                  <a:moveTo>
                    <a:pt x="158750" y="158750"/>
                  </a:moveTo>
                  <a:lnTo>
                    <a:pt x="123190" y="158750"/>
                  </a:lnTo>
                  <a:lnTo>
                    <a:pt x="129539" y="165100"/>
                  </a:lnTo>
                  <a:lnTo>
                    <a:pt x="165100" y="165100"/>
                  </a:lnTo>
                  <a:lnTo>
                    <a:pt x="158750" y="158750"/>
                  </a:lnTo>
                  <a:close/>
                </a:path>
                <a:path w="2621280" h="2621279">
                  <a:moveTo>
                    <a:pt x="165100" y="165100"/>
                  </a:moveTo>
                  <a:lnTo>
                    <a:pt x="129540" y="165100"/>
                  </a:lnTo>
                  <a:lnTo>
                    <a:pt x="135889" y="171449"/>
                  </a:lnTo>
                  <a:lnTo>
                    <a:pt x="171449" y="171449"/>
                  </a:lnTo>
                  <a:lnTo>
                    <a:pt x="165100" y="165100"/>
                  </a:lnTo>
                  <a:close/>
                </a:path>
                <a:path w="2621280" h="2621279">
                  <a:moveTo>
                    <a:pt x="171450" y="171450"/>
                  </a:moveTo>
                  <a:lnTo>
                    <a:pt x="135890" y="171450"/>
                  </a:lnTo>
                  <a:lnTo>
                    <a:pt x="142239" y="177800"/>
                  </a:lnTo>
                  <a:lnTo>
                    <a:pt x="177800" y="177800"/>
                  </a:lnTo>
                  <a:lnTo>
                    <a:pt x="171450" y="171450"/>
                  </a:lnTo>
                  <a:close/>
                </a:path>
                <a:path w="2621280" h="2621279">
                  <a:moveTo>
                    <a:pt x="177800" y="177800"/>
                  </a:moveTo>
                  <a:lnTo>
                    <a:pt x="142240" y="177800"/>
                  </a:lnTo>
                  <a:lnTo>
                    <a:pt x="148589" y="184150"/>
                  </a:lnTo>
                  <a:lnTo>
                    <a:pt x="184149" y="184150"/>
                  </a:lnTo>
                  <a:lnTo>
                    <a:pt x="177800" y="177800"/>
                  </a:lnTo>
                  <a:close/>
                </a:path>
                <a:path w="2621280" h="2621279">
                  <a:moveTo>
                    <a:pt x="184150" y="184150"/>
                  </a:moveTo>
                  <a:lnTo>
                    <a:pt x="148590" y="184150"/>
                  </a:lnTo>
                  <a:lnTo>
                    <a:pt x="154939" y="190499"/>
                  </a:lnTo>
                  <a:lnTo>
                    <a:pt x="190499" y="190499"/>
                  </a:lnTo>
                  <a:lnTo>
                    <a:pt x="184150" y="184150"/>
                  </a:lnTo>
                  <a:close/>
                </a:path>
                <a:path w="2621280" h="2621279">
                  <a:moveTo>
                    <a:pt x="190500" y="190500"/>
                  </a:moveTo>
                  <a:lnTo>
                    <a:pt x="154940" y="190500"/>
                  </a:lnTo>
                  <a:lnTo>
                    <a:pt x="161290" y="196850"/>
                  </a:lnTo>
                  <a:lnTo>
                    <a:pt x="196850" y="196850"/>
                  </a:lnTo>
                  <a:lnTo>
                    <a:pt x="190500" y="190500"/>
                  </a:lnTo>
                  <a:close/>
                </a:path>
                <a:path w="2621280" h="2621279">
                  <a:moveTo>
                    <a:pt x="196850" y="196850"/>
                  </a:moveTo>
                  <a:lnTo>
                    <a:pt x="161290" y="196850"/>
                  </a:lnTo>
                  <a:lnTo>
                    <a:pt x="167639" y="203200"/>
                  </a:lnTo>
                  <a:lnTo>
                    <a:pt x="203200" y="203200"/>
                  </a:lnTo>
                  <a:lnTo>
                    <a:pt x="196850" y="196850"/>
                  </a:lnTo>
                  <a:close/>
                </a:path>
                <a:path w="2621280" h="2621279">
                  <a:moveTo>
                    <a:pt x="203200" y="203200"/>
                  </a:moveTo>
                  <a:lnTo>
                    <a:pt x="167640" y="203200"/>
                  </a:lnTo>
                  <a:lnTo>
                    <a:pt x="173989" y="209549"/>
                  </a:lnTo>
                  <a:lnTo>
                    <a:pt x="209549" y="209549"/>
                  </a:lnTo>
                  <a:lnTo>
                    <a:pt x="203200" y="203200"/>
                  </a:lnTo>
                  <a:close/>
                </a:path>
                <a:path w="2621280" h="2621279">
                  <a:moveTo>
                    <a:pt x="209550" y="209550"/>
                  </a:moveTo>
                  <a:lnTo>
                    <a:pt x="173990" y="209550"/>
                  </a:lnTo>
                  <a:lnTo>
                    <a:pt x="180339" y="215900"/>
                  </a:lnTo>
                  <a:lnTo>
                    <a:pt x="215899" y="215900"/>
                  </a:lnTo>
                  <a:lnTo>
                    <a:pt x="209550" y="209550"/>
                  </a:lnTo>
                  <a:close/>
                </a:path>
                <a:path w="2621280" h="2621279">
                  <a:moveTo>
                    <a:pt x="215900" y="215900"/>
                  </a:moveTo>
                  <a:lnTo>
                    <a:pt x="180340" y="215900"/>
                  </a:lnTo>
                  <a:lnTo>
                    <a:pt x="186690" y="222250"/>
                  </a:lnTo>
                  <a:lnTo>
                    <a:pt x="222250" y="222250"/>
                  </a:lnTo>
                  <a:lnTo>
                    <a:pt x="215900" y="215900"/>
                  </a:lnTo>
                  <a:close/>
                </a:path>
                <a:path w="2621280" h="2621279">
                  <a:moveTo>
                    <a:pt x="222250" y="222250"/>
                  </a:moveTo>
                  <a:lnTo>
                    <a:pt x="186690" y="222250"/>
                  </a:lnTo>
                  <a:lnTo>
                    <a:pt x="193039" y="228600"/>
                  </a:lnTo>
                  <a:lnTo>
                    <a:pt x="228600" y="228600"/>
                  </a:lnTo>
                  <a:lnTo>
                    <a:pt x="222250" y="222250"/>
                  </a:lnTo>
                  <a:close/>
                </a:path>
                <a:path w="2621280" h="2621279">
                  <a:moveTo>
                    <a:pt x="228600" y="228600"/>
                  </a:moveTo>
                  <a:lnTo>
                    <a:pt x="193040" y="228600"/>
                  </a:lnTo>
                  <a:lnTo>
                    <a:pt x="199389" y="234950"/>
                  </a:lnTo>
                  <a:lnTo>
                    <a:pt x="234950" y="234950"/>
                  </a:lnTo>
                  <a:lnTo>
                    <a:pt x="228600" y="228600"/>
                  </a:lnTo>
                  <a:close/>
                </a:path>
                <a:path w="2621280" h="2621279">
                  <a:moveTo>
                    <a:pt x="234950" y="234950"/>
                  </a:moveTo>
                  <a:lnTo>
                    <a:pt x="199390" y="234950"/>
                  </a:lnTo>
                  <a:lnTo>
                    <a:pt x="205739" y="241299"/>
                  </a:lnTo>
                  <a:lnTo>
                    <a:pt x="241299" y="241299"/>
                  </a:lnTo>
                  <a:lnTo>
                    <a:pt x="234950" y="234950"/>
                  </a:lnTo>
                  <a:close/>
                </a:path>
                <a:path w="2621280" h="2621279">
                  <a:moveTo>
                    <a:pt x="241300" y="241300"/>
                  </a:moveTo>
                  <a:lnTo>
                    <a:pt x="205740" y="241300"/>
                  </a:lnTo>
                  <a:lnTo>
                    <a:pt x="212089" y="247650"/>
                  </a:lnTo>
                  <a:lnTo>
                    <a:pt x="247649" y="247650"/>
                  </a:lnTo>
                  <a:lnTo>
                    <a:pt x="241300" y="241300"/>
                  </a:lnTo>
                  <a:close/>
                </a:path>
                <a:path w="2621280" h="2621279">
                  <a:moveTo>
                    <a:pt x="247650" y="247650"/>
                  </a:moveTo>
                  <a:lnTo>
                    <a:pt x="212090" y="247650"/>
                  </a:lnTo>
                  <a:lnTo>
                    <a:pt x="218440" y="254000"/>
                  </a:lnTo>
                  <a:lnTo>
                    <a:pt x="254000" y="254000"/>
                  </a:lnTo>
                  <a:lnTo>
                    <a:pt x="247650" y="247650"/>
                  </a:lnTo>
                  <a:close/>
                </a:path>
                <a:path w="2621280" h="2621279">
                  <a:moveTo>
                    <a:pt x="254000" y="254000"/>
                  </a:moveTo>
                  <a:lnTo>
                    <a:pt x="218440" y="254000"/>
                  </a:lnTo>
                  <a:lnTo>
                    <a:pt x="224789" y="260350"/>
                  </a:lnTo>
                  <a:lnTo>
                    <a:pt x="260350" y="260350"/>
                  </a:lnTo>
                  <a:lnTo>
                    <a:pt x="254000" y="254000"/>
                  </a:lnTo>
                  <a:close/>
                </a:path>
                <a:path w="2621280" h="2621279">
                  <a:moveTo>
                    <a:pt x="260350" y="260350"/>
                  </a:moveTo>
                  <a:lnTo>
                    <a:pt x="224790" y="260350"/>
                  </a:lnTo>
                  <a:lnTo>
                    <a:pt x="231139" y="266700"/>
                  </a:lnTo>
                  <a:lnTo>
                    <a:pt x="266700" y="266700"/>
                  </a:lnTo>
                  <a:lnTo>
                    <a:pt x="260350" y="260350"/>
                  </a:lnTo>
                  <a:close/>
                </a:path>
                <a:path w="2621280" h="2621279">
                  <a:moveTo>
                    <a:pt x="266700" y="266700"/>
                  </a:moveTo>
                  <a:lnTo>
                    <a:pt x="231140" y="266700"/>
                  </a:lnTo>
                  <a:lnTo>
                    <a:pt x="237489" y="273050"/>
                  </a:lnTo>
                  <a:lnTo>
                    <a:pt x="273050" y="273050"/>
                  </a:lnTo>
                  <a:lnTo>
                    <a:pt x="266700" y="266700"/>
                  </a:lnTo>
                  <a:close/>
                </a:path>
                <a:path w="2621280" h="2621279">
                  <a:moveTo>
                    <a:pt x="273050" y="273050"/>
                  </a:moveTo>
                  <a:lnTo>
                    <a:pt x="237490" y="273050"/>
                  </a:lnTo>
                  <a:lnTo>
                    <a:pt x="243839" y="279399"/>
                  </a:lnTo>
                  <a:lnTo>
                    <a:pt x="279399" y="279399"/>
                  </a:lnTo>
                  <a:lnTo>
                    <a:pt x="273050" y="273050"/>
                  </a:lnTo>
                  <a:close/>
                </a:path>
                <a:path w="2621280" h="2621279">
                  <a:moveTo>
                    <a:pt x="279400" y="279400"/>
                  </a:moveTo>
                  <a:lnTo>
                    <a:pt x="243840" y="279400"/>
                  </a:lnTo>
                  <a:lnTo>
                    <a:pt x="269239" y="304800"/>
                  </a:lnTo>
                  <a:lnTo>
                    <a:pt x="304799" y="304800"/>
                  </a:lnTo>
                  <a:lnTo>
                    <a:pt x="279400" y="279400"/>
                  </a:lnTo>
                  <a:close/>
                </a:path>
                <a:path w="2621280" h="2621279">
                  <a:moveTo>
                    <a:pt x="304800" y="304800"/>
                  </a:moveTo>
                  <a:lnTo>
                    <a:pt x="269240" y="304800"/>
                  </a:lnTo>
                  <a:lnTo>
                    <a:pt x="275589" y="311149"/>
                  </a:lnTo>
                  <a:lnTo>
                    <a:pt x="311149" y="311149"/>
                  </a:lnTo>
                  <a:lnTo>
                    <a:pt x="304800" y="304800"/>
                  </a:lnTo>
                  <a:close/>
                </a:path>
                <a:path w="2621280" h="2621279">
                  <a:moveTo>
                    <a:pt x="311150" y="311150"/>
                  </a:moveTo>
                  <a:lnTo>
                    <a:pt x="275590" y="311150"/>
                  </a:lnTo>
                  <a:lnTo>
                    <a:pt x="281939" y="317499"/>
                  </a:lnTo>
                  <a:lnTo>
                    <a:pt x="317499" y="317499"/>
                  </a:lnTo>
                  <a:lnTo>
                    <a:pt x="311150" y="311150"/>
                  </a:lnTo>
                  <a:close/>
                </a:path>
                <a:path w="2621280" h="2621279">
                  <a:moveTo>
                    <a:pt x="317500" y="317500"/>
                  </a:moveTo>
                  <a:lnTo>
                    <a:pt x="281940" y="317500"/>
                  </a:lnTo>
                  <a:lnTo>
                    <a:pt x="288289" y="323850"/>
                  </a:lnTo>
                  <a:lnTo>
                    <a:pt x="323850" y="323850"/>
                  </a:lnTo>
                  <a:lnTo>
                    <a:pt x="317500" y="317500"/>
                  </a:lnTo>
                  <a:close/>
                </a:path>
                <a:path w="2621280" h="2621279">
                  <a:moveTo>
                    <a:pt x="323850" y="323850"/>
                  </a:moveTo>
                  <a:lnTo>
                    <a:pt x="288290" y="323850"/>
                  </a:lnTo>
                  <a:lnTo>
                    <a:pt x="300989" y="336550"/>
                  </a:lnTo>
                  <a:lnTo>
                    <a:pt x="336549" y="336550"/>
                  </a:lnTo>
                  <a:lnTo>
                    <a:pt x="323850" y="323850"/>
                  </a:lnTo>
                  <a:close/>
                </a:path>
                <a:path w="2621280" h="2621279">
                  <a:moveTo>
                    <a:pt x="336550" y="336550"/>
                  </a:moveTo>
                  <a:lnTo>
                    <a:pt x="300990" y="336550"/>
                  </a:lnTo>
                  <a:lnTo>
                    <a:pt x="307339" y="342900"/>
                  </a:lnTo>
                  <a:lnTo>
                    <a:pt x="342899" y="342900"/>
                  </a:lnTo>
                  <a:lnTo>
                    <a:pt x="336550" y="336550"/>
                  </a:lnTo>
                  <a:close/>
                </a:path>
                <a:path w="2621280" h="2621279">
                  <a:moveTo>
                    <a:pt x="342900" y="342900"/>
                  </a:moveTo>
                  <a:lnTo>
                    <a:pt x="307340" y="342900"/>
                  </a:lnTo>
                  <a:lnTo>
                    <a:pt x="320039" y="355600"/>
                  </a:lnTo>
                  <a:lnTo>
                    <a:pt x="355600" y="355600"/>
                  </a:lnTo>
                  <a:lnTo>
                    <a:pt x="342900" y="342900"/>
                  </a:lnTo>
                  <a:close/>
                </a:path>
                <a:path w="2621280" h="2621279">
                  <a:moveTo>
                    <a:pt x="355600" y="355600"/>
                  </a:moveTo>
                  <a:lnTo>
                    <a:pt x="320040" y="355600"/>
                  </a:lnTo>
                  <a:lnTo>
                    <a:pt x="326389" y="361950"/>
                  </a:lnTo>
                  <a:lnTo>
                    <a:pt x="361949" y="361950"/>
                  </a:lnTo>
                  <a:lnTo>
                    <a:pt x="355600" y="355600"/>
                  </a:lnTo>
                  <a:close/>
                </a:path>
                <a:path w="2621280" h="2621279">
                  <a:moveTo>
                    <a:pt x="361950" y="361950"/>
                  </a:moveTo>
                  <a:lnTo>
                    <a:pt x="326390" y="361950"/>
                  </a:lnTo>
                  <a:lnTo>
                    <a:pt x="332739" y="368300"/>
                  </a:lnTo>
                  <a:lnTo>
                    <a:pt x="368299" y="368300"/>
                  </a:lnTo>
                  <a:lnTo>
                    <a:pt x="361950" y="361950"/>
                  </a:lnTo>
                  <a:close/>
                </a:path>
                <a:path w="2621280" h="2621279">
                  <a:moveTo>
                    <a:pt x="368300" y="368300"/>
                  </a:moveTo>
                  <a:lnTo>
                    <a:pt x="332740" y="368300"/>
                  </a:lnTo>
                  <a:lnTo>
                    <a:pt x="345440" y="381000"/>
                  </a:lnTo>
                  <a:lnTo>
                    <a:pt x="381000" y="381000"/>
                  </a:lnTo>
                  <a:lnTo>
                    <a:pt x="368300" y="368300"/>
                  </a:lnTo>
                  <a:close/>
                </a:path>
                <a:path w="2621280" h="2621279">
                  <a:moveTo>
                    <a:pt x="381000" y="381000"/>
                  </a:moveTo>
                  <a:lnTo>
                    <a:pt x="345440" y="381000"/>
                  </a:lnTo>
                  <a:lnTo>
                    <a:pt x="351789" y="387350"/>
                  </a:lnTo>
                  <a:lnTo>
                    <a:pt x="387349" y="387350"/>
                  </a:lnTo>
                  <a:lnTo>
                    <a:pt x="381000" y="381000"/>
                  </a:lnTo>
                  <a:close/>
                </a:path>
                <a:path w="2621280" h="2621279">
                  <a:moveTo>
                    <a:pt x="387350" y="387350"/>
                  </a:moveTo>
                  <a:lnTo>
                    <a:pt x="351790" y="387350"/>
                  </a:lnTo>
                  <a:lnTo>
                    <a:pt x="358139" y="393700"/>
                  </a:lnTo>
                  <a:lnTo>
                    <a:pt x="393699" y="393700"/>
                  </a:lnTo>
                  <a:lnTo>
                    <a:pt x="387350" y="387350"/>
                  </a:lnTo>
                  <a:close/>
                </a:path>
                <a:path w="2621280" h="2621279">
                  <a:moveTo>
                    <a:pt x="393700" y="393700"/>
                  </a:moveTo>
                  <a:lnTo>
                    <a:pt x="358140" y="393700"/>
                  </a:lnTo>
                  <a:lnTo>
                    <a:pt x="364489" y="400050"/>
                  </a:lnTo>
                  <a:lnTo>
                    <a:pt x="400049" y="400050"/>
                  </a:lnTo>
                  <a:lnTo>
                    <a:pt x="393700" y="393700"/>
                  </a:lnTo>
                  <a:close/>
                </a:path>
                <a:path w="2621280" h="2621279">
                  <a:moveTo>
                    <a:pt x="400050" y="400050"/>
                  </a:moveTo>
                  <a:lnTo>
                    <a:pt x="364490" y="400050"/>
                  </a:lnTo>
                  <a:lnTo>
                    <a:pt x="370839" y="406400"/>
                  </a:lnTo>
                  <a:lnTo>
                    <a:pt x="406399" y="406400"/>
                  </a:lnTo>
                  <a:lnTo>
                    <a:pt x="400050" y="400050"/>
                  </a:lnTo>
                  <a:close/>
                </a:path>
                <a:path w="2621280" h="2621279">
                  <a:moveTo>
                    <a:pt x="406400" y="406400"/>
                  </a:moveTo>
                  <a:lnTo>
                    <a:pt x="370840" y="406400"/>
                  </a:lnTo>
                  <a:lnTo>
                    <a:pt x="377190" y="412750"/>
                  </a:lnTo>
                  <a:lnTo>
                    <a:pt x="412750" y="412750"/>
                  </a:lnTo>
                  <a:lnTo>
                    <a:pt x="406400" y="406400"/>
                  </a:lnTo>
                  <a:close/>
                </a:path>
                <a:path w="2621280" h="2621279">
                  <a:moveTo>
                    <a:pt x="412750" y="412750"/>
                  </a:moveTo>
                  <a:lnTo>
                    <a:pt x="377190" y="412750"/>
                  </a:lnTo>
                  <a:lnTo>
                    <a:pt x="383539" y="419100"/>
                  </a:lnTo>
                  <a:lnTo>
                    <a:pt x="419100" y="419100"/>
                  </a:lnTo>
                  <a:lnTo>
                    <a:pt x="412750" y="412750"/>
                  </a:lnTo>
                  <a:close/>
                </a:path>
                <a:path w="2621280" h="2621279">
                  <a:moveTo>
                    <a:pt x="419100" y="419100"/>
                  </a:moveTo>
                  <a:lnTo>
                    <a:pt x="383540" y="419100"/>
                  </a:lnTo>
                  <a:lnTo>
                    <a:pt x="389889" y="425450"/>
                  </a:lnTo>
                  <a:lnTo>
                    <a:pt x="425449" y="425450"/>
                  </a:lnTo>
                  <a:lnTo>
                    <a:pt x="419100" y="419100"/>
                  </a:lnTo>
                  <a:close/>
                </a:path>
                <a:path w="2621280" h="2621279">
                  <a:moveTo>
                    <a:pt x="425450" y="425450"/>
                  </a:moveTo>
                  <a:lnTo>
                    <a:pt x="389890" y="425450"/>
                  </a:lnTo>
                  <a:lnTo>
                    <a:pt x="396239" y="431800"/>
                  </a:lnTo>
                  <a:lnTo>
                    <a:pt x="431799" y="431800"/>
                  </a:lnTo>
                  <a:lnTo>
                    <a:pt x="425450" y="425450"/>
                  </a:lnTo>
                  <a:close/>
                </a:path>
                <a:path w="2621280" h="2621279">
                  <a:moveTo>
                    <a:pt x="431800" y="431800"/>
                  </a:moveTo>
                  <a:lnTo>
                    <a:pt x="396240" y="431800"/>
                  </a:lnTo>
                  <a:lnTo>
                    <a:pt x="402589" y="438150"/>
                  </a:lnTo>
                  <a:lnTo>
                    <a:pt x="438149" y="438150"/>
                  </a:lnTo>
                  <a:lnTo>
                    <a:pt x="431800" y="431800"/>
                  </a:lnTo>
                  <a:close/>
                </a:path>
                <a:path w="2621280" h="2621279">
                  <a:moveTo>
                    <a:pt x="438150" y="438150"/>
                  </a:moveTo>
                  <a:lnTo>
                    <a:pt x="402590" y="438150"/>
                  </a:lnTo>
                  <a:lnTo>
                    <a:pt x="408940" y="444500"/>
                  </a:lnTo>
                  <a:lnTo>
                    <a:pt x="444500" y="444500"/>
                  </a:lnTo>
                  <a:lnTo>
                    <a:pt x="438150" y="438150"/>
                  </a:lnTo>
                  <a:close/>
                </a:path>
                <a:path w="2621280" h="2621279">
                  <a:moveTo>
                    <a:pt x="444500" y="444500"/>
                  </a:moveTo>
                  <a:lnTo>
                    <a:pt x="408940" y="444500"/>
                  </a:lnTo>
                  <a:lnTo>
                    <a:pt x="415290" y="450850"/>
                  </a:lnTo>
                  <a:lnTo>
                    <a:pt x="450850" y="450850"/>
                  </a:lnTo>
                  <a:lnTo>
                    <a:pt x="444500" y="444500"/>
                  </a:lnTo>
                  <a:close/>
                </a:path>
                <a:path w="2621280" h="2621279">
                  <a:moveTo>
                    <a:pt x="450850" y="450850"/>
                  </a:moveTo>
                  <a:lnTo>
                    <a:pt x="415290" y="450850"/>
                  </a:lnTo>
                  <a:lnTo>
                    <a:pt x="427989" y="463550"/>
                  </a:lnTo>
                  <a:lnTo>
                    <a:pt x="463549" y="463550"/>
                  </a:lnTo>
                  <a:lnTo>
                    <a:pt x="450850" y="450850"/>
                  </a:lnTo>
                  <a:close/>
                </a:path>
                <a:path w="2621280" h="2621279">
                  <a:moveTo>
                    <a:pt x="463550" y="463550"/>
                  </a:moveTo>
                  <a:lnTo>
                    <a:pt x="427990" y="463550"/>
                  </a:lnTo>
                  <a:lnTo>
                    <a:pt x="440689" y="476250"/>
                  </a:lnTo>
                  <a:lnTo>
                    <a:pt x="476249" y="476250"/>
                  </a:lnTo>
                  <a:lnTo>
                    <a:pt x="463550" y="463550"/>
                  </a:lnTo>
                  <a:close/>
                </a:path>
                <a:path w="2621280" h="2621279">
                  <a:moveTo>
                    <a:pt x="476250" y="476250"/>
                  </a:moveTo>
                  <a:lnTo>
                    <a:pt x="440690" y="476250"/>
                  </a:lnTo>
                  <a:lnTo>
                    <a:pt x="447040" y="482600"/>
                  </a:lnTo>
                  <a:lnTo>
                    <a:pt x="482600" y="482600"/>
                  </a:lnTo>
                  <a:lnTo>
                    <a:pt x="476250" y="476250"/>
                  </a:lnTo>
                  <a:close/>
                </a:path>
                <a:path w="2621280" h="2621279">
                  <a:moveTo>
                    <a:pt x="482600" y="482600"/>
                  </a:moveTo>
                  <a:lnTo>
                    <a:pt x="447040" y="482600"/>
                  </a:lnTo>
                  <a:lnTo>
                    <a:pt x="466090" y="501650"/>
                  </a:lnTo>
                  <a:lnTo>
                    <a:pt x="501650" y="501650"/>
                  </a:lnTo>
                  <a:lnTo>
                    <a:pt x="482600" y="482600"/>
                  </a:lnTo>
                  <a:close/>
                </a:path>
                <a:path w="2621280" h="2621279">
                  <a:moveTo>
                    <a:pt x="501650" y="501650"/>
                  </a:moveTo>
                  <a:lnTo>
                    <a:pt x="466090" y="501650"/>
                  </a:lnTo>
                  <a:lnTo>
                    <a:pt x="478789" y="514350"/>
                  </a:lnTo>
                  <a:lnTo>
                    <a:pt x="514350" y="514350"/>
                  </a:lnTo>
                  <a:lnTo>
                    <a:pt x="501650" y="501650"/>
                  </a:lnTo>
                  <a:close/>
                </a:path>
                <a:path w="2621280" h="2621279">
                  <a:moveTo>
                    <a:pt x="514350" y="514350"/>
                  </a:moveTo>
                  <a:lnTo>
                    <a:pt x="478790" y="514350"/>
                  </a:lnTo>
                  <a:lnTo>
                    <a:pt x="504190" y="539750"/>
                  </a:lnTo>
                  <a:lnTo>
                    <a:pt x="539750" y="539750"/>
                  </a:lnTo>
                  <a:lnTo>
                    <a:pt x="514350" y="514350"/>
                  </a:lnTo>
                  <a:close/>
                </a:path>
                <a:path w="2621280" h="2621279">
                  <a:moveTo>
                    <a:pt x="539750" y="539750"/>
                  </a:moveTo>
                  <a:lnTo>
                    <a:pt x="504190" y="539750"/>
                  </a:lnTo>
                  <a:lnTo>
                    <a:pt x="510539" y="546100"/>
                  </a:lnTo>
                  <a:lnTo>
                    <a:pt x="546099" y="546100"/>
                  </a:lnTo>
                  <a:lnTo>
                    <a:pt x="539750" y="539750"/>
                  </a:lnTo>
                  <a:close/>
                </a:path>
                <a:path w="2621280" h="2621279">
                  <a:moveTo>
                    <a:pt x="546100" y="546100"/>
                  </a:moveTo>
                  <a:lnTo>
                    <a:pt x="510540" y="546100"/>
                  </a:lnTo>
                  <a:lnTo>
                    <a:pt x="516889" y="552450"/>
                  </a:lnTo>
                  <a:lnTo>
                    <a:pt x="552449" y="552450"/>
                  </a:lnTo>
                  <a:lnTo>
                    <a:pt x="546100" y="546100"/>
                  </a:lnTo>
                  <a:close/>
                </a:path>
                <a:path w="2621280" h="2621279">
                  <a:moveTo>
                    <a:pt x="552450" y="552450"/>
                  </a:moveTo>
                  <a:lnTo>
                    <a:pt x="516890" y="552450"/>
                  </a:lnTo>
                  <a:lnTo>
                    <a:pt x="523239" y="558799"/>
                  </a:lnTo>
                  <a:lnTo>
                    <a:pt x="558799" y="558799"/>
                  </a:lnTo>
                  <a:lnTo>
                    <a:pt x="552450" y="552450"/>
                  </a:lnTo>
                  <a:close/>
                </a:path>
                <a:path w="2621280" h="2621279">
                  <a:moveTo>
                    <a:pt x="558800" y="558800"/>
                  </a:moveTo>
                  <a:lnTo>
                    <a:pt x="523240" y="558800"/>
                  </a:lnTo>
                  <a:lnTo>
                    <a:pt x="529590" y="565150"/>
                  </a:lnTo>
                  <a:lnTo>
                    <a:pt x="565149" y="565150"/>
                  </a:lnTo>
                  <a:lnTo>
                    <a:pt x="558800" y="558800"/>
                  </a:lnTo>
                  <a:close/>
                </a:path>
                <a:path w="2621280" h="2621279">
                  <a:moveTo>
                    <a:pt x="565150" y="565150"/>
                  </a:moveTo>
                  <a:lnTo>
                    <a:pt x="529590" y="565150"/>
                  </a:lnTo>
                  <a:lnTo>
                    <a:pt x="535940" y="571500"/>
                  </a:lnTo>
                  <a:lnTo>
                    <a:pt x="571499" y="571500"/>
                  </a:lnTo>
                  <a:lnTo>
                    <a:pt x="565150" y="565150"/>
                  </a:lnTo>
                  <a:close/>
                </a:path>
                <a:path w="2621280" h="2621279">
                  <a:moveTo>
                    <a:pt x="571500" y="571500"/>
                  </a:moveTo>
                  <a:lnTo>
                    <a:pt x="535940" y="571500"/>
                  </a:lnTo>
                  <a:lnTo>
                    <a:pt x="542290" y="577850"/>
                  </a:lnTo>
                  <a:lnTo>
                    <a:pt x="577849" y="577850"/>
                  </a:lnTo>
                  <a:lnTo>
                    <a:pt x="571500" y="571500"/>
                  </a:lnTo>
                  <a:close/>
                </a:path>
                <a:path w="2621280" h="2621279">
                  <a:moveTo>
                    <a:pt x="577850" y="577850"/>
                  </a:moveTo>
                  <a:lnTo>
                    <a:pt x="542290" y="577850"/>
                  </a:lnTo>
                  <a:lnTo>
                    <a:pt x="548640" y="584200"/>
                  </a:lnTo>
                  <a:lnTo>
                    <a:pt x="584199" y="584200"/>
                  </a:lnTo>
                  <a:lnTo>
                    <a:pt x="577850" y="577850"/>
                  </a:lnTo>
                  <a:close/>
                </a:path>
                <a:path w="2621280" h="2621279">
                  <a:moveTo>
                    <a:pt x="584200" y="584200"/>
                  </a:moveTo>
                  <a:lnTo>
                    <a:pt x="548640" y="584200"/>
                  </a:lnTo>
                  <a:lnTo>
                    <a:pt x="554990" y="590550"/>
                  </a:lnTo>
                  <a:lnTo>
                    <a:pt x="590549" y="590550"/>
                  </a:lnTo>
                  <a:lnTo>
                    <a:pt x="584200" y="584200"/>
                  </a:lnTo>
                  <a:close/>
                </a:path>
                <a:path w="2621280" h="2621279">
                  <a:moveTo>
                    <a:pt x="590550" y="590550"/>
                  </a:moveTo>
                  <a:lnTo>
                    <a:pt x="554990" y="590550"/>
                  </a:lnTo>
                  <a:lnTo>
                    <a:pt x="561340" y="596900"/>
                  </a:lnTo>
                  <a:lnTo>
                    <a:pt x="596899" y="596900"/>
                  </a:lnTo>
                  <a:lnTo>
                    <a:pt x="590550" y="590550"/>
                  </a:lnTo>
                  <a:close/>
                </a:path>
                <a:path w="2621280" h="2621279">
                  <a:moveTo>
                    <a:pt x="596900" y="596900"/>
                  </a:moveTo>
                  <a:lnTo>
                    <a:pt x="561340" y="596900"/>
                  </a:lnTo>
                  <a:lnTo>
                    <a:pt x="567690" y="603250"/>
                  </a:lnTo>
                  <a:lnTo>
                    <a:pt x="603249" y="603250"/>
                  </a:lnTo>
                  <a:lnTo>
                    <a:pt x="596900" y="596900"/>
                  </a:lnTo>
                  <a:close/>
                </a:path>
                <a:path w="2621280" h="2621279">
                  <a:moveTo>
                    <a:pt x="603250" y="603250"/>
                  </a:moveTo>
                  <a:lnTo>
                    <a:pt x="567690" y="603250"/>
                  </a:lnTo>
                  <a:lnTo>
                    <a:pt x="574040" y="609600"/>
                  </a:lnTo>
                  <a:lnTo>
                    <a:pt x="609599" y="609600"/>
                  </a:lnTo>
                  <a:lnTo>
                    <a:pt x="603250" y="603250"/>
                  </a:lnTo>
                  <a:close/>
                </a:path>
                <a:path w="2621280" h="2621279">
                  <a:moveTo>
                    <a:pt x="609600" y="609600"/>
                  </a:moveTo>
                  <a:lnTo>
                    <a:pt x="574040" y="609600"/>
                  </a:lnTo>
                  <a:lnTo>
                    <a:pt x="580390" y="615950"/>
                  </a:lnTo>
                  <a:lnTo>
                    <a:pt x="615950" y="615950"/>
                  </a:lnTo>
                  <a:lnTo>
                    <a:pt x="609600" y="609600"/>
                  </a:lnTo>
                  <a:close/>
                </a:path>
                <a:path w="2621280" h="2621279">
                  <a:moveTo>
                    <a:pt x="615950" y="615950"/>
                  </a:moveTo>
                  <a:lnTo>
                    <a:pt x="580390" y="615950"/>
                  </a:lnTo>
                  <a:lnTo>
                    <a:pt x="586740" y="622300"/>
                  </a:lnTo>
                  <a:lnTo>
                    <a:pt x="622299" y="622300"/>
                  </a:lnTo>
                  <a:lnTo>
                    <a:pt x="615950" y="615950"/>
                  </a:lnTo>
                  <a:close/>
                </a:path>
                <a:path w="2621280" h="2621279">
                  <a:moveTo>
                    <a:pt x="622300" y="622300"/>
                  </a:moveTo>
                  <a:lnTo>
                    <a:pt x="586740" y="622300"/>
                  </a:lnTo>
                  <a:lnTo>
                    <a:pt x="593090" y="628650"/>
                  </a:lnTo>
                  <a:lnTo>
                    <a:pt x="628649" y="628650"/>
                  </a:lnTo>
                  <a:lnTo>
                    <a:pt x="622300" y="622300"/>
                  </a:lnTo>
                  <a:close/>
                </a:path>
                <a:path w="2621280" h="2621279">
                  <a:moveTo>
                    <a:pt x="628650" y="628650"/>
                  </a:moveTo>
                  <a:lnTo>
                    <a:pt x="593090" y="628650"/>
                  </a:lnTo>
                  <a:lnTo>
                    <a:pt x="599440" y="635000"/>
                  </a:lnTo>
                  <a:lnTo>
                    <a:pt x="634999" y="635000"/>
                  </a:lnTo>
                  <a:lnTo>
                    <a:pt x="628650" y="628650"/>
                  </a:lnTo>
                  <a:close/>
                </a:path>
                <a:path w="2621280" h="2621279">
                  <a:moveTo>
                    <a:pt x="635000" y="635000"/>
                  </a:moveTo>
                  <a:lnTo>
                    <a:pt x="599440" y="635000"/>
                  </a:lnTo>
                  <a:lnTo>
                    <a:pt x="605790" y="641350"/>
                  </a:lnTo>
                  <a:lnTo>
                    <a:pt x="641349" y="641350"/>
                  </a:lnTo>
                  <a:lnTo>
                    <a:pt x="635000" y="635000"/>
                  </a:lnTo>
                  <a:close/>
                </a:path>
                <a:path w="2621280" h="2621279">
                  <a:moveTo>
                    <a:pt x="641350" y="641350"/>
                  </a:moveTo>
                  <a:lnTo>
                    <a:pt x="605790" y="641350"/>
                  </a:lnTo>
                  <a:lnTo>
                    <a:pt x="612140" y="647700"/>
                  </a:lnTo>
                  <a:lnTo>
                    <a:pt x="647699" y="647700"/>
                  </a:lnTo>
                  <a:lnTo>
                    <a:pt x="641350" y="641350"/>
                  </a:lnTo>
                  <a:close/>
                </a:path>
                <a:path w="2621280" h="2621279">
                  <a:moveTo>
                    <a:pt x="647700" y="647700"/>
                  </a:moveTo>
                  <a:lnTo>
                    <a:pt x="612140" y="647700"/>
                  </a:lnTo>
                  <a:lnTo>
                    <a:pt x="618490" y="654050"/>
                  </a:lnTo>
                  <a:lnTo>
                    <a:pt x="654049" y="654050"/>
                  </a:lnTo>
                  <a:lnTo>
                    <a:pt x="647700" y="647700"/>
                  </a:lnTo>
                  <a:close/>
                </a:path>
                <a:path w="2621280" h="2621279">
                  <a:moveTo>
                    <a:pt x="654050" y="654050"/>
                  </a:moveTo>
                  <a:lnTo>
                    <a:pt x="618490" y="654050"/>
                  </a:lnTo>
                  <a:lnTo>
                    <a:pt x="624840" y="660400"/>
                  </a:lnTo>
                  <a:lnTo>
                    <a:pt x="660400" y="660400"/>
                  </a:lnTo>
                  <a:lnTo>
                    <a:pt x="654050" y="654050"/>
                  </a:lnTo>
                  <a:close/>
                </a:path>
                <a:path w="2621280" h="2621279">
                  <a:moveTo>
                    <a:pt x="660400" y="660400"/>
                  </a:moveTo>
                  <a:lnTo>
                    <a:pt x="624840" y="660400"/>
                  </a:lnTo>
                  <a:lnTo>
                    <a:pt x="631189" y="666749"/>
                  </a:lnTo>
                  <a:lnTo>
                    <a:pt x="666749" y="666749"/>
                  </a:lnTo>
                  <a:lnTo>
                    <a:pt x="660400" y="660400"/>
                  </a:lnTo>
                  <a:close/>
                </a:path>
                <a:path w="2621280" h="2621279">
                  <a:moveTo>
                    <a:pt x="666750" y="666750"/>
                  </a:moveTo>
                  <a:lnTo>
                    <a:pt x="631190" y="666750"/>
                  </a:lnTo>
                  <a:lnTo>
                    <a:pt x="637540" y="673100"/>
                  </a:lnTo>
                  <a:lnTo>
                    <a:pt x="673100" y="673100"/>
                  </a:lnTo>
                  <a:lnTo>
                    <a:pt x="666750" y="666750"/>
                  </a:lnTo>
                  <a:close/>
                </a:path>
                <a:path w="2621280" h="2621279">
                  <a:moveTo>
                    <a:pt x="673100" y="673100"/>
                  </a:moveTo>
                  <a:lnTo>
                    <a:pt x="637540" y="673100"/>
                  </a:lnTo>
                  <a:lnTo>
                    <a:pt x="643890" y="679450"/>
                  </a:lnTo>
                  <a:lnTo>
                    <a:pt x="679449" y="679450"/>
                  </a:lnTo>
                  <a:lnTo>
                    <a:pt x="673100" y="673100"/>
                  </a:lnTo>
                  <a:close/>
                </a:path>
                <a:path w="2621280" h="2621279">
                  <a:moveTo>
                    <a:pt x="679450" y="679450"/>
                  </a:moveTo>
                  <a:lnTo>
                    <a:pt x="643890" y="679450"/>
                  </a:lnTo>
                  <a:lnTo>
                    <a:pt x="650240" y="685800"/>
                  </a:lnTo>
                  <a:lnTo>
                    <a:pt x="685799" y="685800"/>
                  </a:lnTo>
                  <a:lnTo>
                    <a:pt x="679450" y="679450"/>
                  </a:lnTo>
                  <a:close/>
                </a:path>
                <a:path w="2621280" h="2621279">
                  <a:moveTo>
                    <a:pt x="685800" y="685800"/>
                  </a:moveTo>
                  <a:lnTo>
                    <a:pt x="650240" y="685800"/>
                  </a:lnTo>
                  <a:lnTo>
                    <a:pt x="656590" y="692150"/>
                  </a:lnTo>
                  <a:lnTo>
                    <a:pt x="692150" y="692150"/>
                  </a:lnTo>
                  <a:lnTo>
                    <a:pt x="685800" y="685800"/>
                  </a:lnTo>
                  <a:close/>
                </a:path>
                <a:path w="2621280" h="2621279">
                  <a:moveTo>
                    <a:pt x="692150" y="692150"/>
                  </a:moveTo>
                  <a:lnTo>
                    <a:pt x="656590" y="692150"/>
                  </a:lnTo>
                  <a:lnTo>
                    <a:pt x="662940" y="698500"/>
                  </a:lnTo>
                  <a:lnTo>
                    <a:pt x="698499" y="698500"/>
                  </a:lnTo>
                  <a:lnTo>
                    <a:pt x="692150" y="692150"/>
                  </a:lnTo>
                  <a:close/>
                </a:path>
                <a:path w="2621280" h="2621279">
                  <a:moveTo>
                    <a:pt x="698500" y="698500"/>
                  </a:moveTo>
                  <a:lnTo>
                    <a:pt x="662940" y="698500"/>
                  </a:lnTo>
                  <a:lnTo>
                    <a:pt x="669290" y="704850"/>
                  </a:lnTo>
                  <a:lnTo>
                    <a:pt x="704850" y="704850"/>
                  </a:lnTo>
                  <a:lnTo>
                    <a:pt x="698500" y="698500"/>
                  </a:lnTo>
                  <a:close/>
                </a:path>
                <a:path w="2621280" h="2621279">
                  <a:moveTo>
                    <a:pt x="704850" y="704850"/>
                  </a:moveTo>
                  <a:lnTo>
                    <a:pt x="669290" y="704850"/>
                  </a:lnTo>
                  <a:lnTo>
                    <a:pt x="675640" y="711200"/>
                  </a:lnTo>
                  <a:lnTo>
                    <a:pt x="711200" y="711200"/>
                  </a:lnTo>
                  <a:lnTo>
                    <a:pt x="704850" y="704850"/>
                  </a:lnTo>
                  <a:close/>
                </a:path>
                <a:path w="2621280" h="2621279">
                  <a:moveTo>
                    <a:pt x="711200" y="711200"/>
                  </a:moveTo>
                  <a:lnTo>
                    <a:pt x="675640" y="711200"/>
                  </a:lnTo>
                  <a:lnTo>
                    <a:pt x="681989" y="717549"/>
                  </a:lnTo>
                  <a:lnTo>
                    <a:pt x="717549" y="717549"/>
                  </a:lnTo>
                  <a:lnTo>
                    <a:pt x="711200" y="711200"/>
                  </a:lnTo>
                  <a:close/>
                </a:path>
                <a:path w="2621280" h="2621279">
                  <a:moveTo>
                    <a:pt x="717550" y="717550"/>
                  </a:moveTo>
                  <a:lnTo>
                    <a:pt x="681990" y="717550"/>
                  </a:lnTo>
                  <a:lnTo>
                    <a:pt x="688340" y="723900"/>
                  </a:lnTo>
                  <a:lnTo>
                    <a:pt x="723900" y="723900"/>
                  </a:lnTo>
                  <a:lnTo>
                    <a:pt x="717550" y="717550"/>
                  </a:lnTo>
                  <a:close/>
                </a:path>
                <a:path w="2621280" h="2621279">
                  <a:moveTo>
                    <a:pt x="723900" y="723900"/>
                  </a:moveTo>
                  <a:lnTo>
                    <a:pt x="688340" y="723900"/>
                  </a:lnTo>
                  <a:lnTo>
                    <a:pt x="694690" y="730250"/>
                  </a:lnTo>
                  <a:lnTo>
                    <a:pt x="730249" y="730250"/>
                  </a:lnTo>
                  <a:lnTo>
                    <a:pt x="723900" y="723900"/>
                  </a:lnTo>
                  <a:close/>
                </a:path>
                <a:path w="2621280" h="2621279">
                  <a:moveTo>
                    <a:pt x="730250" y="730250"/>
                  </a:moveTo>
                  <a:lnTo>
                    <a:pt x="694690" y="730250"/>
                  </a:lnTo>
                  <a:lnTo>
                    <a:pt x="701040" y="736600"/>
                  </a:lnTo>
                  <a:lnTo>
                    <a:pt x="736599" y="736600"/>
                  </a:lnTo>
                  <a:lnTo>
                    <a:pt x="730250" y="730250"/>
                  </a:lnTo>
                  <a:close/>
                </a:path>
                <a:path w="2621280" h="2621279">
                  <a:moveTo>
                    <a:pt x="736600" y="736600"/>
                  </a:moveTo>
                  <a:lnTo>
                    <a:pt x="701040" y="736600"/>
                  </a:lnTo>
                  <a:lnTo>
                    <a:pt x="707390" y="742950"/>
                  </a:lnTo>
                  <a:lnTo>
                    <a:pt x="742950" y="742950"/>
                  </a:lnTo>
                  <a:lnTo>
                    <a:pt x="736600" y="736600"/>
                  </a:lnTo>
                  <a:close/>
                </a:path>
                <a:path w="2621280" h="2621279">
                  <a:moveTo>
                    <a:pt x="742950" y="742950"/>
                  </a:moveTo>
                  <a:lnTo>
                    <a:pt x="707390" y="742950"/>
                  </a:lnTo>
                  <a:lnTo>
                    <a:pt x="713739" y="749299"/>
                  </a:lnTo>
                  <a:lnTo>
                    <a:pt x="749299" y="749299"/>
                  </a:lnTo>
                  <a:lnTo>
                    <a:pt x="742950" y="742950"/>
                  </a:lnTo>
                  <a:close/>
                </a:path>
                <a:path w="2621280" h="2621279">
                  <a:moveTo>
                    <a:pt x="749300" y="749300"/>
                  </a:moveTo>
                  <a:lnTo>
                    <a:pt x="713740" y="749300"/>
                  </a:lnTo>
                  <a:lnTo>
                    <a:pt x="720090" y="755650"/>
                  </a:lnTo>
                  <a:lnTo>
                    <a:pt x="755650" y="755650"/>
                  </a:lnTo>
                  <a:lnTo>
                    <a:pt x="749300" y="749300"/>
                  </a:lnTo>
                  <a:close/>
                </a:path>
                <a:path w="2621280" h="2621279">
                  <a:moveTo>
                    <a:pt x="755650" y="755650"/>
                  </a:moveTo>
                  <a:lnTo>
                    <a:pt x="720090" y="755650"/>
                  </a:lnTo>
                  <a:lnTo>
                    <a:pt x="726440" y="762000"/>
                  </a:lnTo>
                  <a:lnTo>
                    <a:pt x="761999" y="762000"/>
                  </a:lnTo>
                  <a:lnTo>
                    <a:pt x="755650" y="755650"/>
                  </a:lnTo>
                  <a:close/>
                </a:path>
                <a:path w="2621280" h="2621279">
                  <a:moveTo>
                    <a:pt x="762000" y="762000"/>
                  </a:moveTo>
                  <a:lnTo>
                    <a:pt x="726440" y="762000"/>
                  </a:lnTo>
                  <a:lnTo>
                    <a:pt x="732790" y="768350"/>
                  </a:lnTo>
                  <a:lnTo>
                    <a:pt x="768349" y="768350"/>
                  </a:lnTo>
                  <a:lnTo>
                    <a:pt x="762000" y="762000"/>
                  </a:lnTo>
                  <a:close/>
                </a:path>
                <a:path w="2621280" h="2621279">
                  <a:moveTo>
                    <a:pt x="768350" y="768350"/>
                  </a:moveTo>
                  <a:lnTo>
                    <a:pt x="732790" y="768350"/>
                  </a:lnTo>
                  <a:lnTo>
                    <a:pt x="739140" y="774700"/>
                  </a:lnTo>
                  <a:lnTo>
                    <a:pt x="774700" y="774700"/>
                  </a:lnTo>
                  <a:lnTo>
                    <a:pt x="768350" y="768350"/>
                  </a:lnTo>
                  <a:close/>
                </a:path>
                <a:path w="2621280" h="2621279">
                  <a:moveTo>
                    <a:pt x="774700" y="774700"/>
                  </a:moveTo>
                  <a:lnTo>
                    <a:pt x="739140" y="774700"/>
                  </a:lnTo>
                  <a:lnTo>
                    <a:pt x="745490" y="781050"/>
                  </a:lnTo>
                  <a:lnTo>
                    <a:pt x="781049" y="781050"/>
                  </a:lnTo>
                  <a:lnTo>
                    <a:pt x="774700" y="774700"/>
                  </a:lnTo>
                  <a:close/>
                </a:path>
                <a:path w="2621280" h="2621279">
                  <a:moveTo>
                    <a:pt x="781050" y="781050"/>
                  </a:moveTo>
                  <a:lnTo>
                    <a:pt x="745490" y="781050"/>
                  </a:lnTo>
                  <a:lnTo>
                    <a:pt x="751840" y="787400"/>
                  </a:lnTo>
                  <a:lnTo>
                    <a:pt x="787399" y="787400"/>
                  </a:lnTo>
                  <a:lnTo>
                    <a:pt x="781050" y="781050"/>
                  </a:lnTo>
                  <a:close/>
                </a:path>
                <a:path w="2621280" h="2621279">
                  <a:moveTo>
                    <a:pt x="787400" y="787400"/>
                  </a:moveTo>
                  <a:lnTo>
                    <a:pt x="751840" y="787400"/>
                  </a:lnTo>
                  <a:lnTo>
                    <a:pt x="758190" y="793750"/>
                  </a:lnTo>
                  <a:lnTo>
                    <a:pt x="793750" y="793750"/>
                  </a:lnTo>
                  <a:lnTo>
                    <a:pt x="787400" y="787400"/>
                  </a:lnTo>
                  <a:close/>
                </a:path>
                <a:path w="2621280" h="2621279">
                  <a:moveTo>
                    <a:pt x="793750" y="793750"/>
                  </a:moveTo>
                  <a:lnTo>
                    <a:pt x="758190" y="793750"/>
                  </a:lnTo>
                  <a:lnTo>
                    <a:pt x="764540" y="800100"/>
                  </a:lnTo>
                  <a:lnTo>
                    <a:pt x="800099" y="800100"/>
                  </a:lnTo>
                  <a:lnTo>
                    <a:pt x="793750" y="793750"/>
                  </a:lnTo>
                  <a:close/>
                </a:path>
                <a:path w="2621280" h="2621279">
                  <a:moveTo>
                    <a:pt x="800100" y="800100"/>
                  </a:moveTo>
                  <a:lnTo>
                    <a:pt x="764540" y="800100"/>
                  </a:lnTo>
                  <a:lnTo>
                    <a:pt x="770890" y="806450"/>
                  </a:lnTo>
                  <a:lnTo>
                    <a:pt x="806449" y="806450"/>
                  </a:lnTo>
                  <a:lnTo>
                    <a:pt x="800100" y="800100"/>
                  </a:lnTo>
                  <a:close/>
                </a:path>
                <a:path w="2621280" h="2621279">
                  <a:moveTo>
                    <a:pt x="806450" y="806450"/>
                  </a:moveTo>
                  <a:lnTo>
                    <a:pt x="770890" y="806450"/>
                  </a:lnTo>
                  <a:lnTo>
                    <a:pt x="777240" y="812800"/>
                  </a:lnTo>
                  <a:lnTo>
                    <a:pt x="812799" y="812800"/>
                  </a:lnTo>
                  <a:lnTo>
                    <a:pt x="806450" y="806450"/>
                  </a:lnTo>
                  <a:close/>
                </a:path>
                <a:path w="2621280" h="2621279">
                  <a:moveTo>
                    <a:pt x="812800" y="812800"/>
                  </a:moveTo>
                  <a:lnTo>
                    <a:pt x="777240" y="812800"/>
                  </a:lnTo>
                  <a:lnTo>
                    <a:pt x="783590" y="819150"/>
                  </a:lnTo>
                  <a:lnTo>
                    <a:pt x="819150" y="819150"/>
                  </a:lnTo>
                  <a:lnTo>
                    <a:pt x="812800" y="812800"/>
                  </a:lnTo>
                  <a:close/>
                </a:path>
                <a:path w="2621280" h="2621279">
                  <a:moveTo>
                    <a:pt x="819150" y="819150"/>
                  </a:moveTo>
                  <a:lnTo>
                    <a:pt x="783590" y="819150"/>
                  </a:lnTo>
                  <a:lnTo>
                    <a:pt x="789940" y="825500"/>
                  </a:lnTo>
                  <a:lnTo>
                    <a:pt x="825500" y="825500"/>
                  </a:lnTo>
                  <a:lnTo>
                    <a:pt x="819150" y="819150"/>
                  </a:lnTo>
                  <a:close/>
                </a:path>
                <a:path w="2621280" h="2621279">
                  <a:moveTo>
                    <a:pt x="825500" y="825500"/>
                  </a:moveTo>
                  <a:lnTo>
                    <a:pt x="789940" y="825500"/>
                  </a:lnTo>
                  <a:lnTo>
                    <a:pt x="796290" y="831850"/>
                  </a:lnTo>
                  <a:lnTo>
                    <a:pt x="831850" y="831850"/>
                  </a:lnTo>
                  <a:lnTo>
                    <a:pt x="825500" y="825500"/>
                  </a:lnTo>
                  <a:close/>
                </a:path>
                <a:path w="2621280" h="2621279">
                  <a:moveTo>
                    <a:pt x="831850" y="831850"/>
                  </a:moveTo>
                  <a:lnTo>
                    <a:pt x="796290" y="831850"/>
                  </a:lnTo>
                  <a:lnTo>
                    <a:pt x="802640" y="838200"/>
                  </a:lnTo>
                  <a:lnTo>
                    <a:pt x="838200" y="838200"/>
                  </a:lnTo>
                  <a:lnTo>
                    <a:pt x="831850" y="831850"/>
                  </a:lnTo>
                  <a:close/>
                </a:path>
                <a:path w="2621280" h="2621279">
                  <a:moveTo>
                    <a:pt x="838200" y="838200"/>
                  </a:moveTo>
                  <a:lnTo>
                    <a:pt x="802640" y="838200"/>
                  </a:lnTo>
                  <a:lnTo>
                    <a:pt x="808990" y="844550"/>
                  </a:lnTo>
                  <a:lnTo>
                    <a:pt x="844550" y="844550"/>
                  </a:lnTo>
                  <a:lnTo>
                    <a:pt x="838200" y="838200"/>
                  </a:lnTo>
                  <a:close/>
                </a:path>
                <a:path w="2621280" h="2621279">
                  <a:moveTo>
                    <a:pt x="844550" y="844550"/>
                  </a:moveTo>
                  <a:lnTo>
                    <a:pt x="808990" y="844550"/>
                  </a:lnTo>
                  <a:lnTo>
                    <a:pt x="815340" y="850900"/>
                  </a:lnTo>
                  <a:lnTo>
                    <a:pt x="850900" y="850900"/>
                  </a:lnTo>
                  <a:lnTo>
                    <a:pt x="844550" y="844550"/>
                  </a:lnTo>
                  <a:close/>
                </a:path>
                <a:path w="2621280" h="2621279">
                  <a:moveTo>
                    <a:pt x="850900" y="850900"/>
                  </a:moveTo>
                  <a:lnTo>
                    <a:pt x="815340" y="850900"/>
                  </a:lnTo>
                  <a:lnTo>
                    <a:pt x="821690" y="857250"/>
                  </a:lnTo>
                  <a:lnTo>
                    <a:pt x="857249" y="857250"/>
                  </a:lnTo>
                  <a:lnTo>
                    <a:pt x="850900" y="850900"/>
                  </a:lnTo>
                  <a:close/>
                </a:path>
                <a:path w="2621280" h="2621279">
                  <a:moveTo>
                    <a:pt x="857250" y="857250"/>
                  </a:moveTo>
                  <a:lnTo>
                    <a:pt x="821690" y="857250"/>
                  </a:lnTo>
                  <a:lnTo>
                    <a:pt x="828040" y="863600"/>
                  </a:lnTo>
                  <a:lnTo>
                    <a:pt x="863600" y="863600"/>
                  </a:lnTo>
                  <a:lnTo>
                    <a:pt x="857250" y="857250"/>
                  </a:lnTo>
                  <a:close/>
                </a:path>
                <a:path w="2621280" h="2621279">
                  <a:moveTo>
                    <a:pt x="863600" y="863600"/>
                  </a:moveTo>
                  <a:lnTo>
                    <a:pt x="828040" y="863600"/>
                  </a:lnTo>
                  <a:lnTo>
                    <a:pt x="834390" y="869950"/>
                  </a:lnTo>
                  <a:lnTo>
                    <a:pt x="869950" y="869950"/>
                  </a:lnTo>
                  <a:lnTo>
                    <a:pt x="863600" y="863600"/>
                  </a:lnTo>
                  <a:close/>
                </a:path>
                <a:path w="2621280" h="2621279">
                  <a:moveTo>
                    <a:pt x="869950" y="869950"/>
                  </a:moveTo>
                  <a:lnTo>
                    <a:pt x="834390" y="869950"/>
                  </a:lnTo>
                  <a:lnTo>
                    <a:pt x="840740" y="876300"/>
                  </a:lnTo>
                  <a:lnTo>
                    <a:pt x="876300" y="876300"/>
                  </a:lnTo>
                  <a:lnTo>
                    <a:pt x="869950" y="869950"/>
                  </a:lnTo>
                  <a:close/>
                </a:path>
                <a:path w="2621280" h="2621279">
                  <a:moveTo>
                    <a:pt x="876300" y="876300"/>
                  </a:moveTo>
                  <a:lnTo>
                    <a:pt x="840740" y="876300"/>
                  </a:lnTo>
                  <a:lnTo>
                    <a:pt x="847090" y="882650"/>
                  </a:lnTo>
                  <a:lnTo>
                    <a:pt x="882650" y="882650"/>
                  </a:lnTo>
                  <a:lnTo>
                    <a:pt x="876300" y="876300"/>
                  </a:lnTo>
                  <a:close/>
                </a:path>
                <a:path w="2621280" h="2621279">
                  <a:moveTo>
                    <a:pt x="882650" y="882650"/>
                  </a:moveTo>
                  <a:lnTo>
                    <a:pt x="847090" y="882650"/>
                  </a:lnTo>
                  <a:lnTo>
                    <a:pt x="853440" y="889000"/>
                  </a:lnTo>
                  <a:lnTo>
                    <a:pt x="888999" y="889000"/>
                  </a:lnTo>
                  <a:lnTo>
                    <a:pt x="882650" y="882650"/>
                  </a:lnTo>
                  <a:close/>
                </a:path>
                <a:path w="2621280" h="2621279">
                  <a:moveTo>
                    <a:pt x="889000" y="889000"/>
                  </a:moveTo>
                  <a:lnTo>
                    <a:pt x="853440" y="889000"/>
                  </a:lnTo>
                  <a:lnTo>
                    <a:pt x="859790" y="895350"/>
                  </a:lnTo>
                  <a:lnTo>
                    <a:pt x="895350" y="895350"/>
                  </a:lnTo>
                  <a:lnTo>
                    <a:pt x="889000" y="889000"/>
                  </a:lnTo>
                  <a:close/>
                </a:path>
                <a:path w="2621280" h="2621279">
                  <a:moveTo>
                    <a:pt x="895350" y="895350"/>
                  </a:moveTo>
                  <a:lnTo>
                    <a:pt x="859790" y="895350"/>
                  </a:lnTo>
                  <a:lnTo>
                    <a:pt x="866140" y="901700"/>
                  </a:lnTo>
                  <a:lnTo>
                    <a:pt x="901700" y="901700"/>
                  </a:lnTo>
                  <a:lnTo>
                    <a:pt x="895350" y="895350"/>
                  </a:lnTo>
                  <a:close/>
                </a:path>
                <a:path w="2621280" h="2621279">
                  <a:moveTo>
                    <a:pt x="901700" y="901700"/>
                  </a:moveTo>
                  <a:lnTo>
                    <a:pt x="866140" y="901700"/>
                  </a:lnTo>
                  <a:lnTo>
                    <a:pt x="872490" y="908050"/>
                  </a:lnTo>
                  <a:lnTo>
                    <a:pt x="908050" y="908050"/>
                  </a:lnTo>
                  <a:lnTo>
                    <a:pt x="901700" y="901700"/>
                  </a:lnTo>
                  <a:close/>
                </a:path>
                <a:path w="2621280" h="2621279">
                  <a:moveTo>
                    <a:pt x="908050" y="908050"/>
                  </a:moveTo>
                  <a:lnTo>
                    <a:pt x="872490" y="908050"/>
                  </a:lnTo>
                  <a:lnTo>
                    <a:pt x="878840" y="914400"/>
                  </a:lnTo>
                  <a:lnTo>
                    <a:pt x="914400" y="914400"/>
                  </a:lnTo>
                  <a:lnTo>
                    <a:pt x="908050" y="908050"/>
                  </a:lnTo>
                  <a:close/>
                </a:path>
                <a:path w="2621280" h="2621279">
                  <a:moveTo>
                    <a:pt x="914400" y="914400"/>
                  </a:moveTo>
                  <a:lnTo>
                    <a:pt x="878840" y="914400"/>
                  </a:lnTo>
                  <a:lnTo>
                    <a:pt x="885190" y="920750"/>
                  </a:lnTo>
                  <a:lnTo>
                    <a:pt x="920750" y="920750"/>
                  </a:lnTo>
                  <a:lnTo>
                    <a:pt x="914400" y="914400"/>
                  </a:lnTo>
                  <a:close/>
                </a:path>
                <a:path w="2621280" h="2621279">
                  <a:moveTo>
                    <a:pt x="920750" y="920750"/>
                  </a:moveTo>
                  <a:lnTo>
                    <a:pt x="885190" y="920750"/>
                  </a:lnTo>
                  <a:lnTo>
                    <a:pt x="891540" y="927100"/>
                  </a:lnTo>
                  <a:lnTo>
                    <a:pt x="927099" y="927100"/>
                  </a:lnTo>
                  <a:lnTo>
                    <a:pt x="920750" y="920750"/>
                  </a:lnTo>
                  <a:close/>
                </a:path>
                <a:path w="2621280" h="2621279">
                  <a:moveTo>
                    <a:pt x="927100" y="927100"/>
                  </a:moveTo>
                  <a:lnTo>
                    <a:pt x="891540" y="927100"/>
                  </a:lnTo>
                  <a:lnTo>
                    <a:pt x="897890" y="933450"/>
                  </a:lnTo>
                  <a:lnTo>
                    <a:pt x="933450" y="933450"/>
                  </a:lnTo>
                  <a:lnTo>
                    <a:pt x="927100" y="927100"/>
                  </a:lnTo>
                  <a:close/>
                </a:path>
                <a:path w="2621280" h="2621279">
                  <a:moveTo>
                    <a:pt x="933450" y="933450"/>
                  </a:moveTo>
                  <a:lnTo>
                    <a:pt x="897890" y="933450"/>
                  </a:lnTo>
                  <a:lnTo>
                    <a:pt x="904240" y="939800"/>
                  </a:lnTo>
                  <a:lnTo>
                    <a:pt x="939800" y="939800"/>
                  </a:lnTo>
                  <a:lnTo>
                    <a:pt x="933450" y="933450"/>
                  </a:lnTo>
                  <a:close/>
                </a:path>
                <a:path w="2621280" h="2621279">
                  <a:moveTo>
                    <a:pt x="939800" y="939800"/>
                  </a:moveTo>
                  <a:lnTo>
                    <a:pt x="904240" y="939800"/>
                  </a:lnTo>
                  <a:lnTo>
                    <a:pt x="916940" y="952500"/>
                  </a:lnTo>
                  <a:lnTo>
                    <a:pt x="952500" y="952500"/>
                  </a:lnTo>
                  <a:lnTo>
                    <a:pt x="939800" y="939800"/>
                  </a:lnTo>
                  <a:close/>
                </a:path>
                <a:path w="2621280" h="2621279">
                  <a:moveTo>
                    <a:pt x="952500" y="952500"/>
                  </a:moveTo>
                  <a:lnTo>
                    <a:pt x="916940" y="952500"/>
                  </a:lnTo>
                  <a:lnTo>
                    <a:pt x="923290" y="958850"/>
                  </a:lnTo>
                  <a:lnTo>
                    <a:pt x="958850" y="958850"/>
                  </a:lnTo>
                  <a:lnTo>
                    <a:pt x="952500" y="952500"/>
                  </a:lnTo>
                  <a:close/>
                </a:path>
                <a:path w="2621280" h="2621279">
                  <a:moveTo>
                    <a:pt x="958850" y="958850"/>
                  </a:moveTo>
                  <a:lnTo>
                    <a:pt x="923290" y="958850"/>
                  </a:lnTo>
                  <a:lnTo>
                    <a:pt x="929640" y="965200"/>
                  </a:lnTo>
                  <a:lnTo>
                    <a:pt x="965200" y="965200"/>
                  </a:lnTo>
                  <a:lnTo>
                    <a:pt x="958850" y="958850"/>
                  </a:lnTo>
                  <a:close/>
                </a:path>
                <a:path w="2621280" h="2621279">
                  <a:moveTo>
                    <a:pt x="965200" y="965200"/>
                  </a:moveTo>
                  <a:lnTo>
                    <a:pt x="929640" y="965200"/>
                  </a:lnTo>
                  <a:lnTo>
                    <a:pt x="935990" y="971550"/>
                  </a:lnTo>
                  <a:lnTo>
                    <a:pt x="971550" y="971550"/>
                  </a:lnTo>
                  <a:lnTo>
                    <a:pt x="965200" y="965200"/>
                  </a:lnTo>
                  <a:close/>
                </a:path>
                <a:path w="2621280" h="2621279">
                  <a:moveTo>
                    <a:pt x="971550" y="971550"/>
                  </a:moveTo>
                  <a:lnTo>
                    <a:pt x="935990" y="971550"/>
                  </a:lnTo>
                  <a:lnTo>
                    <a:pt x="942340" y="977900"/>
                  </a:lnTo>
                  <a:lnTo>
                    <a:pt x="977900" y="977900"/>
                  </a:lnTo>
                  <a:lnTo>
                    <a:pt x="971550" y="971550"/>
                  </a:lnTo>
                  <a:close/>
                </a:path>
                <a:path w="2621280" h="2621279">
                  <a:moveTo>
                    <a:pt x="977900" y="977900"/>
                  </a:moveTo>
                  <a:lnTo>
                    <a:pt x="942340" y="977900"/>
                  </a:lnTo>
                  <a:lnTo>
                    <a:pt x="948690" y="984250"/>
                  </a:lnTo>
                  <a:lnTo>
                    <a:pt x="984250" y="984250"/>
                  </a:lnTo>
                  <a:lnTo>
                    <a:pt x="977900" y="977900"/>
                  </a:lnTo>
                  <a:close/>
                </a:path>
                <a:path w="2621280" h="2621279">
                  <a:moveTo>
                    <a:pt x="984250" y="984250"/>
                  </a:moveTo>
                  <a:lnTo>
                    <a:pt x="948690" y="984250"/>
                  </a:lnTo>
                  <a:lnTo>
                    <a:pt x="955040" y="990600"/>
                  </a:lnTo>
                  <a:lnTo>
                    <a:pt x="990600" y="990600"/>
                  </a:lnTo>
                  <a:lnTo>
                    <a:pt x="984250" y="984250"/>
                  </a:lnTo>
                  <a:close/>
                </a:path>
                <a:path w="2621280" h="2621279">
                  <a:moveTo>
                    <a:pt x="990600" y="990600"/>
                  </a:moveTo>
                  <a:lnTo>
                    <a:pt x="955040" y="990600"/>
                  </a:lnTo>
                  <a:lnTo>
                    <a:pt x="961390" y="996950"/>
                  </a:lnTo>
                  <a:lnTo>
                    <a:pt x="996950" y="996950"/>
                  </a:lnTo>
                  <a:lnTo>
                    <a:pt x="990600" y="990600"/>
                  </a:lnTo>
                  <a:close/>
                </a:path>
                <a:path w="2621280" h="2621279">
                  <a:moveTo>
                    <a:pt x="996950" y="996950"/>
                  </a:moveTo>
                  <a:lnTo>
                    <a:pt x="961390" y="996950"/>
                  </a:lnTo>
                  <a:lnTo>
                    <a:pt x="1007110" y="1042670"/>
                  </a:lnTo>
                  <a:lnTo>
                    <a:pt x="1042670" y="1042670"/>
                  </a:lnTo>
                  <a:lnTo>
                    <a:pt x="996950" y="996950"/>
                  </a:lnTo>
                  <a:close/>
                </a:path>
                <a:path w="2621280" h="2621279">
                  <a:moveTo>
                    <a:pt x="1042670" y="1042670"/>
                  </a:moveTo>
                  <a:lnTo>
                    <a:pt x="1007110" y="1042670"/>
                  </a:lnTo>
                  <a:lnTo>
                    <a:pt x="1045210" y="1080770"/>
                  </a:lnTo>
                  <a:lnTo>
                    <a:pt x="1080770" y="1080770"/>
                  </a:lnTo>
                  <a:lnTo>
                    <a:pt x="1042670" y="1042670"/>
                  </a:lnTo>
                  <a:close/>
                </a:path>
                <a:path w="2621280" h="2621279">
                  <a:moveTo>
                    <a:pt x="1080770" y="1080770"/>
                  </a:moveTo>
                  <a:lnTo>
                    <a:pt x="1045210" y="1080770"/>
                  </a:lnTo>
                  <a:lnTo>
                    <a:pt x="1064260" y="1099820"/>
                  </a:lnTo>
                  <a:lnTo>
                    <a:pt x="1099820" y="1099820"/>
                  </a:lnTo>
                  <a:lnTo>
                    <a:pt x="1080770" y="1080770"/>
                  </a:lnTo>
                  <a:close/>
                </a:path>
                <a:path w="2621280" h="2621279">
                  <a:moveTo>
                    <a:pt x="1099820" y="1099820"/>
                  </a:moveTo>
                  <a:lnTo>
                    <a:pt x="1064260" y="1099820"/>
                  </a:lnTo>
                  <a:lnTo>
                    <a:pt x="1102360" y="1137920"/>
                  </a:lnTo>
                  <a:lnTo>
                    <a:pt x="1137920" y="1137920"/>
                  </a:lnTo>
                  <a:lnTo>
                    <a:pt x="1099820" y="1099820"/>
                  </a:lnTo>
                  <a:close/>
                </a:path>
                <a:path w="2621280" h="2621279">
                  <a:moveTo>
                    <a:pt x="1137920" y="1137920"/>
                  </a:moveTo>
                  <a:lnTo>
                    <a:pt x="1102360" y="1137920"/>
                  </a:lnTo>
                  <a:lnTo>
                    <a:pt x="1112520" y="1148080"/>
                  </a:lnTo>
                  <a:lnTo>
                    <a:pt x="1148080" y="1148080"/>
                  </a:lnTo>
                  <a:lnTo>
                    <a:pt x="1137920" y="1137920"/>
                  </a:lnTo>
                  <a:close/>
                </a:path>
                <a:path w="2621280" h="2621279">
                  <a:moveTo>
                    <a:pt x="1148080" y="1148080"/>
                  </a:moveTo>
                  <a:lnTo>
                    <a:pt x="1112520" y="1148080"/>
                  </a:lnTo>
                  <a:lnTo>
                    <a:pt x="1115060" y="1150620"/>
                  </a:lnTo>
                  <a:lnTo>
                    <a:pt x="1150620" y="1150620"/>
                  </a:lnTo>
                  <a:lnTo>
                    <a:pt x="1148080" y="1148080"/>
                  </a:lnTo>
                  <a:close/>
                </a:path>
                <a:path w="2621280" h="2621279">
                  <a:moveTo>
                    <a:pt x="1150620" y="1150620"/>
                  </a:moveTo>
                  <a:lnTo>
                    <a:pt x="1115060" y="1150620"/>
                  </a:lnTo>
                  <a:lnTo>
                    <a:pt x="1127760" y="1163320"/>
                  </a:lnTo>
                  <a:lnTo>
                    <a:pt x="1163320" y="1163320"/>
                  </a:lnTo>
                  <a:lnTo>
                    <a:pt x="1150620" y="1150620"/>
                  </a:lnTo>
                  <a:close/>
                </a:path>
                <a:path w="2621280" h="2621279">
                  <a:moveTo>
                    <a:pt x="1163320" y="1163320"/>
                  </a:moveTo>
                  <a:lnTo>
                    <a:pt x="1127760" y="1163320"/>
                  </a:lnTo>
                  <a:lnTo>
                    <a:pt x="1144270" y="1179830"/>
                  </a:lnTo>
                  <a:lnTo>
                    <a:pt x="1179830" y="1179830"/>
                  </a:lnTo>
                  <a:lnTo>
                    <a:pt x="1163320" y="1163320"/>
                  </a:lnTo>
                  <a:close/>
                </a:path>
                <a:path w="2621280" h="2621279">
                  <a:moveTo>
                    <a:pt x="1179830" y="1179830"/>
                  </a:moveTo>
                  <a:lnTo>
                    <a:pt x="1144270" y="1179830"/>
                  </a:lnTo>
                  <a:lnTo>
                    <a:pt x="1146810" y="1182370"/>
                  </a:lnTo>
                  <a:lnTo>
                    <a:pt x="1182370" y="1182370"/>
                  </a:lnTo>
                  <a:lnTo>
                    <a:pt x="1179830" y="1179830"/>
                  </a:lnTo>
                  <a:close/>
                </a:path>
                <a:path w="2621280" h="2621279">
                  <a:moveTo>
                    <a:pt x="1182370" y="1182370"/>
                  </a:moveTo>
                  <a:lnTo>
                    <a:pt x="1146810" y="1182370"/>
                  </a:lnTo>
                  <a:lnTo>
                    <a:pt x="1159510" y="1195070"/>
                  </a:lnTo>
                  <a:lnTo>
                    <a:pt x="1195070" y="1195070"/>
                  </a:lnTo>
                  <a:lnTo>
                    <a:pt x="1182370" y="1182370"/>
                  </a:lnTo>
                  <a:close/>
                </a:path>
                <a:path w="2621280" h="2621279">
                  <a:moveTo>
                    <a:pt x="1195070" y="1195070"/>
                  </a:moveTo>
                  <a:lnTo>
                    <a:pt x="1159510" y="1195070"/>
                  </a:lnTo>
                  <a:lnTo>
                    <a:pt x="1169670" y="1205230"/>
                  </a:lnTo>
                  <a:lnTo>
                    <a:pt x="1205230" y="1205230"/>
                  </a:lnTo>
                  <a:lnTo>
                    <a:pt x="1195070" y="1195070"/>
                  </a:lnTo>
                  <a:close/>
                </a:path>
                <a:path w="2621280" h="2621279">
                  <a:moveTo>
                    <a:pt x="1205230" y="1205230"/>
                  </a:moveTo>
                  <a:lnTo>
                    <a:pt x="1169670" y="1205230"/>
                  </a:lnTo>
                  <a:lnTo>
                    <a:pt x="1176020" y="1211580"/>
                  </a:lnTo>
                  <a:lnTo>
                    <a:pt x="1211580" y="1211580"/>
                  </a:lnTo>
                  <a:lnTo>
                    <a:pt x="1205230" y="1205230"/>
                  </a:lnTo>
                  <a:close/>
                </a:path>
                <a:path w="2621280" h="2621279">
                  <a:moveTo>
                    <a:pt x="1211580" y="1211580"/>
                  </a:moveTo>
                  <a:lnTo>
                    <a:pt x="1176020" y="1211580"/>
                  </a:lnTo>
                  <a:lnTo>
                    <a:pt x="1184909" y="1220470"/>
                  </a:lnTo>
                  <a:lnTo>
                    <a:pt x="1220470" y="1220470"/>
                  </a:lnTo>
                  <a:lnTo>
                    <a:pt x="1211580" y="1211580"/>
                  </a:lnTo>
                  <a:close/>
                </a:path>
                <a:path w="2621280" h="2621279">
                  <a:moveTo>
                    <a:pt x="1220470" y="1220470"/>
                  </a:moveTo>
                  <a:lnTo>
                    <a:pt x="1184910" y="1220470"/>
                  </a:lnTo>
                  <a:lnTo>
                    <a:pt x="1191260" y="1226820"/>
                  </a:lnTo>
                  <a:lnTo>
                    <a:pt x="1226820" y="1226820"/>
                  </a:lnTo>
                  <a:lnTo>
                    <a:pt x="1220470" y="1220470"/>
                  </a:lnTo>
                  <a:close/>
                </a:path>
                <a:path w="2621280" h="2621279">
                  <a:moveTo>
                    <a:pt x="1226820" y="1226820"/>
                  </a:moveTo>
                  <a:lnTo>
                    <a:pt x="1191260" y="1226820"/>
                  </a:lnTo>
                  <a:lnTo>
                    <a:pt x="1195070" y="1230630"/>
                  </a:lnTo>
                  <a:lnTo>
                    <a:pt x="1230630" y="1230630"/>
                  </a:lnTo>
                  <a:lnTo>
                    <a:pt x="1226820" y="1226820"/>
                  </a:lnTo>
                  <a:close/>
                </a:path>
                <a:path w="2621280" h="2621279">
                  <a:moveTo>
                    <a:pt x="1230630" y="1230630"/>
                  </a:moveTo>
                  <a:lnTo>
                    <a:pt x="1195070" y="1230630"/>
                  </a:lnTo>
                  <a:lnTo>
                    <a:pt x="1197610" y="1233170"/>
                  </a:lnTo>
                  <a:lnTo>
                    <a:pt x="1233170" y="1233170"/>
                  </a:lnTo>
                  <a:lnTo>
                    <a:pt x="1230630" y="1230630"/>
                  </a:lnTo>
                  <a:close/>
                </a:path>
                <a:path w="2621280" h="2621279">
                  <a:moveTo>
                    <a:pt x="1233170" y="1233170"/>
                  </a:moveTo>
                  <a:lnTo>
                    <a:pt x="1197610" y="1233170"/>
                  </a:lnTo>
                  <a:lnTo>
                    <a:pt x="1203960" y="1239520"/>
                  </a:lnTo>
                  <a:lnTo>
                    <a:pt x="1239520" y="1239520"/>
                  </a:lnTo>
                  <a:lnTo>
                    <a:pt x="1233170" y="1233170"/>
                  </a:lnTo>
                  <a:close/>
                </a:path>
                <a:path w="2621280" h="2621279">
                  <a:moveTo>
                    <a:pt x="1239520" y="1239520"/>
                  </a:moveTo>
                  <a:lnTo>
                    <a:pt x="1203960" y="1239520"/>
                  </a:lnTo>
                  <a:lnTo>
                    <a:pt x="1210310" y="1245870"/>
                  </a:lnTo>
                  <a:lnTo>
                    <a:pt x="1245870" y="1245870"/>
                  </a:lnTo>
                  <a:lnTo>
                    <a:pt x="1239520" y="1239520"/>
                  </a:lnTo>
                  <a:close/>
                </a:path>
                <a:path w="2621280" h="2621279">
                  <a:moveTo>
                    <a:pt x="1245870" y="1245870"/>
                  </a:moveTo>
                  <a:lnTo>
                    <a:pt x="1210310" y="1245870"/>
                  </a:lnTo>
                  <a:lnTo>
                    <a:pt x="1216660" y="1252220"/>
                  </a:lnTo>
                  <a:lnTo>
                    <a:pt x="1252220" y="1252220"/>
                  </a:lnTo>
                  <a:lnTo>
                    <a:pt x="1245870" y="1245870"/>
                  </a:lnTo>
                  <a:close/>
                </a:path>
                <a:path w="2621280" h="2621279">
                  <a:moveTo>
                    <a:pt x="1252220" y="1252220"/>
                  </a:moveTo>
                  <a:lnTo>
                    <a:pt x="1216660" y="1252220"/>
                  </a:lnTo>
                  <a:lnTo>
                    <a:pt x="1223010" y="1258570"/>
                  </a:lnTo>
                  <a:lnTo>
                    <a:pt x="1258570" y="1258570"/>
                  </a:lnTo>
                  <a:lnTo>
                    <a:pt x="1252220" y="1252220"/>
                  </a:lnTo>
                  <a:close/>
                </a:path>
                <a:path w="2621280" h="2621279">
                  <a:moveTo>
                    <a:pt x="1258570" y="1258570"/>
                  </a:moveTo>
                  <a:lnTo>
                    <a:pt x="1223010" y="1258570"/>
                  </a:lnTo>
                  <a:lnTo>
                    <a:pt x="1235710" y="1271270"/>
                  </a:lnTo>
                  <a:lnTo>
                    <a:pt x="1271270" y="1271270"/>
                  </a:lnTo>
                  <a:lnTo>
                    <a:pt x="1258570" y="1258570"/>
                  </a:lnTo>
                  <a:close/>
                </a:path>
                <a:path w="2621280" h="2621279">
                  <a:moveTo>
                    <a:pt x="1271270" y="1271270"/>
                  </a:moveTo>
                  <a:lnTo>
                    <a:pt x="1235710" y="1271270"/>
                  </a:lnTo>
                  <a:lnTo>
                    <a:pt x="1242060" y="1277620"/>
                  </a:lnTo>
                  <a:lnTo>
                    <a:pt x="1277620" y="1277620"/>
                  </a:lnTo>
                  <a:lnTo>
                    <a:pt x="1271270" y="1271270"/>
                  </a:lnTo>
                  <a:close/>
                </a:path>
                <a:path w="2621280" h="2621279">
                  <a:moveTo>
                    <a:pt x="1277620" y="1277620"/>
                  </a:moveTo>
                  <a:lnTo>
                    <a:pt x="1242060" y="1277620"/>
                  </a:lnTo>
                  <a:lnTo>
                    <a:pt x="1254760" y="1290320"/>
                  </a:lnTo>
                  <a:lnTo>
                    <a:pt x="1290320" y="1290320"/>
                  </a:lnTo>
                  <a:lnTo>
                    <a:pt x="1277620" y="1277620"/>
                  </a:lnTo>
                  <a:close/>
                </a:path>
                <a:path w="2621280" h="2621279">
                  <a:moveTo>
                    <a:pt x="1290320" y="1290320"/>
                  </a:moveTo>
                  <a:lnTo>
                    <a:pt x="1254760" y="1290320"/>
                  </a:lnTo>
                  <a:lnTo>
                    <a:pt x="1261110" y="1296670"/>
                  </a:lnTo>
                  <a:lnTo>
                    <a:pt x="1296670" y="1296670"/>
                  </a:lnTo>
                  <a:lnTo>
                    <a:pt x="1290320" y="1290320"/>
                  </a:lnTo>
                  <a:close/>
                </a:path>
                <a:path w="2621280" h="2621279">
                  <a:moveTo>
                    <a:pt x="1296670" y="1296670"/>
                  </a:moveTo>
                  <a:lnTo>
                    <a:pt x="1261110" y="1296670"/>
                  </a:lnTo>
                  <a:lnTo>
                    <a:pt x="1271270" y="1306830"/>
                  </a:lnTo>
                  <a:lnTo>
                    <a:pt x="1306830" y="1306830"/>
                  </a:lnTo>
                  <a:lnTo>
                    <a:pt x="1296670" y="1296670"/>
                  </a:lnTo>
                  <a:close/>
                </a:path>
                <a:path w="2621280" h="2621279">
                  <a:moveTo>
                    <a:pt x="1306830" y="1306830"/>
                  </a:moveTo>
                  <a:lnTo>
                    <a:pt x="1271270" y="1306830"/>
                  </a:lnTo>
                  <a:lnTo>
                    <a:pt x="1286510" y="1322070"/>
                  </a:lnTo>
                  <a:lnTo>
                    <a:pt x="1322070" y="1322070"/>
                  </a:lnTo>
                  <a:lnTo>
                    <a:pt x="1306830" y="1306830"/>
                  </a:lnTo>
                  <a:close/>
                </a:path>
                <a:path w="2621280" h="2621279">
                  <a:moveTo>
                    <a:pt x="1322070" y="1322070"/>
                  </a:moveTo>
                  <a:lnTo>
                    <a:pt x="1286510" y="1322070"/>
                  </a:lnTo>
                  <a:lnTo>
                    <a:pt x="1292860" y="1328420"/>
                  </a:lnTo>
                  <a:lnTo>
                    <a:pt x="1328420" y="1328420"/>
                  </a:lnTo>
                  <a:lnTo>
                    <a:pt x="1322070" y="1322070"/>
                  </a:lnTo>
                  <a:close/>
                </a:path>
                <a:path w="2621280" h="2621279">
                  <a:moveTo>
                    <a:pt x="1328420" y="1328420"/>
                  </a:moveTo>
                  <a:lnTo>
                    <a:pt x="1292860" y="1328420"/>
                  </a:lnTo>
                  <a:lnTo>
                    <a:pt x="1303019" y="1338580"/>
                  </a:lnTo>
                  <a:lnTo>
                    <a:pt x="1338580" y="1338580"/>
                  </a:lnTo>
                  <a:lnTo>
                    <a:pt x="1328420" y="1328420"/>
                  </a:lnTo>
                  <a:close/>
                </a:path>
                <a:path w="2621280" h="2621279">
                  <a:moveTo>
                    <a:pt x="1338580" y="1338580"/>
                  </a:moveTo>
                  <a:lnTo>
                    <a:pt x="1303020" y="1338580"/>
                  </a:lnTo>
                  <a:lnTo>
                    <a:pt x="1309370" y="1344930"/>
                  </a:lnTo>
                  <a:lnTo>
                    <a:pt x="1344930" y="1344930"/>
                  </a:lnTo>
                  <a:lnTo>
                    <a:pt x="1338580" y="1338580"/>
                  </a:lnTo>
                  <a:close/>
                </a:path>
                <a:path w="2621280" h="2621279">
                  <a:moveTo>
                    <a:pt x="1344930" y="1344930"/>
                  </a:moveTo>
                  <a:lnTo>
                    <a:pt x="1309370" y="1344930"/>
                  </a:lnTo>
                  <a:lnTo>
                    <a:pt x="1311910" y="1347470"/>
                  </a:lnTo>
                  <a:lnTo>
                    <a:pt x="1347470" y="1347470"/>
                  </a:lnTo>
                  <a:lnTo>
                    <a:pt x="1344930" y="1344930"/>
                  </a:lnTo>
                  <a:close/>
                </a:path>
                <a:path w="2621280" h="2621279">
                  <a:moveTo>
                    <a:pt x="1347470" y="1347470"/>
                  </a:moveTo>
                  <a:lnTo>
                    <a:pt x="1311910" y="1347470"/>
                  </a:lnTo>
                  <a:lnTo>
                    <a:pt x="1318260" y="1353820"/>
                  </a:lnTo>
                  <a:lnTo>
                    <a:pt x="1353820" y="1353820"/>
                  </a:lnTo>
                  <a:lnTo>
                    <a:pt x="1347470" y="1347470"/>
                  </a:lnTo>
                  <a:close/>
                </a:path>
                <a:path w="2621280" h="2621279">
                  <a:moveTo>
                    <a:pt x="1353820" y="1353820"/>
                  </a:moveTo>
                  <a:lnTo>
                    <a:pt x="1318260" y="1353820"/>
                  </a:lnTo>
                  <a:lnTo>
                    <a:pt x="1334770" y="1370330"/>
                  </a:lnTo>
                  <a:lnTo>
                    <a:pt x="1370330" y="1370330"/>
                  </a:lnTo>
                  <a:lnTo>
                    <a:pt x="1353820" y="1353820"/>
                  </a:lnTo>
                  <a:close/>
                </a:path>
                <a:path w="2621280" h="2621279">
                  <a:moveTo>
                    <a:pt x="1370330" y="1370330"/>
                  </a:moveTo>
                  <a:lnTo>
                    <a:pt x="1334770" y="1370330"/>
                  </a:lnTo>
                  <a:lnTo>
                    <a:pt x="1369060" y="1404620"/>
                  </a:lnTo>
                  <a:lnTo>
                    <a:pt x="1404620" y="1404620"/>
                  </a:lnTo>
                  <a:lnTo>
                    <a:pt x="1370330" y="1370330"/>
                  </a:lnTo>
                  <a:close/>
                </a:path>
                <a:path w="2621280" h="2621279">
                  <a:moveTo>
                    <a:pt x="1404620" y="1404620"/>
                  </a:moveTo>
                  <a:lnTo>
                    <a:pt x="1369060" y="1404620"/>
                  </a:lnTo>
                  <a:lnTo>
                    <a:pt x="1372869" y="1408430"/>
                  </a:lnTo>
                  <a:lnTo>
                    <a:pt x="1408430" y="1408430"/>
                  </a:lnTo>
                  <a:lnTo>
                    <a:pt x="1404620" y="1404620"/>
                  </a:lnTo>
                  <a:close/>
                </a:path>
                <a:path w="2621280" h="2621279">
                  <a:moveTo>
                    <a:pt x="1408430" y="1408430"/>
                  </a:moveTo>
                  <a:lnTo>
                    <a:pt x="1372870" y="1408430"/>
                  </a:lnTo>
                  <a:lnTo>
                    <a:pt x="1375410" y="1410970"/>
                  </a:lnTo>
                  <a:lnTo>
                    <a:pt x="1410970" y="1410970"/>
                  </a:lnTo>
                  <a:lnTo>
                    <a:pt x="1408430" y="1408430"/>
                  </a:lnTo>
                  <a:close/>
                </a:path>
                <a:path w="2621280" h="2621279">
                  <a:moveTo>
                    <a:pt x="1410970" y="1410970"/>
                  </a:moveTo>
                  <a:lnTo>
                    <a:pt x="1375410" y="1410970"/>
                  </a:lnTo>
                  <a:lnTo>
                    <a:pt x="1426210" y="1461770"/>
                  </a:lnTo>
                  <a:lnTo>
                    <a:pt x="1461770" y="1461770"/>
                  </a:lnTo>
                  <a:lnTo>
                    <a:pt x="1410970" y="1410970"/>
                  </a:lnTo>
                  <a:close/>
                </a:path>
                <a:path w="2621280" h="2621279">
                  <a:moveTo>
                    <a:pt x="1461770" y="1461770"/>
                  </a:moveTo>
                  <a:lnTo>
                    <a:pt x="1426210" y="1461770"/>
                  </a:lnTo>
                  <a:lnTo>
                    <a:pt x="1432560" y="1468120"/>
                  </a:lnTo>
                  <a:lnTo>
                    <a:pt x="1468120" y="1468120"/>
                  </a:lnTo>
                  <a:lnTo>
                    <a:pt x="1461770" y="1461770"/>
                  </a:lnTo>
                  <a:close/>
                </a:path>
                <a:path w="2621280" h="2621279">
                  <a:moveTo>
                    <a:pt x="1468120" y="1468120"/>
                  </a:moveTo>
                  <a:lnTo>
                    <a:pt x="1432560" y="1468120"/>
                  </a:lnTo>
                  <a:lnTo>
                    <a:pt x="1464310" y="1499870"/>
                  </a:lnTo>
                  <a:lnTo>
                    <a:pt x="1499870" y="1499870"/>
                  </a:lnTo>
                  <a:lnTo>
                    <a:pt x="1468120" y="1468120"/>
                  </a:lnTo>
                  <a:close/>
                </a:path>
                <a:path w="2621280" h="2621279">
                  <a:moveTo>
                    <a:pt x="1499870" y="1499870"/>
                  </a:moveTo>
                  <a:lnTo>
                    <a:pt x="1464310" y="1499870"/>
                  </a:lnTo>
                  <a:lnTo>
                    <a:pt x="1496060" y="1531620"/>
                  </a:lnTo>
                  <a:lnTo>
                    <a:pt x="1531620" y="1531620"/>
                  </a:lnTo>
                  <a:lnTo>
                    <a:pt x="1499870" y="1499870"/>
                  </a:lnTo>
                  <a:close/>
                </a:path>
                <a:path w="2621280" h="2621279">
                  <a:moveTo>
                    <a:pt x="1531620" y="1531620"/>
                  </a:moveTo>
                  <a:lnTo>
                    <a:pt x="1496060" y="1531620"/>
                  </a:lnTo>
                  <a:lnTo>
                    <a:pt x="1499869" y="1535430"/>
                  </a:lnTo>
                  <a:lnTo>
                    <a:pt x="1535429" y="1535430"/>
                  </a:lnTo>
                  <a:lnTo>
                    <a:pt x="1531620" y="1531620"/>
                  </a:lnTo>
                  <a:close/>
                </a:path>
                <a:path w="2621280" h="2621279">
                  <a:moveTo>
                    <a:pt x="1535430" y="1535430"/>
                  </a:moveTo>
                  <a:lnTo>
                    <a:pt x="1499870" y="1535430"/>
                  </a:lnTo>
                  <a:lnTo>
                    <a:pt x="1502410" y="1537970"/>
                  </a:lnTo>
                  <a:lnTo>
                    <a:pt x="1537970" y="1537970"/>
                  </a:lnTo>
                  <a:lnTo>
                    <a:pt x="1535430" y="1535430"/>
                  </a:lnTo>
                  <a:close/>
                </a:path>
                <a:path w="2621280" h="2621279">
                  <a:moveTo>
                    <a:pt x="1537970" y="1537970"/>
                  </a:moveTo>
                  <a:lnTo>
                    <a:pt x="1502410" y="1537970"/>
                  </a:lnTo>
                  <a:lnTo>
                    <a:pt x="1527810" y="1563370"/>
                  </a:lnTo>
                  <a:lnTo>
                    <a:pt x="1563370" y="1563370"/>
                  </a:lnTo>
                  <a:lnTo>
                    <a:pt x="1537970" y="1537970"/>
                  </a:lnTo>
                  <a:close/>
                </a:path>
                <a:path w="2621280" h="2621279">
                  <a:moveTo>
                    <a:pt x="1563370" y="1563370"/>
                  </a:moveTo>
                  <a:lnTo>
                    <a:pt x="1527810" y="1563370"/>
                  </a:lnTo>
                  <a:lnTo>
                    <a:pt x="1531620" y="1567180"/>
                  </a:lnTo>
                  <a:lnTo>
                    <a:pt x="1567180" y="1567180"/>
                  </a:lnTo>
                  <a:lnTo>
                    <a:pt x="1563370" y="1563370"/>
                  </a:lnTo>
                  <a:close/>
                </a:path>
                <a:path w="2621280" h="2621279">
                  <a:moveTo>
                    <a:pt x="1567180" y="1567180"/>
                  </a:moveTo>
                  <a:lnTo>
                    <a:pt x="1531620" y="1567180"/>
                  </a:lnTo>
                  <a:lnTo>
                    <a:pt x="1559560" y="1595120"/>
                  </a:lnTo>
                  <a:lnTo>
                    <a:pt x="1595120" y="1595120"/>
                  </a:lnTo>
                  <a:lnTo>
                    <a:pt x="1567180" y="1567180"/>
                  </a:lnTo>
                  <a:close/>
                </a:path>
                <a:path w="2621280" h="2621279">
                  <a:moveTo>
                    <a:pt x="1595120" y="1595120"/>
                  </a:moveTo>
                  <a:lnTo>
                    <a:pt x="1559560" y="1595120"/>
                  </a:lnTo>
                  <a:lnTo>
                    <a:pt x="1563369" y="1598930"/>
                  </a:lnTo>
                  <a:lnTo>
                    <a:pt x="1598930" y="1598930"/>
                  </a:lnTo>
                  <a:lnTo>
                    <a:pt x="1595120" y="1595120"/>
                  </a:lnTo>
                  <a:close/>
                </a:path>
                <a:path w="2621280" h="2621279">
                  <a:moveTo>
                    <a:pt x="1598930" y="1598930"/>
                  </a:moveTo>
                  <a:lnTo>
                    <a:pt x="1563370" y="1598930"/>
                  </a:lnTo>
                  <a:lnTo>
                    <a:pt x="1591310" y="1626870"/>
                  </a:lnTo>
                  <a:lnTo>
                    <a:pt x="1626870" y="1626870"/>
                  </a:lnTo>
                  <a:lnTo>
                    <a:pt x="1598930" y="1598930"/>
                  </a:lnTo>
                  <a:close/>
                </a:path>
                <a:path w="2621280" h="2621279">
                  <a:moveTo>
                    <a:pt x="1626870" y="1626870"/>
                  </a:moveTo>
                  <a:lnTo>
                    <a:pt x="1591310" y="1626870"/>
                  </a:lnTo>
                  <a:lnTo>
                    <a:pt x="1623060" y="1658620"/>
                  </a:lnTo>
                  <a:lnTo>
                    <a:pt x="1658620" y="1658620"/>
                  </a:lnTo>
                  <a:lnTo>
                    <a:pt x="1626870" y="1626870"/>
                  </a:lnTo>
                  <a:close/>
                </a:path>
                <a:path w="2621280" h="2621279">
                  <a:moveTo>
                    <a:pt x="1658620" y="1658620"/>
                  </a:moveTo>
                  <a:lnTo>
                    <a:pt x="1623060" y="1658620"/>
                  </a:lnTo>
                  <a:lnTo>
                    <a:pt x="1626870" y="1662430"/>
                  </a:lnTo>
                  <a:lnTo>
                    <a:pt x="1662430" y="1662430"/>
                  </a:lnTo>
                  <a:lnTo>
                    <a:pt x="1658620" y="1658620"/>
                  </a:lnTo>
                  <a:close/>
                </a:path>
                <a:path w="2621280" h="2621279">
                  <a:moveTo>
                    <a:pt x="1662430" y="1662430"/>
                  </a:moveTo>
                  <a:lnTo>
                    <a:pt x="1626870" y="1662430"/>
                  </a:lnTo>
                  <a:lnTo>
                    <a:pt x="1639570" y="1675130"/>
                  </a:lnTo>
                  <a:lnTo>
                    <a:pt x="1675130" y="1675130"/>
                  </a:lnTo>
                  <a:lnTo>
                    <a:pt x="1662430" y="1662430"/>
                  </a:lnTo>
                  <a:close/>
                </a:path>
                <a:path w="2621280" h="2621279">
                  <a:moveTo>
                    <a:pt x="1675130" y="1675130"/>
                  </a:moveTo>
                  <a:lnTo>
                    <a:pt x="1639570" y="1675130"/>
                  </a:lnTo>
                  <a:lnTo>
                    <a:pt x="1654809" y="1690370"/>
                  </a:lnTo>
                  <a:lnTo>
                    <a:pt x="1690370" y="1690370"/>
                  </a:lnTo>
                  <a:lnTo>
                    <a:pt x="1675130" y="1675130"/>
                  </a:lnTo>
                  <a:close/>
                </a:path>
                <a:path w="2621280" h="2621279">
                  <a:moveTo>
                    <a:pt x="1690370" y="1690370"/>
                  </a:moveTo>
                  <a:lnTo>
                    <a:pt x="1654810" y="1690370"/>
                  </a:lnTo>
                  <a:lnTo>
                    <a:pt x="1658619" y="1694180"/>
                  </a:lnTo>
                  <a:lnTo>
                    <a:pt x="1694179" y="1694180"/>
                  </a:lnTo>
                  <a:lnTo>
                    <a:pt x="1690370" y="1690370"/>
                  </a:lnTo>
                  <a:close/>
                </a:path>
                <a:path w="2621280" h="2621279">
                  <a:moveTo>
                    <a:pt x="1694180" y="1694180"/>
                  </a:moveTo>
                  <a:lnTo>
                    <a:pt x="1658620" y="1694180"/>
                  </a:lnTo>
                  <a:lnTo>
                    <a:pt x="1664969" y="1700530"/>
                  </a:lnTo>
                  <a:lnTo>
                    <a:pt x="1700529" y="1700530"/>
                  </a:lnTo>
                  <a:lnTo>
                    <a:pt x="1694180" y="1694180"/>
                  </a:lnTo>
                  <a:close/>
                </a:path>
                <a:path w="2621280" h="2621279">
                  <a:moveTo>
                    <a:pt x="1700530" y="1700530"/>
                  </a:moveTo>
                  <a:lnTo>
                    <a:pt x="1664970" y="1700530"/>
                  </a:lnTo>
                  <a:lnTo>
                    <a:pt x="1673860" y="1709420"/>
                  </a:lnTo>
                  <a:lnTo>
                    <a:pt x="1709420" y="1709420"/>
                  </a:lnTo>
                  <a:lnTo>
                    <a:pt x="1700530" y="1700530"/>
                  </a:lnTo>
                  <a:close/>
                </a:path>
                <a:path w="2621280" h="2621279">
                  <a:moveTo>
                    <a:pt x="1709420" y="1709420"/>
                  </a:moveTo>
                  <a:lnTo>
                    <a:pt x="1673860" y="1709420"/>
                  </a:lnTo>
                  <a:lnTo>
                    <a:pt x="1686560" y="1722120"/>
                  </a:lnTo>
                  <a:lnTo>
                    <a:pt x="1722120" y="1722120"/>
                  </a:lnTo>
                  <a:lnTo>
                    <a:pt x="1709420" y="1709420"/>
                  </a:lnTo>
                  <a:close/>
                </a:path>
                <a:path w="2621280" h="2621279">
                  <a:moveTo>
                    <a:pt x="1722120" y="1722120"/>
                  </a:moveTo>
                  <a:lnTo>
                    <a:pt x="1686560" y="1722120"/>
                  </a:lnTo>
                  <a:lnTo>
                    <a:pt x="1690369" y="1725930"/>
                  </a:lnTo>
                  <a:lnTo>
                    <a:pt x="1725929" y="1725930"/>
                  </a:lnTo>
                  <a:lnTo>
                    <a:pt x="1722120" y="1722120"/>
                  </a:lnTo>
                  <a:close/>
                </a:path>
                <a:path w="2621280" h="2621279">
                  <a:moveTo>
                    <a:pt x="1725930" y="1725930"/>
                  </a:moveTo>
                  <a:lnTo>
                    <a:pt x="1690370" y="1725930"/>
                  </a:lnTo>
                  <a:lnTo>
                    <a:pt x="1705609" y="1741170"/>
                  </a:lnTo>
                  <a:lnTo>
                    <a:pt x="1741170" y="1741170"/>
                  </a:lnTo>
                  <a:lnTo>
                    <a:pt x="1725930" y="1725930"/>
                  </a:lnTo>
                  <a:close/>
                </a:path>
                <a:path w="2621280" h="2621279">
                  <a:moveTo>
                    <a:pt x="1741170" y="1741170"/>
                  </a:moveTo>
                  <a:lnTo>
                    <a:pt x="1705610" y="1741170"/>
                  </a:lnTo>
                  <a:lnTo>
                    <a:pt x="1709420" y="1744980"/>
                  </a:lnTo>
                  <a:lnTo>
                    <a:pt x="1744980" y="1744980"/>
                  </a:lnTo>
                  <a:lnTo>
                    <a:pt x="1741170" y="1741170"/>
                  </a:lnTo>
                  <a:close/>
                </a:path>
                <a:path w="2621280" h="2621279">
                  <a:moveTo>
                    <a:pt x="1744980" y="1744980"/>
                  </a:moveTo>
                  <a:lnTo>
                    <a:pt x="1709420" y="1744980"/>
                  </a:lnTo>
                  <a:lnTo>
                    <a:pt x="1711959" y="1747520"/>
                  </a:lnTo>
                  <a:lnTo>
                    <a:pt x="1747520" y="1747520"/>
                  </a:lnTo>
                  <a:lnTo>
                    <a:pt x="1744980" y="1744980"/>
                  </a:lnTo>
                  <a:close/>
                </a:path>
                <a:path w="2621280" h="2621279">
                  <a:moveTo>
                    <a:pt x="1747520" y="1747520"/>
                  </a:moveTo>
                  <a:lnTo>
                    <a:pt x="1711960" y="1747520"/>
                  </a:lnTo>
                  <a:lnTo>
                    <a:pt x="1731009" y="1766570"/>
                  </a:lnTo>
                  <a:lnTo>
                    <a:pt x="1766569" y="1766570"/>
                  </a:lnTo>
                  <a:lnTo>
                    <a:pt x="1747520" y="1747520"/>
                  </a:lnTo>
                  <a:close/>
                </a:path>
                <a:path w="2621280" h="2621279">
                  <a:moveTo>
                    <a:pt x="1766570" y="1766570"/>
                  </a:moveTo>
                  <a:lnTo>
                    <a:pt x="1731010" y="1766570"/>
                  </a:lnTo>
                  <a:lnTo>
                    <a:pt x="1737359" y="1772920"/>
                  </a:lnTo>
                  <a:lnTo>
                    <a:pt x="1772920" y="1772920"/>
                  </a:lnTo>
                  <a:lnTo>
                    <a:pt x="1766570" y="1766570"/>
                  </a:lnTo>
                  <a:close/>
                </a:path>
                <a:path w="2621280" h="2621279">
                  <a:moveTo>
                    <a:pt x="1772920" y="1772920"/>
                  </a:moveTo>
                  <a:lnTo>
                    <a:pt x="1737360" y="1772920"/>
                  </a:lnTo>
                  <a:lnTo>
                    <a:pt x="1743709" y="1779270"/>
                  </a:lnTo>
                  <a:lnTo>
                    <a:pt x="1779269" y="1779270"/>
                  </a:lnTo>
                  <a:lnTo>
                    <a:pt x="1772920" y="1772920"/>
                  </a:lnTo>
                  <a:close/>
                </a:path>
                <a:path w="2621280" h="2621279">
                  <a:moveTo>
                    <a:pt x="1779270" y="1779270"/>
                  </a:moveTo>
                  <a:lnTo>
                    <a:pt x="1743710" y="1779270"/>
                  </a:lnTo>
                  <a:lnTo>
                    <a:pt x="1769109" y="1804670"/>
                  </a:lnTo>
                  <a:lnTo>
                    <a:pt x="1804670" y="1804670"/>
                  </a:lnTo>
                  <a:lnTo>
                    <a:pt x="1779270" y="1779270"/>
                  </a:lnTo>
                  <a:close/>
                </a:path>
                <a:path w="2621280" h="2621279">
                  <a:moveTo>
                    <a:pt x="1804670" y="1804670"/>
                  </a:moveTo>
                  <a:lnTo>
                    <a:pt x="1769110" y="1804670"/>
                  </a:lnTo>
                  <a:lnTo>
                    <a:pt x="1775459" y="1811020"/>
                  </a:lnTo>
                  <a:lnTo>
                    <a:pt x="1811019" y="1811020"/>
                  </a:lnTo>
                  <a:lnTo>
                    <a:pt x="1804670" y="1804670"/>
                  </a:lnTo>
                  <a:close/>
                </a:path>
                <a:path w="2621280" h="2621279">
                  <a:moveTo>
                    <a:pt x="2421890" y="2421890"/>
                  </a:moveTo>
                  <a:lnTo>
                    <a:pt x="2386330" y="2421890"/>
                  </a:lnTo>
                  <a:lnTo>
                    <a:pt x="2585720" y="2621280"/>
                  </a:lnTo>
                  <a:lnTo>
                    <a:pt x="2621279" y="2621280"/>
                  </a:lnTo>
                  <a:lnTo>
                    <a:pt x="2421890" y="2421890"/>
                  </a:lnTo>
                  <a:close/>
                </a:path>
                <a:path w="2621280" h="2621279">
                  <a:moveTo>
                    <a:pt x="2419350" y="2419350"/>
                  </a:moveTo>
                  <a:lnTo>
                    <a:pt x="2383790" y="2419350"/>
                  </a:lnTo>
                  <a:lnTo>
                    <a:pt x="2385060" y="2420620"/>
                  </a:lnTo>
                  <a:lnTo>
                    <a:pt x="2420620" y="2420620"/>
                  </a:lnTo>
                  <a:lnTo>
                    <a:pt x="2419350" y="2419350"/>
                  </a:lnTo>
                  <a:close/>
                </a:path>
                <a:path w="2621280" h="2621279">
                  <a:moveTo>
                    <a:pt x="2415540" y="2415540"/>
                  </a:moveTo>
                  <a:lnTo>
                    <a:pt x="2379979" y="2415540"/>
                  </a:lnTo>
                  <a:lnTo>
                    <a:pt x="2382520" y="2418080"/>
                  </a:lnTo>
                  <a:lnTo>
                    <a:pt x="2418080" y="2418080"/>
                  </a:lnTo>
                  <a:lnTo>
                    <a:pt x="2415540" y="2415540"/>
                  </a:lnTo>
                  <a:close/>
                </a:path>
                <a:path w="2621280" h="2621279">
                  <a:moveTo>
                    <a:pt x="2413000" y="2413000"/>
                  </a:moveTo>
                  <a:lnTo>
                    <a:pt x="2377440" y="2413000"/>
                  </a:lnTo>
                  <a:lnTo>
                    <a:pt x="2378710" y="2414270"/>
                  </a:lnTo>
                  <a:lnTo>
                    <a:pt x="2414270" y="2414270"/>
                  </a:lnTo>
                  <a:lnTo>
                    <a:pt x="2413000" y="2413000"/>
                  </a:lnTo>
                  <a:close/>
                </a:path>
                <a:path w="2621280" h="2621279">
                  <a:moveTo>
                    <a:pt x="2409190" y="2409190"/>
                  </a:moveTo>
                  <a:lnTo>
                    <a:pt x="2373629" y="2409190"/>
                  </a:lnTo>
                  <a:lnTo>
                    <a:pt x="2376170" y="2411730"/>
                  </a:lnTo>
                  <a:lnTo>
                    <a:pt x="2411730" y="2411730"/>
                  </a:lnTo>
                  <a:lnTo>
                    <a:pt x="2409190" y="2409190"/>
                  </a:lnTo>
                  <a:close/>
                </a:path>
                <a:path w="2621280" h="2621279">
                  <a:moveTo>
                    <a:pt x="2406649" y="2406650"/>
                  </a:moveTo>
                  <a:lnTo>
                    <a:pt x="2371090" y="2406650"/>
                  </a:lnTo>
                  <a:lnTo>
                    <a:pt x="2372360" y="2407920"/>
                  </a:lnTo>
                  <a:lnTo>
                    <a:pt x="2407920" y="2407920"/>
                  </a:lnTo>
                  <a:lnTo>
                    <a:pt x="2406649" y="2406650"/>
                  </a:lnTo>
                  <a:close/>
                </a:path>
                <a:path w="2621280" h="2621279">
                  <a:moveTo>
                    <a:pt x="2402840" y="2402840"/>
                  </a:moveTo>
                  <a:lnTo>
                    <a:pt x="2367279" y="2402840"/>
                  </a:lnTo>
                  <a:lnTo>
                    <a:pt x="2369820" y="2405380"/>
                  </a:lnTo>
                  <a:lnTo>
                    <a:pt x="2405379" y="2405380"/>
                  </a:lnTo>
                  <a:lnTo>
                    <a:pt x="2402840" y="2402840"/>
                  </a:lnTo>
                  <a:close/>
                </a:path>
                <a:path w="2621280" h="2621279">
                  <a:moveTo>
                    <a:pt x="2400299" y="2400300"/>
                  </a:moveTo>
                  <a:lnTo>
                    <a:pt x="2364740" y="2400300"/>
                  </a:lnTo>
                  <a:lnTo>
                    <a:pt x="2366010" y="2401570"/>
                  </a:lnTo>
                  <a:lnTo>
                    <a:pt x="2401570" y="2401570"/>
                  </a:lnTo>
                  <a:lnTo>
                    <a:pt x="2400299" y="2400300"/>
                  </a:lnTo>
                  <a:close/>
                </a:path>
                <a:path w="2621280" h="2621279">
                  <a:moveTo>
                    <a:pt x="2396490" y="2396490"/>
                  </a:moveTo>
                  <a:lnTo>
                    <a:pt x="2360929" y="2396490"/>
                  </a:lnTo>
                  <a:lnTo>
                    <a:pt x="2363470" y="2399030"/>
                  </a:lnTo>
                  <a:lnTo>
                    <a:pt x="2399030" y="2399030"/>
                  </a:lnTo>
                  <a:lnTo>
                    <a:pt x="2396490" y="2396490"/>
                  </a:lnTo>
                  <a:close/>
                </a:path>
                <a:path w="2621280" h="2621279">
                  <a:moveTo>
                    <a:pt x="2393949" y="2393950"/>
                  </a:moveTo>
                  <a:lnTo>
                    <a:pt x="2358390" y="2393950"/>
                  </a:lnTo>
                  <a:lnTo>
                    <a:pt x="2359660" y="2395220"/>
                  </a:lnTo>
                  <a:lnTo>
                    <a:pt x="2395220" y="2395220"/>
                  </a:lnTo>
                  <a:lnTo>
                    <a:pt x="2393949" y="2393950"/>
                  </a:lnTo>
                  <a:close/>
                </a:path>
                <a:path w="2621280" h="2621279">
                  <a:moveTo>
                    <a:pt x="2390140" y="2390140"/>
                  </a:moveTo>
                  <a:lnTo>
                    <a:pt x="2354579" y="2390140"/>
                  </a:lnTo>
                  <a:lnTo>
                    <a:pt x="2357120" y="2392680"/>
                  </a:lnTo>
                  <a:lnTo>
                    <a:pt x="2392679" y="2392680"/>
                  </a:lnTo>
                  <a:lnTo>
                    <a:pt x="2390140" y="2390140"/>
                  </a:lnTo>
                  <a:close/>
                </a:path>
                <a:path w="2621280" h="2621279">
                  <a:moveTo>
                    <a:pt x="2387599" y="2387600"/>
                  </a:moveTo>
                  <a:lnTo>
                    <a:pt x="2352040" y="2387600"/>
                  </a:lnTo>
                  <a:lnTo>
                    <a:pt x="2353310" y="2388870"/>
                  </a:lnTo>
                  <a:lnTo>
                    <a:pt x="2388870" y="2388870"/>
                  </a:lnTo>
                  <a:lnTo>
                    <a:pt x="2387599" y="2387600"/>
                  </a:lnTo>
                  <a:close/>
                </a:path>
                <a:path w="2621280" h="2621279">
                  <a:moveTo>
                    <a:pt x="2383790" y="2383790"/>
                  </a:moveTo>
                  <a:lnTo>
                    <a:pt x="2348229" y="2383790"/>
                  </a:lnTo>
                  <a:lnTo>
                    <a:pt x="2350770" y="2386330"/>
                  </a:lnTo>
                  <a:lnTo>
                    <a:pt x="2386329" y="2386330"/>
                  </a:lnTo>
                  <a:lnTo>
                    <a:pt x="2383790" y="2383790"/>
                  </a:lnTo>
                  <a:close/>
                </a:path>
                <a:path w="2621280" h="2621279">
                  <a:moveTo>
                    <a:pt x="2381250" y="2381250"/>
                  </a:moveTo>
                  <a:lnTo>
                    <a:pt x="2345690" y="2381250"/>
                  </a:lnTo>
                  <a:lnTo>
                    <a:pt x="2346960" y="2382520"/>
                  </a:lnTo>
                  <a:lnTo>
                    <a:pt x="2382520" y="2382520"/>
                  </a:lnTo>
                  <a:lnTo>
                    <a:pt x="2381250" y="2381250"/>
                  </a:lnTo>
                  <a:close/>
                </a:path>
                <a:path w="2621280" h="2621279">
                  <a:moveTo>
                    <a:pt x="2377440" y="2377440"/>
                  </a:moveTo>
                  <a:lnTo>
                    <a:pt x="2341880" y="2377440"/>
                  </a:lnTo>
                  <a:lnTo>
                    <a:pt x="2344420" y="2379980"/>
                  </a:lnTo>
                  <a:lnTo>
                    <a:pt x="2379979" y="2379980"/>
                  </a:lnTo>
                  <a:lnTo>
                    <a:pt x="2377440" y="2377440"/>
                  </a:lnTo>
                  <a:close/>
                </a:path>
                <a:path w="2621280" h="2621279">
                  <a:moveTo>
                    <a:pt x="2374899" y="2374900"/>
                  </a:moveTo>
                  <a:lnTo>
                    <a:pt x="2339340" y="2374900"/>
                  </a:lnTo>
                  <a:lnTo>
                    <a:pt x="2340610" y="2376170"/>
                  </a:lnTo>
                  <a:lnTo>
                    <a:pt x="2376170" y="2376170"/>
                  </a:lnTo>
                  <a:lnTo>
                    <a:pt x="2374899" y="2374900"/>
                  </a:lnTo>
                  <a:close/>
                </a:path>
                <a:path w="2621280" h="2621279">
                  <a:moveTo>
                    <a:pt x="2371090" y="2371090"/>
                  </a:moveTo>
                  <a:lnTo>
                    <a:pt x="2335530" y="2371090"/>
                  </a:lnTo>
                  <a:lnTo>
                    <a:pt x="2338070" y="2373630"/>
                  </a:lnTo>
                  <a:lnTo>
                    <a:pt x="2373629" y="2373630"/>
                  </a:lnTo>
                  <a:lnTo>
                    <a:pt x="2371090" y="2371090"/>
                  </a:lnTo>
                  <a:close/>
                </a:path>
                <a:path w="2621280" h="2621279">
                  <a:moveTo>
                    <a:pt x="2368549" y="2368550"/>
                  </a:moveTo>
                  <a:lnTo>
                    <a:pt x="2332990" y="2368550"/>
                  </a:lnTo>
                  <a:lnTo>
                    <a:pt x="2334260" y="2369820"/>
                  </a:lnTo>
                  <a:lnTo>
                    <a:pt x="2369819" y="2369820"/>
                  </a:lnTo>
                  <a:lnTo>
                    <a:pt x="2368549" y="2368550"/>
                  </a:lnTo>
                  <a:close/>
                </a:path>
                <a:path w="2621280" h="2621279">
                  <a:moveTo>
                    <a:pt x="2364740" y="2364740"/>
                  </a:moveTo>
                  <a:lnTo>
                    <a:pt x="2329179" y="2364740"/>
                  </a:lnTo>
                  <a:lnTo>
                    <a:pt x="2331720" y="2367280"/>
                  </a:lnTo>
                  <a:lnTo>
                    <a:pt x="2367280" y="2367280"/>
                  </a:lnTo>
                  <a:lnTo>
                    <a:pt x="2364740" y="2364740"/>
                  </a:lnTo>
                  <a:close/>
                </a:path>
                <a:path w="2621280" h="2621279">
                  <a:moveTo>
                    <a:pt x="2362199" y="2362200"/>
                  </a:moveTo>
                  <a:lnTo>
                    <a:pt x="2326640" y="2362200"/>
                  </a:lnTo>
                  <a:lnTo>
                    <a:pt x="2327910" y="2363470"/>
                  </a:lnTo>
                  <a:lnTo>
                    <a:pt x="2363469" y="2363470"/>
                  </a:lnTo>
                  <a:lnTo>
                    <a:pt x="2362199" y="2362200"/>
                  </a:lnTo>
                  <a:close/>
                </a:path>
                <a:path w="2621280" h="2621279">
                  <a:moveTo>
                    <a:pt x="2358390" y="2358390"/>
                  </a:moveTo>
                  <a:lnTo>
                    <a:pt x="2322829" y="2358390"/>
                  </a:lnTo>
                  <a:lnTo>
                    <a:pt x="2325370" y="2360930"/>
                  </a:lnTo>
                  <a:lnTo>
                    <a:pt x="2360929" y="2360930"/>
                  </a:lnTo>
                  <a:lnTo>
                    <a:pt x="2358390" y="2358390"/>
                  </a:lnTo>
                  <a:close/>
                </a:path>
                <a:path w="2621280" h="2621279">
                  <a:moveTo>
                    <a:pt x="2355849" y="2355850"/>
                  </a:moveTo>
                  <a:lnTo>
                    <a:pt x="2320290" y="2355850"/>
                  </a:lnTo>
                  <a:lnTo>
                    <a:pt x="2321560" y="2357120"/>
                  </a:lnTo>
                  <a:lnTo>
                    <a:pt x="2357119" y="2357120"/>
                  </a:lnTo>
                  <a:lnTo>
                    <a:pt x="2355849" y="2355850"/>
                  </a:lnTo>
                  <a:close/>
                </a:path>
                <a:path w="2621280" h="2621279">
                  <a:moveTo>
                    <a:pt x="2352040" y="2352040"/>
                  </a:moveTo>
                  <a:lnTo>
                    <a:pt x="2316479" y="2352040"/>
                  </a:lnTo>
                  <a:lnTo>
                    <a:pt x="2319020" y="2354580"/>
                  </a:lnTo>
                  <a:lnTo>
                    <a:pt x="2354580" y="2354580"/>
                  </a:lnTo>
                  <a:lnTo>
                    <a:pt x="2352040" y="2352040"/>
                  </a:lnTo>
                  <a:close/>
                </a:path>
                <a:path w="2621280" h="2621279">
                  <a:moveTo>
                    <a:pt x="2349500" y="2349500"/>
                  </a:moveTo>
                  <a:lnTo>
                    <a:pt x="2313940" y="2349500"/>
                  </a:lnTo>
                  <a:lnTo>
                    <a:pt x="2315210" y="2350770"/>
                  </a:lnTo>
                  <a:lnTo>
                    <a:pt x="2350770" y="2350770"/>
                  </a:lnTo>
                  <a:lnTo>
                    <a:pt x="2349500" y="2349500"/>
                  </a:lnTo>
                  <a:close/>
                </a:path>
                <a:path w="2621280" h="2621279">
                  <a:moveTo>
                    <a:pt x="2345690" y="2345690"/>
                  </a:moveTo>
                  <a:lnTo>
                    <a:pt x="2310129" y="2345690"/>
                  </a:lnTo>
                  <a:lnTo>
                    <a:pt x="2312670" y="2348230"/>
                  </a:lnTo>
                  <a:lnTo>
                    <a:pt x="2348229" y="2348230"/>
                  </a:lnTo>
                  <a:lnTo>
                    <a:pt x="2345690" y="2345690"/>
                  </a:lnTo>
                  <a:close/>
                </a:path>
                <a:path w="2621280" h="2621279">
                  <a:moveTo>
                    <a:pt x="2343150" y="2343150"/>
                  </a:moveTo>
                  <a:lnTo>
                    <a:pt x="2307590" y="2343150"/>
                  </a:lnTo>
                  <a:lnTo>
                    <a:pt x="2308860" y="2344420"/>
                  </a:lnTo>
                  <a:lnTo>
                    <a:pt x="2344419" y="2344420"/>
                  </a:lnTo>
                  <a:lnTo>
                    <a:pt x="2343150" y="2343150"/>
                  </a:lnTo>
                  <a:close/>
                </a:path>
                <a:path w="2621280" h="2621279">
                  <a:moveTo>
                    <a:pt x="2339340" y="2339340"/>
                  </a:moveTo>
                  <a:lnTo>
                    <a:pt x="2303779" y="2339340"/>
                  </a:lnTo>
                  <a:lnTo>
                    <a:pt x="2306320" y="2341880"/>
                  </a:lnTo>
                  <a:lnTo>
                    <a:pt x="2341879" y="2341880"/>
                  </a:lnTo>
                  <a:lnTo>
                    <a:pt x="2339340" y="2339340"/>
                  </a:lnTo>
                  <a:close/>
                </a:path>
                <a:path w="2621280" h="2621279">
                  <a:moveTo>
                    <a:pt x="2336800" y="2336800"/>
                  </a:moveTo>
                  <a:lnTo>
                    <a:pt x="2301240" y="2336800"/>
                  </a:lnTo>
                  <a:lnTo>
                    <a:pt x="2302510" y="2338070"/>
                  </a:lnTo>
                  <a:lnTo>
                    <a:pt x="2338070" y="2338070"/>
                  </a:lnTo>
                  <a:lnTo>
                    <a:pt x="2336800" y="2336800"/>
                  </a:lnTo>
                  <a:close/>
                </a:path>
                <a:path w="2621280" h="2621279">
                  <a:moveTo>
                    <a:pt x="2332990" y="2332990"/>
                  </a:moveTo>
                  <a:lnTo>
                    <a:pt x="2297429" y="2332990"/>
                  </a:lnTo>
                  <a:lnTo>
                    <a:pt x="2299970" y="2335530"/>
                  </a:lnTo>
                  <a:lnTo>
                    <a:pt x="2335529" y="2335530"/>
                  </a:lnTo>
                  <a:lnTo>
                    <a:pt x="2332990" y="2332990"/>
                  </a:lnTo>
                  <a:close/>
                </a:path>
                <a:path w="2621280" h="2621279">
                  <a:moveTo>
                    <a:pt x="2330450" y="2330450"/>
                  </a:moveTo>
                  <a:lnTo>
                    <a:pt x="2294890" y="2330450"/>
                  </a:lnTo>
                  <a:lnTo>
                    <a:pt x="2296160" y="2331720"/>
                  </a:lnTo>
                  <a:lnTo>
                    <a:pt x="2331720" y="2331720"/>
                  </a:lnTo>
                  <a:lnTo>
                    <a:pt x="2330450" y="2330450"/>
                  </a:lnTo>
                  <a:close/>
                </a:path>
                <a:path w="2621280" h="2621279">
                  <a:moveTo>
                    <a:pt x="2324100" y="2324100"/>
                  </a:moveTo>
                  <a:lnTo>
                    <a:pt x="2288540" y="2324100"/>
                  </a:lnTo>
                  <a:lnTo>
                    <a:pt x="2293620" y="2329180"/>
                  </a:lnTo>
                  <a:lnTo>
                    <a:pt x="2329180" y="2329180"/>
                  </a:lnTo>
                  <a:lnTo>
                    <a:pt x="2324100" y="2324100"/>
                  </a:lnTo>
                  <a:close/>
                </a:path>
                <a:path w="2621280" h="2621279">
                  <a:moveTo>
                    <a:pt x="2320290" y="2320290"/>
                  </a:moveTo>
                  <a:lnTo>
                    <a:pt x="2284729" y="2320290"/>
                  </a:lnTo>
                  <a:lnTo>
                    <a:pt x="2287270" y="2322830"/>
                  </a:lnTo>
                  <a:lnTo>
                    <a:pt x="2322830" y="2322830"/>
                  </a:lnTo>
                  <a:lnTo>
                    <a:pt x="2320290" y="2320290"/>
                  </a:lnTo>
                  <a:close/>
                </a:path>
                <a:path w="2621280" h="2621279">
                  <a:moveTo>
                    <a:pt x="2317750" y="2317750"/>
                  </a:moveTo>
                  <a:lnTo>
                    <a:pt x="2282190" y="2317750"/>
                  </a:lnTo>
                  <a:lnTo>
                    <a:pt x="2283460" y="2319020"/>
                  </a:lnTo>
                  <a:lnTo>
                    <a:pt x="2319020" y="2319020"/>
                  </a:lnTo>
                  <a:lnTo>
                    <a:pt x="2317750" y="2317750"/>
                  </a:lnTo>
                  <a:close/>
                </a:path>
                <a:path w="2621280" h="2621279">
                  <a:moveTo>
                    <a:pt x="2313940" y="2313940"/>
                  </a:moveTo>
                  <a:lnTo>
                    <a:pt x="2278379" y="2313940"/>
                  </a:lnTo>
                  <a:lnTo>
                    <a:pt x="2280920" y="2316480"/>
                  </a:lnTo>
                  <a:lnTo>
                    <a:pt x="2316479" y="2316480"/>
                  </a:lnTo>
                  <a:lnTo>
                    <a:pt x="2313940" y="2313940"/>
                  </a:lnTo>
                  <a:close/>
                </a:path>
                <a:path w="2621280" h="2621279">
                  <a:moveTo>
                    <a:pt x="2311399" y="2311400"/>
                  </a:moveTo>
                  <a:lnTo>
                    <a:pt x="2275840" y="2311400"/>
                  </a:lnTo>
                  <a:lnTo>
                    <a:pt x="2277110" y="2312670"/>
                  </a:lnTo>
                  <a:lnTo>
                    <a:pt x="2312669" y="2312670"/>
                  </a:lnTo>
                  <a:lnTo>
                    <a:pt x="2311399" y="2311400"/>
                  </a:lnTo>
                  <a:close/>
                </a:path>
                <a:path w="2621280" h="2621279">
                  <a:moveTo>
                    <a:pt x="2307590" y="2307590"/>
                  </a:moveTo>
                  <a:lnTo>
                    <a:pt x="2272029" y="2307590"/>
                  </a:lnTo>
                  <a:lnTo>
                    <a:pt x="2274570" y="2310130"/>
                  </a:lnTo>
                  <a:lnTo>
                    <a:pt x="2310130" y="2310130"/>
                  </a:lnTo>
                  <a:lnTo>
                    <a:pt x="2307590" y="2307590"/>
                  </a:lnTo>
                  <a:close/>
                </a:path>
                <a:path w="2621280" h="2621279">
                  <a:moveTo>
                    <a:pt x="2305049" y="2305050"/>
                  </a:moveTo>
                  <a:lnTo>
                    <a:pt x="2269490" y="2305050"/>
                  </a:lnTo>
                  <a:lnTo>
                    <a:pt x="2270760" y="2306320"/>
                  </a:lnTo>
                  <a:lnTo>
                    <a:pt x="2306319" y="2306320"/>
                  </a:lnTo>
                  <a:lnTo>
                    <a:pt x="2305049" y="2305050"/>
                  </a:lnTo>
                  <a:close/>
                </a:path>
                <a:path w="2621280" h="2621279">
                  <a:moveTo>
                    <a:pt x="2301240" y="2301240"/>
                  </a:moveTo>
                  <a:lnTo>
                    <a:pt x="2265679" y="2301240"/>
                  </a:lnTo>
                  <a:lnTo>
                    <a:pt x="2268220" y="2303780"/>
                  </a:lnTo>
                  <a:lnTo>
                    <a:pt x="2303780" y="2303780"/>
                  </a:lnTo>
                  <a:lnTo>
                    <a:pt x="2301240" y="2301240"/>
                  </a:lnTo>
                  <a:close/>
                </a:path>
                <a:path w="2621280" h="2621279">
                  <a:moveTo>
                    <a:pt x="2298699" y="2298700"/>
                  </a:moveTo>
                  <a:lnTo>
                    <a:pt x="2263140" y="2298700"/>
                  </a:lnTo>
                  <a:lnTo>
                    <a:pt x="2264410" y="2299970"/>
                  </a:lnTo>
                  <a:lnTo>
                    <a:pt x="2299969" y="2299970"/>
                  </a:lnTo>
                  <a:lnTo>
                    <a:pt x="2298699" y="2298700"/>
                  </a:lnTo>
                  <a:close/>
                </a:path>
                <a:path w="2621280" h="2621279">
                  <a:moveTo>
                    <a:pt x="2294890" y="2294890"/>
                  </a:moveTo>
                  <a:lnTo>
                    <a:pt x="2259330" y="2294890"/>
                  </a:lnTo>
                  <a:lnTo>
                    <a:pt x="2261870" y="2297430"/>
                  </a:lnTo>
                  <a:lnTo>
                    <a:pt x="2297430" y="2297430"/>
                  </a:lnTo>
                  <a:lnTo>
                    <a:pt x="2294890" y="2294890"/>
                  </a:lnTo>
                  <a:close/>
                </a:path>
                <a:path w="2621280" h="2621279">
                  <a:moveTo>
                    <a:pt x="2292350" y="2292350"/>
                  </a:moveTo>
                  <a:lnTo>
                    <a:pt x="2256790" y="2292350"/>
                  </a:lnTo>
                  <a:lnTo>
                    <a:pt x="2258060" y="2293620"/>
                  </a:lnTo>
                  <a:lnTo>
                    <a:pt x="2293619" y="2293620"/>
                  </a:lnTo>
                  <a:lnTo>
                    <a:pt x="2292350" y="2292350"/>
                  </a:lnTo>
                  <a:close/>
                </a:path>
                <a:path w="2621280" h="2621279">
                  <a:moveTo>
                    <a:pt x="2288540" y="2288540"/>
                  </a:moveTo>
                  <a:lnTo>
                    <a:pt x="2252980" y="2288540"/>
                  </a:lnTo>
                  <a:lnTo>
                    <a:pt x="2255520" y="2291080"/>
                  </a:lnTo>
                  <a:lnTo>
                    <a:pt x="2291079" y="2291080"/>
                  </a:lnTo>
                  <a:lnTo>
                    <a:pt x="2288540" y="2288540"/>
                  </a:lnTo>
                  <a:close/>
                </a:path>
                <a:path w="2621280" h="2621279">
                  <a:moveTo>
                    <a:pt x="2285999" y="2286000"/>
                  </a:moveTo>
                  <a:lnTo>
                    <a:pt x="2250440" y="2286000"/>
                  </a:lnTo>
                  <a:lnTo>
                    <a:pt x="2251710" y="2287270"/>
                  </a:lnTo>
                  <a:lnTo>
                    <a:pt x="2287269" y="2287270"/>
                  </a:lnTo>
                  <a:lnTo>
                    <a:pt x="2285999" y="2286000"/>
                  </a:lnTo>
                  <a:close/>
                </a:path>
                <a:path w="2621280" h="2621279">
                  <a:moveTo>
                    <a:pt x="2282190" y="2282190"/>
                  </a:moveTo>
                  <a:lnTo>
                    <a:pt x="2246630" y="2282190"/>
                  </a:lnTo>
                  <a:lnTo>
                    <a:pt x="2249170" y="2284730"/>
                  </a:lnTo>
                  <a:lnTo>
                    <a:pt x="2284729" y="2284730"/>
                  </a:lnTo>
                  <a:lnTo>
                    <a:pt x="2282190" y="2282190"/>
                  </a:lnTo>
                  <a:close/>
                </a:path>
                <a:path w="2621280" h="2621279">
                  <a:moveTo>
                    <a:pt x="2279649" y="2279650"/>
                  </a:moveTo>
                  <a:lnTo>
                    <a:pt x="2244090" y="2279650"/>
                  </a:lnTo>
                  <a:lnTo>
                    <a:pt x="2245360" y="2280920"/>
                  </a:lnTo>
                  <a:lnTo>
                    <a:pt x="2280919" y="2280920"/>
                  </a:lnTo>
                  <a:lnTo>
                    <a:pt x="2279649" y="2279650"/>
                  </a:lnTo>
                  <a:close/>
                </a:path>
                <a:path w="2621280" h="2621279">
                  <a:moveTo>
                    <a:pt x="2275840" y="2275840"/>
                  </a:moveTo>
                  <a:lnTo>
                    <a:pt x="2240279" y="2275840"/>
                  </a:lnTo>
                  <a:lnTo>
                    <a:pt x="2242820" y="2278380"/>
                  </a:lnTo>
                  <a:lnTo>
                    <a:pt x="2278380" y="2278380"/>
                  </a:lnTo>
                  <a:lnTo>
                    <a:pt x="2275840" y="2275840"/>
                  </a:lnTo>
                  <a:close/>
                </a:path>
                <a:path w="2621280" h="2621279">
                  <a:moveTo>
                    <a:pt x="2273300" y="2273300"/>
                  </a:moveTo>
                  <a:lnTo>
                    <a:pt x="2237740" y="2273300"/>
                  </a:lnTo>
                  <a:lnTo>
                    <a:pt x="2239010" y="2274570"/>
                  </a:lnTo>
                  <a:lnTo>
                    <a:pt x="2274570" y="2274570"/>
                  </a:lnTo>
                  <a:lnTo>
                    <a:pt x="2273300" y="2273300"/>
                  </a:lnTo>
                  <a:close/>
                </a:path>
                <a:path w="2621280" h="2621279">
                  <a:moveTo>
                    <a:pt x="2269490" y="2269490"/>
                  </a:moveTo>
                  <a:lnTo>
                    <a:pt x="2233930" y="2269490"/>
                  </a:lnTo>
                  <a:lnTo>
                    <a:pt x="2236470" y="2272030"/>
                  </a:lnTo>
                  <a:lnTo>
                    <a:pt x="2272029" y="2272030"/>
                  </a:lnTo>
                  <a:lnTo>
                    <a:pt x="2269490" y="2269490"/>
                  </a:lnTo>
                  <a:close/>
                </a:path>
                <a:path w="2621280" h="2621279">
                  <a:moveTo>
                    <a:pt x="2266949" y="2266950"/>
                  </a:moveTo>
                  <a:lnTo>
                    <a:pt x="2231390" y="2266950"/>
                  </a:lnTo>
                  <a:lnTo>
                    <a:pt x="2232660" y="2268220"/>
                  </a:lnTo>
                  <a:lnTo>
                    <a:pt x="2268219" y="2268220"/>
                  </a:lnTo>
                  <a:lnTo>
                    <a:pt x="2266949" y="2266950"/>
                  </a:lnTo>
                  <a:close/>
                </a:path>
                <a:path w="2621280" h="2621279">
                  <a:moveTo>
                    <a:pt x="2260599" y="2260600"/>
                  </a:moveTo>
                  <a:lnTo>
                    <a:pt x="2225040" y="2260600"/>
                  </a:lnTo>
                  <a:lnTo>
                    <a:pt x="2230120" y="2265680"/>
                  </a:lnTo>
                  <a:lnTo>
                    <a:pt x="2265679" y="2265680"/>
                  </a:lnTo>
                  <a:lnTo>
                    <a:pt x="2260599" y="2260600"/>
                  </a:lnTo>
                  <a:close/>
                </a:path>
                <a:path w="2621280" h="2621279">
                  <a:moveTo>
                    <a:pt x="2254250" y="2254250"/>
                  </a:moveTo>
                  <a:lnTo>
                    <a:pt x="2218690" y="2254250"/>
                  </a:lnTo>
                  <a:lnTo>
                    <a:pt x="2223770" y="2259330"/>
                  </a:lnTo>
                  <a:lnTo>
                    <a:pt x="2259329" y="2259330"/>
                  </a:lnTo>
                  <a:lnTo>
                    <a:pt x="2254250" y="2254250"/>
                  </a:lnTo>
                  <a:close/>
                </a:path>
                <a:path w="2621280" h="2621279">
                  <a:moveTo>
                    <a:pt x="2247900" y="2247900"/>
                  </a:moveTo>
                  <a:lnTo>
                    <a:pt x="2212340" y="2247900"/>
                  </a:lnTo>
                  <a:lnTo>
                    <a:pt x="2217420" y="2252980"/>
                  </a:lnTo>
                  <a:lnTo>
                    <a:pt x="2252979" y="2252980"/>
                  </a:lnTo>
                  <a:lnTo>
                    <a:pt x="2247900" y="2247900"/>
                  </a:lnTo>
                  <a:close/>
                </a:path>
                <a:path w="2621280" h="2621279">
                  <a:moveTo>
                    <a:pt x="2241549" y="2241550"/>
                  </a:moveTo>
                  <a:lnTo>
                    <a:pt x="2205990" y="2241550"/>
                  </a:lnTo>
                  <a:lnTo>
                    <a:pt x="2211069" y="2246630"/>
                  </a:lnTo>
                  <a:lnTo>
                    <a:pt x="2246630" y="2246630"/>
                  </a:lnTo>
                  <a:lnTo>
                    <a:pt x="2241549" y="2241550"/>
                  </a:lnTo>
                  <a:close/>
                </a:path>
                <a:path w="2621280" h="2621279">
                  <a:moveTo>
                    <a:pt x="2235199" y="2235200"/>
                  </a:moveTo>
                  <a:lnTo>
                    <a:pt x="2199640" y="2235200"/>
                  </a:lnTo>
                  <a:lnTo>
                    <a:pt x="2204720" y="2240280"/>
                  </a:lnTo>
                  <a:lnTo>
                    <a:pt x="2240280" y="2240280"/>
                  </a:lnTo>
                  <a:lnTo>
                    <a:pt x="2235199" y="2235200"/>
                  </a:lnTo>
                  <a:close/>
                </a:path>
                <a:path w="2621280" h="2621279">
                  <a:moveTo>
                    <a:pt x="2228850" y="2228850"/>
                  </a:moveTo>
                  <a:lnTo>
                    <a:pt x="2193290" y="2228850"/>
                  </a:lnTo>
                  <a:lnTo>
                    <a:pt x="2198370" y="2233930"/>
                  </a:lnTo>
                  <a:lnTo>
                    <a:pt x="2233930" y="2233930"/>
                  </a:lnTo>
                  <a:lnTo>
                    <a:pt x="2228850" y="2228850"/>
                  </a:lnTo>
                  <a:close/>
                </a:path>
                <a:path w="2621280" h="2621279">
                  <a:moveTo>
                    <a:pt x="2222499" y="2222500"/>
                  </a:moveTo>
                  <a:lnTo>
                    <a:pt x="2186940" y="2222500"/>
                  </a:lnTo>
                  <a:lnTo>
                    <a:pt x="2192020" y="2227580"/>
                  </a:lnTo>
                  <a:lnTo>
                    <a:pt x="2227579" y="2227580"/>
                  </a:lnTo>
                  <a:lnTo>
                    <a:pt x="2222499" y="2222500"/>
                  </a:lnTo>
                  <a:close/>
                </a:path>
                <a:path w="2621280" h="2621279">
                  <a:moveTo>
                    <a:pt x="2217420" y="2217420"/>
                  </a:moveTo>
                  <a:lnTo>
                    <a:pt x="2181860" y="2217420"/>
                  </a:lnTo>
                  <a:lnTo>
                    <a:pt x="2185670" y="2221230"/>
                  </a:lnTo>
                  <a:lnTo>
                    <a:pt x="2221229" y="2221230"/>
                  </a:lnTo>
                  <a:lnTo>
                    <a:pt x="2217420" y="2217420"/>
                  </a:lnTo>
                  <a:close/>
                </a:path>
                <a:path w="2621280" h="2621279">
                  <a:moveTo>
                    <a:pt x="2211069" y="2211070"/>
                  </a:moveTo>
                  <a:lnTo>
                    <a:pt x="2175510" y="2211070"/>
                  </a:lnTo>
                  <a:lnTo>
                    <a:pt x="2180590" y="2216150"/>
                  </a:lnTo>
                  <a:lnTo>
                    <a:pt x="2216150" y="2216150"/>
                  </a:lnTo>
                  <a:lnTo>
                    <a:pt x="2211069" y="2211070"/>
                  </a:lnTo>
                  <a:close/>
                </a:path>
                <a:path w="2621280" h="2621279">
                  <a:moveTo>
                    <a:pt x="2204719" y="2204720"/>
                  </a:moveTo>
                  <a:lnTo>
                    <a:pt x="2169160" y="2204720"/>
                  </a:lnTo>
                  <a:lnTo>
                    <a:pt x="2174240" y="2209800"/>
                  </a:lnTo>
                  <a:lnTo>
                    <a:pt x="2209800" y="2209800"/>
                  </a:lnTo>
                  <a:lnTo>
                    <a:pt x="2204719" y="2204720"/>
                  </a:lnTo>
                  <a:close/>
                </a:path>
                <a:path w="2621280" h="2621279">
                  <a:moveTo>
                    <a:pt x="2198369" y="2198370"/>
                  </a:moveTo>
                  <a:lnTo>
                    <a:pt x="2162810" y="2198370"/>
                  </a:lnTo>
                  <a:lnTo>
                    <a:pt x="2167890" y="2203450"/>
                  </a:lnTo>
                  <a:lnTo>
                    <a:pt x="2203450" y="2203450"/>
                  </a:lnTo>
                  <a:lnTo>
                    <a:pt x="2198369" y="2198370"/>
                  </a:lnTo>
                  <a:close/>
                </a:path>
                <a:path w="2621280" h="2621279">
                  <a:moveTo>
                    <a:pt x="2192019" y="2192020"/>
                  </a:moveTo>
                  <a:lnTo>
                    <a:pt x="2156460" y="2192020"/>
                  </a:lnTo>
                  <a:lnTo>
                    <a:pt x="2161540" y="2197100"/>
                  </a:lnTo>
                  <a:lnTo>
                    <a:pt x="2197100" y="2197100"/>
                  </a:lnTo>
                  <a:lnTo>
                    <a:pt x="2192019" y="2192020"/>
                  </a:lnTo>
                  <a:close/>
                </a:path>
                <a:path w="2621280" h="2621279">
                  <a:moveTo>
                    <a:pt x="2185669" y="2185670"/>
                  </a:moveTo>
                  <a:lnTo>
                    <a:pt x="2150110" y="2185670"/>
                  </a:lnTo>
                  <a:lnTo>
                    <a:pt x="2155190" y="2190750"/>
                  </a:lnTo>
                  <a:lnTo>
                    <a:pt x="2190749" y="2190750"/>
                  </a:lnTo>
                  <a:lnTo>
                    <a:pt x="2185669" y="2185670"/>
                  </a:lnTo>
                  <a:close/>
                </a:path>
                <a:path w="2621280" h="2621279">
                  <a:moveTo>
                    <a:pt x="2179320" y="2179320"/>
                  </a:moveTo>
                  <a:lnTo>
                    <a:pt x="2143760" y="2179320"/>
                  </a:lnTo>
                  <a:lnTo>
                    <a:pt x="2148840" y="2184400"/>
                  </a:lnTo>
                  <a:lnTo>
                    <a:pt x="2184400" y="2184400"/>
                  </a:lnTo>
                  <a:lnTo>
                    <a:pt x="2179320" y="2179320"/>
                  </a:lnTo>
                  <a:close/>
                </a:path>
                <a:path w="2621280" h="2621279">
                  <a:moveTo>
                    <a:pt x="2172970" y="2172970"/>
                  </a:moveTo>
                  <a:lnTo>
                    <a:pt x="2137410" y="2172970"/>
                  </a:lnTo>
                  <a:lnTo>
                    <a:pt x="2142490" y="2178050"/>
                  </a:lnTo>
                  <a:lnTo>
                    <a:pt x="2178049" y="2178050"/>
                  </a:lnTo>
                  <a:lnTo>
                    <a:pt x="2172970" y="2172970"/>
                  </a:lnTo>
                  <a:close/>
                </a:path>
                <a:path w="2621280" h="2621279">
                  <a:moveTo>
                    <a:pt x="2166620" y="2166620"/>
                  </a:moveTo>
                  <a:lnTo>
                    <a:pt x="2131060" y="2166620"/>
                  </a:lnTo>
                  <a:lnTo>
                    <a:pt x="2136140" y="2171700"/>
                  </a:lnTo>
                  <a:lnTo>
                    <a:pt x="2171700" y="2171700"/>
                  </a:lnTo>
                  <a:lnTo>
                    <a:pt x="2166620" y="2166620"/>
                  </a:lnTo>
                  <a:close/>
                </a:path>
                <a:path w="2621280" h="2621279">
                  <a:moveTo>
                    <a:pt x="2160270" y="2160270"/>
                  </a:moveTo>
                  <a:lnTo>
                    <a:pt x="2124710" y="2160270"/>
                  </a:lnTo>
                  <a:lnTo>
                    <a:pt x="2129790" y="2165350"/>
                  </a:lnTo>
                  <a:lnTo>
                    <a:pt x="2165350" y="2165350"/>
                  </a:lnTo>
                  <a:lnTo>
                    <a:pt x="2160270" y="2160270"/>
                  </a:lnTo>
                  <a:close/>
                </a:path>
                <a:path w="2621280" h="2621279">
                  <a:moveTo>
                    <a:pt x="2153920" y="2153920"/>
                  </a:moveTo>
                  <a:lnTo>
                    <a:pt x="2118360" y="2153920"/>
                  </a:lnTo>
                  <a:lnTo>
                    <a:pt x="2123440" y="2159000"/>
                  </a:lnTo>
                  <a:lnTo>
                    <a:pt x="2159000" y="2159000"/>
                  </a:lnTo>
                  <a:lnTo>
                    <a:pt x="2153920" y="2153920"/>
                  </a:lnTo>
                  <a:close/>
                </a:path>
                <a:path w="2621280" h="2621279">
                  <a:moveTo>
                    <a:pt x="2147570" y="2147570"/>
                  </a:moveTo>
                  <a:lnTo>
                    <a:pt x="2112010" y="2147570"/>
                  </a:lnTo>
                  <a:lnTo>
                    <a:pt x="2117090" y="2152650"/>
                  </a:lnTo>
                  <a:lnTo>
                    <a:pt x="2152650" y="2152650"/>
                  </a:lnTo>
                  <a:lnTo>
                    <a:pt x="2147570" y="2147570"/>
                  </a:lnTo>
                  <a:close/>
                </a:path>
                <a:path w="2621280" h="2621279">
                  <a:moveTo>
                    <a:pt x="2141219" y="2141220"/>
                  </a:moveTo>
                  <a:lnTo>
                    <a:pt x="2105660" y="2141220"/>
                  </a:lnTo>
                  <a:lnTo>
                    <a:pt x="2110740" y="2146300"/>
                  </a:lnTo>
                  <a:lnTo>
                    <a:pt x="2146299" y="2146300"/>
                  </a:lnTo>
                  <a:lnTo>
                    <a:pt x="2141219" y="2141220"/>
                  </a:lnTo>
                  <a:close/>
                </a:path>
                <a:path w="2621280" h="2621279">
                  <a:moveTo>
                    <a:pt x="2134869" y="2134870"/>
                  </a:moveTo>
                  <a:lnTo>
                    <a:pt x="2099310" y="2134870"/>
                  </a:lnTo>
                  <a:lnTo>
                    <a:pt x="2104390" y="2139950"/>
                  </a:lnTo>
                  <a:lnTo>
                    <a:pt x="2139950" y="2139950"/>
                  </a:lnTo>
                  <a:lnTo>
                    <a:pt x="2134869" y="2134870"/>
                  </a:lnTo>
                  <a:close/>
                </a:path>
                <a:path w="2621280" h="2621279">
                  <a:moveTo>
                    <a:pt x="2128520" y="2128520"/>
                  </a:moveTo>
                  <a:lnTo>
                    <a:pt x="2092960" y="2128520"/>
                  </a:lnTo>
                  <a:lnTo>
                    <a:pt x="2098040" y="2133600"/>
                  </a:lnTo>
                  <a:lnTo>
                    <a:pt x="2133600" y="2133600"/>
                  </a:lnTo>
                  <a:lnTo>
                    <a:pt x="2128520" y="2128520"/>
                  </a:lnTo>
                  <a:close/>
                </a:path>
                <a:path w="2621280" h="2621279">
                  <a:moveTo>
                    <a:pt x="2122170" y="2122170"/>
                  </a:moveTo>
                  <a:lnTo>
                    <a:pt x="2086610" y="2122170"/>
                  </a:lnTo>
                  <a:lnTo>
                    <a:pt x="2091689" y="2127250"/>
                  </a:lnTo>
                  <a:lnTo>
                    <a:pt x="2127250" y="2127250"/>
                  </a:lnTo>
                  <a:lnTo>
                    <a:pt x="2122170" y="2122170"/>
                  </a:lnTo>
                  <a:close/>
                </a:path>
                <a:path w="2621280" h="2621279">
                  <a:moveTo>
                    <a:pt x="2115819" y="2115820"/>
                  </a:moveTo>
                  <a:lnTo>
                    <a:pt x="2080259" y="2115820"/>
                  </a:lnTo>
                  <a:lnTo>
                    <a:pt x="2085339" y="2120900"/>
                  </a:lnTo>
                  <a:lnTo>
                    <a:pt x="2120900" y="2120900"/>
                  </a:lnTo>
                  <a:lnTo>
                    <a:pt x="2115819" y="2115820"/>
                  </a:lnTo>
                  <a:close/>
                </a:path>
                <a:path w="2621280" h="2621279">
                  <a:moveTo>
                    <a:pt x="2109469" y="2109470"/>
                  </a:moveTo>
                  <a:lnTo>
                    <a:pt x="2073909" y="2109470"/>
                  </a:lnTo>
                  <a:lnTo>
                    <a:pt x="2078990" y="2114550"/>
                  </a:lnTo>
                  <a:lnTo>
                    <a:pt x="2114550" y="2114550"/>
                  </a:lnTo>
                  <a:lnTo>
                    <a:pt x="2109469" y="2109470"/>
                  </a:lnTo>
                  <a:close/>
                </a:path>
                <a:path w="2621280" h="2621279">
                  <a:moveTo>
                    <a:pt x="2103119" y="2103120"/>
                  </a:moveTo>
                  <a:lnTo>
                    <a:pt x="2067559" y="2103120"/>
                  </a:lnTo>
                  <a:lnTo>
                    <a:pt x="2072639" y="2108200"/>
                  </a:lnTo>
                  <a:lnTo>
                    <a:pt x="2108200" y="2108200"/>
                  </a:lnTo>
                  <a:lnTo>
                    <a:pt x="2103119" y="2103120"/>
                  </a:lnTo>
                  <a:close/>
                </a:path>
                <a:path w="2621280" h="2621279">
                  <a:moveTo>
                    <a:pt x="2096770" y="2096770"/>
                  </a:moveTo>
                  <a:lnTo>
                    <a:pt x="2061209" y="2096770"/>
                  </a:lnTo>
                  <a:lnTo>
                    <a:pt x="2066289" y="2101850"/>
                  </a:lnTo>
                  <a:lnTo>
                    <a:pt x="2101850" y="2101850"/>
                  </a:lnTo>
                  <a:lnTo>
                    <a:pt x="2096770" y="2096770"/>
                  </a:lnTo>
                  <a:close/>
                </a:path>
                <a:path w="2621280" h="2621279">
                  <a:moveTo>
                    <a:pt x="2090420" y="2090420"/>
                  </a:moveTo>
                  <a:lnTo>
                    <a:pt x="2054859" y="2090420"/>
                  </a:lnTo>
                  <a:lnTo>
                    <a:pt x="2059939" y="2095500"/>
                  </a:lnTo>
                  <a:lnTo>
                    <a:pt x="2095500" y="2095500"/>
                  </a:lnTo>
                  <a:lnTo>
                    <a:pt x="2090420" y="2090420"/>
                  </a:lnTo>
                  <a:close/>
                </a:path>
                <a:path w="2621280" h="2621279">
                  <a:moveTo>
                    <a:pt x="2084070" y="2084070"/>
                  </a:moveTo>
                  <a:lnTo>
                    <a:pt x="2048509" y="2084070"/>
                  </a:lnTo>
                  <a:lnTo>
                    <a:pt x="2053589" y="2089150"/>
                  </a:lnTo>
                  <a:lnTo>
                    <a:pt x="2089150" y="2089150"/>
                  </a:lnTo>
                  <a:lnTo>
                    <a:pt x="2084070" y="2084070"/>
                  </a:lnTo>
                  <a:close/>
                </a:path>
                <a:path w="2621280" h="2621279">
                  <a:moveTo>
                    <a:pt x="2077719" y="2077720"/>
                  </a:moveTo>
                  <a:lnTo>
                    <a:pt x="2042159" y="2077720"/>
                  </a:lnTo>
                  <a:lnTo>
                    <a:pt x="2047239" y="2082800"/>
                  </a:lnTo>
                  <a:lnTo>
                    <a:pt x="2082800" y="2082800"/>
                  </a:lnTo>
                  <a:lnTo>
                    <a:pt x="2077719" y="2077720"/>
                  </a:lnTo>
                  <a:close/>
                </a:path>
                <a:path w="2621280" h="2621279">
                  <a:moveTo>
                    <a:pt x="2071370" y="2071370"/>
                  </a:moveTo>
                  <a:lnTo>
                    <a:pt x="2035809" y="2071370"/>
                  </a:lnTo>
                  <a:lnTo>
                    <a:pt x="2040889" y="2076450"/>
                  </a:lnTo>
                  <a:lnTo>
                    <a:pt x="2076450" y="2076450"/>
                  </a:lnTo>
                  <a:lnTo>
                    <a:pt x="2071370" y="2071370"/>
                  </a:lnTo>
                  <a:close/>
                </a:path>
                <a:path w="2621280" h="2621279">
                  <a:moveTo>
                    <a:pt x="2065020" y="2065020"/>
                  </a:moveTo>
                  <a:lnTo>
                    <a:pt x="2029460" y="2065020"/>
                  </a:lnTo>
                  <a:lnTo>
                    <a:pt x="2034539" y="2070100"/>
                  </a:lnTo>
                  <a:lnTo>
                    <a:pt x="2070100" y="2070100"/>
                  </a:lnTo>
                  <a:lnTo>
                    <a:pt x="2065020" y="2065020"/>
                  </a:lnTo>
                  <a:close/>
                </a:path>
                <a:path w="2621280" h="2621279">
                  <a:moveTo>
                    <a:pt x="2058670" y="2058670"/>
                  </a:moveTo>
                  <a:lnTo>
                    <a:pt x="2023110" y="2058670"/>
                  </a:lnTo>
                  <a:lnTo>
                    <a:pt x="2028189" y="2063750"/>
                  </a:lnTo>
                  <a:lnTo>
                    <a:pt x="2063750" y="2063750"/>
                  </a:lnTo>
                  <a:lnTo>
                    <a:pt x="2058670" y="2058670"/>
                  </a:lnTo>
                  <a:close/>
                </a:path>
                <a:path w="2621280" h="2621279">
                  <a:moveTo>
                    <a:pt x="2052320" y="2052320"/>
                  </a:moveTo>
                  <a:lnTo>
                    <a:pt x="2016760" y="2052320"/>
                  </a:lnTo>
                  <a:lnTo>
                    <a:pt x="2021839" y="2057400"/>
                  </a:lnTo>
                  <a:lnTo>
                    <a:pt x="2057400" y="2057400"/>
                  </a:lnTo>
                  <a:lnTo>
                    <a:pt x="2052320" y="2052320"/>
                  </a:lnTo>
                  <a:close/>
                </a:path>
                <a:path w="2621280" h="2621279">
                  <a:moveTo>
                    <a:pt x="2045970" y="2045970"/>
                  </a:moveTo>
                  <a:lnTo>
                    <a:pt x="2010410" y="2045970"/>
                  </a:lnTo>
                  <a:lnTo>
                    <a:pt x="2015489" y="2051050"/>
                  </a:lnTo>
                  <a:lnTo>
                    <a:pt x="2051050" y="2051050"/>
                  </a:lnTo>
                  <a:lnTo>
                    <a:pt x="2045970" y="2045970"/>
                  </a:lnTo>
                  <a:close/>
                </a:path>
                <a:path w="2621280" h="2621279">
                  <a:moveTo>
                    <a:pt x="2039620" y="2039620"/>
                  </a:moveTo>
                  <a:lnTo>
                    <a:pt x="2004060" y="2039620"/>
                  </a:lnTo>
                  <a:lnTo>
                    <a:pt x="2009139" y="2044700"/>
                  </a:lnTo>
                  <a:lnTo>
                    <a:pt x="2044700" y="2044700"/>
                  </a:lnTo>
                  <a:lnTo>
                    <a:pt x="2039620" y="2039620"/>
                  </a:lnTo>
                  <a:close/>
                </a:path>
                <a:path w="2621280" h="2621279">
                  <a:moveTo>
                    <a:pt x="2033270" y="2033270"/>
                  </a:moveTo>
                  <a:lnTo>
                    <a:pt x="1997710" y="2033270"/>
                  </a:lnTo>
                  <a:lnTo>
                    <a:pt x="2002789" y="2038350"/>
                  </a:lnTo>
                  <a:lnTo>
                    <a:pt x="2038350" y="2038350"/>
                  </a:lnTo>
                  <a:lnTo>
                    <a:pt x="2033270" y="2033270"/>
                  </a:lnTo>
                  <a:close/>
                </a:path>
                <a:path w="2621280" h="2621279">
                  <a:moveTo>
                    <a:pt x="2026920" y="2026920"/>
                  </a:moveTo>
                  <a:lnTo>
                    <a:pt x="1991360" y="2026920"/>
                  </a:lnTo>
                  <a:lnTo>
                    <a:pt x="1996439" y="2032000"/>
                  </a:lnTo>
                  <a:lnTo>
                    <a:pt x="2032000" y="2032000"/>
                  </a:lnTo>
                  <a:lnTo>
                    <a:pt x="2026920" y="2026920"/>
                  </a:lnTo>
                  <a:close/>
                </a:path>
                <a:path w="2621280" h="2621279">
                  <a:moveTo>
                    <a:pt x="2020570" y="2020570"/>
                  </a:moveTo>
                  <a:lnTo>
                    <a:pt x="1985010" y="2020570"/>
                  </a:lnTo>
                  <a:lnTo>
                    <a:pt x="1990089" y="2025650"/>
                  </a:lnTo>
                  <a:lnTo>
                    <a:pt x="2025649" y="2025650"/>
                  </a:lnTo>
                  <a:lnTo>
                    <a:pt x="2020570" y="2020570"/>
                  </a:lnTo>
                  <a:close/>
                </a:path>
                <a:path w="2621280" h="2621279">
                  <a:moveTo>
                    <a:pt x="1812290" y="1812290"/>
                  </a:moveTo>
                  <a:lnTo>
                    <a:pt x="1776729" y="1812290"/>
                  </a:lnTo>
                  <a:lnTo>
                    <a:pt x="1983739" y="2019300"/>
                  </a:lnTo>
                  <a:lnTo>
                    <a:pt x="2019300" y="2019300"/>
                  </a:lnTo>
                  <a:lnTo>
                    <a:pt x="1812290" y="1812290"/>
                  </a:lnTo>
                  <a:close/>
                </a:path>
              </a:pathLst>
            </a:custGeom>
            <a:solidFill>
              <a:srgbClr val="F2F2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0" y="4198620"/>
              <a:ext cx="2654300" cy="2654300"/>
            </a:xfrm>
            <a:custGeom>
              <a:avLst/>
              <a:gdLst/>
              <a:ahLst/>
              <a:cxnLst/>
              <a:rect l="l" t="t" r="r" b="b"/>
              <a:pathLst>
                <a:path w="2654300" h="2654300">
                  <a:moveTo>
                    <a:pt x="0" y="0"/>
                  </a:moveTo>
                  <a:lnTo>
                    <a:pt x="0" y="1269"/>
                  </a:lnTo>
                  <a:lnTo>
                    <a:pt x="1269" y="1269"/>
                  </a:lnTo>
                  <a:lnTo>
                    <a:pt x="0" y="0"/>
                  </a:lnTo>
                  <a:close/>
                </a:path>
                <a:path w="2654300" h="2654300">
                  <a:moveTo>
                    <a:pt x="1270" y="1270"/>
                  </a:moveTo>
                  <a:lnTo>
                    <a:pt x="0" y="1270"/>
                  </a:lnTo>
                  <a:lnTo>
                    <a:pt x="0" y="7619"/>
                  </a:lnTo>
                  <a:lnTo>
                    <a:pt x="7619" y="7619"/>
                  </a:lnTo>
                  <a:lnTo>
                    <a:pt x="1270" y="1270"/>
                  </a:lnTo>
                  <a:close/>
                </a:path>
                <a:path w="2654300" h="2654300">
                  <a:moveTo>
                    <a:pt x="7620" y="7620"/>
                  </a:moveTo>
                  <a:lnTo>
                    <a:pt x="0" y="7620"/>
                  </a:lnTo>
                  <a:lnTo>
                    <a:pt x="0" y="13969"/>
                  </a:lnTo>
                  <a:lnTo>
                    <a:pt x="13969" y="13969"/>
                  </a:lnTo>
                  <a:lnTo>
                    <a:pt x="7620" y="7620"/>
                  </a:lnTo>
                  <a:close/>
                </a:path>
                <a:path w="2654300" h="2654300">
                  <a:moveTo>
                    <a:pt x="13970" y="13970"/>
                  </a:moveTo>
                  <a:lnTo>
                    <a:pt x="0" y="13970"/>
                  </a:lnTo>
                  <a:lnTo>
                    <a:pt x="0" y="20319"/>
                  </a:lnTo>
                  <a:lnTo>
                    <a:pt x="20319" y="20319"/>
                  </a:lnTo>
                  <a:lnTo>
                    <a:pt x="13970" y="13970"/>
                  </a:lnTo>
                  <a:close/>
                </a:path>
                <a:path w="2654300" h="2654300">
                  <a:moveTo>
                    <a:pt x="20320" y="20320"/>
                  </a:moveTo>
                  <a:lnTo>
                    <a:pt x="0" y="20320"/>
                  </a:lnTo>
                  <a:lnTo>
                    <a:pt x="0" y="26669"/>
                  </a:lnTo>
                  <a:lnTo>
                    <a:pt x="26669" y="26669"/>
                  </a:lnTo>
                  <a:lnTo>
                    <a:pt x="20320" y="20320"/>
                  </a:lnTo>
                  <a:close/>
                </a:path>
                <a:path w="2654300" h="2654300">
                  <a:moveTo>
                    <a:pt x="26670" y="26670"/>
                  </a:moveTo>
                  <a:lnTo>
                    <a:pt x="0" y="26670"/>
                  </a:lnTo>
                  <a:lnTo>
                    <a:pt x="0" y="33019"/>
                  </a:lnTo>
                  <a:lnTo>
                    <a:pt x="6349" y="39369"/>
                  </a:lnTo>
                  <a:lnTo>
                    <a:pt x="39369" y="39369"/>
                  </a:lnTo>
                  <a:lnTo>
                    <a:pt x="26670" y="26670"/>
                  </a:lnTo>
                  <a:close/>
                </a:path>
                <a:path w="2654300" h="2654300">
                  <a:moveTo>
                    <a:pt x="39370" y="39370"/>
                  </a:moveTo>
                  <a:lnTo>
                    <a:pt x="6350" y="39370"/>
                  </a:lnTo>
                  <a:lnTo>
                    <a:pt x="12700" y="45719"/>
                  </a:lnTo>
                  <a:lnTo>
                    <a:pt x="45719" y="45719"/>
                  </a:lnTo>
                  <a:lnTo>
                    <a:pt x="39370" y="39370"/>
                  </a:lnTo>
                  <a:close/>
                </a:path>
                <a:path w="2654300" h="2654300">
                  <a:moveTo>
                    <a:pt x="45720" y="45720"/>
                  </a:moveTo>
                  <a:lnTo>
                    <a:pt x="12700" y="45720"/>
                  </a:lnTo>
                  <a:lnTo>
                    <a:pt x="19049" y="52069"/>
                  </a:lnTo>
                  <a:lnTo>
                    <a:pt x="52069" y="52069"/>
                  </a:lnTo>
                  <a:lnTo>
                    <a:pt x="45720" y="45720"/>
                  </a:lnTo>
                  <a:close/>
                </a:path>
                <a:path w="2654300" h="2654300">
                  <a:moveTo>
                    <a:pt x="52070" y="52070"/>
                  </a:moveTo>
                  <a:lnTo>
                    <a:pt x="19050" y="52070"/>
                  </a:lnTo>
                  <a:lnTo>
                    <a:pt x="25400" y="58419"/>
                  </a:lnTo>
                  <a:lnTo>
                    <a:pt x="58419" y="58419"/>
                  </a:lnTo>
                  <a:lnTo>
                    <a:pt x="52070" y="52070"/>
                  </a:lnTo>
                  <a:close/>
                </a:path>
                <a:path w="2654300" h="2654300">
                  <a:moveTo>
                    <a:pt x="58420" y="58420"/>
                  </a:moveTo>
                  <a:lnTo>
                    <a:pt x="25400" y="58420"/>
                  </a:lnTo>
                  <a:lnTo>
                    <a:pt x="31749" y="64769"/>
                  </a:lnTo>
                  <a:lnTo>
                    <a:pt x="64769" y="64769"/>
                  </a:lnTo>
                  <a:lnTo>
                    <a:pt x="58420" y="58420"/>
                  </a:lnTo>
                  <a:close/>
                </a:path>
                <a:path w="2654300" h="2654300">
                  <a:moveTo>
                    <a:pt x="64770" y="64770"/>
                  </a:moveTo>
                  <a:lnTo>
                    <a:pt x="31750" y="64770"/>
                  </a:lnTo>
                  <a:lnTo>
                    <a:pt x="38099" y="71119"/>
                  </a:lnTo>
                  <a:lnTo>
                    <a:pt x="71119" y="71119"/>
                  </a:lnTo>
                  <a:lnTo>
                    <a:pt x="64770" y="64770"/>
                  </a:lnTo>
                  <a:close/>
                </a:path>
                <a:path w="2654300" h="2654300">
                  <a:moveTo>
                    <a:pt x="71120" y="71120"/>
                  </a:moveTo>
                  <a:lnTo>
                    <a:pt x="38100" y="71120"/>
                  </a:lnTo>
                  <a:lnTo>
                    <a:pt x="44450" y="77469"/>
                  </a:lnTo>
                  <a:lnTo>
                    <a:pt x="77469" y="77469"/>
                  </a:lnTo>
                  <a:lnTo>
                    <a:pt x="71120" y="71120"/>
                  </a:lnTo>
                  <a:close/>
                </a:path>
                <a:path w="2654300" h="2654300">
                  <a:moveTo>
                    <a:pt x="77470" y="77470"/>
                  </a:moveTo>
                  <a:lnTo>
                    <a:pt x="44450" y="77470"/>
                  </a:lnTo>
                  <a:lnTo>
                    <a:pt x="50799" y="83819"/>
                  </a:lnTo>
                  <a:lnTo>
                    <a:pt x="83819" y="83819"/>
                  </a:lnTo>
                  <a:lnTo>
                    <a:pt x="77470" y="77470"/>
                  </a:lnTo>
                  <a:close/>
                </a:path>
                <a:path w="2654300" h="2654300">
                  <a:moveTo>
                    <a:pt x="83820" y="83820"/>
                  </a:moveTo>
                  <a:lnTo>
                    <a:pt x="50800" y="83820"/>
                  </a:lnTo>
                  <a:lnTo>
                    <a:pt x="57150" y="90169"/>
                  </a:lnTo>
                  <a:lnTo>
                    <a:pt x="90169" y="90169"/>
                  </a:lnTo>
                  <a:lnTo>
                    <a:pt x="83820" y="83820"/>
                  </a:lnTo>
                  <a:close/>
                </a:path>
                <a:path w="2654300" h="2654300">
                  <a:moveTo>
                    <a:pt x="90170" y="90170"/>
                  </a:moveTo>
                  <a:lnTo>
                    <a:pt x="57150" y="90170"/>
                  </a:lnTo>
                  <a:lnTo>
                    <a:pt x="63500" y="96519"/>
                  </a:lnTo>
                  <a:lnTo>
                    <a:pt x="96519" y="96519"/>
                  </a:lnTo>
                  <a:lnTo>
                    <a:pt x="90170" y="90170"/>
                  </a:lnTo>
                  <a:close/>
                </a:path>
                <a:path w="2654300" h="2654300">
                  <a:moveTo>
                    <a:pt x="96520" y="96520"/>
                  </a:moveTo>
                  <a:lnTo>
                    <a:pt x="63500" y="96520"/>
                  </a:lnTo>
                  <a:lnTo>
                    <a:pt x="69849" y="102869"/>
                  </a:lnTo>
                  <a:lnTo>
                    <a:pt x="102869" y="102869"/>
                  </a:lnTo>
                  <a:lnTo>
                    <a:pt x="96520" y="96520"/>
                  </a:lnTo>
                  <a:close/>
                </a:path>
                <a:path w="2654300" h="2654300">
                  <a:moveTo>
                    <a:pt x="102869" y="102869"/>
                  </a:moveTo>
                  <a:lnTo>
                    <a:pt x="69850" y="102869"/>
                  </a:lnTo>
                  <a:lnTo>
                    <a:pt x="76200" y="109219"/>
                  </a:lnTo>
                  <a:lnTo>
                    <a:pt x="109219" y="109219"/>
                  </a:lnTo>
                  <a:lnTo>
                    <a:pt x="102869" y="102869"/>
                  </a:lnTo>
                  <a:close/>
                </a:path>
                <a:path w="2654300" h="2654300">
                  <a:moveTo>
                    <a:pt x="109220" y="109220"/>
                  </a:moveTo>
                  <a:lnTo>
                    <a:pt x="76200" y="109220"/>
                  </a:lnTo>
                  <a:lnTo>
                    <a:pt x="82550" y="115569"/>
                  </a:lnTo>
                  <a:lnTo>
                    <a:pt x="115569" y="115569"/>
                  </a:lnTo>
                  <a:lnTo>
                    <a:pt x="109220" y="109220"/>
                  </a:lnTo>
                  <a:close/>
                </a:path>
                <a:path w="2654300" h="2654300">
                  <a:moveTo>
                    <a:pt x="115570" y="115570"/>
                  </a:moveTo>
                  <a:lnTo>
                    <a:pt x="82550" y="115570"/>
                  </a:lnTo>
                  <a:lnTo>
                    <a:pt x="88900" y="121919"/>
                  </a:lnTo>
                  <a:lnTo>
                    <a:pt x="121919" y="121919"/>
                  </a:lnTo>
                  <a:lnTo>
                    <a:pt x="115570" y="115570"/>
                  </a:lnTo>
                  <a:close/>
                </a:path>
                <a:path w="2654300" h="2654300">
                  <a:moveTo>
                    <a:pt x="121920" y="121920"/>
                  </a:moveTo>
                  <a:lnTo>
                    <a:pt x="88900" y="121920"/>
                  </a:lnTo>
                  <a:lnTo>
                    <a:pt x="95250" y="128269"/>
                  </a:lnTo>
                  <a:lnTo>
                    <a:pt x="128269" y="128269"/>
                  </a:lnTo>
                  <a:lnTo>
                    <a:pt x="121920" y="121920"/>
                  </a:lnTo>
                  <a:close/>
                </a:path>
                <a:path w="2654300" h="2654300">
                  <a:moveTo>
                    <a:pt x="128270" y="128270"/>
                  </a:moveTo>
                  <a:lnTo>
                    <a:pt x="95250" y="128270"/>
                  </a:lnTo>
                  <a:lnTo>
                    <a:pt x="101599" y="134619"/>
                  </a:lnTo>
                  <a:lnTo>
                    <a:pt x="134619" y="134619"/>
                  </a:lnTo>
                  <a:lnTo>
                    <a:pt x="128270" y="128270"/>
                  </a:lnTo>
                  <a:close/>
                </a:path>
                <a:path w="2654300" h="2654300">
                  <a:moveTo>
                    <a:pt x="134620" y="134620"/>
                  </a:moveTo>
                  <a:lnTo>
                    <a:pt x="101600" y="134620"/>
                  </a:lnTo>
                  <a:lnTo>
                    <a:pt x="107950" y="140969"/>
                  </a:lnTo>
                  <a:lnTo>
                    <a:pt x="140969" y="140969"/>
                  </a:lnTo>
                  <a:lnTo>
                    <a:pt x="134620" y="134620"/>
                  </a:lnTo>
                  <a:close/>
                </a:path>
                <a:path w="2654300" h="2654300">
                  <a:moveTo>
                    <a:pt x="140970" y="140970"/>
                  </a:moveTo>
                  <a:lnTo>
                    <a:pt x="107950" y="140970"/>
                  </a:lnTo>
                  <a:lnTo>
                    <a:pt x="114300" y="147319"/>
                  </a:lnTo>
                  <a:lnTo>
                    <a:pt x="147319" y="147319"/>
                  </a:lnTo>
                  <a:lnTo>
                    <a:pt x="140970" y="140970"/>
                  </a:lnTo>
                  <a:close/>
                </a:path>
                <a:path w="2654300" h="2654300">
                  <a:moveTo>
                    <a:pt x="147320" y="147320"/>
                  </a:moveTo>
                  <a:lnTo>
                    <a:pt x="114300" y="147320"/>
                  </a:lnTo>
                  <a:lnTo>
                    <a:pt x="133349" y="166369"/>
                  </a:lnTo>
                  <a:lnTo>
                    <a:pt x="166369" y="166369"/>
                  </a:lnTo>
                  <a:lnTo>
                    <a:pt x="147320" y="147320"/>
                  </a:lnTo>
                  <a:close/>
                </a:path>
                <a:path w="2654300" h="2654300">
                  <a:moveTo>
                    <a:pt x="166370" y="166370"/>
                  </a:moveTo>
                  <a:lnTo>
                    <a:pt x="133350" y="166370"/>
                  </a:lnTo>
                  <a:lnTo>
                    <a:pt x="139700" y="172719"/>
                  </a:lnTo>
                  <a:lnTo>
                    <a:pt x="172719" y="172719"/>
                  </a:lnTo>
                  <a:lnTo>
                    <a:pt x="166370" y="166370"/>
                  </a:lnTo>
                  <a:close/>
                </a:path>
                <a:path w="2654300" h="2654300">
                  <a:moveTo>
                    <a:pt x="172720" y="172720"/>
                  </a:moveTo>
                  <a:lnTo>
                    <a:pt x="139700" y="172720"/>
                  </a:lnTo>
                  <a:lnTo>
                    <a:pt x="146050" y="179069"/>
                  </a:lnTo>
                  <a:lnTo>
                    <a:pt x="179069" y="179069"/>
                  </a:lnTo>
                  <a:lnTo>
                    <a:pt x="172720" y="172720"/>
                  </a:lnTo>
                  <a:close/>
                </a:path>
                <a:path w="2654300" h="2654300">
                  <a:moveTo>
                    <a:pt x="179070" y="179070"/>
                  </a:moveTo>
                  <a:lnTo>
                    <a:pt x="146050" y="179070"/>
                  </a:lnTo>
                  <a:lnTo>
                    <a:pt x="152400" y="185419"/>
                  </a:lnTo>
                  <a:lnTo>
                    <a:pt x="185420" y="185419"/>
                  </a:lnTo>
                  <a:lnTo>
                    <a:pt x="179070" y="179070"/>
                  </a:lnTo>
                  <a:close/>
                </a:path>
                <a:path w="2654300" h="2654300">
                  <a:moveTo>
                    <a:pt x="185420" y="185420"/>
                  </a:moveTo>
                  <a:lnTo>
                    <a:pt x="152400" y="185420"/>
                  </a:lnTo>
                  <a:lnTo>
                    <a:pt x="158750" y="191769"/>
                  </a:lnTo>
                  <a:lnTo>
                    <a:pt x="191769" y="191769"/>
                  </a:lnTo>
                  <a:lnTo>
                    <a:pt x="185420" y="185420"/>
                  </a:lnTo>
                  <a:close/>
                </a:path>
                <a:path w="2654300" h="2654300">
                  <a:moveTo>
                    <a:pt x="191770" y="191770"/>
                  </a:moveTo>
                  <a:lnTo>
                    <a:pt x="158750" y="191770"/>
                  </a:lnTo>
                  <a:lnTo>
                    <a:pt x="165100" y="198119"/>
                  </a:lnTo>
                  <a:lnTo>
                    <a:pt x="198119" y="198119"/>
                  </a:lnTo>
                  <a:lnTo>
                    <a:pt x="191770" y="191770"/>
                  </a:lnTo>
                  <a:close/>
                </a:path>
                <a:path w="2654300" h="2654300">
                  <a:moveTo>
                    <a:pt x="198120" y="198120"/>
                  </a:moveTo>
                  <a:lnTo>
                    <a:pt x="165100" y="198120"/>
                  </a:lnTo>
                  <a:lnTo>
                    <a:pt x="171449" y="204469"/>
                  </a:lnTo>
                  <a:lnTo>
                    <a:pt x="204469" y="204469"/>
                  </a:lnTo>
                  <a:lnTo>
                    <a:pt x="198120" y="198120"/>
                  </a:lnTo>
                  <a:close/>
                </a:path>
                <a:path w="2654300" h="2654300">
                  <a:moveTo>
                    <a:pt x="204470" y="204470"/>
                  </a:moveTo>
                  <a:lnTo>
                    <a:pt x="171450" y="204470"/>
                  </a:lnTo>
                  <a:lnTo>
                    <a:pt x="177800" y="210819"/>
                  </a:lnTo>
                  <a:lnTo>
                    <a:pt x="210819" y="210819"/>
                  </a:lnTo>
                  <a:lnTo>
                    <a:pt x="204470" y="204470"/>
                  </a:lnTo>
                  <a:close/>
                </a:path>
                <a:path w="2654300" h="2654300">
                  <a:moveTo>
                    <a:pt x="210820" y="210819"/>
                  </a:moveTo>
                  <a:lnTo>
                    <a:pt x="177800" y="210819"/>
                  </a:lnTo>
                  <a:lnTo>
                    <a:pt x="184150" y="217169"/>
                  </a:lnTo>
                  <a:lnTo>
                    <a:pt x="217170" y="217169"/>
                  </a:lnTo>
                  <a:lnTo>
                    <a:pt x="210820" y="210819"/>
                  </a:lnTo>
                  <a:close/>
                </a:path>
                <a:path w="2654300" h="2654300">
                  <a:moveTo>
                    <a:pt x="217170" y="217170"/>
                  </a:moveTo>
                  <a:lnTo>
                    <a:pt x="184150" y="217170"/>
                  </a:lnTo>
                  <a:lnTo>
                    <a:pt x="190499" y="223519"/>
                  </a:lnTo>
                  <a:lnTo>
                    <a:pt x="223519" y="223519"/>
                  </a:lnTo>
                  <a:lnTo>
                    <a:pt x="217170" y="217170"/>
                  </a:lnTo>
                  <a:close/>
                </a:path>
                <a:path w="2654300" h="2654300">
                  <a:moveTo>
                    <a:pt x="223520" y="223520"/>
                  </a:moveTo>
                  <a:lnTo>
                    <a:pt x="190500" y="223520"/>
                  </a:lnTo>
                  <a:lnTo>
                    <a:pt x="196850" y="229869"/>
                  </a:lnTo>
                  <a:lnTo>
                    <a:pt x="229869" y="229869"/>
                  </a:lnTo>
                  <a:lnTo>
                    <a:pt x="223520" y="223520"/>
                  </a:lnTo>
                  <a:close/>
                </a:path>
                <a:path w="2654300" h="2654300">
                  <a:moveTo>
                    <a:pt x="229870" y="229870"/>
                  </a:moveTo>
                  <a:lnTo>
                    <a:pt x="196850" y="229870"/>
                  </a:lnTo>
                  <a:lnTo>
                    <a:pt x="203200" y="236219"/>
                  </a:lnTo>
                  <a:lnTo>
                    <a:pt x="236219" y="236219"/>
                  </a:lnTo>
                  <a:lnTo>
                    <a:pt x="229870" y="229870"/>
                  </a:lnTo>
                  <a:close/>
                </a:path>
                <a:path w="2654300" h="2654300">
                  <a:moveTo>
                    <a:pt x="236220" y="236220"/>
                  </a:moveTo>
                  <a:lnTo>
                    <a:pt x="203200" y="236220"/>
                  </a:lnTo>
                  <a:lnTo>
                    <a:pt x="209549" y="242569"/>
                  </a:lnTo>
                  <a:lnTo>
                    <a:pt x="242569" y="242569"/>
                  </a:lnTo>
                  <a:lnTo>
                    <a:pt x="236220" y="236220"/>
                  </a:lnTo>
                  <a:close/>
                </a:path>
                <a:path w="2654300" h="2654300">
                  <a:moveTo>
                    <a:pt x="242570" y="242569"/>
                  </a:moveTo>
                  <a:lnTo>
                    <a:pt x="209550" y="242569"/>
                  </a:lnTo>
                  <a:lnTo>
                    <a:pt x="215899" y="248919"/>
                  </a:lnTo>
                  <a:lnTo>
                    <a:pt x="248919" y="248919"/>
                  </a:lnTo>
                  <a:lnTo>
                    <a:pt x="242570" y="242569"/>
                  </a:lnTo>
                  <a:close/>
                </a:path>
                <a:path w="2654300" h="2654300">
                  <a:moveTo>
                    <a:pt x="248920" y="248920"/>
                  </a:moveTo>
                  <a:lnTo>
                    <a:pt x="215900" y="248920"/>
                  </a:lnTo>
                  <a:lnTo>
                    <a:pt x="222250" y="255269"/>
                  </a:lnTo>
                  <a:lnTo>
                    <a:pt x="255269" y="255269"/>
                  </a:lnTo>
                  <a:lnTo>
                    <a:pt x="248920" y="248920"/>
                  </a:lnTo>
                  <a:close/>
                </a:path>
                <a:path w="2654300" h="2654300">
                  <a:moveTo>
                    <a:pt x="255270" y="255270"/>
                  </a:moveTo>
                  <a:lnTo>
                    <a:pt x="222250" y="255270"/>
                  </a:lnTo>
                  <a:lnTo>
                    <a:pt x="228599" y="261619"/>
                  </a:lnTo>
                  <a:lnTo>
                    <a:pt x="261619" y="261619"/>
                  </a:lnTo>
                  <a:lnTo>
                    <a:pt x="255270" y="255270"/>
                  </a:lnTo>
                  <a:close/>
                </a:path>
                <a:path w="2654300" h="2654300">
                  <a:moveTo>
                    <a:pt x="261620" y="261620"/>
                  </a:moveTo>
                  <a:lnTo>
                    <a:pt x="228600" y="261620"/>
                  </a:lnTo>
                  <a:lnTo>
                    <a:pt x="234950" y="267969"/>
                  </a:lnTo>
                  <a:lnTo>
                    <a:pt x="267969" y="267969"/>
                  </a:lnTo>
                  <a:lnTo>
                    <a:pt x="261620" y="261620"/>
                  </a:lnTo>
                  <a:close/>
                </a:path>
                <a:path w="2654300" h="2654300">
                  <a:moveTo>
                    <a:pt x="267970" y="267970"/>
                  </a:moveTo>
                  <a:lnTo>
                    <a:pt x="234950" y="267970"/>
                  </a:lnTo>
                  <a:lnTo>
                    <a:pt x="241299" y="274319"/>
                  </a:lnTo>
                  <a:lnTo>
                    <a:pt x="274319" y="274319"/>
                  </a:lnTo>
                  <a:lnTo>
                    <a:pt x="267970" y="267970"/>
                  </a:lnTo>
                  <a:close/>
                </a:path>
                <a:path w="2654300" h="2654300">
                  <a:moveTo>
                    <a:pt x="274320" y="274319"/>
                  </a:moveTo>
                  <a:lnTo>
                    <a:pt x="241300" y="274319"/>
                  </a:lnTo>
                  <a:lnTo>
                    <a:pt x="247649" y="280669"/>
                  </a:lnTo>
                  <a:lnTo>
                    <a:pt x="280669" y="280669"/>
                  </a:lnTo>
                  <a:lnTo>
                    <a:pt x="274320" y="274319"/>
                  </a:lnTo>
                  <a:close/>
                </a:path>
                <a:path w="2654300" h="2654300">
                  <a:moveTo>
                    <a:pt x="280670" y="280670"/>
                  </a:moveTo>
                  <a:lnTo>
                    <a:pt x="247650" y="280670"/>
                  </a:lnTo>
                  <a:lnTo>
                    <a:pt x="254000" y="287019"/>
                  </a:lnTo>
                  <a:lnTo>
                    <a:pt x="287019" y="287019"/>
                  </a:lnTo>
                  <a:lnTo>
                    <a:pt x="280670" y="280670"/>
                  </a:lnTo>
                  <a:close/>
                </a:path>
                <a:path w="2654300" h="2654300">
                  <a:moveTo>
                    <a:pt x="287020" y="287020"/>
                  </a:moveTo>
                  <a:lnTo>
                    <a:pt x="254000" y="287020"/>
                  </a:lnTo>
                  <a:lnTo>
                    <a:pt x="260350" y="293369"/>
                  </a:lnTo>
                  <a:lnTo>
                    <a:pt x="293369" y="293369"/>
                  </a:lnTo>
                  <a:lnTo>
                    <a:pt x="287020" y="287020"/>
                  </a:lnTo>
                  <a:close/>
                </a:path>
                <a:path w="2654300" h="2654300">
                  <a:moveTo>
                    <a:pt x="293370" y="293370"/>
                  </a:moveTo>
                  <a:lnTo>
                    <a:pt x="260350" y="293370"/>
                  </a:lnTo>
                  <a:lnTo>
                    <a:pt x="266700" y="299719"/>
                  </a:lnTo>
                  <a:lnTo>
                    <a:pt x="299719" y="299719"/>
                  </a:lnTo>
                  <a:lnTo>
                    <a:pt x="293370" y="293370"/>
                  </a:lnTo>
                  <a:close/>
                </a:path>
                <a:path w="2654300" h="2654300">
                  <a:moveTo>
                    <a:pt x="299720" y="299720"/>
                  </a:moveTo>
                  <a:lnTo>
                    <a:pt x="266700" y="299720"/>
                  </a:lnTo>
                  <a:lnTo>
                    <a:pt x="273050" y="306069"/>
                  </a:lnTo>
                  <a:lnTo>
                    <a:pt x="306069" y="306069"/>
                  </a:lnTo>
                  <a:lnTo>
                    <a:pt x="299720" y="299720"/>
                  </a:lnTo>
                  <a:close/>
                </a:path>
                <a:path w="2654300" h="2654300">
                  <a:moveTo>
                    <a:pt x="306070" y="306070"/>
                  </a:moveTo>
                  <a:lnTo>
                    <a:pt x="273050" y="306070"/>
                  </a:lnTo>
                  <a:lnTo>
                    <a:pt x="279400" y="312419"/>
                  </a:lnTo>
                  <a:lnTo>
                    <a:pt x="312419" y="312419"/>
                  </a:lnTo>
                  <a:lnTo>
                    <a:pt x="306070" y="306070"/>
                  </a:lnTo>
                  <a:close/>
                </a:path>
                <a:path w="2654300" h="2654300">
                  <a:moveTo>
                    <a:pt x="312420" y="312420"/>
                  </a:moveTo>
                  <a:lnTo>
                    <a:pt x="279400" y="312420"/>
                  </a:lnTo>
                  <a:lnTo>
                    <a:pt x="292100" y="325119"/>
                  </a:lnTo>
                  <a:lnTo>
                    <a:pt x="325120" y="325119"/>
                  </a:lnTo>
                  <a:lnTo>
                    <a:pt x="312420" y="312420"/>
                  </a:lnTo>
                  <a:close/>
                </a:path>
                <a:path w="2654300" h="2654300">
                  <a:moveTo>
                    <a:pt x="325120" y="325120"/>
                  </a:moveTo>
                  <a:lnTo>
                    <a:pt x="292100" y="325120"/>
                  </a:lnTo>
                  <a:lnTo>
                    <a:pt x="304800" y="337819"/>
                  </a:lnTo>
                  <a:lnTo>
                    <a:pt x="337819" y="337819"/>
                  </a:lnTo>
                  <a:lnTo>
                    <a:pt x="325120" y="325120"/>
                  </a:lnTo>
                  <a:close/>
                </a:path>
                <a:path w="2654300" h="2654300">
                  <a:moveTo>
                    <a:pt x="337820" y="337820"/>
                  </a:moveTo>
                  <a:lnTo>
                    <a:pt x="304800" y="337820"/>
                  </a:lnTo>
                  <a:lnTo>
                    <a:pt x="311149" y="344169"/>
                  </a:lnTo>
                  <a:lnTo>
                    <a:pt x="344169" y="344169"/>
                  </a:lnTo>
                  <a:lnTo>
                    <a:pt x="337820" y="337820"/>
                  </a:lnTo>
                  <a:close/>
                </a:path>
                <a:path w="2654300" h="2654300">
                  <a:moveTo>
                    <a:pt x="344170" y="344170"/>
                  </a:moveTo>
                  <a:lnTo>
                    <a:pt x="311150" y="344170"/>
                  </a:lnTo>
                  <a:lnTo>
                    <a:pt x="317499" y="350519"/>
                  </a:lnTo>
                  <a:lnTo>
                    <a:pt x="350519" y="350519"/>
                  </a:lnTo>
                  <a:lnTo>
                    <a:pt x="344170" y="344170"/>
                  </a:lnTo>
                  <a:close/>
                </a:path>
                <a:path w="2654300" h="2654300">
                  <a:moveTo>
                    <a:pt x="350520" y="350519"/>
                  </a:moveTo>
                  <a:lnTo>
                    <a:pt x="317500" y="350519"/>
                  </a:lnTo>
                  <a:lnTo>
                    <a:pt x="323850" y="356869"/>
                  </a:lnTo>
                  <a:lnTo>
                    <a:pt x="356869" y="356869"/>
                  </a:lnTo>
                  <a:lnTo>
                    <a:pt x="350520" y="350519"/>
                  </a:lnTo>
                  <a:close/>
                </a:path>
                <a:path w="2654300" h="2654300">
                  <a:moveTo>
                    <a:pt x="356870" y="356870"/>
                  </a:moveTo>
                  <a:lnTo>
                    <a:pt x="323850" y="356870"/>
                  </a:lnTo>
                  <a:lnTo>
                    <a:pt x="336550" y="369569"/>
                  </a:lnTo>
                  <a:lnTo>
                    <a:pt x="369569" y="369569"/>
                  </a:lnTo>
                  <a:lnTo>
                    <a:pt x="356870" y="356870"/>
                  </a:lnTo>
                  <a:close/>
                </a:path>
                <a:path w="2654300" h="2654300">
                  <a:moveTo>
                    <a:pt x="369570" y="369569"/>
                  </a:moveTo>
                  <a:lnTo>
                    <a:pt x="336550" y="369569"/>
                  </a:lnTo>
                  <a:lnTo>
                    <a:pt x="342900" y="375919"/>
                  </a:lnTo>
                  <a:lnTo>
                    <a:pt x="375920" y="375919"/>
                  </a:lnTo>
                  <a:lnTo>
                    <a:pt x="369570" y="369569"/>
                  </a:lnTo>
                  <a:close/>
                </a:path>
                <a:path w="2654300" h="2654300">
                  <a:moveTo>
                    <a:pt x="375920" y="375920"/>
                  </a:moveTo>
                  <a:lnTo>
                    <a:pt x="342900" y="375920"/>
                  </a:lnTo>
                  <a:lnTo>
                    <a:pt x="355600" y="388619"/>
                  </a:lnTo>
                  <a:lnTo>
                    <a:pt x="388619" y="388619"/>
                  </a:lnTo>
                  <a:lnTo>
                    <a:pt x="375920" y="375920"/>
                  </a:lnTo>
                  <a:close/>
                </a:path>
                <a:path w="2654300" h="2654300">
                  <a:moveTo>
                    <a:pt x="388620" y="388620"/>
                  </a:moveTo>
                  <a:lnTo>
                    <a:pt x="355600" y="388620"/>
                  </a:lnTo>
                  <a:lnTo>
                    <a:pt x="361950" y="394969"/>
                  </a:lnTo>
                  <a:lnTo>
                    <a:pt x="394969" y="394969"/>
                  </a:lnTo>
                  <a:lnTo>
                    <a:pt x="388620" y="388620"/>
                  </a:lnTo>
                  <a:close/>
                </a:path>
                <a:path w="2654300" h="2654300">
                  <a:moveTo>
                    <a:pt x="394970" y="394970"/>
                  </a:moveTo>
                  <a:lnTo>
                    <a:pt x="361950" y="394970"/>
                  </a:lnTo>
                  <a:lnTo>
                    <a:pt x="368300" y="401319"/>
                  </a:lnTo>
                  <a:lnTo>
                    <a:pt x="401319" y="401319"/>
                  </a:lnTo>
                  <a:lnTo>
                    <a:pt x="394970" y="394970"/>
                  </a:lnTo>
                  <a:close/>
                </a:path>
                <a:path w="2654300" h="2654300">
                  <a:moveTo>
                    <a:pt x="401320" y="401320"/>
                  </a:moveTo>
                  <a:lnTo>
                    <a:pt x="368300" y="401320"/>
                  </a:lnTo>
                  <a:lnTo>
                    <a:pt x="381000" y="414019"/>
                  </a:lnTo>
                  <a:lnTo>
                    <a:pt x="414019" y="414019"/>
                  </a:lnTo>
                  <a:lnTo>
                    <a:pt x="401320" y="401320"/>
                  </a:lnTo>
                  <a:close/>
                </a:path>
                <a:path w="2654300" h="2654300">
                  <a:moveTo>
                    <a:pt x="414020" y="414020"/>
                  </a:moveTo>
                  <a:lnTo>
                    <a:pt x="381000" y="414020"/>
                  </a:lnTo>
                  <a:lnTo>
                    <a:pt x="387349" y="420369"/>
                  </a:lnTo>
                  <a:lnTo>
                    <a:pt x="420369" y="420369"/>
                  </a:lnTo>
                  <a:lnTo>
                    <a:pt x="414020" y="414020"/>
                  </a:lnTo>
                  <a:close/>
                </a:path>
                <a:path w="2654300" h="2654300">
                  <a:moveTo>
                    <a:pt x="420370" y="420369"/>
                  </a:moveTo>
                  <a:lnTo>
                    <a:pt x="387350" y="420369"/>
                  </a:lnTo>
                  <a:lnTo>
                    <a:pt x="393700" y="426719"/>
                  </a:lnTo>
                  <a:lnTo>
                    <a:pt x="426719" y="426719"/>
                  </a:lnTo>
                  <a:lnTo>
                    <a:pt x="420370" y="420369"/>
                  </a:lnTo>
                  <a:close/>
                </a:path>
                <a:path w="2654300" h="2654300">
                  <a:moveTo>
                    <a:pt x="426720" y="426720"/>
                  </a:moveTo>
                  <a:lnTo>
                    <a:pt x="393700" y="426720"/>
                  </a:lnTo>
                  <a:lnTo>
                    <a:pt x="400050" y="433069"/>
                  </a:lnTo>
                  <a:lnTo>
                    <a:pt x="433069" y="433069"/>
                  </a:lnTo>
                  <a:lnTo>
                    <a:pt x="426720" y="426720"/>
                  </a:lnTo>
                  <a:close/>
                </a:path>
                <a:path w="2654300" h="2654300">
                  <a:moveTo>
                    <a:pt x="433070" y="433070"/>
                  </a:moveTo>
                  <a:lnTo>
                    <a:pt x="400050" y="433070"/>
                  </a:lnTo>
                  <a:lnTo>
                    <a:pt x="419100" y="452119"/>
                  </a:lnTo>
                  <a:lnTo>
                    <a:pt x="452119" y="452119"/>
                  </a:lnTo>
                  <a:lnTo>
                    <a:pt x="433070" y="433070"/>
                  </a:lnTo>
                  <a:close/>
                </a:path>
                <a:path w="2654300" h="2654300">
                  <a:moveTo>
                    <a:pt x="452120" y="452119"/>
                  </a:moveTo>
                  <a:lnTo>
                    <a:pt x="419100" y="452119"/>
                  </a:lnTo>
                  <a:lnTo>
                    <a:pt x="425450" y="458469"/>
                  </a:lnTo>
                  <a:lnTo>
                    <a:pt x="458469" y="458469"/>
                  </a:lnTo>
                  <a:lnTo>
                    <a:pt x="452120" y="452119"/>
                  </a:lnTo>
                  <a:close/>
                </a:path>
                <a:path w="2654300" h="2654300">
                  <a:moveTo>
                    <a:pt x="458470" y="458470"/>
                  </a:moveTo>
                  <a:lnTo>
                    <a:pt x="425450" y="458470"/>
                  </a:lnTo>
                  <a:lnTo>
                    <a:pt x="431800" y="464819"/>
                  </a:lnTo>
                  <a:lnTo>
                    <a:pt x="464819" y="464819"/>
                  </a:lnTo>
                  <a:lnTo>
                    <a:pt x="458470" y="458470"/>
                  </a:lnTo>
                  <a:close/>
                </a:path>
                <a:path w="2654300" h="2654300">
                  <a:moveTo>
                    <a:pt x="464820" y="464820"/>
                  </a:moveTo>
                  <a:lnTo>
                    <a:pt x="431800" y="464820"/>
                  </a:lnTo>
                  <a:lnTo>
                    <a:pt x="438150" y="471169"/>
                  </a:lnTo>
                  <a:lnTo>
                    <a:pt x="471169" y="471169"/>
                  </a:lnTo>
                  <a:lnTo>
                    <a:pt x="464820" y="464820"/>
                  </a:lnTo>
                  <a:close/>
                </a:path>
                <a:path w="2654300" h="2654300">
                  <a:moveTo>
                    <a:pt x="471170" y="471170"/>
                  </a:moveTo>
                  <a:lnTo>
                    <a:pt x="438150" y="471170"/>
                  </a:lnTo>
                  <a:lnTo>
                    <a:pt x="444500" y="477519"/>
                  </a:lnTo>
                  <a:lnTo>
                    <a:pt x="477520" y="477519"/>
                  </a:lnTo>
                  <a:lnTo>
                    <a:pt x="471170" y="471170"/>
                  </a:lnTo>
                  <a:close/>
                </a:path>
                <a:path w="2654300" h="2654300">
                  <a:moveTo>
                    <a:pt x="477520" y="477520"/>
                  </a:moveTo>
                  <a:lnTo>
                    <a:pt x="444500" y="477520"/>
                  </a:lnTo>
                  <a:lnTo>
                    <a:pt x="450850" y="483869"/>
                  </a:lnTo>
                  <a:lnTo>
                    <a:pt x="483870" y="483869"/>
                  </a:lnTo>
                  <a:lnTo>
                    <a:pt x="477520" y="477520"/>
                  </a:lnTo>
                  <a:close/>
                </a:path>
                <a:path w="2654300" h="2654300">
                  <a:moveTo>
                    <a:pt x="483870" y="483870"/>
                  </a:moveTo>
                  <a:lnTo>
                    <a:pt x="450850" y="483870"/>
                  </a:lnTo>
                  <a:lnTo>
                    <a:pt x="463549" y="496569"/>
                  </a:lnTo>
                  <a:lnTo>
                    <a:pt x="496569" y="496569"/>
                  </a:lnTo>
                  <a:lnTo>
                    <a:pt x="483870" y="483870"/>
                  </a:lnTo>
                  <a:close/>
                </a:path>
                <a:path w="2654300" h="2654300">
                  <a:moveTo>
                    <a:pt x="496570" y="496570"/>
                  </a:moveTo>
                  <a:lnTo>
                    <a:pt x="463550" y="496570"/>
                  </a:lnTo>
                  <a:lnTo>
                    <a:pt x="476250" y="509269"/>
                  </a:lnTo>
                  <a:lnTo>
                    <a:pt x="509269" y="509269"/>
                  </a:lnTo>
                  <a:lnTo>
                    <a:pt x="496570" y="496570"/>
                  </a:lnTo>
                  <a:close/>
                </a:path>
                <a:path w="2654300" h="2654300">
                  <a:moveTo>
                    <a:pt x="509270" y="509270"/>
                  </a:moveTo>
                  <a:lnTo>
                    <a:pt x="476250" y="509270"/>
                  </a:lnTo>
                  <a:lnTo>
                    <a:pt x="508000" y="541019"/>
                  </a:lnTo>
                  <a:lnTo>
                    <a:pt x="541019" y="541019"/>
                  </a:lnTo>
                  <a:lnTo>
                    <a:pt x="509270" y="509270"/>
                  </a:lnTo>
                  <a:close/>
                </a:path>
                <a:path w="2654300" h="2654300">
                  <a:moveTo>
                    <a:pt x="541020" y="541020"/>
                  </a:moveTo>
                  <a:lnTo>
                    <a:pt x="508000" y="541020"/>
                  </a:lnTo>
                  <a:lnTo>
                    <a:pt x="514350" y="547369"/>
                  </a:lnTo>
                  <a:lnTo>
                    <a:pt x="547369" y="547369"/>
                  </a:lnTo>
                  <a:lnTo>
                    <a:pt x="541020" y="541020"/>
                  </a:lnTo>
                  <a:close/>
                </a:path>
                <a:path w="2654300" h="2654300">
                  <a:moveTo>
                    <a:pt x="547370" y="547370"/>
                  </a:moveTo>
                  <a:lnTo>
                    <a:pt x="514350" y="547370"/>
                  </a:lnTo>
                  <a:lnTo>
                    <a:pt x="539750" y="572769"/>
                  </a:lnTo>
                  <a:lnTo>
                    <a:pt x="572770" y="572769"/>
                  </a:lnTo>
                  <a:lnTo>
                    <a:pt x="547370" y="547370"/>
                  </a:lnTo>
                  <a:close/>
                </a:path>
                <a:path w="2654300" h="2654300">
                  <a:moveTo>
                    <a:pt x="572770" y="572770"/>
                  </a:moveTo>
                  <a:lnTo>
                    <a:pt x="539750" y="572770"/>
                  </a:lnTo>
                  <a:lnTo>
                    <a:pt x="546099" y="579119"/>
                  </a:lnTo>
                  <a:lnTo>
                    <a:pt x="579119" y="579119"/>
                  </a:lnTo>
                  <a:lnTo>
                    <a:pt x="572770" y="572770"/>
                  </a:lnTo>
                  <a:close/>
                </a:path>
                <a:path w="2654300" h="2654300">
                  <a:moveTo>
                    <a:pt x="579120" y="579120"/>
                  </a:moveTo>
                  <a:lnTo>
                    <a:pt x="546100" y="579120"/>
                  </a:lnTo>
                  <a:lnTo>
                    <a:pt x="552449" y="585469"/>
                  </a:lnTo>
                  <a:lnTo>
                    <a:pt x="585469" y="585469"/>
                  </a:lnTo>
                  <a:lnTo>
                    <a:pt x="579120" y="579120"/>
                  </a:lnTo>
                  <a:close/>
                </a:path>
                <a:path w="2654300" h="2654300">
                  <a:moveTo>
                    <a:pt x="585470" y="585470"/>
                  </a:moveTo>
                  <a:lnTo>
                    <a:pt x="552450" y="585470"/>
                  </a:lnTo>
                  <a:lnTo>
                    <a:pt x="558800" y="591819"/>
                  </a:lnTo>
                  <a:lnTo>
                    <a:pt x="591819" y="591819"/>
                  </a:lnTo>
                  <a:lnTo>
                    <a:pt x="585470" y="585470"/>
                  </a:lnTo>
                  <a:close/>
                </a:path>
                <a:path w="2654300" h="2654300">
                  <a:moveTo>
                    <a:pt x="591820" y="591820"/>
                  </a:moveTo>
                  <a:lnTo>
                    <a:pt x="558800" y="591820"/>
                  </a:lnTo>
                  <a:lnTo>
                    <a:pt x="565150" y="598169"/>
                  </a:lnTo>
                  <a:lnTo>
                    <a:pt x="598169" y="598169"/>
                  </a:lnTo>
                  <a:lnTo>
                    <a:pt x="591820" y="591820"/>
                  </a:lnTo>
                  <a:close/>
                </a:path>
                <a:path w="2654300" h="2654300">
                  <a:moveTo>
                    <a:pt x="598170" y="598170"/>
                  </a:moveTo>
                  <a:lnTo>
                    <a:pt x="565150" y="598170"/>
                  </a:lnTo>
                  <a:lnTo>
                    <a:pt x="571500" y="604519"/>
                  </a:lnTo>
                  <a:lnTo>
                    <a:pt x="604520" y="604519"/>
                  </a:lnTo>
                  <a:lnTo>
                    <a:pt x="598170" y="598170"/>
                  </a:lnTo>
                  <a:close/>
                </a:path>
                <a:path w="2654300" h="2654300">
                  <a:moveTo>
                    <a:pt x="604520" y="604520"/>
                  </a:moveTo>
                  <a:lnTo>
                    <a:pt x="571500" y="604520"/>
                  </a:lnTo>
                  <a:lnTo>
                    <a:pt x="577850" y="610869"/>
                  </a:lnTo>
                  <a:lnTo>
                    <a:pt x="610869" y="610869"/>
                  </a:lnTo>
                  <a:lnTo>
                    <a:pt x="604520" y="604520"/>
                  </a:lnTo>
                  <a:close/>
                </a:path>
                <a:path w="2654300" h="2654300">
                  <a:moveTo>
                    <a:pt x="610870" y="610869"/>
                  </a:moveTo>
                  <a:lnTo>
                    <a:pt x="577850" y="610869"/>
                  </a:lnTo>
                  <a:lnTo>
                    <a:pt x="584200" y="617219"/>
                  </a:lnTo>
                  <a:lnTo>
                    <a:pt x="617219" y="617219"/>
                  </a:lnTo>
                  <a:lnTo>
                    <a:pt x="610870" y="610869"/>
                  </a:lnTo>
                  <a:close/>
                </a:path>
                <a:path w="2654300" h="2654300">
                  <a:moveTo>
                    <a:pt x="617220" y="617220"/>
                  </a:moveTo>
                  <a:lnTo>
                    <a:pt x="584200" y="617220"/>
                  </a:lnTo>
                  <a:lnTo>
                    <a:pt x="590550" y="623569"/>
                  </a:lnTo>
                  <a:lnTo>
                    <a:pt x="623569" y="623569"/>
                  </a:lnTo>
                  <a:lnTo>
                    <a:pt x="617220" y="617220"/>
                  </a:lnTo>
                  <a:close/>
                </a:path>
                <a:path w="2654300" h="2654300">
                  <a:moveTo>
                    <a:pt x="623570" y="623570"/>
                  </a:moveTo>
                  <a:lnTo>
                    <a:pt x="590550" y="623570"/>
                  </a:lnTo>
                  <a:lnTo>
                    <a:pt x="596899" y="629919"/>
                  </a:lnTo>
                  <a:lnTo>
                    <a:pt x="629919" y="629919"/>
                  </a:lnTo>
                  <a:lnTo>
                    <a:pt x="623570" y="623570"/>
                  </a:lnTo>
                  <a:close/>
                </a:path>
                <a:path w="2654300" h="2654300">
                  <a:moveTo>
                    <a:pt x="629920" y="629920"/>
                  </a:moveTo>
                  <a:lnTo>
                    <a:pt x="596900" y="629920"/>
                  </a:lnTo>
                  <a:lnTo>
                    <a:pt x="603250" y="636269"/>
                  </a:lnTo>
                  <a:lnTo>
                    <a:pt x="636270" y="636269"/>
                  </a:lnTo>
                  <a:lnTo>
                    <a:pt x="629920" y="629920"/>
                  </a:lnTo>
                  <a:close/>
                </a:path>
                <a:path w="2654300" h="2654300">
                  <a:moveTo>
                    <a:pt x="636270" y="636270"/>
                  </a:moveTo>
                  <a:lnTo>
                    <a:pt x="603250" y="636270"/>
                  </a:lnTo>
                  <a:lnTo>
                    <a:pt x="609600" y="642619"/>
                  </a:lnTo>
                  <a:lnTo>
                    <a:pt x="642619" y="642619"/>
                  </a:lnTo>
                  <a:lnTo>
                    <a:pt x="636270" y="636270"/>
                  </a:lnTo>
                  <a:close/>
                </a:path>
                <a:path w="2654300" h="2654300">
                  <a:moveTo>
                    <a:pt x="642620" y="642620"/>
                  </a:moveTo>
                  <a:lnTo>
                    <a:pt x="609600" y="642620"/>
                  </a:lnTo>
                  <a:lnTo>
                    <a:pt x="615950" y="648969"/>
                  </a:lnTo>
                  <a:lnTo>
                    <a:pt x="648969" y="648969"/>
                  </a:lnTo>
                  <a:lnTo>
                    <a:pt x="642620" y="642620"/>
                  </a:lnTo>
                  <a:close/>
                </a:path>
                <a:path w="2654300" h="2654300">
                  <a:moveTo>
                    <a:pt x="648970" y="648970"/>
                  </a:moveTo>
                  <a:lnTo>
                    <a:pt x="615950" y="648970"/>
                  </a:lnTo>
                  <a:lnTo>
                    <a:pt x="622300" y="655319"/>
                  </a:lnTo>
                  <a:lnTo>
                    <a:pt x="655320" y="655319"/>
                  </a:lnTo>
                  <a:lnTo>
                    <a:pt x="648970" y="648970"/>
                  </a:lnTo>
                  <a:close/>
                </a:path>
                <a:path w="2654300" h="2654300">
                  <a:moveTo>
                    <a:pt x="655320" y="655320"/>
                  </a:moveTo>
                  <a:lnTo>
                    <a:pt x="622300" y="655320"/>
                  </a:lnTo>
                  <a:lnTo>
                    <a:pt x="628649" y="661669"/>
                  </a:lnTo>
                  <a:lnTo>
                    <a:pt x="661669" y="661669"/>
                  </a:lnTo>
                  <a:lnTo>
                    <a:pt x="655320" y="655320"/>
                  </a:lnTo>
                  <a:close/>
                </a:path>
                <a:path w="2654300" h="2654300">
                  <a:moveTo>
                    <a:pt x="661670" y="661669"/>
                  </a:moveTo>
                  <a:lnTo>
                    <a:pt x="628650" y="661669"/>
                  </a:lnTo>
                  <a:lnTo>
                    <a:pt x="635000" y="668019"/>
                  </a:lnTo>
                  <a:lnTo>
                    <a:pt x="668019" y="668019"/>
                  </a:lnTo>
                  <a:lnTo>
                    <a:pt x="661670" y="661669"/>
                  </a:lnTo>
                  <a:close/>
                </a:path>
                <a:path w="2654300" h="2654300">
                  <a:moveTo>
                    <a:pt x="668020" y="668020"/>
                  </a:moveTo>
                  <a:lnTo>
                    <a:pt x="635000" y="668020"/>
                  </a:lnTo>
                  <a:lnTo>
                    <a:pt x="641349" y="674369"/>
                  </a:lnTo>
                  <a:lnTo>
                    <a:pt x="674369" y="674369"/>
                  </a:lnTo>
                  <a:lnTo>
                    <a:pt x="668020" y="668020"/>
                  </a:lnTo>
                  <a:close/>
                </a:path>
                <a:path w="2654300" h="2654300">
                  <a:moveTo>
                    <a:pt x="674370" y="674369"/>
                  </a:moveTo>
                  <a:lnTo>
                    <a:pt x="641350" y="674369"/>
                  </a:lnTo>
                  <a:lnTo>
                    <a:pt x="647699" y="680719"/>
                  </a:lnTo>
                  <a:lnTo>
                    <a:pt x="680719" y="680719"/>
                  </a:lnTo>
                  <a:lnTo>
                    <a:pt x="674370" y="674369"/>
                  </a:lnTo>
                  <a:close/>
                </a:path>
                <a:path w="2654300" h="2654300">
                  <a:moveTo>
                    <a:pt x="680720" y="680720"/>
                  </a:moveTo>
                  <a:lnTo>
                    <a:pt x="647700" y="680720"/>
                  </a:lnTo>
                  <a:lnTo>
                    <a:pt x="654050" y="687069"/>
                  </a:lnTo>
                  <a:lnTo>
                    <a:pt x="687069" y="687069"/>
                  </a:lnTo>
                  <a:lnTo>
                    <a:pt x="680720" y="680720"/>
                  </a:lnTo>
                  <a:close/>
                </a:path>
                <a:path w="2654300" h="2654300">
                  <a:moveTo>
                    <a:pt x="687070" y="687070"/>
                  </a:moveTo>
                  <a:lnTo>
                    <a:pt x="654050" y="687070"/>
                  </a:lnTo>
                  <a:lnTo>
                    <a:pt x="660400" y="693419"/>
                  </a:lnTo>
                  <a:lnTo>
                    <a:pt x="693419" y="693419"/>
                  </a:lnTo>
                  <a:lnTo>
                    <a:pt x="687070" y="687070"/>
                  </a:lnTo>
                  <a:close/>
                </a:path>
                <a:path w="2654300" h="2654300">
                  <a:moveTo>
                    <a:pt x="693420" y="693420"/>
                  </a:moveTo>
                  <a:lnTo>
                    <a:pt x="660400" y="693420"/>
                  </a:lnTo>
                  <a:lnTo>
                    <a:pt x="666750" y="699769"/>
                  </a:lnTo>
                  <a:lnTo>
                    <a:pt x="699769" y="699769"/>
                  </a:lnTo>
                  <a:lnTo>
                    <a:pt x="693420" y="693420"/>
                  </a:lnTo>
                  <a:close/>
                </a:path>
                <a:path w="2654300" h="2654300">
                  <a:moveTo>
                    <a:pt x="699770" y="699770"/>
                  </a:moveTo>
                  <a:lnTo>
                    <a:pt x="666750" y="699770"/>
                  </a:lnTo>
                  <a:lnTo>
                    <a:pt x="673100" y="706119"/>
                  </a:lnTo>
                  <a:lnTo>
                    <a:pt x="706119" y="706119"/>
                  </a:lnTo>
                  <a:lnTo>
                    <a:pt x="699770" y="699770"/>
                  </a:lnTo>
                  <a:close/>
                </a:path>
                <a:path w="2654300" h="2654300">
                  <a:moveTo>
                    <a:pt x="706120" y="706120"/>
                  </a:moveTo>
                  <a:lnTo>
                    <a:pt x="673100" y="706120"/>
                  </a:lnTo>
                  <a:lnTo>
                    <a:pt x="679450" y="712469"/>
                  </a:lnTo>
                  <a:lnTo>
                    <a:pt x="712469" y="712469"/>
                  </a:lnTo>
                  <a:lnTo>
                    <a:pt x="706120" y="706120"/>
                  </a:lnTo>
                  <a:close/>
                </a:path>
                <a:path w="2654300" h="2654300">
                  <a:moveTo>
                    <a:pt x="712470" y="712470"/>
                  </a:moveTo>
                  <a:lnTo>
                    <a:pt x="679450" y="712470"/>
                  </a:lnTo>
                  <a:lnTo>
                    <a:pt x="685800" y="718819"/>
                  </a:lnTo>
                  <a:lnTo>
                    <a:pt x="718819" y="718819"/>
                  </a:lnTo>
                  <a:lnTo>
                    <a:pt x="712470" y="712470"/>
                  </a:lnTo>
                  <a:close/>
                </a:path>
                <a:path w="2654300" h="2654300">
                  <a:moveTo>
                    <a:pt x="718820" y="718820"/>
                  </a:moveTo>
                  <a:lnTo>
                    <a:pt x="685800" y="718820"/>
                  </a:lnTo>
                  <a:lnTo>
                    <a:pt x="692150" y="725169"/>
                  </a:lnTo>
                  <a:lnTo>
                    <a:pt x="725169" y="725169"/>
                  </a:lnTo>
                  <a:lnTo>
                    <a:pt x="718820" y="718820"/>
                  </a:lnTo>
                  <a:close/>
                </a:path>
                <a:path w="2654300" h="2654300">
                  <a:moveTo>
                    <a:pt x="725170" y="725170"/>
                  </a:moveTo>
                  <a:lnTo>
                    <a:pt x="692150" y="725170"/>
                  </a:lnTo>
                  <a:lnTo>
                    <a:pt x="698500" y="731519"/>
                  </a:lnTo>
                  <a:lnTo>
                    <a:pt x="731519" y="731519"/>
                  </a:lnTo>
                  <a:lnTo>
                    <a:pt x="725170" y="725170"/>
                  </a:lnTo>
                  <a:close/>
                </a:path>
                <a:path w="2654300" h="2654300">
                  <a:moveTo>
                    <a:pt x="731520" y="731520"/>
                  </a:moveTo>
                  <a:lnTo>
                    <a:pt x="698500" y="731520"/>
                  </a:lnTo>
                  <a:lnTo>
                    <a:pt x="704849" y="737869"/>
                  </a:lnTo>
                  <a:lnTo>
                    <a:pt x="737869" y="737869"/>
                  </a:lnTo>
                  <a:lnTo>
                    <a:pt x="731520" y="731520"/>
                  </a:lnTo>
                  <a:close/>
                </a:path>
                <a:path w="2654300" h="2654300">
                  <a:moveTo>
                    <a:pt x="737870" y="737870"/>
                  </a:moveTo>
                  <a:lnTo>
                    <a:pt x="704850" y="737870"/>
                  </a:lnTo>
                  <a:lnTo>
                    <a:pt x="711199" y="744219"/>
                  </a:lnTo>
                  <a:lnTo>
                    <a:pt x="744219" y="744219"/>
                  </a:lnTo>
                  <a:lnTo>
                    <a:pt x="737870" y="737870"/>
                  </a:lnTo>
                  <a:close/>
                </a:path>
                <a:path w="2654300" h="2654300">
                  <a:moveTo>
                    <a:pt x="744220" y="744220"/>
                  </a:moveTo>
                  <a:lnTo>
                    <a:pt x="711200" y="744220"/>
                  </a:lnTo>
                  <a:lnTo>
                    <a:pt x="717549" y="750569"/>
                  </a:lnTo>
                  <a:lnTo>
                    <a:pt x="750569" y="750569"/>
                  </a:lnTo>
                  <a:lnTo>
                    <a:pt x="744220" y="744220"/>
                  </a:lnTo>
                  <a:close/>
                </a:path>
                <a:path w="2654300" h="2654300">
                  <a:moveTo>
                    <a:pt x="750570" y="750570"/>
                  </a:moveTo>
                  <a:lnTo>
                    <a:pt x="717550" y="750570"/>
                  </a:lnTo>
                  <a:lnTo>
                    <a:pt x="723899" y="756919"/>
                  </a:lnTo>
                  <a:lnTo>
                    <a:pt x="756919" y="756919"/>
                  </a:lnTo>
                  <a:lnTo>
                    <a:pt x="750570" y="750570"/>
                  </a:lnTo>
                  <a:close/>
                </a:path>
                <a:path w="2654300" h="2654300">
                  <a:moveTo>
                    <a:pt x="756920" y="756920"/>
                  </a:moveTo>
                  <a:lnTo>
                    <a:pt x="723900" y="756920"/>
                  </a:lnTo>
                  <a:lnTo>
                    <a:pt x="730250" y="763269"/>
                  </a:lnTo>
                  <a:lnTo>
                    <a:pt x="763269" y="763269"/>
                  </a:lnTo>
                  <a:lnTo>
                    <a:pt x="756920" y="756920"/>
                  </a:lnTo>
                  <a:close/>
                </a:path>
                <a:path w="2654300" h="2654300">
                  <a:moveTo>
                    <a:pt x="763270" y="763270"/>
                  </a:moveTo>
                  <a:lnTo>
                    <a:pt x="730250" y="763270"/>
                  </a:lnTo>
                  <a:lnTo>
                    <a:pt x="736600" y="769619"/>
                  </a:lnTo>
                  <a:lnTo>
                    <a:pt x="769619" y="769619"/>
                  </a:lnTo>
                  <a:lnTo>
                    <a:pt x="763270" y="763270"/>
                  </a:lnTo>
                  <a:close/>
                </a:path>
                <a:path w="2654300" h="2654300">
                  <a:moveTo>
                    <a:pt x="769620" y="769619"/>
                  </a:moveTo>
                  <a:lnTo>
                    <a:pt x="736600" y="769619"/>
                  </a:lnTo>
                  <a:lnTo>
                    <a:pt x="742950" y="775969"/>
                  </a:lnTo>
                  <a:lnTo>
                    <a:pt x="775969" y="775969"/>
                  </a:lnTo>
                  <a:lnTo>
                    <a:pt x="769620" y="769619"/>
                  </a:lnTo>
                  <a:close/>
                </a:path>
                <a:path w="2654300" h="2654300">
                  <a:moveTo>
                    <a:pt x="775970" y="775969"/>
                  </a:moveTo>
                  <a:lnTo>
                    <a:pt x="742950" y="775969"/>
                  </a:lnTo>
                  <a:lnTo>
                    <a:pt x="749300" y="782319"/>
                  </a:lnTo>
                  <a:lnTo>
                    <a:pt x="782319" y="782319"/>
                  </a:lnTo>
                  <a:lnTo>
                    <a:pt x="775970" y="775969"/>
                  </a:lnTo>
                  <a:close/>
                </a:path>
                <a:path w="2654300" h="2654300">
                  <a:moveTo>
                    <a:pt x="782320" y="782320"/>
                  </a:moveTo>
                  <a:lnTo>
                    <a:pt x="749300" y="782320"/>
                  </a:lnTo>
                  <a:lnTo>
                    <a:pt x="755650" y="788669"/>
                  </a:lnTo>
                  <a:lnTo>
                    <a:pt x="788669" y="788669"/>
                  </a:lnTo>
                  <a:lnTo>
                    <a:pt x="782320" y="782320"/>
                  </a:lnTo>
                  <a:close/>
                </a:path>
                <a:path w="2654300" h="2654300">
                  <a:moveTo>
                    <a:pt x="788670" y="788670"/>
                  </a:moveTo>
                  <a:lnTo>
                    <a:pt x="755650" y="788670"/>
                  </a:lnTo>
                  <a:lnTo>
                    <a:pt x="762000" y="795019"/>
                  </a:lnTo>
                  <a:lnTo>
                    <a:pt x="795020" y="795019"/>
                  </a:lnTo>
                  <a:lnTo>
                    <a:pt x="788670" y="788670"/>
                  </a:lnTo>
                  <a:close/>
                </a:path>
                <a:path w="2654300" h="2654300">
                  <a:moveTo>
                    <a:pt x="795020" y="795020"/>
                  </a:moveTo>
                  <a:lnTo>
                    <a:pt x="762000" y="795020"/>
                  </a:lnTo>
                  <a:lnTo>
                    <a:pt x="768350" y="801369"/>
                  </a:lnTo>
                  <a:lnTo>
                    <a:pt x="801369" y="801369"/>
                  </a:lnTo>
                  <a:lnTo>
                    <a:pt x="795020" y="795020"/>
                  </a:lnTo>
                  <a:close/>
                </a:path>
                <a:path w="2654300" h="2654300">
                  <a:moveTo>
                    <a:pt x="801370" y="801369"/>
                  </a:moveTo>
                  <a:lnTo>
                    <a:pt x="768350" y="801369"/>
                  </a:lnTo>
                  <a:lnTo>
                    <a:pt x="774700" y="807719"/>
                  </a:lnTo>
                  <a:lnTo>
                    <a:pt x="807719" y="807719"/>
                  </a:lnTo>
                  <a:lnTo>
                    <a:pt x="801370" y="801369"/>
                  </a:lnTo>
                  <a:close/>
                </a:path>
                <a:path w="2654300" h="2654300">
                  <a:moveTo>
                    <a:pt x="807720" y="807720"/>
                  </a:moveTo>
                  <a:lnTo>
                    <a:pt x="774700" y="807720"/>
                  </a:lnTo>
                  <a:lnTo>
                    <a:pt x="781049" y="814069"/>
                  </a:lnTo>
                  <a:lnTo>
                    <a:pt x="814069" y="814069"/>
                  </a:lnTo>
                  <a:lnTo>
                    <a:pt x="807720" y="807720"/>
                  </a:lnTo>
                  <a:close/>
                </a:path>
                <a:path w="2654300" h="2654300">
                  <a:moveTo>
                    <a:pt x="814070" y="814070"/>
                  </a:moveTo>
                  <a:lnTo>
                    <a:pt x="781050" y="814070"/>
                  </a:lnTo>
                  <a:lnTo>
                    <a:pt x="787400" y="820419"/>
                  </a:lnTo>
                  <a:lnTo>
                    <a:pt x="820419" y="820419"/>
                  </a:lnTo>
                  <a:lnTo>
                    <a:pt x="814070" y="814070"/>
                  </a:lnTo>
                  <a:close/>
                </a:path>
                <a:path w="2654300" h="2654300">
                  <a:moveTo>
                    <a:pt x="820420" y="820420"/>
                  </a:moveTo>
                  <a:lnTo>
                    <a:pt x="787400" y="820420"/>
                  </a:lnTo>
                  <a:lnTo>
                    <a:pt x="800099" y="833119"/>
                  </a:lnTo>
                  <a:lnTo>
                    <a:pt x="833120" y="833119"/>
                  </a:lnTo>
                  <a:lnTo>
                    <a:pt x="820420" y="820420"/>
                  </a:lnTo>
                  <a:close/>
                </a:path>
                <a:path w="2654300" h="2654300">
                  <a:moveTo>
                    <a:pt x="833120" y="833120"/>
                  </a:moveTo>
                  <a:lnTo>
                    <a:pt x="800100" y="833120"/>
                  </a:lnTo>
                  <a:lnTo>
                    <a:pt x="806449" y="839469"/>
                  </a:lnTo>
                  <a:lnTo>
                    <a:pt x="839469" y="839469"/>
                  </a:lnTo>
                  <a:lnTo>
                    <a:pt x="833120" y="833120"/>
                  </a:lnTo>
                  <a:close/>
                </a:path>
                <a:path w="2654300" h="2654300">
                  <a:moveTo>
                    <a:pt x="839470" y="839470"/>
                  </a:moveTo>
                  <a:lnTo>
                    <a:pt x="806450" y="839470"/>
                  </a:lnTo>
                  <a:lnTo>
                    <a:pt x="812800" y="845819"/>
                  </a:lnTo>
                  <a:lnTo>
                    <a:pt x="845819" y="845819"/>
                  </a:lnTo>
                  <a:lnTo>
                    <a:pt x="839470" y="839470"/>
                  </a:lnTo>
                  <a:close/>
                </a:path>
                <a:path w="2654300" h="2654300">
                  <a:moveTo>
                    <a:pt x="845820" y="845820"/>
                  </a:moveTo>
                  <a:lnTo>
                    <a:pt x="812800" y="845820"/>
                  </a:lnTo>
                  <a:lnTo>
                    <a:pt x="819150" y="852169"/>
                  </a:lnTo>
                  <a:lnTo>
                    <a:pt x="852169" y="852169"/>
                  </a:lnTo>
                  <a:lnTo>
                    <a:pt x="845820" y="845820"/>
                  </a:lnTo>
                  <a:close/>
                </a:path>
                <a:path w="2654300" h="2654300">
                  <a:moveTo>
                    <a:pt x="852170" y="852170"/>
                  </a:moveTo>
                  <a:lnTo>
                    <a:pt x="819150" y="852170"/>
                  </a:lnTo>
                  <a:lnTo>
                    <a:pt x="825500" y="858519"/>
                  </a:lnTo>
                  <a:lnTo>
                    <a:pt x="858519" y="858519"/>
                  </a:lnTo>
                  <a:lnTo>
                    <a:pt x="852170" y="852170"/>
                  </a:lnTo>
                  <a:close/>
                </a:path>
                <a:path w="2654300" h="2654300">
                  <a:moveTo>
                    <a:pt x="858520" y="858519"/>
                  </a:moveTo>
                  <a:lnTo>
                    <a:pt x="825500" y="858519"/>
                  </a:lnTo>
                  <a:lnTo>
                    <a:pt x="831850" y="864869"/>
                  </a:lnTo>
                  <a:lnTo>
                    <a:pt x="864869" y="864869"/>
                  </a:lnTo>
                  <a:lnTo>
                    <a:pt x="858520" y="858519"/>
                  </a:lnTo>
                  <a:close/>
                </a:path>
                <a:path w="2654300" h="2654300">
                  <a:moveTo>
                    <a:pt x="864870" y="864870"/>
                  </a:moveTo>
                  <a:lnTo>
                    <a:pt x="831850" y="864870"/>
                  </a:lnTo>
                  <a:lnTo>
                    <a:pt x="838199" y="871219"/>
                  </a:lnTo>
                  <a:lnTo>
                    <a:pt x="871219" y="871219"/>
                  </a:lnTo>
                  <a:lnTo>
                    <a:pt x="864870" y="864870"/>
                  </a:lnTo>
                  <a:close/>
                </a:path>
                <a:path w="2654300" h="2654300">
                  <a:moveTo>
                    <a:pt x="871220" y="871219"/>
                  </a:moveTo>
                  <a:lnTo>
                    <a:pt x="838200" y="871219"/>
                  </a:lnTo>
                  <a:lnTo>
                    <a:pt x="844550" y="877569"/>
                  </a:lnTo>
                  <a:lnTo>
                    <a:pt x="877569" y="877569"/>
                  </a:lnTo>
                  <a:lnTo>
                    <a:pt x="871220" y="871219"/>
                  </a:lnTo>
                  <a:close/>
                </a:path>
                <a:path w="2654300" h="2654300">
                  <a:moveTo>
                    <a:pt x="877570" y="877570"/>
                  </a:moveTo>
                  <a:lnTo>
                    <a:pt x="844550" y="877570"/>
                  </a:lnTo>
                  <a:lnTo>
                    <a:pt x="850900" y="883919"/>
                  </a:lnTo>
                  <a:lnTo>
                    <a:pt x="883919" y="883919"/>
                  </a:lnTo>
                  <a:lnTo>
                    <a:pt x="877570" y="877570"/>
                  </a:lnTo>
                  <a:close/>
                </a:path>
                <a:path w="2654300" h="2654300">
                  <a:moveTo>
                    <a:pt x="883920" y="883920"/>
                  </a:moveTo>
                  <a:lnTo>
                    <a:pt x="850900" y="883920"/>
                  </a:lnTo>
                  <a:lnTo>
                    <a:pt x="857250" y="890269"/>
                  </a:lnTo>
                  <a:lnTo>
                    <a:pt x="890269" y="890269"/>
                  </a:lnTo>
                  <a:lnTo>
                    <a:pt x="883920" y="883920"/>
                  </a:lnTo>
                  <a:close/>
                </a:path>
                <a:path w="2654300" h="2654300">
                  <a:moveTo>
                    <a:pt x="890270" y="890270"/>
                  </a:moveTo>
                  <a:lnTo>
                    <a:pt x="857250" y="890270"/>
                  </a:lnTo>
                  <a:lnTo>
                    <a:pt x="863599" y="896619"/>
                  </a:lnTo>
                  <a:lnTo>
                    <a:pt x="896619" y="896619"/>
                  </a:lnTo>
                  <a:lnTo>
                    <a:pt x="890270" y="890270"/>
                  </a:lnTo>
                  <a:close/>
                </a:path>
                <a:path w="2654300" h="2654300">
                  <a:moveTo>
                    <a:pt x="896620" y="896620"/>
                  </a:moveTo>
                  <a:lnTo>
                    <a:pt x="863600" y="896620"/>
                  </a:lnTo>
                  <a:lnTo>
                    <a:pt x="882649" y="915669"/>
                  </a:lnTo>
                  <a:lnTo>
                    <a:pt x="915669" y="915669"/>
                  </a:lnTo>
                  <a:lnTo>
                    <a:pt x="896620" y="896620"/>
                  </a:lnTo>
                  <a:close/>
                </a:path>
                <a:path w="2654300" h="2654300">
                  <a:moveTo>
                    <a:pt x="915670" y="915670"/>
                  </a:moveTo>
                  <a:lnTo>
                    <a:pt x="882650" y="915670"/>
                  </a:lnTo>
                  <a:lnTo>
                    <a:pt x="888999" y="922019"/>
                  </a:lnTo>
                  <a:lnTo>
                    <a:pt x="922019" y="922019"/>
                  </a:lnTo>
                  <a:lnTo>
                    <a:pt x="915670" y="915670"/>
                  </a:lnTo>
                  <a:close/>
                </a:path>
                <a:path w="2654300" h="2654300">
                  <a:moveTo>
                    <a:pt x="922020" y="922020"/>
                  </a:moveTo>
                  <a:lnTo>
                    <a:pt x="889000" y="922020"/>
                  </a:lnTo>
                  <a:lnTo>
                    <a:pt x="895350" y="928369"/>
                  </a:lnTo>
                  <a:lnTo>
                    <a:pt x="928369" y="928369"/>
                  </a:lnTo>
                  <a:lnTo>
                    <a:pt x="922020" y="922020"/>
                  </a:lnTo>
                  <a:close/>
                </a:path>
                <a:path w="2654300" h="2654300">
                  <a:moveTo>
                    <a:pt x="928370" y="928369"/>
                  </a:moveTo>
                  <a:lnTo>
                    <a:pt x="895350" y="928369"/>
                  </a:lnTo>
                  <a:lnTo>
                    <a:pt x="901700" y="934719"/>
                  </a:lnTo>
                  <a:lnTo>
                    <a:pt x="934719" y="934719"/>
                  </a:lnTo>
                  <a:lnTo>
                    <a:pt x="928370" y="928369"/>
                  </a:lnTo>
                  <a:close/>
                </a:path>
                <a:path w="2654300" h="2654300">
                  <a:moveTo>
                    <a:pt x="934720" y="934720"/>
                  </a:moveTo>
                  <a:lnTo>
                    <a:pt x="901700" y="934720"/>
                  </a:lnTo>
                  <a:lnTo>
                    <a:pt x="908050" y="941069"/>
                  </a:lnTo>
                  <a:lnTo>
                    <a:pt x="941069" y="941069"/>
                  </a:lnTo>
                  <a:lnTo>
                    <a:pt x="934720" y="934720"/>
                  </a:lnTo>
                  <a:close/>
                </a:path>
                <a:path w="2654300" h="2654300">
                  <a:moveTo>
                    <a:pt x="941070" y="941070"/>
                  </a:moveTo>
                  <a:lnTo>
                    <a:pt x="908050" y="941070"/>
                  </a:lnTo>
                  <a:lnTo>
                    <a:pt x="914400" y="947419"/>
                  </a:lnTo>
                  <a:lnTo>
                    <a:pt x="947419" y="947419"/>
                  </a:lnTo>
                  <a:lnTo>
                    <a:pt x="941070" y="941070"/>
                  </a:lnTo>
                  <a:close/>
                </a:path>
                <a:path w="2654300" h="2654300">
                  <a:moveTo>
                    <a:pt x="947420" y="947420"/>
                  </a:moveTo>
                  <a:lnTo>
                    <a:pt x="914400" y="947420"/>
                  </a:lnTo>
                  <a:lnTo>
                    <a:pt x="920750" y="953769"/>
                  </a:lnTo>
                  <a:lnTo>
                    <a:pt x="953769" y="953769"/>
                  </a:lnTo>
                  <a:lnTo>
                    <a:pt x="947420" y="947420"/>
                  </a:lnTo>
                  <a:close/>
                </a:path>
                <a:path w="2654300" h="2654300">
                  <a:moveTo>
                    <a:pt x="953770" y="953770"/>
                  </a:moveTo>
                  <a:lnTo>
                    <a:pt x="920750" y="953770"/>
                  </a:lnTo>
                  <a:lnTo>
                    <a:pt x="927100" y="960119"/>
                  </a:lnTo>
                  <a:lnTo>
                    <a:pt x="960119" y="960119"/>
                  </a:lnTo>
                  <a:lnTo>
                    <a:pt x="953770" y="953770"/>
                  </a:lnTo>
                  <a:close/>
                </a:path>
                <a:path w="2654300" h="2654300">
                  <a:moveTo>
                    <a:pt x="960120" y="960119"/>
                  </a:moveTo>
                  <a:lnTo>
                    <a:pt x="927100" y="960119"/>
                  </a:lnTo>
                  <a:lnTo>
                    <a:pt x="933450" y="966469"/>
                  </a:lnTo>
                  <a:lnTo>
                    <a:pt x="966469" y="966469"/>
                  </a:lnTo>
                  <a:lnTo>
                    <a:pt x="960120" y="960119"/>
                  </a:lnTo>
                  <a:close/>
                </a:path>
                <a:path w="2654300" h="2654300">
                  <a:moveTo>
                    <a:pt x="966470" y="966470"/>
                  </a:moveTo>
                  <a:lnTo>
                    <a:pt x="933450" y="966470"/>
                  </a:lnTo>
                  <a:lnTo>
                    <a:pt x="939800" y="972819"/>
                  </a:lnTo>
                  <a:lnTo>
                    <a:pt x="972819" y="972819"/>
                  </a:lnTo>
                  <a:lnTo>
                    <a:pt x="966470" y="966470"/>
                  </a:lnTo>
                  <a:close/>
                </a:path>
                <a:path w="2654300" h="2654300">
                  <a:moveTo>
                    <a:pt x="972820" y="972820"/>
                  </a:moveTo>
                  <a:lnTo>
                    <a:pt x="939800" y="972820"/>
                  </a:lnTo>
                  <a:lnTo>
                    <a:pt x="946149" y="979169"/>
                  </a:lnTo>
                  <a:lnTo>
                    <a:pt x="979169" y="979169"/>
                  </a:lnTo>
                  <a:lnTo>
                    <a:pt x="972820" y="972820"/>
                  </a:lnTo>
                  <a:close/>
                </a:path>
                <a:path w="2654300" h="2654300">
                  <a:moveTo>
                    <a:pt x="979170" y="979170"/>
                  </a:moveTo>
                  <a:lnTo>
                    <a:pt x="946150" y="979170"/>
                  </a:lnTo>
                  <a:lnTo>
                    <a:pt x="952499" y="985519"/>
                  </a:lnTo>
                  <a:lnTo>
                    <a:pt x="985519" y="985519"/>
                  </a:lnTo>
                  <a:lnTo>
                    <a:pt x="979170" y="979170"/>
                  </a:lnTo>
                  <a:close/>
                </a:path>
                <a:path w="2654300" h="2654300">
                  <a:moveTo>
                    <a:pt x="985520" y="985520"/>
                  </a:moveTo>
                  <a:lnTo>
                    <a:pt x="952500" y="985520"/>
                  </a:lnTo>
                  <a:lnTo>
                    <a:pt x="958849" y="991869"/>
                  </a:lnTo>
                  <a:lnTo>
                    <a:pt x="991869" y="991869"/>
                  </a:lnTo>
                  <a:lnTo>
                    <a:pt x="985520" y="985520"/>
                  </a:lnTo>
                  <a:close/>
                </a:path>
                <a:path w="2654300" h="2654300">
                  <a:moveTo>
                    <a:pt x="991870" y="991870"/>
                  </a:moveTo>
                  <a:lnTo>
                    <a:pt x="958850" y="991870"/>
                  </a:lnTo>
                  <a:lnTo>
                    <a:pt x="965200" y="998219"/>
                  </a:lnTo>
                  <a:lnTo>
                    <a:pt x="998220" y="998219"/>
                  </a:lnTo>
                  <a:lnTo>
                    <a:pt x="991870" y="991870"/>
                  </a:lnTo>
                  <a:close/>
                </a:path>
                <a:path w="2654300" h="2654300">
                  <a:moveTo>
                    <a:pt x="998220" y="998220"/>
                  </a:moveTo>
                  <a:lnTo>
                    <a:pt x="965200" y="998220"/>
                  </a:lnTo>
                  <a:lnTo>
                    <a:pt x="971550" y="1004569"/>
                  </a:lnTo>
                  <a:lnTo>
                    <a:pt x="1004570" y="1004569"/>
                  </a:lnTo>
                  <a:lnTo>
                    <a:pt x="998220" y="998220"/>
                  </a:lnTo>
                  <a:close/>
                </a:path>
                <a:path w="2654300" h="2654300">
                  <a:moveTo>
                    <a:pt x="1004570" y="1004570"/>
                  </a:moveTo>
                  <a:lnTo>
                    <a:pt x="971550" y="1004570"/>
                  </a:lnTo>
                  <a:lnTo>
                    <a:pt x="977899" y="1010919"/>
                  </a:lnTo>
                  <a:lnTo>
                    <a:pt x="1010919" y="1010919"/>
                  </a:lnTo>
                  <a:lnTo>
                    <a:pt x="1004570" y="1004570"/>
                  </a:lnTo>
                  <a:close/>
                </a:path>
                <a:path w="2654300" h="2654300">
                  <a:moveTo>
                    <a:pt x="1010920" y="1010920"/>
                  </a:moveTo>
                  <a:lnTo>
                    <a:pt x="977900" y="1010920"/>
                  </a:lnTo>
                  <a:lnTo>
                    <a:pt x="984250" y="1017269"/>
                  </a:lnTo>
                  <a:lnTo>
                    <a:pt x="1017269" y="1017269"/>
                  </a:lnTo>
                  <a:lnTo>
                    <a:pt x="1010920" y="1010920"/>
                  </a:lnTo>
                  <a:close/>
                </a:path>
                <a:path w="2654300" h="2654300">
                  <a:moveTo>
                    <a:pt x="1017270" y="1017269"/>
                  </a:moveTo>
                  <a:lnTo>
                    <a:pt x="984250" y="1017269"/>
                  </a:lnTo>
                  <a:lnTo>
                    <a:pt x="990600" y="1023619"/>
                  </a:lnTo>
                  <a:lnTo>
                    <a:pt x="1023619" y="1023619"/>
                  </a:lnTo>
                  <a:lnTo>
                    <a:pt x="1017270" y="1017269"/>
                  </a:lnTo>
                  <a:close/>
                </a:path>
                <a:path w="2654300" h="2654300">
                  <a:moveTo>
                    <a:pt x="1023620" y="1023619"/>
                  </a:moveTo>
                  <a:lnTo>
                    <a:pt x="990600" y="1023619"/>
                  </a:lnTo>
                  <a:lnTo>
                    <a:pt x="996950" y="1029969"/>
                  </a:lnTo>
                  <a:lnTo>
                    <a:pt x="1029969" y="1029969"/>
                  </a:lnTo>
                  <a:lnTo>
                    <a:pt x="1023620" y="1023619"/>
                  </a:lnTo>
                  <a:close/>
                </a:path>
                <a:path w="2654300" h="2654300">
                  <a:moveTo>
                    <a:pt x="1029970" y="1029970"/>
                  </a:moveTo>
                  <a:lnTo>
                    <a:pt x="996950" y="1029970"/>
                  </a:lnTo>
                  <a:lnTo>
                    <a:pt x="1055370" y="1088389"/>
                  </a:lnTo>
                  <a:lnTo>
                    <a:pt x="1088390" y="1088389"/>
                  </a:lnTo>
                  <a:lnTo>
                    <a:pt x="1029970" y="1029970"/>
                  </a:lnTo>
                  <a:close/>
                </a:path>
                <a:path w="2654300" h="2654300">
                  <a:moveTo>
                    <a:pt x="1088390" y="1088390"/>
                  </a:moveTo>
                  <a:lnTo>
                    <a:pt x="1055370" y="1088390"/>
                  </a:lnTo>
                  <a:lnTo>
                    <a:pt x="1074420" y="1107439"/>
                  </a:lnTo>
                  <a:lnTo>
                    <a:pt x="1107440" y="1107439"/>
                  </a:lnTo>
                  <a:lnTo>
                    <a:pt x="1088390" y="1088390"/>
                  </a:lnTo>
                  <a:close/>
                </a:path>
                <a:path w="2654300" h="2654300">
                  <a:moveTo>
                    <a:pt x="1107440" y="1107440"/>
                  </a:moveTo>
                  <a:lnTo>
                    <a:pt x="1074420" y="1107440"/>
                  </a:lnTo>
                  <a:lnTo>
                    <a:pt x="1087120" y="1120139"/>
                  </a:lnTo>
                  <a:lnTo>
                    <a:pt x="1120140" y="1120139"/>
                  </a:lnTo>
                  <a:lnTo>
                    <a:pt x="1107440" y="1107440"/>
                  </a:lnTo>
                  <a:close/>
                </a:path>
                <a:path w="2654300" h="2654300">
                  <a:moveTo>
                    <a:pt x="1120140" y="1120140"/>
                  </a:moveTo>
                  <a:lnTo>
                    <a:pt x="1087120" y="1120140"/>
                  </a:lnTo>
                  <a:lnTo>
                    <a:pt x="1090930" y="1123949"/>
                  </a:lnTo>
                  <a:lnTo>
                    <a:pt x="1123950" y="1123949"/>
                  </a:lnTo>
                  <a:lnTo>
                    <a:pt x="1120140" y="1120140"/>
                  </a:lnTo>
                  <a:close/>
                </a:path>
                <a:path w="2654300" h="2654300">
                  <a:moveTo>
                    <a:pt x="1123950" y="1123949"/>
                  </a:moveTo>
                  <a:lnTo>
                    <a:pt x="1090930" y="1123949"/>
                  </a:lnTo>
                  <a:lnTo>
                    <a:pt x="1148080" y="1181099"/>
                  </a:lnTo>
                  <a:lnTo>
                    <a:pt x="1181100" y="1181099"/>
                  </a:lnTo>
                  <a:lnTo>
                    <a:pt x="1123950" y="1123949"/>
                  </a:lnTo>
                  <a:close/>
                </a:path>
                <a:path w="2654300" h="2654300">
                  <a:moveTo>
                    <a:pt x="1181100" y="1181100"/>
                  </a:moveTo>
                  <a:lnTo>
                    <a:pt x="1148080" y="1181100"/>
                  </a:lnTo>
                  <a:lnTo>
                    <a:pt x="1154430" y="1187449"/>
                  </a:lnTo>
                  <a:lnTo>
                    <a:pt x="1187450" y="1187449"/>
                  </a:lnTo>
                  <a:lnTo>
                    <a:pt x="1181100" y="1181100"/>
                  </a:lnTo>
                  <a:close/>
                </a:path>
                <a:path w="2654300" h="2654300">
                  <a:moveTo>
                    <a:pt x="1187450" y="1187449"/>
                  </a:moveTo>
                  <a:lnTo>
                    <a:pt x="1154430" y="1187449"/>
                  </a:lnTo>
                  <a:lnTo>
                    <a:pt x="1156970" y="1189989"/>
                  </a:lnTo>
                  <a:lnTo>
                    <a:pt x="1189990" y="1189989"/>
                  </a:lnTo>
                  <a:lnTo>
                    <a:pt x="1187450" y="1187449"/>
                  </a:lnTo>
                  <a:close/>
                </a:path>
                <a:path w="2654300" h="2654300">
                  <a:moveTo>
                    <a:pt x="1189990" y="1189990"/>
                  </a:moveTo>
                  <a:lnTo>
                    <a:pt x="1156970" y="1189990"/>
                  </a:lnTo>
                  <a:lnTo>
                    <a:pt x="1163320" y="1196339"/>
                  </a:lnTo>
                  <a:lnTo>
                    <a:pt x="1196340" y="1196339"/>
                  </a:lnTo>
                  <a:lnTo>
                    <a:pt x="1189990" y="1189990"/>
                  </a:lnTo>
                  <a:close/>
                </a:path>
                <a:path w="2654300" h="2654300">
                  <a:moveTo>
                    <a:pt x="1196340" y="1196340"/>
                  </a:moveTo>
                  <a:lnTo>
                    <a:pt x="1163320" y="1196340"/>
                  </a:lnTo>
                  <a:lnTo>
                    <a:pt x="1176020" y="1209039"/>
                  </a:lnTo>
                  <a:lnTo>
                    <a:pt x="1209040" y="1209039"/>
                  </a:lnTo>
                  <a:lnTo>
                    <a:pt x="1196340" y="1196340"/>
                  </a:lnTo>
                  <a:close/>
                </a:path>
                <a:path w="2654300" h="2654300">
                  <a:moveTo>
                    <a:pt x="1209040" y="1209040"/>
                  </a:moveTo>
                  <a:lnTo>
                    <a:pt x="1176020" y="1209040"/>
                  </a:lnTo>
                  <a:lnTo>
                    <a:pt x="1179830" y="1212849"/>
                  </a:lnTo>
                  <a:lnTo>
                    <a:pt x="1212849" y="1212849"/>
                  </a:lnTo>
                  <a:lnTo>
                    <a:pt x="1209040" y="1209040"/>
                  </a:lnTo>
                  <a:close/>
                </a:path>
                <a:path w="2654300" h="2654300">
                  <a:moveTo>
                    <a:pt x="1212850" y="1212850"/>
                  </a:moveTo>
                  <a:lnTo>
                    <a:pt x="1179830" y="1212850"/>
                  </a:lnTo>
                  <a:lnTo>
                    <a:pt x="1188720" y="1221739"/>
                  </a:lnTo>
                  <a:lnTo>
                    <a:pt x="1221740" y="1221739"/>
                  </a:lnTo>
                  <a:lnTo>
                    <a:pt x="1212850" y="1212850"/>
                  </a:lnTo>
                  <a:close/>
                </a:path>
                <a:path w="2654300" h="2654300">
                  <a:moveTo>
                    <a:pt x="1221740" y="1221740"/>
                  </a:moveTo>
                  <a:lnTo>
                    <a:pt x="1188720" y="1221740"/>
                  </a:lnTo>
                  <a:lnTo>
                    <a:pt x="1195070" y="1228089"/>
                  </a:lnTo>
                  <a:lnTo>
                    <a:pt x="1228090" y="1228089"/>
                  </a:lnTo>
                  <a:lnTo>
                    <a:pt x="1221740" y="1221740"/>
                  </a:lnTo>
                  <a:close/>
                </a:path>
                <a:path w="2654300" h="2654300">
                  <a:moveTo>
                    <a:pt x="1228090" y="1228090"/>
                  </a:moveTo>
                  <a:lnTo>
                    <a:pt x="1195070" y="1228090"/>
                  </a:lnTo>
                  <a:lnTo>
                    <a:pt x="1205230" y="1238249"/>
                  </a:lnTo>
                  <a:lnTo>
                    <a:pt x="1238250" y="1238249"/>
                  </a:lnTo>
                  <a:lnTo>
                    <a:pt x="1228090" y="1228090"/>
                  </a:lnTo>
                  <a:close/>
                </a:path>
                <a:path w="2654300" h="2654300">
                  <a:moveTo>
                    <a:pt x="1238250" y="1238250"/>
                  </a:moveTo>
                  <a:lnTo>
                    <a:pt x="1205230" y="1238250"/>
                  </a:lnTo>
                  <a:lnTo>
                    <a:pt x="1211580" y="1244599"/>
                  </a:lnTo>
                  <a:lnTo>
                    <a:pt x="1244599" y="1244599"/>
                  </a:lnTo>
                  <a:lnTo>
                    <a:pt x="1238250" y="1238250"/>
                  </a:lnTo>
                  <a:close/>
                </a:path>
                <a:path w="2654300" h="2654300">
                  <a:moveTo>
                    <a:pt x="1244600" y="1244600"/>
                  </a:moveTo>
                  <a:lnTo>
                    <a:pt x="1211580" y="1244600"/>
                  </a:lnTo>
                  <a:lnTo>
                    <a:pt x="1220470" y="1253489"/>
                  </a:lnTo>
                  <a:lnTo>
                    <a:pt x="1253490" y="1253489"/>
                  </a:lnTo>
                  <a:lnTo>
                    <a:pt x="1244600" y="1244600"/>
                  </a:lnTo>
                  <a:close/>
                </a:path>
                <a:path w="2654300" h="2654300">
                  <a:moveTo>
                    <a:pt x="1253490" y="1253489"/>
                  </a:moveTo>
                  <a:lnTo>
                    <a:pt x="1220470" y="1253489"/>
                  </a:lnTo>
                  <a:lnTo>
                    <a:pt x="1224280" y="1257299"/>
                  </a:lnTo>
                  <a:lnTo>
                    <a:pt x="1257300" y="1257299"/>
                  </a:lnTo>
                  <a:lnTo>
                    <a:pt x="1253490" y="1253489"/>
                  </a:lnTo>
                  <a:close/>
                </a:path>
                <a:path w="2654300" h="2654300">
                  <a:moveTo>
                    <a:pt x="1257300" y="1257300"/>
                  </a:moveTo>
                  <a:lnTo>
                    <a:pt x="1224280" y="1257300"/>
                  </a:lnTo>
                  <a:lnTo>
                    <a:pt x="1226820" y="1259839"/>
                  </a:lnTo>
                  <a:lnTo>
                    <a:pt x="1259840" y="1259839"/>
                  </a:lnTo>
                  <a:lnTo>
                    <a:pt x="1257300" y="1257300"/>
                  </a:lnTo>
                  <a:close/>
                </a:path>
                <a:path w="2654300" h="2654300">
                  <a:moveTo>
                    <a:pt x="1259840" y="1259840"/>
                  </a:moveTo>
                  <a:lnTo>
                    <a:pt x="1226820" y="1259840"/>
                  </a:lnTo>
                  <a:lnTo>
                    <a:pt x="1230630" y="1263649"/>
                  </a:lnTo>
                  <a:lnTo>
                    <a:pt x="1263650" y="1263649"/>
                  </a:lnTo>
                  <a:lnTo>
                    <a:pt x="1259840" y="1259840"/>
                  </a:lnTo>
                  <a:close/>
                </a:path>
                <a:path w="2654300" h="2654300">
                  <a:moveTo>
                    <a:pt x="1263650" y="1263650"/>
                  </a:moveTo>
                  <a:lnTo>
                    <a:pt x="1230630" y="1263650"/>
                  </a:lnTo>
                  <a:lnTo>
                    <a:pt x="1245870" y="1278889"/>
                  </a:lnTo>
                  <a:lnTo>
                    <a:pt x="1278890" y="1278889"/>
                  </a:lnTo>
                  <a:lnTo>
                    <a:pt x="1263650" y="1263650"/>
                  </a:lnTo>
                  <a:close/>
                </a:path>
                <a:path w="2654300" h="2654300">
                  <a:moveTo>
                    <a:pt x="1278890" y="1278890"/>
                  </a:moveTo>
                  <a:lnTo>
                    <a:pt x="1245870" y="1278890"/>
                  </a:lnTo>
                  <a:lnTo>
                    <a:pt x="1252220" y="1285239"/>
                  </a:lnTo>
                  <a:lnTo>
                    <a:pt x="1285239" y="1285239"/>
                  </a:lnTo>
                  <a:lnTo>
                    <a:pt x="1278890" y="1278890"/>
                  </a:lnTo>
                  <a:close/>
                </a:path>
                <a:path w="2654300" h="2654300">
                  <a:moveTo>
                    <a:pt x="1285240" y="1285240"/>
                  </a:moveTo>
                  <a:lnTo>
                    <a:pt x="1252220" y="1285240"/>
                  </a:lnTo>
                  <a:lnTo>
                    <a:pt x="1258570" y="1291589"/>
                  </a:lnTo>
                  <a:lnTo>
                    <a:pt x="1291590" y="1291589"/>
                  </a:lnTo>
                  <a:lnTo>
                    <a:pt x="1285240" y="1285240"/>
                  </a:lnTo>
                  <a:close/>
                </a:path>
                <a:path w="2654300" h="2654300">
                  <a:moveTo>
                    <a:pt x="1291590" y="1291590"/>
                  </a:moveTo>
                  <a:lnTo>
                    <a:pt x="1258570" y="1291590"/>
                  </a:lnTo>
                  <a:lnTo>
                    <a:pt x="1262380" y="1295399"/>
                  </a:lnTo>
                  <a:lnTo>
                    <a:pt x="1295400" y="1295399"/>
                  </a:lnTo>
                  <a:lnTo>
                    <a:pt x="1291590" y="1291590"/>
                  </a:lnTo>
                  <a:close/>
                </a:path>
                <a:path w="2654300" h="2654300">
                  <a:moveTo>
                    <a:pt x="1295400" y="1295400"/>
                  </a:moveTo>
                  <a:lnTo>
                    <a:pt x="1262380" y="1295400"/>
                  </a:lnTo>
                  <a:lnTo>
                    <a:pt x="1264920" y="1297939"/>
                  </a:lnTo>
                  <a:lnTo>
                    <a:pt x="1297940" y="1297939"/>
                  </a:lnTo>
                  <a:lnTo>
                    <a:pt x="1295400" y="1295400"/>
                  </a:lnTo>
                  <a:close/>
                </a:path>
                <a:path w="2654300" h="2654300">
                  <a:moveTo>
                    <a:pt x="1297940" y="1297940"/>
                  </a:moveTo>
                  <a:lnTo>
                    <a:pt x="1264920" y="1297940"/>
                  </a:lnTo>
                  <a:lnTo>
                    <a:pt x="1277620" y="1310639"/>
                  </a:lnTo>
                  <a:lnTo>
                    <a:pt x="1310640" y="1310639"/>
                  </a:lnTo>
                  <a:lnTo>
                    <a:pt x="1297940" y="1297940"/>
                  </a:lnTo>
                  <a:close/>
                </a:path>
                <a:path w="2654300" h="2654300">
                  <a:moveTo>
                    <a:pt x="1310640" y="1310640"/>
                  </a:moveTo>
                  <a:lnTo>
                    <a:pt x="1277620" y="1310640"/>
                  </a:lnTo>
                  <a:lnTo>
                    <a:pt x="1281430" y="1314449"/>
                  </a:lnTo>
                  <a:lnTo>
                    <a:pt x="1314450" y="1314449"/>
                  </a:lnTo>
                  <a:lnTo>
                    <a:pt x="1310640" y="1310640"/>
                  </a:lnTo>
                  <a:close/>
                </a:path>
                <a:path w="2654300" h="2654300">
                  <a:moveTo>
                    <a:pt x="1314450" y="1314449"/>
                  </a:moveTo>
                  <a:lnTo>
                    <a:pt x="1281430" y="1314449"/>
                  </a:lnTo>
                  <a:lnTo>
                    <a:pt x="1283970" y="1316989"/>
                  </a:lnTo>
                  <a:lnTo>
                    <a:pt x="1316990" y="1316989"/>
                  </a:lnTo>
                  <a:lnTo>
                    <a:pt x="1314450" y="1314449"/>
                  </a:lnTo>
                  <a:close/>
                </a:path>
                <a:path w="2654300" h="2654300">
                  <a:moveTo>
                    <a:pt x="1316990" y="1316989"/>
                  </a:moveTo>
                  <a:lnTo>
                    <a:pt x="1283970" y="1316989"/>
                  </a:lnTo>
                  <a:lnTo>
                    <a:pt x="1290320" y="1323339"/>
                  </a:lnTo>
                  <a:lnTo>
                    <a:pt x="1323340" y="1323339"/>
                  </a:lnTo>
                  <a:lnTo>
                    <a:pt x="1316990" y="1316989"/>
                  </a:lnTo>
                  <a:close/>
                </a:path>
                <a:path w="2654300" h="2654300">
                  <a:moveTo>
                    <a:pt x="1323340" y="1323340"/>
                  </a:moveTo>
                  <a:lnTo>
                    <a:pt x="1290320" y="1323340"/>
                  </a:lnTo>
                  <a:lnTo>
                    <a:pt x="1306830" y="1339849"/>
                  </a:lnTo>
                  <a:lnTo>
                    <a:pt x="1339850" y="1339849"/>
                  </a:lnTo>
                  <a:lnTo>
                    <a:pt x="1323340" y="1323340"/>
                  </a:lnTo>
                  <a:close/>
                </a:path>
                <a:path w="2654300" h="2654300">
                  <a:moveTo>
                    <a:pt x="1339850" y="1339850"/>
                  </a:moveTo>
                  <a:lnTo>
                    <a:pt x="1306830" y="1339850"/>
                  </a:lnTo>
                  <a:lnTo>
                    <a:pt x="1322070" y="1355089"/>
                  </a:lnTo>
                  <a:lnTo>
                    <a:pt x="1355090" y="1355089"/>
                  </a:lnTo>
                  <a:lnTo>
                    <a:pt x="1339850" y="1339850"/>
                  </a:lnTo>
                  <a:close/>
                </a:path>
                <a:path w="2654300" h="2654300">
                  <a:moveTo>
                    <a:pt x="1355090" y="1355090"/>
                  </a:moveTo>
                  <a:lnTo>
                    <a:pt x="1322070" y="1355090"/>
                  </a:lnTo>
                  <a:lnTo>
                    <a:pt x="1332230" y="1365249"/>
                  </a:lnTo>
                  <a:lnTo>
                    <a:pt x="1365250" y="1365249"/>
                  </a:lnTo>
                  <a:lnTo>
                    <a:pt x="1355090" y="1355090"/>
                  </a:lnTo>
                  <a:close/>
                </a:path>
                <a:path w="2654300" h="2654300">
                  <a:moveTo>
                    <a:pt x="1365250" y="1365249"/>
                  </a:moveTo>
                  <a:lnTo>
                    <a:pt x="1332230" y="1365249"/>
                  </a:lnTo>
                  <a:lnTo>
                    <a:pt x="1338580" y="1371599"/>
                  </a:lnTo>
                  <a:lnTo>
                    <a:pt x="1371599" y="1371599"/>
                  </a:lnTo>
                  <a:lnTo>
                    <a:pt x="1365250" y="1365249"/>
                  </a:lnTo>
                  <a:close/>
                </a:path>
                <a:path w="2654300" h="2654300">
                  <a:moveTo>
                    <a:pt x="1371600" y="1371599"/>
                  </a:moveTo>
                  <a:lnTo>
                    <a:pt x="1338580" y="1371599"/>
                  </a:lnTo>
                  <a:lnTo>
                    <a:pt x="1347470" y="1380489"/>
                  </a:lnTo>
                  <a:lnTo>
                    <a:pt x="1380490" y="1380489"/>
                  </a:lnTo>
                  <a:lnTo>
                    <a:pt x="1371600" y="1371599"/>
                  </a:lnTo>
                  <a:close/>
                </a:path>
                <a:path w="2654300" h="2654300">
                  <a:moveTo>
                    <a:pt x="1380490" y="1380490"/>
                  </a:moveTo>
                  <a:lnTo>
                    <a:pt x="1347470" y="1380490"/>
                  </a:lnTo>
                  <a:lnTo>
                    <a:pt x="1353820" y="1386839"/>
                  </a:lnTo>
                  <a:lnTo>
                    <a:pt x="1386840" y="1386839"/>
                  </a:lnTo>
                  <a:lnTo>
                    <a:pt x="1380490" y="1380490"/>
                  </a:lnTo>
                  <a:close/>
                </a:path>
                <a:path w="2654300" h="2654300">
                  <a:moveTo>
                    <a:pt x="1386840" y="1386840"/>
                  </a:moveTo>
                  <a:lnTo>
                    <a:pt x="1353820" y="1386840"/>
                  </a:lnTo>
                  <a:lnTo>
                    <a:pt x="1360170" y="1393189"/>
                  </a:lnTo>
                  <a:lnTo>
                    <a:pt x="1393190" y="1393189"/>
                  </a:lnTo>
                  <a:lnTo>
                    <a:pt x="1386840" y="1386840"/>
                  </a:lnTo>
                  <a:close/>
                </a:path>
                <a:path w="2654300" h="2654300">
                  <a:moveTo>
                    <a:pt x="1393190" y="1393189"/>
                  </a:moveTo>
                  <a:lnTo>
                    <a:pt x="1360170" y="1393189"/>
                  </a:lnTo>
                  <a:lnTo>
                    <a:pt x="1379220" y="1412239"/>
                  </a:lnTo>
                  <a:lnTo>
                    <a:pt x="1412240" y="1412239"/>
                  </a:lnTo>
                  <a:lnTo>
                    <a:pt x="1393190" y="1393189"/>
                  </a:lnTo>
                  <a:close/>
                </a:path>
                <a:path w="2654300" h="2654300">
                  <a:moveTo>
                    <a:pt x="1412240" y="1412239"/>
                  </a:moveTo>
                  <a:lnTo>
                    <a:pt x="1379220" y="1412239"/>
                  </a:lnTo>
                  <a:lnTo>
                    <a:pt x="1408430" y="1441449"/>
                  </a:lnTo>
                  <a:lnTo>
                    <a:pt x="1441449" y="1441449"/>
                  </a:lnTo>
                  <a:lnTo>
                    <a:pt x="1412240" y="1412239"/>
                  </a:lnTo>
                  <a:close/>
                </a:path>
                <a:path w="2654300" h="2654300">
                  <a:moveTo>
                    <a:pt x="1441450" y="1441450"/>
                  </a:moveTo>
                  <a:lnTo>
                    <a:pt x="1408430" y="1441450"/>
                  </a:lnTo>
                  <a:lnTo>
                    <a:pt x="1423670" y="1456689"/>
                  </a:lnTo>
                  <a:lnTo>
                    <a:pt x="1456690" y="1456689"/>
                  </a:lnTo>
                  <a:lnTo>
                    <a:pt x="1441450" y="1441450"/>
                  </a:lnTo>
                  <a:close/>
                </a:path>
                <a:path w="2654300" h="2654300">
                  <a:moveTo>
                    <a:pt x="1456690" y="1456690"/>
                  </a:moveTo>
                  <a:lnTo>
                    <a:pt x="1423670" y="1456690"/>
                  </a:lnTo>
                  <a:lnTo>
                    <a:pt x="1442720" y="1475739"/>
                  </a:lnTo>
                  <a:lnTo>
                    <a:pt x="1475740" y="1475739"/>
                  </a:lnTo>
                  <a:lnTo>
                    <a:pt x="1456690" y="1456690"/>
                  </a:lnTo>
                  <a:close/>
                </a:path>
                <a:path w="2654300" h="2654300">
                  <a:moveTo>
                    <a:pt x="1475740" y="1475739"/>
                  </a:moveTo>
                  <a:lnTo>
                    <a:pt x="1442720" y="1475739"/>
                  </a:lnTo>
                  <a:lnTo>
                    <a:pt x="1455420" y="1488439"/>
                  </a:lnTo>
                  <a:lnTo>
                    <a:pt x="1488440" y="1488439"/>
                  </a:lnTo>
                  <a:lnTo>
                    <a:pt x="1475740" y="1475739"/>
                  </a:lnTo>
                  <a:close/>
                </a:path>
                <a:path w="2654300" h="2654300">
                  <a:moveTo>
                    <a:pt x="1488440" y="1488439"/>
                  </a:moveTo>
                  <a:lnTo>
                    <a:pt x="1455420" y="1488439"/>
                  </a:lnTo>
                  <a:lnTo>
                    <a:pt x="1490980" y="1523999"/>
                  </a:lnTo>
                  <a:lnTo>
                    <a:pt x="1523999" y="1523999"/>
                  </a:lnTo>
                  <a:lnTo>
                    <a:pt x="1488440" y="1488439"/>
                  </a:lnTo>
                  <a:close/>
                </a:path>
                <a:path w="2654300" h="2654300">
                  <a:moveTo>
                    <a:pt x="1524000" y="1524000"/>
                  </a:moveTo>
                  <a:lnTo>
                    <a:pt x="1490980" y="1524000"/>
                  </a:lnTo>
                  <a:lnTo>
                    <a:pt x="1518920" y="1551939"/>
                  </a:lnTo>
                  <a:lnTo>
                    <a:pt x="1551940" y="1551939"/>
                  </a:lnTo>
                  <a:lnTo>
                    <a:pt x="1524000" y="1524000"/>
                  </a:lnTo>
                  <a:close/>
                </a:path>
                <a:path w="2654300" h="2654300">
                  <a:moveTo>
                    <a:pt x="1551940" y="1551940"/>
                  </a:moveTo>
                  <a:lnTo>
                    <a:pt x="1518920" y="1551940"/>
                  </a:lnTo>
                  <a:lnTo>
                    <a:pt x="1550670" y="1583689"/>
                  </a:lnTo>
                  <a:lnTo>
                    <a:pt x="1583690" y="1583689"/>
                  </a:lnTo>
                  <a:lnTo>
                    <a:pt x="1551940" y="1551940"/>
                  </a:lnTo>
                  <a:close/>
                </a:path>
                <a:path w="2654300" h="2654300">
                  <a:moveTo>
                    <a:pt x="1583690" y="1583690"/>
                  </a:moveTo>
                  <a:lnTo>
                    <a:pt x="1550670" y="1583690"/>
                  </a:lnTo>
                  <a:lnTo>
                    <a:pt x="1582420" y="1615439"/>
                  </a:lnTo>
                  <a:lnTo>
                    <a:pt x="1615440" y="1615439"/>
                  </a:lnTo>
                  <a:lnTo>
                    <a:pt x="1583690" y="1583690"/>
                  </a:lnTo>
                  <a:close/>
                </a:path>
                <a:path w="2654300" h="2654300">
                  <a:moveTo>
                    <a:pt x="1615440" y="1615440"/>
                  </a:moveTo>
                  <a:lnTo>
                    <a:pt x="1582420" y="1615440"/>
                  </a:lnTo>
                  <a:lnTo>
                    <a:pt x="1595120" y="1628139"/>
                  </a:lnTo>
                  <a:lnTo>
                    <a:pt x="1628139" y="1628139"/>
                  </a:lnTo>
                  <a:lnTo>
                    <a:pt x="1615440" y="1615440"/>
                  </a:lnTo>
                  <a:close/>
                </a:path>
                <a:path w="2654300" h="2654300">
                  <a:moveTo>
                    <a:pt x="1628140" y="1628139"/>
                  </a:moveTo>
                  <a:lnTo>
                    <a:pt x="1595120" y="1628139"/>
                  </a:lnTo>
                  <a:lnTo>
                    <a:pt x="1614170" y="1647189"/>
                  </a:lnTo>
                  <a:lnTo>
                    <a:pt x="1647190" y="1647189"/>
                  </a:lnTo>
                  <a:lnTo>
                    <a:pt x="1628140" y="1628139"/>
                  </a:lnTo>
                  <a:close/>
                </a:path>
                <a:path w="2654300" h="2654300">
                  <a:moveTo>
                    <a:pt x="1647190" y="1647190"/>
                  </a:moveTo>
                  <a:lnTo>
                    <a:pt x="1614170" y="1647190"/>
                  </a:lnTo>
                  <a:lnTo>
                    <a:pt x="1617980" y="1650999"/>
                  </a:lnTo>
                  <a:lnTo>
                    <a:pt x="1651000" y="1650999"/>
                  </a:lnTo>
                  <a:lnTo>
                    <a:pt x="1647190" y="1647190"/>
                  </a:lnTo>
                  <a:close/>
                </a:path>
                <a:path w="2654300" h="2654300">
                  <a:moveTo>
                    <a:pt x="1651000" y="1651000"/>
                  </a:moveTo>
                  <a:lnTo>
                    <a:pt x="1617980" y="1651000"/>
                  </a:lnTo>
                  <a:lnTo>
                    <a:pt x="1624330" y="1657349"/>
                  </a:lnTo>
                  <a:lnTo>
                    <a:pt x="1657350" y="1657349"/>
                  </a:lnTo>
                  <a:lnTo>
                    <a:pt x="1651000" y="1651000"/>
                  </a:lnTo>
                  <a:close/>
                </a:path>
                <a:path w="2654300" h="2654300">
                  <a:moveTo>
                    <a:pt x="1657350" y="1657350"/>
                  </a:moveTo>
                  <a:lnTo>
                    <a:pt x="1624330" y="1657350"/>
                  </a:lnTo>
                  <a:lnTo>
                    <a:pt x="1645920" y="1678939"/>
                  </a:lnTo>
                  <a:lnTo>
                    <a:pt x="1678939" y="1678939"/>
                  </a:lnTo>
                  <a:lnTo>
                    <a:pt x="1657350" y="1657350"/>
                  </a:lnTo>
                  <a:close/>
                </a:path>
                <a:path w="2654300" h="2654300">
                  <a:moveTo>
                    <a:pt x="1678940" y="1678940"/>
                  </a:moveTo>
                  <a:lnTo>
                    <a:pt x="1645920" y="1678940"/>
                  </a:lnTo>
                  <a:lnTo>
                    <a:pt x="1649730" y="1682749"/>
                  </a:lnTo>
                  <a:lnTo>
                    <a:pt x="1682749" y="1682749"/>
                  </a:lnTo>
                  <a:lnTo>
                    <a:pt x="1678940" y="1678940"/>
                  </a:lnTo>
                  <a:close/>
                </a:path>
                <a:path w="2654300" h="2654300">
                  <a:moveTo>
                    <a:pt x="1682750" y="1682750"/>
                  </a:moveTo>
                  <a:lnTo>
                    <a:pt x="1649730" y="1682750"/>
                  </a:lnTo>
                  <a:lnTo>
                    <a:pt x="1677670" y="1710689"/>
                  </a:lnTo>
                  <a:lnTo>
                    <a:pt x="1710690" y="1710689"/>
                  </a:lnTo>
                  <a:lnTo>
                    <a:pt x="1682750" y="1682750"/>
                  </a:lnTo>
                  <a:close/>
                </a:path>
                <a:path w="2654300" h="2654300">
                  <a:moveTo>
                    <a:pt x="1710690" y="1710690"/>
                  </a:moveTo>
                  <a:lnTo>
                    <a:pt x="1677670" y="1710690"/>
                  </a:lnTo>
                  <a:lnTo>
                    <a:pt x="1694180" y="1727199"/>
                  </a:lnTo>
                  <a:lnTo>
                    <a:pt x="1727200" y="1727199"/>
                  </a:lnTo>
                  <a:lnTo>
                    <a:pt x="1710690" y="1710690"/>
                  </a:lnTo>
                  <a:close/>
                </a:path>
                <a:path w="2654300" h="2654300">
                  <a:moveTo>
                    <a:pt x="1727200" y="1727200"/>
                  </a:moveTo>
                  <a:lnTo>
                    <a:pt x="1694180" y="1727200"/>
                  </a:lnTo>
                  <a:lnTo>
                    <a:pt x="1703070" y="1736089"/>
                  </a:lnTo>
                  <a:lnTo>
                    <a:pt x="1736090" y="1736089"/>
                  </a:lnTo>
                  <a:lnTo>
                    <a:pt x="1727200" y="1727200"/>
                  </a:lnTo>
                  <a:close/>
                </a:path>
                <a:path w="2654300" h="2654300">
                  <a:moveTo>
                    <a:pt x="1736090" y="1736090"/>
                  </a:moveTo>
                  <a:lnTo>
                    <a:pt x="1703070" y="1736090"/>
                  </a:lnTo>
                  <a:lnTo>
                    <a:pt x="1706879" y="1739899"/>
                  </a:lnTo>
                  <a:lnTo>
                    <a:pt x="1739900" y="1739899"/>
                  </a:lnTo>
                  <a:lnTo>
                    <a:pt x="1736090" y="1736090"/>
                  </a:lnTo>
                  <a:close/>
                </a:path>
                <a:path w="2654300" h="2654300">
                  <a:moveTo>
                    <a:pt x="1739900" y="1739900"/>
                  </a:moveTo>
                  <a:lnTo>
                    <a:pt x="1706880" y="1739900"/>
                  </a:lnTo>
                  <a:lnTo>
                    <a:pt x="1709420" y="1742439"/>
                  </a:lnTo>
                  <a:lnTo>
                    <a:pt x="1742440" y="1742439"/>
                  </a:lnTo>
                  <a:lnTo>
                    <a:pt x="1739900" y="1739900"/>
                  </a:lnTo>
                  <a:close/>
                </a:path>
                <a:path w="2654300" h="2654300">
                  <a:moveTo>
                    <a:pt x="1742440" y="1742440"/>
                  </a:moveTo>
                  <a:lnTo>
                    <a:pt x="1709420" y="1742440"/>
                  </a:lnTo>
                  <a:lnTo>
                    <a:pt x="1713230" y="1746249"/>
                  </a:lnTo>
                  <a:lnTo>
                    <a:pt x="1746250" y="1746249"/>
                  </a:lnTo>
                  <a:lnTo>
                    <a:pt x="1742440" y="1742440"/>
                  </a:lnTo>
                  <a:close/>
                </a:path>
                <a:path w="2654300" h="2654300">
                  <a:moveTo>
                    <a:pt x="1746250" y="1746250"/>
                  </a:moveTo>
                  <a:lnTo>
                    <a:pt x="1713230" y="1746250"/>
                  </a:lnTo>
                  <a:lnTo>
                    <a:pt x="1725930" y="1758949"/>
                  </a:lnTo>
                  <a:lnTo>
                    <a:pt x="1758949" y="1758949"/>
                  </a:lnTo>
                  <a:lnTo>
                    <a:pt x="1746250" y="1746250"/>
                  </a:lnTo>
                  <a:close/>
                </a:path>
                <a:path w="2654300" h="2654300">
                  <a:moveTo>
                    <a:pt x="1758950" y="1758950"/>
                  </a:moveTo>
                  <a:lnTo>
                    <a:pt x="1725930" y="1758950"/>
                  </a:lnTo>
                  <a:lnTo>
                    <a:pt x="1738629" y="1771649"/>
                  </a:lnTo>
                  <a:lnTo>
                    <a:pt x="1771649" y="1771649"/>
                  </a:lnTo>
                  <a:lnTo>
                    <a:pt x="1758950" y="1758950"/>
                  </a:lnTo>
                  <a:close/>
                </a:path>
                <a:path w="2654300" h="2654300">
                  <a:moveTo>
                    <a:pt x="1771650" y="1771650"/>
                  </a:moveTo>
                  <a:lnTo>
                    <a:pt x="1738630" y="1771650"/>
                  </a:lnTo>
                  <a:lnTo>
                    <a:pt x="1741170" y="1774189"/>
                  </a:lnTo>
                  <a:lnTo>
                    <a:pt x="1774189" y="1774189"/>
                  </a:lnTo>
                  <a:lnTo>
                    <a:pt x="1771650" y="1771650"/>
                  </a:lnTo>
                  <a:close/>
                </a:path>
                <a:path w="2654300" h="2654300">
                  <a:moveTo>
                    <a:pt x="1774189" y="1774189"/>
                  </a:moveTo>
                  <a:lnTo>
                    <a:pt x="1741170" y="1774189"/>
                  </a:lnTo>
                  <a:lnTo>
                    <a:pt x="1760220" y="1793239"/>
                  </a:lnTo>
                  <a:lnTo>
                    <a:pt x="1793239" y="1793239"/>
                  </a:lnTo>
                  <a:lnTo>
                    <a:pt x="1774189" y="1774189"/>
                  </a:lnTo>
                  <a:close/>
                </a:path>
                <a:path w="2654300" h="2654300">
                  <a:moveTo>
                    <a:pt x="1793240" y="1793239"/>
                  </a:moveTo>
                  <a:lnTo>
                    <a:pt x="1760220" y="1793239"/>
                  </a:lnTo>
                  <a:lnTo>
                    <a:pt x="1764029" y="1797049"/>
                  </a:lnTo>
                  <a:lnTo>
                    <a:pt x="1797050" y="1797049"/>
                  </a:lnTo>
                  <a:lnTo>
                    <a:pt x="1793240" y="1793239"/>
                  </a:lnTo>
                  <a:close/>
                </a:path>
                <a:path w="2654300" h="2654300">
                  <a:moveTo>
                    <a:pt x="1797050" y="1797050"/>
                  </a:moveTo>
                  <a:lnTo>
                    <a:pt x="1764030" y="1797050"/>
                  </a:lnTo>
                  <a:lnTo>
                    <a:pt x="1766570" y="1799589"/>
                  </a:lnTo>
                  <a:lnTo>
                    <a:pt x="1799589" y="1799589"/>
                  </a:lnTo>
                  <a:lnTo>
                    <a:pt x="1797050" y="1797050"/>
                  </a:lnTo>
                  <a:close/>
                </a:path>
                <a:path w="2654300" h="2654300">
                  <a:moveTo>
                    <a:pt x="1799590" y="1799590"/>
                  </a:moveTo>
                  <a:lnTo>
                    <a:pt x="1766570" y="1799590"/>
                  </a:lnTo>
                  <a:lnTo>
                    <a:pt x="1770380" y="1803399"/>
                  </a:lnTo>
                  <a:lnTo>
                    <a:pt x="1803400" y="1803399"/>
                  </a:lnTo>
                  <a:lnTo>
                    <a:pt x="1799590" y="1799590"/>
                  </a:lnTo>
                  <a:close/>
                </a:path>
                <a:path w="2654300" h="2654300">
                  <a:moveTo>
                    <a:pt x="1803400" y="1803400"/>
                  </a:moveTo>
                  <a:lnTo>
                    <a:pt x="1770380" y="1803400"/>
                  </a:lnTo>
                  <a:lnTo>
                    <a:pt x="1791970" y="1824989"/>
                  </a:lnTo>
                  <a:lnTo>
                    <a:pt x="1824989" y="1824989"/>
                  </a:lnTo>
                  <a:lnTo>
                    <a:pt x="1803400" y="1803400"/>
                  </a:lnTo>
                  <a:close/>
                </a:path>
                <a:path w="2654300" h="2654300">
                  <a:moveTo>
                    <a:pt x="1824990" y="1824990"/>
                  </a:moveTo>
                  <a:lnTo>
                    <a:pt x="1791970" y="1824990"/>
                  </a:lnTo>
                  <a:lnTo>
                    <a:pt x="1795779" y="1828799"/>
                  </a:lnTo>
                  <a:lnTo>
                    <a:pt x="1828800" y="1828799"/>
                  </a:lnTo>
                  <a:lnTo>
                    <a:pt x="1824990" y="1824990"/>
                  </a:lnTo>
                  <a:close/>
                </a:path>
                <a:path w="2654300" h="2654300">
                  <a:moveTo>
                    <a:pt x="1828800" y="1828800"/>
                  </a:moveTo>
                  <a:lnTo>
                    <a:pt x="1795780" y="1828800"/>
                  </a:lnTo>
                  <a:lnTo>
                    <a:pt x="1798320" y="1831339"/>
                  </a:lnTo>
                  <a:lnTo>
                    <a:pt x="1831339" y="1831339"/>
                  </a:lnTo>
                  <a:lnTo>
                    <a:pt x="1828800" y="1828800"/>
                  </a:lnTo>
                  <a:close/>
                </a:path>
                <a:path w="2654300" h="2654300">
                  <a:moveTo>
                    <a:pt x="1831340" y="1831340"/>
                  </a:moveTo>
                  <a:lnTo>
                    <a:pt x="1798320" y="1831340"/>
                  </a:lnTo>
                  <a:lnTo>
                    <a:pt x="1802130" y="1835149"/>
                  </a:lnTo>
                  <a:lnTo>
                    <a:pt x="1835149" y="1835149"/>
                  </a:lnTo>
                  <a:lnTo>
                    <a:pt x="1831340" y="1831340"/>
                  </a:lnTo>
                  <a:close/>
                </a:path>
                <a:path w="2654300" h="2654300">
                  <a:moveTo>
                    <a:pt x="1835150" y="1835150"/>
                  </a:moveTo>
                  <a:lnTo>
                    <a:pt x="1802130" y="1835150"/>
                  </a:lnTo>
                  <a:lnTo>
                    <a:pt x="1811020" y="1844039"/>
                  </a:lnTo>
                  <a:lnTo>
                    <a:pt x="1844039" y="1844039"/>
                  </a:lnTo>
                  <a:lnTo>
                    <a:pt x="1835150" y="1835150"/>
                  </a:lnTo>
                  <a:close/>
                </a:path>
                <a:path w="2654300" h="2654300">
                  <a:moveTo>
                    <a:pt x="2454910" y="2454910"/>
                  </a:moveTo>
                  <a:lnTo>
                    <a:pt x="2421890" y="2454910"/>
                  </a:lnTo>
                  <a:lnTo>
                    <a:pt x="2526030" y="2559049"/>
                  </a:lnTo>
                  <a:lnTo>
                    <a:pt x="2559050" y="2559049"/>
                  </a:lnTo>
                  <a:lnTo>
                    <a:pt x="2454910" y="2454910"/>
                  </a:lnTo>
                  <a:close/>
                </a:path>
                <a:path w="2654300" h="2654300">
                  <a:moveTo>
                    <a:pt x="2452370" y="2452369"/>
                  </a:moveTo>
                  <a:lnTo>
                    <a:pt x="2419350" y="2452369"/>
                  </a:lnTo>
                  <a:lnTo>
                    <a:pt x="2420620" y="2453640"/>
                  </a:lnTo>
                  <a:lnTo>
                    <a:pt x="2453640" y="2453640"/>
                  </a:lnTo>
                  <a:lnTo>
                    <a:pt x="2452370" y="2452369"/>
                  </a:lnTo>
                  <a:close/>
                </a:path>
                <a:path w="2654300" h="2654300">
                  <a:moveTo>
                    <a:pt x="2448560" y="2448560"/>
                  </a:moveTo>
                  <a:lnTo>
                    <a:pt x="2415540" y="2448560"/>
                  </a:lnTo>
                  <a:lnTo>
                    <a:pt x="2418080" y="2451099"/>
                  </a:lnTo>
                  <a:lnTo>
                    <a:pt x="2451100" y="2451099"/>
                  </a:lnTo>
                  <a:lnTo>
                    <a:pt x="2448560" y="2448560"/>
                  </a:lnTo>
                  <a:close/>
                </a:path>
                <a:path w="2654300" h="2654300">
                  <a:moveTo>
                    <a:pt x="2446020" y="2446019"/>
                  </a:moveTo>
                  <a:lnTo>
                    <a:pt x="2413000" y="2446019"/>
                  </a:lnTo>
                  <a:lnTo>
                    <a:pt x="2414270" y="2447290"/>
                  </a:lnTo>
                  <a:lnTo>
                    <a:pt x="2447290" y="2447290"/>
                  </a:lnTo>
                  <a:lnTo>
                    <a:pt x="2446020" y="2446019"/>
                  </a:lnTo>
                  <a:close/>
                </a:path>
                <a:path w="2654300" h="2654300">
                  <a:moveTo>
                    <a:pt x="2442210" y="2442210"/>
                  </a:moveTo>
                  <a:lnTo>
                    <a:pt x="2409190" y="2442210"/>
                  </a:lnTo>
                  <a:lnTo>
                    <a:pt x="2411729" y="2444749"/>
                  </a:lnTo>
                  <a:lnTo>
                    <a:pt x="2444750" y="2444749"/>
                  </a:lnTo>
                  <a:lnTo>
                    <a:pt x="2442210" y="2442210"/>
                  </a:lnTo>
                  <a:close/>
                </a:path>
                <a:path w="2654300" h="2654300">
                  <a:moveTo>
                    <a:pt x="2439670" y="2439669"/>
                  </a:moveTo>
                  <a:lnTo>
                    <a:pt x="2406650" y="2439669"/>
                  </a:lnTo>
                  <a:lnTo>
                    <a:pt x="2407920" y="2440940"/>
                  </a:lnTo>
                  <a:lnTo>
                    <a:pt x="2440940" y="2440940"/>
                  </a:lnTo>
                  <a:lnTo>
                    <a:pt x="2439670" y="2439669"/>
                  </a:lnTo>
                  <a:close/>
                </a:path>
                <a:path w="2654300" h="2654300">
                  <a:moveTo>
                    <a:pt x="2435860" y="2435860"/>
                  </a:moveTo>
                  <a:lnTo>
                    <a:pt x="2402840" y="2435860"/>
                  </a:lnTo>
                  <a:lnTo>
                    <a:pt x="2405380" y="2438399"/>
                  </a:lnTo>
                  <a:lnTo>
                    <a:pt x="2438400" y="2438399"/>
                  </a:lnTo>
                  <a:lnTo>
                    <a:pt x="2435860" y="2435860"/>
                  </a:lnTo>
                  <a:close/>
                </a:path>
                <a:path w="2654300" h="2654300">
                  <a:moveTo>
                    <a:pt x="2433319" y="2433319"/>
                  </a:moveTo>
                  <a:lnTo>
                    <a:pt x="2400300" y="2433319"/>
                  </a:lnTo>
                  <a:lnTo>
                    <a:pt x="2401570" y="2434590"/>
                  </a:lnTo>
                  <a:lnTo>
                    <a:pt x="2434590" y="2434590"/>
                  </a:lnTo>
                  <a:lnTo>
                    <a:pt x="2433319" y="2433319"/>
                  </a:lnTo>
                  <a:close/>
                </a:path>
                <a:path w="2654300" h="2654300">
                  <a:moveTo>
                    <a:pt x="2429510" y="2429510"/>
                  </a:moveTo>
                  <a:lnTo>
                    <a:pt x="2396490" y="2429510"/>
                  </a:lnTo>
                  <a:lnTo>
                    <a:pt x="2399030" y="2432049"/>
                  </a:lnTo>
                  <a:lnTo>
                    <a:pt x="2432049" y="2432049"/>
                  </a:lnTo>
                  <a:lnTo>
                    <a:pt x="2429510" y="2429510"/>
                  </a:lnTo>
                  <a:close/>
                </a:path>
                <a:path w="2654300" h="2654300">
                  <a:moveTo>
                    <a:pt x="2426970" y="2426969"/>
                  </a:moveTo>
                  <a:lnTo>
                    <a:pt x="2393950" y="2426969"/>
                  </a:lnTo>
                  <a:lnTo>
                    <a:pt x="2395220" y="2428240"/>
                  </a:lnTo>
                  <a:lnTo>
                    <a:pt x="2428240" y="2428240"/>
                  </a:lnTo>
                  <a:lnTo>
                    <a:pt x="2426970" y="2426969"/>
                  </a:lnTo>
                  <a:close/>
                </a:path>
                <a:path w="2654300" h="2654300">
                  <a:moveTo>
                    <a:pt x="2423160" y="2423160"/>
                  </a:moveTo>
                  <a:lnTo>
                    <a:pt x="2390140" y="2423160"/>
                  </a:lnTo>
                  <a:lnTo>
                    <a:pt x="2392680" y="2425699"/>
                  </a:lnTo>
                  <a:lnTo>
                    <a:pt x="2425699" y="2425699"/>
                  </a:lnTo>
                  <a:lnTo>
                    <a:pt x="2423160" y="2423160"/>
                  </a:lnTo>
                  <a:close/>
                </a:path>
                <a:path w="2654300" h="2654300">
                  <a:moveTo>
                    <a:pt x="2420620" y="2420619"/>
                  </a:moveTo>
                  <a:lnTo>
                    <a:pt x="2387600" y="2420619"/>
                  </a:lnTo>
                  <a:lnTo>
                    <a:pt x="2388870" y="2421890"/>
                  </a:lnTo>
                  <a:lnTo>
                    <a:pt x="2421890" y="2421890"/>
                  </a:lnTo>
                  <a:lnTo>
                    <a:pt x="2420620" y="2420619"/>
                  </a:lnTo>
                  <a:close/>
                </a:path>
                <a:path w="2654300" h="2654300">
                  <a:moveTo>
                    <a:pt x="2416810" y="2416810"/>
                  </a:moveTo>
                  <a:lnTo>
                    <a:pt x="2383790" y="2416810"/>
                  </a:lnTo>
                  <a:lnTo>
                    <a:pt x="2386330" y="2419349"/>
                  </a:lnTo>
                  <a:lnTo>
                    <a:pt x="2419350" y="2419349"/>
                  </a:lnTo>
                  <a:lnTo>
                    <a:pt x="2416810" y="2416810"/>
                  </a:lnTo>
                  <a:close/>
                </a:path>
                <a:path w="2654300" h="2654300">
                  <a:moveTo>
                    <a:pt x="2414270" y="2414269"/>
                  </a:moveTo>
                  <a:lnTo>
                    <a:pt x="2381250" y="2414269"/>
                  </a:lnTo>
                  <a:lnTo>
                    <a:pt x="2382520" y="2415540"/>
                  </a:lnTo>
                  <a:lnTo>
                    <a:pt x="2415540" y="2415540"/>
                  </a:lnTo>
                  <a:lnTo>
                    <a:pt x="2414270" y="2414269"/>
                  </a:lnTo>
                  <a:close/>
                </a:path>
                <a:path w="2654300" h="2654300">
                  <a:moveTo>
                    <a:pt x="2410460" y="2410460"/>
                  </a:moveTo>
                  <a:lnTo>
                    <a:pt x="2377440" y="2410460"/>
                  </a:lnTo>
                  <a:lnTo>
                    <a:pt x="2379979" y="2412999"/>
                  </a:lnTo>
                  <a:lnTo>
                    <a:pt x="2413000" y="2412999"/>
                  </a:lnTo>
                  <a:lnTo>
                    <a:pt x="2410460" y="2410460"/>
                  </a:lnTo>
                  <a:close/>
                </a:path>
                <a:path w="2654300" h="2654300">
                  <a:moveTo>
                    <a:pt x="2407920" y="2407919"/>
                  </a:moveTo>
                  <a:lnTo>
                    <a:pt x="2374900" y="2407919"/>
                  </a:lnTo>
                  <a:lnTo>
                    <a:pt x="2376170" y="2409190"/>
                  </a:lnTo>
                  <a:lnTo>
                    <a:pt x="2409190" y="2409190"/>
                  </a:lnTo>
                  <a:lnTo>
                    <a:pt x="2407920" y="2407919"/>
                  </a:lnTo>
                  <a:close/>
                </a:path>
                <a:path w="2654300" h="2654300">
                  <a:moveTo>
                    <a:pt x="2404110" y="2404110"/>
                  </a:moveTo>
                  <a:lnTo>
                    <a:pt x="2371090" y="2404110"/>
                  </a:lnTo>
                  <a:lnTo>
                    <a:pt x="2373629" y="2406649"/>
                  </a:lnTo>
                  <a:lnTo>
                    <a:pt x="2406650" y="2406649"/>
                  </a:lnTo>
                  <a:lnTo>
                    <a:pt x="2404110" y="2404110"/>
                  </a:lnTo>
                  <a:close/>
                </a:path>
                <a:path w="2654300" h="2654300">
                  <a:moveTo>
                    <a:pt x="2401570" y="2401569"/>
                  </a:moveTo>
                  <a:lnTo>
                    <a:pt x="2368550" y="2401569"/>
                  </a:lnTo>
                  <a:lnTo>
                    <a:pt x="2369820" y="2402840"/>
                  </a:lnTo>
                  <a:lnTo>
                    <a:pt x="2402840" y="2402840"/>
                  </a:lnTo>
                  <a:lnTo>
                    <a:pt x="2401570" y="2401569"/>
                  </a:lnTo>
                  <a:close/>
                </a:path>
                <a:path w="2654300" h="2654300">
                  <a:moveTo>
                    <a:pt x="2397760" y="2397760"/>
                  </a:moveTo>
                  <a:lnTo>
                    <a:pt x="2364740" y="2397760"/>
                  </a:lnTo>
                  <a:lnTo>
                    <a:pt x="2367280" y="2400299"/>
                  </a:lnTo>
                  <a:lnTo>
                    <a:pt x="2400300" y="2400299"/>
                  </a:lnTo>
                  <a:lnTo>
                    <a:pt x="2397760" y="2397760"/>
                  </a:lnTo>
                  <a:close/>
                </a:path>
                <a:path w="2654300" h="2654300">
                  <a:moveTo>
                    <a:pt x="2395220" y="2395219"/>
                  </a:moveTo>
                  <a:lnTo>
                    <a:pt x="2362200" y="2395219"/>
                  </a:lnTo>
                  <a:lnTo>
                    <a:pt x="2363470" y="2396490"/>
                  </a:lnTo>
                  <a:lnTo>
                    <a:pt x="2396490" y="2396490"/>
                  </a:lnTo>
                  <a:lnTo>
                    <a:pt x="2395220" y="2395219"/>
                  </a:lnTo>
                  <a:close/>
                </a:path>
                <a:path w="2654300" h="2654300">
                  <a:moveTo>
                    <a:pt x="2391410" y="2391410"/>
                  </a:moveTo>
                  <a:lnTo>
                    <a:pt x="2358390" y="2391410"/>
                  </a:lnTo>
                  <a:lnTo>
                    <a:pt x="2360930" y="2393949"/>
                  </a:lnTo>
                  <a:lnTo>
                    <a:pt x="2393950" y="2393949"/>
                  </a:lnTo>
                  <a:lnTo>
                    <a:pt x="2391410" y="2391410"/>
                  </a:lnTo>
                  <a:close/>
                </a:path>
                <a:path w="2654300" h="2654300">
                  <a:moveTo>
                    <a:pt x="2388870" y="2388869"/>
                  </a:moveTo>
                  <a:lnTo>
                    <a:pt x="2355850" y="2388869"/>
                  </a:lnTo>
                  <a:lnTo>
                    <a:pt x="2357120" y="2390140"/>
                  </a:lnTo>
                  <a:lnTo>
                    <a:pt x="2390140" y="2390140"/>
                  </a:lnTo>
                  <a:lnTo>
                    <a:pt x="2388870" y="2388869"/>
                  </a:lnTo>
                  <a:close/>
                </a:path>
                <a:path w="2654300" h="2654300">
                  <a:moveTo>
                    <a:pt x="2385060" y="2385060"/>
                  </a:moveTo>
                  <a:lnTo>
                    <a:pt x="2352040" y="2385060"/>
                  </a:lnTo>
                  <a:lnTo>
                    <a:pt x="2354580" y="2387599"/>
                  </a:lnTo>
                  <a:lnTo>
                    <a:pt x="2387600" y="2387599"/>
                  </a:lnTo>
                  <a:lnTo>
                    <a:pt x="2385060" y="2385060"/>
                  </a:lnTo>
                  <a:close/>
                </a:path>
                <a:path w="2654300" h="2654300">
                  <a:moveTo>
                    <a:pt x="2382520" y="2382519"/>
                  </a:moveTo>
                  <a:lnTo>
                    <a:pt x="2349500" y="2382519"/>
                  </a:lnTo>
                  <a:lnTo>
                    <a:pt x="2350770" y="2383790"/>
                  </a:lnTo>
                  <a:lnTo>
                    <a:pt x="2383790" y="2383790"/>
                  </a:lnTo>
                  <a:lnTo>
                    <a:pt x="2382520" y="2382519"/>
                  </a:lnTo>
                  <a:close/>
                </a:path>
                <a:path w="2654300" h="2654300">
                  <a:moveTo>
                    <a:pt x="2378710" y="2378710"/>
                  </a:moveTo>
                  <a:lnTo>
                    <a:pt x="2345690" y="2378710"/>
                  </a:lnTo>
                  <a:lnTo>
                    <a:pt x="2348229" y="2381249"/>
                  </a:lnTo>
                  <a:lnTo>
                    <a:pt x="2381250" y="2381249"/>
                  </a:lnTo>
                  <a:lnTo>
                    <a:pt x="2378710" y="2378710"/>
                  </a:lnTo>
                  <a:close/>
                </a:path>
                <a:path w="2654300" h="2654300">
                  <a:moveTo>
                    <a:pt x="2376170" y="2376169"/>
                  </a:moveTo>
                  <a:lnTo>
                    <a:pt x="2343150" y="2376169"/>
                  </a:lnTo>
                  <a:lnTo>
                    <a:pt x="2344420" y="2377440"/>
                  </a:lnTo>
                  <a:lnTo>
                    <a:pt x="2377440" y="2377440"/>
                  </a:lnTo>
                  <a:lnTo>
                    <a:pt x="2376170" y="2376169"/>
                  </a:lnTo>
                  <a:close/>
                </a:path>
                <a:path w="2654300" h="2654300">
                  <a:moveTo>
                    <a:pt x="2372360" y="2372360"/>
                  </a:moveTo>
                  <a:lnTo>
                    <a:pt x="2339340" y="2372360"/>
                  </a:lnTo>
                  <a:lnTo>
                    <a:pt x="2341880" y="2374900"/>
                  </a:lnTo>
                  <a:lnTo>
                    <a:pt x="2374900" y="2374900"/>
                  </a:lnTo>
                  <a:lnTo>
                    <a:pt x="2372360" y="2372360"/>
                  </a:lnTo>
                  <a:close/>
                </a:path>
                <a:path w="2654300" h="2654300">
                  <a:moveTo>
                    <a:pt x="2369820" y="2369819"/>
                  </a:moveTo>
                  <a:lnTo>
                    <a:pt x="2336800" y="2369819"/>
                  </a:lnTo>
                  <a:lnTo>
                    <a:pt x="2338070" y="2371090"/>
                  </a:lnTo>
                  <a:lnTo>
                    <a:pt x="2371090" y="2371090"/>
                  </a:lnTo>
                  <a:lnTo>
                    <a:pt x="2369820" y="2369819"/>
                  </a:lnTo>
                  <a:close/>
                </a:path>
                <a:path w="2654300" h="2654300">
                  <a:moveTo>
                    <a:pt x="2366010" y="2366010"/>
                  </a:moveTo>
                  <a:lnTo>
                    <a:pt x="2332990" y="2366010"/>
                  </a:lnTo>
                  <a:lnTo>
                    <a:pt x="2335530" y="2368550"/>
                  </a:lnTo>
                  <a:lnTo>
                    <a:pt x="2368550" y="2368550"/>
                  </a:lnTo>
                  <a:lnTo>
                    <a:pt x="2366010" y="2366010"/>
                  </a:lnTo>
                  <a:close/>
                </a:path>
                <a:path w="2654300" h="2654300">
                  <a:moveTo>
                    <a:pt x="2363470" y="2363469"/>
                  </a:moveTo>
                  <a:lnTo>
                    <a:pt x="2330450" y="2363469"/>
                  </a:lnTo>
                  <a:lnTo>
                    <a:pt x="2331720" y="2364740"/>
                  </a:lnTo>
                  <a:lnTo>
                    <a:pt x="2364740" y="2364740"/>
                  </a:lnTo>
                  <a:lnTo>
                    <a:pt x="2363470" y="2363469"/>
                  </a:lnTo>
                  <a:close/>
                </a:path>
                <a:path w="2654300" h="2654300">
                  <a:moveTo>
                    <a:pt x="2357120" y="2357119"/>
                  </a:moveTo>
                  <a:lnTo>
                    <a:pt x="2324100" y="2357119"/>
                  </a:lnTo>
                  <a:lnTo>
                    <a:pt x="2329180" y="2362199"/>
                  </a:lnTo>
                  <a:lnTo>
                    <a:pt x="2362200" y="2362199"/>
                  </a:lnTo>
                  <a:lnTo>
                    <a:pt x="2357120" y="2357119"/>
                  </a:lnTo>
                  <a:close/>
                </a:path>
                <a:path w="2654300" h="2654300">
                  <a:moveTo>
                    <a:pt x="2353310" y="2353310"/>
                  </a:moveTo>
                  <a:lnTo>
                    <a:pt x="2320290" y="2353310"/>
                  </a:lnTo>
                  <a:lnTo>
                    <a:pt x="2322830" y="2355850"/>
                  </a:lnTo>
                  <a:lnTo>
                    <a:pt x="2355850" y="2355850"/>
                  </a:lnTo>
                  <a:lnTo>
                    <a:pt x="2353310" y="2353310"/>
                  </a:lnTo>
                  <a:close/>
                </a:path>
                <a:path w="2654300" h="2654300">
                  <a:moveTo>
                    <a:pt x="2350770" y="2350769"/>
                  </a:moveTo>
                  <a:lnTo>
                    <a:pt x="2317750" y="2350769"/>
                  </a:lnTo>
                  <a:lnTo>
                    <a:pt x="2319020" y="2352040"/>
                  </a:lnTo>
                  <a:lnTo>
                    <a:pt x="2352040" y="2352040"/>
                  </a:lnTo>
                  <a:lnTo>
                    <a:pt x="2350770" y="2350769"/>
                  </a:lnTo>
                  <a:close/>
                </a:path>
                <a:path w="2654300" h="2654300">
                  <a:moveTo>
                    <a:pt x="2346960" y="2346960"/>
                  </a:moveTo>
                  <a:lnTo>
                    <a:pt x="2313940" y="2346960"/>
                  </a:lnTo>
                  <a:lnTo>
                    <a:pt x="2316480" y="2349500"/>
                  </a:lnTo>
                  <a:lnTo>
                    <a:pt x="2349500" y="2349500"/>
                  </a:lnTo>
                  <a:lnTo>
                    <a:pt x="2346960" y="2346960"/>
                  </a:lnTo>
                  <a:close/>
                </a:path>
                <a:path w="2654300" h="2654300">
                  <a:moveTo>
                    <a:pt x="2344419" y="2344419"/>
                  </a:moveTo>
                  <a:lnTo>
                    <a:pt x="2311400" y="2344419"/>
                  </a:lnTo>
                  <a:lnTo>
                    <a:pt x="2312670" y="2345690"/>
                  </a:lnTo>
                  <a:lnTo>
                    <a:pt x="2345690" y="2345690"/>
                  </a:lnTo>
                  <a:lnTo>
                    <a:pt x="2344419" y="2344419"/>
                  </a:lnTo>
                  <a:close/>
                </a:path>
                <a:path w="2654300" h="2654300">
                  <a:moveTo>
                    <a:pt x="2340610" y="2340610"/>
                  </a:moveTo>
                  <a:lnTo>
                    <a:pt x="2307590" y="2340610"/>
                  </a:lnTo>
                  <a:lnTo>
                    <a:pt x="2310130" y="2343149"/>
                  </a:lnTo>
                  <a:lnTo>
                    <a:pt x="2343149" y="2343149"/>
                  </a:lnTo>
                  <a:lnTo>
                    <a:pt x="2340610" y="2340610"/>
                  </a:lnTo>
                  <a:close/>
                </a:path>
                <a:path w="2654300" h="2654300">
                  <a:moveTo>
                    <a:pt x="2338070" y="2338070"/>
                  </a:moveTo>
                  <a:lnTo>
                    <a:pt x="2305050" y="2338070"/>
                  </a:lnTo>
                  <a:lnTo>
                    <a:pt x="2306320" y="2339340"/>
                  </a:lnTo>
                  <a:lnTo>
                    <a:pt x="2339340" y="2339340"/>
                  </a:lnTo>
                  <a:lnTo>
                    <a:pt x="2338070" y="2338070"/>
                  </a:lnTo>
                  <a:close/>
                </a:path>
                <a:path w="2654300" h="2654300">
                  <a:moveTo>
                    <a:pt x="2334260" y="2334260"/>
                  </a:moveTo>
                  <a:lnTo>
                    <a:pt x="2301240" y="2334260"/>
                  </a:lnTo>
                  <a:lnTo>
                    <a:pt x="2303780" y="2336800"/>
                  </a:lnTo>
                  <a:lnTo>
                    <a:pt x="2336800" y="2336800"/>
                  </a:lnTo>
                  <a:lnTo>
                    <a:pt x="2334260" y="2334260"/>
                  </a:lnTo>
                  <a:close/>
                </a:path>
                <a:path w="2654300" h="2654300">
                  <a:moveTo>
                    <a:pt x="2331720" y="2331719"/>
                  </a:moveTo>
                  <a:lnTo>
                    <a:pt x="2298700" y="2331719"/>
                  </a:lnTo>
                  <a:lnTo>
                    <a:pt x="2299970" y="2332990"/>
                  </a:lnTo>
                  <a:lnTo>
                    <a:pt x="2332990" y="2332990"/>
                  </a:lnTo>
                  <a:lnTo>
                    <a:pt x="2331720" y="2331719"/>
                  </a:lnTo>
                  <a:close/>
                </a:path>
                <a:path w="2654300" h="2654300">
                  <a:moveTo>
                    <a:pt x="2327910" y="2327910"/>
                  </a:moveTo>
                  <a:lnTo>
                    <a:pt x="2294890" y="2327910"/>
                  </a:lnTo>
                  <a:lnTo>
                    <a:pt x="2297430" y="2330450"/>
                  </a:lnTo>
                  <a:lnTo>
                    <a:pt x="2330450" y="2330450"/>
                  </a:lnTo>
                  <a:lnTo>
                    <a:pt x="2327910" y="2327910"/>
                  </a:lnTo>
                  <a:close/>
                </a:path>
                <a:path w="2654300" h="2654300">
                  <a:moveTo>
                    <a:pt x="2325370" y="2325369"/>
                  </a:moveTo>
                  <a:lnTo>
                    <a:pt x="2292350" y="2325369"/>
                  </a:lnTo>
                  <a:lnTo>
                    <a:pt x="2293620" y="2326640"/>
                  </a:lnTo>
                  <a:lnTo>
                    <a:pt x="2326640" y="2326640"/>
                  </a:lnTo>
                  <a:lnTo>
                    <a:pt x="2325370" y="2325369"/>
                  </a:lnTo>
                  <a:close/>
                </a:path>
                <a:path w="2654300" h="2654300">
                  <a:moveTo>
                    <a:pt x="2321560" y="2321560"/>
                  </a:moveTo>
                  <a:lnTo>
                    <a:pt x="2288540" y="2321560"/>
                  </a:lnTo>
                  <a:lnTo>
                    <a:pt x="2291080" y="2324100"/>
                  </a:lnTo>
                  <a:lnTo>
                    <a:pt x="2324100" y="2324100"/>
                  </a:lnTo>
                  <a:lnTo>
                    <a:pt x="2321560" y="2321560"/>
                  </a:lnTo>
                  <a:close/>
                </a:path>
                <a:path w="2654300" h="2654300">
                  <a:moveTo>
                    <a:pt x="2319020" y="2319020"/>
                  </a:moveTo>
                  <a:lnTo>
                    <a:pt x="2286000" y="2319020"/>
                  </a:lnTo>
                  <a:lnTo>
                    <a:pt x="2287270" y="2320290"/>
                  </a:lnTo>
                  <a:lnTo>
                    <a:pt x="2320290" y="2320290"/>
                  </a:lnTo>
                  <a:lnTo>
                    <a:pt x="2319020" y="2319020"/>
                  </a:lnTo>
                  <a:close/>
                </a:path>
                <a:path w="2654300" h="2654300">
                  <a:moveTo>
                    <a:pt x="2315210" y="2315210"/>
                  </a:moveTo>
                  <a:lnTo>
                    <a:pt x="2282190" y="2315210"/>
                  </a:lnTo>
                  <a:lnTo>
                    <a:pt x="2284730" y="2317749"/>
                  </a:lnTo>
                  <a:lnTo>
                    <a:pt x="2317750" y="2317749"/>
                  </a:lnTo>
                  <a:lnTo>
                    <a:pt x="2315210" y="2315210"/>
                  </a:lnTo>
                  <a:close/>
                </a:path>
                <a:path w="2654300" h="2654300">
                  <a:moveTo>
                    <a:pt x="2312670" y="2312669"/>
                  </a:moveTo>
                  <a:lnTo>
                    <a:pt x="2279650" y="2312669"/>
                  </a:lnTo>
                  <a:lnTo>
                    <a:pt x="2280920" y="2313940"/>
                  </a:lnTo>
                  <a:lnTo>
                    <a:pt x="2313940" y="2313940"/>
                  </a:lnTo>
                  <a:lnTo>
                    <a:pt x="2312670" y="2312669"/>
                  </a:lnTo>
                  <a:close/>
                </a:path>
                <a:path w="2654300" h="2654300">
                  <a:moveTo>
                    <a:pt x="2308860" y="2308860"/>
                  </a:moveTo>
                  <a:lnTo>
                    <a:pt x="2275840" y="2308860"/>
                  </a:lnTo>
                  <a:lnTo>
                    <a:pt x="2278380" y="2311400"/>
                  </a:lnTo>
                  <a:lnTo>
                    <a:pt x="2311400" y="2311400"/>
                  </a:lnTo>
                  <a:lnTo>
                    <a:pt x="2308860" y="2308860"/>
                  </a:lnTo>
                  <a:close/>
                </a:path>
                <a:path w="2654300" h="2654300">
                  <a:moveTo>
                    <a:pt x="2306320" y="2306320"/>
                  </a:moveTo>
                  <a:lnTo>
                    <a:pt x="2273300" y="2306320"/>
                  </a:lnTo>
                  <a:lnTo>
                    <a:pt x="2274570" y="2307590"/>
                  </a:lnTo>
                  <a:lnTo>
                    <a:pt x="2307590" y="2307590"/>
                  </a:lnTo>
                  <a:lnTo>
                    <a:pt x="2306320" y="2306320"/>
                  </a:lnTo>
                  <a:close/>
                </a:path>
                <a:path w="2654300" h="2654300">
                  <a:moveTo>
                    <a:pt x="2302510" y="2302510"/>
                  </a:moveTo>
                  <a:lnTo>
                    <a:pt x="2269490" y="2302510"/>
                  </a:lnTo>
                  <a:lnTo>
                    <a:pt x="2272030" y="2305050"/>
                  </a:lnTo>
                  <a:lnTo>
                    <a:pt x="2305050" y="2305050"/>
                  </a:lnTo>
                  <a:lnTo>
                    <a:pt x="2302510" y="2302510"/>
                  </a:lnTo>
                  <a:close/>
                </a:path>
                <a:path w="2654300" h="2654300">
                  <a:moveTo>
                    <a:pt x="2299970" y="2299969"/>
                  </a:moveTo>
                  <a:lnTo>
                    <a:pt x="2266950" y="2299969"/>
                  </a:lnTo>
                  <a:lnTo>
                    <a:pt x="2268220" y="2301240"/>
                  </a:lnTo>
                  <a:lnTo>
                    <a:pt x="2301240" y="2301240"/>
                  </a:lnTo>
                  <a:lnTo>
                    <a:pt x="2299970" y="2299969"/>
                  </a:lnTo>
                  <a:close/>
                </a:path>
                <a:path w="2654300" h="2654300">
                  <a:moveTo>
                    <a:pt x="2293620" y="2293619"/>
                  </a:moveTo>
                  <a:lnTo>
                    <a:pt x="2260600" y="2293619"/>
                  </a:lnTo>
                  <a:lnTo>
                    <a:pt x="2265680" y="2298700"/>
                  </a:lnTo>
                  <a:lnTo>
                    <a:pt x="2298700" y="2298700"/>
                  </a:lnTo>
                  <a:lnTo>
                    <a:pt x="2293620" y="2293619"/>
                  </a:lnTo>
                  <a:close/>
                </a:path>
                <a:path w="2654300" h="2654300">
                  <a:moveTo>
                    <a:pt x="2287270" y="2287269"/>
                  </a:moveTo>
                  <a:lnTo>
                    <a:pt x="2254250" y="2287269"/>
                  </a:lnTo>
                  <a:lnTo>
                    <a:pt x="2259330" y="2292349"/>
                  </a:lnTo>
                  <a:lnTo>
                    <a:pt x="2292350" y="2292349"/>
                  </a:lnTo>
                  <a:lnTo>
                    <a:pt x="2287270" y="2287269"/>
                  </a:lnTo>
                  <a:close/>
                </a:path>
                <a:path w="2654300" h="2654300">
                  <a:moveTo>
                    <a:pt x="2280920" y="2280919"/>
                  </a:moveTo>
                  <a:lnTo>
                    <a:pt x="2247900" y="2280919"/>
                  </a:lnTo>
                  <a:lnTo>
                    <a:pt x="2252980" y="2285999"/>
                  </a:lnTo>
                  <a:lnTo>
                    <a:pt x="2286000" y="2285999"/>
                  </a:lnTo>
                  <a:lnTo>
                    <a:pt x="2280920" y="2280919"/>
                  </a:lnTo>
                  <a:close/>
                </a:path>
                <a:path w="2654300" h="2654300">
                  <a:moveTo>
                    <a:pt x="2274570" y="2274570"/>
                  </a:moveTo>
                  <a:lnTo>
                    <a:pt x="2241550" y="2274570"/>
                  </a:lnTo>
                  <a:lnTo>
                    <a:pt x="2246630" y="2279649"/>
                  </a:lnTo>
                  <a:lnTo>
                    <a:pt x="2279650" y="2279649"/>
                  </a:lnTo>
                  <a:lnTo>
                    <a:pt x="2274570" y="2274570"/>
                  </a:lnTo>
                  <a:close/>
                </a:path>
                <a:path w="2654300" h="2654300">
                  <a:moveTo>
                    <a:pt x="2268219" y="2268219"/>
                  </a:moveTo>
                  <a:lnTo>
                    <a:pt x="2235199" y="2268219"/>
                  </a:lnTo>
                  <a:lnTo>
                    <a:pt x="2240280" y="2273300"/>
                  </a:lnTo>
                  <a:lnTo>
                    <a:pt x="2273300" y="2273300"/>
                  </a:lnTo>
                  <a:lnTo>
                    <a:pt x="2268219" y="2268219"/>
                  </a:lnTo>
                  <a:close/>
                </a:path>
                <a:path w="2654300" h="2654300">
                  <a:moveTo>
                    <a:pt x="2261869" y="2261869"/>
                  </a:moveTo>
                  <a:lnTo>
                    <a:pt x="2228850" y="2261869"/>
                  </a:lnTo>
                  <a:lnTo>
                    <a:pt x="2233930" y="2266949"/>
                  </a:lnTo>
                  <a:lnTo>
                    <a:pt x="2266950" y="2266949"/>
                  </a:lnTo>
                  <a:lnTo>
                    <a:pt x="2261869" y="2261869"/>
                  </a:lnTo>
                  <a:close/>
                </a:path>
                <a:path w="2654300" h="2654300">
                  <a:moveTo>
                    <a:pt x="2255520" y="2255519"/>
                  </a:moveTo>
                  <a:lnTo>
                    <a:pt x="2222500" y="2255519"/>
                  </a:lnTo>
                  <a:lnTo>
                    <a:pt x="2227580" y="2260600"/>
                  </a:lnTo>
                  <a:lnTo>
                    <a:pt x="2260600" y="2260600"/>
                  </a:lnTo>
                  <a:lnTo>
                    <a:pt x="2255520" y="2255519"/>
                  </a:lnTo>
                  <a:close/>
                </a:path>
                <a:path w="2654300" h="2654300">
                  <a:moveTo>
                    <a:pt x="2250440" y="2250440"/>
                  </a:moveTo>
                  <a:lnTo>
                    <a:pt x="2217420" y="2250440"/>
                  </a:lnTo>
                  <a:lnTo>
                    <a:pt x="2221230" y="2254249"/>
                  </a:lnTo>
                  <a:lnTo>
                    <a:pt x="2254250" y="2254249"/>
                  </a:lnTo>
                  <a:lnTo>
                    <a:pt x="2250440" y="2250440"/>
                  </a:lnTo>
                  <a:close/>
                </a:path>
                <a:path w="2654300" h="2654300">
                  <a:moveTo>
                    <a:pt x="2244090" y="2244090"/>
                  </a:moveTo>
                  <a:lnTo>
                    <a:pt x="2211070" y="2244090"/>
                  </a:lnTo>
                  <a:lnTo>
                    <a:pt x="2216150" y="2249170"/>
                  </a:lnTo>
                  <a:lnTo>
                    <a:pt x="2249170" y="2249170"/>
                  </a:lnTo>
                  <a:lnTo>
                    <a:pt x="2244090" y="2244090"/>
                  </a:lnTo>
                  <a:close/>
                </a:path>
                <a:path w="2654300" h="2654300">
                  <a:moveTo>
                    <a:pt x="2237740" y="2237740"/>
                  </a:moveTo>
                  <a:lnTo>
                    <a:pt x="2204720" y="2237740"/>
                  </a:lnTo>
                  <a:lnTo>
                    <a:pt x="2209800" y="2242820"/>
                  </a:lnTo>
                  <a:lnTo>
                    <a:pt x="2242820" y="2242820"/>
                  </a:lnTo>
                  <a:lnTo>
                    <a:pt x="2237740" y="2237740"/>
                  </a:lnTo>
                  <a:close/>
                </a:path>
                <a:path w="2654300" h="2654300">
                  <a:moveTo>
                    <a:pt x="2231390" y="2231390"/>
                  </a:moveTo>
                  <a:lnTo>
                    <a:pt x="2198370" y="2231390"/>
                  </a:lnTo>
                  <a:lnTo>
                    <a:pt x="2203450" y="2236470"/>
                  </a:lnTo>
                  <a:lnTo>
                    <a:pt x="2236470" y="2236470"/>
                  </a:lnTo>
                  <a:lnTo>
                    <a:pt x="2231390" y="2231390"/>
                  </a:lnTo>
                  <a:close/>
                </a:path>
                <a:path w="2654300" h="2654300">
                  <a:moveTo>
                    <a:pt x="2225040" y="2225040"/>
                  </a:moveTo>
                  <a:lnTo>
                    <a:pt x="2192020" y="2225040"/>
                  </a:lnTo>
                  <a:lnTo>
                    <a:pt x="2197100" y="2230120"/>
                  </a:lnTo>
                  <a:lnTo>
                    <a:pt x="2230120" y="2230120"/>
                  </a:lnTo>
                  <a:lnTo>
                    <a:pt x="2225040" y="2225040"/>
                  </a:lnTo>
                  <a:close/>
                </a:path>
                <a:path w="2654300" h="2654300">
                  <a:moveTo>
                    <a:pt x="2218690" y="2218690"/>
                  </a:moveTo>
                  <a:lnTo>
                    <a:pt x="2185670" y="2218690"/>
                  </a:lnTo>
                  <a:lnTo>
                    <a:pt x="2190750" y="2223769"/>
                  </a:lnTo>
                  <a:lnTo>
                    <a:pt x="2223770" y="2223769"/>
                  </a:lnTo>
                  <a:lnTo>
                    <a:pt x="2218690" y="2218690"/>
                  </a:lnTo>
                  <a:close/>
                </a:path>
                <a:path w="2654300" h="2654300">
                  <a:moveTo>
                    <a:pt x="2212340" y="2212340"/>
                  </a:moveTo>
                  <a:lnTo>
                    <a:pt x="2179320" y="2212340"/>
                  </a:lnTo>
                  <a:lnTo>
                    <a:pt x="2184400" y="2217419"/>
                  </a:lnTo>
                  <a:lnTo>
                    <a:pt x="2217420" y="2217419"/>
                  </a:lnTo>
                  <a:lnTo>
                    <a:pt x="2212340" y="2212340"/>
                  </a:lnTo>
                  <a:close/>
                </a:path>
                <a:path w="2654300" h="2654300">
                  <a:moveTo>
                    <a:pt x="2205990" y="2205990"/>
                  </a:moveTo>
                  <a:lnTo>
                    <a:pt x="2172970" y="2205990"/>
                  </a:lnTo>
                  <a:lnTo>
                    <a:pt x="2178050" y="2211069"/>
                  </a:lnTo>
                  <a:lnTo>
                    <a:pt x="2211070" y="2211069"/>
                  </a:lnTo>
                  <a:lnTo>
                    <a:pt x="2205990" y="2205990"/>
                  </a:lnTo>
                  <a:close/>
                </a:path>
                <a:path w="2654300" h="2654300">
                  <a:moveTo>
                    <a:pt x="2199640" y="2199640"/>
                  </a:moveTo>
                  <a:lnTo>
                    <a:pt x="2166620" y="2199640"/>
                  </a:lnTo>
                  <a:lnTo>
                    <a:pt x="2171700" y="2204720"/>
                  </a:lnTo>
                  <a:lnTo>
                    <a:pt x="2204720" y="2204720"/>
                  </a:lnTo>
                  <a:lnTo>
                    <a:pt x="2199640" y="2199640"/>
                  </a:lnTo>
                  <a:close/>
                </a:path>
                <a:path w="2654300" h="2654300">
                  <a:moveTo>
                    <a:pt x="2193290" y="2193290"/>
                  </a:moveTo>
                  <a:lnTo>
                    <a:pt x="2160270" y="2193290"/>
                  </a:lnTo>
                  <a:lnTo>
                    <a:pt x="2165350" y="2198369"/>
                  </a:lnTo>
                  <a:lnTo>
                    <a:pt x="2198370" y="2198369"/>
                  </a:lnTo>
                  <a:lnTo>
                    <a:pt x="2193290" y="2193290"/>
                  </a:lnTo>
                  <a:close/>
                </a:path>
                <a:path w="2654300" h="2654300">
                  <a:moveTo>
                    <a:pt x="2186940" y="2186940"/>
                  </a:moveTo>
                  <a:lnTo>
                    <a:pt x="2153920" y="2186940"/>
                  </a:lnTo>
                  <a:lnTo>
                    <a:pt x="2159000" y="2192020"/>
                  </a:lnTo>
                  <a:lnTo>
                    <a:pt x="2192020" y="2192020"/>
                  </a:lnTo>
                  <a:lnTo>
                    <a:pt x="2186940" y="2186940"/>
                  </a:lnTo>
                  <a:close/>
                </a:path>
                <a:path w="2654300" h="2654300">
                  <a:moveTo>
                    <a:pt x="2180590" y="2180590"/>
                  </a:moveTo>
                  <a:lnTo>
                    <a:pt x="2147570" y="2180590"/>
                  </a:lnTo>
                  <a:lnTo>
                    <a:pt x="2152650" y="2185669"/>
                  </a:lnTo>
                  <a:lnTo>
                    <a:pt x="2185669" y="2185669"/>
                  </a:lnTo>
                  <a:lnTo>
                    <a:pt x="2180590" y="2180590"/>
                  </a:lnTo>
                  <a:close/>
                </a:path>
                <a:path w="2654300" h="2654300">
                  <a:moveTo>
                    <a:pt x="2174240" y="2174240"/>
                  </a:moveTo>
                  <a:lnTo>
                    <a:pt x="2141220" y="2174240"/>
                  </a:lnTo>
                  <a:lnTo>
                    <a:pt x="2146300" y="2179320"/>
                  </a:lnTo>
                  <a:lnTo>
                    <a:pt x="2179320" y="2179320"/>
                  </a:lnTo>
                  <a:lnTo>
                    <a:pt x="2174240" y="2174240"/>
                  </a:lnTo>
                  <a:close/>
                </a:path>
                <a:path w="2654300" h="2654300">
                  <a:moveTo>
                    <a:pt x="2167890" y="2167890"/>
                  </a:moveTo>
                  <a:lnTo>
                    <a:pt x="2134870" y="2167890"/>
                  </a:lnTo>
                  <a:lnTo>
                    <a:pt x="2139950" y="2172970"/>
                  </a:lnTo>
                  <a:lnTo>
                    <a:pt x="2172970" y="2172970"/>
                  </a:lnTo>
                  <a:lnTo>
                    <a:pt x="2167890" y="2167890"/>
                  </a:lnTo>
                  <a:close/>
                </a:path>
                <a:path w="2654300" h="2654300">
                  <a:moveTo>
                    <a:pt x="2161540" y="2161540"/>
                  </a:moveTo>
                  <a:lnTo>
                    <a:pt x="2128520" y="2161540"/>
                  </a:lnTo>
                  <a:lnTo>
                    <a:pt x="2133600" y="2166620"/>
                  </a:lnTo>
                  <a:lnTo>
                    <a:pt x="2166620" y="2166620"/>
                  </a:lnTo>
                  <a:lnTo>
                    <a:pt x="2161540" y="2161540"/>
                  </a:lnTo>
                  <a:close/>
                </a:path>
                <a:path w="2654300" h="2654300">
                  <a:moveTo>
                    <a:pt x="2155190" y="2155190"/>
                  </a:moveTo>
                  <a:lnTo>
                    <a:pt x="2122170" y="2155190"/>
                  </a:lnTo>
                  <a:lnTo>
                    <a:pt x="2127250" y="2160270"/>
                  </a:lnTo>
                  <a:lnTo>
                    <a:pt x="2160270" y="2160270"/>
                  </a:lnTo>
                  <a:lnTo>
                    <a:pt x="2155190" y="2155190"/>
                  </a:lnTo>
                  <a:close/>
                </a:path>
                <a:path w="2654300" h="2654300">
                  <a:moveTo>
                    <a:pt x="2148840" y="2148840"/>
                  </a:moveTo>
                  <a:lnTo>
                    <a:pt x="2115820" y="2148840"/>
                  </a:lnTo>
                  <a:lnTo>
                    <a:pt x="2120900" y="2153919"/>
                  </a:lnTo>
                  <a:lnTo>
                    <a:pt x="2153920" y="2153919"/>
                  </a:lnTo>
                  <a:lnTo>
                    <a:pt x="2148840" y="2148840"/>
                  </a:lnTo>
                  <a:close/>
                </a:path>
                <a:path w="2654300" h="2654300">
                  <a:moveTo>
                    <a:pt x="2142490" y="2142490"/>
                  </a:moveTo>
                  <a:lnTo>
                    <a:pt x="2109470" y="2142490"/>
                  </a:lnTo>
                  <a:lnTo>
                    <a:pt x="2114550" y="2147570"/>
                  </a:lnTo>
                  <a:lnTo>
                    <a:pt x="2147570" y="2147570"/>
                  </a:lnTo>
                  <a:lnTo>
                    <a:pt x="2142490" y="2142490"/>
                  </a:lnTo>
                  <a:close/>
                </a:path>
                <a:path w="2654300" h="2654300">
                  <a:moveTo>
                    <a:pt x="2136140" y="2136140"/>
                  </a:moveTo>
                  <a:lnTo>
                    <a:pt x="2103120" y="2136140"/>
                  </a:lnTo>
                  <a:lnTo>
                    <a:pt x="2108200" y="2141220"/>
                  </a:lnTo>
                  <a:lnTo>
                    <a:pt x="2141220" y="2141220"/>
                  </a:lnTo>
                  <a:lnTo>
                    <a:pt x="2136140" y="2136140"/>
                  </a:lnTo>
                  <a:close/>
                </a:path>
                <a:path w="2654300" h="2654300">
                  <a:moveTo>
                    <a:pt x="2129790" y="2129790"/>
                  </a:moveTo>
                  <a:lnTo>
                    <a:pt x="2096770" y="2129790"/>
                  </a:lnTo>
                  <a:lnTo>
                    <a:pt x="2101850" y="2134869"/>
                  </a:lnTo>
                  <a:lnTo>
                    <a:pt x="2134870" y="2134869"/>
                  </a:lnTo>
                  <a:lnTo>
                    <a:pt x="2129790" y="2129790"/>
                  </a:lnTo>
                  <a:close/>
                </a:path>
                <a:path w="2654300" h="2654300">
                  <a:moveTo>
                    <a:pt x="2123440" y="2123440"/>
                  </a:moveTo>
                  <a:lnTo>
                    <a:pt x="2090420" y="2123440"/>
                  </a:lnTo>
                  <a:lnTo>
                    <a:pt x="2095500" y="2128520"/>
                  </a:lnTo>
                  <a:lnTo>
                    <a:pt x="2128520" y="2128520"/>
                  </a:lnTo>
                  <a:lnTo>
                    <a:pt x="2123440" y="2123440"/>
                  </a:lnTo>
                  <a:close/>
                </a:path>
                <a:path w="2654300" h="2654300">
                  <a:moveTo>
                    <a:pt x="2117090" y="2117090"/>
                  </a:moveTo>
                  <a:lnTo>
                    <a:pt x="2084070" y="2117090"/>
                  </a:lnTo>
                  <a:lnTo>
                    <a:pt x="2089150" y="2122169"/>
                  </a:lnTo>
                  <a:lnTo>
                    <a:pt x="2122170" y="2122169"/>
                  </a:lnTo>
                  <a:lnTo>
                    <a:pt x="2117090" y="2117090"/>
                  </a:lnTo>
                  <a:close/>
                </a:path>
                <a:path w="2654300" h="2654300">
                  <a:moveTo>
                    <a:pt x="2110740" y="2110740"/>
                  </a:moveTo>
                  <a:lnTo>
                    <a:pt x="2077720" y="2110740"/>
                  </a:lnTo>
                  <a:lnTo>
                    <a:pt x="2082800" y="2115820"/>
                  </a:lnTo>
                  <a:lnTo>
                    <a:pt x="2115820" y="2115820"/>
                  </a:lnTo>
                  <a:lnTo>
                    <a:pt x="2110740" y="2110740"/>
                  </a:lnTo>
                  <a:close/>
                </a:path>
                <a:path w="2654300" h="2654300">
                  <a:moveTo>
                    <a:pt x="2104390" y="2104390"/>
                  </a:moveTo>
                  <a:lnTo>
                    <a:pt x="2071370" y="2104390"/>
                  </a:lnTo>
                  <a:lnTo>
                    <a:pt x="2076450" y="2109470"/>
                  </a:lnTo>
                  <a:lnTo>
                    <a:pt x="2109470" y="2109470"/>
                  </a:lnTo>
                  <a:lnTo>
                    <a:pt x="2104390" y="2104390"/>
                  </a:lnTo>
                  <a:close/>
                </a:path>
                <a:path w="2654300" h="2654300">
                  <a:moveTo>
                    <a:pt x="2098040" y="2098040"/>
                  </a:moveTo>
                  <a:lnTo>
                    <a:pt x="2065020" y="2098040"/>
                  </a:lnTo>
                  <a:lnTo>
                    <a:pt x="2070100" y="2103120"/>
                  </a:lnTo>
                  <a:lnTo>
                    <a:pt x="2103120" y="2103120"/>
                  </a:lnTo>
                  <a:lnTo>
                    <a:pt x="2098040" y="2098040"/>
                  </a:lnTo>
                  <a:close/>
                </a:path>
                <a:path w="2654300" h="2654300">
                  <a:moveTo>
                    <a:pt x="2091690" y="2091690"/>
                  </a:moveTo>
                  <a:lnTo>
                    <a:pt x="2058670" y="2091690"/>
                  </a:lnTo>
                  <a:lnTo>
                    <a:pt x="2063750" y="2096770"/>
                  </a:lnTo>
                  <a:lnTo>
                    <a:pt x="2096770" y="2096770"/>
                  </a:lnTo>
                  <a:lnTo>
                    <a:pt x="2091690" y="2091690"/>
                  </a:lnTo>
                  <a:close/>
                </a:path>
                <a:path w="2654300" h="2654300">
                  <a:moveTo>
                    <a:pt x="2085340" y="2085340"/>
                  </a:moveTo>
                  <a:lnTo>
                    <a:pt x="2052320" y="2085340"/>
                  </a:lnTo>
                  <a:lnTo>
                    <a:pt x="2057400" y="2090420"/>
                  </a:lnTo>
                  <a:lnTo>
                    <a:pt x="2090420" y="2090420"/>
                  </a:lnTo>
                  <a:lnTo>
                    <a:pt x="2085340" y="2085340"/>
                  </a:lnTo>
                  <a:close/>
                </a:path>
                <a:path w="2654300" h="2654300">
                  <a:moveTo>
                    <a:pt x="2078990" y="2078989"/>
                  </a:moveTo>
                  <a:lnTo>
                    <a:pt x="2045970" y="2078989"/>
                  </a:lnTo>
                  <a:lnTo>
                    <a:pt x="2051050" y="2084070"/>
                  </a:lnTo>
                  <a:lnTo>
                    <a:pt x="2084070" y="2084070"/>
                  </a:lnTo>
                  <a:lnTo>
                    <a:pt x="2078990" y="2078989"/>
                  </a:lnTo>
                  <a:close/>
                </a:path>
                <a:path w="2654300" h="2654300">
                  <a:moveTo>
                    <a:pt x="2072640" y="2072640"/>
                  </a:moveTo>
                  <a:lnTo>
                    <a:pt x="2039620" y="2072640"/>
                  </a:lnTo>
                  <a:lnTo>
                    <a:pt x="2044700" y="2077720"/>
                  </a:lnTo>
                  <a:lnTo>
                    <a:pt x="2077720" y="2077720"/>
                  </a:lnTo>
                  <a:lnTo>
                    <a:pt x="2072640" y="2072640"/>
                  </a:lnTo>
                  <a:close/>
                </a:path>
                <a:path w="2654300" h="2654300">
                  <a:moveTo>
                    <a:pt x="2066290" y="2066290"/>
                  </a:moveTo>
                  <a:lnTo>
                    <a:pt x="2033270" y="2066290"/>
                  </a:lnTo>
                  <a:lnTo>
                    <a:pt x="2038350" y="2071370"/>
                  </a:lnTo>
                  <a:lnTo>
                    <a:pt x="2071370" y="2071370"/>
                  </a:lnTo>
                  <a:lnTo>
                    <a:pt x="2066290" y="2066290"/>
                  </a:lnTo>
                  <a:close/>
                </a:path>
                <a:path w="2654300" h="2654300">
                  <a:moveTo>
                    <a:pt x="2059940" y="2059939"/>
                  </a:moveTo>
                  <a:lnTo>
                    <a:pt x="2026920" y="2059939"/>
                  </a:lnTo>
                  <a:lnTo>
                    <a:pt x="2032000" y="2065020"/>
                  </a:lnTo>
                  <a:lnTo>
                    <a:pt x="2065020" y="2065020"/>
                  </a:lnTo>
                  <a:lnTo>
                    <a:pt x="2059940" y="2059939"/>
                  </a:lnTo>
                  <a:close/>
                </a:path>
                <a:path w="2654300" h="2654300">
                  <a:moveTo>
                    <a:pt x="2053590" y="2053590"/>
                  </a:moveTo>
                  <a:lnTo>
                    <a:pt x="2020570" y="2053590"/>
                  </a:lnTo>
                  <a:lnTo>
                    <a:pt x="2025650" y="2058670"/>
                  </a:lnTo>
                  <a:lnTo>
                    <a:pt x="2058670" y="2058670"/>
                  </a:lnTo>
                  <a:lnTo>
                    <a:pt x="2053590" y="2053590"/>
                  </a:lnTo>
                  <a:close/>
                </a:path>
                <a:path w="2654300" h="2654300">
                  <a:moveTo>
                    <a:pt x="1845310" y="1845310"/>
                  </a:moveTo>
                  <a:lnTo>
                    <a:pt x="1812290" y="1845310"/>
                  </a:lnTo>
                  <a:lnTo>
                    <a:pt x="2019300" y="2052320"/>
                  </a:lnTo>
                  <a:lnTo>
                    <a:pt x="2052320" y="2052320"/>
                  </a:lnTo>
                  <a:lnTo>
                    <a:pt x="1845310" y="1845310"/>
                  </a:lnTo>
                  <a:close/>
                </a:path>
                <a:path w="2654300" h="2654300">
                  <a:moveTo>
                    <a:pt x="2559050" y="2559050"/>
                  </a:moveTo>
                  <a:lnTo>
                    <a:pt x="2526030" y="2559050"/>
                  </a:lnTo>
                  <a:lnTo>
                    <a:pt x="2621280" y="2654299"/>
                  </a:lnTo>
                  <a:lnTo>
                    <a:pt x="2654300" y="2654299"/>
                  </a:lnTo>
                  <a:lnTo>
                    <a:pt x="2559050" y="2559050"/>
                  </a:lnTo>
                  <a:close/>
                </a:path>
              </a:pathLst>
            </a:custGeom>
            <a:solidFill>
              <a:srgbClr val="F3F3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0" y="4164273"/>
              <a:ext cx="2689860" cy="2689225"/>
            </a:xfrm>
            <a:custGeom>
              <a:avLst/>
              <a:gdLst/>
              <a:ahLst/>
              <a:cxnLst/>
              <a:rect l="l" t="t" r="r" b="b"/>
              <a:pathLst>
                <a:path w="2689860" h="2689225">
                  <a:moveTo>
                    <a:pt x="0" y="0"/>
                  </a:moveTo>
                  <a:lnTo>
                    <a:pt x="0" y="3866"/>
                  </a:lnTo>
                  <a:lnTo>
                    <a:pt x="3868" y="3866"/>
                  </a:lnTo>
                  <a:lnTo>
                    <a:pt x="0" y="0"/>
                  </a:lnTo>
                  <a:close/>
                </a:path>
                <a:path w="2689860" h="2689225">
                  <a:moveTo>
                    <a:pt x="3868" y="3866"/>
                  </a:moveTo>
                  <a:lnTo>
                    <a:pt x="0" y="3866"/>
                  </a:lnTo>
                  <a:lnTo>
                    <a:pt x="0" y="10216"/>
                  </a:lnTo>
                  <a:lnTo>
                    <a:pt x="10221" y="10216"/>
                  </a:lnTo>
                  <a:lnTo>
                    <a:pt x="3868" y="3866"/>
                  </a:lnTo>
                  <a:close/>
                </a:path>
                <a:path w="2689860" h="2689225">
                  <a:moveTo>
                    <a:pt x="10221" y="10216"/>
                  </a:moveTo>
                  <a:lnTo>
                    <a:pt x="0" y="10216"/>
                  </a:lnTo>
                  <a:lnTo>
                    <a:pt x="0" y="16566"/>
                  </a:lnTo>
                  <a:lnTo>
                    <a:pt x="16574" y="16566"/>
                  </a:lnTo>
                  <a:lnTo>
                    <a:pt x="10221" y="10216"/>
                  </a:lnTo>
                  <a:close/>
                </a:path>
                <a:path w="2689860" h="2689225">
                  <a:moveTo>
                    <a:pt x="16574" y="16566"/>
                  </a:moveTo>
                  <a:lnTo>
                    <a:pt x="0" y="16566"/>
                  </a:lnTo>
                  <a:lnTo>
                    <a:pt x="0" y="22916"/>
                  </a:lnTo>
                  <a:lnTo>
                    <a:pt x="22926" y="22916"/>
                  </a:lnTo>
                  <a:lnTo>
                    <a:pt x="16574" y="16566"/>
                  </a:lnTo>
                  <a:close/>
                </a:path>
                <a:path w="2689860" h="2689225">
                  <a:moveTo>
                    <a:pt x="22926" y="22916"/>
                  </a:moveTo>
                  <a:lnTo>
                    <a:pt x="0" y="22916"/>
                  </a:lnTo>
                  <a:lnTo>
                    <a:pt x="0" y="29266"/>
                  </a:lnTo>
                  <a:lnTo>
                    <a:pt x="29279" y="29266"/>
                  </a:lnTo>
                  <a:lnTo>
                    <a:pt x="22926" y="22916"/>
                  </a:lnTo>
                  <a:close/>
                </a:path>
                <a:path w="2689860" h="2689225">
                  <a:moveTo>
                    <a:pt x="29279" y="29266"/>
                  </a:moveTo>
                  <a:lnTo>
                    <a:pt x="0" y="29266"/>
                  </a:lnTo>
                  <a:lnTo>
                    <a:pt x="0" y="34346"/>
                  </a:lnTo>
                  <a:lnTo>
                    <a:pt x="1269" y="35616"/>
                  </a:lnTo>
                  <a:lnTo>
                    <a:pt x="35632" y="35616"/>
                  </a:lnTo>
                  <a:lnTo>
                    <a:pt x="29279" y="29266"/>
                  </a:lnTo>
                  <a:close/>
                </a:path>
                <a:path w="2689860" h="2689225">
                  <a:moveTo>
                    <a:pt x="35632" y="35616"/>
                  </a:moveTo>
                  <a:lnTo>
                    <a:pt x="1270" y="35616"/>
                  </a:lnTo>
                  <a:lnTo>
                    <a:pt x="7619" y="41966"/>
                  </a:lnTo>
                  <a:lnTo>
                    <a:pt x="41984" y="41966"/>
                  </a:lnTo>
                  <a:lnTo>
                    <a:pt x="35632" y="35616"/>
                  </a:lnTo>
                  <a:close/>
                </a:path>
                <a:path w="2689860" h="2689225">
                  <a:moveTo>
                    <a:pt x="41984" y="41966"/>
                  </a:moveTo>
                  <a:lnTo>
                    <a:pt x="7620" y="41966"/>
                  </a:lnTo>
                  <a:lnTo>
                    <a:pt x="13969" y="48316"/>
                  </a:lnTo>
                  <a:lnTo>
                    <a:pt x="48337" y="48316"/>
                  </a:lnTo>
                  <a:lnTo>
                    <a:pt x="41984" y="41966"/>
                  </a:lnTo>
                  <a:close/>
                </a:path>
                <a:path w="2689860" h="2689225">
                  <a:moveTo>
                    <a:pt x="48337" y="48316"/>
                  </a:moveTo>
                  <a:lnTo>
                    <a:pt x="13970" y="48316"/>
                  </a:lnTo>
                  <a:lnTo>
                    <a:pt x="20319" y="54666"/>
                  </a:lnTo>
                  <a:lnTo>
                    <a:pt x="54690" y="54666"/>
                  </a:lnTo>
                  <a:lnTo>
                    <a:pt x="48337" y="48316"/>
                  </a:lnTo>
                  <a:close/>
                </a:path>
                <a:path w="2689860" h="2689225">
                  <a:moveTo>
                    <a:pt x="54690" y="54666"/>
                  </a:moveTo>
                  <a:lnTo>
                    <a:pt x="20320" y="54666"/>
                  </a:lnTo>
                  <a:lnTo>
                    <a:pt x="26669" y="61016"/>
                  </a:lnTo>
                  <a:lnTo>
                    <a:pt x="61043" y="61016"/>
                  </a:lnTo>
                  <a:lnTo>
                    <a:pt x="54690" y="54666"/>
                  </a:lnTo>
                  <a:close/>
                </a:path>
                <a:path w="2689860" h="2689225">
                  <a:moveTo>
                    <a:pt x="61043" y="61016"/>
                  </a:moveTo>
                  <a:lnTo>
                    <a:pt x="26670" y="61016"/>
                  </a:lnTo>
                  <a:lnTo>
                    <a:pt x="33019" y="67366"/>
                  </a:lnTo>
                  <a:lnTo>
                    <a:pt x="67395" y="67366"/>
                  </a:lnTo>
                  <a:lnTo>
                    <a:pt x="61043" y="61016"/>
                  </a:lnTo>
                  <a:close/>
                </a:path>
                <a:path w="2689860" h="2689225">
                  <a:moveTo>
                    <a:pt x="67395" y="67366"/>
                  </a:moveTo>
                  <a:lnTo>
                    <a:pt x="33019" y="67366"/>
                  </a:lnTo>
                  <a:lnTo>
                    <a:pt x="39369" y="73716"/>
                  </a:lnTo>
                  <a:lnTo>
                    <a:pt x="73748" y="73716"/>
                  </a:lnTo>
                  <a:lnTo>
                    <a:pt x="67395" y="67366"/>
                  </a:lnTo>
                  <a:close/>
                </a:path>
                <a:path w="2689860" h="2689225">
                  <a:moveTo>
                    <a:pt x="73748" y="73716"/>
                  </a:moveTo>
                  <a:lnTo>
                    <a:pt x="39370" y="73716"/>
                  </a:lnTo>
                  <a:lnTo>
                    <a:pt x="45719" y="80066"/>
                  </a:lnTo>
                  <a:lnTo>
                    <a:pt x="80101" y="80066"/>
                  </a:lnTo>
                  <a:lnTo>
                    <a:pt x="73748" y="73716"/>
                  </a:lnTo>
                  <a:close/>
                </a:path>
                <a:path w="2689860" h="2689225">
                  <a:moveTo>
                    <a:pt x="80101" y="80066"/>
                  </a:moveTo>
                  <a:lnTo>
                    <a:pt x="45720" y="80066"/>
                  </a:lnTo>
                  <a:lnTo>
                    <a:pt x="52069" y="86416"/>
                  </a:lnTo>
                  <a:lnTo>
                    <a:pt x="86454" y="86416"/>
                  </a:lnTo>
                  <a:lnTo>
                    <a:pt x="80101" y="80066"/>
                  </a:lnTo>
                  <a:close/>
                </a:path>
                <a:path w="2689860" h="2689225">
                  <a:moveTo>
                    <a:pt x="86454" y="86416"/>
                  </a:moveTo>
                  <a:lnTo>
                    <a:pt x="52070" y="86416"/>
                  </a:lnTo>
                  <a:lnTo>
                    <a:pt x="58419" y="92766"/>
                  </a:lnTo>
                  <a:lnTo>
                    <a:pt x="92806" y="92766"/>
                  </a:lnTo>
                  <a:lnTo>
                    <a:pt x="86454" y="86416"/>
                  </a:lnTo>
                  <a:close/>
                </a:path>
                <a:path w="2689860" h="2689225">
                  <a:moveTo>
                    <a:pt x="92806" y="92766"/>
                  </a:moveTo>
                  <a:lnTo>
                    <a:pt x="58420" y="92766"/>
                  </a:lnTo>
                  <a:lnTo>
                    <a:pt x="64769" y="99116"/>
                  </a:lnTo>
                  <a:lnTo>
                    <a:pt x="99159" y="99116"/>
                  </a:lnTo>
                  <a:lnTo>
                    <a:pt x="92806" y="92766"/>
                  </a:lnTo>
                  <a:close/>
                </a:path>
                <a:path w="2689860" h="2689225">
                  <a:moveTo>
                    <a:pt x="99159" y="99116"/>
                  </a:moveTo>
                  <a:lnTo>
                    <a:pt x="64770" y="99116"/>
                  </a:lnTo>
                  <a:lnTo>
                    <a:pt x="71119" y="105466"/>
                  </a:lnTo>
                  <a:lnTo>
                    <a:pt x="105512" y="105466"/>
                  </a:lnTo>
                  <a:lnTo>
                    <a:pt x="99159" y="99116"/>
                  </a:lnTo>
                  <a:close/>
                </a:path>
                <a:path w="2689860" h="2689225">
                  <a:moveTo>
                    <a:pt x="105512" y="105466"/>
                  </a:moveTo>
                  <a:lnTo>
                    <a:pt x="71120" y="105466"/>
                  </a:lnTo>
                  <a:lnTo>
                    <a:pt x="77469" y="111816"/>
                  </a:lnTo>
                  <a:lnTo>
                    <a:pt x="111865" y="111816"/>
                  </a:lnTo>
                  <a:lnTo>
                    <a:pt x="105512" y="105466"/>
                  </a:lnTo>
                  <a:close/>
                </a:path>
                <a:path w="2689860" h="2689225">
                  <a:moveTo>
                    <a:pt x="111865" y="111816"/>
                  </a:moveTo>
                  <a:lnTo>
                    <a:pt x="77470" y="111816"/>
                  </a:lnTo>
                  <a:lnTo>
                    <a:pt x="83819" y="118166"/>
                  </a:lnTo>
                  <a:lnTo>
                    <a:pt x="118217" y="118166"/>
                  </a:lnTo>
                  <a:lnTo>
                    <a:pt x="111865" y="111816"/>
                  </a:lnTo>
                  <a:close/>
                </a:path>
                <a:path w="2689860" h="2689225">
                  <a:moveTo>
                    <a:pt x="118217" y="118166"/>
                  </a:moveTo>
                  <a:lnTo>
                    <a:pt x="83820" y="118166"/>
                  </a:lnTo>
                  <a:lnTo>
                    <a:pt x="90169" y="124516"/>
                  </a:lnTo>
                  <a:lnTo>
                    <a:pt x="124570" y="124516"/>
                  </a:lnTo>
                  <a:lnTo>
                    <a:pt x="118217" y="118166"/>
                  </a:lnTo>
                  <a:close/>
                </a:path>
                <a:path w="2689860" h="2689225">
                  <a:moveTo>
                    <a:pt x="124570" y="124516"/>
                  </a:moveTo>
                  <a:lnTo>
                    <a:pt x="90170" y="124516"/>
                  </a:lnTo>
                  <a:lnTo>
                    <a:pt x="96519" y="130866"/>
                  </a:lnTo>
                  <a:lnTo>
                    <a:pt x="130923" y="130866"/>
                  </a:lnTo>
                  <a:lnTo>
                    <a:pt x="124570" y="124516"/>
                  </a:lnTo>
                  <a:close/>
                </a:path>
                <a:path w="2689860" h="2689225">
                  <a:moveTo>
                    <a:pt x="130923" y="130866"/>
                  </a:moveTo>
                  <a:lnTo>
                    <a:pt x="96520" y="130866"/>
                  </a:lnTo>
                  <a:lnTo>
                    <a:pt x="102869" y="137216"/>
                  </a:lnTo>
                  <a:lnTo>
                    <a:pt x="137276" y="137216"/>
                  </a:lnTo>
                  <a:lnTo>
                    <a:pt x="130923" y="130866"/>
                  </a:lnTo>
                  <a:close/>
                </a:path>
                <a:path w="2689860" h="2689225">
                  <a:moveTo>
                    <a:pt x="137276" y="137216"/>
                  </a:moveTo>
                  <a:lnTo>
                    <a:pt x="102869" y="137216"/>
                  </a:lnTo>
                  <a:lnTo>
                    <a:pt x="109219" y="143566"/>
                  </a:lnTo>
                  <a:lnTo>
                    <a:pt x="143628" y="143566"/>
                  </a:lnTo>
                  <a:lnTo>
                    <a:pt x="137276" y="137216"/>
                  </a:lnTo>
                  <a:close/>
                </a:path>
                <a:path w="2689860" h="2689225">
                  <a:moveTo>
                    <a:pt x="143628" y="143566"/>
                  </a:moveTo>
                  <a:lnTo>
                    <a:pt x="109220" y="143566"/>
                  </a:lnTo>
                  <a:lnTo>
                    <a:pt x="115569" y="149916"/>
                  </a:lnTo>
                  <a:lnTo>
                    <a:pt x="149981" y="149916"/>
                  </a:lnTo>
                  <a:lnTo>
                    <a:pt x="143628" y="143566"/>
                  </a:lnTo>
                  <a:close/>
                </a:path>
                <a:path w="2689860" h="2689225">
                  <a:moveTo>
                    <a:pt x="149981" y="149916"/>
                  </a:moveTo>
                  <a:lnTo>
                    <a:pt x="115570" y="149916"/>
                  </a:lnTo>
                  <a:lnTo>
                    <a:pt x="128269" y="162616"/>
                  </a:lnTo>
                  <a:lnTo>
                    <a:pt x="162686" y="162616"/>
                  </a:lnTo>
                  <a:lnTo>
                    <a:pt x="149981" y="149916"/>
                  </a:lnTo>
                  <a:close/>
                </a:path>
                <a:path w="2689860" h="2689225">
                  <a:moveTo>
                    <a:pt x="162686" y="162616"/>
                  </a:moveTo>
                  <a:lnTo>
                    <a:pt x="128270" y="162616"/>
                  </a:lnTo>
                  <a:lnTo>
                    <a:pt x="134619" y="168966"/>
                  </a:lnTo>
                  <a:lnTo>
                    <a:pt x="169039" y="168966"/>
                  </a:lnTo>
                  <a:lnTo>
                    <a:pt x="162686" y="162616"/>
                  </a:lnTo>
                  <a:close/>
                </a:path>
                <a:path w="2689860" h="2689225">
                  <a:moveTo>
                    <a:pt x="169039" y="168966"/>
                  </a:moveTo>
                  <a:lnTo>
                    <a:pt x="134620" y="168966"/>
                  </a:lnTo>
                  <a:lnTo>
                    <a:pt x="140969" y="175316"/>
                  </a:lnTo>
                  <a:lnTo>
                    <a:pt x="175392" y="175316"/>
                  </a:lnTo>
                  <a:lnTo>
                    <a:pt x="169039" y="168966"/>
                  </a:lnTo>
                  <a:close/>
                </a:path>
                <a:path w="2689860" h="2689225">
                  <a:moveTo>
                    <a:pt x="175392" y="175316"/>
                  </a:moveTo>
                  <a:lnTo>
                    <a:pt x="140970" y="175316"/>
                  </a:lnTo>
                  <a:lnTo>
                    <a:pt x="147319" y="181666"/>
                  </a:lnTo>
                  <a:lnTo>
                    <a:pt x="181745" y="181666"/>
                  </a:lnTo>
                  <a:lnTo>
                    <a:pt x="175392" y="175316"/>
                  </a:lnTo>
                  <a:close/>
                </a:path>
                <a:path w="2689860" h="2689225">
                  <a:moveTo>
                    <a:pt x="181745" y="181666"/>
                  </a:moveTo>
                  <a:lnTo>
                    <a:pt x="147320" y="181666"/>
                  </a:lnTo>
                  <a:lnTo>
                    <a:pt x="153669" y="188016"/>
                  </a:lnTo>
                  <a:lnTo>
                    <a:pt x="188097" y="188016"/>
                  </a:lnTo>
                  <a:lnTo>
                    <a:pt x="181745" y="181666"/>
                  </a:lnTo>
                  <a:close/>
                </a:path>
                <a:path w="2689860" h="2689225">
                  <a:moveTo>
                    <a:pt x="188097" y="188016"/>
                  </a:moveTo>
                  <a:lnTo>
                    <a:pt x="153670" y="188016"/>
                  </a:lnTo>
                  <a:lnTo>
                    <a:pt x="166369" y="200716"/>
                  </a:lnTo>
                  <a:lnTo>
                    <a:pt x="200803" y="200716"/>
                  </a:lnTo>
                  <a:lnTo>
                    <a:pt x="188097" y="188016"/>
                  </a:lnTo>
                  <a:close/>
                </a:path>
                <a:path w="2689860" h="2689225">
                  <a:moveTo>
                    <a:pt x="200803" y="200716"/>
                  </a:moveTo>
                  <a:lnTo>
                    <a:pt x="166370" y="200716"/>
                  </a:lnTo>
                  <a:lnTo>
                    <a:pt x="172719" y="207066"/>
                  </a:lnTo>
                  <a:lnTo>
                    <a:pt x="207156" y="207066"/>
                  </a:lnTo>
                  <a:lnTo>
                    <a:pt x="200803" y="200716"/>
                  </a:lnTo>
                  <a:close/>
                </a:path>
                <a:path w="2689860" h="2689225">
                  <a:moveTo>
                    <a:pt x="207156" y="207066"/>
                  </a:moveTo>
                  <a:lnTo>
                    <a:pt x="172720" y="207066"/>
                  </a:lnTo>
                  <a:lnTo>
                    <a:pt x="179069" y="213416"/>
                  </a:lnTo>
                  <a:lnTo>
                    <a:pt x="213508" y="213416"/>
                  </a:lnTo>
                  <a:lnTo>
                    <a:pt x="207156" y="207066"/>
                  </a:lnTo>
                  <a:close/>
                </a:path>
                <a:path w="2689860" h="2689225">
                  <a:moveTo>
                    <a:pt x="213508" y="213416"/>
                  </a:moveTo>
                  <a:lnTo>
                    <a:pt x="179070" y="213416"/>
                  </a:lnTo>
                  <a:lnTo>
                    <a:pt x="185419" y="219766"/>
                  </a:lnTo>
                  <a:lnTo>
                    <a:pt x="219861" y="219766"/>
                  </a:lnTo>
                  <a:lnTo>
                    <a:pt x="213508" y="213416"/>
                  </a:lnTo>
                  <a:close/>
                </a:path>
                <a:path w="2689860" h="2689225">
                  <a:moveTo>
                    <a:pt x="219861" y="219766"/>
                  </a:moveTo>
                  <a:lnTo>
                    <a:pt x="185420" y="219766"/>
                  </a:lnTo>
                  <a:lnTo>
                    <a:pt x="191769" y="226116"/>
                  </a:lnTo>
                  <a:lnTo>
                    <a:pt x="226214" y="226116"/>
                  </a:lnTo>
                  <a:lnTo>
                    <a:pt x="219861" y="219766"/>
                  </a:lnTo>
                  <a:close/>
                </a:path>
                <a:path w="2689860" h="2689225">
                  <a:moveTo>
                    <a:pt x="226214" y="226116"/>
                  </a:moveTo>
                  <a:lnTo>
                    <a:pt x="191770" y="226116"/>
                  </a:lnTo>
                  <a:lnTo>
                    <a:pt x="204469" y="238816"/>
                  </a:lnTo>
                  <a:lnTo>
                    <a:pt x="238919" y="238816"/>
                  </a:lnTo>
                  <a:lnTo>
                    <a:pt x="226214" y="226116"/>
                  </a:lnTo>
                  <a:close/>
                </a:path>
                <a:path w="2689860" h="2689225">
                  <a:moveTo>
                    <a:pt x="238919" y="238816"/>
                  </a:moveTo>
                  <a:lnTo>
                    <a:pt x="204470" y="238816"/>
                  </a:lnTo>
                  <a:lnTo>
                    <a:pt x="210819" y="245166"/>
                  </a:lnTo>
                  <a:lnTo>
                    <a:pt x="245272" y="245166"/>
                  </a:lnTo>
                  <a:lnTo>
                    <a:pt x="238919" y="238816"/>
                  </a:lnTo>
                  <a:close/>
                </a:path>
                <a:path w="2689860" h="2689225">
                  <a:moveTo>
                    <a:pt x="245272" y="245166"/>
                  </a:moveTo>
                  <a:lnTo>
                    <a:pt x="210820" y="245166"/>
                  </a:lnTo>
                  <a:lnTo>
                    <a:pt x="223519" y="257866"/>
                  </a:lnTo>
                  <a:lnTo>
                    <a:pt x="257977" y="257866"/>
                  </a:lnTo>
                  <a:lnTo>
                    <a:pt x="245272" y="245166"/>
                  </a:lnTo>
                  <a:close/>
                </a:path>
                <a:path w="2689860" h="2689225">
                  <a:moveTo>
                    <a:pt x="257977" y="257866"/>
                  </a:moveTo>
                  <a:lnTo>
                    <a:pt x="223520" y="257866"/>
                  </a:lnTo>
                  <a:lnTo>
                    <a:pt x="236219" y="270566"/>
                  </a:lnTo>
                  <a:lnTo>
                    <a:pt x="270683" y="270566"/>
                  </a:lnTo>
                  <a:lnTo>
                    <a:pt x="257977" y="257866"/>
                  </a:lnTo>
                  <a:close/>
                </a:path>
                <a:path w="2689860" h="2689225">
                  <a:moveTo>
                    <a:pt x="270683" y="270566"/>
                  </a:moveTo>
                  <a:lnTo>
                    <a:pt x="236220" y="270566"/>
                  </a:lnTo>
                  <a:lnTo>
                    <a:pt x="242569" y="276916"/>
                  </a:lnTo>
                  <a:lnTo>
                    <a:pt x="277036" y="276916"/>
                  </a:lnTo>
                  <a:lnTo>
                    <a:pt x="270683" y="270566"/>
                  </a:lnTo>
                  <a:close/>
                </a:path>
                <a:path w="2689860" h="2689225">
                  <a:moveTo>
                    <a:pt x="277036" y="276916"/>
                  </a:moveTo>
                  <a:lnTo>
                    <a:pt x="242570" y="276916"/>
                  </a:lnTo>
                  <a:lnTo>
                    <a:pt x="248919" y="283266"/>
                  </a:lnTo>
                  <a:lnTo>
                    <a:pt x="283388" y="283266"/>
                  </a:lnTo>
                  <a:lnTo>
                    <a:pt x="277036" y="276916"/>
                  </a:lnTo>
                  <a:close/>
                </a:path>
                <a:path w="2689860" h="2689225">
                  <a:moveTo>
                    <a:pt x="283388" y="283266"/>
                  </a:moveTo>
                  <a:lnTo>
                    <a:pt x="248920" y="283266"/>
                  </a:lnTo>
                  <a:lnTo>
                    <a:pt x="255269" y="289616"/>
                  </a:lnTo>
                  <a:lnTo>
                    <a:pt x="289741" y="289616"/>
                  </a:lnTo>
                  <a:lnTo>
                    <a:pt x="283388" y="283266"/>
                  </a:lnTo>
                  <a:close/>
                </a:path>
                <a:path w="2689860" h="2689225">
                  <a:moveTo>
                    <a:pt x="289741" y="289616"/>
                  </a:moveTo>
                  <a:lnTo>
                    <a:pt x="255270" y="289616"/>
                  </a:lnTo>
                  <a:lnTo>
                    <a:pt x="261619" y="295966"/>
                  </a:lnTo>
                  <a:lnTo>
                    <a:pt x="296094" y="295966"/>
                  </a:lnTo>
                  <a:lnTo>
                    <a:pt x="289741" y="289616"/>
                  </a:lnTo>
                  <a:close/>
                </a:path>
                <a:path w="2689860" h="2689225">
                  <a:moveTo>
                    <a:pt x="296094" y="295966"/>
                  </a:moveTo>
                  <a:lnTo>
                    <a:pt x="261620" y="295966"/>
                  </a:lnTo>
                  <a:lnTo>
                    <a:pt x="267969" y="302316"/>
                  </a:lnTo>
                  <a:lnTo>
                    <a:pt x="302447" y="302316"/>
                  </a:lnTo>
                  <a:lnTo>
                    <a:pt x="296094" y="295966"/>
                  </a:lnTo>
                  <a:close/>
                </a:path>
                <a:path w="2689860" h="2689225">
                  <a:moveTo>
                    <a:pt x="302447" y="302316"/>
                  </a:moveTo>
                  <a:lnTo>
                    <a:pt x="267970" y="302316"/>
                  </a:lnTo>
                  <a:lnTo>
                    <a:pt x="274319" y="308666"/>
                  </a:lnTo>
                  <a:lnTo>
                    <a:pt x="308799" y="308666"/>
                  </a:lnTo>
                  <a:lnTo>
                    <a:pt x="302447" y="302316"/>
                  </a:lnTo>
                  <a:close/>
                </a:path>
                <a:path w="2689860" h="2689225">
                  <a:moveTo>
                    <a:pt x="308799" y="308666"/>
                  </a:moveTo>
                  <a:lnTo>
                    <a:pt x="274320" y="308666"/>
                  </a:lnTo>
                  <a:lnTo>
                    <a:pt x="280669" y="315016"/>
                  </a:lnTo>
                  <a:lnTo>
                    <a:pt x="315152" y="315016"/>
                  </a:lnTo>
                  <a:lnTo>
                    <a:pt x="308799" y="308666"/>
                  </a:lnTo>
                  <a:close/>
                </a:path>
                <a:path w="2689860" h="2689225">
                  <a:moveTo>
                    <a:pt x="315152" y="315016"/>
                  </a:moveTo>
                  <a:lnTo>
                    <a:pt x="280670" y="315016"/>
                  </a:lnTo>
                  <a:lnTo>
                    <a:pt x="287019" y="321366"/>
                  </a:lnTo>
                  <a:lnTo>
                    <a:pt x="321505" y="321366"/>
                  </a:lnTo>
                  <a:lnTo>
                    <a:pt x="315152" y="315016"/>
                  </a:lnTo>
                  <a:close/>
                </a:path>
                <a:path w="2689860" h="2689225">
                  <a:moveTo>
                    <a:pt x="321505" y="321366"/>
                  </a:moveTo>
                  <a:lnTo>
                    <a:pt x="287020" y="321366"/>
                  </a:lnTo>
                  <a:lnTo>
                    <a:pt x="299719" y="334066"/>
                  </a:lnTo>
                  <a:lnTo>
                    <a:pt x="334210" y="334066"/>
                  </a:lnTo>
                  <a:lnTo>
                    <a:pt x="321505" y="321366"/>
                  </a:lnTo>
                  <a:close/>
                </a:path>
                <a:path w="2689860" h="2689225">
                  <a:moveTo>
                    <a:pt x="334210" y="334066"/>
                  </a:moveTo>
                  <a:lnTo>
                    <a:pt x="299720" y="334066"/>
                  </a:lnTo>
                  <a:lnTo>
                    <a:pt x="306069" y="340416"/>
                  </a:lnTo>
                  <a:lnTo>
                    <a:pt x="340563" y="340416"/>
                  </a:lnTo>
                  <a:lnTo>
                    <a:pt x="334210" y="334066"/>
                  </a:lnTo>
                  <a:close/>
                </a:path>
                <a:path w="2689860" h="2689225">
                  <a:moveTo>
                    <a:pt x="340563" y="340416"/>
                  </a:moveTo>
                  <a:lnTo>
                    <a:pt x="306070" y="340416"/>
                  </a:lnTo>
                  <a:lnTo>
                    <a:pt x="312419" y="346766"/>
                  </a:lnTo>
                  <a:lnTo>
                    <a:pt x="346916" y="346766"/>
                  </a:lnTo>
                  <a:lnTo>
                    <a:pt x="340563" y="340416"/>
                  </a:lnTo>
                  <a:close/>
                </a:path>
                <a:path w="2689860" h="2689225">
                  <a:moveTo>
                    <a:pt x="346916" y="346766"/>
                  </a:moveTo>
                  <a:lnTo>
                    <a:pt x="312420" y="346766"/>
                  </a:lnTo>
                  <a:lnTo>
                    <a:pt x="325119" y="359466"/>
                  </a:lnTo>
                  <a:lnTo>
                    <a:pt x="359621" y="359466"/>
                  </a:lnTo>
                  <a:lnTo>
                    <a:pt x="346916" y="346766"/>
                  </a:lnTo>
                  <a:close/>
                </a:path>
                <a:path w="2689860" h="2689225">
                  <a:moveTo>
                    <a:pt x="359621" y="359466"/>
                  </a:moveTo>
                  <a:lnTo>
                    <a:pt x="325120" y="359466"/>
                  </a:lnTo>
                  <a:lnTo>
                    <a:pt x="331469" y="365816"/>
                  </a:lnTo>
                  <a:lnTo>
                    <a:pt x="365974" y="365816"/>
                  </a:lnTo>
                  <a:lnTo>
                    <a:pt x="359621" y="359466"/>
                  </a:lnTo>
                  <a:close/>
                </a:path>
                <a:path w="2689860" h="2689225">
                  <a:moveTo>
                    <a:pt x="365974" y="365816"/>
                  </a:moveTo>
                  <a:lnTo>
                    <a:pt x="331469" y="365816"/>
                  </a:lnTo>
                  <a:lnTo>
                    <a:pt x="337819" y="372166"/>
                  </a:lnTo>
                  <a:lnTo>
                    <a:pt x="372327" y="372166"/>
                  </a:lnTo>
                  <a:lnTo>
                    <a:pt x="365974" y="365816"/>
                  </a:lnTo>
                  <a:close/>
                </a:path>
                <a:path w="2689860" h="2689225">
                  <a:moveTo>
                    <a:pt x="372327" y="372166"/>
                  </a:moveTo>
                  <a:lnTo>
                    <a:pt x="337820" y="372166"/>
                  </a:lnTo>
                  <a:lnTo>
                    <a:pt x="344169" y="378516"/>
                  </a:lnTo>
                  <a:lnTo>
                    <a:pt x="378679" y="378516"/>
                  </a:lnTo>
                  <a:lnTo>
                    <a:pt x="372327" y="372166"/>
                  </a:lnTo>
                  <a:close/>
                </a:path>
                <a:path w="2689860" h="2689225">
                  <a:moveTo>
                    <a:pt x="378679" y="378516"/>
                  </a:moveTo>
                  <a:lnTo>
                    <a:pt x="344169" y="378516"/>
                  </a:lnTo>
                  <a:lnTo>
                    <a:pt x="350519" y="384866"/>
                  </a:lnTo>
                  <a:lnTo>
                    <a:pt x="385032" y="384866"/>
                  </a:lnTo>
                  <a:lnTo>
                    <a:pt x="378679" y="378516"/>
                  </a:lnTo>
                  <a:close/>
                </a:path>
                <a:path w="2689860" h="2689225">
                  <a:moveTo>
                    <a:pt x="385032" y="384866"/>
                  </a:moveTo>
                  <a:lnTo>
                    <a:pt x="350519" y="384866"/>
                  </a:lnTo>
                  <a:lnTo>
                    <a:pt x="356869" y="391216"/>
                  </a:lnTo>
                  <a:lnTo>
                    <a:pt x="391385" y="391216"/>
                  </a:lnTo>
                  <a:lnTo>
                    <a:pt x="385032" y="384866"/>
                  </a:lnTo>
                  <a:close/>
                </a:path>
                <a:path w="2689860" h="2689225">
                  <a:moveTo>
                    <a:pt x="391385" y="391216"/>
                  </a:moveTo>
                  <a:lnTo>
                    <a:pt x="356870" y="391216"/>
                  </a:lnTo>
                  <a:lnTo>
                    <a:pt x="363219" y="397566"/>
                  </a:lnTo>
                  <a:lnTo>
                    <a:pt x="397738" y="397566"/>
                  </a:lnTo>
                  <a:lnTo>
                    <a:pt x="391385" y="391216"/>
                  </a:lnTo>
                  <a:close/>
                </a:path>
                <a:path w="2689860" h="2689225">
                  <a:moveTo>
                    <a:pt x="397738" y="397566"/>
                  </a:moveTo>
                  <a:lnTo>
                    <a:pt x="363219" y="397566"/>
                  </a:lnTo>
                  <a:lnTo>
                    <a:pt x="369569" y="403916"/>
                  </a:lnTo>
                  <a:lnTo>
                    <a:pt x="404090" y="403916"/>
                  </a:lnTo>
                  <a:lnTo>
                    <a:pt x="397738" y="397566"/>
                  </a:lnTo>
                  <a:close/>
                </a:path>
                <a:path w="2689860" h="2689225">
                  <a:moveTo>
                    <a:pt x="404090" y="403916"/>
                  </a:moveTo>
                  <a:lnTo>
                    <a:pt x="369569" y="403916"/>
                  </a:lnTo>
                  <a:lnTo>
                    <a:pt x="388619" y="422966"/>
                  </a:lnTo>
                  <a:lnTo>
                    <a:pt x="423149" y="422966"/>
                  </a:lnTo>
                  <a:lnTo>
                    <a:pt x="404090" y="403916"/>
                  </a:lnTo>
                  <a:close/>
                </a:path>
                <a:path w="2689860" h="2689225">
                  <a:moveTo>
                    <a:pt x="423149" y="422966"/>
                  </a:moveTo>
                  <a:lnTo>
                    <a:pt x="388620" y="422966"/>
                  </a:lnTo>
                  <a:lnTo>
                    <a:pt x="394969" y="429316"/>
                  </a:lnTo>
                  <a:lnTo>
                    <a:pt x="429501" y="429316"/>
                  </a:lnTo>
                  <a:lnTo>
                    <a:pt x="423149" y="422966"/>
                  </a:lnTo>
                  <a:close/>
                </a:path>
                <a:path w="2689860" h="2689225">
                  <a:moveTo>
                    <a:pt x="429501" y="429316"/>
                  </a:moveTo>
                  <a:lnTo>
                    <a:pt x="394970" y="429316"/>
                  </a:lnTo>
                  <a:lnTo>
                    <a:pt x="401319" y="435666"/>
                  </a:lnTo>
                  <a:lnTo>
                    <a:pt x="435854" y="435666"/>
                  </a:lnTo>
                  <a:lnTo>
                    <a:pt x="429501" y="429316"/>
                  </a:lnTo>
                  <a:close/>
                </a:path>
                <a:path w="2689860" h="2689225">
                  <a:moveTo>
                    <a:pt x="435854" y="435666"/>
                  </a:moveTo>
                  <a:lnTo>
                    <a:pt x="401320" y="435666"/>
                  </a:lnTo>
                  <a:lnTo>
                    <a:pt x="414019" y="448366"/>
                  </a:lnTo>
                  <a:lnTo>
                    <a:pt x="448560" y="448366"/>
                  </a:lnTo>
                  <a:lnTo>
                    <a:pt x="435854" y="435666"/>
                  </a:lnTo>
                  <a:close/>
                </a:path>
                <a:path w="2689860" h="2689225">
                  <a:moveTo>
                    <a:pt x="448560" y="448366"/>
                  </a:moveTo>
                  <a:lnTo>
                    <a:pt x="414020" y="448366"/>
                  </a:lnTo>
                  <a:lnTo>
                    <a:pt x="420369" y="454716"/>
                  </a:lnTo>
                  <a:lnTo>
                    <a:pt x="454912" y="454716"/>
                  </a:lnTo>
                  <a:lnTo>
                    <a:pt x="448560" y="448366"/>
                  </a:lnTo>
                  <a:close/>
                </a:path>
                <a:path w="2689860" h="2689225">
                  <a:moveTo>
                    <a:pt x="454912" y="454716"/>
                  </a:moveTo>
                  <a:lnTo>
                    <a:pt x="420369" y="454716"/>
                  </a:lnTo>
                  <a:lnTo>
                    <a:pt x="426719" y="461066"/>
                  </a:lnTo>
                  <a:lnTo>
                    <a:pt x="461265" y="461066"/>
                  </a:lnTo>
                  <a:lnTo>
                    <a:pt x="454912" y="454716"/>
                  </a:lnTo>
                  <a:close/>
                </a:path>
                <a:path w="2689860" h="2689225">
                  <a:moveTo>
                    <a:pt x="461265" y="461066"/>
                  </a:moveTo>
                  <a:lnTo>
                    <a:pt x="426720" y="461066"/>
                  </a:lnTo>
                  <a:lnTo>
                    <a:pt x="433069" y="467416"/>
                  </a:lnTo>
                  <a:lnTo>
                    <a:pt x="467618" y="467416"/>
                  </a:lnTo>
                  <a:lnTo>
                    <a:pt x="461265" y="461066"/>
                  </a:lnTo>
                  <a:close/>
                </a:path>
                <a:path w="2689860" h="2689225">
                  <a:moveTo>
                    <a:pt x="467618" y="467416"/>
                  </a:moveTo>
                  <a:lnTo>
                    <a:pt x="433070" y="467416"/>
                  </a:lnTo>
                  <a:lnTo>
                    <a:pt x="445769" y="480116"/>
                  </a:lnTo>
                  <a:lnTo>
                    <a:pt x="480323" y="480116"/>
                  </a:lnTo>
                  <a:lnTo>
                    <a:pt x="467618" y="467416"/>
                  </a:lnTo>
                  <a:close/>
                </a:path>
                <a:path w="2689860" h="2689225">
                  <a:moveTo>
                    <a:pt x="480323" y="480116"/>
                  </a:moveTo>
                  <a:lnTo>
                    <a:pt x="445770" y="480116"/>
                  </a:lnTo>
                  <a:lnTo>
                    <a:pt x="452119" y="486466"/>
                  </a:lnTo>
                  <a:lnTo>
                    <a:pt x="486676" y="486466"/>
                  </a:lnTo>
                  <a:lnTo>
                    <a:pt x="480323" y="480116"/>
                  </a:lnTo>
                  <a:close/>
                </a:path>
                <a:path w="2689860" h="2689225">
                  <a:moveTo>
                    <a:pt x="486676" y="486466"/>
                  </a:moveTo>
                  <a:lnTo>
                    <a:pt x="452120" y="486466"/>
                  </a:lnTo>
                  <a:lnTo>
                    <a:pt x="458469" y="492816"/>
                  </a:lnTo>
                  <a:lnTo>
                    <a:pt x="493029" y="492816"/>
                  </a:lnTo>
                  <a:lnTo>
                    <a:pt x="486676" y="486466"/>
                  </a:lnTo>
                  <a:close/>
                </a:path>
                <a:path w="2689860" h="2689225">
                  <a:moveTo>
                    <a:pt x="493029" y="492816"/>
                  </a:moveTo>
                  <a:lnTo>
                    <a:pt x="458470" y="492816"/>
                  </a:lnTo>
                  <a:lnTo>
                    <a:pt x="464819" y="499166"/>
                  </a:lnTo>
                  <a:lnTo>
                    <a:pt x="499381" y="499166"/>
                  </a:lnTo>
                  <a:lnTo>
                    <a:pt x="493029" y="492816"/>
                  </a:lnTo>
                  <a:close/>
                </a:path>
                <a:path w="2689860" h="2689225">
                  <a:moveTo>
                    <a:pt x="499381" y="499166"/>
                  </a:moveTo>
                  <a:lnTo>
                    <a:pt x="464820" y="499166"/>
                  </a:lnTo>
                  <a:lnTo>
                    <a:pt x="471169" y="505516"/>
                  </a:lnTo>
                  <a:lnTo>
                    <a:pt x="505734" y="505516"/>
                  </a:lnTo>
                  <a:lnTo>
                    <a:pt x="499381" y="499166"/>
                  </a:lnTo>
                  <a:close/>
                </a:path>
                <a:path w="2689860" h="2689225">
                  <a:moveTo>
                    <a:pt x="505734" y="505516"/>
                  </a:moveTo>
                  <a:lnTo>
                    <a:pt x="471170" y="505516"/>
                  </a:lnTo>
                  <a:lnTo>
                    <a:pt x="477519" y="511866"/>
                  </a:lnTo>
                  <a:lnTo>
                    <a:pt x="512087" y="511866"/>
                  </a:lnTo>
                  <a:lnTo>
                    <a:pt x="505734" y="505516"/>
                  </a:lnTo>
                  <a:close/>
                </a:path>
                <a:path w="2689860" h="2689225">
                  <a:moveTo>
                    <a:pt x="512087" y="511866"/>
                  </a:moveTo>
                  <a:lnTo>
                    <a:pt x="477520" y="511866"/>
                  </a:lnTo>
                  <a:lnTo>
                    <a:pt x="483869" y="518216"/>
                  </a:lnTo>
                  <a:lnTo>
                    <a:pt x="518440" y="518216"/>
                  </a:lnTo>
                  <a:lnTo>
                    <a:pt x="512087" y="511866"/>
                  </a:lnTo>
                  <a:close/>
                </a:path>
                <a:path w="2689860" h="2689225">
                  <a:moveTo>
                    <a:pt x="518440" y="518216"/>
                  </a:moveTo>
                  <a:lnTo>
                    <a:pt x="483870" y="518216"/>
                  </a:lnTo>
                  <a:lnTo>
                    <a:pt x="496569" y="530916"/>
                  </a:lnTo>
                  <a:lnTo>
                    <a:pt x="531145" y="530916"/>
                  </a:lnTo>
                  <a:lnTo>
                    <a:pt x="518440" y="518216"/>
                  </a:lnTo>
                  <a:close/>
                </a:path>
                <a:path w="2689860" h="2689225">
                  <a:moveTo>
                    <a:pt x="531145" y="530916"/>
                  </a:moveTo>
                  <a:lnTo>
                    <a:pt x="496570" y="530916"/>
                  </a:lnTo>
                  <a:lnTo>
                    <a:pt x="509269" y="543616"/>
                  </a:lnTo>
                  <a:lnTo>
                    <a:pt x="543851" y="543616"/>
                  </a:lnTo>
                  <a:lnTo>
                    <a:pt x="531145" y="530916"/>
                  </a:lnTo>
                  <a:close/>
                </a:path>
                <a:path w="2689860" h="2689225">
                  <a:moveTo>
                    <a:pt x="543851" y="543616"/>
                  </a:moveTo>
                  <a:lnTo>
                    <a:pt x="509270" y="543616"/>
                  </a:lnTo>
                  <a:lnTo>
                    <a:pt x="534669" y="569016"/>
                  </a:lnTo>
                  <a:lnTo>
                    <a:pt x="569262" y="569016"/>
                  </a:lnTo>
                  <a:lnTo>
                    <a:pt x="543851" y="543616"/>
                  </a:lnTo>
                  <a:close/>
                </a:path>
                <a:path w="2689860" h="2689225">
                  <a:moveTo>
                    <a:pt x="569262" y="569016"/>
                  </a:moveTo>
                  <a:lnTo>
                    <a:pt x="534670" y="569016"/>
                  </a:lnTo>
                  <a:lnTo>
                    <a:pt x="541019" y="575366"/>
                  </a:lnTo>
                  <a:lnTo>
                    <a:pt x="575614" y="575366"/>
                  </a:lnTo>
                  <a:lnTo>
                    <a:pt x="569262" y="569016"/>
                  </a:lnTo>
                  <a:close/>
                </a:path>
                <a:path w="2689860" h="2689225">
                  <a:moveTo>
                    <a:pt x="575614" y="575366"/>
                  </a:moveTo>
                  <a:lnTo>
                    <a:pt x="541020" y="575366"/>
                  </a:lnTo>
                  <a:lnTo>
                    <a:pt x="553719" y="588066"/>
                  </a:lnTo>
                  <a:lnTo>
                    <a:pt x="588320" y="588066"/>
                  </a:lnTo>
                  <a:lnTo>
                    <a:pt x="575614" y="575366"/>
                  </a:lnTo>
                  <a:close/>
                </a:path>
                <a:path w="2689860" h="2689225">
                  <a:moveTo>
                    <a:pt x="588320" y="588066"/>
                  </a:moveTo>
                  <a:lnTo>
                    <a:pt x="553720" y="588066"/>
                  </a:lnTo>
                  <a:lnTo>
                    <a:pt x="560070" y="594416"/>
                  </a:lnTo>
                  <a:lnTo>
                    <a:pt x="594672" y="594416"/>
                  </a:lnTo>
                  <a:lnTo>
                    <a:pt x="588320" y="588066"/>
                  </a:lnTo>
                  <a:close/>
                </a:path>
                <a:path w="2689860" h="2689225">
                  <a:moveTo>
                    <a:pt x="594672" y="594416"/>
                  </a:moveTo>
                  <a:lnTo>
                    <a:pt x="560070" y="594416"/>
                  </a:lnTo>
                  <a:lnTo>
                    <a:pt x="572769" y="607116"/>
                  </a:lnTo>
                  <a:lnTo>
                    <a:pt x="607378" y="607116"/>
                  </a:lnTo>
                  <a:lnTo>
                    <a:pt x="594672" y="594416"/>
                  </a:lnTo>
                  <a:close/>
                </a:path>
                <a:path w="2689860" h="2689225">
                  <a:moveTo>
                    <a:pt x="607378" y="607116"/>
                  </a:moveTo>
                  <a:lnTo>
                    <a:pt x="572770" y="607116"/>
                  </a:lnTo>
                  <a:lnTo>
                    <a:pt x="579119" y="613466"/>
                  </a:lnTo>
                  <a:lnTo>
                    <a:pt x="613731" y="613466"/>
                  </a:lnTo>
                  <a:lnTo>
                    <a:pt x="607378" y="607116"/>
                  </a:lnTo>
                  <a:close/>
                </a:path>
                <a:path w="2689860" h="2689225">
                  <a:moveTo>
                    <a:pt x="613731" y="613466"/>
                  </a:moveTo>
                  <a:lnTo>
                    <a:pt x="579120" y="613466"/>
                  </a:lnTo>
                  <a:lnTo>
                    <a:pt x="585469" y="619816"/>
                  </a:lnTo>
                  <a:lnTo>
                    <a:pt x="620083" y="619816"/>
                  </a:lnTo>
                  <a:lnTo>
                    <a:pt x="613731" y="613466"/>
                  </a:lnTo>
                  <a:close/>
                </a:path>
                <a:path w="2689860" h="2689225">
                  <a:moveTo>
                    <a:pt x="620083" y="619816"/>
                  </a:moveTo>
                  <a:lnTo>
                    <a:pt x="585470" y="619816"/>
                  </a:lnTo>
                  <a:lnTo>
                    <a:pt x="591819" y="626166"/>
                  </a:lnTo>
                  <a:lnTo>
                    <a:pt x="626436" y="626166"/>
                  </a:lnTo>
                  <a:lnTo>
                    <a:pt x="620083" y="619816"/>
                  </a:lnTo>
                  <a:close/>
                </a:path>
                <a:path w="2689860" h="2689225">
                  <a:moveTo>
                    <a:pt x="626436" y="626166"/>
                  </a:moveTo>
                  <a:lnTo>
                    <a:pt x="591820" y="626166"/>
                  </a:lnTo>
                  <a:lnTo>
                    <a:pt x="598169" y="632516"/>
                  </a:lnTo>
                  <a:lnTo>
                    <a:pt x="632789" y="632516"/>
                  </a:lnTo>
                  <a:lnTo>
                    <a:pt x="626436" y="626166"/>
                  </a:lnTo>
                  <a:close/>
                </a:path>
                <a:path w="2689860" h="2689225">
                  <a:moveTo>
                    <a:pt x="632789" y="632516"/>
                  </a:moveTo>
                  <a:lnTo>
                    <a:pt x="598170" y="632516"/>
                  </a:lnTo>
                  <a:lnTo>
                    <a:pt x="604519" y="638866"/>
                  </a:lnTo>
                  <a:lnTo>
                    <a:pt x="639142" y="638866"/>
                  </a:lnTo>
                  <a:lnTo>
                    <a:pt x="632789" y="632516"/>
                  </a:lnTo>
                  <a:close/>
                </a:path>
                <a:path w="2689860" h="2689225">
                  <a:moveTo>
                    <a:pt x="639142" y="638866"/>
                  </a:moveTo>
                  <a:lnTo>
                    <a:pt x="604520" y="638866"/>
                  </a:lnTo>
                  <a:lnTo>
                    <a:pt x="610869" y="645216"/>
                  </a:lnTo>
                  <a:lnTo>
                    <a:pt x="645494" y="645216"/>
                  </a:lnTo>
                  <a:lnTo>
                    <a:pt x="639142" y="638866"/>
                  </a:lnTo>
                  <a:close/>
                </a:path>
                <a:path w="2689860" h="2689225">
                  <a:moveTo>
                    <a:pt x="645494" y="645216"/>
                  </a:moveTo>
                  <a:lnTo>
                    <a:pt x="610870" y="645216"/>
                  </a:lnTo>
                  <a:lnTo>
                    <a:pt x="617219" y="651566"/>
                  </a:lnTo>
                  <a:lnTo>
                    <a:pt x="651847" y="651566"/>
                  </a:lnTo>
                  <a:lnTo>
                    <a:pt x="645494" y="645216"/>
                  </a:lnTo>
                  <a:close/>
                </a:path>
                <a:path w="2689860" h="2689225">
                  <a:moveTo>
                    <a:pt x="651847" y="651566"/>
                  </a:moveTo>
                  <a:lnTo>
                    <a:pt x="617220" y="651566"/>
                  </a:lnTo>
                  <a:lnTo>
                    <a:pt x="623569" y="657916"/>
                  </a:lnTo>
                  <a:lnTo>
                    <a:pt x="658200" y="657916"/>
                  </a:lnTo>
                  <a:lnTo>
                    <a:pt x="651847" y="651566"/>
                  </a:lnTo>
                  <a:close/>
                </a:path>
                <a:path w="2689860" h="2689225">
                  <a:moveTo>
                    <a:pt x="658200" y="657916"/>
                  </a:moveTo>
                  <a:lnTo>
                    <a:pt x="623570" y="657916"/>
                  </a:lnTo>
                  <a:lnTo>
                    <a:pt x="629919" y="664266"/>
                  </a:lnTo>
                  <a:lnTo>
                    <a:pt x="664553" y="664266"/>
                  </a:lnTo>
                  <a:lnTo>
                    <a:pt x="658200" y="657916"/>
                  </a:lnTo>
                  <a:close/>
                </a:path>
                <a:path w="2689860" h="2689225">
                  <a:moveTo>
                    <a:pt x="664553" y="664266"/>
                  </a:moveTo>
                  <a:lnTo>
                    <a:pt x="629920" y="664266"/>
                  </a:lnTo>
                  <a:lnTo>
                    <a:pt x="636269" y="670616"/>
                  </a:lnTo>
                  <a:lnTo>
                    <a:pt x="670905" y="670616"/>
                  </a:lnTo>
                  <a:lnTo>
                    <a:pt x="664553" y="664266"/>
                  </a:lnTo>
                  <a:close/>
                </a:path>
                <a:path w="2689860" h="2689225">
                  <a:moveTo>
                    <a:pt x="670905" y="670616"/>
                  </a:moveTo>
                  <a:lnTo>
                    <a:pt x="636270" y="670616"/>
                  </a:lnTo>
                  <a:lnTo>
                    <a:pt x="642619" y="676966"/>
                  </a:lnTo>
                  <a:lnTo>
                    <a:pt x="677258" y="676966"/>
                  </a:lnTo>
                  <a:lnTo>
                    <a:pt x="670905" y="670616"/>
                  </a:lnTo>
                  <a:close/>
                </a:path>
                <a:path w="2689860" h="2689225">
                  <a:moveTo>
                    <a:pt x="677258" y="676966"/>
                  </a:moveTo>
                  <a:lnTo>
                    <a:pt x="642620" y="676966"/>
                  </a:lnTo>
                  <a:lnTo>
                    <a:pt x="648969" y="683316"/>
                  </a:lnTo>
                  <a:lnTo>
                    <a:pt x="683611" y="683316"/>
                  </a:lnTo>
                  <a:lnTo>
                    <a:pt x="677258" y="676966"/>
                  </a:lnTo>
                  <a:close/>
                </a:path>
                <a:path w="2689860" h="2689225">
                  <a:moveTo>
                    <a:pt x="683611" y="683316"/>
                  </a:moveTo>
                  <a:lnTo>
                    <a:pt x="648970" y="683316"/>
                  </a:lnTo>
                  <a:lnTo>
                    <a:pt x="655319" y="689666"/>
                  </a:lnTo>
                  <a:lnTo>
                    <a:pt x="689964" y="689666"/>
                  </a:lnTo>
                  <a:lnTo>
                    <a:pt x="683611" y="683316"/>
                  </a:lnTo>
                  <a:close/>
                </a:path>
                <a:path w="2689860" h="2689225">
                  <a:moveTo>
                    <a:pt x="689964" y="689666"/>
                  </a:moveTo>
                  <a:lnTo>
                    <a:pt x="655320" y="689666"/>
                  </a:lnTo>
                  <a:lnTo>
                    <a:pt x="661669" y="696016"/>
                  </a:lnTo>
                  <a:lnTo>
                    <a:pt x="696316" y="696016"/>
                  </a:lnTo>
                  <a:lnTo>
                    <a:pt x="689964" y="689666"/>
                  </a:lnTo>
                  <a:close/>
                </a:path>
                <a:path w="2689860" h="2689225">
                  <a:moveTo>
                    <a:pt x="696316" y="696016"/>
                  </a:moveTo>
                  <a:lnTo>
                    <a:pt x="661670" y="696016"/>
                  </a:lnTo>
                  <a:lnTo>
                    <a:pt x="668019" y="702366"/>
                  </a:lnTo>
                  <a:lnTo>
                    <a:pt x="702669" y="702366"/>
                  </a:lnTo>
                  <a:lnTo>
                    <a:pt x="696316" y="696016"/>
                  </a:lnTo>
                  <a:close/>
                </a:path>
                <a:path w="2689860" h="2689225">
                  <a:moveTo>
                    <a:pt x="702669" y="702366"/>
                  </a:moveTo>
                  <a:lnTo>
                    <a:pt x="668020" y="702366"/>
                  </a:lnTo>
                  <a:lnTo>
                    <a:pt x="674369" y="708716"/>
                  </a:lnTo>
                  <a:lnTo>
                    <a:pt x="709022" y="708716"/>
                  </a:lnTo>
                  <a:lnTo>
                    <a:pt x="702669" y="702366"/>
                  </a:lnTo>
                  <a:close/>
                </a:path>
                <a:path w="2689860" h="2689225">
                  <a:moveTo>
                    <a:pt x="709022" y="708716"/>
                  </a:moveTo>
                  <a:lnTo>
                    <a:pt x="674370" y="708716"/>
                  </a:lnTo>
                  <a:lnTo>
                    <a:pt x="680719" y="715066"/>
                  </a:lnTo>
                  <a:lnTo>
                    <a:pt x="715374" y="715066"/>
                  </a:lnTo>
                  <a:lnTo>
                    <a:pt x="709022" y="708716"/>
                  </a:lnTo>
                  <a:close/>
                </a:path>
                <a:path w="2689860" h="2689225">
                  <a:moveTo>
                    <a:pt x="715374" y="715066"/>
                  </a:moveTo>
                  <a:lnTo>
                    <a:pt x="680720" y="715066"/>
                  </a:lnTo>
                  <a:lnTo>
                    <a:pt x="687069" y="721416"/>
                  </a:lnTo>
                  <a:lnTo>
                    <a:pt x="721727" y="721416"/>
                  </a:lnTo>
                  <a:lnTo>
                    <a:pt x="715374" y="715066"/>
                  </a:lnTo>
                  <a:close/>
                </a:path>
                <a:path w="2689860" h="2689225">
                  <a:moveTo>
                    <a:pt x="721727" y="721416"/>
                  </a:moveTo>
                  <a:lnTo>
                    <a:pt x="687070" y="721416"/>
                  </a:lnTo>
                  <a:lnTo>
                    <a:pt x="693419" y="727766"/>
                  </a:lnTo>
                  <a:lnTo>
                    <a:pt x="728080" y="727766"/>
                  </a:lnTo>
                  <a:lnTo>
                    <a:pt x="721727" y="721416"/>
                  </a:lnTo>
                  <a:close/>
                </a:path>
                <a:path w="2689860" h="2689225">
                  <a:moveTo>
                    <a:pt x="728080" y="727766"/>
                  </a:moveTo>
                  <a:lnTo>
                    <a:pt x="693420" y="727766"/>
                  </a:lnTo>
                  <a:lnTo>
                    <a:pt x="699769" y="734116"/>
                  </a:lnTo>
                  <a:lnTo>
                    <a:pt x="734433" y="734116"/>
                  </a:lnTo>
                  <a:lnTo>
                    <a:pt x="728080" y="727766"/>
                  </a:lnTo>
                  <a:close/>
                </a:path>
                <a:path w="2689860" h="2689225">
                  <a:moveTo>
                    <a:pt x="734433" y="734116"/>
                  </a:moveTo>
                  <a:lnTo>
                    <a:pt x="699770" y="734116"/>
                  </a:lnTo>
                  <a:lnTo>
                    <a:pt x="706119" y="740466"/>
                  </a:lnTo>
                  <a:lnTo>
                    <a:pt x="740785" y="740466"/>
                  </a:lnTo>
                  <a:lnTo>
                    <a:pt x="734433" y="734116"/>
                  </a:lnTo>
                  <a:close/>
                </a:path>
                <a:path w="2689860" h="2689225">
                  <a:moveTo>
                    <a:pt x="740785" y="740466"/>
                  </a:moveTo>
                  <a:lnTo>
                    <a:pt x="706120" y="740466"/>
                  </a:lnTo>
                  <a:lnTo>
                    <a:pt x="718819" y="753166"/>
                  </a:lnTo>
                  <a:lnTo>
                    <a:pt x="753491" y="753166"/>
                  </a:lnTo>
                  <a:lnTo>
                    <a:pt x="740785" y="740466"/>
                  </a:lnTo>
                  <a:close/>
                </a:path>
                <a:path w="2689860" h="2689225">
                  <a:moveTo>
                    <a:pt x="753491" y="753166"/>
                  </a:moveTo>
                  <a:lnTo>
                    <a:pt x="718820" y="753166"/>
                  </a:lnTo>
                  <a:lnTo>
                    <a:pt x="725169" y="759516"/>
                  </a:lnTo>
                  <a:lnTo>
                    <a:pt x="759844" y="759516"/>
                  </a:lnTo>
                  <a:lnTo>
                    <a:pt x="753491" y="753166"/>
                  </a:lnTo>
                  <a:close/>
                </a:path>
                <a:path w="2689860" h="2689225">
                  <a:moveTo>
                    <a:pt x="759844" y="759516"/>
                  </a:moveTo>
                  <a:lnTo>
                    <a:pt x="725170" y="759516"/>
                  </a:lnTo>
                  <a:lnTo>
                    <a:pt x="731519" y="765866"/>
                  </a:lnTo>
                  <a:lnTo>
                    <a:pt x="766196" y="765866"/>
                  </a:lnTo>
                  <a:lnTo>
                    <a:pt x="759844" y="759516"/>
                  </a:lnTo>
                  <a:close/>
                </a:path>
                <a:path w="2689860" h="2689225">
                  <a:moveTo>
                    <a:pt x="766196" y="765866"/>
                  </a:moveTo>
                  <a:lnTo>
                    <a:pt x="731520" y="765866"/>
                  </a:lnTo>
                  <a:lnTo>
                    <a:pt x="737869" y="772216"/>
                  </a:lnTo>
                  <a:lnTo>
                    <a:pt x="772549" y="772216"/>
                  </a:lnTo>
                  <a:lnTo>
                    <a:pt x="766196" y="765866"/>
                  </a:lnTo>
                  <a:close/>
                </a:path>
                <a:path w="2689860" h="2689225">
                  <a:moveTo>
                    <a:pt x="772549" y="772216"/>
                  </a:moveTo>
                  <a:lnTo>
                    <a:pt x="737870" y="772216"/>
                  </a:lnTo>
                  <a:lnTo>
                    <a:pt x="744219" y="778566"/>
                  </a:lnTo>
                  <a:lnTo>
                    <a:pt x="778902" y="778566"/>
                  </a:lnTo>
                  <a:lnTo>
                    <a:pt x="772549" y="772216"/>
                  </a:lnTo>
                  <a:close/>
                </a:path>
                <a:path w="2689860" h="2689225">
                  <a:moveTo>
                    <a:pt x="778902" y="778566"/>
                  </a:moveTo>
                  <a:lnTo>
                    <a:pt x="744220" y="778566"/>
                  </a:lnTo>
                  <a:lnTo>
                    <a:pt x="750569" y="784916"/>
                  </a:lnTo>
                  <a:lnTo>
                    <a:pt x="785255" y="784916"/>
                  </a:lnTo>
                  <a:lnTo>
                    <a:pt x="778902" y="778566"/>
                  </a:lnTo>
                  <a:close/>
                </a:path>
                <a:path w="2689860" h="2689225">
                  <a:moveTo>
                    <a:pt x="785255" y="784916"/>
                  </a:moveTo>
                  <a:lnTo>
                    <a:pt x="750569" y="784916"/>
                  </a:lnTo>
                  <a:lnTo>
                    <a:pt x="756919" y="791266"/>
                  </a:lnTo>
                  <a:lnTo>
                    <a:pt x="791607" y="791266"/>
                  </a:lnTo>
                  <a:lnTo>
                    <a:pt x="785255" y="784916"/>
                  </a:lnTo>
                  <a:close/>
                </a:path>
                <a:path w="2689860" h="2689225">
                  <a:moveTo>
                    <a:pt x="791607" y="791266"/>
                  </a:moveTo>
                  <a:lnTo>
                    <a:pt x="756920" y="791266"/>
                  </a:lnTo>
                  <a:lnTo>
                    <a:pt x="763269" y="797616"/>
                  </a:lnTo>
                  <a:lnTo>
                    <a:pt x="797960" y="797616"/>
                  </a:lnTo>
                  <a:lnTo>
                    <a:pt x="791607" y="791266"/>
                  </a:lnTo>
                  <a:close/>
                </a:path>
                <a:path w="2689860" h="2689225">
                  <a:moveTo>
                    <a:pt x="797960" y="797616"/>
                  </a:moveTo>
                  <a:lnTo>
                    <a:pt x="763270" y="797616"/>
                  </a:lnTo>
                  <a:lnTo>
                    <a:pt x="769619" y="803966"/>
                  </a:lnTo>
                  <a:lnTo>
                    <a:pt x="804313" y="803966"/>
                  </a:lnTo>
                  <a:lnTo>
                    <a:pt x="797960" y="797616"/>
                  </a:lnTo>
                  <a:close/>
                </a:path>
                <a:path w="2689860" h="2689225">
                  <a:moveTo>
                    <a:pt x="804313" y="803966"/>
                  </a:moveTo>
                  <a:lnTo>
                    <a:pt x="769620" y="803966"/>
                  </a:lnTo>
                  <a:lnTo>
                    <a:pt x="782319" y="816666"/>
                  </a:lnTo>
                  <a:lnTo>
                    <a:pt x="817018" y="816666"/>
                  </a:lnTo>
                  <a:lnTo>
                    <a:pt x="804313" y="803966"/>
                  </a:lnTo>
                  <a:close/>
                </a:path>
                <a:path w="2689860" h="2689225">
                  <a:moveTo>
                    <a:pt x="817018" y="816666"/>
                  </a:moveTo>
                  <a:lnTo>
                    <a:pt x="782320" y="816666"/>
                  </a:lnTo>
                  <a:lnTo>
                    <a:pt x="795019" y="829366"/>
                  </a:lnTo>
                  <a:lnTo>
                    <a:pt x="829724" y="829366"/>
                  </a:lnTo>
                  <a:lnTo>
                    <a:pt x="817018" y="816666"/>
                  </a:lnTo>
                  <a:close/>
                </a:path>
                <a:path w="2689860" h="2689225">
                  <a:moveTo>
                    <a:pt x="829724" y="829366"/>
                  </a:moveTo>
                  <a:lnTo>
                    <a:pt x="795020" y="829366"/>
                  </a:lnTo>
                  <a:lnTo>
                    <a:pt x="801369" y="835716"/>
                  </a:lnTo>
                  <a:lnTo>
                    <a:pt x="836076" y="835716"/>
                  </a:lnTo>
                  <a:lnTo>
                    <a:pt x="829724" y="829366"/>
                  </a:lnTo>
                  <a:close/>
                </a:path>
                <a:path w="2689860" h="2689225">
                  <a:moveTo>
                    <a:pt x="836076" y="835716"/>
                  </a:moveTo>
                  <a:lnTo>
                    <a:pt x="801370" y="835716"/>
                  </a:lnTo>
                  <a:lnTo>
                    <a:pt x="807719" y="842066"/>
                  </a:lnTo>
                  <a:lnTo>
                    <a:pt x="842429" y="842066"/>
                  </a:lnTo>
                  <a:lnTo>
                    <a:pt x="836076" y="835716"/>
                  </a:lnTo>
                  <a:close/>
                </a:path>
                <a:path w="2689860" h="2689225">
                  <a:moveTo>
                    <a:pt x="842429" y="842066"/>
                  </a:moveTo>
                  <a:lnTo>
                    <a:pt x="807720" y="842066"/>
                  </a:lnTo>
                  <a:lnTo>
                    <a:pt x="814069" y="848416"/>
                  </a:lnTo>
                  <a:lnTo>
                    <a:pt x="848782" y="848416"/>
                  </a:lnTo>
                  <a:lnTo>
                    <a:pt x="842429" y="842066"/>
                  </a:lnTo>
                  <a:close/>
                </a:path>
                <a:path w="2689860" h="2689225">
                  <a:moveTo>
                    <a:pt x="848782" y="848416"/>
                  </a:moveTo>
                  <a:lnTo>
                    <a:pt x="814070" y="848416"/>
                  </a:lnTo>
                  <a:lnTo>
                    <a:pt x="820419" y="854766"/>
                  </a:lnTo>
                  <a:lnTo>
                    <a:pt x="855135" y="854766"/>
                  </a:lnTo>
                  <a:lnTo>
                    <a:pt x="848782" y="848416"/>
                  </a:lnTo>
                  <a:close/>
                </a:path>
                <a:path w="2689860" h="2689225">
                  <a:moveTo>
                    <a:pt x="855135" y="854766"/>
                  </a:moveTo>
                  <a:lnTo>
                    <a:pt x="820420" y="854766"/>
                  </a:lnTo>
                  <a:lnTo>
                    <a:pt x="826769" y="861116"/>
                  </a:lnTo>
                  <a:lnTo>
                    <a:pt x="861487" y="861116"/>
                  </a:lnTo>
                  <a:lnTo>
                    <a:pt x="855135" y="854766"/>
                  </a:lnTo>
                  <a:close/>
                </a:path>
                <a:path w="2689860" h="2689225">
                  <a:moveTo>
                    <a:pt x="861487" y="861116"/>
                  </a:moveTo>
                  <a:lnTo>
                    <a:pt x="826770" y="861116"/>
                  </a:lnTo>
                  <a:lnTo>
                    <a:pt x="833119" y="867466"/>
                  </a:lnTo>
                  <a:lnTo>
                    <a:pt x="867840" y="867466"/>
                  </a:lnTo>
                  <a:lnTo>
                    <a:pt x="861487" y="861116"/>
                  </a:lnTo>
                  <a:close/>
                </a:path>
                <a:path w="2689860" h="2689225">
                  <a:moveTo>
                    <a:pt x="867840" y="867466"/>
                  </a:moveTo>
                  <a:lnTo>
                    <a:pt x="833120" y="867466"/>
                  </a:lnTo>
                  <a:lnTo>
                    <a:pt x="845819" y="880166"/>
                  </a:lnTo>
                  <a:lnTo>
                    <a:pt x="880546" y="880166"/>
                  </a:lnTo>
                  <a:lnTo>
                    <a:pt x="867840" y="867466"/>
                  </a:lnTo>
                  <a:close/>
                </a:path>
                <a:path w="2689860" h="2689225">
                  <a:moveTo>
                    <a:pt x="880546" y="880166"/>
                  </a:moveTo>
                  <a:lnTo>
                    <a:pt x="845819" y="880166"/>
                  </a:lnTo>
                  <a:lnTo>
                    <a:pt x="852169" y="886516"/>
                  </a:lnTo>
                  <a:lnTo>
                    <a:pt x="886898" y="886516"/>
                  </a:lnTo>
                  <a:lnTo>
                    <a:pt x="880546" y="880166"/>
                  </a:lnTo>
                  <a:close/>
                </a:path>
                <a:path w="2689860" h="2689225">
                  <a:moveTo>
                    <a:pt x="886898" y="886516"/>
                  </a:moveTo>
                  <a:lnTo>
                    <a:pt x="852170" y="886516"/>
                  </a:lnTo>
                  <a:lnTo>
                    <a:pt x="864869" y="899216"/>
                  </a:lnTo>
                  <a:lnTo>
                    <a:pt x="899604" y="899216"/>
                  </a:lnTo>
                  <a:lnTo>
                    <a:pt x="886898" y="886516"/>
                  </a:lnTo>
                  <a:close/>
                </a:path>
                <a:path w="2689860" h="2689225">
                  <a:moveTo>
                    <a:pt x="899604" y="899216"/>
                  </a:moveTo>
                  <a:lnTo>
                    <a:pt x="864870" y="899216"/>
                  </a:lnTo>
                  <a:lnTo>
                    <a:pt x="877569" y="911916"/>
                  </a:lnTo>
                  <a:lnTo>
                    <a:pt x="912309" y="911916"/>
                  </a:lnTo>
                  <a:lnTo>
                    <a:pt x="899604" y="899216"/>
                  </a:lnTo>
                  <a:close/>
                </a:path>
                <a:path w="2689860" h="2689225">
                  <a:moveTo>
                    <a:pt x="912309" y="911916"/>
                  </a:moveTo>
                  <a:lnTo>
                    <a:pt x="877570" y="911916"/>
                  </a:lnTo>
                  <a:lnTo>
                    <a:pt x="883919" y="918266"/>
                  </a:lnTo>
                  <a:lnTo>
                    <a:pt x="918662" y="918266"/>
                  </a:lnTo>
                  <a:lnTo>
                    <a:pt x="912309" y="911916"/>
                  </a:lnTo>
                  <a:close/>
                </a:path>
                <a:path w="2689860" h="2689225">
                  <a:moveTo>
                    <a:pt x="918662" y="918266"/>
                  </a:moveTo>
                  <a:lnTo>
                    <a:pt x="883920" y="918266"/>
                  </a:lnTo>
                  <a:lnTo>
                    <a:pt x="890269" y="924616"/>
                  </a:lnTo>
                  <a:lnTo>
                    <a:pt x="925015" y="924616"/>
                  </a:lnTo>
                  <a:lnTo>
                    <a:pt x="918662" y="918266"/>
                  </a:lnTo>
                  <a:close/>
                </a:path>
                <a:path w="2689860" h="2689225">
                  <a:moveTo>
                    <a:pt x="925015" y="924616"/>
                  </a:moveTo>
                  <a:lnTo>
                    <a:pt x="890270" y="924616"/>
                  </a:lnTo>
                  <a:lnTo>
                    <a:pt x="896619" y="930966"/>
                  </a:lnTo>
                  <a:lnTo>
                    <a:pt x="931367" y="930966"/>
                  </a:lnTo>
                  <a:lnTo>
                    <a:pt x="925015" y="924616"/>
                  </a:lnTo>
                  <a:close/>
                </a:path>
                <a:path w="2689860" h="2689225">
                  <a:moveTo>
                    <a:pt x="931367" y="930966"/>
                  </a:moveTo>
                  <a:lnTo>
                    <a:pt x="896620" y="930966"/>
                  </a:lnTo>
                  <a:lnTo>
                    <a:pt x="902969" y="937316"/>
                  </a:lnTo>
                  <a:lnTo>
                    <a:pt x="937720" y="937316"/>
                  </a:lnTo>
                  <a:lnTo>
                    <a:pt x="931367" y="930966"/>
                  </a:lnTo>
                  <a:close/>
                </a:path>
                <a:path w="2689860" h="2689225">
                  <a:moveTo>
                    <a:pt x="937720" y="937316"/>
                  </a:moveTo>
                  <a:lnTo>
                    <a:pt x="902969" y="937316"/>
                  </a:lnTo>
                  <a:lnTo>
                    <a:pt x="909319" y="943666"/>
                  </a:lnTo>
                  <a:lnTo>
                    <a:pt x="944073" y="943666"/>
                  </a:lnTo>
                  <a:lnTo>
                    <a:pt x="937720" y="937316"/>
                  </a:lnTo>
                  <a:close/>
                </a:path>
                <a:path w="2689860" h="2689225">
                  <a:moveTo>
                    <a:pt x="944073" y="943666"/>
                  </a:moveTo>
                  <a:lnTo>
                    <a:pt x="909319" y="943666"/>
                  </a:lnTo>
                  <a:lnTo>
                    <a:pt x="922019" y="956366"/>
                  </a:lnTo>
                  <a:lnTo>
                    <a:pt x="956778" y="956366"/>
                  </a:lnTo>
                  <a:lnTo>
                    <a:pt x="944073" y="943666"/>
                  </a:lnTo>
                  <a:close/>
                </a:path>
                <a:path w="2689860" h="2689225">
                  <a:moveTo>
                    <a:pt x="956778" y="956366"/>
                  </a:moveTo>
                  <a:lnTo>
                    <a:pt x="922020" y="956366"/>
                  </a:lnTo>
                  <a:lnTo>
                    <a:pt x="928369" y="962716"/>
                  </a:lnTo>
                  <a:lnTo>
                    <a:pt x="963131" y="962716"/>
                  </a:lnTo>
                  <a:lnTo>
                    <a:pt x="956778" y="956366"/>
                  </a:lnTo>
                  <a:close/>
                </a:path>
                <a:path w="2689860" h="2689225">
                  <a:moveTo>
                    <a:pt x="963131" y="962716"/>
                  </a:moveTo>
                  <a:lnTo>
                    <a:pt x="928370" y="962716"/>
                  </a:lnTo>
                  <a:lnTo>
                    <a:pt x="941069" y="975416"/>
                  </a:lnTo>
                  <a:lnTo>
                    <a:pt x="975837" y="975416"/>
                  </a:lnTo>
                  <a:lnTo>
                    <a:pt x="963131" y="962716"/>
                  </a:lnTo>
                  <a:close/>
                </a:path>
                <a:path w="2689860" h="2689225">
                  <a:moveTo>
                    <a:pt x="975837" y="975416"/>
                  </a:moveTo>
                  <a:lnTo>
                    <a:pt x="941070" y="975416"/>
                  </a:lnTo>
                  <a:lnTo>
                    <a:pt x="947419" y="981766"/>
                  </a:lnTo>
                  <a:lnTo>
                    <a:pt x="982189" y="981766"/>
                  </a:lnTo>
                  <a:lnTo>
                    <a:pt x="975837" y="975416"/>
                  </a:lnTo>
                  <a:close/>
                </a:path>
                <a:path w="2689860" h="2689225">
                  <a:moveTo>
                    <a:pt x="982189" y="981766"/>
                  </a:moveTo>
                  <a:lnTo>
                    <a:pt x="947420" y="981766"/>
                  </a:lnTo>
                  <a:lnTo>
                    <a:pt x="953769" y="988116"/>
                  </a:lnTo>
                  <a:lnTo>
                    <a:pt x="988542" y="988116"/>
                  </a:lnTo>
                  <a:lnTo>
                    <a:pt x="982189" y="981766"/>
                  </a:lnTo>
                  <a:close/>
                </a:path>
                <a:path w="2689860" h="2689225">
                  <a:moveTo>
                    <a:pt x="988542" y="988116"/>
                  </a:moveTo>
                  <a:lnTo>
                    <a:pt x="953770" y="988116"/>
                  </a:lnTo>
                  <a:lnTo>
                    <a:pt x="960119" y="994466"/>
                  </a:lnTo>
                  <a:lnTo>
                    <a:pt x="994895" y="994466"/>
                  </a:lnTo>
                  <a:lnTo>
                    <a:pt x="988542" y="988116"/>
                  </a:lnTo>
                  <a:close/>
                </a:path>
                <a:path w="2689860" h="2689225">
                  <a:moveTo>
                    <a:pt x="994895" y="994466"/>
                  </a:moveTo>
                  <a:lnTo>
                    <a:pt x="960120" y="994466"/>
                  </a:lnTo>
                  <a:lnTo>
                    <a:pt x="966469" y="1000816"/>
                  </a:lnTo>
                  <a:lnTo>
                    <a:pt x="1001248" y="1000816"/>
                  </a:lnTo>
                  <a:lnTo>
                    <a:pt x="994895" y="994466"/>
                  </a:lnTo>
                  <a:close/>
                </a:path>
                <a:path w="2689860" h="2689225">
                  <a:moveTo>
                    <a:pt x="1001248" y="1000816"/>
                  </a:moveTo>
                  <a:lnTo>
                    <a:pt x="966470" y="1000816"/>
                  </a:lnTo>
                  <a:lnTo>
                    <a:pt x="972819" y="1007166"/>
                  </a:lnTo>
                  <a:lnTo>
                    <a:pt x="1007600" y="1007166"/>
                  </a:lnTo>
                  <a:lnTo>
                    <a:pt x="1001248" y="1000816"/>
                  </a:lnTo>
                  <a:close/>
                </a:path>
                <a:path w="2689860" h="2689225">
                  <a:moveTo>
                    <a:pt x="1007600" y="1007166"/>
                  </a:moveTo>
                  <a:lnTo>
                    <a:pt x="972820" y="1007166"/>
                  </a:lnTo>
                  <a:lnTo>
                    <a:pt x="979169" y="1013516"/>
                  </a:lnTo>
                  <a:lnTo>
                    <a:pt x="1013953" y="1013516"/>
                  </a:lnTo>
                  <a:lnTo>
                    <a:pt x="1007600" y="1007166"/>
                  </a:lnTo>
                  <a:close/>
                </a:path>
                <a:path w="2689860" h="2689225">
                  <a:moveTo>
                    <a:pt x="1013953" y="1013516"/>
                  </a:moveTo>
                  <a:lnTo>
                    <a:pt x="979170" y="1013516"/>
                  </a:lnTo>
                  <a:lnTo>
                    <a:pt x="985519" y="1019866"/>
                  </a:lnTo>
                  <a:lnTo>
                    <a:pt x="1020306" y="1019866"/>
                  </a:lnTo>
                  <a:lnTo>
                    <a:pt x="1013953" y="1013516"/>
                  </a:lnTo>
                  <a:close/>
                </a:path>
                <a:path w="2689860" h="2689225">
                  <a:moveTo>
                    <a:pt x="1020306" y="1019866"/>
                  </a:moveTo>
                  <a:lnTo>
                    <a:pt x="985520" y="1019866"/>
                  </a:lnTo>
                  <a:lnTo>
                    <a:pt x="991869" y="1026216"/>
                  </a:lnTo>
                  <a:lnTo>
                    <a:pt x="1026659" y="1026216"/>
                  </a:lnTo>
                  <a:lnTo>
                    <a:pt x="1020306" y="1019866"/>
                  </a:lnTo>
                  <a:close/>
                </a:path>
                <a:path w="2689860" h="2689225">
                  <a:moveTo>
                    <a:pt x="1026659" y="1026216"/>
                  </a:moveTo>
                  <a:lnTo>
                    <a:pt x="991870" y="1026216"/>
                  </a:lnTo>
                  <a:lnTo>
                    <a:pt x="998219" y="1032566"/>
                  </a:lnTo>
                  <a:lnTo>
                    <a:pt x="1033011" y="1032566"/>
                  </a:lnTo>
                  <a:lnTo>
                    <a:pt x="1026659" y="1026216"/>
                  </a:lnTo>
                  <a:close/>
                </a:path>
                <a:path w="2689860" h="2689225">
                  <a:moveTo>
                    <a:pt x="1033011" y="1032566"/>
                  </a:moveTo>
                  <a:lnTo>
                    <a:pt x="998219" y="1032566"/>
                  </a:lnTo>
                  <a:lnTo>
                    <a:pt x="1004569" y="1038916"/>
                  </a:lnTo>
                  <a:lnTo>
                    <a:pt x="1039364" y="1038916"/>
                  </a:lnTo>
                  <a:lnTo>
                    <a:pt x="1033011" y="1032566"/>
                  </a:lnTo>
                  <a:close/>
                </a:path>
                <a:path w="2689860" h="2689225">
                  <a:moveTo>
                    <a:pt x="1039364" y="1038916"/>
                  </a:moveTo>
                  <a:lnTo>
                    <a:pt x="1004570" y="1038916"/>
                  </a:lnTo>
                  <a:lnTo>
                    <a:pt x="1010919" y="1045266"/>
                  </a:lnTo>
                  <a:lnTo>
                    <a:pt x="1045717" y="1045266"/>
                  </a:lnTo>
                  <a:lnTo>
                    <a:pt x="1039364" y="1038916"/>
                  </a:lnTo>
                  <a:close/>
                </a:path>
                <a:path w="2689860" h="2689225">
                  <a:moveTo>
                    <a:pt x="1045717" y="1045266"/>
                  </a:moveTo>
                  <a:lnTo>
                    <a:pt x="1010919" y="1045266"/>
                  </a:lnTo>
                  <a:lnTo>
                    <a:pt x="1017269" y="1051616"/>
                  </a:lnTo>
                  <a:lnTo>
                    <a:pt x="1052069" y="1051616"/>
                  </a:lnTo>
                  <a:lnTo>
                    <a:pt x="1045717" y="1045266"/>
                  </a:lnTo>
                  <a:close/>
                </a:path>
                <a:path w="2689860" h="2689225">
                  <a:moveTo>
                    <a:pt x="1052069" y="1051616"/>
                  </a:moveTo>
                  <a:lnTo>
                    <a:pt x="1017270" y="1051616"/>
                  </a:lnTo>
                  <a:lnTo>
                    <a:pt x="1023619" y="1057966"/>
                  </a:lnTo>
                  <a:lnTo>
                    <a:pt x="1058422" y="1057966"/>
                  </a:lnTo>
                  <a:lnTo>
                    <a:pt x="1052069" y="1051616"/>
                  </a:lnTo>
                  <a:close/>
                </a:path>
                <a:path w="2689860" h="2689225">
                  <a:moveTo>
                    <a:pt x="1058422" y="1057966"/>
                  </a:moveTo>
                  <a:lnTo>
                    <a:pt x="1023620" y="1057966"/>
                  </a:lnTo>
                  <a:lnTo>
                    <a:pt x="1029969" y="1064316"/>
                  </a:lnTo>
                  <a:lnTo>
                    <a:pt x="1064775" y="1064316"/>
                  </a:lnTo>
                  <a:lnTo>
                    <a:pt x="1058422" y="1057966"/>
                  </a:lnTo>
                  <a:close/>
                </a:path>
                <a:path w="2689860" h="2689225">
                  <a:moveTo>
                    <a:pt x="1064775" y="1064316"/>
                  </a:moveTo>
                  <a:lnTo>
                    <a:pt x="1029970" y="1064316"/>
                  </a:lnTo>
                  <a:lnTo>
                    <a:pt x="1056639" y="1090986"/>
                  </a:lnTo>
                  <a:lnTo>
                    <a:pt x="1091456" y="1090986"/>
                  </a:lnTo>
                  <a:lnTo>
                    <a:pt x="1064775" y="1064316"/>
                  </a:lnTo>
                  <a:close/>
                </a:path>
                <a:path w="2689860" h="2689225">
                  <a:moveTo>
                    <a:pt x="1091456" y="1090986"/>
                  </a:moveTo>
                  <a:lnTo>
                    <a:pt x="1056640" y="1090986"/>
                  </a:lnTo>
                  <a:lnTo>
                    <a:pt x="1060450" y="1094796"/>
                  </a:lnTo>
                  <a:lnTo>
                    <a:pt x="1095268" y="1094796"/>
                  </a:lnTo>
                  <a:lnTo>
                    <a:pt x="1091456" y="1090986"/>
                  </a:lnTo>
                  <a:close/>
                </a:path>
                <a:path w="2689860" h="2689225">
                  <a:moveTo>
                    <a:pt x="1095268" y="1094796"/>
                  </a:moveTo>
                  <a:lnTo>
                    <a:pt x="1060450" y="1094796"/>
                  </a:lnTo>
                  <a:lnTo>
                    <a:pt x="1073150" y="1107496"/>
                  </a:lnTo>
                  <a:lnTo>
                    <a:pt x="1107974" y="1107496"/>
                  </a:lnTo>
                  <a:lnTo>
                    <a:pt x="1095268" y="1094796"/>
                  </a:lnTo>
                  <a:close/>
                </a:path>
                <a:path w="2689860" h="2689225">
                  <a:moveTo>
                    <a:pt x="1107974" y="1107496"/>
                  </a:moveTo>
                  <a:lnTo>
                    <a:pt x="1073150" y="1107496"/>
                  </a:lnTo>
                  <a:lnTo>
                    <a:pt x="1082039" y="1116386"/>
                  </a:lnTo>
                  <a:lnTo>
                    <a:pt x="1116867" y="1116386"/>
                  </a:lnTo>
                  <a:lnTo>
                    <a:pt x="1107974" y="1107496"/>
                  </a:lnTo>
                  <a:close/>
                </a:path>
                <a:path w="2689860" h="2689225">
                  <a:moveTo>
                    <a:pt x="1116867" y="1116386"/>
                  </a:moveTo>
                  <a:lnTo>
                    <a:pt x="1082039" y="1116386"/>
                  </a:lnTo>
                  <a:lnTo>
                    <a:pt x="1123949" y="1158296"/>
                  </a:lnTo>
                  <a:lnTo>
                    <a:pt x="1158795" y="1158296"/>
                  </a:lnTo>
                  <a:lnTo>
                    <a:pt x="1116867" y="1116386"/>
                  </a:lnTo>
                  <a:close/>
                </a:path>
                <a:path w="2689860" h="2689225">
                  <a:moveTo>
                    <a:pt x="1158795" y="1158296"/>
                  </a:moveTo>
                  <a:lnTo>
                    <a:pt x="1123950" y="1158296"/>
                  </a:lnTo>
                  <a:lnTo>
                    <a:pt x="1132840" y="1167186"/>
                  </a:lnTo>
                  <a:lnTo>
                    <a:pt x="1167689" y="1167186"/>
                  </a:lnTo>
                  <a:lnTo>
                    <a:pt x="1158795" y="1158296"/>
                  </a:lnTo>
                  <a:close/>
                </a:path>
                <a:path w="2689860" h="2689225">
                  <a:moveTo>
                    <a:pt x="1167689" y="1167186"/>
                  </a:moveTo>
                  <a:lnTo>
                    <a:pt x="1132840" y="1167186"/>
                  </a:lnTo>
                  <a:lnTo>
                    <a:pt x="1155700" y="1190046"/>
                  </a:lnTo>
                  <a:lnTo>
                    <a:pt x="1190559" y="1190046"/>
                  </a:lnTo>
                  <a:lnTo>
                    <a:pt x="1167689" y="1167186"/>
                  </a:lnTo>
                  <a:close/>
                </a:path>
                <a:path w="2689860" h="2689225">
                  <a:moveTo>
                    <a:pt x="1190559" y="1190046"/>
                  </a:moveTo>
                  <a:lnTo>
                    <a:pt x="1155700" y="1190046"/>
                  </a:lnTo>
                  <a:lnTo>
                    <a:pt x="1164589" y="1198936"/>
                  </a:lnTo>
                  <a:lnTo>
                    <a:pt x="1199453" y="1198936"/>
                  </a:lnTo>
                  <a:lnTo>
                    <a:pt x="1190559" y="1190046"/>
                  </a:lnTo>
                  <a:close/>
                </a:path>
                <a:path w="2689860" h="2689225">
                  <a:moveTo>
                    <a:pt x="1199453" y="1198936"/>
                  </a:moveTo>
                  <a:lnTo>
                    <a:pt x="1164589" y="1198936"/>
                  </a:lnTo>
                  <a:lnTo>
                    <a:pt x="1168399" y="1202746"/>
                  </a:lnTo>
                  <a:lnTo>
                    <a:pt x="1203265" y="1202746"/>
                  </a:lnTo>
                  <a:lnTo>
                    <a:pt x="1199453" y="1198936"/>
                  </a:lnTo>
                  <a:close/>
                </a:path>
                <a:path w="2689860" h="2689225">
                  <a:moveTo>
                    <a:pt x="1203265" y="1202746"/>
                  </a:moveTo>
                  <a:lnTo>
                    <a:pt x="1168400" y="1202746"/>
                  </a:lnTo>
                  <a:lnTo>
                    <a:pt x="1181099" y="1215446"/>
                  </a:lnTo>
                  <a:lnTo>
                    <a:pt x="1215970" y="1215446"/>
                  </a:lnTo>
                  <a:lnTo>
                    <a:pt x="1203265" y="1202746"/>
                  </a:lnTo>
                  <a:close/>
                </a:path>
                <a:path w="2689860" h="2689225">
                  <a:moveTo>
                    <a:pt x="1215970" y="1215446"/>
                  </a:moveTo>
                  <a:lnTo>
                    <a:pt x="1181100" y="1215446"/>
                  </a:lnTo>
                  <a:lnTo>
                    <a:pt x="1183639" y="1217986"/>
                  </a:lnTo>
                  <a:lnTo>
                    <a:pt x="1218511" y="1217986"/>
                  </a:lnTo>
                  <a:lnTo>
                    <a:pt x="1215970" y="1215446"/>
                  </a:lnTo>
                  <a:close/>
                </a:path>
                <a:path w="2689860" h="2689225">
                  <a:moveTo>
                    <a:pt x="1218511" y="1217986"/>
                  </a:moveTo>
                  <a:lnTo>
                    <a:pt x="1183640" y="1217986"/>
                  </a:lnTo>
                  <a:lnTo>
                    <a:pt x="1189989" y="1224336"/>
                  </a:lnTo>
                  <a:lnTo>
                    <a:pt x="1224864" y="1224336"/>
                  </a:lnTo>
                  <a:lnTo>
                    <a:pt x="1218511" y="1217986"/>
                  </a:lnTo>
                  <a:close/>
                </a:path>
                <a:path w="2689860" h="2689225">
                  <a:moveTo>
                    <a:pt x="1224864" y="1224336"/>
                  </a:moveTo>
                  <a:lnTo>
                    <a:pt x="1189990" y="1224336"/>
                  </a:lnTo>
                  <a:lnTo>
                    <a:pt x="1202689" y="1237036"/>
                  </a:lnTo>
                  <a:lnTo>
                    <a:pt x="1237569" y="1237036"/>
                  </a:lnTo>
                  <a:lnTo>
                    <a:pt x="1224864" y="1224336"/>
                  </a:lnTo>
                  <a:close/>
                </a:path>
                <a:path w="2689860" h="2689225">
                  <a:moveTo>
                    <a:pt x="1237569" y="1237036"/>
                  </a:moveTo>
                  <a:lnTo>
                    <a:pt x="1202690" y="1237036"/>
                  </a:lnTo>
                  <a:lnTo>
                    <a:pt x="1209039" y="1243386"/>
                  </a:lnTo>
                  <a:lnTo>
                    <a:pt x="1243922" y="1243386"/>
                  </a:lnTo>
                  <a:lnTo>
                    <a:pt x="1237569" y="1237036"/>
                  </a:lnTo>
                  <a:close/>
                </a:path>
                <a:path w="2689860" h="2689225">
                  <a:moveTo>
                    <a:pt x="1243922" y="1243386"/>
                  </a:moveTo>
                  <a:lnTo>
                    <a:pt x="1209040" y="1243386"/>
                  </a:lnTo>
                  <a:lnTo>
                    <a:pt x="1212849" y="1247196"/>
                  </a:lnTo>
                  <a:lnTo>
                    <a:pt x="1247734" y="1247196"/>
                  </a:lnTo>
                  <a:lnTo>
                    <a:pt x="1243922" y="1243386"/>
                  </a:lnTo>
                  <a:close/>
                </a:path>
                <a:path w="2689860" h="2689225">
                  <a:moveTo>
                    <a:pt x="1247734" y="1247196"/>
                  </a:moveTo>
                  <a:lnTo>
                    <a:pt x="1212850" y="1247196"/>
                  </a:lnTo>
                  <a:lnTo>
                    <a:pt x="1219199" y="1253546"/>
                  </a:lnTo>
                  <a:lnTo>
                    <a:pt x="1254086" y="1253546"/>
                  </a:lnTo>
                  <a:lnTo>
                    <a:pt x="1247734" y="1247196"/>
                  </a:lnTo>
                  <a:close/>
                </a:path>
                <a:path w="2689860" h="2689225">
                  <a:moveTo>
                    <a:pt x="1254086" y="1253546"/>
                  </a:moveTo>
                  <a:lnTo>
                    <a:pt x="1219200" y="1253546"/>
                  </a:lnTo>
                  <a:lnTo>
                    <a:pt x="1228089" y="1262436"/>
                  </a:lnTo>
                  <a:lnTo>
                    <a:pt x="1262980" y="1262436"/>
                  </a:lnTo>
                  <a:lnTo>
                    <a:pt x="1254086" y="1253546"/>
                  </a:lnTo>
                  <a:close/>
                </a:path>
                <a:path w="2689860" h="2689225">
                  <a:moveTo>
                    <a:pt x="1262980" y="1262436"/>
                  </a:moveTo>
                  <a:lnTo>
                    <a:pt x="1228090" y="1262436"/>
                  </a:lnTo>
                  <a:lnTo>
                    <a:pt x="1231899" y="1266246"/>
                  </a:lnTo>
                  <a:lnTo>
                    <a:pt x="1266792" y="1266246"/>
                  </a:lnTo>
                  <a:lnTo>
                    <a:pt x="1262980" y="1262436"/>
                  </a:lnTo>
                  <a:close/>
                </a:path>
                <a:path w="2689860" h="2689225">
                  <a:moveTo>
                    <a:pt x="1266792" y="1266246"/>
                  </a:moveTo>
                  <a:lnTo>
                    <a:pt x="1231900" y="1266246"/>
                  </a:lnTo>
                  <a:lnTo>
                    <a:pt x="1234439" y="1268786"/>
                  </a:lnTo>
                  <a:lnTo>
                    <a:pt x="1269333" y="1268786"/>
                  </a:lnTo>
                  <a:lnTo>
                    <a:pt x="1266792" y="1266246"/>
                  </a:lnTo>
                  <a:close/>
                </a:path>
                <a:path w="2689860" h="2689225">
                  <a:moveTo>
                    <a:pt x="1269333" y="1268786"/>
                  </a:moveTo>
                  <a:lnTo>
                    <a:pt x="1234440" y="1268786"/>
                  </a:lnTo>
                  <a:lnTo>
                    <a:pt x="1238249" y="1272596"/>
                  </a:lnTo>
                  <a:lnTo>
                    <a:pt x="1273145" y="1272596"/>
                  </a:lnTo>
                  <a:lnTo>
                    <a:pt x="1269333" y="1268786"/>
                  </a:lnTo>
                  <a:close/>
                </a:path>
                <a:path w="2689860" h="2689225">
                  <a:moveTo>
                    <a:pt x="1273145" y="1272596"/>
                  </a:moveTo>
                  <a:lnTo>
                    <a:pt x="1238250" y="1272596"/>
                  </a:lnTo>
                  <a:lnTo>
                    <a:pt x="1244599" y="1278946"/>
                  </a:lnTo>
                  <a:lnTo>
                    <a:pt x="1279497" y="1278946"/>
                  </a:lnTo>
                  <a:lnTo>
                    <a:pt x="1273145" y="1272596"/>
                  </a:lnTo>
                  <a:close/>
                </a:path>
                <a:path w="2689860" h="2689225">
                  <a:moveTo>
                    <a:pt x="1279497" y="1278946"/>
                  </a:moveTo>
                  <a:lnTo>
                    <a:pt x="1244600" y="1278946"/>
                  </a:lnTo>
                  <a:lnTo>
                    <a:pt x="1263649" y="1297996"/>
                  </a:lnTo>
                  <a:lnTo>
                    <a:pt x="1298556" y="1297996"/>
                  </a:lnTo>
                  <a:lnTo>
                    <a:pt x="1279497" y="1278946"/>
                  </a:lnTo>
                  <a:close/>
                </a:path>
                <a:path w="2689860" h="2689225">
                  <a:moveTo>
                    <a:pt x="1298556" y="1297996"/>
                  </a:moveTo>
                  <a:lnTo>
                    <a:pt x="1263650" y="1297996"/>
                  </a:lnTo>
                  <a:lnTo>
                    <a:pt x="1272539" y="1306886"/>
                  </a:lnTo>
                  <a:lnTo>
                    <a:pt x="1307449" y="1306886"/>
                  </a:lnTo>
                  <a:lnTo>
                    <a:pt x="1298556" y="1297996"/>
                  </a:lnTo>
                  <a:close/>
                </a:path>
                <a:path w="2689860" h="2689225">
                  <a:moveTo>
                    <a:pt x="1307449" y="1306886"/>
                  </a:moveTo>
                  <a:lnTo>
                    <a:pt x="1272540" y="1306886"/>
                  </a:lnTo>
                  <a:lnTo>
                    <a:pt x="1285239" y="1319586"/>
                  </a:lnTo>
                  <a:lnTo>
                    <a:pt x="1320155" y="1319586"/>
                  </a:lnTo>
                  <a:lnTo>
                    <a:pt x="1307449" y="1306886"/>
                  </a:lnTo>
                  <a:close/>
                </a:path>
                <a:path w="2689860" h="2689225">
                  <a:moveTo>
                    <a:pt x="1320155" y="1319586"/>
                  </a:moveTo>
                  <a:lnTo>
                    <a:pt x="1285240" y="1319586"/>
                  </a:lnTo>
                  <a:lnTo>
                    <a:pt x="1295400" y="1329746"/>
                  </a:lnTo>
                  <a:lnTo>
                    <a:pt x="1330319" y="1329746"/>
                  </a:lnTo>
                  <a:lnTo>
                    <a:pt x="1320155" y="1319586"/>
                  </a:lnTo>
                  <a:close/>
                </a:path>
                <a:path w="2689860" h="2689225">
                  <a:moveTo>
                    <a:pt x="1330319" y="1329746"/>
                  </a:moveTo>
                  <a:lnTo>
                    <a:pt x="1295400" y="1329746"/>
                  </a:lnTo>
                  <a:lnTo>
                    <a:pt x="1297939" y="1332286"/>
                  </a:lnTo>
                  <a:lnTo>
                    <a:pt x="1332860" y="1332286"/>
                  </a:lnTo>
                  <a:lnTo>
                    <a:pt x="1330319" y="1329746"/>
                  </a:lnTo>
                  <a:close/>
                </a:path>
                <a:path w="2689860" h="2689225">
                  <a:moveTo>
                    <a:pt x="1332860" y="1332286"/>
                  </a:moveTo>
                  <a:lnTo>
                    <a:pt x="1297940" y="1332286"/>
                  </a:lnTo>
                  <a:lnTo>
                    <a:pt x="1301749" y="1336096"/>
                  </a:lnTo>
                  <a:lnTo>
                    <a:pt x="1336672" y="1336096"/>
                  </a:lnTo>
                  <a:lnTo>
                    <a:pt x="1332860" y="1332286"/>
                  </a:lnTo>
                  <a:close/>
                </a:path>
                <a:path w="2689860" h="2689225">
                  <a:moveTo>
                    <a:pt x="1336672" y="1336096"/>
                  </a:moveTo>
                  <a:lnTo>
                    <a:pt x="1301750" y="1336096"/>
                  </a:lnTo>
                  <a:lnTo>
                    <a:pt x="1304289" y="1338636"/>
                  </a:lnTo>
                  <a:lnTo>
                    <a:pt x="1339213" y="1338636"/>
                  </a:lnTo>
                  <a:lnTo>
                    <a:pt x="1336672" y="1336096"/>
                  </a:lnTo>
                  <a:close/>
                </a:path>
                <a:path w="2689860" h="2689225">
                  <a:moveTo>
                    <a:pt x="1339213" y="1338636"/>
                  </a:moveTo>
                  <a:lnTo>
                    <a:pt x="1304290" y="1338636"/>
                  </a:lnTo>
                  <a:lnTo>
                    <a:pt x="1329689" y="1364036"/>
                  </a:lnTo>
                  <a:lnTo>
                    <a:pt x="1364624" y="1364036"/>
                  </a:lnTo>
                  <a:lnTo>
                    <a:pt x="1339213" y="1338636"/>
                  </a:lnTo>
                  <a:close/>
                </a:path>
                <a:path w="2689860" h="2689225">
                  <a:moveTo>
                    <a:pt x="1364624" y="1364036"/>
                  </a:moveTo>
                  <a:lnTo>
                    <a:pt x="1329690" y="1364036"/>
                  </a:lnTo>
                  <a:lnTo>
                    <a:pt x="1336039" y="1370386"/>
                  </a:lnTo>
                  <a:lnTo>
                    <a:pt x="1370977" y="1370386"/>
                  </a:lnTo>
                  <a:lnTo>
                    <a:pt x="1364624" y="1364036"/>
                  </a:lnTo>
                  <a:close/>
                </a:path>
                <a:path w="2689860" h="2689225">
                  <a:moveTo>
                    <a:pt x="1370977" y="1370386"/>
                  </a:moveTo>
                  <a:lnTo>
                    <a:pt x="1336040" y="1370386"/>
                  </a:lnTo>
                  <a:lnTo>
                    <a:pt x="1339849" y="1374196"/>
                  </a:lnTo>
                  <a:lnTo>
                    <a:pt x="1374788" y="1374196"/>
                  </a:lnTo>
                  <a:lnTo>
                    <a:pt x="1370977" y="1370386"/>
                  </a:lnTo>
                  <a:close/>
                </a:path>
                <a:path w="2689860" h="2689225">
                  <a:moveTo>
                    <a:pt x="1374788" y="1374196"/>
                  </a:moveTo>
                  <a:lnTo>
                    <a:pt x="1339850" y="1374196"/>
                  </a:lnTo>
                  <a:lnTo>
                    <a:pt x="1361439" y="1395786"/>
                  </a:lnTo>
                  <a:lnTo>
                    <a:pt x="1396388" y="1395786"/>
                  </a:lnTo>
                  <a:lnTo>
                    <a:pt x="1374788" y="1374196"/>
                  </a:lnTo>
                  <a:close/>
                </a:path>
                <a:path w="2689860" h="2689225">
                  <a:moveTo>
                    <a:pt x="1396388" y="1395786"/>
                  </a:moveTo>
                  <a:lnTo>
                    <a:pt x="1361440" y="1395786"/>
                  </a:lnTo>
                  <a:lnTo>
                    <a:pt x="1386840" y="1421186"/>
                  </a:lnTo>
                  <a:lnTo>
                    <a:pt x="1421799" y="1421186"/>
                  </a:lnTo>
                  <a:lnTo>
                    <a:pt x="1396388" y="1395786"/>
                  </a:lnTo>
                  <a:close/>
                </a:path>
                <a:path w="2689860" h="2689225">
                  <a:moveTo>
                    <a:pt x="1421799" y="1421186"/>
                  </a:moveTo>
                  <a:lnTo>
                    <a:pt x="1386840" y="1421186"/>
                  </a:lnTo>
                  <a:lnTo>
                    <a:pt x="1409699" y="1444046"/>
                  </a:lnTo>
                  <a:lnTo>
                    <a:pt x="1444669" y="1444046"/>
                  </a:lnTo>
                  <a:lnTo>
                    <a:pt x="1421799" y="1421186"/>
                  </a:lnTo>
                  <a:close/>
                </a:path>
                <a:path w="2689860" h="2689225">
                  <a:moveTo>
                    <a:pt x="1444669" y="1444046"/>
                  </a:moveTo>
                  <a:lnTo>
                    <a:pt x="1409700" y="1444046"/>
                  </a:lnTo>
                  <a:lnTo>
                    <a:pt x="1443989" y="1478336"/>
                  </a:lnTo>
                  <a:lnTo>
                    <a:pt x="1478973" y="1478336"/>
                  </a:lnTo>
                  <a:lnTo>
                    <a:pt x="1444669" y="1444046"/>
                  </a:lnTo>
                  <a:close/>
                </a:path>
                <a:path w="2689860" h="2689225">
                  <a:moveTo>
                    <a:pt x="1478973" y="1478336"/>
                  </a:moveTo>
                  <a:lnTo>
                    <a:pt x="1443990" y="1478336"/>
                  </a:lnTo>
                  <a:lnTo>
                    <a:pt x="1463039" y="1497386"/>
                  </a:lnTo>
                  <a:lnTo>
                    <a:pt x="1498032" y="1497386"/>
                  </a:lnTo>
                  <a:lnTo>
                    <a:pt x="1478973" y="1478336"/>
                  </a:lnTo>
                  <a:close/>
                </a:path>
                <a:path w="2689860" h="2689225">
                  <a:moveTo>
                    <a:pt x="1498032" y="1497386"/>
                  </a:moveTo>
                  <a:lnTo>
                    <a:pt x="1463040" y="1497386"/>
                  </a:lnTo>
                  <a:lnTo>
                    <a:pt x="1469390" y="1503736"/>
                  </a:lnTo>
                  <a:lnTo>
                    <a:pt x="1504384" y="1503736"/>
                  </a:lnTo>
                  <a:lnTo>
                    <a:pt x="1498032" y="1497386"/>
                  </a:lnTo>
                  <a:close/>
                </a:path>
                <a:path w="2689860" h="2689225">
                  <a:moveTo>
                    <a:pt x="1504384" y="1503736"/>
                  </a:moveTo>
                  <a:lnTo>
                    <a:pt x="1469390" y="1503736"/>
                  </a:lnTo>
                  <a:lnTo>
                    <a:pt x="1475739" y="1510086"/>
                  </a:lnTo>
                  <a:lnTo>
                    <a:pt x="1510737" y="1510086"/>
                  </a:lnTo>
                  <a:lnTo>
                    <a:pt x="1504384" y="1503736"/>
                  </a:lnTo>
                  <a:close/>
                </a:path>
                <a:path w="2689860" h="2689225">
                  <a:moveTo>
                    <a:pt x="1510737" y="1510086"/>
                  </a:moveTo>
                  <a:lnTo>
                    <a:pt x="1475740" y="1510086"/>
                  </a:lnTo>
                  <a:lnTo>
                    <a:pt x="1488439" y="1522786"/>
                  </a:lnTo>
                  <a:lnTo>
                    <a:pt x="1523442" y="1522786"/>
                  </a:lnTo>
                  <a:lnTo>
                    <a:pt x="1510737" y="1510086"/>
                  </a:lnTo>
                  <a:close/>
                </a:path>
                <a:path w="2689860" h="2689225">
                  <a:moveTo>
                    <a:pt x="1523442" y="1522786"/>
                  </a:moveTo>
                  <a:lnTo>
                    <a:pt x="1488440" y="1522786"/>
                  </a:lnTo>
                  <a:lnTo>
                    <a:pt x="1492249" y="1526596"/>
                  </a:lnTo>
                  <a:lnTo>
                    <a:pt x="1527254" y="1526596"/>
                  </a:lnTo>
                  <a:lnTo>
                    <a:pt x="1523442" y="1522786"/>
                  </a:lnTo>
                  <a:close/>
                </a:path>
                <a:path w="2689860" h="2689225">
                  <a:moveTo>
                    <a:pt x="1527254" y="1526596"/>
                  </a:moveTo>
                  <a:lnTo>
                    <a:pt x="1492250" y="1526596"/>
                  </a:lnTo>
                  <a:lnTo>
                    <a:pt x="1532889" y="1567236"/>
                  </a:lnTo>
                  <a:lnTo>
                    <a:pt x="1567912" y="1567236"/>
                  </a:lnTo>
                  <a:lnTo>
                    <a:pt x="1527254" y="1526596"/>
                  </a:lnTo>
                  <a:close/>
                </a:path>
                <a:path w="2689860" h="2689225">
                  <a:moveTo>
                    <a:pt x="1567912" y="1567236"/>
                  </a:moveTo>
                  <a:lnTo>
                    <a:pt x="1532890" y="1567236"/>
                  </a:lnTo>
                  <a:lnTo>
                    <a:pt x="1564639" y="1598986"/>
                  </a:lnTo>
                  <a:lnTo>
                    <a:pt x="1599675" y="1598986"/>
                  </a:lnTo>
                  <a:lnTo>
                    <a:pt x="1567912" y="1567236"/>
                  </a:lnTo>
                  <a:close/>
                </a:path>
                <a:path w="2689860" h="2689225">
                  <a:moveTo>
                    <a:pt x="1599675" y="1598986"/>
                  </a:moveTo>
                  <a:lnTo>
                    <a:pt x="1564640" y="1598986"/>
                  </a:lnTo>
                  <a:lnTo>
                    <a:pt x="1600199" y="1634546"/>
                  </a:lnTo>
                  <a:lnTo>
                    <a:pt x="1635251" y="1634546"/>
                  </a:lnTo>
                  <a:lnTo>
                    <a:pt x="1599675" y="1598986"/>
                  </a:lnTo>
                  <a:close/>
                </a:path>
                <a:path w="2689860" h="2689225">
                  <a:moveTo>
                    <a:pt x="1635251" y="1634546"/>
                  </a:moveTo>
                  <a:lnTo>
                    <a:pt x="1600200" y="1634546"/>
                  </a:lnTo>
                  <a:lnTo>
                    <a:pt x="1606549" y="1640896"/>
                  </a:lnTo>
                  <a:lnTo>
                    <a:pt x="1641603" y="1640896"/>
                  </a:lnTo>
                  <a:lnTo>
                    <a:pt x="1635251" y="1634546"/>
                  </a:lnTo>
                  <a:close/>
                </a:path>
                <a:path w="2689860" h="2689225">
                  <a:moveTo>
                    <a:pt x="1641603" y="1640896"/>
                  </a:moveTo>
                  <a:lnTo>
                    <a:pt x="1606550" y="1640896"/>
                  </a:lnTo>
                  <a:lnTo>
                    <a:pt x="1628140" y="1662486"/>
                  </a:lnTo>
                  <a:lnTo>
                    <a:pt x="1663203" y="1662486"/>
                  </a:lnTo>
                  <a:lnTo>
                    <a:pt x="1641603" y="1640896"/>
                  </a:lnTo>
                  <a:close/>
                </a:path>
                <a:path w="2689860" h="2689225">
                  <a:moveTo>
                    <a:pt x="1663203" y="1662486"/>
                  </a:moveTo>
                  <a:lnTo>
                    <a:pt x="1628140" y="1662486"/>
                  </a:lnTo>
                  <a:lnTo>
                    <a:pt x="1659889" y="1694236"/>
                  </a:lnTo>
                  <a:lnTo>
                    <a:pt x="1694966" y="1694236"/>
                  </a:lnTo>
                  <a:lnTo>
                    <a:pt x="1663203" y="1662486"/>
                  </a:lnTo>
                  <a:close/>
                </a:path>
                <a:path w="2689860" h="2689225">
                  <a:moveTo>
                    <a:pt x="1694966" y="1694236"/>
                  </a:moveTo>
                  <a:lnTo>
                    <a:pt x="1659890" y="1694236"/>
                  </a:lnTo>
                  <a:lnTo>
                    <a:pt x="1682750" y="1717096"/>
                  </a:lnTo>
                  <a:lnTo>
                    <a:pt x="1717836" y="1717096"/>
                  </a:lnTo>
                  <a:lnTo>
                    <a:pt x="1694966" y="1694236"/>
                  </a:lnTo>
                  <a:close/>
                </a:path>
                <a:path w="2689860" h="2689225">
                  <a:moveTo>
                    <a:pt x="1717836" y="1717096"/>
                  </a:moveTo>
                  <a:lnTo>
                    <a:pt x="1682750" y="1717096"/>
                  </a:lnTo>
                  <a:lnTo>
                    <a:pt x="1691639" y="1725986"/>
                  </a:lnTo>
                  <a:lnTo>
                    <a:pt x="1726730" y="1725986"/>
                  </a:lnTo>
                  <a:lnTo>
                    <a:pt x="1717836" y="1717096"/>
                  </a:lnTo>
                  <a:close/>
                </a:path>
                <a:path w="2689860" h="2689225">
                  <a:moveTo>
                    <a:pt x="1726730" y="1725986"/>
                  </a:moveTo>
                  <a:lnTo>
                    <a:pt x="1691640" y="1725986"/>
                  </a:lnTo>
                  <a:lnTo>
                    <a:pt x="1708150" y="1742496"/>
                  </a:lnTo>
                  <a:lnTo>
                    <a:pt x="1743247" y="1742496"/>
                  </a:lnTo>
                  <a:lnTo>
                    <a:pt x="1726730" y="1725986"/>
                  </a:lnTo>
                  <a:close/>
                </a:path>
                <a:path w="2689860" h="2689225">
                  <a:moveTo>
                    <a:pt x="1743247" y="1742496"/>
                  </a:moveTo>
                  <a:lnTo>
                    <a:pt x="1708150" y="1742496"/>
                  </a:lnTo>
                  <a:lnTo>
                    <a:pt x="1727200" y="1761546"/>
                  </a:lnTo>
                  <a:lnTo>
                    <a:pt x="1762305" y="1761546"/>
                  </a:lnTo>
                  <a:lnTo>
                    <a:pt x="1743247" y="1742496"/>
                  </a:lnTo>
                  <a:close/>
                </a:path>
                <a:path w="2689860" h="2689225">
                  <a:moveTo>
                    <a:pt x="1762305" y="1761546"/>
                  </a:moveTo>
                  <a:lnTo>
                    <a:pt x="1727200" y="1761546"/>
                  </a:lnTo>
                  <a:lnTo>
                    <a:pt x="1736089" y="1770436"/>
                  </a:lnTo>
                  <a:lnTo>
                    <a:pt x="1771199" y="1770436"/>
                  </a:lnTo>
                  <a:lnTo>
                    <a:pt x="1762305" y="1761546"/>
                  </a:lnTo>
                  <a:close/>
                </a:path>
                <a:path w="2689860" h="2689225">
                  <a:moveTo>
                    <a:pt x="1771199" y="1770436"/>
                  </a:moveTo>
                  <a:lnTo>
                    <a:pt x="1736089" y="1770436"/>
                  </a:lnTo>
                  <a:lnTo>
                    <a:pt x="1739899" y="1774246"/>
                  </a:lnTo>
                  <a:lnTo>
                    <a:pt x="1775011" y="1774246"/>
                  </a:lnTo>
                  <a:lnTo>
                    <a:pt x="1771199" y="1770436"/>
                  </a:lnTo>
                  <a:close/>
                </a:path>
                <a:path w="2689860" h="2689225">
                  <a:moveTo>
                    <a:pt x="1775011" y="1774246"/>
                  </a:moveTo>
                  <a:lnTo>
                    <a:pt x="1739900" y="1774246"/>
                  </a:lnTo>
                  <a:lnTo>
                    <a:pt x="1758950" y="1793296"/>
                  </a:lnTo>
                  <a:lnTo>
                    <a:pt x="1794069" y="1793296"/>
                  </a:lnTo>
                  <a:lnTo>
                    <a:pt x="1775011" y="1774246"/>
                  </a:lnTo>
                  <a:close/>
                </a:path>
                <a:path w="2689860" h="2689225">
                  <a:moveTo>
                    <a:pt x="1794069" y="1793296"/>
                  </a:moveTo>
                  <a:lnTo>
                    <a:pt x="1758950" y="1793296"/>
                  </a:lnTo>
                  <a:lnTo>
                    <a:pt x="1774189" y="1808536"/>
                  </a:lnTo>
                  <a:lnTo>
                    <a:pt x="1809316" y="1808536"/>
                  </a:lnTo>
                  <a:lnTo>
                    <a:pt x="1794069" y="1793296"/>
                  </a:lnTo>
                  <a:close/>
                </a:path>
                <a:path w="2689860" h="2689225">
                  <a:moveTo>
                    <a:pt x="1809316" y="1808536"/>
                  </a:moveTo>
                  <a:lnTo>
                    <a:pt x="1774190" y="1808536"/>
                  </a:lnTo>
                  <a:lnTo>
                    <a:pt x="1778000" y="1812346"/>
                  </a:lnTo>
                  <a:lnTo>
                    <a:pt x="1813127" y="1812346"/>
                  </a:lnTo>
                  <a:lnTo>
                    <a:pt x="1809316" y="1808536"/>
                  </a:lnTo>
                  <a:close/>
                </a:path>
                <a:path w="2689860" h="2689225">
                  <a:moveTo>
                    <a:pt x="1813127" y="1812346"/>
                  </a:moveTo>
                  <a:lnTo>
                    <a:pt x="1778000" y="1812346"/>
                  </a:lnTo>
                  <a:lnTo>
                    <a:pt x="1809750" y="1844096"/>
                  </a:lnTo>
                  <a:lnTo>
                    <a:pt x="1844891" y="1844096"/>
                  </a:lnTo>
                  <a:lnTo>
                    <a:pt x="1813127" y="1812346"/>
                  </a:lnTo>
                  <a:close/>
                </a:path>
                <a:path w="2689860" h="2689225">
                  <a:moveTo>
                    <a:pt x="1844891" y="1844096"/>
                  </a:moveTo>
                  <a:lnTo>
                    <a:pt x="1809750" y="1844096"/>
                  </a:lnTo>
                  <a:lnTo>
                    <a:pt x="1812289" y="1846636"/>
                  </a:lnTo>
                  <a:lnTo>
                    <a:pt x="1847432" y="1846636"/>
                  </a:lnTo>
                  <a:lnTo>
                    <a:pt x="1844891" y="1844096"/>
                  </a:lnTo>
                  <a:close/>
                </a:path>
                <a:path w="2689860" h="2689225">
                  <a:moveTo>
                    <a:pt x="1847432" y="1846636"/>
                  </a:moveTo>
                  <a:lnTo>
                    <a:pt x="1812289" y="1846636"/>
                  </a:lnTo>
                  <a:lnTo>
                    <a:pt x="1816100" y="1850446"/>
                  </a:lnTo>
                  <a:lnTo>
                    <a:pt x="1851244" y="1850446"/>
                  </a:lnTo>
                  <a:lnTo>
                    <a:pt x="1847432" y="1846636"/>
                  </a:lnTo>
                  <a:close/>
                </a:path>
                <a:path w="2689860" h="2689225">
                  <a:moveTo>
                    <a:pt x="1851244" y="1850446"/>
                  </a:moveTo>
                  <a:lnTo>
                    <a:pt x="1816100" y="1850446"/>
                  </a:lnTo>
                  <a:lnTo>
                    <a:pt x="1824989" y="1859336"/>
                  </a:lnTo>
                  <a:lnTo>
                    <a:pt x="1860137" y="1859336"/>
                  </a:lnTo>
                  <a:lnTo>
                    <a:pt x="1851244" y="1850446"/>
                  </a:lnTo>
                  <a:close/>
                </a:path>
                <a:path w="2689860" h="2689225">
                  <a:moveTo>
                    <a:pt x="1860137" y="1859336"/>
                  </a:moveTo>
                  <a:lnTo>
                    <a:pt x="1824990" y="1859336"/>
                  </a:lnTo>
                  <a:lnTo>
                    <a:pt x="1828800" y="1863146"/>
                  </a:lnTo>
                  <a:lnTo>
                    <a:pt x="1863949" y="1863146"/>
                  </a:lnTo>
                  <a:lnTo>
                    <a:pt x="1860137" y="1859336"/>
                  </a:lnTo>
                  <a:close/>
                </a:path>
                <a:path w="2689860" h="2689225">
                  <a:moveTo>
                    <a:pt x="1863949" y="1863146"/>
                  </a:moveTo>
                  <a:lnTo>
                    <a:pt x="1828800" y="1863146"/>
                  </a:lnTo>
                  <a:lnTo>
                    <a:pt x="1831339" y="1865686"/>
                  </a:lnTo>
                  <a:lnTo>
                    <a:pt x="1866490" y="1865686"/>
                  </a:lnTo>
                  <a:lnTo>
                    <a:pt x="1863949" y="1863146"/>
                  </a:lnTo>
                  <a:close/>
                </a:path>
                <a:path w="2689860" h="2689225">
                  <a:moveTo>
                    <a:pt x="1866490" y="1865686"/>
                  </a:moveTo>
                  <a:lnTo>
                    <a:pt x="1831339" y="1865686"/>
                  </a:lnTo>
                  <a:lnTo>
                    <a:pt x="1844039" y="1878386"/>
                  </a:lnTo>
                  <a:lnTo>
                    <a:pt x="1879196" y="1878386"/>
                  </a:lnTo>
                  <a:lnTo>
                    <a:pt x="1866490" y="1865686"/>
                  </a:lnTo>
                  <a:close/>
                </a:path>
                <a:path w="2689860" h="2689225">
                  <a:moveTo>
                    <a:pt x="2490329" y="2489256"/>
                  </a:moveTo>
                  <a:lnTo>
                    <a:pt x="2454910" y="2489256"/>
                  </a:lnTo>
                  <a:lnTo>
                    <a:pt x="2654300" y="2688646"/>
                  </a:lnTo>
                  <a:lnTo>
                    <a:pt x="2689805" y="2688646"/>
                  </a:lnTo>
                  <a:lnTo>
                    <a:pt x="2490329" y="2489256"/>
                  </a:lnTo>
                  <a:close/>
                </a:path>
                <a:path w="2689860" h="2689225">
                  <a:moveTo>
                    <a:pt x="2487788" y="2486716"/>
                  </a:moveTo>
                  <a:lnTo>
                    <a:pt x="2452370" y="2486716"/>
                  </a:lnTo>
                  <a:lnTo>
                    <a:pt x="2453640" y="2487986"/>
                  </a:lnTo>
                  <a:lnTo>
                    <a:pt x="2489058" y="2487986"/>
                  </a:lnTo>
                  <a:lnTo>
                    <a:pt x="2487788" y="2486716"/>
                  </a:lnTo>
                  <a:close/>
                </a:path>
                <a:path w="2689860" h="2689225">
                  <a:moveTo>
                    <a:pt x="2483976" y="2482906"/>
                  </a:moveTo>
                  <a:lnTo>
                    <a:pt x="2448560" y="2482906"/>
                  </a:lnTo>
                  <a:lnTo>
                    <a:pt x="2451100" y="2485446"/>
                  </a:lnTo>
                  <a:lnTo>
                    <a:pt x="2486517" y="2485446"/>
                  </a:lnTo>
                  <a:lnTo>
                    <a:pt x="2483976" y="2482906"/>
                  </a:lnTo>
                  <a:close/>
                </a:path>
                <a:path w="2689860" h="2689225">
                  <a:moveTo>
                    <a:pt x="2481435" y="2480366"/>
                  </a:moveTo>
                  <a:lnTo>
                    <a:pt x="2446020" y="2480366"/>
                  </a:lnTo>
                  <a:lnTo>
                    <a:pt x="2447290" y="2481636"/>
                  </a:lnTo>
                  <a:lnTo>
                    <a:pt x="2482706" y="2481636"/>
                  </a:lnTo>
                  <a:lnTo>
                    <a:pt x="2481435" y="2480366"/>
                  </a:lnTo>
                  <a:close/>
                </a:path>
                <a:path w="2689860" h="2689225">
                  <a:moveTo>
                    <a:pt x="2477623" y="2476556"/>
                  </a:moveTo>
                  <a:lnTo>
                    <a:pt x="2442210" y="2476556"/>
                  </a:lnTo>
                  <a:lnTo>
                    <a:pt x="2444750" y="2479096"/>
                  </a:lnTo>
                  <a:lnTo>
                    <a:pt x="2480164" y="2479096"/>
                  </a:lnTo>
                  <a:lnTo>
                    <a:pt x="2477623" y="2476556"/>
                  </a:lnTo>
                  <a:close/>
                </a:path>
                <a:path w="2689860" h="2689225">
                  <a:moveTo>
                    <a:pt x="2475082" y="2474016"/>
                  </a:moveTo>
                  <a:lnTo>
                    <a:pt x="2439670" y="2474016"/>
                  </a:lnTo>
                  <a:lnTo>
                    <a:pt x="2440940" y="2475286"/>
                  </a:lnTo>
                  <a:lnTo>
                    <a:pt x="2476353" y="2475286"/>
                  </a:lnTo>
                  <a:lnTo>
                    <a:pt x="2475082" y="2474016"/>
                  </a:lnTo>
                  <a:close/>
                </a:path>
                <a:path w="2689860" h="2689225">
                  <a:moveTo>
                    <a:pt x="2471271" y="2470206"/>
                  </a:moveTo>
                  <a:lnTo>
                    <a:pt x="2435860" y="2470206"/>
                  </a:lnTo>
                  <a:lnTo>
                    <a:pt x="2438400" y="2472746"/>
                  </a:lnTo>
                  <a:lnTo>
                    <a:pt x="2473812" y="2472746"/>
                  </a:lnTo>
                  <a:lnTo>
                    <a:pt x="2471271" y="2470206"/>
                  </a:lnTo>
                  <a:close/>
                </a:path>
                <a:path w="2689860" h="2689225">
                  <a:moveTo>
                    <a:pt x="2468730" y="2467666"/>
                  </a:moveTo>
                  <a:lnTo>
                    <a:pt x="2433320" y="2467666"/>
                  </a:lnTo>
                  <a:lnTo>
                    <a:pt x="2434590" y="2468936"/>
                  </a:lnTo>
                  <a:lnTo>
                    <a:pt x="2470000" y="2468936"/>
                  </a:lnTo>
                  <a:lnTo>
                    <a:pt x="2468730" y="2467666"/>
                  </a:lnTo>
                  <a:close/>
                </a:path>
                <a:path w="2689860" h="2689225">
                  <a:moveTo>
                    <a:pt x="2464918" y="2463856"/>
                  </a:moveTo>
                  <a:lnTo>
                    <a:pt x="2429510" y="2463856"/>
                  </a:lnTo>
                  <a:lnTo>
                    <a:pt x="2432050" y="2466396"/>
                  </a:lnTo>
                  <a:lnTo>
                    <a:pt x="2467459" y="2466396"/>
                  </a:lnTo>
                  <a:lnTo>
                    <a:pt x="2464918" y="2463856"/>
                  </a:lnTo>
                  <a:close/>
                </a:path>
                <a:path w="2689860" h="2689225">
                  <a:moveTo>
                    <a:pt x="2462377" y="2461316"/>
                  </a:moveTo>
                  <a:lnTo>
                    <a:pt x="2426970" y="2461316"/>
                  </a:lnTo>
                  <a:lnTo>
                    <a:pt x="2428240" y="2462586"/>
                  </a:lnTo>
                  <a:lnTo>
                    <a:pt x="2463647" y="2462586"/>
                  </a:lnTo>
                  <a:lnTo>
                    <a:pt x="2462377" y="2461316"/>
                  </a:lnTo>
                  <a:close/>
                </a:path>
                <a:path w="2689860" h="2689225">
                  <a:moveTo>
                    <a:pt x="2458565" y="2457506"/>
                  </a:moveTo>
                  <a:lnTo>
                    <a:pt x="2423160" y="2457506"/>
                  </a:lnTo>
                  <a:lnTo>
                    <a:pt x="2425700" y="2460046"/>
                  </a:lnTo>
                  <a:lnTo>
                    <a:pt x="2461106" y="2460046"/>
                  </a:lnTo>
                  <a:lnTo>
                    <a:pt x="2458565" y="2457506"/>
                  </a:lnTo>
                  <a:close/>
                </a:path>
                <a:path w="2689860" h="2689225">
                  <a:moveTo>
                    <a:pt x="2456024" y="2454966"/>
                  </a:moveTo>
                  <a:lnTo>
                    <a:pt x="2420620" y="2454966"/>
                  </a:lnTo>
                  <a:lnTo>
                    <a:pt x="2421890" y="2456236"/>
                  </a:lnTo>
                  <a:lnTo>
                    <a:pt x="2457295" y="2456236"/>
                  </a:lnTo>
                  <a:lnTo>
                    <a:pt x="2456024" y="2454966"/>
                  </a:lnTo>
                  <a:close/>
                </a:path>
                <a:path w="2689860" h="2689225">
                  <a:moveTo>
                    <a:pt x="2452212" y="2451156"/>
                  </a:moveTo>
                  <a:lnTo>
                    <a:pt x="2416810" y="2451156"/>
                  </a:lnTo>
                  <a:lnTo>
                    <a:pt x="2419350" y="2453696"/>
                  </a:lnTo>
                  <a:lnTo>
                    <a:pt x="2454754" y="2453696"/>
                  </a:lnTo>
                  <a:lnTo>
                    <a:pt x="2452212" y="2451156"/>
                  </a:lnTo>
                  <a:close/>
                </a:path>
                <a:path w="2689860" h="2689225">
                  <a:moveTo>
                    <a:pt x="2449671" y="2448616"/>
                  </a:moveTo>
                  <a:lnTo>
                    <a:pt x="2414270" y="2448616"/>
                  </a:lnTo>
                  <a:lnTo>
                    <a:pt x="2415540" y="2449886"/>
                  </a:lnTo>
                  <a:lnTo>
                    <a:pt x="2450942" y="2449886"/>
                  </a:lnTo>
                  <a:lnTo>
                    <a:pt x="2449671" y="2448616"/>
                  </a:lnTo>
                  <a:close/>
                </a:path>
                <a:path w="2689860" h="2689225">
                  <a:moveTo>
                    <a:pt x="2445860" y="2444806"/>
                  </a:moveTo>
                  <a:lnTo>
                    <a:pt x="2410460" y="2444806"/>
                  </a:lnTo>
                  <a:lnTo>
                    <a:pt x="2413000" y="2447346"/>
                  </a:lnTo>
                  <a:lnTo>
                    <a:pt x="2448401" y="2447346"/>
                  </a:lnTo>
                  <a:lnTo>
                    <a:pt x="2445860" y="2444806"/>
                  </a:lnTo>
                  <a:close/>
                </a:path>
                <a:path w="2689860" h="2689225">
                  <a:moveTo>
                    <a:pt x="2443319" y="2442266"/>
                  </a:moveTo>
                  <a:lnTo>
                    <a:pt x="2407920" y="2442266"/>
                  </a:lnTo>
                  <a:lnTo>
                    <a:pt x="2409190" y="2443536"/>
                  </a:lnTo>
                  <a:lnTo>
                    <a:pt x="2444589" y="2443536"/>
                  </a:lnTo>
                  <a:lnTo>
                    <a:pt x="2443319" y="2442266"/>
                  </a:lnTo>
                  <a:close/>
                </a:path>
                <a:path w="2689860" h="2689225">
                  <a:moveTo>
                    <a:pt x="2439507" y="2438456"/>
                  </a:moveTo>
                  <a:lnTo>
                    <a:pt x="2404110" y="2438456"/>
                  </a:lnTo>
                  <a:lnTo>
                    <a:pt x="2406650" y="2440996"/>
                  </a:lnTo>
                  <a:lnTo>
                    <a:pt x="2442048" y="2440996"/>
                  </a:lnTo>
                  <a:lnTo>
                    <a:pt x="2439507" y="2438456"/>
                  </a:lnTo>
                  <a:close/>
                </a:path>
                <a:path w="2689860" h="2689225">
                  <a:moveTo>
                    <a:pt x="2436966" y="2435916"/>
                  </a:moveTo>
                  <a:lnTo>
                    <a:pt x="2401570" y="2435916"/>
                  </a:lnTo>
                  <a:lnTo>
                    <a:pt x="2402840" y="2437186"/>
                  </a:lnTo>
                  <a:lnTo>
                    <a:pt x="2438236" y="2437186"/>
                  </a:lnTo>
                  <a:lnTo>
                    <a:pt x="2436966" y="2435916"/>
                  </a:lnTo>
                  <a:close/>
                </a:path>
                <a:path w="2689860" h="2689225">
                  <a:moveTo>
                    <a:pt x="2433154" y="2432106"/>
                  </a:moveTo>
                  <a:lnTo>
                    <a:pt x="2397760" y="2432106"/>
                  </a:lnTo>
                  <a:lnTo>
                    <a:pt x="2400300" y="2434646"/>
                  </a:lnTo>
                  <a:lnTo>
                    <a:pt x="2435695" y="2434646"/>
                  </a:lnTo>
                  <a:lnTo>
                    <a:pt x="2433154" y="2432106"/>
                  </a:lnTo>
                  <a:close/>
                </a:path>
                <a:path w="2689860" h="2689225">
                  <a:moveTo>
                    <a:pt x="2430613" y="2429566"/>
                  </a:moveTo>
                  <a:lnTo>
                    <a:pt x="2395220" y="2429566"/>
                  </a:lnTo>
                  <a:lnTo>
                    <a:pt x="2396490" y="2430836"/>
                  </a:lnTo>
                  <a:lnTo>
                    <a:pt x="2431884" y="2430836"/>
                  </a:lnTo>
                  <a:lnTo>
                    <a:pt x="2430613" y="2429566"/>
                  </a:lnTo>
                  <a:close/>
                </a:path>
                <a:path w="2689860" h="2689225">
                  <a:moveTo>
                    <a:pt x="2426802" y="2425756"/>
                  </a:moveTo>
                  <a:lnTo>
                    <a:pt x="2391410" y="2425756"/>
                  </a:lnTo>
                  <a:lnTo>
                    <a:pt x="2393950" y="2428296"/>
                  </a:lnTo>
                  <a:lnTo>
                    <a:pt x="2429343" y="2428296"/>
                  </a:lnTo>
                  <a:lnTo>
                    <a:pt x="2426802" y="2425756"/>
                  </a:lnTo>
                  <a:close/>
                </a:path>
                <a:path w="2689860" h="2689225">
                  <a:moveTo>
                    <a:pt x="2424260" y="2423216"/>
                  </a:moveTo>
                  <a:lnTo>
                    <a:pt x="2388870" y="2423216"/>
                  </a:lnTo>
                  <a:lnTo>
                    <a:pt x="2390140" y="2424486"/>
                  </a:lnTo>
                  <a:lnTo>
                    <a:pt x="2425531" y="2424486"/>
                  </a:lnTo>
                  <a:lnTo>
                    <a:pt x="2424260" y="2423216"/>
                  </a:lnTo>
                  <a:close/>
                </a:path>
                <a:path w="2689860" h="2689225">
                  <a:moveTo>
                    <a:pt x="2420449" y="2419406"/>
                  </a:moveTo>
                  <a:lnTo>
                    <a:pt x="2385060" y="2419406"/>
                  </a:lnTo>
                  <a:lnTo>
                    <a:pt x="2387600" y="2421946"/>
                  </a:lnTo>
                  <a:lnTo>
                    <a:pt x="2422990" y="2421946"/>
                  </a:lnTo>
                  <a:lnTo>
                    <a:pt x="2420449" y="2419406"/>
                  </a:lnTo>
                  <a:close/>
                </a:path>
                <a:path w="2689860" h="2689225">
                  <a:moveTo>
                    <a:pt x="2417908" y="2416866"/>
                  </a:moveTo>
                  <a:lnTo>
                    <a:pt x="2382520" y="2416866"/>
                  </a:lnTo>
                  <a:lnTo>
                    <a:pt x="2383790" y="2418136"/>
                  </a:lnTo>
                  <a:lnTo>
                    <a:pt x="2419178" y="2418136"/>
                  </a:lnTo>
                  <a:lnTo>
                    <a:pt x="2417908" y="2416866"/>
                  </a:lnTo>
                  <a:close/>
                </a:path>
                <a:path w="2689860" h="2689225">
                  <a:moveTo>
                    <a:pt x="2414096" y="2413056"/>
                  </a:moveTo>
                  <a:lnTo>
                    <a:pt x="2378710" y="2413056"/>
                  </a:lnTo>
                  <a:lnTo>
                    <a:pt x="2381250" y="2415596"/>
                  </a:lnTo>
                  <a:lnTo>
                    <a:pt x="2416637" y="2415596"/>
                  </a:lnTo>
                  <a:lnTo>
                    <a:pt x="2414096" y="2413056"/>
                  </a:lnTo>
                  <a:close/>
                </a:path>
                <a:path w="2689860" h="2689225">
                  <a:moveTo>
                    <a:pt x="2411555" y="2410516"/>
                  </a:moveTo>
                  <a:lnTo>
                    <a:pt x="2376170" y="2410516"/>
                  </a:lnTo>
                  <a:lnTo>
                    <a:pt x="2377440" y="2411786"/>
                  </a:lnTo>
                  <a:lnTo>
                    <a:pt x="2412825" y="2411786"/>
                  </a:lnTo>
                  <a:lnTo>
                    <a:pt x="2411555" y="2410516"/>
                  </a:lnTo>
                  <a:close/>
                </a:path>
                <a:path w="2689860" h="2689225">
                  <a:moveTo>
                    <a:pt x="2407743" y="2406706"/>
                  </a:moveTo>
                  <a:lnTo>
                    <a:pt x="2372360" y="2406706"/>
                  </a:lnTo>
                  <a:lnTo>
                    <a:pt x="2374900" y="2409246"/>
                  </a:lnTo>
                  <a:lnTo>
                    <a:pt x="2410284" y="2409246"/>
                  </a:lnTo>
                  <a:lnTo>
                    <a:pt x="2407743" y="2406706"/>
                  </a:lnTo>
                  <a:close/>
                </a:path>
                <a:path w="2689860" h="2689225">
                  <a:moveTo>
                    <a:pt x="2405202" y="2404166"/>
                  </a:moveTo>
                  <a:lnTo>
                    <a:pt x="2369820" y="2404166"/>
                  </a:lnTo>
                  <a:lnTo>
                    <a:pt x="2371090" y="2405436"/>
                  </a:lnTo>
                  <a:lnTo>
                    <a:pt x="2406473" y="2405436"/>
                  </a:lnTo>
                  <a:lnTo>
                    <a:pt x="2405202" y="2404166"/>
                  </a:lnTo>
                  <a:close/>
                </a:path>
                <a:path w="2689860" h="2689225">
                  <a:moveTo>
                    <a:pt x="2401391" y="2400356"/>
                  </a:moveTo>
                  <a:lnTo>
                    <a:pt x="2366010" y="2400356"/>
                  </a:lnTo>
                  <a:lnTo>
                    <a:pt x="2368550" y="2402896"/>
                  </a:lnTo>
                  <a:lnTo>
                    <a:pt x="2403932" y="2402896"/>
                  </a:lnTo>
                  <a:lnTo>
                    <a:pt x="2401391" y="2400356"/>
                  </a:lnTo>
                  <a:close/>
                </a:path>
                <a:path w="2689860" h="2689225">
                  <a:moveTo>
                    <a:pt x="2398849" y="2397816"/>
                  </a:moveTo>
                  <a:lnTo>
                    <a:pt x="2363470" y="2397816"/>
                  </a:lnTo>
                  <a:lnTo>
                    <a:pt x="2364740" y="2399086"/>
                  </a:lnTo>
                  <a:lnTo>
                    <a:pt x="2400120" y="2399086"/>
                  </a:lnTo>
                  <a:lnTo>
                    <a:pt x="2398849" y="2397816"/>
                  </a:lnTo>
                  <a:close/>
                </a:path>
                <a:path w="2689860" h="2689225">
                  <a:moveTo>
                    <a:pt x="2392497" y="2391466"/>
                  </a:moveTo>
                  <a:lnTo>
                    <a:pt x="2357120" y="2391466"/>
                  </a:lnTo>
                  <a:lnTo>
                    <a:pt x="2362200" y="2396546"/>
                  </a:lnTo>
                  <a:lnTo>
                    <a:pt x="2397579" y="2396546"/>
                  </a:lnTo>
                  <a:lnTo>
                    <a:pt x="2392497" y="2391466"/>
                  </a:lnTo>
                  <a:close/>
                </a:path>
                <a:path w="2689860" h="2689225">
                  <a:moveTo>
                    <a:pt x="2388685" y="2387656"/>
                  </a:moveTo>
                  <a:lnTo>
                    <a:pt x="2353310" y="2387656"/>
                  </a:lnTo>
                  <a:lnTo>
                    <a:pt x="2355850" y="2390196"/>
                  </a:lnTo>
                  <a:lnTo>
                    <a:pt x="2391226" y="2390196"/>
                  </a:lnTo>
                  <a:lnTo>
                    <a:pt x="2388685" y="2387656"/>
                  </a:lnTo>
                  <a:close/>
                </a:path>
                <a:path w="2689860" h="2689225">
                  <a:moveTo>
                    <a:pt x="2386144" y="2385116"/>
                  </a:moveTo>
                  <a:lnTo>
                    <a:pt x="2350770" y="2385116"/>
                  </a:lnTo>
                  <a:lnTo>
                    <a:pt x="2352040" y="2386386"/>
                  </a:lnTo>
                  <a:lnTo>
                    <a:pt x="2387415" y="2386386"/>
                  </a:lnTo>
                  <a:lnTo>
                    <a:pt x="2386144" y="2385116"/>
                  </a:lnTo>
                  <a:close/>
                </a:path>
                <a:path w="2689860" h="2689225">
                  <a:moveTo>
                    <a:pt x="2382332" y="2381306"/>
                  </a:moveTo>
                  <a:lnTo>
                    <a:pt x="2346960" y="2381306"/>
                  </a:lnTo>
                  <a:lnTo>
                    <a:pt x="2349500" y="2383846"/>
                  </a:lnTo>
                  <a:lnTo>
                    <a:pt x="2384873" y="2383846"/>
                  </a:lnTo>
                  <a:lnTo>
                    <a:pt x="2382332" y="2381306"/>
                  </a:lnTo>
                  <a:close/>
                </a:path>
                <a:path w="2689860" h="2689225">
                  <a:moveTo>
                    <a:pt x="2379791" y="2378766"/>
                  </a:moveTo>
                  <a:lnTo>
                    <a:pt x="2344420" y="2378766"/>
                  </a:lnTo>
                  <a:lnTo>
                    <a:pt x="2345690" y="2380036"/>
                  </a:lnTo>
                  <a:lnTo>
                    <a:pt x="2381062" y="2380036"/>
                  </a:lnTo>
                  <a:lnTo>
                    <a:pt x="2379791" y="2378766"/>
                  </a:lnTo>
                  <a:close/>
                </a:path>
                <a:path w="2689860" h="2689225">
                  <a:moveTo>
                    <a:pt x="2375980" y="2374956"/>
                  </a:moveTo>
                  <a:lnTo>
                    <a:pt x="2340610" y="2374956"/>
                  </a:lnTo>
                  <a:lnTo>
                    <a:pt x="2343150" y="2377496"/>
                  </a:lnTo>
                  <a:lnTo>
                    <a:pt x="2378521" y="2377496"/>
                  </a:lnTo>
                  <a:lnTo>
                    <a:pt x="2375980" y="2374956"/>
                  </a:lnTo>
                  <a:close/>
                </a:path>
                <a:path w="2689860" h="2689225">
                  <a:moveTo>
                    <a:pt x="2373439" y="2372416"/>
                  </a:moveTo>
                  <a:lnTo>
                    <a:pt x="2338070" y="2372416"/>
                  </a:lnTo>
                  <a:lnTo>
                    <a:pt x="2339340" y="2373686"/>
                  </a:lnTo>
                  <a:lnTo>
                    <a:pt x="2374709" y="2373686"/>
                  </a:lnTo>
                  <a:lnTo>
                    <a:pt x="2373439" y="2372416"/>
                  </a:lnTo>
                  <a:close/>
                </a:path>
                <a:path w="2689860" h="2689225">
                  <a:moveTo>
                    <a:pt x="2369627" y="2368606"/>
                  </a:moveTo>
                  <a:lnTo>
                    <a:pt x="2334260" y="2368606"/>
                  </a:lnTo>
                  <a:lnTo>
                    <a:pt x="2336800" y="2371146"/>
                  </a:lnTo>
                  <a:lnTo>
                    <a:pt x="2372168" y="2371146"/>
                  </a:lnTo>
                  <a:lnTo>
                    <a:pt x="2369627" y="2368606"/>
                  </a:lnTo>
                  <a:close/>
                </a:path>
                <a:path w="2689860" h="2689225">
                  <a:moveTo>
                    <a:pt x="2367086" y="2366066"/>
                  </a:moveTo>
                  <a:lnTo>
                    <a:pt x="2331720" y="2366066"/>
                  </a:lnTo>
                  <a:lnTo>
                    <a:pt x="2332990" y="2367336"/>
                  </a:lnTo>
                  <a:lnTo>
                    <a:pt x="2368356" y="2367336"/>
                  </a:lnTo>
                  <a:lnTo>
                    <a:pt x="2367086" y="2366066"/>
                  </a:lnTo>
                  <a:close/>
                </a:path>
                <a:path w="2689860" h="2689225">
                  <a:moveTo>
                    <a:pt x="2363274" y="2362256"/>
                  </a:moveTo>
                  <a:lnTo>
                    <a:pt x="2327910" y="2362256"/>
                  </a:lnTo>
                  <a:lnTo>
                    <a:pt x="2330450" y="2364796"/>
                  </a:lnTo>
                  <a:lnTo>
                    <a:pt x="2365815" y="2364796"/>
                  </a:lnTo>
                  <a:lnTo>
                    <a:pt x="2363274" y="2362256"/>
                  </a:lnTo>
                  <a:close/>
                </a:path>
                <a:path w="2689860" h="2689225">
                  <a:moveTo>
                    <a:pt x="2360733" y="2359716"/>
                  </a:moveTo>
                  <a:lnTo>
                    <a:pt x="2325370" y="2359716"/>
                  </a:lnTo>
                  <a:lnTo>
                    <a:pt x="2326640" y="2360986"/>
                  </a:lnTo>
                  <a:lnTo>
                    <a:pt x="2362004" y="2360986"/>
                  </a:lnTo>
                  <a:lnTo>
                    <a:pt x="2360733" y="2359716"/>
                  </a:lnTo>
                  <a:close/>
                </a:path>
                <a:path w="2689860" h="2689225">
                  <a:moveTo>
                    <a:pt x="2356921" y="2355906"/>
                  </a:moveTo>
                  <a:lnTo>
                    <a:pt x="2321560" y="2355906"/>
                  </a:lnTo>
                  <a:lnTo>
                    <a:pt x="2324100" y="2358446"/>
                  </a:lnTo>
                  <a:lnTo>
                    <a:pt x="2359463" y="2358446"/>
                  </a:lnTo>
                  <a:lnTo>
                    <a:pt x="2356921" y="2355906"/>
                  </a:lnTo>
                  <a:close/>
                </a:path>
                <a:path w="2689860" h="2689225">
                  <a:moveTo>
                    <a:pt x="2354380" y="2353366"/>
                  </a:moveTo>
                  <a:lnTo>
                    <a:pt x="2319020" y="2353366"/>
                  </a:lnTo>
                  <a:lnTo>
                    <a:pt x="2320290" y="2354636"/>
                  </a:lnTo>
                  <a:lnTo>
                    <a:pt x="2355651" y="2354636"/>
                  </a:lnTo>
                  <a:lnTo>
                    <a:pt x="2354380" y="2353366"/>
                  </a:lnTo>
                  <a:close/>
                </a:path>
                <a:path w="2689860" h="2689225">
                  <a:moveTo>
                    <a:pt x="2350569" y="2349556"/>
                  </a:moveTo>
                  <a:lnTo>
                    <a:pt x="2315210" y="2349556"/>
                  </a:lnTo>
                  <a:lnTo>
                    <a:pt x="2317750" y="2352096"/>
                  </a:lnTo>
                  <a:lnTo>
                    <a:pt x="2353110" y="2352096"/>
                  </a:lnTo>
                  <a:lnTo>
                    <a:pt x="2350569" y="2349556"/>
                  </a:lnTo>
                  <a:close/>
                </a:path>
                <a:path w="2689860" h="2689225">
                  <a:moveTo>
                    <a:pt x="2348028" y="2347016"/>
                  </a:moveTo>
                  <a:lnTo>
                    <a:pt x="2312670" y="2347016"/>
                  </a:lnTo>
                  <a:lnTo>
                    <a:pt x="2313940" y="2348286"/>
                  </a:lnTo>
                  <a:lnTo>
                    <a:pt x="2349298" y="2348286"/>
                  </a:lnTo>
                  <a:lnTo>
                    <a:pt x="2348028" y="2347016"/>
                  </a:lnTo>
                  <a:close/>
                </a:path>
                <a:path w="2689860" h="2689225">
                  <a:moveTo>
                    <a:pt x="2344216" y="2343206"/>
                  </a:moveTo>
                  <a:lnTo>
                    <a:pt x="2308860" y="2343206"/>
                  </a:lnTo>
                  <a:lnTo>
                    <a:pt x="2311400" y="2345746"/>
                  </a:lnTo>
                  <a:lnTo>
                    <a:pt x="2346757" y="2345746"/>
                  </a:lnTo>
                  <a:lnTo>
                    <a:pt x="2344216" y="2343206"/>
                  </a:lnTo>
                  <a:close/>
                </a:path>
                <a:path w="2689860" h="2689225">
                  <a:moveTo>
                    <a:pt x="2341675" y="2340666"/>
                  </a:moveTo>
                  <a:lnTo>
                    <a:pt x="2306320" y="2340666"/>
                  </a:lnTo>
                  <a:lnTo>
                    <a:pt x="2307590" y="2341936"/>
                  </a:lnTo>
                  <a:lnTo>
                    <a:pt x="2342945" y="2341936"/>
                  </a:lnTo>
                  <a:lnTo>
                    <a:pt x="2341675" y="2340666"/>
                  </a:lnTo>
                  <a:close/>
                </a:path>
                <a:path w="2689860" h="2689225">
                  <a:moveTo>
                    <a:pt x="2337863" y="2336856"/>
                  </a:moveTo>
                  <a:lnTo>
                    <a:pt x="2302510" y="2336856"/>
                  </a:lnTo>
                  <a:lnTo>
                    <a:pt x="2305050" y="2339396"/>
                  </a:lnTo>
                  <a:lnTo>
                    <a:pt x="2340404" y="2339396"/>
                  </a:lnTo>
                  <a:lnTo>
                    <a:pt x="2337863" y="2336856"/>
                  </a:lnTo>
                  <a:close/>
                </a:path>
                <a:path w="2689860" h="2689225">
                  <a:moveTo>
                    <a:pt x="2335322" y="2334316"/>
                  </a:moveTo>
                  <a:lnTo>
                    <a:pt x="2299970" y="2334316"/>
                  </a:lnTo>
                  <a:lnTo>
                    <a:pt x="2301240" y="2335586"/>
                  </a:lnTo>
                  <a:lnTo>
                    <a:pt x="2336593" y="2335586"/>
                  </a:lnTo>
                  <a:lnTo>
                    <a:pt x="2335322" y="2334316"/>
                  </a:lnTo>
                  <a:close/>
                </a:path>
                <a:path w="2689860" h="2689225">
                  <a:moveTo>
                    <a:pt x="2328969" y="2327966"/>
                  </a:moveTo>
                  <a:lnTo>
                    <a:pt x="2293620" y="2327966"/>
                  </a:lnTo>
                  <a:lnTo>
                    <a:pt x="2298700" y="2333046"/>
                  </a:lnTo>
                  <a:lnTo>
                    <a:pt x="2334052" y="2333046"/>
                  </a:lnTo>
                  <a:lnTo>
                    <a:pt x="2328969" y="2327966"/>
                  </a:lnTo>
                  <a:close/>
                </a:path>
                <a:path w="2689860" h="2689225">
                  <a:moveTo>
                    <a:pt x="2322617" y="2321616"/>
                  </a:moveTo>
                  <a:lnTo>
                    <a:pt x="2287270" y="2321616"/>
                  </a:lnTo>
                  <a:lnTo>
                    <a:pt x="2292350" y="2326696"/>
                  </a:lnTo>
                  <a:lnTo>
                    <a:pt x="2327699" y="2326696"/>
                  </a:lnTo>
                  <a:lnTo>
                    <a:pt x="2322617" y="2321616"/>
                  </a:lnTo>
                  <a:close/>
                </a:path>
                <a:path w="2689860" h="2689225">
                  <a:moveTo>
                    <a:pt x="2316264" y="2315266"/>
                  </a:moveTo>
                  <a:lnTo>
                    <a:pt x="2280920" y="2315266"/>
                  </a:lnTo>
                  <a:lnTo>
                    <a:pt x="2286000" y="2320346"/>
                  </a:lnTo>
                  <a:lnTo>
                    <a:pt x="2321346" y="2320346"/>
                  </a:lnTo>
                  <a:lnTo>
                    <a:pt x="2316264" y="2315266"/>
                  </a:lnTo>
                  <a:close/>
                </a:path>
                <a:path w="2689860" h="2689225">
                  <a:moveTo>
                    <a:pt x="2309911" y="2308916"/>
                  </a:moveTo>
                  <a:lnTo>
                    <a:pt x="2274570" y="2308916"/>
                  </a:lnTo>
                  <a:lnTo>
                    <a:pt x="2279650" y="2313996"/>
                  </a:lnTo>
                  <a:lnTo>
                    <a:pt x="2314993" y="2313996"/>
                  </a:lnTo>
                  <a:lnTo>
                    <a:pt x="2309911" y="2308916"/>
                  </a:lnTo>
                  <a:close/>
                </a:path>
                <a:path w="2689860" h="2689225">
                  <a:moveTo>
                    <a:pt x="2303558" y="2302566"/>
                  </a:moveTo>
                  <a:lnTo>
                    <a:pt x="2268219" y="2302566"/>
                  </a:lnTo>
                  <a:lnTo>
                    <a:pt x="2273300" y="2307646"/>
                  </a:lnTo>
                  <a:lnTo>
                    <a:pt x="2308641" y="2307646"/>
                  </a:lnTo>
                  <a:lnTo>
                    <a:pt x="2303558" y="2302566"/>
                  </a:lnTo>
                  <a:close/>
                </a:path>
                <a:path w="2689860" h="2689225">
                  <a:moveTo>
                    <a:pt x="2297206" y="2296216"/>
                  </a:moveTo>
                  <a:lnTo>
                    <a:pt x="2261870" y="2296216"/>
                  </a:lnTo>
                  <a:lnTo>
                    <a:pt x="2266950" y="2301296"/>
                  </a:lnTo>
                  <a:lnTo>
                    <a:pt x="2302288" y="2301296"/>
                  </a:lnTo>
                  <a:lnTo>
                    <a:pt x="2297206" y="2296216"/>
                  </a:lnTo>
                  <a:close/>
                </a:path>
                <a:path w="2689860" h="2689225">
                  <a:moveTo>
                    <a:pt x="2290853" y="2289866"/>
                  </a:moveTo>
                  <a:lnTo>
                    <a:pt x="2255520" y="2289866"/>
                  </a:lnTo>
                  <a:lnTo>
                    <a:pt x="2260600" y="2294946"/>
                  </a:lnTo>
                  <a:lnTo>
                    <a:pt x="2295935" y="2294946"/>
                  </a:lnTo>
                  <a:lnTo>
                    <a:pt x="2290853" y="2289866"/>
                  </a:lnTo>
                  <a:close/>
                </a:path>
                <a:path w="2689860" h="2689225">
                  <a:moveTo>
                    <a:pt x="2285771" y="2284786"/>
                  </a:moveTo>
                  <a:lnTo>
                    <a:pt x="2250440" y="2284786"/>
                  </a:lnTo>
                  <a:lnTo>
                    <a:pt x="2254250" y="2288596"/>
                  </a:lnTo>
                  <a:lnTo>
                    <a:pt x="2289582" y="2288596"/>
                  </a:lnTo>
                  <a:lnTo>
                    <a:pt x="2285771" y="2284786"/>
                  </a:lnTo>
                  <a:close/>
                </a:path>
                <a:path w="2689860" h="2689225">
                  <a:moveTo>
                    <a:pt x="2279418" y="2278436"/>
                  </a:moveTo>
                  <a:lnTo>
                    <a:pt x="2244090" y="2278436"/>
                  </a:lnTo>
                  <a:lnTo>
                    <a:pt x="2249170" y="2283516"/>
                  </a:lnTo>
                  <a:lnTo>
                    <a:pt x="2284500" y="2283516"/>
                  </a:lnTo>
                  <a:lnTo>
                    <a:pt x="2279418" y="2278436"/>
                  </a:lnTo>
                  <a:close/>
                </a:path>
                <a:path w="2689860" h="2689225">
                  <a:moveTo>
                    <a:pt x="2273065" y="2272086"/>
                  </a:moveTo>
                  <a:lnTo>
                    <a:pt x="2237740" y="2272086"/>
                  </a:lnTo>
                  <a:lnTo>
                    <a:pt x="2242820" y="2277166"/>
                  </a:lnTo>
                  <a:lnTo>
                    <a:pt x="2278147" y="2277166"/>
                  </a:lnTo>
                  <a:lnTo>
                    <a:pt x="2273065" y="2272086"/>
                  </a:lnTo>
                  <a:close/>
                </a:path>
                <a:path w="2689860" h="2689225">
                  <a:moveTo>
                    <a:pt x="2266713" y="2265736"/>
                  </a:moveTo>
                  <a:lnTo>
                    <a:pt x="2231390" y="2265736"/>
                  </a:lnTo>
                  <a:lnTo>
                    <a:pt x="2236470" y="2270816"/>
                  </a:lnTo>
                  <a:lnTo>
                    <a:pt x="2271795" y="2270816"/>
                  </a:lnTo>
                  <a:lnTo>
                    <a:pt x="2266713" y="2265736"/>
                  </a:lnTo>
                  <a:close/>
                </a:path>
                <a:path w="2689860" h="2689225">
                  <a:moveTo>
                    <a:pt x="2260360" y="2259386"/>
                  </a:moveTo>
                  <a:lnTo>
                    <a:pt x="2225040" y="2259386"/>
                  </a:lnTo>
                  <a:lnTo>
                    <a:pt x="2230120" y="2264466"/>
                  </a:lnTo>
                  <a:lnTo>
                    <a:pt x="2265442" y="2264466"/>
                  </a:lnTo>
                  <a:lnTo>
                    <a:pt x="2260360" y="2259386"/>
                  </a:lnTo>
                  <a:close/>
                </a:path>
                <a:path w="2689860" h="2689225">
                  <a:moveTo>
                    <a:pt x="2254007" y="2253036"/>
                  </a:moveTo>
                  <a:lnTo>
                    <a:pt x="2218690" y="2253036"/>
                  </a:lnTo>
                  <a:lnTo>
                    <a:pt x="2223770" y="2258116"/>
                  </a:lnTo>
                  <a:lnTo>
                    <a:pt x="2259089" y="2258116"/>
                  </a:lnTo>
                  <a:lnTo>
                    <a:pt x="2254007" y="2253036"/>
                  </a:lnTo>
                  <a:close/>
                </a:path>
                <a:path w="2689860" h="2689225">
                  <a:moveTo>
                    <a:pt x="2247654" y="2246686"/>
                  </a:moveTo>
                  <a:lnTo>
                    <a:pt x="2212340" y="2246686"/>
                  </a:lnTo>
                  <a:lnTo>
                    <a:pt x="2217420" y="2251766"/>
                  </a:lnTo>
                  <a:lnTo>
                    <a:pt x="2252737" y="2251766"/>
                  </a:lnTo>
                  <a:lnTo>
                    <a:pt x="2247654" y="2246686"/>
                  </a:lnTo>
                  <a:close/>
                </a:path>
                <a:path w="2689860" h="2689225">
                  <a:moveTo>
                    <a:pt x="2241302" y="2240336"/>
                  </a:moveTo>
                  <a:lnTo>
                    <a:pt x="2205990" y="2240336"/>
                  </a:lnTo>
                  <a:lnTo>
                    <a:pt x="2211070" y="2245416"/>
                  </a:lnTo>
                  <a:lnTo>
                    <a:pt x="2246384" y="2245416"/>
                  </a:lnTo>
                  <a:lnTo>
                    <a:pt x="2241302" y="2240336"/>
                  </a:lnTo>
                  <a:close/>
                </a:path>
                <a:path w="2689860" h="2689225">
                  <a:moveTo>
                    <a:pt x="2234949" y="2233986"/>
                  </a:moveTo>
                  <a:lnTo>
                    <a:pt x="2199640" y="2233986"/>
                  </a:lnTo>
                  <a:lnTo>
                    <a:pt x="2204720" y="2239066"/>
                  </a:lnTo>
                  <a:lnTo>
                    <a:pt x="2240031" y="2239066"/>
                  </a:lnTo>
                  <a:lnTo>
                    <a:pt x="2234949" y="2233986"/>
                  </a:lnTo>
                  <a:close/>
                </a:path>
                <a:path w="2689860" h="2689225">
                  <a:moveTo>
                    <a:pt x="2228596" y="2227636"/>
                  </a:moveTo>
                  <a:lnTo>
                    <a:pt x="2193290" y="2227636"/>
                  </a:lnTo>
                  <a:lnTo>
                    <a:pt x="2198370" y="2232716"/>
                  </a:lnTo>
                  <a:lnTo>
                    <a:pt x="2233678" y="2232716"/>
                  </a:lnTo>
                  <a:lnTo>
                    <a:pt x="2228596" y="2227636"/>
                  </a:lnTo>
                  <a:close/>
                </a:path>
                <a:path w="2689860" h="2689225">
                  <a:moveTo>
                    <a:pt x="2222243" y="2221286"/>
                  </a:moveTo>
                  <a:lnTo>
                    <a:pt x="2186940" y="2221286"/>
                  </a:lnTo>
                  <a:lnTo>
                    <a:pt x="2192020" y="2226366"/>
                  </a:lnTo>
                  <a:lnTo>
                    <a:pt x="2227326" y="2226366"/>
                  </a:lnTo>
                  <a:lnTo>
                    <a:pt x="2222243" y="2221286"/>
                  </a:lnTo>
                  <a:close/>
                </a:path>
                <a:path w="2689860" h="2689225">
                  <a:moveTo>
                    <a:pt x="2215891" y="2214936"/>
                  </a:moveTo>
                  <a:lnTo>
                    <a:pt x="2180590" y="2214936"/>
                  </a:lnTo>
                  <a:lnTo>
                    <a:pt x="2185670" y="2220016"/>
                  </a:lnTo>
                  <a:lnTo>
                    <a:pt x="2220973" y="2220016"/>
                  </a:lnTo>
                  <a:lnTo>
                    <a:pt x="2215891" y="2214936"/>
                  </a:lnTo>
                  <a:close/>
                </a:path>
                <a:path w="2689860" h="2689225">
                  <a:moveTo>
                    <a:pt x="2209538" y="2208586"/>
                  </a:moveTo>
                  <a:lnTo>
                    <a:pt x="2174240" y="2208586"/>
                  </a:lnTo>
                  <a:lnTo>
                    <a:pt x="2179320" y="2213666"/>
                  </a:lnTo>
                  <a:lnTo>
                    <a:pt x="2214620" y="2213666"/>
                  </a:lnTo>
                  <a:lnTo>
                    <a:pt x="2209538" y="2208586"/>
                  </a:lnTo>
                  <a:close/>
                </a:path>
                <a:path w="2689860" h="2689225">
                  <a:moveTo>
                    <a:pt x="2203185" y="2202236"/>
                  </a:moveTo>
                  <a:lnTo>
                    <a:pt x="2167890" y="2202236"/>
                  </a:lnTo>
                  <a:lnTo>
                    <a:pt x="2172970" y="2207316"/>
                  </a:lnTo>
                  <a:lnTo>
                    <a:pt x="2208267" y="2207316"/>
                  </a:lnTo>
                  <a:lnTo>
                    <a:pt x="2203185" y="2202236"/>
                  </a:lnTo>
                  <a:close/>
                </a:path>
                <a:path w="2689860" h="2689225">
                  <a:moveTo>
                    <a:pt x="2196832" y="2195886"/>
                  </a:moveTo>
                  <a:lnTo>
                    <a:pt x="2161540" y="2195886"/>
                  </a:lnTo>
                  <a:lnTo>
                    <a:pt x="2166620" y="2200966"/>
                  </a:lnTo>
                  <a:lnTo>
                    <a:pt x="2201915" y="2200966"/>
                  </a:lnTo>
                  <a:lnTo>
                    <a:pt x="2196832" y="2195886"/>
                  </a:lnTo>
                  <a:close/>
                </a:path>
                <a:path w="2689860" h="2689225">
                  <a:moveTo>
                    <a:pt x="2190480" y="2189536"/>
                  </a:moveTo>
                  <a:lnTo>
                    <a:pt x="2155190" y="2189536"/>
                  </a:lnTo>
                  <a:lnTo>
                    <a:pt x="2160270" y="2194616"/>
                  </a:lnTo>
                  <a:lnTo>
                    <a:pt x="2195562" y="2194616"/>
                  </a:lnTo>
                  <a:lnTo>
                    <a:pt x="2190480" y="2189536"/>
                  </a:lnTo>
                  <a:close/>
                </a:path>
                <a:path w="2689860" h="2689225">
                  <a:moveTo>
                    <a:pt x="2184127" y="2183186"/>
                  </a:moveTo>
                  <a:lnTo>
                    <a:pt x="2148840" y="2183186"/>
                  </a:lnTo>
                  <a:lnTo>
                    <a:pt x="2153920" y="2188266"/>
                  </a:lnTo>
                  <a:lnTo>
                    <a:pt x="2189209" y="2188266"/>
                  </a:lnTo>
                  <a:lnTo>
                    <a:pt x="2184127" y="2183186"/>
                  </a:lnTo>
                  <a:close/>
                </a:path>
                <a:path w="2689860" h="2689225">
                  <a:moveTo>
                    <a:pt x="2177774" y="2176836"/>
                  </a:moveTo>
                  <a:lnTo>
                    <a:pt x="2142490" y="2176836"/>
                  </a:lnTo>
                  <a:lnTo>
                    <a:pt x="2147570" y="2181916"/>
                  </a:lnTo>
                  <a:lnTo>
                    <a:pt x="2182856" y="2181916"/>
                  </a:lnTo>
                  <a:lnTo>
                    <a:pt x="2177774" y="2176836"/>
                  </a:lnTo>
                  <a:close/>
                </a:path>
                <a:path w="2689860" h="2689225">
                  <a:moveTo>
                    <a:pt x="2171422" y="2170486"/>
                  </a:moveTo>
                  <a:lnTo>
                    <a:pt x="2136140" y="2170486"/>
                  </a:lnTo>
                  <a:lnTo>
                    <a:pt x="2141220" y="2175566"/>
                  </a:lnTo>
                  <a:lnTo>
                    <a:pt x="2176504" y="2175566"/>
                  </a:lnTo>
                  <a:lnTo>
                    <a:pt x="2171422" y="2170486"/>
                  </a:lnTo>
                  <a:close/>
                </a:path>
                <a:path w="2689860" h="2689225">
                  <a:moveTo>
                    <a:pt x="2165069" y="2164136"/>
                  </a:moveTo>
                  <a:lnTo>
                    <a:pt x="2129790" y="2164136"/>
                  </a:lnTo>
                  <a:lnTo>
                    <a:pt x="2134870" y="2169216"/>
                  </a:lnTo>
                  <a:lnTo>
                    <a:pt x="2170151" y="2169216"/>
                  </a:lnTo>
                  <a:lnTo>
                    <a:pt x="2165069" y="2164136"/>
                  </a:lnTo>
                  <a:close/>
                </a:path>
                <a:path w="2689860" h="2689225">
                  <a:moveTo>
                    <a:pt x="2158716" y="2157786"/>
                  </a:moveTo>
                  <a:lnTo>
                    <a:pt x="2123440" y="2157786"/>
                  </a:lnTo>
                  <a:lnTo>
                    <a:pt x="2128520" y="2162866"/>
                  </a:lnTo>
                  <a:lnTo>
                    <a:pt x="2163798" y="2162866"/>
                  </a:lnTo>
                  <a:lnTo>
                    <a:pt x="2158716" y="2157786"/>
                  </a:lnTo>
                  <a:close/>
                </a:path>
                <a:path w="2689860" h="2689225">
                  <a:moveTo>
                    <a:pt x="2152363" y="2151436"/>
                  </a:moveTo>
                  <a:lnTo>
                    <a:pt x="2117090" y="2151436"/>
                  </a:lnTo>
                  <a:lnTo>
                    <a:pt x="2122170" y="2156516"/>
                  </a:lnTo>
                  <a:lnTo>
                    <a:pt x="2157446" y="2156516"/>
                  </a:lnTo>
                  <a:lnTo>
                    <a:pt x="2152363" y="2151436"/>
                  </a:lnTo>
                  <a:close/>
                </a:path>
                <a:path w="2689860" h="2689225">
                  <a:moveTo>
                    <a:pt x="2146011" y="2145086"/>
                  </a:moveTo>
                  <a:lnTo>
                    <a:pt x="2110740" y="2145086"/>
                  </a:lnTo>
                  <a:lnTo>
                    <a:pt x="2115820" y="2150166"/>
                  </a:lnTo>
                  <a:lnTo>
                    <a:pt x="2151093" y="2150166"/>
                  </a:lnTo>
                  <a:lnTo>
                    <a:pt x="2146011" y="2145086"/>
                  </a:lnTo>
                  <a:close/>
                </a:path>
                <a:path w="2689860" h="2689225">
                  <a:moveTo>
                    <a:pt x="2139658" y="2138736"/>
                  </a:moveTo>
                  <a:lnTo>
                    <a:pt x="2104390" y="2138736"/>
                  </a:lnTo>
                  <a:lnTo>
                    <a:pt x="2109470" y="2143816"/>
                  </a:lnTo>
                  <a:lnTo>
                    <a:pt x="2144740" y="2143816"/>
                  </a:lnTo>
                  <a:lnTo>
                    <a:pt x="2139658" y="2138736"/>
                  </a:lnTo>
                  <a:close/>
                </a:path>
                <a:path w="2689860" h="2689225">
                  <a:moveTo>
                    <a:pt x="2133305" y="2132386"/>
                  </a:moveTo>
                  <a:lnTo>
                    <a:pt x="2098040" y="2132386"/>
                  </a:lnTo>
                  <a:lnTo>
                    <a:pt x="2103120" y="2137466"/>
                  </a:lnTo>
                  <a:lnTo>
                    <a:pt x="2138387" y="2137466"/>
                  </a:lnTo>
                  <a:lnTo>
                    <a:pt x="2133305" y="2132386"/>
                  </a:lnTo>
                  <a:close/>
                </a:path>
                <a:path w="2689860" h="2689225">
                  <a:moveTo>
                    <a:pt x="2126952" y="2126036"/>
                  </a:moveTo>
                  <a:lnTo>
                    <a:pt x="2091690" y="2126036"/>
                  </a:lnTo>
                  <a:lnTo>
                    <a:pt x="2096770" y="2131116"/>
                  </a:lnTo>
                  <a:lnTo>
                    <a:pt x="2132035" y="2131116"/>
                  </a:lnTo>
                  <a:lnTo>
                    <a:pt x="2126952" y="2126036"/>
                  </a:lnTo>
                  <a:close/>
                </a:path>
                <a:path w="2689860" h="2689225">
                  <a:moveTo>
                    <a:pt x="2120600" y="2119686"/>
                  </a:moveTo>
                  <a:lnTo>
                    <a:pt x="2085339" y="2119686"/>
                  </a:lnTo>
                  <a:lnTo>
                    <a:pt x="2090420" y="2124766"/>
                  </a:lnTo>
                  <a:lnTo>
                    <a:pt x="2125682" y="2124766"/>
                  </a:lnTo>
                  <a:lnTo>
                    <a:pt x="2120600" y="2119686"/>
                  </a:lnTo>
                  <a:close/>
                </a:path>
                <a:path w="2689860" h="2689225">
                  <a:moveTo>
                    <a:pt x="2114247" y="2113336"/>
                  </a:moveTo>
                  <a:lnTo>
                    <a:pt x="2078990" y="2113336"/>
                  </a:lnTo>
                  <a:lnTo>
                    <a:pt x="2084070" y="2118416"/>
                  </a:lnTo>
                  <a:lnTo>
                    <a:pt x="2119329" y="2118416"/>
                  </a:lnTo>
                  <a:lnTo>
                    <a:pt x="2114247" y="2113336"/>
                  </a:lnTo>
                  <a:close/>
                </a:path>
                <a:path w="2689860" h="2689225">
                  <a:moveTo>
                    <a:pt x="2107894" y="2106986"/>
                  </a:moveTo>
                  <a:lnTo>
                    <a:pt x="2072639" y="2106986"/>
                  </a:lnTo>
                  <a:lnTo>
                    <a:pt x="2077720" y="2112066"/>
                  </a:lnTo>
                  <a:lnTo>
                    <a:pt x="2112976" y="2112066"/>
                  </a:lnTo>
                  <a:lnTo>
                    <a:pt x="2107894" y="2106986"/>
                  </a:lnTo>
                  <a:close/>
                </a:path>
                <a:path w="2689860" h="2689225">
                  <a:moveTo>
                    <a:pt x="2101541" y="2100636"/>
                  </a:moveTo>
                  <a:lnTo>
                    <a:pt x="2066290" y="2100636"/>
                  </a:lnTo>
                  <a:lnTo>
                    <a:pt x="2071370" y="2105716"/>
                  </a:lnTo>
                  <a:lnTo>
                    <a:pt x="2106624" y="2105716"/>
                  </a:lnTo>
                  <a:lnTo>
                    <a:pt x="2101541" y="2100636"/>
                  </a:lnTo>
                  <a:close/>
                </a:path>
                <a:path w="2689860" h="2689225">
                  <a:moveTo>
                    <a:pt x="2095189" y="2094286"/>
                  </a:moveTo>
                  <a:lnTo>
                    <a:pt x="2059940" y="2094286"/>
                  </a:lnTo>
                  <a:lnTo>
                    <a:pt x="2065020" y="2099366"/>
                  </a:lnTo>
                  <a:lnTo>
                    <a:pt x="2100271" y="2099366"/>
                  </a:lnTo>
                  <a:lnTo>
                    <a:pt x="2095189" y="2094286"/>
                  </a:lnTo>
                  <a:close/>
                </a:path>
                <a:path w="2689860" h="2689225">
                  <a:moveTo>
                    <a:pt x="2088836" y="2087936"/>
                  </a:moveTo>
                  <a:lnTo>
                    <a:pt x="2053590" y="2087936"/>
                  </a:lnTo>
                  <a:lnTo>
                    <a:pt x="2058670" y="2093016"/>
                  </a:lnTo>
                  <a:lnTo>
                    <a:pt x="2093918" y="2093016"/>
                  </a:lnTo>
                  <a:lnTo>
                    <a:pt x="2088836" y="2087936"/>
                  </a:lnTo>
                  <a:close/>
                </a:path>
                <a:path w="2689860" h="2689225">
                  <a:moveTo>
                    <a:pt x="1880466" y="1879656"/>
                  </a:moveTo>
                  <a:lnTo>
                    <a:pt x="1845310" y="1879656"/>
                  </a:lnTo>
                  <a:lnTo>
                    <a:pt x="2052320" y="2086666"/>
                  </a:lnTo>
                  <a:lnTo>
                    <a:pt x="2087565" y="2086666"/>
                  </a:lnTo>
                  <a:lnTo>
                    <a:pt x="1880466" y="1879656"/>
                  </a:lnTo>
                  <a:close/>
                </a:path>
              </a:pathLst>
            </a:custGeom>
            <a:solidFill>
              <a:srgbClr val="F4F4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0" y="4128770"/>
              <a:ext cx="2724150" cy="2724150"/>
            </a:xfrm>
            <a:custGeom>
              <a:avLst/>
              <a:gdLst/>
              <a:ahLst/>
              <a:cxnLst/>
              <a:rect l="l" t="t" r="r" b="b"/>
              <a:pathLst>
                <a:path w="2724150" h="2724150">
                  <a:moveTo>
                    <a:pt x="0" y="0"/>
                  </a:moveTo>
                  <a:lnTo>
                    <a:pt x="0" y="1269"/>
                  </a:lnTo>
                  <a:lnTo>
                    <a:pt x="1270" y="1269"/>
                  </a:lnTo>
                  <a:lnTo>
                    <a:pt x="0" y="0"/>
                  </a:lnTo>
                  <a:close/>
                </a:path>
                <a:path w="2724150" h="2724150">
                  <a:moveTo>
                    <a:pt x="1270" y="1270"/>
                  </a:moveTo>
                  <a:lnTo>
                    <a:pt x="0" y="1270"/>
                  </a:lnTo>
                  <a:lnTo>
                    <a:pt x="0" y="7619"/>
                  </a:lnTo>
                  <a:lnTo>
                    <a:pt x="7620" y="7619"/>
                  </a:lnTo>
                  <a:lnTo>
                    <a:pt x="1270" y="1270"/>
                  </a:lnTo>
                  <a:close/>
                </a:path>
                <a:path w="2724150" h="2724150">
                  <a:moveTo>
                    <a:pt x="7620" y="7620"/>
                  </a:moveTo>
                  <a:lnTo>
                    <a:pt x="0" y="7620"/>
                  </a:lnTo>
                  <a:lnTo>
                    <a:pt x="0" y="13969"/>
                  </a:lnTo>
                  <a:lnTo>
                    <a:pt x="13970" y="13969"/>
                  </a:lnTo>
                  <a:lnTo>
                    <a:pt x="7620" y="7620"/>
                  </a:lnTo>
                  <a:close/>
                </a:path>
                <a:path w="2724150" h="2724150">
                  <a:moveTo>
                    <a:pt x="13970" y="13970"/>
                  </a:moveTo>
                  <a:lnTo>
                    <a:pt x="0" y="13970"/>
                  </a:lnTo>
                  <a:lnTo>
                    <a:pt x="0" y="20319"/>
                  </a:lnTo>
                  <a:lnTo>
                    <a:pt x="20320" y="20319"/>
                  </a:lnTo>
                  <a:lnTo>
                    <a:pt x="13970" y="13970"/>
                  </a:lnTo>
                  <a:close/>
                </a:path>
                <a:path w="2724150" h="2724150">
                  <a:moveTo>
                    <a:pt x="20320" y="20320"/>
                  </a:moveTo>
                  <a:lnTo>
                    <a:pt x="0" y="20320"/>
                  </a:lnTo>
                  <a:lnTo>
                    <a:pt x="0" y="33019"/>
                  </a:lnTo>
                  <a:lnTo>
                    <a:pt x="33019" y="33019"/>
                  </a:lnTo>
                  <a:lnTo>
                    <a:pt x="20320" y="20320"/>
                  </a:lnTo>
                  <a:close/>
                </a:path>
                <a:path w="2724150" h="2724150">
                  <a:moveTo>
                    <a:pt x="33020" y="33020"/>
                  </a:moveTo>
                  <a:lnTo>
                    <a:pt x="0" y="33020"/>
                  </a:lnTo>
                  <a:lnTo>
                    <a:pt x="0" y="35503"/>
                  </a:lnTo>
                  <a:lnTo>
                    <a:pt x="3868" y="39369"/>
                  </a:lnTo>
                  <a:lnTo>
                    <a:pt x="39370" y="39369"/>
                  </a:lnTo>
                  <a:lnTo>
                    <a:pt x="33020" y="33020"/>
                  </a:lnTo>
                  <a:close/>
                </a:path>
                <a:path w="2724150" h="2724150">
                  <a:moveTo>
                    <a:pt x="39370" y="39370"/>
                  </a:moveTo>
                  <a:lnTo>
                    <a:pt x="3868" y="39370"/>
                  </a:lnTo>
                  <a:lnTo>
                    <a:pt x="10221" y="45720"/>
                  </a:lnTo>
                  <a:lnTo>
                    <a:pt x="45720" y="45720"/>
                  </a:lnTo>
                  <a:lnTo>
                    <a:pt x="39370" y="39370"/>
                  </a:lnTo>
                  <a:close/>
                </a:path>
                <a:path w="2724150" h="2724150">
                  <a:moveTo>
                    <a:pt x="45720" y="45720"/>
                  </a:moveTo>
                  <a:lnTo>
                    <a:pt x="10221" y="45720"/>
                  </a:lnTo>
                  <a:lnTo>
                    <a:pt x="22926" y="58419"/>
                  </a:lnTo>
                  <a:lnTo>
                    <a:pt x="58420" y="58419"/>
                  </a:lnTo>
                  <a:lnTo>
                    <a:pt x="45720" y="45720"/>
                  </a:lnTo>
                  <a:close/>
                </a:path>
                <a:path w="2724150" h="2724150">
                  <a:moveTo>
                    <a:pt x="58420" y="58420"/>
                  </a:moveTo>
                  <a:lnTo>
                    <a:pt x="22926" y="58420"/>
                  </a:lnTo>
                  <a:lnTo>
                    <a:pt x="29279" y="64769"/>
                  </a:lnTo>
                  <a:lnTo>
                    <a:pt x="64769" y="64769"/>
                  </a:lnTo>
                  <a:lnTo>
                    <a:pt x="58420" y="58420"/>
                  </a:lnTo>
                  <a:close/>
                </a:path>
                <a:path w="2724150" h="2724150">
                  <a:moveTo>
                    <a:pt x="64770" y="64770"/>
                  </a:moveTo>
                  <a:lnTo>
                    <a:pt x="29279" y="64770"/>
                  </a:lnTo>
                  <a:lnTo>
                    <a:pt x="35632" y="71119"/>
                  </a:lnTo>
                  <a:lnTo>
                    <a:pt x="71119" y="71119"/>
                  </a:lnTo>
                  <a:lnTo>
                    <a:pt x="64770" y="64770"/>
                  </a:lnTo>
                  <a:close/>
                </a:path>
                <a:path w="2724150" h="2724150">
                  <a:moveTo>
                    <a:pt x="71120" y="71120"/>
                  </a:moveTo>
                  <a:lnTo>
                    <a:pt x="35632" y="71120"/>
                  </a:lnTo>
                  <a:lnTo>
                    <a:pt x="41984" y="77469"/>
                  </a:lnTo>
                  <a:lnTo>
                    <a:pt x="77470" y="77469"/>
                  </a:lnTo>
                  <a:lnTo>
                    <a:pt x="71120" y="71120"/>
                  </a:lnTo>
                  <a:close/>
                </a:path>
                <a:path w="2724150" h="2724150">
                  <a:moveTo>
                    <a:pt x="77470" y="77470"/>
                  </a:moveTo>
                  <a:lnTo>
                    <a:pt x="41984" y="77470"/>
                  </a:lnTo>
                  <a:lnTo>
                    <a:pt x="48337" y="83819"/>
                  </a:lnTo>
                  <a:lnTo>
                    <a:pt x="83819" y="83819"/>
                  </a:lnTo>
                  <a:lnTo>
                    <a:pt x="77470" y="77470"/>
                  </a:lnTo>
                  <a:close/>
                </a:path>
                <a:path w="2724150" h="2724150">
                  <a:moveTo>
                    <a:pt x="83820" y="83820"/>
                  </a:moveTo>
                  <a:lnTo>
                    <a:pt x="48337" y="83820"/>
                  </a:lnTo>
                  <a:lnTo>
                    <a:pt x="54690" y="90169"/>
                  </a:lnTo>
                  <a:lnTo>
                    <a:pt x="90170" y="90169"/>
                  </a:lnTo>
                  <a:lnTo>
                    <a:pt x="83820" y="83820"/>
                  </a:lnTo>
                  <a:close/>
                </a:path>
                <a:path w="2724150" h="2724150">
                  <a:moveTo>
                    <a:pt x="90170" y="90170"/>
                  </a:moveTo>
                  <a:lnTo>
                    <a:pt x="54690" y="90170"/>
                  </a:lnTo>
                  <a:lnTo>
                    <a:pt x="61043" y="96519"/>
                  </a:lnTo>
                  <a:lnTo>
                    <a:pt x="96520" y="96519"/>
                  </a:lnTo>
                  <a:lnTo>
                    <a:pt x="90170" y="90170"/>
                  </a:lnTo>
                  <a:close/>
                </a:path>
                <a:path w="2724150" h="2724150">
                  <a:moveTo>
                    <a:pt x="96520" y="96520"/>
                  </a:moveTo>
                  <a:lnTo>
                    <a:pt x="61043" y="96520"/>
                  </a:lnTo>
                  <a:lnTo>
                    <a:pt x="73748" y="109219"/>
                  </a:lnTo>
                  <a:lnTo>
                    <a:pt x="109219" y="109219"/>
                  </a:lnTo>
                  <a:lnTo>
                    <a:pt x="96520" y="96520"/>
                  </a:lnTo>
                  <a:close/>
                </a:path>
                <a:path w="2724150" h="2724150">
                  <a:moveTo>
                    <a:pt x="109220" y="109220"/>
                  </a:moveTo>
                  <a:lnTo>
                    <a:pt x="73748" y="109220"/>
                  </a:lnTo>
                  <a:lnTo>
                    <a:pt x="80101" y="115569"/>
                  </a:lnTo>
                  <a:lnTo>
                    <a:pt x="115570" y="115569"/>
                  </a:lnTo>
                  <a:lnTo>
                    <a:pt x="109220" y="109220"/>
                  </a:lnTo>
                  <a:close/>
                </a:path>
                <a:path w="2724150" h="2724150">
                  <a:moveTo>
                    <a:pt x="115570" y="115570"/>
                  </a:moveTo>
                  <a:lnTo>
                    <a:pt x="80101" y="115570"/>
                  </a:lnTo>
                  <a:lnTo>
                    <a:pt x="86454" y="121919"/>
                  </a:lnTo>
                  <a:lnTo>
                    <a:pt x="121919" y="121919"/>
                  </a:lnTo>
                  <a:lnTo>
                    <a:pt x="115570" y="115570"/>
                  </a:lnTo>
                  <a:close/>
                </a:path>
                <a:path w="2724150" h="2724150">
                  <a:moveTo>
                    <a:pt x="121920" y="121920"/>
                  </a:moveTo>
                  <a:lnTo>
                    <a:pt x="86454" y="121920"/>
                  </a:lnTo>
                  <a:lnTo>
                    <a:pt x="92806" y="128269"/>
                  </a:lnTo>
                  <a:lnTo>
                    <a:pt x="128270" y="128269"/>
                  </a:lnTo>
                  <a:lnTo>
                    <a:pt x="121920" y="121920"/>
                  </a:lnTo>
                  <a:close/>
                </a:path>
                <a:path w="2724150" h="2724150">
                  <a:moveTo>
                    <a:pt x="128270" y="128270"/>
                  </a:moveTo>
                  <a:lnTo>
                    <a:pt x="92806" y="128270"/>
                  </a:lnTo>
                  <a:lnTo>
                    <a:pt x="99159" y="134619"/>
                  </a:lnTo>
                  <a:lnTo>
                    <a:pt x="134619" y="134619"/>
                  </a:lnTo>
                  <a:lnTo>
                    <a:pt x="128270" y="128270"/>
                  </a:lnTo>
                  <a:close/>
                </a:path>
                <a:path w="2724150" h="2724150">
                  <a:moveTo>
                    <a:pt x="134620" y="134620"/>
                  </a:moveTo>
                  <a:lnTo>
                    <a:pt x="99159" y="134620"/>
                  </a:lnTo>
                  <a:lnTo>
                    <a:pt x="105512" y="140969"/>
                  </a:lnTo>
                  <a:lnTo>
                    <a:pt x="140969" y="140969"/>
                  </a:lnTo>
                  <a:lnTo>
                    <a:pt x="134620" y="134620"/>
                  </a:lnTo>
                  <a:close/>
                </a:path>
                <a:path w="2724150" h="2724150">
                  <a:moveTo>
                    <a:pt x="140970" y="140970"/>
                  </a:moveTo>
                  <a:lnTo>
                    <a:pt x="105512" y="140970"/>
                  </a:lnTo>
                  <a:lnTo>
                    <a:pt x="111865" y="147319"/>
                  </a:lnTo>
                  <a:lnTo>
                    <a:pt x="147320" y="147319"/>
                  </a:lnTo>
                  <a:lnTo>
                    <a:pt x="140970" y="140970"/>
                  </a:lnTo>
                  <a:close/>
                </a:path>
                <a:path w="2724150" h="2724150">
                  <a:moveTo>
                    <a:pt x="147320" y="147320"/>
                  </a:moveTo>
                  <a:lnTo>
                    <a:pt x="111865" y="147320"/>
                  </a:lnTo>
                  <a:lnTo>
                    <a:pt x="118217" y="153669"/>
                  </a:lnTo>
                  <a:lnTo>
                    <a:pt x="153669" y="153669"/>
                  </a:lnTo>
                  <a:lnTo>
                    <a:pt x="147320" y="147320"/>
                  </a:lnTo>
                  <a:close/>
                </a:path>
                <a:path w="2724150" h="2724150">
                  <a:moveTo>
                    <a:pt x="153670" y="153670"/>
                  </a:moveTo>
                  <a:lnTo>
                    <a:pt x="118217" y="153670"/>
                  </a:lnTo>
                  <a:lnTo>
                    <a:pt x="124570" y="160019"/>
                  </a:lnTo>
                  <a:lnTo>
                    <a:pt x="160020" y="160019"/>
                  </a:lnTo>
                  <a:lnTo>
                    <a:pt x="153670" y="153670"/>
                  </a:lnTo>
                  <a:close/>
                </a:path>
                <a:path w="2724150" h="2724150">
                  <a:moveTo>
                    <a:pt x="160020" y="160020"/>
                  </a:moveTo>
                  <a:lnTo>
                    <a:pt x="124570" y="160020"/>
                  </a:lnTo>
                  <a:lnTo>
                    <a:pt x="130923" y="166369"/>
                  </a:lnTo>
                  <a:lnTo>
                    <a:pt x="166370" y="166369"/>
                  </a:lnTo>
                  <a:lnTo>
                    <a:pt x="160020" y="160020"/>
                  </a:lnTo>
                  <a:close/>
                </a:path>
                <a:path w="2724150" h="2724150">
                  <a:moveTo>
                    <a:pt x="166370" y="166370"/>
                  </a:moveTo>
                  <a:lnTo>
                    <a:pt x="130923" y="166370"/>
                  </a:lnTo>
                  <a:lnTo>
                    <a:pt x="137276" y="172719"/>
                  </a:lnTo>
                  <a:lnTo>
                    <a:pt x="172719" y="172719"/>
                  </a:lnTo>
                  <a:lnTo>
                    <a:pt x="166370" y="166370"/>
                  </a:lnTo>
                  <a:close/>
                </a:path>
                <a:path w="2724150" h="2724150">
                  <a:moveTo>
                    <a:pt x="172720" y="172719"/>
                  </a:moveTo>
                  <a:lnTo>
                    <a:pt x="137276" y="172719"/>
                  </a:lnTo>
                  <a:lnTo>
                    <a:pt x="143628" y="179069"/>
                  </a:lnTo>
                  <a:lnTo>
                    <a:pt x="179070" y="179069"/>
                  </a:lnTo>
                  <a:lnTo>
                    <a:pt x="172720" y="172719"/>
                  </a:lnTo>
                  <a:close/>
                </a:path>
                <a:path w="2724150" h="2724150">
                  <a:moveTo>
                    <a:pt x="179070" y="179070"/>
                  </a:moveTo>
                  <a:lnTo>
                    <a:pt x="143628" y="179070"/>
                  </a:lnTo>
                  <a:lnTo>
                    <a:pt x="149981" y="185419"/>
                  </a:lnTo>
                  <a:lnTo>
                    <a:pt x="185420" y="185419"/>
                  </a:lnTo>
                  <a:lnTo>
                    <a:pt x="179070" y="179070"/>
                  </a:lnTo>
                  <a:close/>
                </a:path>
                <a:path w="2724150" h="2724150">
                  <a:moveTo>
                    <a:pt x="185420" y="185420"/>
                  </a:moveTo>
                  <a:lnTo>
                    <a:pt x="149981" y="185420"/>
                  </a:lnTo>
                  <a:lnTo>
                    <a:pt x="156334" y="191769"/>
                  </a:lnTo>
                  <a:lnTo>
                    <a:pt x="191770" y="191769"/>
                  </a:lnTo>
                  <a:lnTo>
                    <a:pt x="185420" y="185420"/>
                  </a:lnTo>
                  <a:close/>
                </a:path>
                <a:path w="2724150" h="2724150">
                  <a:moveTo>
                    <a:pt x="191770" y="191770"/>
                  </a:moveTo>
                  <a:lnTo>
                    <a:pt x="156334" y="191770"/>
                  </a:lnTo>
                  <a:lnTo>
                    <a:pt x="162686" y="198119"/>
                  </a:lnTo>
                  <a:lnTo>
                    <a:pt x="198120" y="198119"/>
                  </a:lnTo>
                  <a:lnTo>
                    <a:pt x="191770" y="191770"/>
                  </a:lnTo>
                  <a:close/>
                </a:path>
                <a:path w="2724150" h="2724150">
                  <a:moveTo>
                    <a:pt x="198120" y="198120"/>
                  </a:moveTo>
                  <a:lnTo>
                    <a:pt x="162686" y="198120"/>
                  </a:lnTo>
                  <a:lnTo>
                    <a:pt x="169039" y="204469"/>
                  </a:lnTo>
                  <a:lnTo>
                    <a:pt x="204469" y="204469"/>
                  </a:lnTo>
                  <a:lnTo>
                    <a:pt x="198120" y="198120"/>
                  </a:lnTo>
                  <a:close/>
                </a:path>
                <a:path w="2724150" h="2724150">
                  <a:moveTo>
                    <a:pt x="204470" y="204470"/>
                  </a:moveTo>
                  <a:lnTo>
                    <a:pt x="169039" y="204470"/>
                  </a:lnTo>
                  <a:lnTo>
                    <a:pt x="175392" y="210819"/>
                  </a:lnTo>
                  <a:lnTo>
                    <a:pt x="210820" y="210819"/>
                  </a:lnTo>
                  <a:lnTo>
                    <a:pt x="204470" y="204470"/>
                  </a:lnTo>
                  <a:close/>
                </a:path>
                <a:path w="2724150" h="2724150">
                  <a:moveTo>
                    <a:pt x="210820" y="210820"/>
                  </a:moveTo>
                  <a:lnTo>
                    <a:pt x="175392" y="210820"/>
                  </a:lnTo>
                  <a:lnTo>
                    <a:pt x="181745" y="217169"/>
                  </a:lnTo>
                  <a:lnTo>
                    <a:pt x="217170" y="217169"/>
                  </a:lnTo>
                  <a:lnTo>
                    <a:pt x="210820" y="210820"/>
                  </a:lnTo>
                  <a:close/>
                </a:path>
                <a:path w="2724150" h="2724150">
                  <a:moveTo>
                    <a:pt x="217170" y="217170"/>
                  </a:moveTo>
                  <a:lnTo>
                    <a:pt x="181745" y="217170"/>
                  </a:lnTo>
                  <a:lnTo>
                    <a:pt x="200803" y="236219"/>
                  </a:lnTo>
                  <a:lnTo>
                    <a:pt x="236220" y="236219"/>
                  </a:lnTo>
                  <a:lnTo>
                    <a:pt x="217170" y="217170"/>
                  </a:lnTo>
                  <a:close/>
                </a:path>
                <a:path w="2724150" h="2724150">
                  <a:moveTo>
                    <a:pt x="236220" y="236220"/>
                  </a:moveTo>
                  <a:lnTo>
                    <a:pt x="200803" y="236220"/>
                  </a:lnTo>
                  <a:lnTo>
                    <a:pt x="207156" y="242569"/>
                  </a:lnTo>
                  <a:lnTo>
                    <a:pt x="242570" y="242569"/>
                  </a:lnTo>
                  <a:lnTo>
                    <a:pt x="236220" y="236220"/>
                  </a:lnTo>
                  <a:close/>
                </a:path>
                <a:path w="2724150" h="2724150">
                  <a:moveTo>
                    <a:pt x="242570" y="242570"/>
                  </a:moveTo>
                  <a:lnTo>
                    <a:pt x="207156" y="242570"/>
                  </a:lnTo>
                  <a:lnTo>
                    <a:pt x="213508" y="248919"/>
                  </a:lnTo>
                  <a:lnTo>
                    <a:pt x="248920" y="248919"/>
                  </a:lnTo>
                  <a:lnTo>
                    <a:pt x="242570" y="242570"/>
                  </a:lnTo>
                  <a:close/>
                </a:path>
                <a:path w="2724150" h="2724150">
                  <a:moveTo>
                    <a:pt x="248920" y="248920"/>
                  </a:moveTo>
                  <a:lnTo>
                    <a:pt x="213508" y="248920"/>
                  </a:lnTo>
                  <a:lnTo>
                    <a:pt x="219861" y="255269"/>
                  </a:lnTo>
                  <a:lnTo>
                    <a:pt x="255270" y="255269"/>
                  </a:lnTo>
                  <a:lnTo>
                    <a:pt x="248920" y="248920"/>
                  </a:lnTo>
                  <a:close/>
                </a:path>
                <a:path w="2724150" h="2724150">
                  <a:moveTo>
                    <a:pt x="255270" y="255270"/>
                  </a:moveTo>
                  <a:lnTo>
                    <a:pt x="219861" y="255270"/>
                  </a:lnTo>
                  <a:lnTo>
                    <a:pt x="226214" y="261619"/>
                  </a:lnTo>
                  <a:lnTo>
                    <a:pt x="261620" y="261619"/>
                  </a:lnTo>
                  <a:lnTo>
                    <a:pt x="255270" y="255270"/>
                  </a:lnTo>
                  <a:close/>
                </a:path>
                <a:path w="2724150" h="2724150">
                  <a:moveTo>
                    <a:pt x="261620" y="261620"/>
                  </a:moveTo>
                  <a:lnTo>
                    <a:pt x="226214" y="261620"/>
                  </a:lnTo>
                  <a:lnTo>
                    <a:pt x="232567" y="267969"/>
                  </a:lnTo>
                  <a:lnTo>
                    <a:pt x="267970" y="267969"/>
                  </a:lnTo>
                  <a:lnTo>
                    <a:pt x="261620" y="261620"/>
                  </a:lnTo>
                  <a:close/>
                </a:path>
                <a:path w="2724150" h="2724150">
                  <a:moveTo>
                    <a:pt x="267970" y="267970"/>
                  </a:moveTo>
                  <a:lnTo>
                    <a:pt x="232567" y="267970"/>
                  </a:lnTo>
                  <a:lnTo>
                    <a:pt x="238919" y="274319"/>
                  </a:lnTo>
                  <a:lnTo>
                    <a:pt x="274320" y="274319"/>
                  </a:lnTo>
                  <a:lnTo>
                    <a:pt x="267970" y="267970"/>
                  </a:lnTo>
                  <a:close/>
                </a:path>
                <a:path w="2724150" h="2724150">
                  <a:moveTo>
                    <a:pt x="274320" y="274320"/>
                  </a:moveTo>
                  <a:lnTo>
                    <a:pt x="238919" y="274320"/>
                  </a:lnTo>
                  <a:lnTo>
                    <a:pt x="245272" y="280669"/>
                  </a:lnTo>
                  <a:lnTo>
                    <a:pt x="280670" y="280669"/>
                  </a:lnTo>
                  <a:lnTo>
                    <a:pt x="274320" y="274320"/>
                  </a:lnTo>
                  <a:close/>
                </a:path>
                <a:path w="2724150" h="2724150">
                  <a:moveTo>
                    <a:pt x="280670" y="280670"/>
                  </a:moveTo>
                  <a:lnTo>
                    <a:pt x="245272" y="280670"/>
                  </a:lnTo>
                  <a:lnTo>
                    <a:pt x="251625" y="287019"/>
                  </a:lnTo>
                  <a:lnTo>
                    <a:pt x="287020" y="287019"/>
                  </a:lnTo>
                  <a:lnTo>
                    <a:pt x="280670" y="280670"/>
                  </a:lnTo>
                  <a:close/>
                </a:path>
                <a:path w="2724150" h="2724150">
                  <a:moveTo>
                    <a:pt x="287020" y="287020"/>
                  </a:moveTo>
                  <a:lnTo>
                    <a:pt x="251625" y="287020"/>
                  </a:lnTo>
                  <a:lnTo>
                    <a:pt x="257977" y="293369"/>
                  </a:lnTo>
                  <a:lnTo>
                    <a:pt x="293370" y="293369"/>
                  </a:lnTo>
                  <a:lnTo>
                    <a:pt x="287020" y="287020"/>
                  </a:lnTo>
                  <a:close/>
                </a:path>
                <a:path w="2724150" h="2724150">
                  <a:moveTo>
                    <a:pt x="293370" y="293370"/>
                  </a:moveTo>
                  <a:lnTo>
                    <a:pt x="257977" y="293370"/>
                  </a:lnTo>
                  <a:lnTo>
                    <a:pt x="264330" y="299719"/>
                  </a:lnTo>
                  <a:lnTo>
                    <a:pt x="299720" y="299719"/>
                  </a:lnTo>
                  <a:lnTo>
                    <a:pt x="293370" y="293370"/>
                  </a:lnTo>
                  <a:close/>
                </a:path>
                <a:path w="2724150" h="2724150">
                  <a:moveTo>
                    <a:pt x="299720" y="299720"/>
                  </a:moveTo>
                  <a:lnTo>
                    <a:pt x="264330" y="299720"/>
                  </a:lnTo>
                  <a:lnTo>
                    <a:pt x="270683" y="306069"/>
                  </a:lnTo>
                  <a:lnTo>
                    <a:pt x="306070" y="306069"/>
                  </a:lnTo>
                  <a:lnTo>
                    <a:pt x="299720" y="299720"/>
                  </a:lnTo>
                  <a:close/>
                </a:path>
                <a:path w="2724150" h="2724150">
                  <a:moveTo>
                    <a:pt x="306070" y="306070"/>
                  </a:moveTo>
                  <a:lnTo>
                    <a:pt x="270683" y="306070"/>
                  </a:lnTo>
                  <a:lnTo>
                    <a:pt x="277036" y="312419"/>
                  </a:lnTo>
                  <a:lnTo>
                    <a:pt x="312420" y="312419"/>
                  </a:lnTo>
                  <a:lnTo>
                    <a:pt x="306070" y="306070"/>
                  </a:lnTo>
                  <a:close/>
                </a:path>
                <a:path w="2724150" h="2724150">
                  <a:moveTo>
                    <a:pt x="312420" y="312420"/>
                  </a:moveTo>
                  <a:lnTo>
                    <a:pt x="277036" y="312420"/>
                  </a:lnTo>
                  <a:lnTo>
                    <a:pt x="283388" y="318769"/>
                  </a:lnTo>
                  <a:lnTo>
                    <a:pt x="318770" y="318769"/>
                  </a:lnTo>
                  <a:lnTo>
                    <a:pt x="312420" y="312420"/>
                  </a:lnTo>
                  <a:close/>
                </a:path>
                <a:path w="2724150" h="2724150">
                  <a:moveTo>
                    <a:pt x="318770" y="318770"/>
                  </a:moveTo>
                  <a:lnTo>
                    <a:pt x="283388" y="318770"/>
                  </a:lnTo>
                  <a:lnTo>
                    <a:pt x="289741" y="325119"/>
                  </a:lnTo>
                  <a:lnTo>
                    <a:pt x="325120" y="325119"/>
                  </a:lnTo>
                  <a:lnTo>
                    <a:pt x="318770" y="318770"/>
                  </a:lnTo>
                  <a:close/>
                </a:path>
                <a:path w="2724150" h="2724150">
                  <a:moveTo>
                    <a:pt x="325120" y="325120"/>
                  </a:moveTo>
                  <a:lnTo>
                    <a:pt x="289741" y="325120"/>
                  </a:lnTo>
                  <a:lnTo>
                    <a:pt x="296094" y="331469"/>
                  </a:lnTo>
                  <a:lnTo>
                    <a:pt x="331470" y="331469"/>
                  </a:lnTo>
                  <a:lnTo>
                    <a:pt x="325120" y="325120"/>
                  </a:lnTo>
                  <a:close/>
                </a:path>
                <a:path w="2724150" h="2724150">
                  <a:moveTo>
                    <a:pt x="331470" y="331470"/>
                  </a:moveTo>
                  <a:lnTo>
                    <a:pt x="296094" y="331470"/>
                  </a:lnTo>
                  <a:lnTo>
                    <a:pt x="302447" y="337819"/>
                  </a:lnTo>
                  <a:lnTo>
                    <a:pt x="337820" y="337819"/>
                  </a:lnTo>
                  <a:lnTo>
                    <a:pt x="331470" y="331470"/>
                  </a:lnTo>
                  <a:close/>
                </a:path>
                <a:path w="2724150" h="2724150">
                  <a:moveTo>
                    <a:pt x="337820" y="337820"/>
                  </a:moveTo>
                  <a:lnTo>
                    <a:pt x="302447" y="337820"/>
                  </a:lnTo>
                  <a:lnTo>
                    <a:pt x="308799" y="344169"/>
                  </a:lnTo>
                  <a:lnTo>
                    <a:pt x="344170" y="344169"/>
                  </a:lnTo>
                  <a:lnTo>
                    <a:pt x="337820" y="337820"/>
                  </a:lnTo>
                  <a:close/>
                </a:path>
                <a:path w="2724150" h="2724150">
                  <a:moveTo>
                    <a:pt x="344170" y="344170"/>
                  </a:moveTo>
                  <a:lnTo>
                    <a:pt x="308799" y="344170"/>
                  </a:lnTo>
                  <a:lnTo>
                    <a:pt x="315152" y="350519"/>
                  </a:lnTo>
                  <a:lnTo>
                    <a:pt x="350520" y="350519"/>
                  </a:lnTo>
                  <a:lnTo>
                    <a:pt x="344170" y="344170"/>
                  </a:lnTo>
                  <a:close/>
                </a:path>
                <a:path w="2724150" h="2724150">
                  <a:moveTo>
                    <a:pt x="350520" y="350520"/>
                  </a:moveTo>
                  <a:lnTo>
                    <a:pt x="315152" y="350520"/>
                  </a:lnTo>
                  <a:lnTo>
                    <a:pt x="321505" y="356869"/>
                  </a:lnTo>
                  <a:lnTo>
                    <a:pt x="356870" y="356869"/>
                  </a:lnTo>
                  <a:lnTo>
                    <a:pt x="350520" y="350520"/>
                  </a:lnTo>
                  <a:close/>
                </a:path>
                <a:path w="2724150" h="2724150">
                  <a:moveTo>
                    <a:pt x="356870" y="356869"/>
                  </a:moveTo>
                  <a:lnTo>
                    <a:pt x="321505" y="356869"/>
                  </a:lnTo>
                  <a:lnTo>
                    <a:pt x="327858" y="363219"/>
                  </a:lnTo>
                  <a:lnTo>
                    <a:pt x="363220" y="363219"/>
                  </a:lnTo>
                  <a:lnTo>
                    <a:pt x="356870" y="356869"/>
                  </a:lnTo>
                  <a:close/>
                </a:path>
                <a:path w="2724150" h="2724150">
                  <a:moveTo>
                    <a:pt x="363220" y="363220"/>
                  </a:moveTo>
                  <a:lnTo>
                    <a:pt x="327858" y="363220"/>
                  </a:lnTo>
                  <a:lnTo>
                    <a:pt x="334210" y="369569"/>
                  </a:lnTo>
                  <a:lnTo>
                    <a:pt x="369570" y="369569"/>
                  </a:lnTo>
                  <a:lnTo>
                    <a:pt x="363220" y="363220"/>
                  </a:lnTo>
                  <a:close/>
                </a:path>
                <a:path w="2724150" h="2724150">
                  <a:moveTo>
                    <a:pt x="369570" y="369570"/>
                  </a:moveTo>
                  <a:lnTo>
                    <a:pt x="334210" y="369570"/>
                  </a:lnTo>
                  <a:lnTo>
                    <a:pt x="340563" y="375919"/>
                  </a:lnTo>
                  <a:lnTo>
                    <a:pt x="375920" y="375919"/>
                  </a:lnTo>
                  <a:lnTo>
                    <a:pt x="369570" y="369570"/>
                  </a:lnTo>
                  <a:close/>
                </a:path>
                <a:path w="2724150" h="2724150">
                  <a:moveTo>
                    <a:pt x="375920" y="375920"/>
                  </a:moveTo>
                  <a:lnTo>
                    <a:pt x="340563" y="375920"/>
                  </a:lnTo>
                  <a:lnTo>
                    <a:pt x="346916" y="382269"/>
                  </a:lnTo>
                  <a:lnTo>
                    <a:pt x="382270" y="382269"/>
                  </a:lnTo>
                  <a:lnTo>
                    <a:pt x="375920" y="375920"/>
                  </a:lnTo>
                  <a:close/>
                </a:path>
                <a:path w="2724150" h="2724150">
                  <a:moveTo>
                    <a:pt x="382270" y="382270"/>
                  </a:moveTo>
                  <a:lnTo>
                    <a:pt x="346916" y="382270"/>
                  </a:lnTo>
                  <a:lnTo>
                    <a:pt x="359621" y="394969"/>
                  </a:lnTo>
                  <a:lnTo>
                    <a:pt x="394970" y="394969"/>
                  </a:lnTo>
                  <a:lnTo>
                    <a:pt x="382270" y="382270"/>
                  </a:lnTo>
                  <a:close/>
                </a:path>
                <a:path w="2724150" h="2724150">
                  <a:moveTo>
                    <a:pt x="394970" y="394970"/>
                  </a:moveTo>
                  <a:lnTo>
                    <a:pt x="359621" y="394970"/>
                  </a:lnTo>
                  <a:lnTo>
                    <a:pt x="372327" y="407669"/>
                  </a:lnTo>
                  <a:lnTo>
                    <a:pt x="407670" y="407669"/>
                  </a:lnTo>
                  <a:lnTo>
                    <a:pt x="394970" y="394970"/>
                  </a:lnTo>
                  <a:close/>
                </a:path>
                <a:path w="2724150" h="2724150">
                  <a:moveTo>
                    <a:pt x="407670" y="407670"/>
                  </a:moveTo>
                  <a:lnTo>
                    <a:pt x="372327" y="407670"/>
                  </a:lnTo>
                  <a:lnTo>
                    <a:pt x="385032" y="420369"/>
                  </a:lnTo>
                  <a:lnTo>
                    <a:pt x="420370" y="420369"/>
                  </a:lnTo>
                  <a:lnTo>
                    <a:pt x="407670" y="407670"/>
                  </a:lnTo>
                  <a:close/>
                </a:path>
                <a:path w="2724150" h="2724150">
                  <a:moveTo>
                    <a:pt x="420370" y="420369"/>
                  </a:moveTo>
                  <a:lnTo>
                    <a:pt x="385032" y="420369"/>
                  </a:lnTo>
                  <a:lnTo>
                    <a:pt x="391385" y="426719"/>
                  </a:lnTo>
                  <a:lnTo>
                    <a:pt x="426720" y="426719"/>
                  </a:lnTo>
                  <a:lnTo>
                    <a:pt x="420370" y="420369"/>
                  </a:lnTo>
                  <a:close/>
                </a:path>
                <a:path w="2724150" h="2724150">
                  <a:moveTo>
                    <a:pt x="426720" y="426719"/>
                  </a:moveTo>
                  <a:lnTo>
                    <a:pt x="391385" y="426719"/>
                  </a:lnTo>
                  <a:lnTo>
                    <a:pt x="404090" y="439419"/>
                  </a:lnTo>
                  <a:lnTo>
                    <a:pt x="439420" y="439419"/>
                  </a:lnTo>
                  <a:lnTo>
                    <a:pt x="426720" y="426719"/>
                  </a:lnTo>
                  <a:close/>
                </a:path>
                <a:path w="2724150" h="2724150">
                  <a:moveTo>
                    <a:pt x="439420" y="439420"/>
                  </a:moveTo>
                  <a:lnTo>
                    <a:pt x="404090" y="439420"/>
                  </a:lnTo>
                  <a:lnTo>
                    <a:pt x="416796" y="452119"/>
                  </a:lnTo>
                  <a:lnTo>
                    <a:pt x="452120" y="452119"/>
                  </a:lnTo>
                  <a:lnTo>
                    <a:pt x="439420" y="439420"/>
                  </a:lnTo>
                  <a:close/>
                </a:path>
                <a:path w="2724150" h="2724150">
                  <a:moveTo>
                    <a:pt x="452120" y="452119"/>
                  </a:moveTo>
                  <a:lnTo>
                    <a:pt x="416796" y="452119"/>
                  </a:lnTo>
                  <a:lnTo>
                    <a:pt x="423149" y="458469"/>
                  </a:lnTo>
                  <a:lnTo>
                    <a:pt x="458470" y="458469"/>
                  </a:lnTo>
                  <a:lnTo>
                    <a:pt x="452120" y="452119"/>
                  </a:lnTo>
                  <a:close/>
                </a:path>
                <a:path w="2724150" h="2724150">
                  <a:moveTo>
                    <a:pt x="458470" y="458469"/>
                  </a:moveTo>
                  <a:lnTo>
                    <a:pt x="423149" y="458469"/>
                  </a:lnTo>
                  <a:lnTo>
                    <a:pt x="429501" y="464819"/>
                  </a:lnTo>
                  <a:lnTo>
                    <a:pt x="464820" y="464819"/>
                  </a:lnTo>
                  <a:lnTo>
                    <a:pt x="458470" y="458469"/>
                  </a:lnTo>
                  <a:close/>
                </a:path>
                <a:path w="2724150" h="2724150">
                  <a:moveTo>
                    <a:pt x="464820" y="464819"/>
                  </a:moveTo>
                  <a:lnTo>
                    <a:pt x="429501" y="464819"/>
                  </a:lnTo>
                  <a:lnTo>
                    <a:pt x="435854" y="471169"/>
                  </a:lnTo>
                  <a:lnTo>
                    <a:pt x="471170" y="471169"/>
                  </a:lnTo>
                  <a:lnTo>
                    <a:pt x="464820" y="464819"/>
                  </a:lnTo>
                  <a:close/>
                </a:path>
                <a:path w="2724150" h="2724150">
                  <a:moveTo>
                    <a:pt x="471170" y="471170"/>
                  </a:moveTo>
                  <a:lnTo>
                    <a:pt x="435854" y="471170"/>
                  </a:lnTo>
                  <a:lnTo>
                    <a:pt x="442207" y="477519"/>
                  </a:lnTo>
                  <a:lnTo>
                    <a:pt x="477520" y="477519"/>
                  </a:lnTo>
                  <a:lnTo>
                    <a:pt x="471170" y="471170"/>
                  </a:lnTo>
                  <a:close/>
                </a:path>
                <a:path w="2724150" h="2724150">
                  <a:moveTo>
                    <a:pt x="477520" y="477519"/>
                  </a:moveTo>
                  <a:lnTo>
                    <a:pt x="442207" y="477519"/>
                  </a:lnTo>
                  <a:lnTo>
                    <a:pt x="448560" y="483869"/>
                  </a:lnTo>
                  <a:lnTo>
                    <a:pt x="483870" y="483869"/>
                  </a:lnTo>
                  <a:lnTo>
                    <a:pt x="477520" y="477519"/>
                  </a:lnTo>
                  <a:close/>
                </a:path>
                <a:path w="2724150" h="2724150">
                  <a:moveTo>
                    <a:pt x="483870" y="483870"/>
                  </a:moveTo>
                  <a:lnTo>
                    <a:pt x="448560" y="483870"/>
                  </a:lnTo>
                  <a:lnTo>
                    <a:pt x="454912" y="490219"/>
                  </a:lnTo>
                  <a:lnTo>
                    <a:pt x="490220" y="490219"/>
                  </a:lnTo>
                  <a:lnTo>
                    <a:pt x="483870" y="483870"/>
                  </a:lnTo>
                  <a:close/>
                </a:path>
                <a:path w="2724150" h="2724150">
                  <a:moveTo>
                    <a:pt x="490220" y="490220"/>
                  </a:moveTo>
                  <a:lnTo>
                    <a:pt x="454912" y="490220"/>
                  </a:lnTo>
                  <a:lnTo>
                    <a:pt x="461265" y="496569"/>
                  </a:lnTo>
                  <a:lnTo>
                    <a:pt x="496570" y="496569"/>
                  </a:lnTo>
                  <a:lnTo>
                    <a:pt x="490220" y="490220"/>
                  </a:lnTo>
                  <a:close/>
                </a:path>
                <a:path w="2724150" h="2724150">
                  <a:moveTo>
                    <a:pt x="496570" y="496569"/>
                  </a:moveTo>
                  <a:lnTo>
                    <a:pt x="461265" y="496569"/>
                  </a:lnTo>
                  <a:lnTo>
                    <a:pt x="467618" y="502919"/>
                  </a:lnTo>
                  <a:lnTo>
                    <a:pt x="502920" y="502919"/>
                  </a:lnTo>
                  <a:lnTo>
                    <a:pt x="496570" y="496569"/>
                  </a:lnTo>
                  <a:close/>
                </a:path>
                <a:path w="2724150" h="2724150">
                  <a:moveTo>
                    <a:pt x="502920" y="502920"/>
                  </a:moveTo>
                  <a:lnTo>
                    <a:pt x="467618" y="502920"/>
                  </a:lnTo>
                  <a:lnTo>
                    <a:pt x="473971" y="509269"/>
                  </a:lnTo>
                  <a:lnTo>
                    <a:pt x="509270" y="509269"/>
                  </a:lnTo>
                  <a:lnTo>
                    <a:pt x="502920" y="502920"/>
                  </a:lnTo>
                  <a:close/>
                </a:path>
                <a:path w="2724150" h="2724150">
                  <a:moveTo>
                    <a:pt x="509270" y="509269"/>
                  </a:moveTo>
                  <a:lnTo>
                    <a:pt x="473971" y="509269"/>
                  </a:lnTo>
                  <a:lnTo>
                    <a:pt x="480323" y="515619"/>
                  </a:lnTo>
                  <a:lnTo>
                    <a:pt x="515620" y="515619"/>
                  </a:lnTo>
                  <a:lnTo>
                    <a:pt x="509270" y="509269"/>
                  </a:lnTo>
                  <a:close/>
                </a:path>
                <a:path w="2724150" h="2724150">
                  <a:moveTo>
                    <a:pt x="515620" y="515620"/>
                  </a:moveTo>
                  <a:lnTo>
                    <a:pt x="480323" y="515620"/>
                  </a:lnTo>
                  <a:lnTo>
                    <a:pt x="486676" y="521969"/>
                  </a:lnTo>
                  <a:lnTo>
                    <a:pt x="521970" y="521969"/>
                  </a:lnTo>
                  <a:lnTo>
                    <a:pt x="515620" y="515620"/>
                  </a:lnTo>
                  <a:close/>
                </a:path>
                <a:path w="2724150" h="2724150">
                  <a:moveTo>
                    <a:pt x="521970" y="521969"/>
                  </a:moveTo>
                  <a:lnTo>
                    <a:pt x="486676" y="521969"/>
                  </a:lnTo>
                  <a:lnTo>
                    <a:pt x="499381" y="534669"/>
                  </a:lnTo>
                  <a:lnTo>
                    <a:pt x="534670" y="534669"/>
                  </a:lnTo>
                  <a:lnTo>
                    <a:pt x="521970" y="521969"/>
                  </a:lnTo>
                  <a:close/>
                </a:path>
                <a:path w="2724150" h="2724150">
                  <a:moveTo>
                    <a:pt x="534670" y="534670"/>
                  </a:moveTo>
                  <a:lnTo>
                    <a:pt x="499381" y="534670"/>
                  </a:lnTo>
                  <a:lnTo>
                    <a:pt x="505734" y="541019"/>
                  </a:lnTo>
                  <a:lnTo>
                    <a:pt x="541020" y="541019"/>
                  </a:lnTo>
                  <a:lnTo>
                    <a:pt x="534670" y="534670"/>
                  </a:lnTo>
                  <a:close/>
                </a:path>
                <a:path w="2724150" h="2724150">
                  <a:moveTo>
                    <a:pt x="541020" y="541019"/>
                  </a:moveTo>
                  <a:lnTo>
                    <a:pt x="505734" y="541019"/>
                  </a:lnTo>
                  <a:lnTo>
                    <a:pt x="512087" y="547369"/>
                  </a:lnTo>
                  <a:lnTo>
                    <a:pt x="547370" y="547369"/>
                  </a:lnTo>
                  <a:lnTo>
                    <a:pt x="541020" y="541019"/>
                  </a:lnTo>
                  <a:close/>
                </a:path>
                <a:path w="2724150" h="2724150">
                  <a:moveTo>
                    <a:pt x="547370" y="547369"/>
                  </a:moveTo>
                  <a:lnTo>
                    <a:pt x="512087" y="547369"/>
                  </a:lnTo>
                  <a:lnTo>
                    <a:pt x="518440" y="553719"/>
                  </a:lnTo>
                  <a:lnTo>
                    <a:pt x="553720" y="553719"/>
                  </a:lnTo>
                  <a:lnTo>
                    <a:pt x="547370" y="547369"/>
                  </a:lnTo>
                  <a:close/>
                </a:path>
                <a:path w="2724150" h="2724150">
                  <a:moveTo>
                    <a:pt x="553720" y="553719"/>
                  </a:moveTo>
                  <a:lnTo>
                    <a:pt x="518440" y="553719"/>
                  </a:lnTo>
                  <a:lnTo>
                    <a:pt x="531145" y="566419"/>
                  </a:lnTo>
                  <a:lnTo>
                    <a:pt x="566420" y="566419"/>
                  </a:lnTo>
                  <a:lnTo>
                    <a:pt x="553720" y="553719"/>
                  </a:lnTo>
                  <a:close/>
                </a:path>
                <a:path w="2724150" h="2724150">
                  <a:moveTo>
                    <a:pt x="566420" y="566420"/>
                  </a:moveTo>
                  <a:lnTo>
                    <a:pt x="531145" y="566420"/>
                  </a:lnTo>
                  <a:lnTo>
                    <a:pt x="543851" y="579119"/>
                  </a:lnTo>
                  <a:lnTo>
                    <a:pt x="579120" y="579119"/>
                  </a:lnTo>
                  <a:lnTo>
                    <a:pt x="566420" y="566420"/>
                  </a:lnTo>
                  <a:close/>
                </a:path>
                <a:path w="2724150" h="2724150">
                  <a:moveTo>
                    <a:pt x="579120" y="579120"/>
                  </a:moveTo>
                  <a:lnTo>
                    <a:pt x="543851" y="579120"/>
                  </a:lnTo>
                  <a:lnTo>
                    <a:pt x="550203" y="585469"/>
                  </a:lnTo>
                  <a:lnTo>
                    <a:pt x="585470" y="585469"/>
                  </a:lnTo>
                  <a:lnTo>
                    <a:pt x="579120" y="579120"/>
                  </a:lnTo>
                  <a:close/>
                </a:path>
                <a:path w="2724150" h="2724150">
                  <a:moveTo>
                    <a:pt x="585470" y="585470"/>
                  </a:moveTo>
                  <a:lnTo>
                    <a:pt x="550203" y="585470"/>
                  </a:lnTo>
                  <a:lnTo>
                    <a:pt x="562909" y="598169"/>
                  </a:lnTo>
                  <a:lnTo>
                    <a:pt x="598170" y="598169"/>
                  </a:lnTo>
                  <a:lnTo>
                    <a:pt x="585470" y="585470"/>
                  </a:lnTo>
                  <a:close/>
                </a:path>
                <a:path w="2724150" h="2724150">
                  <a:moveTo>
                    <a:pt x="598170" y="598170"/>
                  </a:moveTo>
                  <a:lnTo>
                    <a:pt x="562909" y="598170"/>
                  </a:lnTo>
                  <a:lnTo>
                    <a:pt x="569262" y="604519"/>
                  </a:lnTo>
                  <a:lnTo>
                    <a:pt x="604520" y="604519"/>
                  </a:lnTo>
                  <a:lnTo>
                    <a:pt x="598170" y="598170"/>
                  </a:lnTo>
                  <a:close/>
                </a:path>
                <a:path w="2724150" h="2724150">
                  <a:moveTo>
                    <a:pt x="604520" y="604520"/>
                  </a:moveTo>
                  <a:lnTo>
                    <a:pt x="569262" y="604520"/>
                  </a:lnTo>
                  <a:lnTo>
                    <a:pt x="575614" y="610869"/>
                  </a:lnTo>
                  <a:lnTo>
                    <a:pt x="610870" y="610869"/>
                  </a:lnTo>
                  <a:lnTo>
                    <a:pt x="604520" y="604520"/>
                  </a:lnTo>
                  <a:close/>
                </a:path>
                <a:path w="2724150" h="2724150">
                  <a:moveTo>
                    <a:pt x="610870" y="610870"/>
                  </a:moveTo>
                  <a:lnTo>
                    <a:pt x="575614" y="610870"/>
                  </a:lnTo>
                  <a:lnTo>
                    <a:pt x="581967" y="617219"/>
                  </a:lnTo>
                  <a:lnTo>
                    <a:pt x="617220" y="617219"/>
                  </a:lnTo>
                  <a:lnTo>
                    <a:pt x="610870" y="610870"/>
                  </a:lnTo>
                  <a:close/>
                </a:path>
                <a:path w="2724150" h="2724150">
                  <a:moveTo>
                    <a:pt x="617220" y="617220"/>
                  </a:moveTo>
                  <a:lnTo>
                    <a:pt x="581967" y="617220"/>
                  </a:lnTo>
                  <a:lnTo>
                    <a:pt x="601025" y="636269"/>
                  </a:lnTo>
                  <a:lnTo>
                    <a:pt x="636270" y="636269"/>
                  </a:lnTo>
                  <a:lnTo>
                    <a:pt x="617220" y="617220"/>
                  </a:lnTo>
                  <a:close/>
                </a:path>
                <a:path w="2724150" h="2724150">
                  <a:moveTo>
                    <a:pt x="636270" y="636270"/>
                  </a:moveTo>
                  <a:lnTo>
                    <a:pt x="601025" y="636270"/>
                  </a:lnTo>
                  <a:lnTo>
                    <a:pt x="607378" y="642619"/>
                  </a:lnTo>
                  <a:lnTo>
                    <a:pt x="642620" y="642619"/>
                  </a:lnTo>
                  <a:lnTo>
                    <a:pt x="636270" y="636270"/>
                  </a:lnTo>
                  <a:close/>
                </a:path>
                <a:path w="2724150" h="2724150">
                  <a:moveTo>
                    <a:pt x="642620" y="642620"/>
                  </a:moveTo>
                  <a:lnTo>
                    <a:pt x="607378" y="642620"/>
                  </a:lnTo>
                  <a:lnTo>
                    <a:pt x="613731" y="648969"/>
                  </a:lnTo>
                  <a:lnTo>
                    <a:pt x="648970" y="648969"/>
                  </a:lnTo>
                  <a:lnTo>
                    <a:pt x="642620" y="642620"/>
                  </a:lnTo>
                  <a:close/>
                </a:path>
                <a:path w="2724150" h="2724150">
                  <a:moveTo>
                    <a:pt x="648970" y="648970"/>
                  </a:moveTo>
                  <a:lnTo>
                    <a:pt x="613731" y="648970"/>
                  </a:lnTo>
                  <a:lnTo>
                    <a:pt x="620083" y="655319"/>
                  </a:lnTo>
                  <a:lnTo>
                    <a:pt x="655320" y="655319"/>
                  </a:lnTo>
                  <a:lnTo>
                    <a:pt x="648970" y="648970"/>
                  </a:lnTo>
                  <a:close/>
                </a:path>
                <a:path w="2724150" h="2724150">
                  <a:moveTo>
                    <a:pt x="655320" y="655319"/>
                  </a:moveTo>
                  <a:lnTo>
                    <a:pt x="620083" y="655319"/>
                  </a:lnTo>
                  <a:lnTo>
                    <a:pt x="626436" y="661669"/>
                  </a:lnTo>
                  <a:lnTo>
                    <a:pt x="661670" y="661669"/>
                  </a:lnTo>
                  <a:lnTo>
                    <a:pt x="655320" y="655319"/>
                  </a:lnTo>
                  <a:close/>
                </a:path>
                <a:path w="2724150" h="2724150">
                  <a:moveTo>
                    <a:pt x="661670" y="661670"/>
                  </a:moveTo>
                  <a:lnTo>
                    <a:pt x="626436" y="661670"/>
                  </a:lnTo>
                  <a:lnTo>
                    <a:pt x="632789" y="668019"/>
                  </a:lnTo>
                  <a:lnTo>
                    <a:pt x="668020" y="668019"/>
                  </a:lnTo>
                  <a:lnTo>
                    <a:pt x="661670" y="661670"/>
                  </a:lnTo>
                  <a:close/>
                </a:path>
                <a:path w="2724150" h="2724150">
                  <a:moveTo>
                    <a:pt x="668020" y="668020"/>
                  </a:moveTo>
                  <a:lnTo>
                    <a:pt x="632789" y="668020"/>
                  </a:lnTo>
                  <a:lnTo>
                    <a:pt x="645494" y="680719"/>
                  </a:lnTo>
                  <a:lnTo>
                    <a:pt x="680720" y="680719"/>
                  </a:lnTo>
                  <a:lnTo>
                    <a:pt x="668020" y="668020"/>
                  </a:lnTo>
                  <a:close/>
                </a:path>
                <a:path w="2724150" h="2724150">
                  <a:moveTo>
                    <a:pt x="680720" y="680720"/>
                  </a:moveTo>
                  <a:lnTo>
                    <a:pt x="645494" y="680720"/>
                  </a:lnTo>
                  <a:lnTo>
                    <a:pt x="651847" y="687069"/>
                  </a:lnTo>
                  <a:lnTo>
                    <a:pt x="687070" y="687069"/>
                  </a:lnTo>
                  <a:lnTo>
                    <a:pt x="680720" y="680720"/>
                  </a:lnTo>
                  <a:close/>
                </a:path>
                <a:path w="2724150" h="2724150">
                  <a:moveTo>
                    <a:pt x="687070" y="687070"/>
                  </a:moveTo>
                  <a:lnTo>
                    <a:pt x="651847" y="687070"/>
                  </a:lnTo>
                  <a:lnTo>
                    <a:pt x="658200" y="693419"/>
                  </a:lnTo>
                  <a:lnTo>
                    <a:pt x="693420" y="693419"/>
                  </a:lnTo>
                  <a:lnTo>
                    <a:pt x="687070" y="687070"/>
                  </a:lnTo>
                  <a:close/>
                </a:path>
                <a:path w="2724150" h="2724150">
                  <a:moveTo>
                    <a:pt x="693420" y="693420"/>
                  </a:moveTo>
                  <a:lnTo>
                    <a:pt x="658200" y="693420"/>
                  </a:lnTo>
                  <a:lnTo>
                    <a:pt x="664553" y="699769"/>
                  </a:lnTo>
                  <a:lnTo>
                    <a:pt x="699770" y="699769"/>
                  </a:lnTo>
                  <a:lnTo>
                    <a:pt x="693420" y="693420"/>
                  </a:lnTo>
                  <a:close/>
                </a:path>
                <a:path w="2724150" h="2724150">
                  <a:moveTo>
                    <a:pt x="699770" y="699770"/>
                  </a:moveTo>
                  <a:lnTo>
                    <a:pt x="664553" y="699770"/>
                  </a:lnTo>
                  <a:lnTo>
                    <a:pt x="670905" y="706119"/>
                  </a:lnTo>
                  <a:lnTo>
                    <a:pt x="706120" y="706119"/>
                  </a:lnTo>
                  <a:lnTo>
                    <a:pt x="699770" y="699770"/>
                  </a:lnTo>
                  <a:close/>
                </a:path>
                <a:path w="2724150" h="2724150">
                  <a:moveTo>
                    <a:pt x="706120" y="706120"/>
                  </a:moveTo>
                  <a:lnTo>
                    <a:pt x="670905" y="706120"/>
                  </a:lnTo>
                  <a:lnTo>
                    <a:pt x="677258" y="712469"/>
                  </a:lnTo>
                  <a:lnTo>
                    <a:pt x="712470" y="712469"/>
                  </a:lnTo>
                  <a:lnTo>
                    <a:pt x="706120" y="706120"/>
                  </a:lnTo>
                  <a:close/>
                </a:path>
                <a:path w="2724150" h="2724150">
                  <a:moveTo>
                    <a:pt x="712470" y="712470"/>
                  </a:moveTo>
                  <a:lnTo>
                    <a:pt x="677258" y="712470"/>
                  </a:lnTo>
                  <a:lnTo>
                    <a:pt x="683611" y="718819"/>
                  </a:lnTo>
                  <a:lnTo>
                    <a:pt x="718820" y="718819"/>
                  </a:lnTo>
                  <a:lnTo>
                    <a:pt x="712470" y="712470"/>
                  </a:lnTo>
                  <a:close/>
                </a:path>
                <a:path w="2724150" h="2724150">
                  <a:moveTo>
                    <a:pt x="718820" y="718820"/>
                  </a:moveTo>
                  <a:lnTo>
                    <a:pt x="683611" y="718820"/>
                  </a:lnTo>
                  <a:lnTo>
                    <a:pt x="689964" y="725169"/>
                  </a:lnTo>
                  <a:lnTo>
                    <a:pt x="725170" y="725169"/>
                  </a:lnTo>
                  <a:lnTo>
                    <a:pt x="718820" y="718820"/>
                  </a:lnTo>
                  <a:close/>
                </a:path>
                <a:path w="2724150" h="2724150">
                  <a:moveTo>
                    <a:pt x="725170" y="725170"/>
                  </a:moveTo>
                  <a:lnTo>
                    <a:pt x="689964" y="725170"/>
                  </a:lnTo>
                  <a:lnTo>
                    <a:pt x="696316" y="731519"/>
                  </a:lnTo>
                  <a:lnTo>
                    <a:pt x="731520" y="731519"/>
                  </a:lnTo>
                  <a:lnTo>
                    <a:pt x="725170" y="725170"/>
                  </a:lnTo>
                  <a:close/>
                </a:path>
                <a:path w="2724150" h="2724150">
                  <a:moveTo>
                    <a:pt x="731520" y="731520"/>
                  </a:moveTo>
                  <a:lnTo>
                    <a:pt x="696316" y="731520"/>
                  </a:lnTo>
                  <a:lnTo>
                    <a:pt x="702669" y="737869"/>
                  </a:lnTo>
                  <a:lnTo>
                    <a:pt x="737870" y="737869"/>
                  </a:lnTo>
                  <a:lnTo>
                    <a:pt x="731520" y="731520"/>
                  </a:lnTo>
                  <a:close/>
                </a:path>
                <a:path w="2724150" h="2724150">
                  <a:moveTo>
                    <a:pt x="737870" y="737870"/>
                  </a:moveTo>
                  <a:lnTo>
                    <a:pt x="702669" y="737870"/>
                  </a:lnTo>
                  <a:lnTo>
                    <a:pt x="709022" y="744219"/>
                  </a:lnTo>
                  <a:lnTo>
                    <a:pt x="744220" y="744219"/>
                  </a:lnTo>
                  <a:lnTo>
                    <a:pt x="737870" y="737870"/>
                  </a:lnTo>
                  <a:close/>
                </a:path>
                <a:path w="2724150" h="2724150">
                  <a:moveTo>
                    <a:pt x="744220" y="744220"/>
                  </a:moveTo>
                  <a:lnTo>
                    <a:pt x="709022" y="744220"/>
                  </a:lnTo>
                  <a:lnTo>
                    <a:pt x="715374" y="750569"/>
                  </a:lnTo>
                  <a:lnTo>
                    <a:pt x="750570" y="750569"/>
                  </a:lnTo>
                  <a:lnTo>
                    <a:pt x="744220" y="744220"/>
                  </a:lnTo>
                  <a:close/>
                </a:path>
                <a:path w="2724150" h="2724150">
                  <a:moveTo>
                    <a:pt x="750570" y="750570"/>
                  </a:moveTo>
                  <a:lnTo>
                    <a:pt x="715374" y="750570"/>
                  </a:lnTo>
                  <a:lnTo>
                    <a:pt x="721727" y="756919"/>
                  </a:lnTo>
                  <a:lnTo>
                    <a:pt x="756920" y="756919"/>
                  </a:lnTo>
                  <a:lnTo>
                    <a:pt x="750570" y="750570"/>
                  </a:lnTo>
                  <a:close/>
                </a:path>
                <a:path w="2724150" h="2724150">
                  <a:moveTo>
                    <a:pt x="756920" y="756920"/>
                  </a:moveTo>
                  <a:lnTo>
                    <a:pt x="721727" y="756920"/>
                  </a:lnTo>
                  <a:lnTo>
                    <a:pt x="728080" y="763269"/>
                  </a:lnTo>
                  <a:lnTo>
                    <a:pt x="763270" y="763269"/>
                  </a:lnTo>
                  <a:lnTo>
                    <a:pt x="756920" y="756920"/>
                  </a:lnTo>
                  <a:close/>
                </a:path>
                <a:path w="2724150" h="2724150">
                  <a:moveTo>
                    <a:pt x="763270" y="763270"/>
                  </a:moveTo>
                  <a:lnTo>
                    <a:pt x="728080" y="763270"/>
                  </a:lnTo>
                  <a:lnTo>
                    <a:pt x="734433" y="769619"/>
                  </a:lnTo>
                  <a:lnTo>
                    <a:pt x="769620" y="769619"/>
                  </a:lnTo>
                  <a:lnTo>
                    <a:pt x="763270" y="763270"/>
                  </a:lnTo>
                  <a:close/>
                </a:path>
                <a:path w="2724150" h="2724150">
                  <a:moveTo>
                    <a:pt x="769620" y="769620"/>
                  </a:moveTo>
                  <a:lnTo>
                    <a:pt x="734433" y="769620"/>
                  </a:lnTo>
                  <a:lnTo>
                    <a:pt x="740785" y="775969"/>
                  </a:lnTo>
                  <a:lnTo>
                    <a:pt x="775970" y="775969"/>
                  </a:lnTo>
                  <a:lnTo>
                    <a:pt x="769620" y="769620"/>
                  </a:lnTo>
                  <a:close/>
                </a:path>
                <a:path w="2724150" h="2724150">
                  <a:moveTo>
                    <a:pt x="775970" y="775970"/>
                  </a:moveTo>
                  <a:lnTo>
                    <a:pt x="740785" y="775970"/>
                  </a:lnTo>
                  <a:lnTo>
                    <a:pt x="747138" y="782319"/>
                  </a:lnTo>
                  <a:lnTo>
                    <a:pt x="782320" y="782319"/>
                  </a:lnTo>
                  <a:lnTo>
                    <a:pt x="775970" y="775970"/>
                  </a:lnTo>
                  <a:close/>
                </a:path>
                <a:path w="2724150" h="2724150">
                  <a:moveTo>
                    <a:pt x="782320" y="782320"/>
                  </a:moveTo>
                  <a:lnTo>
                    <a:pt x="747138" y="782320"/>
                  </a:lnTo>
                  <a:lnTo>
                    <a:pt x="753491" y="788669"/>
                  </a:lnTo>
                  <a:lnTo>
                    <a:pt x="788670" y="788669"/>
                  </a:lnTo>
                  <a:lnTo>
                    <a:pt x="782320" y="782320"/>
                  </a:lnTo>
                  <a:close/>
                </a:path>
                <a:path w="2724150" h="2724150">
                  <a:moveTo>
                    <a:pt x="788670" y="788670"/>
                  </a:moveTo>
                  <a:lnTo>
                    <a:pt x="753491" y="788670"/>
                  </a:lnTo>
                  <a:lnTo>
                    <a:pt x="759844" y="795019"/>
                  </a:lnTo>
                  <a:lnTo>
                    <a:pt x="795020" y="795019"/>
                  </a:lnTo>
                  <a:lnTo>
                    <a:pt x="788670" y="788670"/>
                  </a:lnTo>
                  <a:close/>
                </a:path>
                <a:path w="2724150" h="2724150">
                  <a:moveTo>
                    <a:pt x="795020" y="795020"/>
                  </a:moveTo>
                  <a:lnTo>
                    <a:pt x="759844" y="795020"/>
                  </a:lnTo>
                  <a:lnTo>
                    <a:pt x="766196" y="801369"/>
                  </a:lnTo>
                  <a:lnTo>
                    <a:pt x="801370" y="801369"/>
                  </a:lnTo>
                  <a:lnTo>
                    <a:pt x="795020" y="795020"/>
                  </a:lnTo>
                  <a:close/>
                </a:path>
                <a:path w="2724150" h="2724150">
                  <a:moveTo>
                    <a:pt x="801370" y="801370"/>
                  </a:moveTo>
                  <a:lnTo>
                    <a:pt x="766196" y="801370"/>
                  </a:lnTo>
                  <a:lnTo>
                    <a:pt x="772549" y="807719"/>
                  </a:lnTo>
                  <a:lnTo>
                    <a:pt x="807720" y="807719"/>
                  </a:lnTo>
                  <a:lnTo>
                    <a:pt x="801370" y="801370"/>
                  </a:lnTo>
                  <a:close/>
                </a:path>
                <a:path w="2724150" h="2724150">
                  <a:moveTo>
                    <a:pt x="807720" y="807720"/>
                  </a:moveTo>
                  <a:lnTo>
                    <a:pt x="772549" y="807720"/>
                  </a:lnTo>
                  <a:lnTo>
                    <a:pt x="778902" y="814069"/>
                  </a:lnTo>
                  <a:lnTo>
                    <a:pt x="814070" y="814069"/>
                  </a:lnTo>
                  <a:lnTo>
                    <a:pt x="807720" y="807720"/>
                  </a:lnTo>
                  <a:close/>
                </a:path>
                <a:path w="2724150" h="2724150">
                  <a:moveTo>
                    <a:pt x="814070" y="814070"/>
                  </a:moveTo>
                  <a:lnTo>
                    <a:pt x="778902" y="814070"/>
                  </a:lnTo>
                  <a:lnTo>
                    <a:pt x="785255" y="820419"/>
                  </a:lnTo>
                  <a:lnTo>
                    <a:pt x="820420" y="820419"/>
                  </a:lnTo>
                  <a:lnTo>
                    <a:pt x="814070" y="814070"/>
                  </a:lnTo>
                  <a:close/>
                </a:path>
                <a:path w="2724150" h="2724150">
                  <a:moveTo>
                    <a:pt x="820420" y="820420"/>
                  </a:moveTo>
                  <a:lnTo>
                    <a:pt x="785255" y="820420"/>
                  </a:lnTo>
                  <a:lnTo>
                    <a:pt x="791607" y="826769"/>
                  </a:lnTo>
                  <a:lnTo>
                    <a:pt x="826770" y="826769"/>
                  </a:lnTo>
                  <a:lnTo>
                    <a:pt x="820420" y="820420"/>
                  </a:lnTo>
                  <a:close/>
                </a:path>
                <a:path w="2724150" h="2724150">
                  <a:moveTo>
                    <a:pt x="826770" y="826770"/>
                  </a:moveTo>
                  <a:lnTo>
                    <a:pt x="791607" y="826770"/>
                  </a:lnTo>
                  <a:lnTo>
                    <a:pt x="797960" y="833119"/>
                  </a:lnTo>
                  <a:lnTo>
                    <a:pt x="833120" y="833119"/>
                  </a:lnTo>
                  <a:lnTo>
                    <a:pt x="826770" y="826770"/>
                  </a:lnTo>
                  <a:close/>
                </a:path>
                <a:path w="2724150" h="2724150">
                  <a:moveTo>
                    <a:pt x="833120" y="833120"/>
                  </a:moveTo>
                  <a:lnTo>
                    <a:pt x="797960" y="833120"/>
                  </a:lnTo>
                  <a:lnTo>
                    <a:pt x="804313" y="839469"/>
                  </a:lnTo>
                  <a:lnTo>
                    <a:pt x="839470" y="839469"/>
                  </a:lnTo>
                  <a:lnTo>
                    <a:pt x="833120" y="833120"/>
                  </a:lnTo>
                  <a:close/>
                </a:path>
                <a:path w="2724150" h="2724150">
                  <a:moveTo>
                    <a:pt x="839470" y="839470"/>
                  </a:moveTo>
                  <a:lnTo>
                    <a:pt x="804313" y="839470"/>
                  </a:lnTo>
                  <a:lnTo>
                    <a:pt x="817018" y="852169"/>
                  </a:lnTo>
                  <a:lnTo>
                    <a:pt x="852170" y="852169"/>
                  </a:lnTo>
                  <a:lnTo>
                    <a:pt x="839470" y="839470"/>
                  </a:lnTo>
                  <a:close/>
                </a:path>
                <a:path w="2724150" h="2724150">
                  <a:moveTo>
                    <a:pt x="852170" y="852170"/>
                  </a:moveTo>
                  <a:lnTo>
                    <a:pt x="817018" y="852170"/>
                  </a:lnTo>
                  <a:lnTo>
                    <a:pt x="823371" y="858519"/>
                  </a:lnTo>
                  <a:lnTo>
                    <a:pt x="858520" y="858519"/>
                  </a:lnTo>
                  <a:lnTo>
                    <a:pt x="852170" y="852170"/>
                  </a:lnTo>
                  <a:close/>
                </a:path>
                <a:path w="2724150" h="2724150">
                  <a:moveTo>
                    <a:pt x="858520" y="858520"/>
                  </a:moveTo>
                  <a:lnTo>
                    <a:pt x="823371" y="858520"/>
                  </a:lnTo>
                  <a:lnTo>
                    <a:pt x="829724" y="864869"/>
                  </a:lnTo>
                  <a:lnTo>
                    <a:pt x="864870" y="864869"/>
                  </a:lnTo>
                  <a:lnTo>
                    <a:pt x="858520" y="858520"/>
                  </a:lnTo>
                  <a:close/>
                </a:path>
                <a:path w="2724150" h="2724150">
                  <a:moveTo>
                    <a:pt x="864870" y="864870"/>
                  </a:moveTo>
                  <a:lnTo>
                    <a:pt x="829724" y="864870"/>
                  </a:lnTo>
                  <a:lnTo>
                    <a:pt x="842429" y="877569"/>
                  </a:lnTo>
                  <a:lnTo>
                    <a:pt x="877570" y="877569"/>
                  </a:lnTo>
                  <a:lnTo>
                    <a:pt x="864870" y="864870"/>
                  </a:lnTo>
                  <a:close/>
                </a:path>
                <a:path w="2724150" h="2724150">
                  <a:moveTo>
                    <a:pt x="877570" y="877570"/>
                  </a:moveTo>
                  <a:lnTo>
                    <a:pt x="842429" y="877570"/>
                  </a:lnTo>
                  <a:lnTo>
                    <a:pt x="848782" y="883919"/>
                  </a:lnTo>
                  <a:lnTo>
                    <a:pt x="883920" y="883919"/>
                  </a:lnTo>
                  <a:lnTo>
                    <a:pt x="877570" y="877570"/>
                  </a:lnTo>
                  <a:close/>
                </a:path>
                <a:path w="2724150" h="2724150">
                  <a:moveTo>
                    <a:pt x="883920" y="883920"/>
                  </a:moveTo>
                  <a:lnTo>
                    <a:pt x="848782" y="883920"/>
                  </a:lnTo>
                  <a:lnTo>
                    <a:pt x="855135" y="890269"/>
                  </a:lnTo>
                  <a:lnTo>
                    <a:pt x="890270" y="890269"/>
                  </a:lnTo>
                  <a:lnTo>
                    <a:pt x="883920" y="883920"/>
                  </a:lnTo>
                  <a:close/>
                </a:path>
                <a:path w="2724150" h="2724150">
                  <a:moveTo>
                    <a:pt x="890270" y="890270"/>
                  </a:moveTo>
                  <a:lnTo>
                    <a:pt x="855135" y="890270"/>
                  </a:lnTo>
                  <a:lnTo>
                    <a:pt x="861487" y="896619"/>
                  </a:lnTo>
                  <a:lnTo>
                    <a:pt x="896620" y="896619"/>
                  </a:lnTo>
                  <a:lnTo>
                    <a:pt x="890270" y="890270"/>
                  </a:lnTo>
                  <a:close/>
                </a:path>
                <a:path w="2724150" h="2724150">
                  <a:moveTo>
                    <a:pt x="896620" y="896619"/>
                  </a:moveTo>
                  <a:lnTo>
                    <a:pt x="861487" y="896619"/>
                  </a:lnTo>
                  <a:lnTo>
                    <a:pt x="867840" y="902969"/>
                  </a:lnTo>
                  <a:lnTo>
                    <a:pt x="902970" y="902969"/>
                  </a:lnTo>
                  <a:lnTo>
                    <a:pt x="896620" y="896619"/>
                  </a:lnTo>
                  <a:close/>
                </a:path>
                <a:path w="2724150" h="2724150">
                  <a:moveTo>
                    <a:pt x="902970" y="902970"/>
                  </a:moveTo>
                  <a:lnTo>
                    <a:pt x="867840" y="902970"/>
                  </a:lnTo>
                  <a:lnTo>
                    <a:pt x="874193" y="909319"/>
                  </a:lnTo>
                  <a:lnTo>
                    <a:pt x="909320" y="909319"/>
                  </a:lnTo>
                  <a:lnTo>
                    <a:pt x="902970" y="902970"/>
                  </a:lnTo>
                  <a:close/>
                </a:path>
                <a:path w="2724150" h="2724150">
                  <a:moveTo>
                    <a:pt x="909320" y="909320"/>
                  </a:moveTo>
                  <a:lnTo>
                    <a:pt x="874193" y="909320"/>
                  </a:lnTo>
                  <a:lnTo>
                    <a:pt x="880546" y="915669"/>
                  </a:lnTo>
                  <a:lnTo>
                    <a:pt x="915670" y="915669"/>
                  </a:lnTo>
                  <a:lnTo>
                    <a:pt x="909320" y="909320"/>
                  </a:lnTo>
                  <a:close/>
                </a:path>
                <a:path w="2724150" h="2724150">
                  <a:moveTo>
                    <a:pt x="915670" y="915670"/>
                  </a:moveTo>
                  <a:lnTo>
                    <a:pt x="880546" y="915670"/>
                  </a:lnTo>
                  <a:lnTo>
                    <a:pt x="886898" y="922019"/>
                  </a:lnTo>
                  <a:lnTo>
                    <a:pt x="922020" y="922019"/>
                  </a:lnTo>
                  <a:lnTo>
                    <a:pt x="915670" y="915670"/>
                  </a:lnTo>
                  <a:close/>
                </a:path>
                <a:path w="2724150" h="2724150">
                  <a:moveTo>
                    <a:pt x="922020" y="922020"/>
                  </a:moveTo>
                  <a:lnTo>
                    <a:pt x="886898" y="922020"/>
                  </a:lnTo>
                  <a:lnTo>
                    <a:pt x="893251" y="928369"/>
                  </a:lnTo>
                  <a:lnTo>
                    <a:pt x="928370" y="928369"/>
                  </a:lnTo>
                  <a:lnTo>
                    <a:pt x="922020" y="922020"/>
                  </a:lnTo>
                  <a:close/>
                </a:path>
                <a:path w="2724150" h="2724150">
                  <a:moveTo>
                    <a:pt x="928370" y="928370"/>
                  </a:moveTo>
                  <a:lnTo>
                    <a:pt x="893251" y="928370"/>
                  </a:lnTo>
                  <a:lnTo>
                    <a:pt x="899604" y="934719"/>
                  </a:lnTo>
                  <a:lnTo>
                    <a:pt x="934720" y="934719"/>
                  </a:lnTo>
                  <a:lnTo>
                    <a:pt x="928370" y="928370"/>
                  </a:lnTo>
                  <a:close/>
                </a:path>
                <a:path w="2724150" h="2724150">
                  <a:moveTo>
                    <a:pt x="934720" y="934720"/>
                  </a:moveTo>
                  <a:lnTo>
                    <a:pt x="899604" y="934720"/>
                  </a:lnTo>
                  <a:lnTo>
                    <a:pt x="905957" y="941069"/>
                  </a:lnTo>
                  <a:lnTo>
                    <a:pt x="941070" y="941069"/>
                  </a:lnTo>
                  <a:lnTo>
                    <a:pt x="934720" y="934720"/>
                  </a:lnTo>
                  <a:close/>
                </a:path>
                <a:path w="2724150" h="2724150">
                  <a:moveTo>
                    <a:pt x="941070" y="941069"/>
                  </a:moveTo>
                  <a:lnTo>
                    <a:pt x="905957" y="941069"/>
                  </a:lnTo>
                  <a:lnTo>
                    <a:pt x="912309" y="947419"/>
                  </a:lnTo>
                  <a:lnTo>
                    <a:pt x="947420" y="947419"/>
                  </a:lnTo>
                  <a:lnTo>
                    <a:pt x="941070" y="941069"/>
                  </a:lnTo>
                  <a:close/>
                </a:path>
                <a:path w="2724150" h="2724150">
                  <a:moveTo>
                    <a:pt x="947420" y="947419"/>
                  </a:moveTo>
                  <a:lnTo>
                    <a:pt x="912309" y="947419"/>
                  </a:lnTo>
                  <a:lnTo>
                    <a:pt x="918662" y="953769"/>
                  </a:lnTo>
                  <a:lnTo>
                    <a:pt x="953770" y="953769"/>
                  </a:lnTo>
                  <a:lnTo>
                    <a:pt x="947420" y="947419"/>
                  </a:lnTo>
                  <a:close/>
                </a:path>
                <a:path w="2724150" h="2724150">
                  <a:moveTo>
                    <a:pt x="953770" y="953770"/>
                  </a:moveTo>
                  <a:lnTo>
                    <a:pt x="918662" y="953770"/>
                  </a:lnTo>
                  <a:lnTo>
                    <a:pt x="925015" y="960119"/>
                  </a:lnTo>
                  <a:lnTo>
                    <a:pt x="960120" y="960119"/>
                  </a:lnTo>
                  <a:lnTo>
                    <a:pt x="953770" y="953770"/>
                  </a:lnTo>
                  <a:close/>
                </a:path>
                <a:path w="2724150" h="2724150">
                  <a:moveTo>
                    <a:pt x="960120" y="960120"/>
                  </a:moveTo>
                  <a:lnTo>
                    <a:pt x="925015" y="960120"/>
                  </a:lnTo>
                  <a:lnTo>
                    <a:pt x="931367" y="966469"/>
                  </a:lnTo>
                  <a:lnTo>
                    <a:pt x="966470" y="966469"/>
                  </a:lnTo>
                  <a:lnTo>
                    <a:pt x="960120" y="960120"/>
                  </a:lnTo>
                  <a:close/>
                </a:path>
                <a:path w="2724150" h="2724150">
                  <a:moveTo>
                    <a:pt x="966470" y="966470"/>
                  </a:moveTo>
                  <a:lnTo>
                    <a:pt x="931367" y="966470"/>
                  </a:lnTo>
                  <a:lnTo>
                    <a:pt x="944073" y="979169"/>
                  </a:lnTo>
                  <a:lnTo>
                    <a:pt x="979170" y="979169"/>
                  </a:lnTo>
                  <a:lnTo>
                    <a:pt x="966470" y="966470"/>
                  </a:lnTo>
                  <a:close/>
                </a:path>
                <a:path w="2724150" h="2724150">
                  <a:moveTo>
                    <a:pt x="979170" y="979169"/>
                  </a:moveTo>
                  <a:lnTo>
                    <a:pt x="944073" y="979169"/>
                  </a:lnTo>
                  <a:lnTo>
                    <a:pt x="950426" y="985519"/>
                  </a:lnTo>
                  <a:lnTo>
                    <a:pt x="985520" y="985519"/>
                  </a:lnTo>
                  <a:lnTo>
                    <a:pt x="979170" y="979169"/>
                  </a:lnTo>
                  <a:close/>
                </a:path>
                <a:path w="2724150" h="2724150">
                  <a:moveTo>
                    <a:pt x="985520" y="985520"/>
                  </a:moveTo>
                  <a:lnTo>
                    <a:pt x="950426" y="985520"/>
                  </a:lnTo>
                  <a:lnTo>
                    <a:pt x="956778" y="991869"/>
                  </a:lnTo>
                  <a:lnTo>
                    <a:pt x="991870" y="991869"/>
                  </a:lnTo>
                  <a:lnTo>
                    <a:pt x="985520" y="985520"/>
                  </a:lnTo>
                  <a:close/>
                </a:path>
                <a:path w="2724150" h="2724150">
                  <a:moveTo>
                    <a:pt x="991870" y="991870"/>
                  </a:moveTo>
                  <a:lnTo>
                    <a:pt x="956778" y="991870"/>
                  </a:lnTo>
                  <a:lnTo>
                    <a:pt x="963131" y="998219"/>
                  </a:lnTo>
                  <a:lnTo>
                    <a:pt x="998220" y="998219"/>
                  </a:lnTo>
                  <a:lnTo>
                    <a:pt x="991870" y="991870"/>
                  </a:lnTo>
                  <a:close/>
                </a:path>
                <a:path w="2724150" h="2724150">
                  <a:moveTo>
                    <a:pt x="998220" y="998220"/>
                  </a:moveTo>
                  <a:lnTo>
                    <a:pt x="963131" y="998220"/>
                  </a:lnTo>
                  <a:lnTo>
                    <a:pt x="969484" y="1004569"/>
                  </a:lnTo>
                  <a:lnTo>
                    <a:pt x="1004570" y="1004569"/>
                  </a:lnTo>
                  <a:lnTo>
                    <a:pt x="998220" y="998220"/>
                  </a:lnTo>
                  <a:close/>
                </a:path>
                <a:path w="2724150" h="2724150">
                  <a:moveTo>
                    <a:pt x="1004570" y="1004569"/>
                  </a:moveTo>
                  <a:lnTo>
                    <a:pt x="969484" y="1004569"/>
                  </a:lnTo>
                  <a:lnTo>
                    <a:pt x="975837" y="1010919"/>
                  </a:lnTo>
                  <a:lnTo>
                    <a:pt x="1010920" y="1010919"/>
                  </a:lnTo>
                  <a:lnTo>
                    <a:pt x="1004570" y="1004569"/>
                  </a:lnTo>
                  <a:close/>
                </a:path>
                <a:path w="2724150" h="2724150">
                  <a:moveTo>
                    <a:pt x="1010920" y="1010920"/>
                  </a:moveTo>
                  <a:lnTo>
                    <a:pt x="975837" y="1010920"/>
                  </a:lnTo>
                  <a:lnTo>
                    <a:pt x="982189" y="1017269"/>
                  </a:lnTo>
                  <a:lnTo>
                    <a:pt x="1017270" y="1017269"/>
                  </a:lnTo>
                  <a:lnTo>
                    <a:pt x="1010920" y="1010920"/>
                  </a:lnTo>
                  <a:close/>
                </a:path>
                <a:path w="2724150" h="2724150">
                  <a:moveTo>
                    <a:pt x="1017270" y="1017270"/>
                  </a:moveTo>
                  <a:lnTo>
                    <a:pt x="982189" y="1017270"/>
                  </a:lnTo>
                  <a:lnTo>
                    <a:pt x="988542" y="1023619"/>
                  </a:lnTo>
                  <a:lnTo>
                    <a:pt x="1023620" y="1023619"/>
                  </a:lnTo>
                  <a:lnTo>
                    <a:pt x="1017270" y="1017270"/>
                  </a:lnTo>
                  <a:close/>
                </a:path>
                <a:path w="2724150" h="2724150">
                  <a:moveTo>
                    <a:pt x="1023620" y="1023620"/>
                  </a:moveTo>
                  <a:lnTo>
                    <a:pt x="988542" y="1023620"/>
                  </a:lnTo>
                  <a:lnTo>
                    <a:pt x="994895" y="1029969"/>
                  </a:lnTo>
                  <a:lnTo>
                    <a:pt x="1029970" y="1029969"/>
                  </a:lnTo>
                  <a:lnTo>
                    <a:pt x="1023620" y="1023620"/>
                  </a:lnTo>
                  <a:close/>
                </a:path>
                <a:path w="2724150" h="2724150">
                  <a:moveTo>
                    <a:pt x="1029970" y="1029970"/>
                  </a:moveTo>
                  <a:lnTo>
                    <a:pt x="994895" y="1029970"/>
                  </a:lnTo>
                  <a:lnTo>
                    <a:pt x="1001248" y="1036319"/>
                  </a:lnTo>
                  <a:lnTo>
                    <a:pt x="1036320" y="1036319"/>
                  </a:lnTo>
                  <a:lnTo>
                    <a:pt x="1029970" y="1029970"/>
                  </a:lnTo>
                  <a:close/>
                </a:path>
                <a:path w="2724150" h="2724150">
                  <a:moveTo>
                    <a:pt x="1036320" y="1036320"/>
                  </a:moveTo>
                  <a:lnTo>
                    <a:pt x="1001248" y="1036320"/>
                  </a:lnTo>
                  <a:lnTo>
                    <a:pt x="1007600" y="1042669"/>
                  </a:lnTo>
                  <a:lnTo>
                    <a:pt x="1042670" y="1042669"/>
                  </a:lnTo>
                  <a:lnTo>
                    <a:pt x="1036320" y="1036320"/>
                  </a:lnTo>
                  <a:close/>
                </a:path>
                <a:path w="2724150" h="2724150">
                  <a:moveTo>
                    <a:pt x="1042670" y="1042670"/>
                  </a:moveTo>
                  <a:lnTo>
                    <a:pt x="1007600" y="1042670"/>
                  </a:lnTo>
                  <a:lnTo>
                    <a:pt x="1013953" y="1049019"/>
                  </a:lnTo>
                  <a:lnTo>
                    <a:pt x="1049020" y="1049019"/>
                  </a:lnTo>
                  <a:lnTo>
                    <a:pt x="1042670" y="1042670"/>
                  </a:lnTo>
                  <a:close/>
                </a:path>
                <a:path w="2724150" h="2724150">
                  <a:moveTo>
                    <a:pt x="1049020" y="1049020"/>
                  </a:moveTo>
                  <a:lnTo>
                    <a:pt x="1013953" y="1049020"/>
                  </a:lnTo>
                  <a:lnTo>
                    <a:pt x="1020306" y="1055369"/>
                  </a:lnTo>
                  <a:lnTo>
                    <a:pt x="1055370" y="1055369"/>
                  </a:lnTo>
                  <a:lnTo>
                    <a:pt x="1049020" y="1049020"/>
                  </a:lnTo>
                  <a:close/>
                </a:path>
                <a:path w="2724150" h="2724150">
                  <a:moveTo>
                    <a:pt x="1055370" y="1055370"/>
                  </a:moveTo>
                  <a:lnTo>
                    <a:pt x="1020306" y="1055370"/>
                  </a:lnTo>
                  <a:lnTo>
                    <a:pt x="1026659" y="1061719"/>
                  </a:lnTo>
                  <a:lnTo>
                    <a:pt x="1061720" y="1061719"/>
                  </a:lnTo>
                  <a:lnTo>
                    <a:pt x="1055370" y="1055370"/>
                  </a:lnTo>
                  <a:close/>
                </a:path>
                <a:path w="2724150" h="2724150">
                  <a:moveTo>
                    <a:pt x="1061720" y="1061720"/>
                  </a:moveTo>
                  <a:lnTo>
                    <a:pt x="1026659" y="1061720"/>
                  </a:lnTo>
                  <a:lnTo>
                    <a:pt x="1033011" y="1068070"/>
                  </a:lnTo>
                  <a:lnTo>
                    <a:pt x="1068070" y="1068070"/>
                  </a:lnTo>
                  <a:lnTo>
                    <a:pt x="1061720" y="1061720"/>
                  </a:lnTo>
                  <a:close/>
                </a:path>
                <a:path w="2724150" h="2724150">
                  <a:moveTo>
                    <a:pt x="1068070" y="1068070"/>
                  </a:moveTo>
                  <a:lnTo>
                    <a:pt x="1033011" y="1068070"/>
                  </a:lnTo>
                  <a:lnTo>
                    <a:pt x="1039364" y="1074419"/>
                  </a:lnTo>
                  <a:lnTo>
                    <a:pt x="1074420" y="1074419"/>
                  </a:lnTo>
                  <a:lnTo>
                    <a:pt x="1068070" y="1068070"/>
                  </a:lnTo>
                  <a:close/>
                </a:path>
                <a:path w="2724150" h="2724150">
                  <a:moveTo>
                    <a:pt x="1074420" y="1074420"/>
                  </a:moveTo>
                  <a:lnTo>
                    <a:pt x="1039364" y="1074420"/>
                  </a:lnTo>
                  <a:lnTo>
                    <a:pt x="1045717" y="1080769"/>
                  </a:lnTo>
                  <a:lnTo>
                    <a:pt x="1080770" y="1080769"/>
                  </a:lnTo>
                  <a:lnTo>
                    <a:pt x="1074420" y="1074420"/>
                  </a:lnTo>
                  <a:close/>
                </a:path>
                <a:path w="2724150" h="2724150">
                  <a:moveTo>
                    <a:pt x="1080770" y="1080770"/>
                  </a:moveTo>
                  <a:lnTo>
                    <a:pt x="1045717" y="1080770"/>
                  </a:lnTo>
                  <a:lnTo>
                    <a:pt x="1052069" y="1087119"/>
                  </a:lnTo>
                  <a:lnTo>
                    <a:pt x="1087120" y="1087119"/>
                  </a:lnTo>
                  <a:lnTo>
                    <a:pt x="1080770" y="1080770"/>
                  </a:lnTo>
                  <a:close/>
                </a:path>
                <a:path w="2724150" h="2724150">
                  <a:moveTo>
                    <a:pt x="1087120" y="1087120"/>
                  </a:moveTo>
                  <a:lnTo>
                    <a:pt x="1052069" y="1087120"/>
                  </a:lnTo>
                  <a:lnTo>
                    <a:pt x="1064775" y="1099819"/>
                  </a:lnTo>
                  <a:lnTo>
                    <a:pt x="1099820" y="1099819"/>
                  </a:lnTo>
                  <a:lnTo>
                    <a:pt x="1087120" y="1087120"/>
                  </a:lnTo>
                  <a:close/>
                </a:path>
                <a:path w="2724150" h="2724150">
                  <a:moveTo>
                    <a:pt x="1099820" y="1099820"/>
                  </a:moveTo>
                  <a:lnTo>
                    <a:pt x="1064775" y="1099820"/>
                  </a:lnTo>
                  <a:lnTo>
                    <a:pt x="1078751" y="1113789"/>
                  </a:lnTo>
                  <a:lnTo>
                    <a:pt x="1113790" y="1113789"/>
                  </a:lnTo>
                  <a:lnTo>
                    <a:pt x="1099820" y="1099820"/>
                  </a:lnTo>
                  <a:close/>
                </a:path>
                <a:path w="2724150" h="2724150">
                  <a:moveTo>
                    <a:pt x="1113790" y="1113789"/>
                  </a:moveTo>
                  <a:lnTo>
                    <a:pt x="1078751" y="1113789"/>
                  </a:lnTo>
                  <a:lnTo>
                    <a:pt x="1110515" y="1145539"/>
                  </a:lnTo>
                  <a:lnTo>
                    <a:pt x="1145540" y="1145539"/>
                  </a:lnTo>
                  <a:lnTo>
                    <a:pt x="1113790" y="1113789"/>
                  </a:lnTo>
                  <a:close/>
                </a:path>
                <a:path w="2724150" h="2724150">
                  <a:moveTo>
                    <a:pt x="1145540" y="1145540"/>
                  </a:moveTo>
                  <a:lnTo>
                    <a:pt x="1110515" y="1145540"/>
                  </a:lnTo>
                  <a:lnTo>
                    <a:pt x="1129573" y="1164589"/>
                  </a:lnTo>
                  <a:lnTo>
                    <a:pt x="1164590" y="1164589"/>
                  </a:lnTo>
                  <a:lnTo>
                    <a:pt x="1145540" y="1145540"/>
                  </a:lnTo>
                  <a:close/>
                </a:path>
                <a:path w="2724150" h="2724150">
                  <a:moveTo>
                    <a:pt x="1164590" y="1164589"/>
                  </a:moveTo>
                  <a:lnTo>
                    <a:pt x="1129573" y="1164589"/>
                  </a:lnTo>
                  <a:lnTo>
                    <a:pt x="1142278" y="1177289"/>
                  </a:lnTo>
                  <a:lnTo>
                    <a:pt x="1177290" y="1177289"/>
                  </a:lnTo>
                  <a:lnTo>
                    <a:pt x="1164590" y="1164589"/>
                  </a:lnTo>
                  <a:close/>
                </a:path>
                <a:path w="2724150" h="2724150">
                  <a:moveTo>
                    <a:pt x="1177290" y="1177290"/>
                  </a:moveTo>
                  <a:lnTo>
                    <a:pt x="1142278" y="1177290"/>
                  </a:lnTo>
                  <a:lnTo>
                    <a:pt x="1174042" y="1209039"/>
                  </a:lnTo>
                  <a:lnTo>
                    <a:pt x="1209040" y="1209039"/>
                  </a:lnTo>
                  <a:lnTo>
                    <a:pt x="1177290" y="1177290"/>
                  </a:lnTo>
                  <a:close/>
                </a:path>
                <a:path w="2724150" h="2724150">
                  <a:moveTo>
                    <a:pt x="1209040" y="1209039"/>
                  </a:moveTo>
                  <a:lnTo>
                    <a:pt x="1174042" y="1209039"/>
                  </a:lnTo>
                  <a:lnTo>
                    <a:pt x="1190559" y="1225549"/>
                  </a:lnTo>
                  <a:lnTo>
                    <a:pt x="1225550" y="1225549"/>
                  </a:lnTo>
                  <a:lnTo>
                    <a:pt x="1209040" y="1209039"/>
                  </a:lnTo>
                  <a:close/>
                </a:path>
                <a:path w="2724150" h="2724150">
                  <a:moveTo>
                    <a:pt x="1225550" y="1225550"/>
                  </a:moveTo>
                  <a:lnTo>
                    <a:pt x="1190559" y="1225550"/>
                  </a:lnTo>
                  <a:lnTo>
                    <a:pt x="1205806" y="1240789"/>
                  </a:lnTo>
                  <a:lnTo>
                    <a:pt x="1240790" y="1240789"/>
                  </a:lnTo>
                  <a:lnTo>
                    <a:pt x="1225550" y="1225550"/>
                  </a:lnTo>
                  <a:close/>
                </a:path>
                <a:path w="2724150" h="2724150">
                  <a:moveTo>
                    <a:pt x="1240790" y="1240789"/>
                  </a:moveTo>
                  <a:lnTo>
                    <a:pt x="1205806" y="1240789"/>
                  </a:lnTo>
                  <a:lnTo>
                    <a:pt x="1209617" y="1244599"/>
                  </a:lnTo>
                  <a:lnTo>
                    <a:pt x="1244600" y="1244599"/>
                  </a:lnTo>
                  <a:lnTo>
                    <a:pt x="1240790" y="1240789"/>
                  </a:lnTo>
                  <a:close/>
                </a:path>
                <a:path w="2724150" h="2724150">
                  <a:moveTo>
                    <a:pt x="1244600" y="1244600"/>
                  </a:moveTo>
                  <a:lnTo>
                    <a:pt x="1209617" y="1244600"/>
                  </a:lnTo>
                  <a:lnTo>
                    <a:pt x="1215970" y="1250949"/>
                  </a:lnTo>
                  <a:lnTo>
                    <a:pt x="1250950" y="1250949"/>
                  </a:lnTo>
                  <a:lnTo>
                    <a:pt x="1244600" y="1244600"/>
                  </a:lnTo>
                  <a:close/>
                </a:path>
                <a:path w="2724150" h="2724150">
                  <a:moveTo>
                    <a:pt x="1250950" y="1250950"/>
                  </a:moveTo>
                  <a:lnTo>
                    <a:pt x="1215970" y="1250950"/>
                  </a:lnTo>
                  <a:lnTo>
                    <a:pt x="1218511" y="1253489"/>
                  </a:lnTo>
                  <a:lnTo>
                    <a:pt x="1253490" y="1253489"/>
                  </a:lnTo>
                  <a:lnTo>
                    <a:pt x="1250950" y="1250950"/>
                  </a:lnTo>
                  <a:close/>
                </a:path>
                <a:path w="2724150" h="2724150">
                  <a:moveTo>
                    <a:pt x="1253490" y="1253490"/>
                  </a:moveTo>
                  <a:lnTo>
                    <a:pt x="1218511" y="1253490"/>
                  </a:lnTo>
                  <a:lnTo>
                    <a:pt x="1228676" y="1263649"/>
                  </a:lnTo>
                  <a:lnTo>
                    <a:pt x="1263650" y="1263649"/>
                  </a:lnTo>
                  <a:lnTo>
                    <a:pt x="1253490" y="1253490"/>
                  </a:lnTo>
                  <a:close/>
                </a:path>
                <a:path w="2724150" h="2724150">
                  <a:moveTo>
                    <a:pt x="1263650" y="1263649"/>
                  </a:moveTo>
                  <a:lnTo>
                    <a:pt x="1228676" y="1263649"/>
                  </a:lnTo>
                  <a:lnTo>
                    <a:pt x="1231217" y="1266189"/>
                  </a:lnTo>
                  <a:lnTo>
                    <a:pt x="1266190" y="1266189"/>
                  </a:lnTo>
                  <a:lnTo>
                    <a:pt x="1263650" y="1263649"/>
                  </a:lnTo>
                  <a:close/>
                </a:path>
                <a:path w="2724150" h="2724150">
                  <a:moveTo>
                    <a:pt x="1266190" y="1266189"/>
                  </a:moveTo>
                  <a:lnTo>
                    <a:pt x="1231217" y="1266189"/>
                  </a:lnTo>
                  <a:lnTo>
                    <a:pt x="1243922" y="1278889"/>
                  </a:lnTo>
                  <a:lnTo>
                    <a:pt x="1278890" y="1278889"/>
                  </a:lnTo>
                  <a:lnTo>
                    <a:pt x="1266190" y="1266189"/>
                  </a:lnTo>
                  <a:close/>
                </a:path>
                <a:path w="2724150" h="2724150">
                  <a:moveTo>
                    <a:pt x="1278890" y="1278890"/>
                  </a:moveTo>
                  <a:lnTo>
                    <a:pt x="1243922" y="1278890"/>
                  </a:lnTo>
                  <a:lnTo>
                    <a:pt x="1247734" y="1282699"/>
                  </a:lnTo>
                  <a:lnTo>
                    <a:pt x="1282700" y="1282699"/>
                  </a:lnTo>
                  <a:lnTo>
                    <a:pt x="1278890" y="1278890"/>
                  </a:lnTo>
                  <a:close/>
                </a:path>
                <a:path w="2724150" h="2724150">
                  <a:moveTo>
                    <a:pt x="1282700" y="1282700"/>
                  </a:moveTo>
                  <a:lnTo>
                    <a:pt x="1247734" y="1282700"/>
                  </a:lnTo>
                  <a:lnTo>
                    <a:pt x="1254086" y="1289049"/>
                  </a:lnTo>
                  <a:lnTo>
                    <a:pt x="1289050" y="1289049"/>
                  </a:lnTo>
                  <a:lnTo>
                    <a:pt x="1282700" y="1282700"/>
                  </a:lnTo>
                  <a:close/>
                </a:path>
                <a:path w="2724150" h="2724150">
                  <a:moveTo>
                    <a:pt x="1289050" y="1289049"/>
                  </a:moveTo>
                  <a:lnTo>
                    <a:pt x="1254086" y="1289049"/>
                  </a:lnTo>
                  <a:lnTo>
                    <a:pt x="1256628" y="1291589"/>
                  </a:lnTo>
                  <a:lnTo>
                    <a:pt x="1291590" y="1291589"/>
                  </a:lnTo>
                  <a:lnTo>
                    <a:pt x="1289050" y="1289049"/>
                  </a:lnTo>
                  <a:close/>
                </a:path>
                <a:path w="2724150" h="2724150">
                  <a:moveTo>
                    <a:pt x="1291590" y="1291590"/>
                  </a:moveTo>
                  <a:lnTo>
                    <a:pt x="1256628" y="1291590"/>
                  </a:lnTo>
                  <a:lnTo>
                    <a:pt x="1262980" y="1297939"/>
                  </a:lnTo>
                  <a:lnTo>
                    <a:pt x="1297940" y="1297939"/>
                  </a:lnTo>
                  <a:lnTo>
                    <a:pt x="1291590" y="1291590"/>
                  </a:lnTo>
                  <a:close/>
                </a:path>
                <a:path w="2724150" h="2724150">
                  <a:moveTo>
                    <a:pt x="1297940" y="1297940"/>
                  </a:moveTo>
                  <a:lnTo>
                    <a:pt x="1262980" y="1297940"/>
                  </a:lnTo>
                  <a:lnTo>
                    <a:pt x="1279497" y="1314449"/>
                  </a:lnTo>
                  <a:lnTo>
                    <a:pt x="1314450" y="1314449"/>
                  </a:lnTo>
                  <a:lnTo>
                    <a:pt x="1297940" y="1297940"/>
                  </a:lnTo>
                  <a:close/>
                </a:path>
                <a:path w="2724150" h="2724150">
                  <a:moveTo>
                    <a:pt x="1314450" y="1314450"/>
                  </a:moveTo>
                  <a:lnTo>
                    <a:pt x="1279497" y="1314450"/>
                  </a:lnTo>
                  <a:lnTo>
                    <a:pt x="1285850" y="1320799"/>
                  </a:lnTo>
                  <a:lnTo>
                    <a:pt x="1320800" y="1320799"/>
                  </a:lnTo>
                  <a:lnTo>
                    <a:pt x="1314450" y="1314450"/>
                  </a:lnTo>
                  <a:close/>
                </a:path>
                <a:path w="2724150" h="2724150">
                  <a:moveTo>
                    <a:pt x="1320800" y="1320799"/>
                  </a:moveTo>
                  <a:lnTo>
                    <a:pt x="1285850" y="1320799"/>
                  </a:lnTo>
                  <a:lnTo>
                    <a:pt x="1288391" y="1323339"/>
                  </a:lnTo>
                  <a:lnTo>
                    <a:pt x="1323340" y="1323339"/>
                  </a:lnTo>
                  <a:lnTo>
                    <a:pt x="1320800" y="1320799"/>
                  </a:lnTo>
                  <a:close/>
                </a:path>
                <a:path w="2724150" h="2724150">
                  <a:moveTo>
                    <a:pt x="1323340" y="1323340"/>
                  </a:moveTo>
                  <a:lnTo>
                    <a:pt x="1288391" y="1323340"/>
                  </a:lnTo>
                  <a:lnTo>
                    <a:pt x="1294744" y="1329689"/>
                  </a:lnTo>
                  <a:lnTo>
                    <a:pt x="1329690" y="1329689"/>
                  </a:lnTo>
                  <a:lnTo>
                    <a:pt x="1323340" y="1323340"/>
                  </a:lnTo>
                  <a:close/>
                </a:path>
                <a:path w="2724150" h="2724150">
                  <a:moveTo>
                    <a:pt x="1329690" y="1329690"/>
                  </a:moveTo>
                  <a:lnTo>
                    <a:pt x="1294744" y="1329690"/>
                  </a:lnTo>
                  <a:lnTo>
                    <a:pt x="1298556" y="1333499"/>
                  </a:lnTo>
                  <a:lnTo>
                    <a:pt x="1333500" y="1333499"/>
                  </a:lnTo>
                  <a:lnTo>
                    <a:pt x="1329690" y="1329690"/>
                  </a:lnTo>
                  <a:close/>
                </a:path>
                <a:path w="2724150" h="2724150">
                  <a:moveTo>
                    <a:pt x="1333500" y="1333500"/>
                  </a:moveTo>
                  <a:lnTo>
                    <a:pt x="1298556" y="1333500"/>
                  </a:lnTo>
                  <a:lnTo>
                    <a:pt x="1320155" y="1355089"/>
                  </a:lnTo>
                  <a:lnTo>
                    <a:pt x="1355090" y="1355089"/>
                  </a:lnTo>
                  <a:lnTo>
                    <a:pt x="1333500" y="1333500"/>
                  </a:lnTo>
                  <a:close/>
                </a:path>
                <a:path w="2724150" h="2724150">
                  <a:moveTo>
                    <a:pt x="1355090" y="1355090"/>
                  </a:moveTo>
                  <a:lnTo>
                    <a:pt x="1320155" y="1355090"/>
                  </a:lnTo>
                  <a:lnTo>
                    <a:pt x="1323967" y="1358899"/>
                  </a:lnTo>
                  <a:lnTo>
                    <a:pt x="1358900" y="1358899"/>
                  </a:lnTo>
                  <a:lnTo>
                    <a:pt x="1355090" y="1355090"/>
                  </a:lnTo>
                  <a:close/>
                </a:path>
                <a:path w="2724150" h="2724150">
                  <a:moveTo>
                    <a:pt x="1358900" y="1358900"/>
                  </a:moveTo>
                  <a:lnTo>
                    <a:pt x="1323967" y="1358900"/>
                  </a:lnTo>
                  <a:lnTo>
                    <a:pt x="1326508" y="1361439"/>
                  </a:lnTo>
                  <a:lnTo>
                    <a:pt x="1361440" y="1361439"/>
                  </a:lnTo>
                  <a:lnTo>
                    <a:pt x="1358900" y="1358900"/>
                  </a:lnTo>
                  <a:close/>
                </a:path>
                <a:path w="2724150" h="2724150">
                  <a:moveTo>
                    <a:pt x="1361440" y="1361439"/>
                  </a:moveTo>
                  <a:lnTo>
                    <a:pt x="1326508" y="1361439"/>
                  </a:lnTo>
                  <a:lnTo>
                    <a:pt x="1336672" y="1371599"/>
                  </a:lnTo>
                  <a:lnTo>
                    <a:pt x="1371600" y="1371599"/>
                  </a:lnTo>
                  <a:lnTo>
                    <a:pt x="1361440" y="1361439"/>
                  </a:lnTo>
                  <a:close/>
                </a:path>
                <a:path w="2724150" h="2724150">
                  <a:moveTo>
                    <a:pt x="1371600" y="1371599"/>
                  </a:moveTo>
                  <a:lnTo>
                    <a:pt x="1336672" y="1371599"/>
                  </a:lnTo>
                  <a:lnTo>
                    <a:pt x="1351919" y="1386839"/>
                  </a:lnTo>
                  <a:lnTo>
                    <a:pt x="1386840" y="1386839"/>
                  </a:lnTo>
                  <a:lnTo>
                    <a:pt x="1371600" y="1371599"/>
                  </a:lnTo>
                  <a:close/>
                </a:path>
                <a:path w="2724150" h="2724150">
                  <a:moveTo>
                    <a:pt x="1386840" y="1386840"/>
                  </a:moveTo>
                  <a:lnTo>
                    <a:pt x="1351919" y="1386840"/>
                  </a:lnTo>
                  <a:lnTo>
                    <a:pt x="1355730" y="1390649"/>
                  </a:lnTo>
                  <a:lnTo>
                    <a:pt x="1390650" y="1390649"/>
                  </a:lnTo>
                  <a:lnTo>
                    <a:pt x="1386840" y="1386840"/>
                  </a:lnTo>
                  <a:close/>
                </a:path>
                <a:path w="2724150" h="2724150">
                  <a:moveTo>
                    <a:pt x="1390650" y="1390649"/>
                  </a:moveTo>
                  <a:lnTo>
                    <a:pt x="1355730" y="1390649"/>
                  </a:lnTo>
                  <a:lnTo>
                    <a:pt x="1370977" y="1405889"/>
                  </a:lnTo>
                  <a:lnTo>
                    <a:pt x="1405890" y="1405889"/>
                  </a:lnTo>
                  <a:lnTo>
                    <a:pt x="1390650" y="1390649"/>
                  </a:lnTo>
                  <a:close/>
                </a:path>
                <a:path w="2724150" h="2724150">
                  <a:moveTo>
                    <a:pt x="1405890" y="1405890"/>
                  </a:moveTo>
                  <a:lnTo>
                    <a:pt x="1370977" y="1405890"/>
                  </a:lnTo>
                  <a:lnTo>
                    <a:pt x="1428151" y="1463039"/>
                  </a:lnTo>
                  <a:lnTo>
                    <a:pt x="1463040" y="1463039"/>
                  </a:lnTo>
                  <a:lnTo>
                    <a:pt x="1405890" y="1405890"/>
                  </a:lnTo>
                  <a:close/>
                </a:path>
                <a:path w="2724150" h="2724150">
                  <a:moveTo>
                    <a:pt x="1463040" y="1463039"/>
                  </a:moveTo>
                  <a:lnTo>
                    <a:pt x="1428151" y="1463039"/>
                  </a:lnTo>
                  <a:lnTo>
                    <a:pt x="1444669" y="1479549"/>
                  </a:lnTo>
                  <a:lnTo>
                    <a:pt x="1479550" y="1479549"/>
                  </a:lnTo>
                  <a:lnTo>
                    <a:pt x="1463040" y="1463039"/>
                  </a:lnTo>
                  <a:close/>
                </a:path>
                <a:path w="2724150" h="2724150">
                  <a:moveTo>
                    <a:pt x="1479550" y="1479550"/>
                  </a:moveTo>
                  <a:lnTo>
                    <a:pt x="1444669" y="1479550"/>
                  </a:lnTo>
                  <a:lnTo>
                    <a:pt x="1459915" y="1494789"/>
                  </a:lnTo>
                  <a:lnTo>
                    <a:pt x="1494790" y="1494789"/>
                  </a:lnTo>
                  <a:lnTo>
                    <a:pt x="1479550" y="1479550"/>
                  </a:lnTo>
                  <a:close/>
                </a:path>
                <a:path w="2724150" h="2724150">
                  <a:moveTo>
                    <a:pt x="1494790" y="1494790"/>
                  </a:moveTo>
                  <a:lnTo>
                    <a:pt x="1459915" y="1494790"/>
                  </a:lnTo>
                  <a:lnTo>
                    <a:pt x="1466268" y="1501139"/>
                  </a:lnTo>
                  <a:lnTo>
                    <a:pt x="1501140" y="1501139"/>
                  </a:lnTo>
                  <a:lnTo>
                    <a:pt x="1494790" y="1494790"/>
                  </a:lnTo>
                  <a:close/>
                </a:path>
                <a:path w="2724150" h="2724150">
                  <a:moveTo>
                    <a:pt x="1501140" y="1501140"/>
                  </a:moveTo>
                  <a:lnTo>
                    <a:pt x="1466268" y="1501140"/>
                  </a:lnTo>
                  <a:lnTo>
                    <a:pt x="1603487" y="1638299"/>
                  </a:lnTo>
                  <a:lnTo>
                    <a:pt x="1638300" y="1638299"/>
                  </a:lnTo>
                  <a:lnTo>
                    <a:pt x="1501140" y="1501140"/>
                  </a:lnTo>
                  <a:close/>
                </a:path>
                <a:path w="2724150" h="2724150">
                  <a:moveTo>
                    <a:pt x="1638300" y="1638300"/>
                  </a:moveTo>
                  <a:lnTo>
                    <a:pt x="1603487" y="1638300"/>
                  </a:lnTo>
                  <a:lnTo>
                    <a:pt x="1616192" y="1650999"/>
                  </a:lnTo>
                  <a:lnTo>
                    <a:pt x="1651000" y="1650999"/>
                  </a:lnTo>
                  <a:lnTo>
                    <a:pt x="1638300" y="1638300"/>
                  </a:lnTo>
                  <a:close/>
                </a:path>
                <a:path w="2724150" h="2724150">
                  <a:moveTo>
                    <a:pt x="1651000" y="1651000"/>
                  </a:moveTo>
                  <a:lnTo>
                    <a:pt x="1616192" y="1651000"/>
                  </a:lnTo>
                  <a:lnTo>
                    <a:pt x="1647956" y="1682749"/>
                  </a:lnTo>
                  <a:lnTo>
                    <a:pt x="1682750" y="1682749"/>
                  </a:lnTo>
                  <a:lnTo>
                    <a:pt x="1651000" y="1651000"/>
                  </a:lnTo>
                  <a:close/>
                </a:path>
                <a:path w="2724150" h="2724150">
                  <a:moveTo>
                    <a:pt x="1682750" y="1682750"/>
                  </a:moveTo>
                  <a:lnTo>
                    <a:pt x="1647956" y="1682750"/>
                  </a:lnTo>
                  <a:lnTo>
                    <a:pt x="1679720" y="1714499"/>
                  </a:lnTo>
                  <a:lnTo>
                    <a:pt x="1714500" y="1714499"/>
                  </a:lnTo>
                  <a:lnTo>
                    <a:pt x="1682750" y="1682750"/>
                  </a:lnTo>
                  <a:close/>
                </a:path>
                <a:path w="2724150" h="2724150">
                  <a:moveTo>
                    <a:pt x="1714500" y="1714500"/>
                  </a:moveTo>
                  <a:lnTo>
                    <a:pt x="1679720" y="1714500"/>
                  </a:lnTo>
                  <a:lnTo>
                    <a:pt x="1743247" y="1777999"/>
                  </a:lnTo>
                  <a:lnTo>
                    <a:pt x="1778000" y="1777999"/>
                  </a:lnTo>
                  <a:lnTo>
                    <a:pt x="1714500" y="1714500"/>
                  </a:lnTo>
                  <a:close/>
                </a:path>
                <a:path w="2724150" h="2724150">
                  <a:moveTo>
                    <a:pt x="1778000" y="1778000"/>
                  </a:moveTo>
                  <a:lnTo>
                    <a:pt x="1743247" y="1778000"/>
                  </a:lnTo>
                  <a:lnTo>
                    <a:pt x="1771199" y="1805939"/>
                  </a:lnTo>
                  <a:lnTo>
                    <a:pt x="1805940" y="1805939"/>
                  </a:lnTo>
                  <a:lnTo>
                    <a:pt x="1778000" y="1778000"/>
                  </a:lnTo>
                  <a:close/>
                </a:path>
                <a:path w="2724150" h="2724150">
                  <a:moveTo>
                    <a:pt x="1805940" y="1805939"/>
                  </a:moveTo>
                  <a:lnTo>
                    <a:pt x="1771199" y="1805939"/>
                  </a:lnTo>
                  <a:lnTo>
                    <a:pt x="1775011" y="1809749"/>
                  </a:lnTo>
                  <a:lnTo>
                    <a:pt x="1809750" y="1809749"/>
                  </a:lnTo>
                  <a:lnTo>
                    <a:pt x="1805940" y="1805939"/>
                  </a:lnTo>
                  <a:close/>
                </a:path>
                <a:path w="2724150" h="2724150">
                  <a:moveTo>
                    <a:pt x="1809750" y="1809750"/>
                  </a:moveTo>
                  <a:lnTo>
                    <a:pt x="1775011" y="1809750"/>
                  </a:lnTo>
                  <a:lnTo>
                    <a:pt x="1777552" y="1812289"/>
                  </a:lnTo>
                  <a:lnTo>
                    <a:pt x="1812290" y="1812289"/>
                  </a:lnTo>
                  <a:lnTo>
                    <a:pt x="1809750" y="1809750"/>
                  </a:lnTo>
                  <a:close/>
                </a:path>
                <a:path w="2724150" h="2724150">
                  <a:moveTo>
                    <a:pt x="1812290" y="1812289"/>
                  </a:moveTo>
                  <a:lnTo>
                    <a:pt x="1777552" y="1812289"/>
                  </a:lnTo>
                  <a:lnTo>
                    <a:pt x="1809316" y="1844039"/>
                  </a:lnTo>
                  <a:lnTo>
                    <a:pt x="1844040" y="1844039"/>
                  </a:lnTo>
                  <a:lnTo>
                    <a:pt x="1812290" y="1812289"/>
                  </a:lnTo>
                  <a:close/>
                </a:path>
                <a:path w="2724150" h="2724150">
                  <a:moveTo>
                    <a:pt x="1844040" y="1844039"/>
                  </a:moveTo>
                  <a:lnTo>
                    <a:pt x="1809316" y="1844039"/>
                  </a:lnTo>
                  <a:lnTo>
                    <a:pt x="1828374" y="1863089"/>
                  </a:lnTo>
                  <a:lnTo>
                    <a:pt x="1863090" y="1863089"/>
                  </a:lnTo>
                  <a:lnTo>
                    <a:pt x="1844040" y="1844039"/>
                  </a:lnTo>
                  <a:close/>
                </a:path>
                <a:path w="2724150" h="2724150">
                  <a:moveTo>
                    <a:pt x="1863090" y="1863090"/>
                  </a:moveTo>
                  <a:lnTo>
                    <a:pt x="1828374" y="1863090"/>
                  </a:lnTo>
                  <a:lnTo>
                    <a:pt x="1834727" y="1869439"/>
                  </a:lnTo>
                  <a:lnTo>
                    <a:pt x="1869440" y="1869439"/>
                  </a:lnTo>
                  <a:lnTo>
                    <a:pt x="1863090" y="1863090"/>
                  </a:lnTo>
                  <a:close/>
                </a:path>
                <a:path w="2724150" h="2724150">
                  <a:moveTo>
                    <a:pt x="1869440" y="1869440"/>
                  </a:moveTo>
                  <a:lnTo>
                    <a:pt x="1834727" y="1869440"/>
                  </a:lnTo>
                  <a:lnTo>
                    <a:pt x="1847432" y="1882139"/>
                  </a:lnTo>
                  <a:lnTo>
                    <a:pt x="1882140" y="1882139"/>
                  </a:lnTo>
                  <a:lnTo>
                    <a:pt x="1869440" y="1869440"/>
                  </a:lnTo>
                  <a:close/>
                </a:path>
                <a:path w="2724150" h="2724150">
                  <a:moveTo>
                    <a:pt x="1882140" y="1882139"/>
                  </a:moveTo>
                  <a:lnTo>
                    <a:pt x="1847432" y="1882139"/>
                  </a:lnTo>
                  <a:lnTo>
                    <a:pt x="1860137" y="1894839"/>
                  </a:lnTo>
                  <a:lnTo>
                    <a:pt x="1894840" y="1894839"/>
                  </a:lnTo>
                  <a:lnTo>
                    <a:pt x="1882140" y="1882139"/>
                  </a:lnTo>
                  <a:close/>
                </a:path>
                <a:path w="2724150" h="2724150">
                  <a:moveTo>
                    <a:pt x="1894840" y="1894840"/>
                  </a:moveTo>
                  <a:lnTo>
                    <a:pt x="1860137" y="1894840"/>
                  </a:lnTo>
                  <a:lnTo>
                    <a:pt x="1863949" y="1898649"/>
                  </a:lnTo>
                  <a:lnTo>
                    <a:pt x="1898650" y="1898649"/>
                  </a:lnTo>
                  <a:lnTo>
                    <a:pt x="1894840" y="1894840"/>
                  </a:lnTo>
                  <a:close/>
                </a:path>
                <a:path w="2724150" h="2724150">
                  <a:moveTo>
                    <a:pt x="1898650" y="1898650"/>
                  </a:moveTo>
                  <a:lnTo>
                    <a:pt x="1863949" y="1898650"/>
                  </a:lnTo>
                  <a:lnTo>
                    <a:pt x="1872843" y="1907539"/>
                  </a:lnTo>
                  <a:lnTo>
                    <a:pt x="1907540" y="1907539"/>
                  </a:lnTo>
                  <a:lnTo>
                    <a:pt x="1898650" y="1898650"/>
                  </a:lnTo>
                  <a:close/>
                </a:path>
                <a:path w="2724150" h="2724150">
                  <a:moveTo>
                    <a:pt x="1907540" y="1907539"/>
                  </a:moveTo>
                  <a:lnTo>
                    <a:pt x="1872843" y="1907539"/>
                  </a:lnTo>
                  <a:lnTo>
                    <a:pt x="1879196" y="1913889"/>
                  </a:lnTo>
                  <a:lnTo>
                    <a:pt x="1913890" y="1913889"/>
                  </a:lnTo>
                  <a:lnTo>
                    <a:pt x="1907540" y="1907539"/>
                  </a:lnTo>
                  <a:close/>
                </a:path>
                <a:path w="2724150" h="2724150">
                  <a:moveTo>
                    <a:pt x="2524760" y="2524760"/>
                  </a:moveTo>
                  <a:lnTo>
                    <a:pt x="2490329" y="2524760"/>
                  </a:lnTo>
                  <a:lnTo>
                    <a:pt x="2603408" y="2637789"/>
                  </a:lnTo>
                  <a:lnTo>
                    <a:pt x="2637790" y="2637789"/>
                  </a:lnTo>
                  <a:lnTo>
                    <a:pt x="2524760" y="2524760"/>
                  </a:lnTo>
                  <a:close/>
                </a:path>
                <a:path w="2724150" h="2724150">
                  <a:moveTo>
                    <a:pt x="2522220" y="2522219"/>
                  </a:moveTo>
                  <a:lnTo>
                    <a:pt x="2487788" y="2522219"/>
                  </a:lnTo>
                  <a:lnTo>
                    <a:pt x="2489058" y="2523490"/>
                  </a:lnTo>
                  <a:lnTo>
                    <a:pt x="2523490" y="2523490"/>
                  </a:lnTo>
                  <a:lnTo>
                    <a:pt x="2522220" y="2522219"/>
                  </a:lnTo>
                  <a:close/>
                </a:path>
                <a:path w="2724150" h="2724150">
                  <a:moveTo>
                    <a:pt x="2518410" y="2518410"/>
                  </a:moveTo>
                  <a:lnTo>
                    <a:pt x="2483976" y="2518410"/>
                  </a:lnTo>
                  <a:lnTo>
                    <a:pt x="2486517" y="2520949"/>
                  </a:lnTo>
                  <a:lnTo>
                    <a:pt x="2520950" y="2520949"/>
                  </a:lnTo>
                  <a:lnTo>
                    <a:pt x="2518410" y="2518410"/>
                  </a:lnTo>
                  <a:close/>
                </a:path>
                <a:path w="2724150" h="2724150">
                  <a:moveTo>
                    <a:pt x="2515870" y="2515869"/>
                  </a:moveTo>
                  <a:lnTo>
                    <a:pt x="2481435" y="2515869"/>
                  </a:lnTo>
                  <a:lnTo>
                    <a:pt x="2482706" y="2517140"/>
                  </a:lnTo>
                  <a:lnTo>
                    <a:pt x="2517140" y="2517140"/>
                  </a:lnTo>
                  <a:lnTo>
                    <a:pt x="2515870" y="2515869"/>
                  </a:lnTo>
                  <a:close/>
                </a:path>
                <a:path w="2724150" h="2724150">
                  <a:moveTo>
                    <a:pt x="2512060" y="2512060"/>
                  </a:moveTo>
                  <a:lnTo>
                    <a:pt x="2477623" y="2512060"/>
                  </a:lnTo>
                  <a:lnTo>
                    <a:pt x="2480164" y="2514600"/>
                  </a:lnTo>
                  <a:lnTo>
                    <a:pt x="2514600" y="2514600"/>
                  </a:lnTo>
                  <a:lnTo>
                    <a:pt x="2512060" y="2512060"/>
                  </a:lnTo>
                  <a:close/>
                </a:path>
                <a:path w="2724150" h="2724150">
                  <a:moveTo>
                    <a:pt x="2509520" y="2509519"/>
                  </a:moveTo>
                  <a:lnTo>
                    <a:pt x="2475082" y="2509519"/>
                  </a:lnTo>
                  <a:lnTo>
                    <a:pt x="2476353" y="2510790"/>
                  </a:lnTo>
                  <a:lnTo>
                    <a:pt x="2510790" y="2510790"/>
                  </a:lnTo>
                  <a:lnTo>
                    <a:pt x="2509520" y="2509519"/>
                  </a:lnTo>
                  <a:close/>
                </a:path>
                <a:path w="2724150" h="2724150">
                  <a:moveTo>
                    <a:pt x="2505710" y="2505710"/>
                  </a:moveTo>
                  <a:lnTo>
                    <a:pt x="2471271" y="2505710"/>
                  </a:lnTo>
                  <a:lnTo>
                    <a:pt x="2473812" y="2508249"/>
                  </a:lnTo>
                  <a:lnTo>
                    <a:pt x="2508250" y="2508249"/>
                  </a:lnTo>
                  <a:lnTo>
                    <a:pt x="2505710" y="2505710"/>
                  </a:lnTo>
                  <a:close/>
                </a:path>
                <a:path w="2724150" h="2724150">
                  <a:moveTo>
                    <a:pt x="2503170" y="2503169"/>
                  </a:moveTo>
                  <a:lnTo>
                    <a:pt x="2468730" y="2503169"/>
                  </a:lnTo>
                  <a:lnTo>
                    <a:pt x="2470000" y="2504440"/>
                  </a:lnTo>
                  <a:lnTo>
                    <a:pt x="2504440" y="2504440"/>
                  </a:lnTo>
                  <a:lnTo>
                    <a:pt x="2503170" y="2503169"/>
                  </a:lnTo>
                  <a:close/>
                </a:path>
                <a:path w="2724150" h="2724150">
                  <a:moveTo>
                    <a:pt x="2499360" y="2499360"/>
                  </a:moveTo>
                  <a:lnTo>
                    <a:pt x="2464918" y="2499360"/>
                  </a:lnTo>
                  <a:lnTo>
                    <a:pt x="2467459" y="2501899"/>
                  </a:lnTo>
                  <a:lnTo>
                    <a:pt x="2501900" y="2501899"/>
                  </a:lnTo>
                  <a:lnTo>
                    <a:pt x="2499360" y="2499360"/>
                  </a:lnTo>
                  <a:close/>
                </a:path>
                <a:path w="2724150" h="2724150">
                  <a:moveTo>
                    <a:pt x="2496820" y="2496819"/>
                  </a:moveTo>
                  <a:lnTo>
                    <a:pt x="2462377" y="2496819"/>
                  </a:lnTo>
                  <a:lnTo>
                    <a:pt x="2463647" y="2498090"/>
                  </a:lnTo>
                  <a:lnTo>
                    <a:pt x="2498090" y="2498090"/>
                  </a:lnTo>
                  <a:lnTo>
                    <a:pt x="2496820" y="2496819"/>
                  </a:lnTo>
                  <a:close/>
                </a:path>
                <a:path w="2724150" h="2724150">
                  <a:moveTo>
                    <a:pt x="2493010" y="2493010"/>
                  </a:moveTo>
                  <a:lnTo>
                    <a:pt x="2458565" y="2493010"/>
                  </a:lnTo>
                  <a:lnTo>
                    <a:pt x="2461106" y="2495549"/>
                  </a:lnTo>
                  <a:lnTo>
                    <a:pt x="2495550" y="2495549"/>
                  </a:lnTo>
                  <a:lnTo>
                    <a:pt x="2493010" y="2493010"/>
                  </a:lnTo>
                  <a:close/>
                </a:path>
                <a:path w="2724150" h="2724150">
                  <a:moveTo>
                    <a:pt x="2490470" y="2490470"/>
                  </a:moveTo>
                  <a:lnTo>
                    <a:pt x="2456024" y="2490470"/>
                  </a:lnTo>
                  <a:lnTo>
                    <a:pt x="2457295" y="2491740"/>
                  </a:lnTo>
                  <a:lnTo>
                    <a:pt x="2491740" y="2491740"/>
                  </a:lnTo>
                  <a:lnTo>
                    <a:pt x="2490470" y="2490470"/>
                  </a:lnTo>
                  <a:close/>
                </a:path>
                <a:path w="2724150" h="2724150">
                  <a:moveTo>
                    <a:pt x="2486660" y="2486660"/>
                  </a:moveTo>
                  <a:lnTo>
                    <a:pt x="2452212" y="2486660"/>
                  </a:lnTo>
                  <a:lnTo>
                    <a:pt x="2454754" y="2489199"/>
                  </a:lnTo>
                  <a:lnTo>
                    <a:pt x="2489200" y="2489199"/>
                  </a:lnTo>
                  <a:lnTo>
                    <a:pt x="2486660" y="2486660"/>
                  </a:lnTo>
                  <a:close/>
                </a:path>
                <a:path w="2724150" h="2724150">
                  <a:moveTo>
                    <a:pt x="2484120" y="2484119"/>
                  </a:moveTo>
                  <a:lnTo>
                    <a:pt x="2449671" y="2484119"/>
                  </a:lnTo>
                  <a:lnTo>
                    <a:pt x="2450942" y="2485390"/>
                  </a:lnTo>
                  <a:lnTo>
                    <a:pt x="2485390" y="2485390"/>
                  </a:lnTo>
                  <a:lnTo>
                    <a:pt x="2484120" y="2484119"/>
                  </a:lnTo>
                  <a:close/>
                </a:path>
                <a:path w="2724150" h="2724150">
                  <a:moveTo>
                    <a:pt x="2480310" y="2480310"/>
                  </a:moveTo>
                  <a:lnTo>
                    <a:pt x="2445860" y="2480310"/>
                  </a:lnTo>
                  <a:lnTo>
                    <a:pt x="2448401" y="2482849"/>
                  </a:lnTo>
                  <a:lnTo>
                    <a:pt x="2482850" y="2482849"/>
                  </a:lnTo>
                  <a:lnTo>
                    <a:pt x="2480310" y="2480310"/>
                  </a:lnTo>
                  <a:close/>
                </a:path>
                <a:path w="2724150" h="2724150">
                  <a:moveTo>
                    <a:pt x="2477770" y="2477769"/>
                  </a:moveTo>
                  <a:lnTo>
                    <a:pt x="2443319" y="2477769"/>
                  </a:lnTo>
                  <a:lnTo>
                    <a:pt x="2444589" y="2479040"/>
                  </a:lnTo>
                  <a:lnTo>
                    <a:pt x="2479040" y="2479040"/>
                  </a:lnTo>
                  <a:lnTo>
                    <a:pt x="2477770" y="2477769"/>
                  </a:lnTo>
                  <a:close/>
                </a:path>
                <a:path w="2724150" h="2724150">
                  <a:moveTo>
                    <a:pt x="2473960" y="2473960"/>
                  </a:moveTo>
                  <a:lnTo>
                    <a:pt x="2439507" y="2473960"/>
                  </a:lnTo>
                  <a:lnTo>
                    <a:pt x="2442048" y="2476499"/>
                  </a:lnTo>
                  <a:lnTo>
                    <a:pt x="2476500" y="2476499"/>
                  </a:lnTo>
                  <a:lnTo>
                    <a:pt x="2473960" y="2473960"/>
                  </a:lnTo>
                  <a:close/>
                </a:path>
                <a:path w="2724150" h="2724150">
                  <a:moveTo>
                    <a:pt x="2471420" y="2471419"/>
                  </a:moveTo>
                  <a:lnTo>
                    <a:pt x="2436966" y="2471419"/>
                  </a:lnTo>
                  <a:lnTo>
                    <a:pt x="2438236" y="2472690"/>
                  </a:lnTo>
                  <a:lnTo>
                    <a:pt x="2472690" y="2472690"/>
                  </a:lnTo>
                  <a:lnTo>
                    <a:pt x="2471420" y="2471419"/>
                  </a:lnTo>
                  <a:close/>
                </a:path>
                <a:path w="2724150" h="2724150">
                  <a:moveTo>
                    <a:pt x="2467610" y="2467610"/>
                  </a:moveTo>
                  <a:lnTo>
                    <a:pt x="2433154" y="2467610"/>
                  </a:lnTo>
                  <a:lnTo>
                    <a:pt x="2435695" y="2470149"/>
                  </a:lnTo>
                  <a:lnTo>
                    <a:pt x="2470150" y="2470149"/>
                  </a:lnTo>
                  <a:lnTo>
                    <a:pt x="2467610" y="2467610"/>
                  </a:lnTo>
                  <a:close/>
                </a:path>
                <a:path w="2724150" h="2724150">
                  <a:moveTo>
                    <a:pt x="2465070" y="2465069"/>
                  </a:moveTo>
                  <a:lnTo>
                    <a:pt x="2430613" y="2465069"/>
                  </a:lnTo>
                  <a:lnTo>
                    <a:pt x="2431884" y="2466340"/>
                  </a:lnTo>
                  <a:lnTo>
                    <a:pt x="2466340" y="2466340"/>
                  </a:lnTo>
                  <a:lnTo>
                    <a:pt x="2465070" y="2465069"/>
                  </a:lnTo>
                  <a:close/>
                </a:path>
                <a:path w="2724150" h="2724150">
                  <a:moveTo>
                    <a:pt x="2461260" y="2461260"/>
                  </a:moveTo>
                  <a:lnTo>
                    <a:pt x="2426802" y="2461260"/>
                  </a:lnTo>
                  <a:lnTo>
                    <a:pt x="2429343" y="2463799"/>
                  </a:lnTo>
                  <a:lnTo>
                    <a:pt x="2463800" y="2463799"/>
                  </a:lnTo>
                  <a:lnTo>
                    <a:pt x="2461260" y="2461260"/>
                  </a:lnTo>
                  <a:close/>
                </a:path>
                <a:path w="2724150" h="2724150">
                  <a:moveTo>
                    <a:pt x="2458720" y="2458719"/>
                  </a:moveTo>
                  <a:lnTo>
                    <a:pt x="2424260" y="2458719"/>
                  </a:lnTo>
                  <a:lnTo>
                    <a:pt x="2425531" y="2459989"/>
                  </a:lnTo>
                  <a:lnTo>
                    <a:pt x="2459990" y="2459989"/>
                  </a:lnTo>
                  <a:lnTo>
                    <a:pt x="2458720" y="2458719"/>
                  </a:lnTo>
                  <a:close/>
                </a:path>
                <a:path w="2724150" h="2724150">
                  <a:moveTo>
                    <a:pt x="2454910" y="2454910"/>
                  </a:moveTo>
                  <a:lnTo>
                    <a:pt x="2420449" y="2454910"/>
                  </a:lnTo>
                  <a:lnTo>
                    <a:pt x="2422990" y="2457449"/>
                  </a:lnTo>
                  <a:lnTo>
                    <a:pt x="2457450" y="2457449"/>
                  </a:lnTo>
                  <a:lnTo>
                    <a:pt x="2454910" y="2454910"/>
                  </a:lnTo>
                  <a:close/>
                </a:path>
                <a:path w="2724150" h="2724150">
                  <a:moveTo>
                    <a:pt x="2452370" y="2452369"/>
                  </a:moveTo>
                  <a:lnTo>
                    <a:pt x="2417908" y="2452369"/>
                  </a:lnTo>
                  <a:lnTo>
                    <a:pt x="2419178" y="2453640"/>
                  </a:lnTo>
                  <a:lnTo>
                    <a:pt x="2453640" y="2453640"/>
                  </a:lnTo>
                  <a:lnTo>
                    <a:pt x="2452370" y="2452369"/>
                  </a:lnTo>
                  <a:close/>
                </a:path>
                <a:path w="2724150" h="2724150">
                  <a:moveTo>
                    <a:pt x="2448560" y="2448560"/>
                  </a:moveTo>
                  <a:lnTo>
                    <a:pt x="2414096" y="2448560"/>
                  </a:lnTo>
                  <a:lnTo>
                    <a:pt x="2416637" y="2451099"/>
                  </a:lnTo>
                  <a:lnTo>
                    <a:pt x="2451100" y="2451099"/>
                  </a:lnTo>
                  <a:lnTo>
                    <a:pt x="2448560" y="2448560"/>
                  </a:lnTo>
                  <a:close/>
                </a:path>
                <a:path w="2724150" h="2724150">
                  <a:moveTo>
                    <a:pt x="2446020" y="2446019"/>
                  </a:moveTo>
                  <a:lnTo>
                    <a:pt x="2411555" y="2446019"/>
                  </a:lnTo>
                  <a:lnTo>
                    <a:pt x="2412825" y="2447290"/>
                  </a:lnTo>
                  <a:lnTo>
                    <a:pt x="2447290" y="2447290"/>
                  </a:lnTo>
                  <a:lnTo>
                    <a:pt x="2446020" y="2446019"/>
                  </a:lnTo>
                  <a:close/>
                </a:path>
                <a:path w="2724150" h="2724150">
                  <a:moveTo>
                    <a:pt x="2442210" y="2442210"/>
                  </a:moveTo>
                  <a:lnTo>
                    <a:pt x="2407743" y="2442210"/>
                  </a:lnTo>
                  <a:lnTo>
                    <a:pt x="2410284" y="2444750"/>
                  </a:lnTo>
                  <a:lnTo>
                    <a:pt x="2444750" y="2444750"/>
                  </a:lnTo>
                  <a:lnTo>
                    <a:pt x="2442210" y="2442210"/>
                  </a:lnTo>
                  <a:close/>
                </a:path>
                <a:path w="2724150" h="2724150">
                  <a:moveTo>
                    <a:pt x="2439670" y="2439669"/>
                  </a:moveTo>
                  <a:lnTo>
                    <a:pt x="2405202" y="2439669"/>
                  </a:lnTo>
                  <a:lnTo>
                    <a:pt x="2406473" y="2440940"/>
                  </a:lnTo>
                  <a:lnTo>
                    <a:pt x="2440940" y="2440940"/>
                  </a:lnTo>
                  <a:lnTo>
                    <a:pt x="2439670" y="2439669"/>
                  </a:lnTo>
                  <a:close/>
                </a:path>
                <a:path w="2724150" h="2724150">
                  <a:moveTo>
                    <a:pt x="2435860" y="2435860"/>
                  </a:moveTo>
                  <a:lnTo>
                    <a:pt x="2401391" y="2435860"/>
                  </a:lnTo>
                  <a:lnTo>
                    <a:pt x="2403932" y="2438400"/>
                  </a:lnTo>
                  <a:lnTo>
                    <a:pt x="2438400" y="2438400"/>
                  </a:lnTo>
                  <a:lnTo>
                    <a:pt x="2435860" y="2435860"/>
                  </a:lnTo>
                  <a:close/>
                </a:path>
                <a:path w="2724150" h="2724150">
                  <a:moveTo>
                    <a:pt x="2433320" y="2433320"/>
                  </a:moveTo>
                  <a:lnTo>
                    <a:pt x="2398849" y="2433320"/>
                  </a:lnTo>
                  <a:lnTo>
                    <a:pt x="2400120" y="2434590"/>
                  </a:lnTo>
                  <a:lnTo>
                    <a:pt x="2434590" y="2434590"/>
                  </a:lnTo>
                  <a:lnTo>
                    <a:pt x="2433320" y="2433320"/>
                  </a:lnTo>
                  <a:close/>
                </a:path>
                <a:path w="2724150" h="2724150">
                  <a:moveTo>
                    <a:pt x="2426970" y="2426970"/>
                  </a:moveTo>
                  <a:lnTo>
                    <a:pt x="2392497" y="2426970"/>
                  </a:lnTo>
                  <a:lnTo>
                    <a:pt x="2397579" y="2432049"/>
                  </a:lnTo>
                  <a:lnTo>
                    <a:pt x="2432050" y="2432049"/>
                  </a:lnTo>
                  <a:lnTo>
                    <a:pt x="2426970" y="2426970"/>
                  </a:lnTo>
                  <a:close/>
                </a:path>
                <a:path w="2724150" h="2724150">
                  <a:moveTo>
                    <a:pt x="2423160" y="2423160"/>
                  </a:moveTo>
                  <a:lnTo>
                    <a:pt x="2388685" y="2423160"/>
                  </a:lnTo>
                  <a:lnTo>
                    <a:pt x="2391226" y="2425699"/>
                  </a:lnTo>
                  <a:lnTo>
                    <a:pt x="2425700" y="2425699"/>
                  </a:lnTo>
                  <a:lnTo>
                    <a:pt x="2423160" y="2423160"/>
                  </a:lnTo>
                  <a:close/>
                </a:path>
                <a:path w="2724150" h="2724150">
                  <a:moveTo>
                    <a:pt x="2420620" y="2420619"/>
                  </a:moveTo>
                  <a:lnTo>
                    <a:pt x="2386144" y="2420619"/>
                  </a:lnTo>
                  <a:lnTo>
                    <a:pt x="2387415" y="2421890"/>
                  </a:lnTo>
                  <a:lnTo>
                    <a:pt x="2421890" y="2421890"/>
                  </a:lnTo>
                  <a:lnTo>
                    <a:pt x="2420620" y="2420619"/>
                  </a:lnTo>
                  <a:close/>
                </a:path>
                <a:path w="2724150" h="2724150">
                  <a:moveTo>
                    <a:pt x="2416810" y="2416810"/>
                  </a:moveTo>
                  <a:lnTo>
                    <a:pt x="2382332" y="2416810"/>
                  </a:lnTo>
                  <a:lnTo>
                    <a:pt x="2384873" y="2419349"/>
                  </a:lnTo>
                  <a:lnTo>
                    <a:pt x="2419350" y="2419349"/>
                  </a:lnTo>
                  <a:lnTo>
                    <a:pt x="2416810" y="2416810"/>
                  </a:lnTo>
                  <a:close/>
                </a:path>
                <a:path w="2724150" h="2724150">
                  <a:moveTo>
                    <a:pt x="2414270" y="2414269"/>
                  </a:moveTo>
                  <a:lnTo>
                    <a:pt x="2379791" y="2414269"/>
                  </a:lnTo>
                  <a:lnTo>
                    <a:pt x="2381062" y="2415540"/>
                  </a:lnTo>
                  <a:lnTo>
                    <a:pt x="2415540" y="2415540"/>
                  </a:lnTo>
                  <a:lnTo>
                    <a:pt x="2414270" y="2414269"/>
                  </a:lnTo>
                  <a:close/>
                </a:path>
                <a:path w="2724150" h="2724150">
                  <a:moveTo>
                    <a:pt x="2410460" y="2410459"/>
                  </a:moveTo>
                  <a:lnTo>
                    <a:pt x="2375980" y="2410459"/>
                  </a:lnTo>
                  <a:lnTo>
                    <a:pt x="2378521" y="2413000"/>
                  </a:lnTo>
                  <a:lnTo>
                    <a:pt x="2413000" y="2413000"/>
                  </a:lnTo>
                  <a:lnTo>
                    <a:pt x="2410460" y="2410459"/>
                  </a:lnTo>
                  <a:close/>
                </a:path>
                <a:path w="2724150" h="2724150">
                  <a:moveTo>
                    <a:pt x="2407920" y="2407919"/>
                  </a:moveTo>
                  <a:lnTo>
                    <a:pt x="2373439" y="2407919"/>
                  </a:lnTo>
                  <a:lnTo>
                    <a:pt x="2374709" y="2409190"/>
                  </a:lnTo>
                  <a:lnTo>
                    <a:pt x="2409190" y="2409190"/>
                  </a:lnTo>
                  <a:lnTo>
                    <a:pt x="2407920" y="2407919"/>
                  </a:lnTo>
                  <a:close/>
                </a:path>
                <a:path w="2724150" h="2724150">
                  <a:moveTo>
                    <a:pt x="2404110" y="2404110"/>
                  </a:moveTo>
                  <a:lnTo>
                    <a:pt x="2369627" y="2404110"/>
                  </a:lnTo>
                  <a:lnTo>
                    <a:pt x="2372168" y="2406650"/>
                  </a:lnTo>
                  <a:lnTo>
                    <a:pt x="2406650" y="2406650"/>
                  </a:lnTo>
                  <a:lnTo>
                    <a:pt x="2404110" y="2404110"/>
                  </a:lnTo>
                  <a:close/>
                </a:path>
                <a:path w="2724150" h="2724150">
                  <a:moveTo>
                    <a:pt x="2401570" y="2401569"/>
                  </a:moveTo>
                  <a:lnTo>
                    <a:pt x="2367086" y="2401569"/>
                  </a:lnTo>
                  <a:lnTo>
                    <a:pt x="2368356" y="2402840"/>
                  </a:lnTo>
                  <a:lnTo>
                    <a:pt x="2402840" y="2402840"/>
                  </a:lnTo>
                  <a:lnTo>
                    <a:pt x="2401570" y="2401569"/>
                  </a:lnTo>
                  <a:close/>
                </a:path>
                <a:path w="2724150" h="2724150">
                  <a:moveTo>
                    <a:pt x="2397760" y="2397760"/>
                  </a:moveTo>
                  <a:lnTo>
                    <a:pt x="2363274" y="2397760"/>
                  </a:lnTo>
                  <a:lnTo>
                    <a:pt x="2365815" y="2400300"/>
                  </a:lnTo>
                  <a:lnTo>
                    <a:pt x="2400300" y="2400300"/>
                  </a:lnTo>
                  <a:lnTo>
                    <a:pt x="2397760" y="2397760"/>
                  </a:lnTo>
                  <a:close/>
                </a:path>
                <a:path w="2724150" h="2724150">
                  <a:moveTo>
                    <a:pt x="2395220" y="2395219"/>
                  </a:moveTo>
                  <a:lnTo>
                    <a:pt x="2360733" y="2395219"/>
                  </a:lnTo>
                  <a:lnTo>
                    <a:pt x="2362004" y="2396490"/>
                  </a:lnTo>
                  <a:lnTo>
                    <a:pt x="2396490" y="2396490"/>
                  </a:lnTo>
                  <a:lnTo>
                    <a:pt x="2395220" y="2395219"/>
                  </a:lnTo>
                  <a:close/>
                </a:path>
                <a:path w="2724150" h="2724150">
                  <a:moveTo>
                    <a:pt x="2391410" y="2391410"/>
                  </a:moveTo>
                  <a:lnTo>
                    <a:pt x="2356921" y="2391410"/>
                  </a:lnTo>
                  <a:lnTo>
                    <a:pt x="2359463" y="2393949"/>
                  </a:lnTo>
                  <a:lnTo>
                    <a:pt x="2393950" y="2393949"/>
                  </a:lnTo>
                  <a:lnTo>
                    <a:pt x="2391410" y="2391410"/>
                  </a:lnTo>
                  <a:close/>
                </a:path>
                <a:path w="2724150" h="2724150">
                  <a:moveTo>
                    <a:pt x="2388870" y="2388869"/>
                  </a:moveTo>
                  <a:lnTo>
                    <a:pt x="2354380" y="2388869"/>
                  </a:lnTo>
                  <a:lnTo>
                    <a:pt x="2355651" y="2390140"/>
                  </a:lnTo>
                  <a:lnTo>
                    <a:pt x="2390140" y="2390140"/>
                  </a:lnTo>
                  <a:lnTo>
                    <a:pt x="2388870" y="2388869"/>
                  </a:lnTo>
                  <a:close/>
                </a:path>
                <a:path w="2724150" h="2724150">
                  <a:moveTo>
                    <a:pt x="2385060" y="2385060"/>
                  </a:moveTo>
                  <a:lnTo>
                    <a:pt x="2350569" y="2385060"/>
                  </a:lnTo>
                  <a:lnTo>
                    <a:pt x="2353110" y="2387600"/>
                  </a:lnTo>
                  <a:lnTo>
                    <a:pt x="2387600" y="2387600"/>
                  </a:lnTo>
                  <a:lnTo>
                    <a:pt x="2385060" y="2385060"/>
                  </a:lnTo>
                  <a:close/>
                </a:path>
                <a:path w="2724150" h="2724150">
                  <a:moveTo>
                    <a:pt x="2382520" y="2382519"/>
                  </a:moveTo>
                  <a:lnTo>
                    <a:pt x="2348028" y="2382519"/>
                  </a:lnTo>
                  <a:lnTo>
                    <a:pt x="2349298" y="2383790"/>
                  </a:lnTo>
                  <a:lnTo>
                    <a:pt x="2383790" y="2383790"/>
                  </a:lnTo>
                  <a:lnTo>
                    <a:pt x="2382520" y="2382519"/>
                  </a:lnTo>
                  <a:close/>
                </a:path>
                <a:path w="2724150" h="2724150">
                  <a:moveTo>
                    <a:pt x="2378710" y="2378710"/>
                  </a:moveTo>
                  <a:lnTo>
                    <a:pt x="2344216" y="2378710"/>
                  </a:lnTo>
                  <a:lnTo>
                    <a:pt x="2346757" y="2381250"/>
                  </a:lnTo>
                  <a:lnTo>
                    <a:pt x="2381250" y="2381250"/>
                  </a:lnTo>
                  <a:lnTo>
                    <a:pt x="2378710" y="2378710"/>
                  </a:lnTo>
                  <a:close/>
                </a:path>
                <a:path w="2724150" h="2724150">
                  <a:moveTo>
                    <a:pt x="2376170" y="2376169"/>
                  </a:moveTo>
                  <a:lnTo>
                    <a:pt x="2341675" y="2376169"/>
                  </a:lnTo>
                  <a:lnTo>
                    <a:pt x="2342945" y="2377440"/>
                  </a:lnTo>
                  <a:lnTo>
                    <a:pt x="2377440" y="2377440"/>
                  </a:lnTo>
                  <a:lnTo>
                    <a:pt x="2376170" y="2376169"/>
                  </a:lnTo>
                  <a:close/>
                </a:path>
                <a:path w="2724150" h="2724150">
                  <a:moveTo>
                    <a:pt x="2372360" y="2372360"/>
                  </a:moveTo>
                  <a:lnTo>
                    <a:pt x="2337863" y="2372360"/>
                  </a:lnTo>
                  <a:lnTo>
                    <a:pt x="2340404" y="2374899"/>
                  </a:lnTo>
                  <a:lnTo>
                    <a:pt x="2374900" y="2374899"/>
                  </a:lnTo>
                  <a:lnTo>
                    <a:pt x="2372360" y="2372360"/>
                  </a:lnTo>
                  <a:close/>
                </a:path>
                <a:path w="2724150" h="2724150">
                  <a:moveTo>
                    <a:pt x="2369820" y="2369819"/>
                  </a:moveTo>
                  <a:lnTo>
                    <a:pt x="2335322" y="2369819"/>
                  </a:lnTo>
                  <a:lnTo>
                    <a:pt x="2336593" y="2371090"/>
                  </a:lnTo>
                  <a:lnTo>
                    <a:pt x="2371090" y="2371090"/>
                  </a:lnTo>
                  <a:lnTo>
                    <a:pt x="2369820" y="2369819"/>
                  </a:lnTo>
                  <a:close/>
                </a:path>
                <a:path w="2724150" h="2724150">
                  <a:moveTo>
                    <a:pt x="2363470" y="2363469"/>
                  </a:moveTo>
                  <a:lnTo>
                    <a:pt x="2328969" y="2363469"/>
                  </a:lnTo>
                  <a:lnTo>
                    <a:pt x="2334052" y="2368550"/>
                  </a:lnTo>
                  <a:lnTo>
                    <a:pt x="2368550" y="2368550"/>
                  </a:lnTo>
                  <a:lnTo>
                    <a:pt x="2363470" y="2363469"/>
                  </a:lnTo>
                  <a:close/>
                </a:path>
                <a:path w="2724150" h="2724150">
                  <a:moveTo>
                    <a:pt x="2357120" y="2357119"/>
                  </a:moveTo>
                  <a:lnTo>
                    <a:pt x="2322617" y="2357119"/>
                  </a:lnTo>
                  <a:lnTo>
                    <a:pt x="2327699" y="2362200"/>
                  </a:lnTo>
                  <a:lnTo>
                    <a:pt x="2362200" y="2362200"/>
                  </a:lnTo>
                  <a:lnTo>
                    <a:pt x="2357120" y="2357119"/>
                  </a:lnTo>
                  <a:close/>
                </a:path>
                <a:path w="2724150" h="2724150">
                  <a:moveTo>
                    <a:pt x="2350770" y="2350769"/>
                  </a:moveTo>
                  <a:lnTo>
                    <a:pt x="2316264" y="2350769"/>
                  </a:lnTo>
                  <a:lnTo>
                    <a:pt x="2321346" y="2355850"/>
                  </a:lnTo>
                  <a:lnTo>
                    <a:pt x="2355850" y="2355850"/>
                  </a:lnTo>
                  <a:lnTo>
                    <a:pt x="2350770" y="2350769"/>
                  </a:lnTo>
                  <a:close/>
                </a:path>
                <a:path w="2724150" h="2724150">
                  <a:moveTo>
                    <a:pt x="2344420" y="2344420"/>
                  </a:moveTo>
                  <a:lnTo>
                    <a:pt x="2309911" y="2344420"/>
                  </a:lnTo>
                  <a:lnTo>
                    <a:pt x="2314993" y="2349499"/>
                  </a:lnTo>
                  <a:lnTo>
                    <a:pt x="2349500" y="2349499"/>
                  </a:lnTo>
                  <a:lnTo>
                    <a:pt x="2344420" y="2344420"/>
                  </a:lnTo>
                  <a:close/>
                </a:path>
                <a:path w="2724150" h="2724150">
                  <a:moveTo>
                    <a:pt x="2338070" y="2338069"/>
                  </a:moveTo>
                  <a:lnTo>
                    <a:pt x="2303558" y="2338069"/>
                  </a:lnTo>
                  <a:lnTo>
                    <a:pt x="2308641" y="2343149"/>
                  </a:lnTo>
                  <a:lnTo>
                    <a:pt x="2343150" y="2343149"/>
                  </a:lnTo>
                  <a:lnTo>
                    <a:pt x="2338070" y="2338069"/>
                  </a:lnTo>
                  <a:close/>
                </a:path>
                <a:path w="2724150" h="2724150">
                  <a:moveTo>
                    <a:pt x="2331720" y="2331719"/>
                  </a:moveTo>
                  <a:lnTo>
                    <a:pt x="2297206" y="2331719"/>
                  </a:lnTo>
                  <a:lnTo>
                    <a:pt x="2302288" y="2336800"/>
                  </a:lnTo>
                  <a:lnTo>
                    <a:pt x="2336800" y="2336800"/>
                  </a:lnTo>
                  <a:lnTo>
                    <a:pt x="2331720" y="2331719"/>
                  </a:lnTo>
                  <a:close/>
                </a:path>
                <a:path w="2724150" h="2724150">
                  <a:moveTo>
                    <a:pt x="2325370" y="2325369"/>
                  </a:moveTo>
                  <a:lnTo>
                    <a:pt x="2290853" y="2325369"/>
                  </a:lnTo>
                  <a:lnTo>
                    <a:pt x="2295935" y="2330449"/>
                  </a:lnTo>
                  <a:lnTo>
                    <a:pt x="2330450" y="2330449"/>
                  </a:lnTo>
                  <a:lnTo>
                    <a:pt x="2325370" y="2325369"/>
                  </a:lnTo>
                  <a:close/>
                </a:path>
                <a:path w="2724150" h="2724150">
                  <a:moveTo>
                    <a:pt x="2320290" y="2320290"/>
                  </a:moveTo>
                  <a:lnTo>
                    <a:pt x="2285771" y="2320290"/>
                  </a:lnTo>
                  <a:lnTo>
                    <a:pt x="2289582" y="2324100"/>
                  </a:lnTo>
                  <a:lnTo>
                    <a:pt x="2324100" y="2324100"/>
                  </a:lnTo>
                  <a:lnTo>
                    <a:pt x="2320290" y="2320290"/>
                  </a:lnTo>
                  <a:close/>
                </a:path>
                <a:path w="2724150" h="2724150">
                  <a:moveTo>
                    <a:pt x="2313940" y="2313940"/>
                  </a:moveTo>
                  <a:lnTo>
                    <a:pt x="2279418" y="2313940"/>
                  </a:lnTo>
                  <a:lnTo>
                    <a:pt x="2284500" y="2319020"/>
                  </a:lnTo>
                  <a:lnTo>
                    <a:pt x="2319020" y="2319020"/>
                  </a:lnTo>
                  <a:lnTo>
                    <a:pt x="2313940" y="2313940"/>
                  </a:lnTo>
                  <a:close/>
                </a:path>
                <a:path w="2724150" h="2724150">
                  <a:moveTo>
                    <a:pt x="2307590" y="2307590"/>
                  </a:moveTo>
                  <a:lnTo>
                    <a:pt x="2273065" y="2307590"/>
                  </a:lnTo>
                  <a:lnTo>
                    <a:pt x="2278147" y="2312669"/>
                  </a:lnTo>
                  <a:lnTo>
                    <a:pt x="2312670" y="2312669"/>
                  </a:lnTo>
                  <a:lnTo>
                    <a:pt x="2307590" y="2307590"/>
                  </a:lnTo>
                  <a:close/>
                </a:path>
                <a:path w="2724150" h="2724150">
                  <a:moveTo>
                    <a:pt x="2301240" y="2301240"/>
                  </a:moveTo>
                  <a:lnTo>
                    <a:pt x="2266713" y="2301240"/>
                  </a:lnTo>
                  <a:lnTo>
                    <a:pt x="2271795" y="2306320"/>
                  </a:lnTo>
                  <a:lnTo>
                    <a:pt x="2306320" y="2306320"/>
                  </a:lnTo>
                  <a:lnTo>
                    <a:pt x="2301240" y="2301240"/>
                  </a:lnTo>
                  <a:close/>
                </a:path>
                <a:path w="2724150" h="2724150">
                  <a:moveTo>
                    <a:pt x="2294890" y="2294890"/>
                  </a:moveTo>
                  <a:lnTo>
                    <a:pt x="2260360" y="2294890"/>
                  </a:lnTo>
                  <a:lnTo>
                    <a:pt x="2265442" y="2299969"/>
                  </a:lnTo>
                  <a:lnTo>
                    <a:pt x="2299970" y="2299969"/>
                  </a:lnTo>
                  <a:lnTo>
                    <a:pt x="2294890" y="2294890"/>
                  </a:lnTo>
                  <a:close/>
                </a:path>
                <a:path w="2724150" h="2724150">
                  <a:moveTo>
                    <a:pt x="2288540" y="2288540"/>
                  </a:moveTo>
                  <a:lnTo>
                    <a:pt x="2254007" y="2288540"/>
                  </a:lnTo>
                  <a:lnTo>
                    <a:pt x="2259089" y="2293620"/>
                  </a:lnTo>
                  <a:lnTo>
                    <a:pt x="2293620" y="2293620"/>
                  </a:lnTo>
                  <a:lnTo>
                    <a:pt x="2288540" y="2288540"/>
                  </a:lnTo>
                  <a:close/>
                </a:path>
                <a:path w="2724150" h="2724150">
                  <a:moveTo>
                    <a:pt x="2282190" y="2282190"/>
                  </a:moveTo>
                  <a:lnTo>
                    <a:pt x="2247654" y="2282190"/>
                  </a:lnTo>
                  <a:lnTo>
                    <a:pt x="2252737" y="2287270"/>
                  </a:lnTo>
                  <a:lnTo>
                    <a:pt x="2287270" y="2287270"/>
                  </a:lnTo>
                  <a:lnTo>
                    <a:pt x="2282190" y="2282190"/>
                  </a:lnTo>
                  <a:close/>
                </a:path>
                <a:path w="2724150" h="2724150">
                  <a:moveTo>
                    <a:pt x="2275840" y="2275840"/>
                  </a:moveTo>
                  <a:lnTo>
                    <a:pt x="2241302" y="2275840"/>
                  </a:lnTo>
                  <a:lnTo>
                    <a:pt x="2246384" y="2280919"/>
                  </a:lnTo>
                  <a:lnTo>
                    <a:pt x="2280920" y="2280919"/>
                  </a:lnTo>
                  <a:lnTo>
                    <a:pt x="2275840" y="2275840"/>
                  </a:lnTo>
                  <a:close/>
                </a:path>
                <a:path w="2724150" h="2724150">
                  <a:moveTo>
                    <a:pt x="2269490" y="2269490"/>
                  </a:moveTo>
                  <a:lnTo>
                    <a:pt x="2234949" y="2269490"/>
                  </a:lnTo>
                  <a:lnTo>
                    <a:pt x="2240031" y="2274570"/>
                  </a:lnTo>
                  <a:lnTo>
                    <a:pt x="2274570" y="2274570"/>
                  </a:lnTo>
                  <a:lnTo>
                    <a:pt x="2269490" y="2269490"/>
                  </a:lnTo>
                  <a:close/>
                </a:path>
                <a:path w="2724150" h="2724150">
                  <a:moveTo>
                    <a:pt x="2263140" y="2263140"/>
                  </a:moveTo>
                  <a:lnTo>
                    <a:pt x="2228596" y="2263140"/>
                  </a:lnTo>
                  <a:lnTo>
                    <a:pt x="2233678" y="2268219"/>
                  </a:lnTo>
                  <a:lnTo>
                    <a:pt x="2268220" y="2268219"/>
                  </a:lnTo>
                  <a:lnTo>
                    <a:pt x="2263140" y="2263140"/>
                  </a:lnTo>
                  <a:close/>
                </a:path>
                <a:path w="2724150" h="2724150">
                  <a:moveTo>
                    <a:pt x="2256790" y="2256790"/>
                  </a:moveTo>
                  <a:lnTo>
                    <a:pt x="2222243" y="2256790"/>
                  </a:lnTo>
                  <a:lnTo>
                    <a:pt x="2227326" y="2261869"/>
                  </a:lnTo>
                  <a:lnTo>
                    <a:pt x="2261870" y="2261869"/>
                  </a:lnTo>
                  <a:lnTo>
                    <a:pt x="2256790" y="2256790"/>
                  </a:lnTo>
                  <a:close/>
                </a:path>
                <a:path w="2724150" h="2724150">
                  <a:moveTo>
                    <a:pt x="2250440" y="2250440"/>
                  </a:moveTo>
                  <a:lnTo>
                    <a:pt x="2215891" y="2250440"/>
                  </a:lnTo>
                  <a:lnTo>
                    <a:pt x="2220973" y="2255520"/>
                  </a:lnTo>
                  <a:lnTo>
                    <a:pt x="2255520" y="2255520"/>
                  </a:lnTo>
                  <a:lnTo>
                    <a:pt x="2250440" y="2250440"/>
                  </a:lnTo>
                  <a:close/>
                </a:path>
                <a:path w="2724150" h="2724150">
                  <a:moveTo>
                    <a:pt x="2244090" y="2244090"/>
                  </a:moveTo>
                  <a:lnTo>
                    <a:pt x="2209538" y="2244090"/>
                  </a:lnTo>
                  <a:lnTo>
                    <a:pt x="2214620" y="2249169"/>
                  </a:lnTo>
                  <a:lnTo>
                    <a:pt x="2249170" y="2249169"/>
                  </a:lnTo>
                  <a:lnTo>
                    <a:pt x="2244090" y="2244090"/>
                  </a:lnTo>
                  <a:close/>
                </a:path>
                <a:path w="2724150" h="2724150">
                  <a:moveTo>
                    <a:pt x="2237740" y="2237740"/>
                  </a:moveTo>
                  <a:lnTo>
                    <a:pt x="2203185" y="2237740"/>
                  </a:lnTo>
                  <a:lnTo>
                    <a:pt x="2208267" y="2242820"/>
                  </a:lnTo>
                  <a:lnTo>
                    <a:pt x="2242820" y="2242820"/>
                  </a:lnTo>
                  <a:lnTo>
                    <a:pt x="2237740" y="2237740"/>
                  </a:lnTo>
                  <a:close/>
                </a:path>
                <a:path w="2724150" h="2724150">
                  <a:moveTo>
                    <a:pt x="2231390" y="2231390"/>
                  </a:moveTo>
                  <a:lnTo>
                    <a:pt x="2196832" y="2231390"/>
                  </a:lnTo>
                  <a:lnTo>
                    <a:pt x="2201915" y="2236469"/>
                  </a:lnTo>
                  <a:lnTo>
                    <a:pt x="2236470" y="2236469"/>
                  </a:lnTo>
                  <a:lnTo>
                    <a:pt x="2231390" y="2231390"/>
                  </a:lnTo>
                  <a:close/>
                </a:path>
                <a:path w="2724150" h="2724150">
                  <a:moveTo>
                    <a:pt x="2225040" y="2225040"/>
                  </a:moveTo>
                  <a:lnTo>
                    <a:pt x="2190480" y="2225040"/>
                  </a:lnTo>
                  <a:lnTo>
                    <a:pt x="2195562" y="2230119"/>
                  </a:lnTo>
                  <a:lnTo>
                    <a:pt x="2230120" y="2230119"/>
                  </a:lnTo>
                  <a:lnTo>
                    <a:pt x="2225040" y="2225040"/>
                  </a:lnTo>
                  <a:close/>
                </a:path>
                <a:path w="2724150" h="2724150">
                  <a:moveTo>
                    <a:pt x="2218690" y="2218690"/>
                  </a:moveTo>
                  <a:lnTo>
                    <a:pt x="2184127" y="2218690"/>
                  </a:lnTo>
                  <a:lnTo>
                    <a:pt x="2189209" y="2223770"/>
                  </a:lnTo>
                  <a:lnTo>
                    <a:pt x="2223770" y="2223770"/>
                  </a:lnTo>
                  <a:lnTo>
                    <a:pt x="2218690" y="2218690"/>
                  </a:lnTo>
                  <a:close/>
                </a:path>
                <a:path w="2724150" h="2724150">
                  <a:moveTo>
                    <a:pt x="2212340" y="2212340"/>
                  </a:moveTo>
                  <a:lnTo>
                    <a:pt x="2177774" y="2212340"/>
                  </a:lnTo>
                  <a:lnTo>
                    <a:pt x="2182856" y="2217420"/>
                  </a:lnTo>
                  <a:lnTo>
                    <a:pt x="2217420" y="2217420"/>
                  </a:lnTo>
                  <a:lnTo>
                    <a:pt x="2212340" y="2212340"/>
                  </a:lnTo>
                  <a:close/>
                </a:path>
                <a:path w="2724150" h="2724150">
                  <a:moveTo>
                    <a:pt x="2205990" y="2205990"/>
                  </a:moveTo>
                  <a:lnTo>
                    <a:pt x="2171422" y="2205990"/>
                  </a:lnTo>
                  <a:lnTo>
                    <a:pt x="2176504" y="2211070"/>
                  </a:lnTo>
                  <a:lnTo>
                    <a:pt x="2211070" y="2211070"/>
                  </a:lnTo>
                  <a:lnTo>
                    <a:pt x="2205990" y="2205990"/>
                  </a:lnTo>
                  <a:close/>
                </a:path>
                <a:path w="2724150" h="2724150">
                  <a:moveTo>
                    <a:pt x="2199640" y="2199640"/>
                  </a:moveTo>
                  <a:lnTo>
                    <a:pt x="2165069" y="2199640"/>
                  </a:lnTo>
                  <a:lnTo>
                    <a:pt x="2170151" y="2204719"/>
                  </a:lnTo>
                  <a:lnTo>
                    <a:pt x="2204720" y="2204719"/>
                  </a:lnTo>
                  <a:lnTo>
                    <a:pt x="2199640" y="2199640"/>
                  </a:lnTo>
                  <a:close/>
                </a:path>
                <a:path w="2724150" h="2724150">
                  <a:moveTo>
                    <a:pt x="2193290" y="2193290"/>
                  </a:moveTo>
                  <a:lnTo>
                    <a:pt x="2158716" y="2193290"/>
                  </a:lnTo>
                  <a:lnTo>
                    <a:pt x="2163798" y="2198370"/>
                  </a:lnTo>
                  <a:lnTo>
                    <a:pt x="2198370" y="2198370"/>
                  </a:lnTo>
                  <a:lnTo>
                    <a:pt x="2193290" y="2193290"/>
                  </a:lnTo>
                  <a:close/>
                </a:path>
                <a:path w="2724150" h="2724150">
                  <a:moveTo>
                    <a:pt x="2186940" y="2186940"/>
                  </a:moveTo>
                  <a:lnTo>
                    <a:pt x="2152363" y="2186940"/>
                  </a:lnTo>
                  <a:lnTo>
                    <a:pt x="2157446" y="2192020"/>
                  </a:lnTo>
                  <a:lnTo>
                    <a:pt x="2192020" y="2192020"/>
                  </a:lnTo>
                  <a:lnTo>
                    <a:pt x="2186940" y="2186940"/>
                  </a:lnTo>
                  <a:close/>
                </a:path>
                <a:path w="2724150" h="2724150">
                  <a:moveTo>
                    <a:pt x="2180590" y="2180590"/>
                  </a:moveTo>
                  <a:lnTo>
                    <a:pt x="2146011" y="2180590"/>
                  </a:lnTo>
                  <a:lnTo>
                    <a:pt x="2151093" y="2185669"/>
                  </a:lnTo>
                  <a:lnTo>
                    <a:pt x="2185670" y="2185669"/>
                  </a:lnTo>
                  <a:lnTo>
                    <a:pt x="2180590" y="2180590"/>
                  </a:lnTo>
                  <a:close/>
                </a:path>
                <a:path w="2724150" h="2724150">
                  <a:moveTo>
                    <a:pt x="2174240" y="2174240"/>
                  </a:moveTo>
                  <a:lnTo>
                    <a:pt x="2139658" y="2174240"/>
                  </a:lnTo>
                  <a:lnTo>
                    <a:pt x="2144740" y="2179320"/>
                  </a:lnTo>
                  <a:lnTo>
                    <a:pt x="2179320" y="2179320"/>
                  </a:lnTo>
                  <a:lnTo>
                    <a:pt x="2174240" y="2174240"/>
                  </a:lnTo>
                  <a:close/>
                </a:path>
                <a:path w="2724150" h="2724150">
                  <a:moveTo>
                    <a:pt x="2167890" y="2167890"/>
                  </a:moveTo>
                  <a:lnTo>
                    <a:pt x="2133305" y="2167890"/>
                  </a:lnTo>
                  <a:lnTo>
                    <a:pt x="2138387" y="2172970"/>
                  </a:lnTo>
                  <a:lnTo>
                    <a:pt x="2172970" y="2172970"/>
                  </a:lnTo>
                  <a:lnTo>
                    <a:pt x="2167890" y="2167890"/>
                  </a:lnTo>
                  <a:close/>
                </a:path>
                <a:path w="2724150" h="2724150">
                  <a:moveTo>
                    <a:pt x="2161540" y="2161540"/>
                  </a:moveTo>
                  <a:lnTo>
                    <a:pt x="2126952" y="2161540"/>
                  </a:lnTo>
                  <a:lnTo>
                    <a:pt x="2132035" y="2166620"/>
                  </a:lnTo>
                  <a:lnTo>
                    <a:pt x="2166620" y="2166620"/>
                  </a:lnTo>
                  <a:lnTo>
                    <a:pt x="2161540" y="2161540"/>
                  </a:lnTo>
                  <a:close/>
                </a:path>
                <a:path w="2724150" h="2724150">
                  <a:moveTo>
                    <a:pt x="2155190" y="2155190"/>
                  </a:moveTo>
                  <a:lnTo>
                    <a:pt x="2120600" y="2155190"/>
                  </a:lnTo>
                  <a:lnTo>
                    <a:pt x="2125682" y="2160270"/>
                  </a:lnTo>
                  <a:lnTo>
                    <a:pt x="2160270" y="2160270"/>
                  </a:lnTo>
                  <a:lnTo>
                    <a:pt x="2155190" y="2155190"/>
                  </a:lnTo>
                  <a:close/>
                </a:path>
                <a:path w="2724150" h="2724150">
                  <a:moveTo>
                    <a:pt x="2148840" y="2148840"/>
                  </a:moveTo>
                  <a:lnTo>
                    <a:pt x="2114247" y="2148840"/>
                  </a:lnTo>
                  <a:lnTo>
                    <a:pt x="2119329" y="2153919"/>
                  </a:lnTo>
                  <a:lnTo>
                    <a:pt x="2153920" y="2153919"/>
                  </a:lnTo>
                  <a:lnTo>
                    <a:pt x="2148840" y="2148840"/>
                  </a:lnTo>
                  <a:close/>
                </a:path>
                <a:path w="2724150" h="2724150">
                  <a:moveTo>
                    <a:pt x="2142490" y="2142490"/>
                  </a:moveTo>
                  <a:lnTo>
                    <a:pt x="2107894" y="2142490"/>
                  </a:lnTo>
                  <a:lnTo>
                    <a:pt x="2112976" y="2147570"/>
                  </a:lnTo>
                  <a:lnTo>
                    <a:pt x="2147570" y="2147570"/>
                  </a:lnTo>
                  <a:lnTo>
                    <a:pt x="2142490" y="2142490"/>
                  </a:lnTo>
                  <a:close/>
                </a:path>
                <a:path w="2724150" h="2724150">
                  <a:moveTo>
                    <a:pt x="2136140" y="2136140"/>
                  </a:moveTo>
                  <a:lnTo>
                    <a:pt x="2101541" y="2136140"/>
                  </a:lnTo>
                  <a:lnTo>
                    <a:pt x="2106624" y="2141220"/>
                  </a:lnTo>
                  <a:lnTo>
                    <a:pt x="2141220" y="2141220"/>
                  </a:lnTo>
                  <a:lnTo>
                    <a:pt x="2136140" y="2136140"/>
                  </a:lnTo>
                  <a:close/>
                </a:path>
                <a:path w="2724150" h="2724150">
                  <a:moveTo>
                    <a:pt x="2129790" y="2129790"/>
                  </a:moveTo>
                  <a:lnTo>
                    <a:pt x="2095189" y="2129790"/>
                  </a:lnTo>
                  <a:lnTo>
                    <a:pt x="2100271" y="2134870"/>
                  </a:lnTo>
                  <a:lnTo>
                    <a:pt x="2134870" y="2134870"/>
                  </a:lnTo>
                  <a:lnTo>
                    <a:pt x="2129790" y="2129790"/>
                  </a:lnTo>
                  <a:close/>
                </a:path>
                <a:path w="2724150" h="2724150">
                  <a:moveTo>
                    <a:pt x="2123440" y="2123440"/>
                  </a:moveTo>
                  <a:lnTo>
                    <a:pt x="2088836" y="2123440"/>
                  </a:lnTo>
                  <a:lnTo>
                    <a:pt x="2093918" y="2128519"/>
                  </a:lnTo>
                  <a:lnTo>
                    <a:pt x="2128520" y="2128519"/>
                  </a:lnTo>
                  <a:lnTo>
                    <a:pt x="2123440" y="2123440"/>
                  </a:lnTo>
                  <a:close/>
                </a:path>
                <a:path w="2724150" h="2724150">
                  <a:moveTo>
                    <a:pt x="1915160" y="1915159"/>
                  </a:moveTo>
                  <a:lnTo>
                    <a:pt x="1880466" y="1915159"/>
                  </a:lnTo>
                  <a:lnTo>
                    <a:pt x="2087565" y="2122169"/>
                  </a:lnTo>
                  <a:lnTo>
                    <a:pt x="2122170" y="2122169"/>
                  </a:lnTo>
                  <a:lnTo>
                    <a:pt x="1915160" y="1915159"/>
                  </a:lnTo>
                  <a:close/>
                </a:path>
                <a:path w="2724150" h="2724150">
                  <a:moveTo>
                    <a:pt x="2637790" y="2637790"/>
                  </a:moveTo>
                  <a:lnTo>
                    <a:pt x="2603408" y="2637790"/>
                  </a:lnTo>
                  <a:lnTo>
                    <a:pt x="2628819" y="2663189"/>
                  </a:lnTo>
                  <a:lnTo>
                    <a:pt x="2663190" y="2663189"/>
                  </a:lnTo>
                  <a:lnTo>
                    <a:pt x="2637790" y="2637790"/>
                  </a:lnTo>
                  <a:close/>
                </a:path>
                <a:path w="2724150" h="2724150">
                  <a:moveTo>
                    <a:pt x="2663190" y="2663190"/>
                  </a:moveTo>
                  <a:lnTo>
                    <a:pt x="2628819" y="2663190"/>
                  </a:lnTo>
                  <a:lnTo>
                    <a:pt x="2689805" y="2724149"/>
                  </a:lnTo>
                  <a:lnTo>
                    <a:pt x="2724150" y="2724149"/>
                  </a:lnTo>
                  <a:lnTo>
                    <a:pt x="2663190" y="2663190"/>
                  </a:lnTo>
                  <a:close/>
                </a:path>
              </a:pathLst>
            </a:custGeom>
            <a:solidFill>
              <a:srgbClr val="F5F5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0" y="4094480"/>
              <a:ext cx="2758440" cy="2758440"/>
            </a:xfrm>
            <a:custGeom>
              <a:avLst/>
              <a:gdLst/>
              <a:ahLst/>
              <a:cxnLst/>
              <a:rect l="l" t="t" r="r" b="b"/>
              <a:pathLst>
                <a:path w="2758440" h="2758440">
                  <a:moveTo>
                    <a:pt x="0" y="0"/>
                  </a:moveTo>
                  <a:lnTo>
                    <a:pt x="0" y="3810"/>
                  </a:lnTo>
                  <a:lnTo>
                    <a:pt x="3809" y="3810"/>
                  </a:lnTo>
                  <a:lnTo>
                    <a:pt x="0" y="0"/>
                  </a:lnTo>
                  <a:close/>
                </a:path>
                <a:path w="2758440" h="2758440">
                  <a:moveTo>
                    <a:pt x="3810" y="3810"/>
                  </a:moveTo>
                  <a:lnTo>
                    <a:pt x="0" y="3810"/>
                  </a:lnTo>
                  <a:lnTo>
                    <a:pt x="0" y="10160"/>
                  </a:lnTo>
                  <a:lnTo>
                    <a:pt x="10159" y="10160"/>
                  </a:lnTo>
                  <a:lnTo>
                    <a:pt x="3810" y="3810"/>
                  </a:lnTo>
                  <a:close/>
                </a:path>
                <a:path w="2758440" h="2758440">
                  <a:moveTo>
                    <a:pt x="10160" y="10160"/>
                  </a:moveTo>
                  <a:lnTo>
                    <a:pt x="0" y="10160"/>
                  </a:lnTo>
                  <a:lnTo>
                    <a:pt x="0" y="16510"/>
                  </a:lnTo>
                  <a:lnTo>
                    <a:pt x="16509" y="16510"/>
                  </a:lnTo>
                  <a:lnTo>
                    <a:pt x="10160" y="10160"/>
                  </a:lnTo>
                  <a:close/>
                </a:path>
                <a:path w="2758440" h="2758440">
                  <a:moveTo>
                    <a:pt x="16510" y="16510"/>
                  </a:moveTo>
                  <a:lnTo>
                    <a:pt x="0" y="16510"/>
                  </a:lnTo>
                  <a:lnTo>
                    <a:pt x="0" y="22860"/>
                  </a:lnTo>
                  <a:lnTo>
                    <a:pt x="22859" y="22860"/>
                  </a:lnTo>
                  <a:lnTo>
                    <a:pt x="16510" y="16510"/>
                  </a:lnTo>
                  <a:close/>
                </a:path>
                <a:path w="2758440" h="2758440">
                  <a:moveTo>
                    <a:pt x="22860" y="22860"/>
                  </a:moveTo>
                  <a:lnTo>
                    <a:pt x="0" y="22860"/>
                  </a:lnTo>
                  <a:lnTo>
                    <a:pt x="0" y="29210"/>
                  </a:lnTo>
                  <a:lnTo>
                    <a:pt x="29210" y="29210"/>
                  </a:lnTo>
                  <a:lnTo>
                    <a:pt x="22860" y="22860"/>
                  </a:lnTo>
                  <a:close/>
                </a:path>
                <a:path w="2758440" h="2758440">
                  <a:moveTo>
                    <a:pt x="29210" y="29210"/>
                  </a:moveTo>
                  <a:lnTo>
                    <a:pt x="0" y="29210"/>
                  </a:lnTo>
                  <a:lnTo>
                    <a:pt x="0" y="34290"/>
                  </a:lnTo>
                  <a:lnTo>
                    <a:pt x="1270" y="35560"/>
                  </a:lnTo>
                  <a:lnTo>
                    <a:pt x="35560" y="35560"/>
                  </a:lnTo>
                  <a:lnTo>
                    <a:pt x="29210" y="29210"/>
                  </a:lnTo>
                  <a:close/>
                </a:path>
                <a:path w="2758440" h="2758440">
                  <a:moveTo>
                    <a:pt x="35560" y="35560"/>
                  </a:moveTo>
                  <a:lnTo>
                    <a:pt x="1270" y="35560"/>
                  </a:lnTo>
                  <a:lnTo>
                    <a:pt x="7619" y="41910"/>
                  </a:lnTo>
                  <a:lnTo>
                    <a:pt x="41909" y="41910"/>
                  </a:lnTo>
                  <a:lnTo>
                    <a:pt x="35560" y="35560"/>
                  </a:lnTo>
                  <a:close/>
                </a:path>
                <a:path w="2758440" h="2758440">
                  <a:moveTo>
                    <a:pt x="41910" y="41910"/>
                  </a:moveTo>
                  <a:lnTo>
                    <a:pt x="7620" y="41910"/>
                  </a:lnTo>
                  <a:lnTo>
                    <a:pt x="13969" y="48260"/>
                  </a:lnTo>
                  <a:lnTo>
                    <a:pt x="48259" y="48260"/>
                  </a:lnTo>
                  <a:lnTo>
                    <a:pt x="41910" y="41910"/>
                  </a:lnTo>
                  <a:close/>
                </a:path>
                <a:path w="2758440" h="2758440">
                  <a:moveTo>
                    <a:pt x="48260" y="48260"/>
                  </a:moveTo>
                  <a:lnTo>
                    <a:pt x="13970" y="48260"/>
                  </a:lnTo>
                  <a:lnTo>
                    <a:pt x="20319" y="54610"/>
                  </a:lnTo>
                  <a:lnTo>
                    <a:pt x="54609" y="54610"/>
                  </a:lnTo>
                  <a:lnTo>
                    <a:pt x="48260" y="48260"/>
                  </a:lnTo>
                  <a:close/>
                </a:path>
                <a:path w="2758440" h="2758440">
                  <a:moveTo>
                    <a:pt x="54610" y="54610"/>
                  </a:moveTo>
                  <a:lnTo>
                    <a:pt x="20320" y="54610"/>
                  </a:lnTo>
                  <a:lnTo>
                    <a:pt x="33019" y="67309"/>
                  </a:lnTo>
                  <a:lnTo>
                    <a:pt x="67309" y="67309"/>
                  </a:lnTo>
                  <a:lnTo>
                    <a:pt x="54610" y="54610"/>
                  </a:lnTo>
                  <a:close/>
                </a:path>
                <a:path w="2758440" h="2758440">
                  <a:moveTo>
                    <a:pt x="67310" y="67310"/>
                  </a:moveTo>
                  <a:lnTo>
                    <a:pt x="33020" y="67310"/>
                  </a:lnTo>
                  <a:lnTo>
                    <a:pt x="39369" y="73660"/>
                  </a:lnTo>
                  <a:lnTo>
                    <a:pt x="73659" y="73660"/>
                  </a:lnTo>
                  <a:lnTo>
                    <a:pt x="67310" y="67310"/>
                  </a:lnTo>
                  <a:close/>
                </a:path>
                <a:path w="2758440" h="2758440">
                  <a:moveTo>
                    <a:pt x="73660" y="73660"/>
                  </a:moveTo>
                  <a:lnTo>
                    <a:pt x="39370" y="73660"/>
                  </a:lnTo>
                  <a:lnTo>
                    <a:pt x="45720" y="80010"/>
                  </a:lnTo>
                  <a:lnTo>
                    <a:pt x="80010" y="80010"/>
                  </a:lnTo>
                  <a:lnTo>
                    <a:pt x="73660" y="73660"/>
                  </a:lnTo>
                  <a:close/>
                </a:path>
                <a:path w="2758440" h="2758440">
                  <a:moveTo>
                    <a:pt x="80010" y="80010"/>
                  </a:moveTo>
                  <a:lnTo>
                    <a:pt x="45720" y="80010"/>
                  </a:lnTo>
                  <a:lnTo>
                    <a:pt x="52069" y="86360"/>
                  </a:lnTo>
                  <a:lnTo>
                    <a:pt x="86359" y="86360"/>
                  </a:lnTo>
                  <a:lnTo>
                    <a:pt x="80010" y="80010"/>
                  </a:lnTo>
                  <a:close/>
                </a:path>
                <a:path w="2758440" h="2758440">
                  <a:moveTo>
                    <a:pt x="86360" y="86360"/>
                  </a:moveTo>
                  <a:lnTo>
                    <a:pt x="52070" y="86360"/>
                  </a:lnTo>
                  <a:lnTo>
                    <a:pt x="58419" y="92710"/>
                  </a:lnTo>
                  <a:lnTo>
                    <a:pt x="92709" y="92710"/>
                  </a:lnTo>
                  <a:lnTo>
                    <a:pt x="86360" y="86360"/>
                  </a:lnTo>
                  <a:close/>
                </a:path>
                <a:path w="2758440" h="2758440">
                  <a:moveTo>
                    <a:pt x="92710" y="92710"/>
                  </a:moveTo>
                  <a:lnTo>
                    <a:pt x="58420" y="92710"/>
                  </a:lnTo>
                  <a:lnTo>
                    <a:pt x="64769" y="99059"/>
                  </a:lnTo>
                  <a:lnTo>
                    <a:pt x="99059" y="99059"/>
                  </a:lnTo>
                  <a:lnTo>
                    <a:pt x="92710" y="92710"/>
                  </a:lnTo>
                  <a:close/>
                </a:path>
                <a:path w="2758440" h="2758440">
                  <a:moveTo>
                    <a:pt x="99060" y="99060"/>
                  </a:moveTo>
                  <a:lnTo>
                    <a:pt x="64770" y="99060"/>
                  </a:lnTo>
                  <a:lnTo>
                    <a:pt x="71119" y="105409"/>
                  </a:lnTo>
                  <a:lnTo>
                    <a:pt x="105409" y="105409"/>
                  </a:lnTo>
                  <a:lnTo>
                    <a:pt x="99060" y="99060"/>
                  </a:lnTo>
                  <a:close/>
                </a:path>
                <a:path w="2758440" h="2758440">
                  <a:moveTo>
                    <a:pt x="105410" y="105410"/>
                  </a:moveTo>
                  <a:lnTo>
                    <a:pt x="71120" y="105410"/>
                  </a:lnTo>
                  <a:lnTo>
                    <a:pt x="77469" y="111760"/>
                  </a:lnTo>
                  <a:lnTo>
                    <a:pt x="111760" y="111760"/>
                  </a:lnTo>
                  <a:lnTo>
                    <a:pt x="105410" y="105410"/>
                  </a:lnTo>
                  <a:close/>
                </a:path>
                <a:path w="2758440" h="2758440">
                  <a:moveTo>
                    <a:pt x="111760" y="111760"/>
                  </a:moveTo>
                  <a:lnTo>
                    <a:pt x="77470" y="111760"/>
                  </a:lnTo>
                  <a:lnTo>
                    <a:pt x="83819" y="118109"/>
                  </a:lnTo>
                  <a:lnTo>
                    <a:pt x="118109" y="118109"/>
                  </a:lnTo>
                  <a:lnTo>
                    <a:pt x="111760" y="111760"/>
                  </a:lnTo>
                  <a:close/>
                </a:path>
                <a:path w="2758440" h="2758440">
                  <a:moveTo>
                    <a:pt x="118110" y="118110"/>
                  </a:moveTo>
                  <a:lnTo>
                    <a:pt x="83820" y="118110"/>
                  </a:lnTo>
                  <a:lnTo>
                    <a:pt x="90169" y="124459"/>
                  </a:lnTo>
                  <a:lnTo>
                    <a:pt x="124459" y="124459"/>
                  </a:lnTo>
                  <a:lnTo>
                    <a:pt x="118110" y="118110"/>
                  </a:lnTo>
                  <a:close/>
                </a:path>
                <a:path w="2758440" h="2758440">
                  <a:moveTo>
                    <a:pt x="124460" y="124460"/>
                  </a:moveTo>
                  <a:lnTo>
                    <a:pt x="90170" y="124460"/>
                  </a:lnTo>
                  <a:lnTo>
                    <a:pt x="96519" y="130810"/>
                  </a:lnTo>
                  <a:lnTo>
                    <a:pt x="130810" y="130810"/>
                  </a:lnTo>
                  <a:lnTo>
                    <a:pt x="124460" y="124460"/>
                  </a:lnTo>
                  <a:close/>
                </a:path>
                <a:path w="2758440" h="2758440">
                  <a:moveTo>
                    <a:pt x="130810" y="130810"/>
                  </a:moveTo>
                  <a:lnTo>
                    <a:pt x="96520" y="130810"/>
                  </a:lnTo>
                  <a:lnTo>
                    <a:pt x="102869" y="137159"/>
                  </a:lnTo>
                  <a:lnTo>
                    <a:pt x="137159" y="137159"/>
                  </a:lnTo>
                  <a:lnTo>
                    <a:pt x="130810" y="130810"/>
                  </a:lnTo>
                  <a:close/>
                </a:path>
                <a:path w="2758440" h="2758440">
                  <a:moveTo>
                    <a:pt x="137160" y="137160"/>
                  </a:moveTo>
                  <a:lnTo>
                    <a:pt x="102869" y="137160"/>
                  </a:lnTo>
                  <a:lnTo>
                    <a:pt x="109219" y="143509"/>
                  </a:lnTo>
                  <a:lnTo>
                    <a:pt x="143509" y="143509"/>
                  </a:lnTo>
                  <a:lnTo>
                    <a:pt x="137160" y="137160"/>
                  </a:lnTo>
                  <a:close/>
                </a:path>
                <a:path w="2758440" h="2758440">
                  <a:moveTo>
                    <a:pt x="143510" y="143510"/>
                  </a:moveTo>
                  <a:lnTo>
                    <a:pt x="109220" y="143510"/>
                  </a:lnTo>
                  <a:lnTo>
                    <a:pt x="115570" y="149860"/>
                  </a:lnTo>
                  <a:lnTo>
                    <a:pt x="149860" y="149860"/>
                  </a:lnTo>
                  <a:lnTo>
                    <a:pt x="143510" y="143510"/>
                  </a:lnTo>
                  <a:close/>
                </a:path>
                <a:path w="2758440" h="2758440">
                  <a:moveTo>
                    <a:pt x="149860" y="149860"/>
                  </a:moveTo>
                  <a:lnTo>
                    <a:pt x="115570" y="149860"/>
                  </a:lnTo>
                  <a:lnTo>
                    <a:pt x="121919" y="156209"/>
                  </a:lnTo>
                  <a:lnTo>
                    <a:pt x="156209" y="156209"/>
                  </a:lnTo>
                  <a:lnTo>
                    <a:pt x="149860" y="149860"/>
                  </a:lnTo>
                  <a:close/>
                </a:path>
                <a:path w="2758440" h="2758440">
                  <a:moveTo>
                    <a:pt x="156210" y="156210"/>
                  </a:moveTo>
                  <a:lnTo>
                    <a:pt x="121920" y="156210"/>
                  </a:lnTo>
                  <a:lnTo>
                    <a:pt x="128269" y="162560"/>
                  </a:lnTo>
                  <a:lnTo>
                    <a:pt x="162559" y="162560"/>
                  </a:lnTo>
                  <a:lnTo>
                    <a:pt x="156210" y="156210"/>
                  </a:lnTo>
                  <a:close/>
                </a:path>
                <a:path w="2758440" h="2758440">
                  <a:moveTo>
                    <a:pt x="162560" y="162560"/>
                  </a:moveTo>
                  <a:lnTo>
                    <a:pt x="128270" y="162560"/>
                  </a:lnTo>
                  <a:lnTo>
                    <a:pt x="134619" y="168909"/>
                  </a:lnTo>
                  <a:lnTo>
                    <a:pt x="168909" y="168909"/>
                  </a:lnTo>
                  <a:lnTo>
                    <a:pt x="162560" y="162560"/>
                  </a:lnTo>
                  <a:close/>
                </a:path>
                <a:path w="2758440" h="2758440">
                  <a:moveTo>
                    <a:pt x="168910" y="168910"/>
                  </a:moveTo>
                  <a:lnTo>
                    <a:pt x="134620" y="168910"/>
                  </a:lnTo>
                  <a:lnTo>
                    <a:pt x="140969" y="175259"/>
                  </a:lnTo>
                  <a:lnTo>
                    <a:pt x="175259" y="175259"/>
                  </a:lnTo>
                  <a:lnTo>
                    <a:pt x="168910" y="168910"/>
                  </a:lnTo>
                  <a:close/>
                </a:path>
                <a:path w="2758440" h="2758440">
                  <a:moveTo>
                    <a:pt x="175260" y="175260"/>
                  </a:moveTo>
                  <a:lnTo>
                    <a:pt x="140970" y="175260"/>
                  </a:lnTo>
                  <a:lnTo>
                    <a:pt x="153669" y="187959"/>
                  </a:lnTo>
                  <a:lnTo>
                    <a:pt x="187959" y="187959"/>
                  </a:lnTo>
                  <a:lnTo>
                    <a:pt x="175260" y="175260"/>
                  </a:lnTo>
                  <a:close/>
                </a:path>
                <a:path w="2758440" h="2758440">
                  <a:moveTo>
                    <a:pt x="187960" y="187960"/>
                  </a:moveTo>
                  <a:lnTo>
                    <a:pt x="153670" y="187960"/>
                  </a:lnTo>
                  <a:lnTo>
                    <a:pt x="160019" y="194310"/>
                  </a:lnTo>
                  <a:lnTo>
                    <a:pt x="194309" y="194310"/>
                  </a:lnTo>
                  <a:lnTo>
                    <a:pt x="187960" y="187960"/>
                  </a:lnTo>
                  <a:close/>
                </a:path>
                <a:path w="2758440" h="2758440">
                  <a:moveTo>
                    <a:pt x="194310" y="194310"/>
                  </a:moveTo>
                  <a:lnTo>
                    <a:pt x="160020" y="194310"/>
                  </a:lnTo>
                  <a:lnTo>
                    <a:pt x="166369" y="200660"/>
                  </a:lnTo>
                  <a:lnTo>
                    <a:pt x="200659" y="200660"/>
                  </a:lnTo>
                  <a:lnTo>
                    <a:pt x="194310" y="194310"/>
                  </a:lnTo>
                  <a:close/>
                </a:path>
                <a:path w="2758440" h="2758440">
                  <a:moveTo>
                    <a:pt x="200660" y="200660"/>
                  </a:moveTo>
                  <a:lnTo>
                    <a:pt x="166370" y="200660"/>
                  </a:lnTo>
                  <a:lnTo>
                    <a:pt x="172719" y="207009"/>
                  </a:lnTo>
                  <a:lnTo>
                    <a:pt x="207009" y="207009"/>
                  </a:lnTo>
                  <a:lnTo>
                    <a:pt x="200660" y="200660"/>
                  </a:lnTo>
                  <a:close/>
                </a:path>
                <a:path w="2758440" h="2758440">
                  <a:moveTo>
                    <a:pt x="207010" y="207010"/>
                  </a:moveTo>
                  <a:lnTo>
                    <a:pt x="172720" y="207010"/>
                  </a:lnTo>
                  <a:lnTo>
                    <a:pt x="179069" y="213360"/>
                  </a:lnTo>
                  <a:lnTo>
                    <a:pt x="213359" y="213360"/>
                  </a:lnTo>
                  <a:lnTo>
                    <a:pt x="207010" y="207010"/>
                  </a:lnTo>
                  <a:close/>
                </a:path>
                <a:path w="2758440" h="2758440">
                  <a:moveTo>
                    <a:pt x="213360" y="213360"/>
                  </a:moveTo>
                  <a:lnTo>
                    <a:pt x="179070" y="213360"/>
                  </a:lnTo>
                  <a:lnTo>
                    <a:pt x="185419" y="219710"/>
                  </a:lnTo>
                  <a:lnTo>
                    <a:pt x="219709" y="219710"/>
                  </a:lnTo>
                  <a:lnTo>
                    <a:pt x="213360" y="213360"/>
                  </a:lnTo>
                  <a:close/>
                </a:path>
                <a:path w="2758440" h="2758440">
                  <a:moveTo>
                    <a:pt x="219710" y="219710"/>
                  </a:moveTo>
                  <a:lnTo>
                    <a:pt x="185420" y="219710"/>
                  </a:lnTo>
                  <a:lnTo>
                    <a:pt x="191769" y="226060"/>
                  </a:lnTo>
                  <a:lnTo>
                    <a:pt x="226059" y="226060"/>
                  </a:lnTo>
                  <a:lnTo>
                    <a:pt x="219710" y="219710"/>
                  </a:lnTo>
                  <a:close/>
                </a:path>
                <a:path w="2758440" h="2758440">
                  <a:moveTo>
                    <a:pt x="226060" y="226060"/>
                  </a:moveTo>
                  <a:lnTo>
                    <a:pt x="191770" y="226060"/>
                  </a:lnTo>
                  <a:lnTo>
                    <a:pt x="198119" y="232410"/>
                  </a:lnTo>
                  <a:lnTo>
                    <a:pt x="232409" y="232410"/>
                  </a:lnTo>
                  <a:lnTo>
                    <a:pt x="226060" y="226060"/>
                  </a:lnTo>
                  <a:close/>
                </a:path>
                <a:path w="2758440" h="2758440">
                  <a:moveTo>
                    <a:pt x="232410" y="232410"/>
                  </a:moveTo>
                  <a:lnTo>
                    <a:pt x="198120" y="232410"/>
                  </a:lnTo>
                  <a:lnTo>
                    <a:pt x="204469" y="238759"/>
                  </a:lnTo>
                  <a:lnTo>
                    <a:pt x="238759" y="238759"/>
                  </a:lnTo>
                  <a:lnTo>
                    <a:pt x="232410" y="232410"/>
                  </a:lnTo>
                  <a:close/>
                </a:path>
                <a:path w="2758440" h="2758440">
                  <a:moveTo>
                    <a:pt x="238760" y="238760"/>
                  </a:moveTo>
                  <a:lnTo>
                    <a:pt x="204470" y="238760"/>
                  </a:lnTo>
                  <a:lnTo>
                    <a:pt x="210819" y="245110"/>
                  </a:lnTo>
                  <a:lnTo>
                    <a:pt x="245109" y="245110"/>
                  </a:lnTo>
                  <a:lnTo>
                    <a:pt x="238760" y="238760"/>
                  </a:lnTo>
                  <a:close/>
                </a:path>
                <a:path w="2758440" h="2758440">
                  <a:moveTo>
                    <a:pt x="245110" y="245110"/>
                  </a:moveTo>
                  <a:lnTo>
                    <a:pt x="210820" y="245110"/>
                  </a:lnTo>
                  <a:lnTo>
                    <a:pt x="217169" y="251460"/>
                  </a:lnTo>
                  <a:lnTo>
                    <a:pt x="251459" y="251460"/>
                  </a:lnTo>
                  <a:lnTo>
                    <a:pt x="245110" y="245110"/>
                  </a:lnTo>
                  <a:close/>
                </a:path>
                <a:path w="2758440" h="2758440">
                  <a:moveTo>
                    <a:pt x="251460" y="251460"/>
                  </a:moveTo>
                  <a:lnTo>
                    <a:pt x="217170" y="251460"/>
                  </a:lnTo>
                  <a:lnTo>
                    <a:pt x="236219" y="270510"/>
                  </a:lnTo>
                  <a:lnTo>
                    <a:pt x="270509" y="270510"/>
                  </a:lnTo>
                  <a:lnTo>
                    <a:pt x="251460" y="251460"/>
                  </a:lnTo>
                  <a:close/>
                </a:path>
                <a:path w="2758440" h="2758440">
                  <a:moveTo>
                    <a:pt x="270510" y="270510"/>
                  </a:moveTo>
                  <a:lnTo>
                    <a:pt x="236220" y="270510"/>
                  </a:lnTo>
                  <a:lnTo>
                    <a:pt x="248919" y="283210"/>
                  </a:lnTo>
                  <a:lnTo>
                    <a:pt x="283209" y="283210"/>
                  </a:lnTo>
                  <a:lnTo>
                    <a:pt x="270510" y="270510"/>
                  </a:lnTo>
                  <a:close/>
                </a:path>
                <a:path w="2758440" h="2758440">
                  <a:moveTo>
                    <a:pt x="283210" y="283210"/>
                  </a:moveTo>
                  <a:lnTo>
                    <a:pt x="248920" y="283210"/>
                  </a:lnTo>
                  <a:lnTo>
                    <a:pt x="255270" y="289560"/>
                  </a:lnTo>
                  <a:lnTo>
                    <a:pt x="289560" y="289560"/>
                  </a:lnTo>
                  <a:lnTo>
                    <a:pt x="283210" y="283210"/>
                  </a:lnTo>
                  <a:close/>
                </a:path>
                <a:path w="2758440" h="2758440">
                  <a:moveTo>
                    <a:pt x="289560" y="289560"/>
                  </a:moveTo>
                  <a:lnTo>
                    <a:pt x="255270" y="289560"/>
                  </a:lnTo>
                  <a:lnTo>
                    <a:pt x="261619" y="295910"/>
                  </a:lnTo>
                  <a:lnTo>
                    <a:pt x="295910" y="295910"/>
                  </a:lnTo>
                  <a:lnTo>
                    <a:pt x="289560" y="289560"/>
                  </a:lnTo>
                  <a:close/>
                </a:path>
                <a:path w="2758440" h="2758440">
                  <a:moveTo>
                    <a:pt x="295910" y="295910"/>
                  </a:moveTo>
                  <a:lnTo>
                    <a:pt x="261620" y="295910"/>
                  </a:lnTo>
                  <a:lnTo>
                    <a:pt x="267969" y="302260"/>
                  </a:lnTo>
                  <a:lnTo>
                    <a:pt x="302259" y="302260"/>
                  </a:lnTo>
                  <a:lnTo>
                    <a:pt x="295910" y="295910"/>
                  </a:lnTo>
                  <a:close/>
                </a:path>
                <a:path w="2758440" h="2758440">
                  <a:moveTo>
                    <a:pt x="302260" y="302260"/>
                  </a:moveTo>
                  <a:lnTo>
                    <a:pt x="267970" y="302260"/>
                  </a:lnTo>
                  <a:lnTo>
                    <a:pt x="274319" y="308610"/>
                  </a:lnTo>
                  <a:lnTo>
                    <a:pt x="308609" y="308610"/>
                  </a:lnTo>
                  <a:lnTo>
                    <a:pt x="302260" y="302260"/>
                  </a:lnTo>
                  <a:close/>
                </a:path>
                <a:path w="2758440" h="2758440">
                  <a:moveTo>
                    <a:pt x="308610" y="308610"/>
                  </a:moveTo>
                  <a:lnTo>
                    <a:pt x="274320" y="308610"/>
                  </a:lnTo>
                  <a:lnTo>
                    <a:pt x="280669" y="314960"/>
                  </a:lnTo>
                  <a:lnTo>
                    <a:pt x="314960" y="314960"/>
                  </a:lnTo>
                  <a:lnTo>
                    <a:pt x="308610" y="308610"/>
                  </a:lnTo>
                  <a:close/>
                </a:path>
                <a:path w="2758440" h="2758440">
                  <a:moveTo>
                    <a:pt x="314960" y="314960"/>
                  </a:moveTo>
                  <a:lnTo>
                    <a:pt x="280670" y="314960"/>
                  </a:lnTo>
                  <a:lnTo>
                    <a:pt x="287019" y="321310"/>
                  </a:lnTo>
                  <a:lnTo>
                    <a:pt x="321310" y="321310"/>
                  </a:lnTo>
                  <a:lnTo>
                    <a:pt x="314960" y="314960"/>
                  </a:lnTo>
                  <a:close/>
                </a:path>
                <a:path w="2758440" h="2758440">
                  <a:moveTo>
                    <a:pt x="321310" y="321310"/>
                  </a:moveTo>
                  <a:lnTo>
                    <a:pt x="287020" y="321310"/>
                  </a:lnTo>
                  <a:lnTo>
                    <a:pt x="293369" y="327660"/>
                  </a:lnTo>
                  <a:lnTo>
                    <a:pt x="327660" y="327660"/>
                  </a:lnTo>
                  <a:lnTo>
                    <a:pt x="321310" y="321310"/>
                  </a:lnTo>
                  <a:close/>
                </a:path>
                <a:path w="2758440" h="2758440">
                  <a:moveTo>
                    <a:pt x="327660" y="327660"/>
                  </a:moveTo>
                  <a:lnTo>
                    <a:pt x="293370" y="327660"/>
                  </a:lnTo>
                  <a:lnTo>
                    <a:pt x="299719" y="334010"/>
                  </a:lnTo>
                  <a:lnTo>
                    <a:pt x="334010" y="334010"/>
                  </a:lnTo>
                  <a:lnTo>
                    <a:pt x="327660" y="327660"/>
                  </a:lnTo>
                  <a:close/>
                </a:path>
                <a:path w="2758440" h="2758440">
                  <a:moveTo>
                    <a:pt x="334010" y="334010"/>
                  </a:moveTo>
                  <a:lnTo>
                    <a:pt x="299720" y="334010"/>
                  </a:lnTo>
                  <a:lnTo>
                    <a:pt x="306069" y="340360"/>
                  </a:lnTo>
                  <a:lnTo>
                    <a:pt x="340360" y="340360"/>
                  </a:lnTo>
                  <a:lnTo>
                    <a:pt x="334010" y="334010"/>
                  </a:lnTo>
                  <a:close/>
                </a:path>
                <a:path w="2758440" h="2758440">
                  <a:moveTo>
                    <a:pt x="340360" y="340360"/>
                  </a:moveTo>
                  <a:lnTo>
                    <a:pt x="306070" y="340360"/>
                  </a:lnTo>
                  <a:lnTo>
                    <a:pt x="312419" y="346710"/>
                  </a:lnTo>
                  <a:lnTo>
                    <a:pt x="346710" y="346710"/>
                  </a:lnTo>
                  <a:lnTo>
                    <a:pt x="340360" y="340360"/>
                  </a:lnTo>
                  <a:close/>
                </a:path>
                <a:path w="2758440" h="2758440">
                  <a:moveTo>
                    <a:pt x="346710" y="346710"/>
                  </a:moveTo>
                  <a:lnTo>
                    <a:pt x="312420" y="346710"/>
                  </a:lnTo>
                  <a:lnTo>
                    <a:pt x="318769" y="353060"/>
                  </a:lnTo>
                  <a:lnTo>
                    <a:pt x="353060" y="353060"/>
                  </a:lnTo>
                  <a:lnTo>
                    <a:pt x="346710" y="346710"/>
                  </a:lnTo>
                  <a:close/>
                </a:path>
                <a:path w="2758440" h="2758440">
                  <a:moveTo>
                    <a:pt x="353060" y="353060"/>
                  </a:moveTo>
                  <a:lnTo>
                    <a:pt x="318770" y="353060"/>
                  </a:lnTo>
                  <a:lnTo>
                    <a:pt x="325119" y="359410"/>
                  </a:lnTo>
                  <a:lnTo>
                    <a:pt x="359410" y="359410"/>
                  </a:lnTo>
                  <a:lnTo>
                    <a:pt x="353060" y="353060"/>
                  </a:lnTo>
                  <a:close/>
                </a:path>
                <a:path w="2758440" h="2758440">
                  <a:moveTo>
                    <a:pt x="359410" y="359410"/>
                  </a:moveTo>
                  <a:lnTo>
                    <a:pt x="325120" y="359410"/>
                  </a:lnTo>
                  <a:lnTo>
                    <a:pt x="331469" y="365759"/>
                  </a:lnTo>
                  <a:lnTo>
                    <a:pt x="365759" y="365759"/>
                  </a:lnTo>
                  <a:lnTo>
                    <a:pt x="359410" y="359410"/>
                  </a:lnTo>
                  <a:close/>
                </a:path>
                <a:path w="2758440" h="2758440">
                  <a:moveTo>
                    <a:pt x="365760" y="365760"/>
                  </a:moveTo>
                  <a:lnTo>
                    <a:pt x="331470" y="365760"/>
                  </a:lnTo>
                  <a:lnTo>
                    <a:pt x="337819" y="372110"/>
                  </a:lnTo>
                  <a:lnTo>
                    <a:pt x="372109" y="372110"/>
                  </a:lnTo>
                  <a:lnTo>
                    <a:pt x="365760" y="365760"/>
                  </a:lnTo>
                  <a:close/>
                </a:path>
                <a:path w="2758440" h="2758440">
                  <a:moveTo>
                    <a:pt x="372110" y="372110"/>
                  </a:moveTo>
                  <a:lnTo>
                    <a:pt x="337820" y="372110"/>
                  </a:lnTo>
                  <a:lnTo>
                    <a:pt x="344169" y="378460"/>
                  </a:lnTo>
                  <a:lnTo>
                    <a:pt x="378459" y="378460"/>
                  </a:lnTo>
                  <a:lnTo>
                    <a:pt x="372110" y="372110"/>
                  </a:lnTo>
                  <a:close/>
                </a:path>
                <a:path w="2758440" h="2758440">
                  <a:moveTo>
                    <a:pt x="378460" y="378460"/>
                  </a:moveTo>
                  <a:lnTo>
                    <a:pt x="344170" y="378460"/>
                  </a:lnTo>
                  <a:lnTo>
                    <a:pt x="350519" y="384810"/>
                  </a:lnTo>
                  <a:lnTo>
                    <a:pt x="384810" y="384810"/>
                  </a:lnTo>
                  <a:lnTo>
                    <a:pt x="378460" y="378460"/>
                  </a:lnTo>
                  <a:close/>
                </a:path>
                <a:path w="2758440" h="2758440">
                  <a:moveTo>
                    <a:pt x="384810" y="384810"/>
                  </a:moveTo>
                  <a:lnTo>
                    <a:pt x="350520" y="384810"/>
                  </a:lnTo>
                  <a:lnTo>
                    <a:pt x="356869" y="391160"/>
                  </a:lnTo>
                  <a:lnTo>
                    <a:pt x="391159" y="391160"/>
                  </a:lnTo>
                  <a:lnTo>
                    <a:pt x="384810" y="384810"/>
                  </a:lnTo>
                  <a:close/>
                </a:path>
                <a:path w="2758440" h="2758440">
                  <a:moveTo>
                    <a:pt x="391160" y="391160"/>
                  </a:moveTo>
                  <a:lnTo>
                    <a:pt x="356870" y="391160"/>
                  </a:lnTo>
                  <a:lnTo>
                    <a:pt x="363219" y="397510"/>
                  </a:lnTo>
                  <a:lnTo>
                    <a:pt x="397510" y="397510"/>
                  </a:lnTo>
                  <a:lnTo>
                    <a:pt x="391160" y="391160"/>
                  </a:lnTo>
                  <a:close/>
                </a:path>
                <a:path w="2758440" h="2758440">
                  <a:moveTo>
                    <a:pt x="397510" y="397510"/>
                  </a:moveTo>
                  <a:lnTo>
                    <a:pt x="363220" y="397510"/>
                  </a:lnTo>
                  <a:lnTo>
                    <a:pt x="369569" y="403860"/>
                  </a:lnTo>
                  <a:lnTo>
                    <a:pt x="403860" y="403860"/>
                  </a:lnTo>
                  <a:lnTo>
                    <a:pt x="397510" y="397510"/>
                  </a:lnTo>
                  <a:close/>
                </a:path>
                <a:path w="2758440" h="2758440">
                  <a:moveTo>
                    <a:pt x="403860" y="403860"/>
                  </a:moveTo>
                  <a:lnTo>
                    <a:pt x="369570" y="403860"/>
                  </a:lnTo>
                  <a:lnTo>
                    <a:pt x="375919" y="410210"/>
                  </a:lnTo>
                  <a:lnTo>
                    <a:pt x="410209" y="410210"/>
                  </a:lnTo>
                  <a:lnTo>
                    <a:pt x="403860" y="403860"/>
                  </a:lnTo>
                  <a:close/>
                </a:path>
                <a:path w="2758440" h="2758440">
                  <a:moveTo>
                    <a:pt x="410210" y="410210"/>
                  </a:moveTo>
                  <a:lnTo>
                    <a:pt x="375920" y="410210"/>
                  </a:lnTo>
                  <a:lnTo>
                    <a:pt x="382269" y="416560"/>
                  </a:lnTo>
                  <a:lnTo>
                    <a:pt x="416559" y="416560"/>
                  </a:lnTo>
                  <a:lnTo>
                    <a:pt x="410210" y="410210"/>
                  </a:lnTo>
                  <a:close/>
                </a:path>
                <a:path w="2758440" h="2758440">
                  <a:moveTo>
                    <a:pt x="416560" y="416560"/>
                  </a:moveTo>
                  <a:lnTo>
                    <a:pt x="382270" y="416560"/>
                  </a:lnTo>
                  <a:lnTo>
                    <a:pt x="388619" y="422910"/>
                  </a:lnTo>
                  <a:lnTo>
                    <a:pt x="422909" y="422910"/>
                  </a:lnTo>
                  <a:lnTo>
                    <a:pt x="416560" y="416560"/>
                  </a:lnTo>
                  <a:close/>
                </a:path>
                <a:path w="2758440" h="2758440">
                  <a:moveTo>
                    <a:pt x="422910" y="422910"/>
                  </a:moveTo>
                  <a:lnTo>
                    <a:pt x="388620" y="422910"/>
                  </a:lnTo>
                  <a:lnTo>
                    <a:pt x="394970" y="429260"/>
                  </a:lnTo>
                  <a:lnTo>
                    <a:pt x="429260" y="429260"/>
                  </a:lnTo>
                  <a:lnTo>
                    <a:pt x="422910" y="422910"/>
                  </a:lnTo>
                  <a:close/>
                </a:path>
                <a:path w="2758440" h="2758440">
                  <a:moveTo>
                    <a:pt x="429260" y="429260"/>
                  </a:moveTo>
                  <a:lnTo>
                    <a:pt x="394970" y="429260"/>
                  </a:lnTo>
                  <a:lnTo>
                    <a:pt x="407669" y="441960"/>
                  </a:lnTo>
                  <a:lnTo>
                    <a:pt x="441959" y="441960"/>
                  </a:lnTo>
                  <a:lnTo>
                    <a:pt x="429260" y="429260"/>
                  </a:lnTo>
                  <a:close/>
                </a:path>
                <a:path w="2758440" h="2758440">
                  <a:moveTo>
                    <a:pt x="441960" y="441960"/>
                  </a:moveTo>
                  <a:lnTo>
                    <a:pt x="407670" y="441960"/>
                  </a:lnTo>
                  <a:lnTo>
                    <a:pt x="414019" y="448310"/>
                  </a:lnTo>
                  <a:lnTo>
                    <a:pt x="448310" y="448310"/>
                  </a:lnTo>
                  <a:lnTo>
                    <a:pt x="441960" y="441960"/>
                  </a:lnTo>
                  <a:close/>
                </a:path>
                <a:path w="2758440" h="2758440">
                  <a:moveTo>
                    <a:pt x="448310" y="448310"/>
                  </a:moveTo>
                  <a:lnTo>
                    <a:pt x="414020" y="448310"/>
                  </a:lnTo>
                  <a:lnTo>
                    <a:pt x="420369" y="454660"/>
                  </a:lnTo>
                  <a:lnTo>
                    <a:pt x="454659" y="454660"/>
                  </a:lnTo>
                  <a:lnTo>
                    <a:pt x="448310" y="448310"/>
                  </a:lnTo>
                  <a:close/>
                </a:path>
                <a:path w="2758440" h="2758440">
                  <a:moveTo>
                    <a:pt x="454660" y="454660"/>
                  </a:moveTo>
                  <a:lnTo>
                    <a:pt x="420370" y="454660"/>
                  </a:lnTo>
                  <a:lnTo>
                    <a:pt x="426719" y="461010"/>
                  </a:lnTo>
                  <a:lnTo>
                    <a:pt x="461009" y="461010"/>
                  </a:lnTo>
                  <a:lnTo>
                    <a:pt x="454660" y="454660"/>
                  </a:lnTo>
                  <a:close/>
                </a:path>
                <a:path w="2758440" h="2758440">
                  <a:moveTo>
                    <a:pt x="461010" y="461010"/>
                  </a:moveTo>
                  <a:lnTo>
                    <a:pt x="426720" y="461010"/>
                  </a:lnTo>
                  <a:lnTo>
                    <a:pt x="439419" y="473710"/>
                  </a:lnTo>
                  <a:lnTo>
                    <a:pt x="473709" y="473710"/>
                  </a:lnTo>
                  <a:lnTo>
                    <a:pt x="461010" y="461010"/>
                  </a:lnTo>
                  <a:close/>
                </a:path>
                <a:path w="2758440" h="2758440">
                  <a:moveTo>
                    <a:pt x="473710" y="473710"/>
                  </a:moveTo>
                  <a:lnTo>
                    <a:pt x="439420" y="473710"/>
                  </a:lnTo>
                  <a:lnTo>
                    <a:pt x="452119" y="486409"/>
                  </a:lnTo>
                  <a:lnTo>
                    <a:pt x="486409" y="486409"/>
                  </a:lnTo>
                  <a:lnTo>
                    <a:pt x="473710" y="473710"/>
                  </a:lnTo>
                  <a:close/>
                </a:path>
                <a:path w="2758440" h="2758440">
                  <a:moveTo>
                    <a:pt x="486410" y="486410"/>
                  </a:moveTo>
                  <a:lnTo>
                    <a:pt x="452120" y="486410"/>
                  </a:lnTo>
                  <a:lnTo>
                    <a:pt x="458469" y="492760"/>
                  </a:lnTo>
                  <a:lnTo>
                    <a:pt x="492759" y="492760"/>
                  </a:lnTo>
                  <a:lnTo>
                    <a:pt x="486410" y="486410"/>
                  </a:lnTo>
                  <a:close/>
                </a:path>
                <a:path w="2758440" h="2758440">
                  <a:moveTo>
                    <a:pt x="492760" y="492760"/>
                  </a:moveTo>
                  <a:lnTo>
                    <a:pt x="458470" y="492760"/>
                  </a:lnTo>
                  <a:lnTo>
                    <a:pt x="464819" y="499110"/>
                  </a:lnTo>
                  <a:lnTo>
                    <a:pt x="499109" y="499110"/>
                  </a:lnTo>
                  <a:lnTo>
                    <a:pt x="492760" y="492760"/>
                  </a:lnTo>
                  <a:close/>
                </a:path>
                <a:path w="2758440" h="2758440">
                  <a:moveTo>
                    <a:pt x="499110" y="499110"/>
                  </a:moveTo>
                  <a:lnTo>
                    <a:pt x="464820" y="499110"/>
                  </a:lnTo>
                  <a:lnTo>
                    <a:pt x="471169" y="505460"/>
                  </a:lnTo>
                  <a:lnTo>
                    <a:pt x="505459" y="505460"/>
                  </a:lnTo>
                  <a:lnTo>
                    <a:pt x="499110" y="499110"/>
                  </a:lnTo>
                  <a:close/>
                </a:path>
                <a:path w="2758440" h="2758440">
                  <a:moveTo>
                    <a:pt x="505460" y="505460"/>
                  </a:moveTo>
                  <a:lnTo>
                    <a:pt x="471170" y="505460"/>
                  </a:lnTo>
                  <a:lnTo>
                    <a:pt x="483869" y="518160"/>
                  </a:lnTo>
                  <a:lnTo>
                    <a:pt x="518159" y="518160"/>
                  </a:lnTo>
                  <a:lnTo>
                    <a:pt x="505460" y="505460"/>
                  </a:lnTo>
                  <a:close/>
                </a:path>
                <a:path w="2758440" h="2758440">
                  <a:moveTo>
                    <a:pt x="518160" y="518160"/>
                  </a:moveTo>
                  <a:lnTo>
                    <a:pt x="483870" y="518160"/>
                  </a:lnTo>
                  <a:lnTo>
                    <a:pt x="490219" y="524510"/>
                  </a:lnTo>
                  <a:lnTo>
                    <a:pt x="524510" y="524510"/>
                  </a:lnTo>
                  <a:lnTo>
                    <a:pt x="518160" y="518160"/>
                  </a:lnTo>
                  <a:close/>
                </a:path>
                <a:path w="2758440" h="2758440">
                  <a:moveTo>
                    <a:pt x="524510" y="524510"/>
                  </a:moveTo>
                  <a:lnTo>
                    <a:pt x="490220" y="524510"/>
                  </a:lnTo>
                  <a:lnTo>
                    <a:pt x="496569" y="530860"/>
                  </a:lnTo>
                  <a:lnTo>
                    <a:pt x="530859" y="530860"/>
                  </a:lnTo>
                  <a:lnTo>
                    <a:pt x="524510" y="524510"/>
                  </a:lnTo>
                  <a:close/>
                </a:path>
                <a:path w="2758440" h="2758440">
                  <a:moveTo>
                    <a:pt x="530860" y="530860"/>
                  </a:moveTo>
                  <a:lnTo>
                    <a:pt x="496570" y="530860"/>
                  </a:lnTo>
                  <a:lnTo>
                    <a:pt x="502919" y="537210"/>
                  </a:lnTo>
                  <a:lnTo>
                    <a:pt x="537209" y="537210"/>
                  </a:lnTo>
                  <a:lnTo>
                    <a:pt x="530860" y="530860"/>
                  </a:lnTo>
                  <a:close/>
                </a:path>
                <a:path w="2758440" h="2758440">
                  <a:moveTo>
                    <a:pt x="537210" y="537210"/>
                  </a:moveTo>
                  <a:lnTo>
                    <a:pt x="502920" y="537210"/>
                  </a:lnTo>
                  <a:lnTo>
                    <a:pt x="515619" y="549910"/>
                  </a:lnTo>
                  <a:lnTo>
                    <a:pt x="549909" y="549910"/>
                  </a:lnTo>
                  <a:lnTo>
                    <a:pt x="537210" y="537210"/>
                  </a:lnTo>
                  <a:close/>
                </a:path>
                <a:path w="2758440" h="2758440">
                  <a:moveTo>
                    <a:pt x="549910" y="549910"/>
                  </a:moveTo>
                  <a:lnTo>
                    <a:pt x="515620" y="549910"/>
                  </a:lnTo>
                  <a:lnTo>
                    <a:pt x="521969" y="556260"/>
                  </a:lnTo>
                  <a:lnTo>
                    <a:pt x="556259" y="556260"/>
                  </a:lnTo>
                  <a:lnTo>
                    <a:pt x="549910" y="549910"/>
                  </a:lnTo>
                  <a:close/>
                </a:path>
                <a:path w="2758440" h="2758440">
                  <a:moveTo>
                    <a:pt x="556260" y="556260"/>
                  </a:moveTo>
                  <a:lnTo>
                    <a:pt x="521970" y="556260"/>
                  </a:lnTo>
                  <a:lnTo>
                    <a:pt x="528319" y="562610"/>
                  </a:lnTo>
                  <a:lnTo>
                    <a:pt x="562609" y="562610"/>
                  </a:lnTo>
                  <a:lnTo>
                    <a:pt x="556260" y="556260"/>
                  </a:lnTo>
                  <a:close/>
                </a:path>
                <a:path w="2758440" h="2758440">
                  <a:moveTo>
                    <a:pt x="562610" y="562610"/>
                  </a:moveTo>
                  <a:lnTo>
                    <a:pt x="528320" y="562610"/>
                  </a:lnTo>
                  <a:lnTo>
                    <a:pt x="534669" y="568960"/>
                  </a:lnTo>
                  <a:lnTo>
                    <a:pt x="568959" y="568960"/>
                  </a:lnTo>
                  <a:lnTo>
                    <a:pt x="562610" y="562610"/>
                  </a:lnTo>
                  <a:close/>
                </a:path>
                <a:path w="2758440" h="2758440">
                  <a:moveTo>
                    <a:pt x="568960" y="568960"/>
                  </a:moveTo>
                  <a:lnTo>
                    <a:pt x="534670" y="568960"/>
                  </a:lnTo>
                  <a:lnTo>
                    <a:pt x="541019" y="575310"/>
                  </a:lnTo>
                  <a:lnTo>
                    <a:pt x="575309" y="575310"/>
                  </a:lnTo>
                  <a:lnTo>
                    <a:pt x="568960" y="568960"/>
                  </a:lnTo>
                  <a:close/>
                </a:path>
                <a:path w="2758440" h="2758440">
                  <a:moveTo>
                    <a:pt x="575310" y="575310"/>
                  </a:moveTo>
                  <a:lnTo>
                    <a:pt x="541020" y="575310"/>
                  </a:lnTo>
                  <a:lnTo>
                    <a:pt x="547369" y="581660"/>
                  </a:lnTo>
                  <a:lnTo>
                    <a:pt x="581659" y="581660"/>
                  </a:lnTo>
                  <a:lnTo>
                    <a:pt x="575310" y="575310"/>
                  </a:lnTo>
                  <a:close/>
                </a:path>
                <a:path w="2758440" h="2758440">
                  <a:moveTo>
                    <a:pt x="581660" y="581660"/>
                  </a:moveTo>
                  <a:lnTo>
                    <a:pt x="547370" y="581660"/>
                  </a:lnTo>
                  <a:lnTo>
                    <a:pt x="560069" y="594360"/>
                  </a:lnTo>
                  <a:lnTo>
                    <a:pt x="594359" y="594360"/>
                  </a:lnTo>
                  <a:lnTo>
                    <a:pt x="581660" y="581660"/>
                  </a:lnTo>
                  <a:close/>
                </a:path>
                <a:path w="2758440" h="2758440">
                  <a:moveTo>
                    <a:pt x="594360" y="594360"/>
                  </a:moveTo>
                  <a:lnTo>
                    <a:pt x="560070" y="594360"/>
                  </a:lnTo>
                  <a:lnTo>
                    <a:pt x="566419" y="600710"/>
                  </a:lnTo>
                  <a:lnTo>
                    <a:pt x="600709" y="600710"/>
                  </a:lnTo>
                  <a:lnTo>
                    <a:pt x="594360" y="594360"/>
                  </a:lnTo>
                  <a:close/>
                </a:path>
                <a:path w="2758440" h="2758440">
                  <a:moveTo>
                    <a:pt x="600710" y="600710"/>
                  </a:moveTo>
                  <a:lnTo>
                    <a:pt x="566420" y="600710"/>
                  </a:lnTo>
                  <a:lnTo>
                    <a:pt x="579119" y="613410"/>
                  </a:lnTo>
                  <a:lnTo>
                    <a:pt x="613409" y="613410"/>
                  </a:lnTo>
                  <a:lnTo>
                    <a:pt x="600710" y="600710"/>
                  </a:lnTo>
                  <a:close/>
                </a:path>
                <a:path w="2758440" h="2758440">
                  <a:moveTo>
                    <a:pt x="613410" y="613410"/>
                  </a:moveTo>
                  <a:lnTo>
                    <a:pt x="579120" y="613410"/>
                  </a:lnTo>
                  <a:lnTo>
                    <a:pt x="598169" y="632460"/>
                  </a:lnTo>
                  <a:lnTo>
                    <a:pt x="632460" y="632460"/>
                  </a:lnTo>
                  <a:lnTo>
                    <a:pt x="613410" y="613410"/>
                  </a:lnTo>
                  <a:close/>
                </a:path>
                <a:path w="2758440" h="2758440">
                  <a:moveTo>
                    <a:pt x="632460" y="632460"/>
                  </a:moveTo>
                  <a:lnTo>
                    <a:pt x="598170" y="632460"/>
                  </a:lnTo>
                  <a:lnTo>
                    <a:pt x="604519" y="638810"/>
                  </a:lnTo>
                  <a:lnTo>
                    <a:pt x="638810" y="638810"/>
                  </a:lnTo>
                  <a:lnTo>
                    <a:pt x="632460" y="632460"/>
                  </a:lnTo>
                  <a:close/>
                </a:path>
                <a:path w="2758440" h="2758440">
                  <a:moveTo>
                    <a:pt x="638810" y="638810"/>
                  </a:moveTo>
                  <a:lnTo>
                    <a:pt x="604520" y="638810"/>
                  </a:lnTo>
                  <a:lnTo>
                    <a:pt x="610869" y="645160"/>
                  </a:lnTo>
                  <a:lnTo>
                    <a:pt x="645160" y="645160"/>
                  </a:lnTo>
                  <a:lnTo>
                    <a:pt x="638810" y="638810"/>
                  </a:lnTo>
                  <a:close/>
                </a:path>
                <a:path w="2758440" h="2758440">
                  <a:moveTo>
                    <a:pt x="645160" y="645160"/>
                  </a:moveTo>
                  <a:lnTo>
                    <a:pt x="610870" y="645160"/>
                  </a:lnTo>
                  <a:lnTo>
                    <a:pt x="617219" y="651510"/>
                  </a:lnTo>
                  <a:lnTo>
                    <a:pt x="651509" y="651510"/>
                  </a:lnTo>
                  <a:lnTo>
                    <a:pt x="645160" y="645160"/>
                  </a:lnTo>
                  <a:close/>
                </a:path>
                <a:path w="2758440" h="2758440">
                  <a:moveTo>
                    <a:pt x="651510" y="651510"/>
                  </a:moveTo>
                  <a:lnTo>
                    <a:pt x="617220" y="651510"/>
                  </a:lnTo>
                  <a:lnTo>
                    <a:pt x="629919" y="664210"/>
                  </a:lnTo>
                  <a:lnTo>
                    <a:pt x="664210" y="664210"/>
                  </a:lnTo>
                  <a:lnTo>
                    <a:pt x="651510" y="651510"/>
                  </a:lnTo>
                  <a:close/>
                </a:path>
                <a:path w="2758440" h="2758440">
                  <a:moveTo>
                    <a:pt x="664210" y="664210"/>
                  </a:moveTo>
                  <a:lnTo>
                    <a:pt x="629920" y="664210"/>
                  </a:lnTo>
                  <a:lnTo>
                    <a:pt x="636269" y="670560"/>
                  </a:lnTo>
                  <a:lnTo>
                    <a:pt x="670560" y="670560"/>
                  </a:lnTo>
                  <a:lnTo>
                    <a:pt x="664210" y="664210"/>
                  </a:lnTo>
                  <a:close/>
                </a:path>
                <a:path w="2758440" h="2758440">
                  <a:moveTo>
                    <a:pt x="670560" y="670560"/>
                  </a:moveTo>
                  <a:lnTo>
                    <a:pt x="636270" y="670560"/>
                  </a:lnTo>
                  <a:lnTo>
                    <a:pt x="642619" y="676910"/>
                  </a:lnTo>
                  <a:lnTo>
                    <a:pt x="676909" y="676910"/>
                  </a:lnTo>
                  <a:lnTo>
                    <a:pt x="670560" y="670560"/>
                  </a:lnTo>
                  <a:close/>
                </a:path>
                <a:path w="2758440" h="2758440">
                  <a:moveTo>
                    <a:pt x="676910" y="676910"/>
                  </a:moveTo>
                  <a:lnTo>
                    <a:pt x="642620" y="676910"/>
                  </a:lnTo>
                  <a:lnTo>
                    <a:pt x="648969" y="683260"/>
                  </a:lnTo>
                  <a:lnTo>
                    <a:pt x="683260" y="683260"/>
                  </a:lnTo>
                  <a:lnTo>
                    <a:pt x="676910" y="676910"/>
                  </a:lnTo>
                  <a:close/>
                </a:path>
                <a:path w="2758440" h="2758440">
                  <a:moveTo>
                    <a:pt x="683260" y="683260"/>
                  </a:moveTo>
                  <a:lnTo>
                    <a:pt x="648970" y="683260"/>
                  </a:lnTo>
                  <a:lnTo>
                    <a:pt x="661669" y="695960"/>
                  </a:lnTo>
                  <a:lnTo>
                    <a:pt x="695959" y="695960"/>
                  </a:lnTo>
                  <a:lnTo>
                    <a:pt x="683260" y="683260"/>
                  </a:lnTo>
                  <a:close/>
                </a:path>
                <a:path w="2758440" h="2758440">
                  <a:moveTo>
                    <a:pt x="695960" y="695960"/>
                  </a:moveTo>
                  <a:lnTo>
                    <a:pt x="661670" y="695960"/>
                  </a:lnTo>
                  <a:lnTo>
                    <a:pt x="668019" y="702310"/>
                  </a:lnTo>
                  <a:lnTo>
                    <a:pt x="702309" y="702310"/>
                  </a:lnTo>
                  <a:lnTo>
                    <a:pt x="695960" y="695960"/>
                  </a:lnTo>
                  <a:close/>
                </a:path>
                <a:path w="2758440" h="2758440">
                  <a:moveTo>
                    <a:pt x="702310" y="702310"/>
                  </a:moveTo>
                  <a:lnTo>
                    <a:pt x="668020" y="702310"/>
                  </a:lnTo>
                  <a:lnTo>
                    <a:pt x="680719" y="715010"/>
                  </a:lnTo>
                  <a:lnTo>
                    <a:pt x="715010" y="715010"/>
                  </a:lnTo>
                  <a:lnTo>
                    <a:pt x="702310" y="702310"/>
                  </a:lnTo>
                  <a:close/>
                </a:path>
                <a:path w="2758440" h="2758440">
                  <a:moveTo>
                    <a:pt x="715010" y="715010"/>
                  </a:moveTo>
                  <a:lnTo>
                    <a:pt x="680720" y="715010"/>
                  </a:lnTo>
                  <a:lnTo>
                    <a:pt x="687069" y="721360"/>
                  </a:lnTo>
                  <a:lnTo>
                    <a:pt x="721359" y="721360"/>
                  </a:lnTo>
                  <a:lnTo>
                    <a:pt x="715010" y="715010"/>
                  </a:lnTo>
                  <a:close/>
                </a:path>
                <a:path w="2758440" h="2758440">
                  <a:moveTo>
                    <a:pt x="721360" y="721360"/>
                  </a:moveTo>
                  <a:lnTo>
                    <a:pt x="687070" y="721360"/>
                  </a:lnTo>
                  <a:lnTo>
                    <a:pt x="693419" y="727710"/>
                  </a:lnTo>
                  <a:lnTo>
                    <a:pt x="727710" y="727710"/>
                  </a:lnTo>
                  <a:lnTo>
                    <a:pt x="721360" y="721360"/>
                  </a:lnTo>
                  <a:close/>
                </a:path>
                <a:path w="2758440" h="2758440">
                  <a:moveTo>
                    <a:pt x="727710" y="727710"/>
                  </a:moveTo>
                  <a:lnTo>
                    <a:pt x="693420" y="727710"/>
                  </a:lnTo>
                  <a:lnTo>
                    <a:pt x="699769" y="734060"/>
                  </a:lnTo>
                  <a:lnTo>
                    <a:pt x="734060" y="734060"/>
                  </a:lnTo>
                  <a:lnTo>
                    <a:pt x="727710" y="727710"/>
                  </a:lnTo>
                  <a:close/>
                </a:path>
                <a:path w="2758440" h="2758440">
                  <a:moveTo>
                    <a:pt x="734060" y="734060"/>
                  </a:moveTo>
                  <a:lnTo>
                    <a:pt x="699770" y="734060"/>
                  </a:lnTo>
                  <a:lnTo>
                    <a:pt x="706119" y="740410"/>
                  </a:lnTo>
                  <a:lnTo>
                    <a:pt x="740410" y="740410"/>
                  </a:lnTo>
                  <a:lnTo>
                    <a:pt x="734060" y="734060"/>
                  </a:lnTo>
                  <a:close/>
                </a:path>
                <a:path w="2758440" h="2758440">
                  <a:moveTo>
                    <a:pt x="740410" y="740410"/>
                  </a:moveTo>
                  <a:lnTo>
                    <a:pt x="706120" y="740410"/>
                  </a:lnTo>
                  <a:lnTo>
                    <a:pt x="712469" y="746760"/>
                  </a:lnTo>
                  <a:lnTo>
                    <a:pt x="746759" y="746760"/>
                  </a:lnTo>
                  <a:lnTo>
                    <a:pt x="740410" y="740410"/>
                  </a:lnTo>
                  <a:close/>
                </a:path>
                <a:path w="2758440" h="2758440">
                  <a:moveTo>
                    <a:pt x="746760" y="746760"/>
                  </a:moveTo>
                  <a:lnTo>
                    <a:pt x="712470" y="746760"/>
                  </a:lnTo>
                  <a:lnTo>
                    <a:pt x="718819" y="753110"/>
                  </a:lnTo>
                  <a:lnTo>
                    <a:pt x="753109" y="753110"/>
                  </a:lnTo>
                  <a:lnTo>
                    <a:pt x="746760" y="746760"/>
                  </a:lnTo>
                  <a:close/>
                </a:path>
                <a:path w="2758440" h="2758440">
                  <a:moveTo>
                    <a:pt x="753110" y="753110"/>
                  </a:moveTo>
                  <a:lnTo>
                    <a:pt x="718820" y="753110"/>
                  </a:lnTo>
                  <a:lnTo>
                    <a:pt x="725169" y="759460"/>
                  </a:lnTo>
                  <a:lnTo>
                    <a:pt x="759459" y="759460"/>
                  </a:lnTo>
                  <a:lnTo>
                    <a:pt x="753110" y="753110"/>
                  </a:lnTo>
                  <a:close/>
                </a:path>
                <a:path w="2758440" h="2758440">
                  <a:moveTo>
                    <a:pt x="759460" y="759460"/>
                  </a:moveTo>
                  <a:lnTo>
                    <a:pt x="725170" y="759460"/>
                  </a:lnTo>
                  <a:lnTo>
                    <a:pt x="731519" y="765810"/>
                  </a:lnTo>
                  <a:lnTo>
                    <a:pt x="765809" y="765810"/>
                  </a:lnTo>
                  <a:lnTo>
                    <a:pt x="759460" y="759460"/>
                  </a:lnTo>
                  <a:close/>
                </a:path>
                <a:path w="2758440" h="2758440">
                  <a:moveTo>
                    <a:pt x="765810" y="765810"/>
                  </a:moveTo>
                  <a:lnTo>
                    <a:pt x="731520" y="765810"/>
                  </a:lnTo>
                  <a:lnTo>
                    <a:pt x="737869" y="772160"/>
                  </a:lnTo>
                  <a:lnTo>
                    <a:pt x="772160" y="772160"/>
                  </a:lnTo>
                  <a:lnTo>
                    <a:pt x="765810" y="765810"/>
                  </a:lnTo>
                  <a:close/>
                </a:path>
                <a:path w="2758440" h="2758440">
                  <a:moveTo>
                    <a:pt x="772160" y="772160"/>
                  </a:moveTo>
                  <a:lnTo>
                    <a:pt x="737870" y="772160"/>
                  </a:lnTo>
                  <a:lnTo>
                    <a:pt x="744219" y="778510"/>
                  </a:lnTo>
                  <a:lnTo>
                    <a:pt x="778510" y="778510"/>
                  </a:lnTo>
                  <a:lnTo>
                    <a:pt x="772160" y="772160"/>
                  </a:lnTo>
                  <a:close/>
                </a:path>
                <a:path w="2758440" h="2758440">
                  <a:moveTo>
                    <a:pt x="778510" y="778510"/>
                  </a:moveTo>
                  <a:lnTo>
                    <a:pt x="744220" y="778510"/>
                  </a:lnTo>
                  <a:lnTo>
                    <a:pt x="750569" y="784860"/>
                  </a:lnTo>
                  <a:lnTo>
                    <a:pt x="784860" y="784860"/>
                  </a:lnTo>
                  <a:lnTo>
                    <a:pt x="778510" y="778510"/>
                  </a:lnTo>
                  <a:close/>
                </a:path>
                <a:path w="2758440" h="2758440">
                  <a:moveTo>
                    <a:pt x="784860" y="784860"/>
                  </a:moveTo>
                  <a:lnTo>
                    <a:pt x="750570" y="784860"/>
                  </a:lnTo>
                  <a:lnTo>
                    <a:pt x="763269" y="797560"/>
                  </a:lnTo>
                  <a:lnTo>
                    <a:pt x="797559" y="797560"/>
                  </a:lnTo>
                  <a:lnTo>
                    <a:pt x="784860" y="784860"/>
                  </a:lnTo>
                  <a:close/>
                </a:path>
                <a:path w="2758440" h="2758440">
                  <a:moveTo>
                    <a:pt x="797560" y="797560"/>
                  </a:moveTo>
                  <a:lnTo>
                    <a:pt x="763270" y="797560"/>
                  </a:lnTo>
                  <a:lnTo>
                    <a:pt x="769619" y="803910"/>
                  </a:lnTo>
                  <a:lnTo>
                    <a:pt x="803909" y="803910"/>
                  </a:lnTo>
                  <a:lnTo>
                    <a:pt x="797560" y="797560"/>
                  </a:lnTo>
                  <a:close/>
                </a:path>
                <a:path w="2758440" h="2758440">
                  <a:moveTo>
                    <a:pt x="803910" y="803910"/>
                  </a:moveTo>
                  <a:lnTo>
                    <a:pt x="769620" y="803910"/>
                  </a:lnTo>
                  <a:lnTo>
                    <a:pt x="775969" y="810260"/>
                  </a:lnTo>
                  <a:lnTo>
                    <a:pt x="810260" y="810260"/>
                  </a:lnTo>
                  <a:lnTo>
                    <a:pt x="803910" y="803910"/>
                  </a:lnTo>
                  <a:close/>
                </a:path>
                <a:path w="2758440" h="2758440">
                  <a:moveTo>
                    <a:pt x="810260" y="810260"/>
                  </a:moveTo>
                  <a:lnTo>
                    <a:pt x="775970" y="810260"/>
                  </a:lnTo>
                  <a:lnTo>
                    <a:pt x="782319" y="816610"/>
                  </a:lnTo>
                  <a:lnTo>
                    <a:pt x="816610" y="816610"/>
                  </a:lnTo>
                  <a:lnTo>
                    <a:pt x="810260" y="810260"/>
                  </a:lnTo>
                  <a:close/>
                </a:path>
                <a:path w="2758440" h="2758440">
                  <a:moveTo>
                    <a:pt x="816610" y="816610"/>
                  </a:moveTo>
                  <a:lnTo>
                    <a:pt x="782320" y="816610"/>
                  </a:lnTo>
                  <a:lnTo>
                    <a:pt x="788669" y="822960"/>
                  </a:lnTo>
                  <a:lnTo>
                    <a:pt x="822960" y="822960"/>
                  </a:lnTo>
                  <a:lnTo>
                    <a:pt x="816610" y="816610"/>
                  </a:lnTo>
                  <a:close/>
                </a:path>
                <a:path w="2758440" h="2758440">
                  <a:moveTo>
                    <a:pt x="822960" y="822960"/>
                  </a:moveTo>
                  <a:lnTo>
                    <a:pt x="788670" y="822960"/>
                  </a:lnTo>
                  <a:lnTo>
                    <a:pt x="795019" y="829310"/>
                  </a:lnTo>
                  <a:lnTo>
                    <a:pt x="829309" y="829310"/>
                  </a:lnTo>
                  <a:lnTo>
                    <a:pt x="822960" y="822960"/>
                  </a:lnTo>
                  <a:close/>
                </a:path>
                <a:path w="2758440" h="2758440">
                  <a:moveTo>
                    <a:pt x="829310" y="829310"/>
                  </a:moveTo>
                  <a:lnTo>
                    <a:pt x="795020" y="829310"/>
                  </a:lnTo>
                  <a:lnTo>
                    <a:pt x="801369" y="835660"/>
                  </a:lnTo>
                  <a:lnTo>
                    <a:pt x="835659" y="835660"/>
                  </a:lnTo>
                  <a:lnTo>
                    <a:pt x="829310" y="829310"/>
                  </a:lnTo>
                  <a:close/>
                </a:path>
                <a:path w="2758440" h="2758440">
                  <a:moveTo>
                    <a:pt x="835660" y="835660"/>
                  </a:moveTo>
                  <a:lnTo>
                    <a:pt x="801370" y="835660"/>
                  </a:lnTo>
                  <a:lnTo>
                    <a:pt x="807719" y="842010"/>
                  </a:lnTo>
                  <a:lnTo>
                    <a:pt x="842009" y="842010"/>
                  </a:lnTo>
                  <a:lnTo>
                    <a:pt x="835660" y="835660"/>
                  </a:lnTo>
                  <a:close/>
                </a:path>
                <a:path w="2758440" h="2758440">
                  <a:moveTo>
                    <a:pt x="842010" y="842010"/>
                  </a:moveTo>
                  <a:lnTo>
                    <a:pt x="807720" y="842010"/>
                  </a:lnTo>
                  <a:lnTo>
                    <a:pt x="814069" y="848360"/>
                  </a:lnTo>
                  <a:lnTo>
                    <a:pt x="848360" y="848360"/>
                  </a:lnTo>
                  <a:lnTo>
                    <a:pt x="842010" y="842010"/>
                  </a:lnTo>
                  <a:close/>
                </a:path>
                <a:path w="2758440" h="2758440">
                  <a:moveTo>
                    <a:pt x="848360" y="848360"/>
                  </a:moveTo>
                  <a:lnTo>
                    <a:pt x="814070" y="848360"/>
                  </a:lnTo>
                  <a:lnTo>
                    <a:pt x="820419" y="854710"/>
                  </a:lnTo>
                  <a:lnTo>
                    <a:pt x="854710" y="854710"/>
                  </a:lnTo>
                  <a:lnTo>
                    <a:pt x="848360" y="848360"/>
                  </a:lnTo>
                  <a:close/>
                </a:path>
                <a:path w="2758440" h="2758440">
                  <a:moveTo>
                    <a:pt x="854710" y="854710"/>
                  </a:moveTo>
                  <a:lnTo>
                    <a:pt x="820420" y="854710"/>
                  </a:lnTo>
                  <a:lnTo>
                    <a:pt x="826769" y="861060"/>
                  </a:lnTo>
                  <a:lnTo>
                    <a:pt x="861060" y="861060"/>
                  </a:lnTo>
                  <a:lnTo>
                    <a:pt x="854710" y="854710"/>
                  </a:lnTo>
                  <a:close/>
                </a:path>
                <a:path w="2758440" h="2758440">
                  <a:moveTo>
                    <a:pt x="861060" y="861060"/>
                  </a:moveTo>
                  <a:lnTo>
                    <a:pt x="826770" y="861060"/>
                  </a:lnTo>
                  <a:lnTo>
                    <a:pt x="839469" y="873760"/>
                  </a:lnTo>
                  <a:lnTo>
                    <a:pt x="873759" y="873760"/>
                  </a:lnTo>
                  <a:lnTo>
                    <a:pt x="861060" y="861060"/>
                  </a:lnTo>
                  <a:close/>
                </a:path>
                <a:path w="2758440" h="2758440">
                  <a:moveTo>
                    <a:pt x="873760" y="873760"/>
                  </a:moveTo>
                  <a:lnTo>
                    <a:pt x="839470" y="873760"/>
                  </a:lnTo>
                  <a:lnTo>
                    <a:pt x="852169" y="886460"/>
                  </a:lnTo>
                  <a:lnTo>
                    <a:pt x="886459" y="886460"/>
                  </a:lnTo>
                  <a:lnTo>
                    <a:pt x="873760" y="873760"/>
                  </a:lnTo>
                  <a:close/>
                </a:path>
                <a:path w="2758440" h="2758440">
                  <a:moveTo>
                    <a:pt x="886460" y="886460"/>
                  </a:moveTo>
                  <a:lnTo>
                    <a:pt x="852170" y="886460"/>
                  </a:lnTo>
                  <a:lnTo>
                    <a:pt x="858519" y="892810"/>
                  </a:lnTo>
                  <a:lnTo>
                    <a:pt x="892810" y="892810"/>
                  </a:lnTo>
                  <a:lnTo>
                    <a:pt x="886460" y="886460"/>
                  </a:lnTo>
                  <a:close/>
                </a:path>
                <a:path w="2758440" h="2758440">
                  <a:moveTo>
                    <a:pt x="892810" y="892810"/>
                  </a:moveTo>
                  <a:lnTo>
                    <a:pt x="858520" y="892810"/>
                  </a:lnTo>
                  <a:lnTo>
                    <a:pt x="864869" y="899160"/>
                  </a:lnTo>
                  <a:lnTo>
                    <a:pt x="899160" y="899160"/>
                  </a:lnTo>
                  <a:lnTo>
                    <a:pt x="892810" y="892810"/>
                  </a:lnTo>
                  <a:close/>
                </a:path>
                <a:path w="2758440" h="2758440">
                  <a:moveTo>
                    <a:pt x="899160" y="899160"/>
                  </a:moveTo>
                  <a:lnTo>
                    <a:pt x="864870" y="899160"/>
                  </a:lnTo>
                  <a:lnTo>
                    <a:pt x="871219" y="905510"/>
                  </a:lnTo>
                  <a:lnTo>
                    <a:pt x="905510" y="905510"/>
                  </a:lnTo>
                  <a:lnTo>
                    <a:pt x="899160" y="899160"/>
                  </a:lnTo>
                  <a:close/>
                </a:path>
                <a:path w="2758440" h="2758440">
                  <a:moveTo>
                    <a:pt x="905510" y="905510"/>
                  </a:moveTo>
                  <a:lnTo>
                    <a:pt x="871220" y="905510"/>
                  </a:lnTo>
                  <a:lnTo>
                    <a:pt x="877569" y="911860"/>
                  </a:lnTo>
                  <a:lnTo>
                    <a:pt x="911859" y="911860"/>
                  </a:lnTo>
                  <a:lnTo>
                    <a:pt x="905510" y="905510"/>
                  </a:lnTo>
                  <a:close/>
                </a:path>
                <a:path w="2758440" h="2758440">
                  <a:moveTo>
                    <a:pt x="911860" y="911860"/>
                  </a:moveTo>
                  <a:lnTo>
                    <a:pt x="877570" y="911860"/>
                  </a:lnTo>
                  <a:lnTo>
                    <a:pt x="883919" y="918210"/>
                  </a:lnTo>
                  <a:lnTo>
                    <a:pt x="918209" y="918210"/>
                  </a:lnTo>
                  <a:lnTo>
                    <a:pt x="911860" y="911860"/>
                  </a:lnTo>
                  <a:close/>
                </a:path>
                <a:path w="2758440" h="2758440">
                  <a:moveTo>
                    <a:pt x="918210" y="918210"/>
                  </a:moveTo>
                  <a:lnTo>
                    <a:pt x="883920" y="918210"/>
                  </a:lnTo>
                  <a:lnTo>
                    <a:pt x="890269" y="924560"/>
                  </a:lnTo>
                  <a:lnTo>
                    <a:pt x="924560" y="924560"/>
                  </a:lnTo>
                  <a:lnTo>
                    <a:pt x="918210" y="918210"/>
                  </a:lnTo>
                  <a:close/>
                </a:path>
                <a:path w="2758440" h="2758440">
                  <a:moveTo>
                    <a:pt x="924560" y="924560"/>
                  </a:moveTo>
                  <a:lnTo>
                    <a:pt x="890270" y="924560"/>
                  </a:lnTo>
                  <a:lnTo>
                    <a:pt x="902969" y="937260"/>
                  </a:lnTo>
                  <a:lnTo>
                    <a:pt x="937260" y="937260"/>
                  </a:lnTo>
                  <a:lnTo>
                    <a:pt x="924560" y="924560"/>
                  </a:lnTo>
                  <a:close/>
                </a:path>
                <a:path w="2758440" h="2758440">
                  <a:moveTo>
                    <a:pt x="937260" y="937260"/>
                  </a:moveTo>
                  <a:lnTo>
                    <a:pt x="902970" y="937260"/>
                  </a:lnTo>
                  <a:lnTo>
                    <a:pt x="909319" y="943610"/>
                  </a:lnTo>
                  <a:lnTo>
                    <a:pt x="943610" y="943610"/>
                  </a:lnTo>
                  <a:lnTo>
                    <a:pt x="937260" y="937260"/>
                  </a:lnTo>
                  <a:close/>
                </a:path>
                <a:path w="2758440" h="2758440">
                  <a:moveTo>
                    <a:pt x="943610" y="943610"/>
                  </a:moveTo>
                  <a:lnTo>
                    <a:pt x="909320" y="943610"/>
                  </a:lnTo>
                  <a:lnTo>
                    <a:pt x="915669" y="949960"/>
                  </a:lnTo>
                  <a:lnTo>
                    <a:pt x="949959" y="949960"/>
                  </a:lnTo>
                  <a:lnTo>
                    <a:pt x="943610" y="943610"/>
                  </a:lnTo>
                  <a:close/>
                </a:path>
                <a:path w="2758440" h="2758440">
                  <a:moveTo>
                    <a:pt x="949960" y="949960"/>
                  </a:moveTo>
                  <a:lnTo>
                    <a:pt x="915670" y="949960"/>
                  </a:lnTo>
                  <a:lnTo>
                    <a:pt x="922019" y="956310"/>
                  </a:lnTo>
                  <a:lnTo>
                    <a:pt x="956309" y="956310"/>
                  </a:lnTo>
                  <a:lnTo>
                    <a:pt x="949960" y="949960"/>
                  </a:lnTo>
                  <a:close/>
                </a:path>
                <a:path w="2758440" h="2758440">
                  <a:moveTo>
                    <a:pt x="956310" y="956310"/>
                  </a:moveTo>
                  <a:lnTo>
                    <a:pt x="922020" y="956310"/>
                  </a:lnTo>
                  <a:lnTo>
                    <a:pt x="928369" y="962660"/>
                  </a:lnTo>
                  <a:lnTo>
                    <a:pt x="962659" y="962660"/>
                  </a:lnTo>
                  <a:lnTo>
                    <a:pt x="956310" y="956310"/>
                  </a:lnTo>
                  <a:close/>
                </a:path>
                <a:path w="2758440" h="2758440">
                  <a:moveTo>
                    <a:pt x="962660" y="962660"/>
                  </a:moveTo>
                  <a:lnTo>
                    <a:pt x="928370" y="962660"/>
                  </a:lnTo>
                  <a:lnTo>
                    <a:pt x="934719" y="969010"/>
                  </a:lnTo>
                  <a:lnTo>
                    <a:pt x="969009" y="969010"/>
                  </a:lnTo>
                  <a:lnTo>
                    <a:pt x="962660" y="962660"/>
                  </a:lnTo>
                  <a:close/>
                </a:path>
                <a:path w="2758440" h="2758440">
                  <a:moveTo>
                    <a:pt x="969010" y="969010"/>
                  </a:moveTo>
                  <a:lnTo>
                    <a:pt x="934720" y="969010"/>
                  </a:lnTo>
                  <a:lnTo>
                    <a:pt x="947419" y="981710"/>
                  </a:lnTo>
                  <a:lnTo>
                    <a:pt x="981710" y="981710"/>
                  </a:lnTo>
                  <a:lnTo>
                    <a:pt x="969010" y="969010"/>
                  </a:lnTo>
                  <a:close/>
                </a:path>
                <a:path w="2758440" h="2758440">
                  <a:moveTo>
                    <a:pt x="981710" y="981710"/>
                  </a:moveTo>
                  <a:lnTo>
                    <a:pt x="947420" y="981710"/>
                  </a:lnTo>
                  <a:lnTo>
                    <a:pt x="953769" y="988060"/>
                  </a:lnTo>
                  <a:lnTo>
                    <a:pt x="988060" y="988060"/>
                  </a:lnTo>
                  <a:lnTo>
                    <a:pt x="981710" y="981710"/>
                  </a:lnTo>
                  <a:close/>
                </a:path>
                <a:path w="2758440" h="2758440">
                  <a:moveTo>
                    <a:pt x="988060" y="988060"/>
                  </a:moveTo>
                  <a:lnTo>
                    <a:pt x="953770" y="988060"/>
                  </a:lnTo>
                  <a:lnTo>
                    <a:pt x="960119" y="994410"/>
                  </a:lnTo>
                  <a:lnTo>
                    <a:pt x="994409" y="994410"/>
                  </a:lnTo>
                  <a:lnTo>
                    <a:pt x="988060" y="988060"/>
                  </a:lnTo>
                  <a:close/>
                </a:path>
                <a:path w="2758440" h="2758440">
                  <a:moveTo>
                    <a:pt x="994410" y="994410"/>
                  </a:moveTo>
                  <a:lnTo>
                    <a:pt x="960120" y="994410"/>
                  </a:lnTo>
                  <a:lnTo>
                    <a:pt x="966469" y="1000760"/>
                  </a:lnTo>
                  <a:lnTo>
                    <a:pt x="1000759" y="1000760"/>
                  </a:lnTo>
                  <a:lnTo>
                    <a:pt x="994410" y="994410"/>
                  </a:lnTo>
                  <a:close/>
                </a:path>
                <a:path w="2758440" h="2758440">
                  <a:moveTo>
                    <a:pt x="1000760" y="1000760"/>
                  </a:moveTo>
                  <a:lnTo>
                    <a:pt x="966470" y="1000760"/>
                  </a:lnTo>
                  <a:lnTo>
                    <a:pt x="979169" y="1013460"/>
                  </a:lnTo>
                  <a:lnTo>
                    <a:pt x="1013459" y="1013460"/>
                  </a:lnTo>
                  <a:lnTo>
                    <a:pt x="1000760" y="1000760"/>
                  </a:lnTo>
                  <a:close/>
                </a:path>
                <a:path w="2758440" h="2758440">
                  <a:moveTo>
                    <a:pt x="1013460" y="1013460"/>
                  </a:moveTo>
                  <a:lnTo>
                    <a:pt x="979170" y="1013460"/>
                  </a:lnTo>
                  <a:lnTo>
                    <a:pt x="985519" y="1019810"/>
                  </a:lnTo>
                  <a:lnTo>
                    <a:pt x="1019810" y="1019810"/>
                  </a:lnTo>
                  <a:lnTo>
                    <a:pt x="1013460" y="1013460"/>
                  </a:lnTo>
                  <a:close/>
                </a:path>
                <a:path w="2758440" h="2758440">
                  <a:moveTo>
                    <a:pt x="1019810" y="1019810"/>
                  </a:moveTo>
                  <a:lnTo>
                    <a:pt x="985520" y="1019810"/>
                  </a:lnTo>
                  <a:lnTo>
                    <a:pt x="991869" y="1026160"/>
                  </a:lnTo>
                  <a:lnTo>
                    <a:pt x="1026159" y="1026160"/>
                  </a:lnTo>
                  <a:lnTo>
                    <a:pt x="1019810" y="1019810"/>
                  </a:lnTo>
                  <a:close/>
                </a:path>
                <a:path w="2758440" h="2758440">
                  <a:moveTo>
                    <a:pt x="1026160" y="1026160"/>
                  </a:moveTo>
                  <a:lnTo>
                    <a:pt x="991870" y="1026160"/>
                  </a:lnTo>
                  <a:lnTo>
                    <a:pt x="998219" y="1032510"/>
                  </a:lnTo>
                  <a:lnTo>
                    <a:pt x="1032509" y="1032510"/>
                  </a:lnTo>
                  <a:lnTo>
                    <a:pt x="1026160" y="1026160"/>
                  </a:lnTo>
                  <a:close/>
                </a:path>
                <a:path w="2758440" h="2758440">
                  <a:moveTo>
                    <a:pt x="1032510" y="1032510"/>
                  </a:moveTo>
                  <a:lnTo>
                    <a:pt x="998220" y="1032510"/>
                  </a:lnTo>
                  <a:lnTo>
                    <a:pt x="1004569" y="1038860"/>
                  </a:lnTo>
                  <a:lnTo>
                    <a:pt x="1038859" y="1038860"/>
                  </a:lnTo>
                  <a:lnTo>
                    <a:pt x="1032510" y="1032510"/>
                  </a:lnTo>
                  <a:close/>
                </a:path>
                <a:path w="2758440" h="2758440">
                  <a:moveTo>
                    <a:pt x="1038860" y="1038860"/>
                  </a:moveTo>
                  <a:lnTo>
                    <a:pt x="1004570" y="1038860"/>
                  </a:lnTo>
                  <a:lnTo>
                    <a:pt x="1010919" y="1045210"/>
                  </a:lnTo>
                  <a:lnTo>
                    <a:pt x="1045209" y="1045210"/>
                  </a:lnTo>
                  <a:lnTo>
                    <a:pt x="1038860" y="1038860"/>
                  </a:lnTo>
                  <a:close/>
                </a:path>
                <a:path w="2758440" h="2758440">
                  <a:moveTo>
                    <a:pt x="1045210" y="1045210"/>
                  </a:moveTo>
                  <a:lnTo>
                    <a:pt x="1010920" y="1045210"/>
                  </a:lnTo>
                  <a:lnTo>
                    <a:pt x="1017269" y="1051560"/>
                  </a:lnTo>
                  <a:lnTo>
                    <a:pt x="1051560" y="1051560"/>
                  </a:lnTo>
                  <a:lnTo>
                    <a:pt x="1045210" y="1045210"/>
                  </a:lnTo>
                  <a:close/>
                </a:path>
                <a:path w="2758440" h="2758440">
                  <a:moveTo>
                    <a:pt x="1051560" y="1051560"/>
                  </a:moveTo>
                  <a:lnTo>
                    <a:pt x="1017270" y="1051560"/>
                  </a:lnTo>
                  <a:lnTo>
                    <a:pt x="1029969" y="1064260"/>
                  </a:lnTo>
                  <a:lnTo>
                    <a:pt x="1064259" y="1064260"/>
                  </a:lnTo>
                  <a:lnTo>
                    <a:pt x="1051560" y="1051560"/>
                  </a:lnTo>
                  <a:close/>
                </a:path>
                <a:path w="2758440" h="2758440">
                  <a:moveTo>
                    <a:pt x="1064260" y="1064260"/>
                  </a:moveTo>
                  <a:lnTo>
                    <a:pt x="1029970" y="1064260"/>
                  </a:lnTo>
                  <a:lnTo>
                    <a:pt x="1036319" y="1070610"/>
                  </a:lnTo>
                  <a:lnTo>
                    <a:pt x="1070609" y="1070610"/>
                  </a:lnTo>
                  <a:lnTo>
                    <a:pt x="1064260" y="1064260"/>
                  </a:lnTo>
                  <a:close/>
                </a:path>
                <a:path w="2758440" h="2758440">
                  <a:moveTo>
                    <a:pt x="1070610" y="1070610"/>
                  </a:moveTo>
                  <a:lnTo>
                    <a:pt x="1036320" y="1070610"/>
                  </a:lnTo>
                  <a:lnTo>
                    <a:pt x="1042669" y="1076960"/>
                  </a:lnTo>
                  <a:lnTo>
                    <a:pt x="1076959" y="1076960"/>
                  </a:lnTo>
                  <a:lnTo>
                    <a:pt x="1070610" y="1070610"/>
                  </a:lnTo>
                  <a:close/>
                </a:path>
                <a:path w="2758440" h="2758440">
                  <a:moveTo>
                    <a:pt x="1076960" y="1076960"/>
                  </a:moveTo>
                  <a:lnTo>
                    <a:pt x="1042670" y="1076960"/>
                  </a:lnTo>
                  <a:lnTo>
                    <a:pt x="1049020" y="1083310"/>
                  </a:lnTo>
                  <a:lnTo>
                    <a:pt x="1083309" y="1083310"/>
                  </a:lnTo>
                  <a:lnTo>
                    <a:pt x="1076960" y="1076960"/>
                  </a:lnTo>
                  <a:close/>
                </a:path>
                <a:path w="2758440" h="2758440">
                  <a:moveTo>
                    <a:pt x="1083310" y="1083310"/>
                  </a:moveTo>
                  <a:lnTo>
                    <a:pt x="1049020" y="1083310"/>
                  </a:lnTo>
                  <a:lnTo>
                    <a:pt x="1055370" y="1089660"/>
                  </a:lnTo>
                  <a:lnTo>
                    <a:pt x="1089659" y="1089660"/>
                  </a:lnTo>
                  <a:lnTo>
                    <a:pt x="1083310" y="1083310"/>
                  </a:lnTo>
                  <a:close/>
                </a:path>
                <a:path w="2758440" h="2758440">
                  <a:moveTo>
                    <a:pt x="1089660" y="1089660"/>
                  </a:moveTo>
                  <a:lnTo>
                    <a:pt x="1055370" y="1089660"/>
                  </a:lnTo>
                  <a:lnTo>
                    <a:pt x="1061720" y="1096010"/>
                  </a:lnTo>
                  <a:lnTo>
                    <a:pt x="1096009" y="1096010"/>
                  </a:lnTo>
                  <a:lnTo>
                    <a:pt x="1089660" y="1089660"/>
                  </a:lnTo>
                  <a:close/>
                </a:path>
                <a:path w="2758440" h="2758440">
                  <a:moveTo>
                    <a:pt x="1096010" y="1096010"/>
                  </a:moveTo>
                  <a:lnTo>
                    <a:pt x="1061720" y="1096010"/>
                  </a:lnTo>
                  <a:lnTo>
                    <a:pt x="1068070" y="1102360"/>
                  </a:lnTo>
                  <a:lnTo>
                    <a:pt x="1102359" y="1102360"/>
                  </a:lnTo>
                  <a:lnTo>
                    <a:pt x="1096010" y="1096010"/>
                  </a:lnTo>
                  <a:close/>
                </a:path>
                <a:path w="2758440" h="2758440">
                  <a:moveTo>
                    <a:pt x="1102360" y="1102360"/>
                  </a:moveTo>
                  <a:lnTo>
                    <a:pt x="1068070" y="1102360"/>
                  </a:lnTo>
                  <a:lnTo>
                    <a:pt x="1074420" y="1108710"/>
                  </a:lnTo>
                  <a:lnTo>
                    <a:pt x="1108710" y="1108710"/>
                  </a:lnTo>
                  <a:lnTo>
                    <a:pt x="1102360" y="1102360"/>
                  </a:lnTo>
                  <a:close/>
                </a:path>
                <a:path w="2758440" h="2758440">
                  <a:moveTo>
                    <a:pt x="1108710" y="1108710"/>
                  </a:moveTo>
                  <a:lnTo>
                    <a:pt x="1074420" y="1108710"/>
                  </a:lnTo>
                  <a:lnTo>
                    <a:pt x="1080770" y="1115060"/>
                  </a:lnTo>
                  <a:lnTo>
                    <a:pt x="1115059" y="1115060"/>
                  </a:lnTo>
                  <a:lnTo>
                    <a:pt x="1108710" y="1108710"/>
                  </a:lnTo>
                  <a:close/>
                </a:path>
                <a:path w="2758440" h="2758440">
                  <a:moveTo>
                    <a:pt x="1115060" y="1115060"/>
                  </a:moveTo>
                  <a:lnTo>
                    <a:pt x="1080770" y="1115060"/>
                  </a:lnTo>
                  <a:lnTo>
                    <a:pt x="1087120" y="1121410"/>
                  </a:lnTo>
                  <a:lnTo>
                    <a:pt x="1121409" y="1121410"/>
                  </a:lnTo>
                  <a:lnTo>
                    <a:pt x="1115060" y="1115060"/>
                  </a:lnTo>
                  <a:close/>
                </a:path>
                <a:path w="2758440" h="2758440">
                  <a:moveTo>
                    <a:pt x="1121410" y="1121410"/>
                  </a:moveTo>
                  <a:lnTo>
                    <a:pt x="1087120" y="1121410"/>
                  </a:lnTo>
                  <a:lnTo>
                    <a:pt x="1093470" y="1127760"/>
                  </a:lnTo>
                  <a:lnTo>
                    <a:pt x="1127759" y="1127760"/>
                  </a:lnTo>
                  <a:lnTo>
                    <a:pt x="1121410" y="1121410"/>
                  </a:lnTo>
                  <a:close/>
                </a:path>
                <a:path w="2758440" h="2758440">
                  <a:moveTo>
                    <a:pt x="1127760" y="1127760"/>
                  </a:moveTo>
                  <a:lnTo>
                    <a:pt x="1093470" y="1127760"/>
                  </a:lnTo>
                  <a:lnTo>
                    <a:pt x="1113789" y="1148080"/>
                  </a:lnTo>
                  <a:lnTo>
                    <a:pt x="1148080" y="1148080"/>
                  </a:lnTo>
                  <a:lnTo>
                    <a:pt x="1127760" y="1127760"/>
                  </a:lnTo>
                  <a:close/>
                </a:path>
                <a:path w="2758440" h="2758440">
                  <a:moveTo>
                    <a:pt x="1148080" y="1148080"/>
                  </a:moveTo>
                  <a:lnTo>
                    <a:pt x="1113790" y="1148080"/>
                  </a:lnTo>
                  <a:lnTo>
                    <a:pt x="1120139" y="1154430"/>
                  </a:lnTo>
                  <a:lnTo>
                    <a:pt x="1154430" y="1154430"/>
                  </a:lnTo>
                  <a:lnTo>
                    <a:pt x="1148080" y="1148080"/>
                  </a:lnTo>
                  <a:close/>
                </a:path>
                <a:path w="2758440" h="2758440">
                  <a:moveTo>
                    <a:pt x="1154430" y="1154430"/>
                  </a:moveTo>
                  <a:lnTo>
                    <a:pt x="1120140" y="1154430"/>
                  </a:lnTo>
                  <a:lnTo>
                    <a:pt x="1209039" y="1243330"/>
                  </a:lnTo>
                  <a:lnTo>
                    <a:pt x="1243330" y="1243330"/>
                  </a:lnTo>
                  <a:lnTo>
                    <a:pt x="1154430" y="1154430"/>
                  </a:lnTo>
                  <a:close/>
                </a:path>
                <a:path w="2758440" h="2758440">
                  <a:moveTo>
                    <a:pt x="1243330" y="1243330"/>
                  </a:moveTo>
                  <a:lnTo>
                    <a:pt x="1209040" y="1243330"/>
                  </a:lnTo>
                  <a:lnTo>
                    <a:pt x="1250949" y="1285240"/>
                  </a:lnTo>
                  <a:lnTo>
                    <a:pt x="1285239" y="1285240"/>
                  </a:lnTo>
                  <a:lnTo>
                    <a:pt x="1243330" y="1243330"/>
                  </a:lnTo>
                  <a:close/>
                </a:path>
                <a:path w="2758440" h="2758440">
                  <a:moveTo>
                    <a:pt x="1285240" y="1285240"/>
                  </a:moveTo>
                  <a:lnTo>
                    <a:pt x="1250950" y="1285240"/>
                  </a:lnTo>
                  <a:lnTo>
                    <a:pt x="1253489" y="1287780"/>
                  </a:lnTo>
                  <a:lnTo>
                    <a:pt x="1287780" y="1287780"/>
                  </a:lnTo>
                  <a:lnTo>
                    <a:pt x="1285240" y="1285240"/>
                  </a:lnTo>
                  <a:close/>
                </a:path>
                <a:path w="2758440" h="2758440">
                  <a:moveTo>
                    <a:pt x="1287780" y="1287780"/>
                  </a:moveTo>
                  <a:lnTo>
                    <a:pt x="1253490" y="1287780"/>
                  </a:lnTo>
                  <a:lnTo>
                    <a:pt x="1272539" y="1306830"/>
                  </a:lnTo>
                  <a:lnTo>
                    <a:pt x="1306830" y="1306830"/>
                  </a:lnTo>
                  <a:lnTo>
                    <a:pt x="1287780" y="1287780"/>
                  </a:lnTo>
                  <a:close/>
                </a:path>
                <a:path w="2758440" h="2758440">
                  <a:moveTo>
                    <a:pt x="1306830" y="1306830"/>
                  </a:moveTo>
                  <a:lnTo>
                    <a:pt x="1272540" y="1306830"/>
                  </a:lnTo>
                  <a:lnTo>
                    <a:pt x="1291589" y="1325880"/>
                  </a:lnTo>
                  <a:lnTo>
                    <a:pt x="1325880" y="1325880"/>
                  </a:lnTo>
                  <a:lnTo>
                    <a:pt x="1306830" y="1306830"/>
                  </a:lnTo>
                  <a:close/>
                </a:path>
                <a:path w="2758440" h="2758440">
                  <a:moveTo>
                    <a:pt x="1325880" y="1325880"/>
                  </a:moveTo>
                  <a:lnTo>
                    <a:pt x="1291590" y="1325880"/>
                  </a:lnTo>
                  <a:lnTo>
                    <a:pt x="1297939" y="1332230"/>
                  </a:lnTo>
                  <a:lnTo>
                    <a:pt x="1332230" y="1332230"/>
                  </a:lnTo>
                  <a:lnTo>
                    <a:pt x="1325880" y="1325880"/>
                  </a:lnTo>
                  <a:close/>
                </a:path>
                <a:path w="2758440" h="2758440">
                  <a:moveTo>
                    <a:pt x="1332230" y="1332230"/>
                  </a:moveTo>
                  <a:lnTo>
                    <a:pt x="1297940" y="1332230"/>
                  </a:lnTo>
                  <a:lnTo>
                    <a:pt x="1304289" y="1338580"/>
                  </a:lnTo>
                  <a:lnTo>
                    <a:pt x="1338580" y="1338580"/>
                  </a:lnTo>
                  <a:lnTo>
                    <a:pt x="1332230" y="1332230"/>
                  </a:lnTo>
                  <a:close/>
                </a:path>
                <a:path w="2758440" h="2758440">
                  <a:moveTo>
                    <a:pt x="1338580" y="1338580"/>
                  </a:moveTo>
                  <a:lnTo>
                    <a:pt x="1304290" y="1338580"/>
                  </a:lnTo>
                  <a:lnTo>
                    <a:pt x="1314449" y="1348740"/>
                  </a:lnTo>
                  <a:lnTo>
                    <a:pt x="1348739" y="1348740"/>
                  </a:lnTo>
                  <a:lnTo>
                    <a:pt x="1338580" y="1338580"/>
                  </a:lnTo>
                  <a:close/>
                </a:path>
                <a:path w="2758440" h="2758440">
                  <a:moveTo>
                    <a:pt x="1348740" y="1348740"/>
                  </a:moveTo>
                  <a:lnTo>
                    <a:pt x="1314450" y="1348740"/>
                  </a:lnTo>
                  <a:lnTo>
                    <a:pt x="1320799" y="1355090"/>
                  </a:lnTo>
                  <a:lnTo>
                    <a:pt x="1355089" y="1355090"/>
                  </a:lnTo>
                  <a:lnTo>
                    <a:pt x="1348740" y="1348740"/>
                  </a:lnTo>
                  <a:close/>
                </a:path>
                <a:path w="2758440" h="2758440">
                  <a:moveTo>
                    <a:pt x="1355090" y="1355090"/>
                  </a:moveTo>
                  <a:lnTo>
                    <a:pt x="1320800" y="1355090"/>
                  </a:lnTo>
                  <a:lnTo>
                    <a:pt x="1333499" y="1367790"/>
                  </a:lnTo>
                  <a:lnTo>
                    <a:pt x="1367789" y="1367790"/>
                  </a:lnTo>
                  <a:lnTo>
                    <a:pt x="1355090" y="1355090"/>
                  </a:lnTo>
                  <a:close/>
                </a:path>
                <a:path w="2758440" h="2758440">
                  <a:moveTo>
                    <a:pt x="1367790" y="1367790"/>
                  </a:moveTo>
                  <a:lnTo>
                    <a:pt x="1333500" y="1367790"/>
                  </a:lnTo>
                  <a:lnTo>
                    <a:pt x="1346199" y="1380490"/>
                  </a:lnTo>
                  <a:lnTo>
                    <a:pt x="1380489" y="1380490"/>
                  </a:lnTo>
                  <a:lnTo>
                    <a:pt x="1367790" y="1367790"/>
                  </a:lnTo>
                  <a:close/>
                </a:path>
                <a:path w="2758440" h="2758440">
                  <a:moveTo>
                    <a:pt x="1380490" y="1380490"/>
                  </a:moveTo>
                  <a:lnTo>
                    <a:pt x="1346200" y="1380490"/>
                  </a:lnTo>
                  <a:lnTo>
                    <a:pt x="1348739" y="1383030"/>
                  </a:lnTo>
                  <a:lnTo>
                    <a:pt x="1383030" y="1383030"/>
                  </a:lnTo>
                  <a:lnTo>
                    <a:pt x="1380490" y="1380490"/>
                  </a:lnTo>
                  <a:close/>
                </a:path>
                <a:path w="2758440" h="2758440">
                  <a:moveTo>
                    <a:pt x="1383030" y="1383030"/>
                  </a:moveTo>
                  <a:lnTo>
                    <a:pt x="1348740" y="1383030"/>
                  </a:lnTo>
                  <a:lnTo>
                    <a:pt x="1355089" y="1389380"/>
                  </a:lnTo>
                  <a:lnTo>
                    <a:pt x="1389380" y="1389380"/>
                  </a:lnTo>
                  <a:lnTo>
                    <a:pt x="1383030" y="1383030"/>
                  </a:lnTo>
                  <a:close/>
                </a:path>
                <a:path w="2758440" h="2758440">
                  <a:moveTo>
                    <a:pt x="1389380" y="1389380"/>
                  </a:moveTo>
                  <a:lnTo>
                    <a:pt x="1355090" y="1389380"/>
                  </a:lnTo>
                  <a:lnTo>
                    <a:pt x="1361439" y="1395730"/>
                  </a:lnTo>
                  <a:lnTo>
                    <a:pt x="1395730" y="1395730"/>
                  </a:lnTo>
                  <a:lnTo>
                    <a:pt x="1389380" y="1389380"/>
                  </a:lnTo>
                  <a:close/>
                </a:path>
                <a:path w="2758440" h="2758440">
                  <a:moveTo>
                    <a:pt x="1395730" y="1395730"/>
                  </a:moveTo>
                  <a:lnTo>
                    <a:pt x="1361440" y="1395730"/>
                  </a:lnTo>
                  <a:lnTo>
                    <a:pt x="1365249" y="1399540"/>
                  </a:lnTo>
                  <a:lnTo>
                    <a:pt x="1399539" y="1399540"/>
                  </a:lnTo>
                  <a:lnTo>
                    <a:pt x="1395730" y="1395730"/>
                  </a:lnTo>
                  <a:close/>
                </a:path>
                <a:path w="2758440" h="2758440">
                  <a:moveTo>
                    <a:pt x="1399540" y="1399540"/>
                  </a:moveTo>
                  <a:lnTo>
                    <a:pt x="1365250" y="1399540"/>
                  </a:lnTo>
                  <a:lnTo>
                    <a:pt x="1367789" y="1402080"/>
                  </a:lnTo>
                  <a:lnTo>
                    <a:pt x="1402080" y="1402080"/>
                  </a:lnTo>
                  <a:lnTo>
                    <a:pt x="1399540" y="1399540"/>
                  </a:lnTo>
                  <a:close/>
                </a:path>
                <a:path w="2758440" h="2758440">
                  <a:moveTo>
                    <a:pt x="1402080" y="1402080"/>
                  </a:moveTo>
                  <a:lnTo>
                    <a:pt x="1367790" y="1402080"/>
                  </a:lnTo>
                  <a:lnTo>
                    <a:pt x="1380489" y="1414780"/>
                  </a:lnTo>
                  <a:lnTo>
                    <a:pt x="1414780" y="1414780"/>
                  </a:lnTo>
                  <a:lnTo>
                    <a:pt x="1402080" y="1402080"/>
                  </a:lnTo>
                  <a:close/>
                </a:path>
                <a:path w="2758440" h="2758440">
                  <a:moveTo>
                    <a:pt x="1414780" y="1414780"/>
                  </a:moveTo>
                  <a:lnTo>
                    <a:pt x="1380490" y="1414780"/>
                  </a:lnTo>
                  <a:lnTo>
                    <a:pt x="1386839" y="1421130"/>
                  </a:lnTo>
                  <a:lnTo>
                    <a:pt x="1421130" y="1421130"/>
                  </a:lnTo>
                  <a:lnTo>
                    <a:pt x="1414780" y="1414780"/>
                  </a:lnTo>
                  <a:close/>
                </a:path>
                <a:path w="2758440" h="2758440">
                  <a:moveTo>
                    <a:pt x="1421130" y="1421130"/>
                  </a:moveTo>
                  <a:lnTo>
                    <a:pt x="1386840" y="1421130"/>
                  </a:lnTo>
                  <a:lnTo>
                    <a:pt x="1409699" y="1443990"/>
                  </a:lnTo>
                  <a:lnTo>
                    <a:pt x="1443989" y="1443990"/>
                  </a:lnTo>
                  <a:lnTo>
                    <a:pt x="1421130" y="1421130"/>
                  </a:lnTo>
                  <a:close/>
                </a:path>
                <a:path w="2758440" h="2758440">
                  <a:moveTo>
                    <a:pt x="1443990" y="1443990"/>
                  </a:moveTo>
                  <a:lnTo>
                    <a:pt x="1409700" y="1443990"/>
                  </a:lnTo>
                  <a:lnTo>
                    <a:pt x="1424939" y="1459230"/>
                  </a:lnTo>
                  <a:lnTo>
                    <a:pt x="1459230" y="1459230"/>
                  </a:lnTo>
                  <a:lnTo>
                    <a:pt x="1443990" y="1443990"/>
                  </a:lnTo>
                  <a:close/>
                </a:path>
                <a:path w="2758440" h="2758440">
                  <a:moveTo>
                    <a:pt x="1459230" y="1459230"/>
                  </a:moveTo>
                  <a:lnTo>
                    <a:pt x="1424940" y="1459230"/>
                  </a:lnTo>
                  <a:lnTo>
                    <a:pt x="1441449" y="1475740"/>
                  </a:lnTo>
                  <a:lnTo>
                    <a:pt x="1475739" y="1475740"/>
                  </a:lnTo>
                  <a:lnTo>
                    <a:pt x="1459230" y="1459230"/>
                  </a:lnTo>
                  <a:close/>
                </a:path>
                <a:path w="2758440" h="2758440">
                  <a:moveTo>
                    <a:pt x="1475740" y="1475740"/>
                  </a:moveTo>
                  <a:lnTo>
                    <a:pt x="1441450" y="1475740"/>
                  </a:lnTo>
                  <a:lnTo>
                    <a:pt x="1447799" y="1482090"/>
                  </a:lnTo>
                  <a:lnTo>
                    <a:pt x="1482089" y="1482090"/>
                  </a:lnTo>
                  <a:lnTo>
                    <a:pt x="1475740" y="1475740"/>
                  </a:lnTo>
                  <a:close/>
                </a:path>
                <a:path w="2758440" h="2758440">
                  <a:moveTo>
                    <a:pt x="1482090" y="1482090"/>
                  </a:moveTo>
                  <a:lnTo>
                    <a:pt x="1447800" y="1482090"/>
                  </a:lnTo>
                  <a:lnTo>
                    <a:pt x="1450339" y="1484630"/>
                  </a:lnTo>
                  <a:lnTo>
                    <a:pt x="1484630" y="1484630"/>
                  </a:lnTo>
                  <a:lnTo>
                    <a:pt x="1482090" y="1482090"/>
                  </a:lnTo>
                  <a:close/>
                </a:path>
                <a:path w="2758440" h="2758440">
                  <a:moveTo>
                    <a:pt x="1484630" y="1484630"/>
                  </a:moveTo>
                  <a:lnTo>
                    <a:pt x="1450340" y="1484630"/>
                  </a:lnTo>
                  <a:lnTo>
                    <a:pt x="1463039" y="1497330"/>
                  </a:lnTo>
                  <a:lnTo>
                    <a:pt x="1497329" y="1497330"/>
                  </a:lnTo>
                  <a:lnTo>
                    <a:pt x="1484630" y="1484630"/>
                  </a:lnTo>
                  <a:close/>
                </a:path>
                <a:path w="2758440" h="2758440">
                  <a:moveTo>
                    <a:pt x="1497330" y="1497330"/>
                  </a:moveTo>
                  <a:lnTo>
                    <a:pt x="1463040" y="1497330"/>
                  </a:lnTo>
                  <a:lnTo>
                    <a:pt x="1469389" y="1503680"/>
                  </a:lnTo>
                  <a:lnTo>
                    <a:pt x="1503680" y="1503680"/>
                  </a:lnTo>
                  <a:lnTo>
                    <a:pt x="1497330" y="1497330"/>
                  </a:lnTo>
                  <a:close/>
                </a:path>
                <a:path w="2758440" h="2758440">
                  <a:moveTo>
                    <a:pt x="1503680" y="1503680"/>
                  </a:moveTo>
                  <a:lnTo>
                    <a:pt x="1469390" y="1503680"/>
                  </a:lnTo>
                  <a:lnTo>
                    <a:pt x="1488439" y="1522730"/>
                  </a:lnTo>
                  <a:lnTo>
                    <a:pt x="1522730" y="1522730"/>
                  </a:lnTo>
                  <a:lnTo>
                    <a:pt x="1503680" y="1503680"/>
                  </a:lnTo>
                  <a:close/>
                </a:path>
                <a:path w="2758440" h="2758440">
                  <a:moveTo>
                    <a:pt x="1522730" y="1522730"/>
                  </a:moveTo>
                  <a:lnTo>
                    <a:pt x="1488440" y="1522730"/>
                  </a:lnTo>
                  <a:lnTo>
                    <a:pt x="1511299" y="1545590"/>
                  </a:lnTo>
                  <a:lnTo>
                    <a:pt x="1545590" y="1545590"/>
                  </a:lnTo>
                  <a:lnTo>
                    <a:pt x="1522730" y="1522730"/>
                  </a:lnTo>
                  <a:close/>
                </a:path>
                <a:path w="2758440" h="2758440">
                  <a:moveTo>
                    <a:pt x="1545590" y="1545590"/>
                  </a:moveTo>
                  <a:lnTo>
                    <a:pt x="1511300" y="1545590"/>
                  </a:lnTo>
                  <a:lnTo>
                    <a:pt x="1513839" y="1548130"/>
                  </a:lnTo>
                  <a:lnTo>
                    <a:pt x="1548130" y="1548130"/>
                  </a:lnTo>
                  <a:lnTo>
                    <a:pt x="1545590" y="1545590"/>
                  </a:lnTo>
                  <a:close/>
                </a:path>
                <a:path w="2758440" h="2758440">
                  <a:moveTo>
                    <a:pt x="1548130" y="1548130"/>
                  </a:moveTo>
                  <a:lnTo>
                    <a:pt x="1513840" y="1548130"/>
                  </a:lnTo>
                  <a:lnTo>
                    <a:pt x="1532889" y="1567180"/>
                  </a:lnTo>
                  <a:lnTo>
                    <a:pt x="1567180" y="1567180"/>
                  </a:lnTo>
                  <a:lnTo>
                    <a:pt x="1548130" y="1548130"/>
                  </a:lnTo>
                  <a:close/>
                </a:path>
                <a:path w="2758440" h="2758440">
                  <a:moveTo>
                    <a:pt x="1567180" y="1567180"/>
                  </a:moveTo>
                  <a:lnTo>
                    <a:pt x="1532890" y="1567180"/>
                  </a:lnTo>
                  <a:lnTo>
                    <a:pt x="1564639" y="1598930"/>
                  </a:lnTo>
                  <a:lnTo>
                    <a:pt x="1598929" y="1598930"/>
                  </a:lnTo>
                  <a:lnTo>
                    <a:pt x="1567180" y="1567180"/>
                  </a:lnTo>
                  <a:close/>
                </a:path>
                <a:path w="2758440" h="2758440">
                  <a:moveTo>
                    <a:pt x="1598930" y="1598930"/>
                  </a:moveTo>
                  <a:lnTo>
                    <a:pt x="1564640" y="1598930"/>
                  </a:lnTo>
                  <a:lnTo>
                    <a:pt x="1570990" y="1605280"/>
                  </a:lnTo>
                  <a:lnTo>
                    <a:pt x="1605280" y="1605280"/>
                  </a:lnTo>
                  <a:lnTo>
                    <a:pt x="1598930" y="1598930"/>
                  </a:lnTo>
                  <a:close/>
                </a:path>
                <a:path w="2758440" h="2758440">
                  <a:moveTo>
                    <a:pt x="1605280" y="1605280"/>
                  </a:moveTo>
                  <a:lnTo>
                    <a:pt x="1570990" y="1605280"/>
                  </a:lnTo>
                  <a:lnTo>
                    <a:pt x="1602739" y="1637030"/>
                  </a:lnTo>
                  <a:lnTo>
                    <a:pt x="1637030" y="1637030"/>
                  </a:lnTo>
                  <a:lnTo>
                    <a:pt x="1605280" y="1605280"/>
                  </a:lnTo>
                  <a:close/>
                </a:path>
                <a:path w="2758440" h="2758440">
                  <a:moveTo>
                    <a:pt x="1637030" y="1637030"/>
                  </a:moveTo>
                  <a:lnTo>
                    <a:pt x="1602740" y="1637030"/>
                  </a:lnTo>
                  <a:lnTo>
                    <a:pt x="1609089" y="1643380"/>
                  </a:lnTo>
                  <a:lnTo>
                    <a:pt x="1643380" y="1643380"/>
                  </a:lnTo>
                  <a:lnTo>
                    <a:pt x="1637030" y="1637030"/>
                  </a:lnTo>
                  <a:close/>
                </a:path>
                <a:path w="2758440" h="2758440">
                  <a:moveTo>
                    <a:pt x="1643380" y="1643380"/>
                  </a:moveTo>
                  <a:lnTo>
                    <a:pt x="1609090" y="1643380"/>
                  </a:lnTo>
                  <a:lnTo>
                    <a:pt x="1638300" y="1672590"/>
                  </a:lnTo>
                  <a:lnTo>
                    <a:pt x="1672589" y="1672590"/>
                  </a:lnTo>
                  <a:lnTo>
                    <a:pt x="1643380" y="1643380"/>
                  </a:lnTo>
                  <a:close/>
                </a:path>
                <a:path w="2758440" h="2758440">
                  <a:moveTo>
                    <a:pt x="1672590" y="1672590"/>
                  </a:moveTo>
                  <a:lnTo>
                    <a:pt x="1638300" y="1672590"/>
                  </a:lnTo>
                  <a:lnTo>
                    <a:pt x="1666240" y="1700530"/>
                  </a:lnTo>
                  <a:lnTo>
                    <a:pt x="1700530" y="1700530"/>
                  </a:lnTo>
                  <a:lnTo>
                    <a:pt x="1672590" y="1672590"/>
                  </a:lnTo>
                  <a:close/>
                </a:path>
                <a:path w="2758440" h="2758440">
                  <a:moveTo>
                    <a:pt x="1700530" y="1700530"/>
                  </a:moveTo>
                  <a:lnTo>
                    <a:pt x="1666240" y="1700530"/>
                  </a:lnTo>
                  <a:lnTo>
                    <a:pt x="1670050" y="1704340"/>
                  </a:lnTo>
                  <a:lnTo>
                    <a:pt x="1704339" y="1704340"/>
                  </a:lnTo>
                  <a:lnTo>
                    <a:pt x="1700530" y="1700530"/>
                  </a:lnTo>
                  <a:close/>
                </a:path>
                <a:path w="2758440" h="2758440">
                  <a:moveTo>
                    <a:pt x="1704340" y="1704340"/>
                  </a:moveTo>
                  <a:lnTo>
                    <a:pt x="1670050" y="1704340"/>
                  </a:lnTo>
                  <a:lnTo>
                    <a:pt x="1676400" y="1710690"/>
                  </a:lnTo>
                  <a:lnTo>
                    <a:pt x="1710689" y="1710690"/>
                  </a:lnTo>
                  <a:lnTo>
                    <a:pt x="1704340" y="1704340"/>
                  </a:lnTo>
                  <a:close/>
                </a:path>
                <a:path w="2758440" h="2758440">
                  <a:moveTo>
                    <a:pt x="1710690" y="1710690"/>
                  </a:moveTo>
                  <a:lnTo>
                    <a:pt x="1676400" y="1710690"/>
                  </a:lnTo>
                  <a:lnTo>
                    <a:pt x="1697989" y="1732280"/>
                  </a:lnTo>
                  <a:lnTo>
                    <a:pt x="1732280" y="1732280"/>
                  </a:lnTo>
                  <a:lnTo>
                    <a:pt x="1710690" y="1710690"/>
                  </a:lnTo>
                  <a:close/>
                </a:path>
                <a:path w="2758440" h="2758440">
                  <a:moveTo>
                    <a:pt x="1732280" y="1732280"/>
                  </a:moveTo>
                  <a:lnTo>
                    <a:pt x="1697990" y="1732280"/>
                  </a:lnTo>
                  <a:lnTo>
                    <a:pt x="1717040" y="1751330"/>
                  </a:lnTo>
                  <a:lnTo>
                    <a:pt x="1751330" y="1751330"/>
                  </a:lnTo>
                  <a:lnTo>
                    <a:pt x="1732280" y="1732280"/>
                  </a:lnTo>
                  <a:close/>
                </a:path>
                <a:path w="2758440" h="2758440">
                  <a:moveTo>
                    <a:pt x="1751330" y="1751330"/>
                  </a:moveTo>
                  <a:lnTo>
                    <a:pt x="1717040" y="1751330"/>
                  </a:lnTo>
                  <a:lnTo>
                    <a:pt x="1729739" y="1764030"/>
                  </a:lnTo>
                  <a:lnTo>
                    <a:pt x="1764030" y="1764030"/>
                  </a:lnTo>
                  <a:lnTo>
                    <a:pt x="1751330" y="1751330"/>
                  </a:lnTo>
                  <a:close/>
                </a:path>
                <a:path w="2758440" h="2758440">
                  <a:moveTo>
                    <a:pt x="1764030" y="1764030"/>
                  </a:moveTo>
                  <a:lnTo>
                    <a:pt x="1729740" y="1764030"/>
                  </a:lnTo>
                  <a:lnTo>
                    <a:pt x="1739900" y="1774190"/>
                  </a:lnTo>
                  <a:lnTo>
                    <a:pt x="1774189" y="1774190"/>
                  </a:lnTo>
                  <a:lnTo>
                    <a:pt x="1764030" y="1764030"/>
                  </a:lnTo>
                  <a:close/>
                </a:path>
                <a:path w="2758440" h="2758440">
                  <a:moveTo>
                    <a:pt x="1774190" y="1774190"/>
                  </a:moveTo>
                  <a:lnTo>
                    <a:pt x="1739900" y="1774190"/>
                  </a:lnTo>
                  <a:lnTo>
                    <a:pt x="1797050" y="1831340"/>
                  </a:lnTo>
                  <a:lnTo>
                    <a:pt x="1831339" y="1831340"/>
                  </a:lnTo>
                  <a:lnTo>
                    <a:pt x="1774190" y="1774190"/>
                  </a:lnTo>
                  <a:close/>
                </a:path>
                <a:path w="2758440" h="2758440">
                  <a:moveTo>
                    <a:pt x="1831340" y="1831340"/>
                  </a:moveTo>
                  <a:lnTo>
                    <a:pt x="1797050" y="1831340"/>
                  </a:lnTo>
                  <a:lnTo>
                    <a:pt x="1803400" y="1837690"/>
                  </a:lnTo>
                  <a:lnTo>
                    <a:pt x="1837689" y="1837690"/>
                  </a:lnTo>
                  <a:lnTo>
                    <a:pt x="1831340" y="1831340"/>
                  </a:lnTo>
                  <a:close/>
                </a:path>
                <a:path w="2758440" h="2758440">
                  <a:moveTo>
                    <a:pt x="1837690" y="1837690"/>
                  </a:moveTo>
                  <a:lnTo>
                    <a:pt x="1803400" y="1837690"/>
                  </a:lnTo>
                  <a:lnTo>
                    <a:pt x="1812289" y="1846580"/>
                  </a:lnTo>
                  <a:lnTo>
                    <a:pt x="1846580" y="1846580"/>
                  </a:lnTo>
                  <a:lnTo>
                    <a:pt x="1837690" y="1837690"/>
                  </a:lnTo>
                  <a:close/>
                </a:path>
                <a:path w="2758440" h="2758440">
                  <a:moveTo>
                    <a:pt x="1846580" y="1846580"/>
                  </a:moveTo>
                  <a:lnTo>
                    <a:pt x="1812290" y="1846580"/>
                  </a:lnTo>
                  <a:lnTo>
                    <a:pt x="1816100" y="1850390"/>
                  </a:lnTo>
                  <a:lnTo>
                    <a:pt x="1850389" y="1850390"/>
                  </a:lnTo>
                  <a:lnTo>
                    <a:pt x="1846580" y="1846580"/>
                  </a:lnTo>
                  <a:close/>
                </a:path>
                <a:path w="2758440" h="2758440">
                  <a:moveTo>
                    <a:pt x="1850390" y="1850390"/>
                  </a:moveTo>
                  <a:lnTo>
                    <a:pt x="1816100" y="1850390"/>
                  </a:lnTo>
                  <a:lnTo>
                    <a:pt x="1828800" y="1863090"/>
                  </a:lnTo>
                  <a:lnTo>
                    <a:pt x="1863089" y="1863090"/>
                  </a:lnTo>
                  <a:lnTo>
                    <a:pt x="1850390" y="1850390"/>
                  </a:lnTo>
                  <a:close/>
                </a:path>
                <a:path w="2758440" h="2758440">
                  <a:moveTo>
                    <a:pt x="1863090" y="1863090"/>
                  </a:moveTo>
                  <a:lnTo>
                    <a:pt x="1828800" y="1863090"/>
                  </a:lnTo>
                  <a:lnTo>
                    <a:pt x="1844039" y="1878330"/>
                  </a:lnTo>
                  <a:lnTo>
                    <a:pt x="1878329" y="1878330"/>
                  </a:lnTo>
                  <a:lnTo>
                    <a:pt x="1863090" y="1863090"/>
                  </a:lnTo>
                  <a:close/>
                </a:path>
                <a:path w="2758440" h="2758440">
                  <a:moveTo>
                    <a:pt x="1878330" y="1878330"/>
                  </a:moveTo>
                  <a:lnTo>
                    <a:pt x="1844040" y="1878330"/>
                  </a:lnTo>
                  <a:lnTo>
                    <a:pt x="1847850" y="1882140"/>
                  </a:lnTo>
                  <a:lnTo>
                    <a:pt x="1882139" y="1882140"/>
                  </a:lnTo>
                  <a:lnTo>
                    <a:pt x="1878330" y="1878330"/>
                  </a:lnTo>
                  <a:close/>
                </a:path>
                <a:path w="2758440" h="2758440">
                  <a:moveTo>
                    <a:pt x="1882140" y="1882140"/>
                  </a:moveTo>
                  <a:lnTo>
                    <a:pt x="1847850" y="1882140"/>
                  </a:lnTo>
                  <a:lnTo>
                    <a:pt x="1850389" y="1884680"/>
                  </a:lnTo>
                  <a:lnTo>
                    <a:pt x="1884680" y="1884680"/>
                  </a:lnTo>
                  <a:lnTo>
                    <a:pt x="1882140" y="1882140"/>
                  </a:lnTo>
                  <a:close/>
                </a:path>
                <a:path w="2758440" h="2758440">
                  <a:moveTo>
                    <a:pt x="1884680" y="1884680"/>
                  </a:moveTo>
                  <a:lnTo>
                    <a:pt x="1850389" y="1884680"/>
                  </a:lnTo>
                  <a:lnTo>
                    <a:pt x="1863089" y="1897380"/>
                  </a:lnTo>
                  <a:lnTo>
                    <a:pt x="1897380" y="1897380"/>
                  </a:lnTo>
                  <a:lnTo>
                    <a:pt x="1884680" y="1884680"/>
                  </a:lnTo>
                  <a:close/>
                </a:path>
                <a:path w="2758440" h="2758440">
                  <a:moveTo>
                    <a:pt x="1897380" y="1897380"/>
                  </a:moveTo>
                  <a:lnTo>
                    <a:pt x="1863089" y="1897380"/>
                  </a:lnTo>
                  <a:lnTo>
                    <a:pt x="1869439" y="1903730"/>
                  </a:lnTo>
                  <a:lnTo>
                    <a:pt x="1903730" y="1903730"/>
                  </a:lnTo>
                  <a:lnTo>
                    <a:pt x="1897380" y="1897380"/>
                  </a:lnTo>
                  <a:close/>
                </a:path>
                <a:path w="2758440" h="2758440">
                  <a:moveTo>
                    <a:pt x="1903730" y="1903730"/>
                  </a:moveTo>
                  <a:lnTo>
                    <a:pt x="1869440" y="1903730"/>
                  </a:lnTo>
                  <a:lnTo>
                    <a:pt x="1882139" y="1916430"/>
                  </a:lnTo>
                  <a:lnTo>
                    <a:pt x="1916429" y="1916430"/>
                  </a:lnTo>
                  <a:lnTo>
                    <a:pt x="1903730" y="1903730"/>
                  </a:lnTo>
                  <a:close/>
                </a:path>
                <a:path w="2758440" h="2758440">
                  <a:moveTo>
                    <a:pt x="1916430" y="1916430"/>
                  </a:moveTo>
                  <a:lnTo>
                    <a:pt x="1882140" y="1916430"/>
                  </a:lnTo>
                  <a:lnTo>
                    <a:pt x="1898650" y="1932940"/>
                  </a:lnTo>
                  <a:lnTo>
                    <a:pt x="1932939" y="1932940"/>
                  </a:lnTo>
                  <a:lnTo>
                    <a:pt x="1916430" y="1916430"/>
                  </a:lnTo>
                  <a:close/>
                </a:path>
                <a:path w="2758440" h="2758440">
                  <a:moveTo>
                    <a:pt x="1932940" y="1932940"/>
                  </a:moveTo>
                  <a:lnTo>
                    <a:pt x="1898650" y="1932940"/>
                  </a:lnTo>
                  <a:lnTo>
                    <a:pt x="1901189" y="1935480"/>
                  </a:lnTo>
                  <a:lnTo>
                    <a:pt x="1935479" y="1935480"/>
                  </a:lnTo>
                  <a:lnTo>
                    <a:pt x="1932940" y="1932940"/>
                  </a:lnTo>
                  <a:close/>
                </a:path>
                <a:path w="2758440" h="2758440">
                  <a:moveTo>
                    <a:pt x="1935480" y="1935480"/>
                  </a:moveTo>
                  <a:lnTo>
                    <a:pt x="1901190" y="1935480"/>
                  </a:lnTo>
                  <a:lnTo>
                    <a:pt x="1913889" y="1948180"/>
                  </a:lnTo>
                  <a:lnTo>
                    <a:pt x="1948179" y="1948180"/>
                  </a:lnTo>
                  <a:lnTo>
                    <a:pt x="1935480" y="1935480"/>
                  </a:lnTo>
                  <a:close/>
                </a:path>
                <a:path w="2758440" h="2758440">
                  <a:moveTo>
                    <a:pt x="2559050" y="2559050"/>
                  </a:moveTo>
                  <a:lnTo>
                    <a:pt x="2524760" y="2559050"/>
                  </a:lnTo>
                  <a:lnTo>
                    <a:pt x="2644140" y="2678430"/>
                  </a:lnTo>
                  <a:lnTo>
                    <a:pt x="2678429" y="2678430"/>
                  </a:lnTo>
                  <a:lnTo>
                    <a:pt x="2559050" y="2559050"/>
                  </a:lnTo>
                  <a:close/>
                </a:path>
                <a:path w="2758440" h="2758440">
                  <a:moveTo>
                    <a:pt x="2556510" y="2556510"/>
                  </a:moveTo>
                  <a:lnTo>
                    <a:pt x="2522220" y="2556510"/>
                  </a:lnTo>
                  <a:lnTo>
                    <a:pt x="2523490" y="2557780"/>
                  </a:lnTo>
                  <a:lnTo>
                    <a:pt x="2557780" y="2557780"/>
                  </a:lnTo>
                  <a:lnTo>
                    <a:pt x="2556510" y="2556510"/>
                  </a:lnTo>
                  <a:close/>
                </a:path>
                <a:path w="2758440" h="2758440">
                  <a:moveTo>
                    <a:pt x="2552700" y="2552700"/>
                  </a:moveTo>
                  <a:lnTo>
                    <a:pt x="2518410" y="2552700"/>
                  </a:lnTo>
                  <a:lnTo>
                    <a:pt x="2520950" y="2555240"/>
                  </a:lnTo>
                  <a:lnTo>
                    <a:pt x="2555240" y="2555240"/>
                  </a:lnTo>
                  <a:lnTo>
                    <a:pt x="2552700" y="2552700"/>
                  </a:lnTo>
                  <a:close/>
                </a:path>
                <a:path w="2758440" h="2758440">
                  <a:moveTo>
                    <a:pt x="2550160" y="2550160"/>
                  </a:moveTo>
                  <a:lnTo>
                    <a:pt x="2515870" y="2550160"/>
                  </a:lnTo>
                  <a:lnTo>
                    <a:pt x="2517140" y="2551430"/>
                  </a:lnTo>
                  <a:lnTo>
                    <a:pt x="2551430" y="2551430"/>
                  </a:lnTo>
                  <a:lnTo>
                    <a:pt x="2550160" y="2550160"/>
                  </a:lnTo>
                  <a:close/>
                </a:path>
                <a:path w="2758440" h="2758440">
                  <a:moveTo>
                    <a:pt x="2546350" y="2546350"/>
                  </a:moveTo>
                  <a:lnTo>
                    <a:pt x="2512060" y="2546350"/>
                  </a:lnTo>
                  <a:lnTo>
                    <a:pt x="2514600" y="2548890"/>
                  </a:lnTo>
                  <a:lnTo>
                    <a:pt x="2548890" y="2548890"/>
                  </a:lnTo>
                  <a:lnTo>
                    <a:pt x="2546350" y="2546350"/>
                  </a:lnTo>
                  <a:close/>
                </a:path>
                <a:path w="2758440" h="2758440">
                  <a:moveTo>
                    <a:pt x="2543810" y="2543810"/>
                  </a:moveTo>
                  <a:lnTo>
                    <a:pt x="2509520" y="2543810"/>
                  </a:lnTo>
                  <a:lnTo>
                    <a:pt x="2510790" y="2545080"/>
                  </a:lnTo>
                  <a:lnTo>
                    <a:pt x="2545080" y="2545080"/>
                  </a:lnTo>
                  <a:lnTo>
                    <a:pt x="2543810" y="2543810"/>
                  </a:lnTo>
                  <a:close/>
                </a:path>
                <a:path w="2758440" h="2758440">
                  <a:moveTo>
                    <a:pt x="2540000" y="2540000"/>
                  </a:moveTo>
                  <a:lnTo>
                    <a:pt x="2505710" y="2540000"/>
                  </a:lnTo>
                  <a:lnTo>
                    <a:pt x="2508250" y="2542540"/>
                  </a:lnTo>
                  <a:lnTo>
                    <a:pt x="2542540" y="2542540"/>
                  </a:lnTo>
                  <a:lnTo>
                    <a:pt x="2540000" y="2540000"/>
                  </a:lnTo>
                  <a:close/>
                </a:path>
                <a:path w="2758440" h="2758440">
                  <a:moveTo>
                    <a:pt x="2537460" y="2537460"/>
                  </a:moveTo>
                  <a:lnTo>
                    <a:pt x="2503170" y="2537460"/>
                  </a:lnTo>
                  <a:lnTo>
                    <a:pt x="2504440" y="2538730"/>
                  </a:lnTo>
                  <a:lnTo>
                    <a:pt x="2538730" y="2538730"/>
                  </a:lnTo>
                  <a:lnTo>
                    <a:pt x="2537460" y="2537460"/>
                  </a:lnTo>
                  <a:close/>
                </a:path>
                <a:path w="2758440" h="2758440">
                  <a:moveTo>
                    <a:pt x="2533650" y="2533650"/>
                  </a:moveTo>
                  <a:lnTo>
                    <a:pt x="2499360" y="2533650"/>
                  </a:lnTo>
                  <a:lnTo>
                    <a:pt x="2501900" y="2536190"/>
                  </a:lnTo>
                  <a:lnTo>
                    <a:pt x="2536190" y="2536190"/>
                  </a:lnTo>
                  <a:lnTo>
                    <a:pt x="2533650" y="2533650"/>
                  </a:lnTo>
                  <a:close/>
                </a:path>
                <a:path w="2758440" h="2758440">
                  <a:moveTo>
                    <a:pt x="2531110" y="2531110"/>
                  </a:moveTo>
                  <a:lnTo>
                    <a:pt x="2496820" y="2531110"/>
                  </a:lnTo>
                  <a:lnTo>
                    <a:pt x="2498090" y="2532380"/>
                  </a:lnTo>
                  <a:lnTo>
                    <a:pt x="2532380" y="2532380"/>
                  </a:lnTo>
                  <a:lnTo>
                    <a:pt x="2531110" y="2531110"/>
                  </a:lnTo>
                  <a:close/>
                </a:path>
                <a:path w="2758440" h="2758440">
                  <a:moveTo>
                    <a:pt x="2527300" y="2527300"/>
                  </a:moveTo>
                  <a:lnTo>
                    <a:pt x="2493010" y="2527300"/>
                  </a:lnTo>
                  <a:lnTo>
                    <a:pt x="2495550" y="2529840"/>
                  </a:lnTo>
                  <a:lnTo>
                    <a:pt x="2529840" y="2529840"/>
                  </a:lnTo>
                  <a:lnTo>
                    <a:pt x="2527300" y="2527300"/>
                  </a:lnTo>
                  <a:close/>
                </a:path>
                <a:path w="2758440" h="2758440">
                  <a:moveTo>
                    <a:pt x="2524760" y="2524760"/>
                  </a:moveTo>
                  <a:lnTo>
                    <a:pt x="2490470" y="2524760"/>
                  </a:lnTo>
                  <a:lnTo>
                    <a:pt x="2491740" y="2526030"/>
                  </a:lnTo>
                  <a:lnTo>
                    <a:pt x="2526030" y="2526030"/>
                  </a:lnTo>
                  <a:lnTo>
                    <a:pt x="2524760" y="2524760"/>
                  </a:lnTo>
                  <a:close/>
                </a:path>
                <a:path w="2758440" h="2758440">
                  <a:moveTo>
                    <a:pt x="2520950" y="2520950"/>
                  </a:moveTo>
                  <a:lnTo>
                    <a:pt x="2486660" y="2520950"/>
                  </a:lnTo>
                  <a:lnTo>
                    <a:pt x="2489200" y="2523490"/>
                  </a:lnTo>
                  <a:lnTo>
                    <a:pt x="2523490" y="2523490"/>
                  </a:lnTo>
                  <a:lnTo>
                    <a:pt x="2520950" y="2520950"/>
                  </a:lnTo>
                  <a:close/>
                </a:path>
                <a:path w="2758440" h="2758440">
                  <a:moveTo>
                    <a:pt x="2518410" y="2518410"/>
                  </a:moveTo>
                  <a:lnTo>
                    <a:pt x="2484120" y="2518410"/>
                  </a:lnTo>
                  <a:lnTo>
                    <a:pt x="2485390" y="2519680"/>
                  </a:lnTo>
                  <a:lnTo>
                    <a:pt x="2519680" y="2519680"/>
                  </a:lnTo>
                  <a:lnTo>
                    <a:pt x="2518410" y="2518410"/>
                  </a:lnTo>
                  <a:close/>
                </a:path>
                <a:path w="2758440" h="2758440">
                  <a:moveTo>
                    <a:pt x="2514600" y="2514600"/>
                  </a:moveTo>
                  <a:lnTo>
                    <a:pt x="2480310" y="2514600"/>
                  </a:lnTo>
                  <a:lnTo>
                    <a:pt x="2482850" y="2517140"/>
                  </a:lnTo>
                  <a:lnTo>
                    <a:pt x="2517140" y="2517140"/>
                  </a:lnTo>
                  <a:lnTo>
                    <a:pt x="2514600" y="2514600"/>
                  </a:lnTo>
                  <a:close/>
                </a:path>
                <a:path w="2758440" h="2758440">
                  <a:moveTo>
                    <a:pt x="2512060" y="2512060"/>
                  </a:moveTo>
                  <a:lnTo>
                    <a:pt x="2477770" y="2512060"/>
                  </a:lnTo>
                  <a:lnTo>
                    <a:pt x="2479040" y="2513330"/>
                  </a:lnTo>
                  <a:lnTo>
                    <a:pt x="2513330" y="2513330"/>
                  </a:lnTo>
                  <a:lnTo>
                    <a:pt x="2512060" y="2512060"/>
                  </a:lnTo>
                  <a:close/>
                </a:path>
                <a:path w="2758440" h="2758440">
                  <a:moveTo>
                    <a:pt x="2508250" y="2508250"/>
                  </a:moveTo>
                  <a:lnTo>
                    <a:pt x="2473960" y="2508250"/>
                  </a:lnTo>
                  <a:lnTo>
                    <a:pt x="2476500" y="2510790"/>
                  </a:lnTo>
                  <a:lnTo>
                    <a:pt x="2510790" y="2510790"/>
                  </a:lnTo>
                  <a:lnTo>
                    <a:pt x="2508250" y="2508250"/>
                  </a:lnTo>
                  <a:close/>
                </a:path>
                <a:path w="2758440" h="2758440">
                  <a:moveTo>
                    <a:pt x="2505710" y="2505710"/>
                  </a:moveTo>
                  <a:lnTo>
                    <a:pt x="2471420" y="2505710"/>
                  </a:lnTo>
                  <a:lnTo>
                    <a:pt x="2472690" y="2506980"/>
                  </a:lnTo>
                  <a:lnTo>
                    <a:pt x="2506980" y="2506980"/>
                  </a:lnTo>
                  <a:lnTo>
                    <a:pt x="2505710" y="2505710"/>
                  </a:lnTo>
                  <a:close/>
                </a:path>
                <a:path w="2758440" h="2758440">
                  <a:moveTo>
                    <a:pt x="2501900" y="2501900"/>
                  </a:moveTo>
                  <a:lnTo>
                    <a:pt x="2467610" y="2501900"/>
                  </a:lnTo>
                  <a:lnTo>
                    <a:pt x="2470150" y="2504440"/>
                  </a:lnTo>
                  <a:lnTo>
                    <a:pt x="2504440" y="2504440"/>
                  </a:lnTo>
                  <a:lnTo>
                    <a:pt x="2501900" y="2501900"/>
                  </a:lnTo>
                  <a:close/>
                </a:path>
                <a:path w="2758440" h="2758440">
                  <a:moveTo>
                    <a:pt x="2499360" y="2499360"/>
                  </a:moveTo>
                  <a:lnTo>
                    <a:pt x="2465070" y="2499360"/>
                  </a:lnTo>
                  <a:lnTo>
                    <a:pt x="2466340" y="2500630"/>
                  </a:lnTo>
                  <a:lnTo>
                    <a:pt x="2500629" y="2500630"/>
                  </a:lnTo>
                  <a:lnTo>
                    <a:pt x="2499360" y="2499360"/>
                  </a:lnTo>
                  <a:close/>
                </a:path>
                <a:path w="2758440" h="2758440">
                  <a:moveTo>
                    <a:pt x="2495550" y="2495550"/>
                  </a:moveTo>
                  <a:lnTo>
                    <a:pt x="2461260" y="2495550"/>
                  </a:lnTo>
                  <a:lnTo>
                    <a:pt x="2463800" y="2498090"/>
                  </a:lnTo>
                  <a:lnTo>
                    <a:pt x="2498090" y="2498090"/>
                  </a:lnTo>
                  <a:lnTo>
                    <a:pt x="2495550" y="2495550"/>
                  </a:lnTo>
                  <a:close/>
                </a:path>
                <a:path w="2758440" h="2758440">
                  <a:moveTo>
                    <a:pt x="2493010" y="2493010"/>
                  </a:moveTo>
                  <a:lnTo>
                    <a:pt x="2458720" y="2493010"/>
                  </a:lnTo>
                  <a:lnTo>
                    <a:pt x="2459990" y="2494280"/>
                  </a:lnTo>
                  <a:lnTo>
                    <a:pt x="2494279" y="2494280"/>
                  </a:lnTo>
                  <a:lnTo>
                    <a:pt x="2493010" y="2493010"/>
                  </a:lnTo>
                  <a:close/>
                </a:path>
                <a:path w="2758440" h="2758440">
                  <a:moveTo>
                    <a:pt x="2489200" y="2489200"/>
                  </a:moveTo>
                  <a:lnTo>
                    <a:pt x="2454910" y="2489200"/>
                  </a:lnTo>
                  <a:lnTo>
                    <a:pt x="2457450" y="2491740"/>
                  </a:lnTo>
                  <a:lnTo>
                    <a:pt x="2491740" y="2491740"/>
                  </a:lnTo>
                  <a:lnTo>
                    <a:pt x="2489200" y="2489200"/>
                  </a:lnTo>
                  <a:close/>
                </a:path>
                <a:path w="2758440" h="2758440">
                  <a:moveTo>
                    <a:pt x="2486660" y="2486660"/>
                  </a:moveTo>
                  <a:lnTo>
                    <a:pt x="2452370" y="2486660"/>
                  </a:lnTo>
                  <a:lnTo>
                    <a:pt x="2453640" y="2487930"/>
                  </a:lnTo>
                  <a:lnTo>
                    <a:pt x="2487930" y="2487930"/>
                  </a:lnTo>
                  <a:lnTo>
                    <a:pt x="2486660" y="2486660"/>
                  </a:lnTo>
                  <a:close/>
                </a:path>
                <a:path w="2758440" h="2758440">
                  <a:moveTo>
                    <a:pt x="2482850" y="2482850"/>
                  </a:moveTo>
                  <a:lnTo>
                    <a:pt x="2448560" y="2482850"/>
                  </a:lnTo>
                  <a:lnTo>
                    <a:pt x="2451100" y="2485390"/>
                  </a:lnTo>
                  <a:lnTo>
                    <a:pt x="2485390" y="2485390"/>
                  </a:lnTo>
                  <a:lnTo>
                    <a:pt x="2482850" y="2482850"/>
                  </a:lnTo>
                  <a:close/>
                </a:path>
                <a:path w="2758440" h="2758440">
                  <a:moveTo>
                    <a:pt x="2480310" y="2480310"/>
                  </a:moveTo>
                  <a:lnTo>
                    <a:pt x="2446020" y="2480310"/>
                  </a:lnTo>
                  <a:lnTo>
                    <a:pt x="2447290" y="2481580"/>
                  </a:lnTo>
                  <a:lnTo>
                    <a:pt x="2481580" y="2481580"/>
                  </a:lnTo>
                  <a:lnTo>
                    <a:pt x="2480310" y="2480310"/>
                  </a:lnTo>
                  <a:close/>
                </a:path>
                <a:path w="2758440" h="2758440">
                  <a:moveTo>
                    <a:pt x="2476500" y="2476500"/>
                  </a:moveTo>
                  <a:lnTo>
                    <a:pt x="2442210" y="2476500"/>
                  </a:lnTo>
                  <a:lnTo>
                    <a:pt x="2444750" y="2479040"/>
                  </a:lnTo>
                  <a:lnTo>
                    <a:pt x="2479040" y="2479040"/>
                  </a:lnTo>
                  <a:lnTo>
                    <a:pt x="2476500" y="2476500"/>
                  </a:lnTo>
                  <a:close/>
                </a:path>
                <a:path w="2758440" h="2758440">
                  <a:moveTo>
                    <a:pt x="2473960" y="2473960"/>
                  </a:moveTo>
                  <a:lnTo>
                    <a:pt x="2439670" y="2473960"/>
                  </a:lnTo>
                  <a:lnTo>
                    <a:pt x="2440940" y="2475230"/>
                  </a:lnTo>
                  <a:lnTo>
                    <a:pt x="2475230" y="2475230"/>
                  </a:lnTo>
                  <a:lnTo>
                    <a:pt x="2473960" y="2473960"/>
                  </a:lnTo>
                  <a:close/>
                </a:path>
                <a:path w="2758440" h="2758440">
                  <a:moveTo>
                    <a:pt x="2470150" y="2470150"/>
                  </a:moveTo>
                  <a:lnTo>
                    <a:pt x="2435860" y="2470150"/>
                  </a:lnTo>
                  <a:lnTo>
                    <a:pt x="2438400" y="2472690"/>
                  </a:lnTo>
                  <a:lnTo>
                    <a:pt x="2472690" y="2472690"/>
                  </a:lnTo>
                  <a:lnTo>
                    <a:pt x="2470150" y="2470150"/>
                  </a:lnTo>
                  <a:close/>
                </a:path>
                <a:path w="2758440" h="2758440">
                  <a:moveTo>
                    <a:pt x="2467610" y="2467610"/>
                  </a:moveTo>
                  <a:lnTo>
                    <a:pt x="2433320" y="2467610"/>
                  </a:lnTo>
                  <a:lnTo>
                    <a:pt x="2434590" y="2468880"/>
                  </a:lnTo>
                  <a:lnTo>
                    <a:pt x="2468880" y="2468880"/>
                  </a:lnTo>
                  <a:lnTo>
                    <a:pt x="2467610" y="2467610"/>
                  </a:lnTo>
                  <a:close/>
                </a:path>
                <a:path w="2758440" h="2758440">
                  <a:moveTo>
                    <a:pt x="2461260" y="2461260"/>
                  </a:moveTo>
                  <a:lnTo>
                    <a:pt x="2426970" y="2461260"/>
                  </a:lnTo>
                  <a:lnTo>
                    <a:pt x="2432050" y="2466340"/>
                  </a:lnTo>
                  <a:lnTo>
                    <a:pt x="2466340" y="2466340"/>
                  </a:lnTo>
                  <a:lnTo>
                    <a:pt x="2461260" y="2461260"/>
                  </a:lnTo>
                  <a:close/>
                </a:path>
                <a:path w="2758440" h="2758440">
                  <a:moveTo>
                    <a:pt x="2457450" y="2457450"/>
                  </a:moveTo>
                  <a:lnTo>
                    <a:pt x="2423160" y="2457450"/>
                  </a:lnTo>
                  <a:lnTo>
                    <a:pt x="2425700" y="2459990"/>
                  </a:lnTo>
                  <a:lnTo>
                    <a:pt x="2459990" y="2459990"/>
                  </a:lnTo>
                  <a:lnTo>
                    <a:pt x="2457450" y="2457450"/>
                  </a:lnTo>
                  <a:close/>
                </a:path>
                <a:path w="2758440" h="2758440">
                  <a:moveTo>
                    <a:pt x="2454910" y="2454910"/>
                  </a:moveTo>
                  <a:lnTo>
                    <a:pt x="2420620" y="2454910"/>
                  </a:lnTo>
                  <a:lnTo>
                    <a:pt x="2421890" y="2456180"/>
                  </a:lnTo>
                  <a:lnTo>
                    <a:pt x="2456180" y="2456180"/>
                  </a:lnTo>
                  <a:lnTo>
                    <a:pt x="2454910" y="2454910"/>
                  </a:lnTo>
                  <a:close/>
                </a:path>
                <a:path w="2758440" h="2758440">
                  <a:moveTo>
                    <a:pt x="2451100" y="2451100"/>
                  </a:moveTo>
                  <a:lnTo>
                    <a:pt x="2416810" y="2451100"/>
                  </a:lnTo>
                  <a:lnTo>
                    <a:pt x="2419350" y="2453640"/>
                  </a:lnTo>
                  <a:lnTo>
                    <a:pt x="2453640" y="2453640"/>
                  </a:lnTo>
                  <a:lnTo>
                    <a:pt x="2451100" y="2451100"/>
                  </a:lnTo>
                  <a:close/>
                </a:path>
                <a:path w="2758440" h="2758440">
                  <a:moveTo>
                    <a:pt x="2448560" y="2448560"/>
                  </a:moveTo>
                  <a:lnTo>
                    <a:pt x="2414270" y="2448560"/>
                  </a:lnTo>
                  <a:lnTo>
                    <a:pt x="2415540" y="2449830"/>
                  </a:lnTo>
                  <a:lnTo>
                    <a:pt x="2449830" y="2449830"/>
                  </a:lnTo>
                  <a:lnTo>
                    <a:pt x="2448560" y="2448560"/>
                  </a:lnTo>
                  <a:close/>
                </a:path>
                <a:path w="2758440" h="2758440">
                  <a:moveTo>
                    <a:pt x="2444750" y="2444750"/>
                  </a:moveTo>
                  <a:lnTo>
                    <a:pt x="2410460" y="2444750"/>
                  </a:lnTo>
                  <a:lnTo>
                    <a:pt x="2413000" y="2447290"/>
                  </a:lnTo>
                  <a:lnTo>
                    <a:pt x="2447290" y="2447290"/>
                  </a:lnTo>
                  <a:lnTo>
                    <a:pt x="2444750" y="2444750"/>
                  </a:lnTo>
                  <a:close/>
                </a:path>
                <a:path w="2758440" h="2758440">
                  <a:moveTo>
                    <a:pt x="2442210" y="2442210"/>
                  </a:moveTo>
                  <a:lnTo>
                    <a:pt x="2407920" y="2442210"/>
                  </a:lnTo>
                  <a:lnTo>
                    <a:pt x="2409190" y="2443480"/>
                  </a:lnTo>
                  <a:lnTo>
                    <a:pt x="2443479" y="2443480"/>
                  </a:lnTo>
                  <a:lnTo>
                    <a:pt x="2442210" y="2442210"/>
                  </a:lnTo>
                  <a:close/>
                </a:path>
                <a:path w="2758440" h="2758440">
                  <a:moveTo>
                    <a:pt x="2438400" y="2438400"/>
                  </a:moveTo>
                  <a:lnTo>
                    <a:pt x="2404110" y="2438400"/>
                  </a:lnTo>
                  <a:lnTo>
                    <a:pt x="2406650" y="2440940"/>
                  </a:lnTo>
                  <a:lnTo>
                    <a:pt x="2440940" y="2440940"/>
                  </a:lnTo>
                  <a:lnTo>
                    <a:pt x="2438400" y="2438400"/>
                  </a:lnTo>
                  <a:close/>
                </a:path>
                <a:path w="2758440" h="2758440">
                  <a:moveTo>
                    <a:pt x="2435860" y="2435860"/>
                  </a:moveTo>
                  <a:lnTo>
                    <a:pt x="2401570" y="2435860"/>
                  </a:lnTo>
                  <a:lnTo>
                    <a:pt x="2402840" y="2437130"/>
                  </a:lnTo>
                  <a:lnTo>
                    <a:pt x="2437130" y="2437130"/>
                  </a:lnTo>
                  <a:lnTo>
                    <a:pt x="2435860" y="2435860"/>
                  </a:lnTo>
                  <a:close/>
                </a:path>
                <a:path w="2758440" h="2758440">
                  <a:moveTo>
                    <a:pt x="2432050" y="2432050"/>
                  </a:moveTo>
                  <a:lnTo>
                    <a:pt x="2397760" y="2432050"/>
                  </a:lnTo>
                  <a:lnTo>
                    <a:pt x="2400300" y="2434590"/>
                  </a:lnTo>
                  <a:lnTo>
                    <a:pt x="2434590" y="2434590"/>
                  </a:lnTo>
                  <a:lnTo>
                    <a:pt x="2432050" y="2432050"/>
                  </a:lnTo>
                  <a:close/>
                </a:path>
                <a:path w="2758440" h="2758440">
                  <a:moveTo>
                    <a:pt x="2429510" y="2429510"/>
                  </a:moveTo>
                  <a:lnTo>
                    <a:pt x="2395220" y="2429510"/>
                  </a:lnTo>
                  <a:lnTo>
                    <a:pt x="2396490" y="2430780"/>
                  </a:lnTo>
                  <a:lnTo>
                    <a:pt x="2430780" y="2430780"/>
                  </a:lnTo>
                  <a:lnTo>
                    <a:pt x="2429510" y="2429510"/>
                  </a:lnTo>
                  <a:close/>
                </a:path>
                <a:path w="2758440" h="2758440">
                  <a:moveTo>
                    <a:pt x="2425700" y="2425700"/>
                  </a:moveTo>
                  <a:lnTo>
                    <a:pt x="2391410" y="2425700"/>
                  </a:lnTo>
                  <a:lnTo>
                    <a:pt x="2393950" y="2428240"/>
                  </a:lnTo>
                  <a:lnTo>
                    <a:pt x="2428240" y="2428240"/>
                  </a:lnTo>
                  <a:lnTo>
                    <a:pt x="2425700" y="2425700"/>
                  </a:lnTo>
                  <a:close/>
                </a:path>
                <a:path w="2758440" h="2758440">
                  <a:moveTo>
                    <a:pt x="2423160" y="2423160"/>
                  </a:moveTo>
                  <a:lnTo>
                    <a:pt x="2388870" y="2423160"/>
                  </a:lnTo>
                  <a:lnTo>
                    <a:pt x="2390140" y="2424430"/>
                  </a:lnTo>
                  <a:lnTo>
                    <a:pt x="2424430" y="2424430"/>
                  </a:lnTo>
                  <a:lnTo>
                    <a:pt x="2423160" y="2423160"/>
                  </a:lnTo>
                  <a:close/>
                </a:path>
                <a:path w="2758440" h="2758440">
                  <a:moveTo>
                    <a:pt x="2419350" y="2419350"/>
                  </a:moveTo>
                  <a:lnTo>
                    <a:pt x="2385060" y="2419350"/>
                  </a:lnTo>
                  <a:lnTo>
                    <a:pt x="2387600" y="2421890"/>
                  </a:lnTo>
                  <a:lnTo>
                    <a:pt x="2421890" y="2421890"/>
                  </a:lnTo>
                  <a:lnTo>
                    <a:pt x="2419350" y="2419350"/>
                  </a:lnTo>
                  <a:close/>
                </a:path>
                <a:path w="2758440" h="2758440">
                  <a:moveTo>
                    <a:pt x="2416810" y="2416810"/>
                  </a:moveTo>
                  <a:lnTo>
                    <a:pt x="2382520" y="2416810"/>
                  </a:lnTo>
                  <a:lnTo>
                    <a:pt x="2383790" y="2418080"/>
                  </a:lnTo>
                  <a:lnTo>
                    <a:pt x="2418080" y="2418080"/>
                  </a:lnTo>
                  <a:lnTo>
                    <a:pt x="2416810" y="2416810"/>
                  </a:lnTo>
                  <a:close/>
                </a:path>
                <a:path w="2758440" h="2758440">
                  <a:moveTo>
                    <a:pt x="2413000" y="2413000"/>
                  </a:moveTo>
                  <a:lnTo>
                    <a:pt x="2378710" y="2413000"/>
                  </a:lnTo>
                  <a:lnTo>
                    <a:pt x="2381250" y="2415540"/>
                  </a:lnTo>
                  <a:lnTo>
                    <a:pt x="2415540" y="2415540"/>
                  </a:lnTo>
                  <a:lnTo>
                    <a:pt x="2413000" y="2413000"/>
                  </a:lnTo>
                  <a:close/>
                </a:path>
                <a:path w="2758440" h="2758440">
                  <a:moveTo>
                    <a:pt x="2410460" y="2410460"/>
                  </a:moveTo>
                  <a:lnTo>
                    <a:pt x="2376170" y="2410460"/>
                  </a:lnTo>
                  <a:lnTo>
                    <a:pt x="2377440" y="2411730"/>
                  </a:lnTo>
                  <a:lnTo>
                    <a:pt x="2411729" y="2411730"/>
                  </a:lnTo>
                  <a:lnTo>
                    <a:pt x="2410460" y="2410460"/>
                  </a:lnTo>
                  <a:close/>
                </a:path>
                <a:path w="2758440" h="2758440">
                  <a:moveTo>
                    <a:pt x="2406650" y="2406650"/>
                  </a:moveTo>
                  <a:lnTo>
                    <a:pt x="2372360" y="2406650"/>
                  </a:lnTo>
                  <a:lnTo>
                    <a:pt x="2374900" y="2409190"/>
                  </a:lnTo>
                  <a:lnTo>
                    <a:pt x="2409190" y="2409190"/>
                  </a:lnTo>
                  <a:lnTo>
                    <a:pt x="2406650" y="2406650"/>
                  </a:lnTo>
                  <a:close/>
                </a:path>
                <a:path w="2758440" h="2758440">
                  <a:moveTo>
                    <a:pt x="2404110" y="2404110"/>
                  </a:moveTo>
                  <a:lnTo>
                    <a:pt x="2369820" y="2404110"/>
                  </a:lnTo>
                  <a:lnTo>
                    <a:pt x="2371090" y="2405380"/>
                  </a:lnTo>
                  <a:lnTo>
                    <a:pt x="2405380" y="2405380"/>
                  </a:lnTo>
                  <a:lnTo>
                    <a:pt x="2404110" y="2404110"/>
                  </a:lnTo>
                  <a:close/>
                </a:path>
                <a:path w="2758440" h="2758440">
                  <a:moveTo>
                    <a:pt x="2397760" y="2397760"/>
                  </a:moveTo>
                  <a:lnTo>
                    <a:pt x="2363470" y="2397760"/>
                  </a:lnTo>
                  <a:lnTo>
                    <a:pt x="2368550" y="2402840"/>
                  </a:lnTo>
                  <a:lnTo>
                    <a:pt x="2402840" y="2402840"/>
                  </a:lnTo>
                  <a:lnTo>
                    <a:pt x="2397760" y="2397760"/>
                  </a:lnTo>
                  <a:close/>
                </a:path>
                <a:path w="2758440" h="2758440">
                  <a:moveTo>
                    <a:pt x="2391410" y="2391410"/>
                  </a:moveTo>
                  <a:lnTo>
                    <a:pt x="2357120" y="2391410"/>
                  </a:lnTo>
                  <a:lnTo>
                    <a:pt x="2362200" y="2396490"/>
                  </a:lnTo>
                  <a:lnTo>
                    <a:pt x="2396490" y="2396490"/>
                  </a:lnTo>
                  <a:lnTo>
                    <a:pt x="2391410" y="2391410"/>
                  </a:lnTo>
                  <a:close/>
                </a:path>
                <a:path w="2758440" h="2758440">
                  <a:moveTo>
                    <a:pt x="2385060" y="2385060"/>
                  </a:moveTo>
                  <a:lnTo>
                    <a:pt x="2350770" y="2385060"/>
                  </a:lnTo>
                  <a:lnTo>
                    <a:pt x="2355850" y="2390140"/>
                  </a:lnTo>
                  <a:lnTo>
                    <a:pt x="2390140" y="2390140"/>
                  </a:lnTo>
                  <a:lnTo>
                    <a:pt x="2385060" y="2385060"/>
                  </a:lnTo>
                  <a:close/>
                </a:path>
                <a:path w="2758440" h="2758440">
                  <a:moveTo>
                    <a:pt x="2378710" y="2378710"/>
                  </a:moveTo>
                  <a:lnTo>
                    <a:pt x="2344420" y="2378710"/>
                  </a:lnTo>
                  <a:lnTo>
                    <a:pt x="2349500" y="2383790"/>
                  </a:lnTo>
                  <a:lnTo>
                    <a:pt x="2383790" y="2383790"/>
                  </a:lnTo>
                  <a:lnTo>
                    <a:pt x="2378710" y="2378710"/>
                  </a:lnTo>
                  <a:close/>
                </a:path>
                <a:path w="2758440" h="2758440">
                  <a:moveTo>
                    <a:pt x="2372360" y="2372360"/>
                  </a:moveTo>
                  <a:lnTo>
                    <a:pt x="2338070" y="2372360"/>
                  </a:lnTo>
                  <a:lnTo>
                    <a:pt x="2343150" y="2377440"/>
                  </a:lnTo>
                  <a:lnTo>
                    <a:pt x="2377440" y="2377440"/>
                  </a:lnTo>
                  <a:lnTo>
                    <a:pt x="2372360" y="2372360"/>
                  </a:lnTo>
                  <a:close/>
                </a:path>
                <a:path w="2758440" h="2758440">
                  <a:moveTo>
                    <a:pt x="2366010" y="2366010"/>
                  </a:moveTo>
                  <a:lnTo>
                    <a:pt x="2331720" y="2366010"/>
                  </a:lnTo>
                  <a:lnTo>
                    <a:pt x="2336800" y="2371090"/>
                  </a:lnTo>
                  <a:lnTo>
                    <a:pt x="2371090" y="2371090"/>
                  </a:lnTo>
                  <a:lnTo>
                    <a:pt x="2366010" y="2366010"/>
                  </a:lnTo>
                  <a:close/>
                </a:path>
                <a:path w="2758440" h="2758440">
                  <a:moveTo>
                    <a:pt x="2359660" y="2359660"/>
                  </a:moveTo>
                  <a:lnTo>
                    <a:pt x="2325370" y="2359660"/>
                  </a:lnTo>
                  <a:lnTo>
                    <a:pt x="2330450" y="2364740"/>
                  </a:lnTo>
                  <a:lnTo>
                    <a:pt x="2364740" y="2364740"/>
                  </a:lnTo>
                  <a:lnTo>
                    <a:pt x="2359660" y="2359660"/>
                  </a:lnTo>
                  <a:close/>
                </a:path>
                <a:path w="2758440" h="2758440">
                  <a:moveTo>
                    <a:pt x="2354580" y="2354580"/>
                  </a:moveTo>
                  <a:lnTo>
                    <a:pt x="2320290" y="2354580"/>
                  </a:lnTo>
                  <a:lnTo>
                    <a:pt x="2324100" y="2358390"/>
                  </a:lnTo>
                  <a:lnTo>
                    <a:pt x="2358390" y="2358390"/>
                  </a:lnTo>
                  <a:lnTo>
                    <a:pt x="2354580" y="2354580"/>
                  </a:lnTo>
                  <a:close/>
                </a:path>
                <a:path w="2758440" h="2758440">
                  <a:moveTo>
                    <a:pt x="2348230" y="2348230"/>
                  </a:moveTo>
                  <a:lnTo>
                    <a:pt x="2313940" y="2348230"/>
                  </a:lnTo>
                  <a:lnTo>
                    <a:pt x="2319020" y="2353310"/>
                  </a:lnTo>
                  <a:lnTo>
                    <a:pt x="2353310" y="2353310"/>
                  </a:lnTo>
                  <a:lnTo>
                    <a:pt x="2348230" y="2348230"/>
                  </a:lnTo>
                  <a:close/>
                </a:path>
                <a:path w="2758440" h="2758440">
                  <a:moveTo>
                    <a:pt x="2341880" y="2341880"/>
                  </a:moveTo>
                  <a:lnTo>
                    <a:pt x="2307590" y="2341880"/>
                  </a:lnTo>
                  <a:lnTo>
                    <a:pt x="2312670" y="2346960"/>
                  </a:lnTo>
                  <a:lnTo>
                    <a:pt x="2346960" y="2346960"/>
                  </a:lnTo>
                  <a:lnTo>
                    <a:pt x="2341880" y="2341880"/>
                  </a:lnTo>
                  <a:close/>
                </a:path>
                <a:path w="2758440" h="2758440">
                  <a:moveTo>
                    <a:pt x="2335530" y="2335530"/>
                  </a:moveTo>
                  <a:lnTo>
                    <a:pt x="2301240" y="2335530"/>
                  </a:lnTo>
                  <a:lnTo>
                    <a:pt x="2306320" y="2340610"/>
                  </a:lnTo>
                  <a:lnTo>
                    <a:pt x="2340610" y="2340610"/>
                  </a:lnTo>
                  <a:lnTo>
                    <a:pt x="2335530" y="2335530"/>
                  </a:lnTo>
                  <a:close/>
                </a:path>
                <a:path w="2758440" h="2758440">
                  <a:moveTo>
                    <a:pt x="2329179" y="2329180"/>
                  </a:moveTo>
                  <a:lnTo>
                    <a:pt x="2294890" y="2329180"/>
                  </a:lnTo>
                  <a:lnTo>
                    <a:pt x="2299970" y="2334260"/>
                  </a:lnTo>
                  <a:lnTo>
                    <a:pt x="2334260" y="2334260"/>
                  </a:lnTo>
                  <a:lnTo>
                    <a:pt x="2329179" y="2329180"/>
                  </a:lnTo>
                  <a:close/>
                </a:path>
                <a:path w="2758440" h="2758440">
                  <a:moveTo>
                    <a:pt x="2322830" y="2322830"/>
                  </a:moveTo>
                  <a:lnTo>
                    <a:pt x="2288540" y="2322830"/>
                  </a:lnTo>
                  <a:lnTo>
                    <a:pt x="2293620" y="2327910"/>
                  </a:lnTo>
                  <a:lnTo>
                    <a:pt x="2327910" y="2327910"/>
                  </a:lnTo>
                  <a:lnTo>
                    <a:pt x="2322830" y="2322830"/>
                  </a:lnTo>
                  <a:close/>
                </a:path>
                <a:path w="2758440" h="2758440">
                  <a:moveTo>
                    <a:pt x="2316480" y="2316480"/>
                  </a:moveTo>
                  <a:lnTo>
                    <a:pt x="2282190" y="2316480"/>
                  </a:lnTo>
                  <a:lnTo>
                    <a:pt x="2287270" y="2321560"/>
                  </a:lnTo>
                  <a:lnTo>
                    <a:pt x="2321560" y="2321560"/>
                  </a:lnTo>
                  <a:lnTo>
                    <a:pt x="2316480" y="2316480"/>
                  </a:lnTo>
                  <a:close/>
                </a:path>
                <a:path w="2758440" h="2758440">
                  <a:moveTo>
                    <a:pt x="2310130" y="2310130"/>
                  </a:moveTo>
                  <a:lnTo>
                    <a:pt x="2275840" y="2310130"/>
                  </a:lnTo>
                  <a:lnTo>
                    <a:pt x="2280920" y="2315210"/>
                  </a:lnTo>
                  <a:lnTo>
                    <a:pt x="2315210" y="2315210"/>
                  </a:lnTo>
                  <a:lnTo>
                    <a:pt x="2310130" y="2310130"/>
                  </a:lnTo>
                  <a:close/>
                </a:path>
                <a:path w="2758440" h="2758440">
                  <a:moveTo>
                    <a:pt x="2303780" y="2303780"/>
                  </a:moveTo>
                  <a:lnTo>
                    <a:pt x="2269490" y="2303780"/>
                  </a:lnTo>
                  <a:lnTo>
                    <a:pt x="2274570" y="2308860"/>
                  </a:lnTo>
                  <a:lnTo>
                    <a:pt x="2308860" y="2308860"/>
                  </a:lnTo>
                  <a:lnTo>
                    <a:pt x="2303780" y="2303780"/>
                  </a:lnTo>
                  <a:close/>
                </a:path>
                <a:path w="2758440" h="2758440">
                  <a:moveTo>
                    <a:pt x="2297430" y="2297430"/>
                  </a:moveTo>
                  <a:lnTo>
                    <a:pt x="2263140" y="2297430"/>
                  </a:lnTo>
                  <a:lnTo>
                    <a:pt x="2268220" y="2302510"/>
                  </a:lnTo>
                  <a:lnTo>
                    <a:pt x="2302510" y="2302510"/>
                  </a:lnTo>
                  <a:lnTo>
                    <a:pt x="2297430" y="2297430"/>
                  </a:lnTo>
                  <a:close/>
                </a:path>
                <a:path w="2758440" h="2758440">
                  <a:moveTo>
                    <a:pt x="2291080" y="2291080"/>
                  </a:moveTo>
                  <a:lnTo>
                    <a:pt x="2256790" y="2291080"/>
                  </a:lnTo>
                  <a:lnTo>
                    <a:pt x="2261870" y="2296160"/>
                  </a:lnTo>
                  <a:lnTo>
                    <a:pt x="2296160" y="2296160"/>
                  </a:lnTo>
                  <a:lnTo>
                    <a:pt x="2291080" y="2291080"/>
                  </a:lnTo>
                  <a:close/>
                </a:path>
                <a:path w="2758440" h="2758440">
                  <a:moveTo>
                    <a:pt x="2284730" y="2284730"/>
                  </a:moveTo>
                  <a:lnTo>
                    <a:pt x="2250440" y="2284730"/>
                  </a:lnTo>
                  <a:lnTo>
                    <a:pt x="2255520" y="2289810"/>
                  </a:lnTo>
                  <a:lnTo>
                    <a:pt x="2289810" y="2289810"/>
                  </a:lnTo>
                  <a:lnTo>
                    <a:pt x="2284730" y="2284730"/>
                  </a:lnTo>
                  <a:close/>
                </a:path>
                <a:path w="2758440" h="2758440">
                  <a:moveTo>
                    <a:pt x="2278380" y="2278380"/>
                  </a:moveTo>
                  <a:lnTo>
                    <a:pt x="2244090" y="2278380"/>
                  </a:lnTo>
                  <a:lnTo>
                    <a:pt x="2249170" y="2283460"/>
                  </a:lnTo>
                  <a:lnTo>
                    <a:pt x="2283460" y="2283460"/>
                  </a:lnTo>
                  <a:lnTo>
                    <a:pt x="2278380" y="2278380"/>
                  </a:lnTo>
                  <a:close/>
                </a:path>
                <a:path w="2758440" h="2758440">
                  <a:moveTo>
                    <a:pt x="2272030" y="2272030"/>
                  </a:moveTo>
                  <a:lnTo>
                    <a:pt x="2237740" y="2272030"/>
                  </a:lnTo>
                  <a:lnTo>
                    <a:pt x="2242820" y="2277110"/>
                  </a:lnTo>
                  <a:lnTo>
                    <a:pt x="2277110" y="2277110"/>
                  </a:lnTo>
                  <a:lnTo>
                    <a:pt x="2272030" y="2272030"/>
                  </a:lnTo>
                  <a:close/>
                </a:path>
                <a:path w="2758440" h="2758440">
                  <a:moveTo>
                    <a:pt x="2265680" y="2265680"/>
                  </a:moveTo>
                  <a:lnTo>
                    <a:pt x="2231390" y="2265680"/>
                  </a:lnTo>
                  <a:lnTo>
                    <a:pt x="2236470" y="2270760"/>
                  </a:lnTo>
                  <a:lnTo>
                    <a:pt x="2270760" y="2270760"/>
                  </a:lnTo>
                  <a:lnTo>
                    <a:pt x="2265680" y="2265680"/>
                  </a:lnTo>
                  <a:close/>
                </a:path>
                <a:path w="2758440" h="2758440">
                  <a:moveTo>
                    <a:pt x="2259330" y="2259330"/>
                  </a:moveTo>
                  <a:lnTo>
                    <a:pt x="2225040" y="2259330"/>
                  </a:lnTo>
                  <a:lnTo>
                    <a:pt x="2230120" y="2264410"/>
                  </a:lnTo>
                  <a:lnTo>
                    <a:pt x="2264410" y="2264410"/>
                  </a:lnTo>
                  <a:lnTo>
                    <a:pt x="2259330" y="2259330"/>
                  </a:lnTo>
                  <a:close/>
                </a:path>
                <a:path w="2758440" h="2758440">
                  <a:moveTo>
                    <a:pt x="2252980" y="2252980"/>
                  </a:moveTo>
                  <a:lnTo>
                    <a:pt x="2218690" y="2252980"/>
                  </a:lnTo>
                  <a:lnTo>
                    <a:pt x="2223770" y="2258060"/>
                  </a:lnTo>
                  <a:lnTo>
                    <a:pt x="2258060" y="2258060"/>
                  </a:lnTo>
                  <a:lnTo>
                    <a:pt x="2252980" y="2252980"/>
                  </a:lnTo>
                  <a:close/>
                </a:path>
                <a:path w="2758440" h="2758440">
                  <a:moveTo>
                    <a:pt x="2246630" y="2246630"/>
                  </a:moveTo>
                  <a:lnTo>
                    <a:pt x="2212340" y="2246630"/>
                  </a:lnTo>
                  <a:lnTo>
                    <a:pt x="2217420" y="2251710"/>
                  </a:lnTo>
                  <a:lnTo>
                    <a:pt x="2251710" y="2251710"/>
                  </a:lnTo>
                  <a:lnTo>
                    <a:pt x="2246630" y="2246630"/>
                  </a:lnTo>
                  <a:close/>
                </a:path>
                <a:path w="2758440" h="2758440">
                  <a:moveTo>
                    <a:pt x="2240280" y="2240280"/>
                  </a:moveTo>
                  <a:lnTo>
                    <a:pt x="2205990" y="2240280"/>
                  </a:lnTo>
                  <a:lnTo>
                    <a:pt x="2211070" y="2245360"/>
                  </a:lnTo>
                  <a:lnTo>
                    <a:pt x="2245360" y="2245360"/>
                  </a:lnTo>
                  <a:lnTo>
                    <a:pt x="2240280" y="2240280"/>
                  </a:lnTo>
                  <a:close/>
                </a:path>
                <a:path w="2758440" h="2758440">
                  <a:moveTo>
                    <a:pt x="2233930" y="2233930"/>
                  </a:moveTo>
                  <a:lnTo>
                    <a:pt x="2199640" y="2233930"/>
                  </a:lnTo>
                  <a:lnTo>
                    <a:pt x="2204720" y="2239010"/>
                  </a:lnTo>
                  <a:lnTo>
                    <a:pt x="2239010" y="2239010"/>
                  </a:lnTo>
                  <a:lnTo>
                    <a:pt x="2233930" y="2233930"/>
                  </a:lnTo>
                  <a:close/>
                </a:path>
                <a:path w="2758440" h="2758440">
                  <a:moveTo>
                    <a:pt x="2227580" y="2227580"/>
                  </a:moveTo>
                  <a:lnTo>
                    <a:pt x="2193290" y="2227580"/>
                  </a:lnTo>
                  <a:lnTo>
                    <a:pt x="2198370" y="2232660"/>
                  </a:lnTo>
                  <a:lnTo>
                    <a:pt x="2232660" y="2232660"/>
                  </a:lnTo>
                  <a:lnTo>
                    <a:pt x="2227580" y="2227580"/>
                  </a:lnTo>
                  <a:close/>
                </a:path>
                <a:path w="2758440" h="2758440">
                  <a:moveTo>
                    <a:pt x="2221230" y="2221230"/>
                  </a:moveTo>
                  <a:lnTo>
                    <a:pt x="2186940" y="2221230"/>
                  </a:lnTo>
                  <a:lnTo>
                    <a:pt x="2192020" y="2226310"/>
                  </a:lnTo>
                  <a:lnTo>
                    <a:pt x="2226310" y="2226310"/>
                  </a:lnTo>
                  <a:lnTo>
                    <a:pt x="2221230" y="2221230"/>
                  </a:lnTo>
                  <a:close/>
                </a:path>
                <a:path w="2758440" h="2758440">
                  <a:moveTo>
                    <a:pt x="2214880" y="2214880"/>
                  </a:moveTo>
                  <a:lnTo>
                    <a:pt x="2180590" y="2214880"/>
                  </a:lnTo>
                  <a:lnTo>
                    <a:pt x="2185670" y="2219960"/>
                  </a:lnTo>
                  <a:lnTo>
                    <a:pt x="2219960" y="2219960"/>
                  </a:lnTo>
                  <a:lnTo>
                    <a:pt x="2214880" y="2214880"/>
                  </a:lnTo>
                  <a:close/>
                </a:path>
                <a:path w="2758440" h="2758440">
                  <a:moveTo>
                    <a:pt x="2208530" y="2208530"/>
                  </a:moveTo>
                  <a:lnTo>
                    <a:pt x="2174240" y="2208530"/>
                  </a:lnTo>
                  <a:lnTo>
                    <a:pt x="2179320" y="2213610"/>
                  </a:lnTo>
                  <a:lnTo>
                    <a:pt x="2213610" y="2213610"/>
                  </a:lnTo>
                  <a:lnTo>
                    <a:pt x="2208530" y="2208530"/>
                  </a:lnTo>
                  <a:close/>
                </a:path>
                <a:path w="2758440" h="2758440">
                  <a:moveTo>
                    <a:pt x="2202180" y="2202180"/>
                  </a:moveTo>
                  <a:lnTo>
                    <a:pt x="2167890" y="2202180"/>
                  </a:lnTo>
                  <a:lnTo>
                    <a:pt x="2172970" y="2207260"/>
                  </a:lnTo>
                  <a:lnTo>
                    <a:pt x="2207260" y="2207260"/>
                  </a:lnTo>
                  <a:lnTo>
                    <a:pt x="2202180" y="2202180"/>
                  </a:lnTo>
                  <a:close/>
                </a:path>
                <a:path w="2758440" h="2758440">
                  <a:moveTo>
                    <a:pt x="2195830" y="2195830"/>
                  </a:moveTo>
                  <a:lnTo>
                    <a:pt x="2161540" y="2195830"/>
                  </a:lnTo>
                  <a:lnTo>
                    <a:pt x="2166620" y="2200910"/>
                  </a:lnTo>
                  <a:lnTo>
                    <a:pt x="2200910" y="2200910"/>
                  </a:lnTo>
                  <a:lnTo>
                    <a:pt x="2195830" y="2195830"/>
                  </a:lnTo>
                  <a:close/>
                </a:path>
                <a:path w="2758440" h="2758440">
                  <a:moveTo>
                    <a:pt x="2189480" y="2189480"/>
                  </a:moveTo>
                  <a:lnTo>
                    <a:pt x="2155190" y="2189480"/>
                  </a:lnTo>
                  <a:lnTo>
                    <a:pt x="2160270" y="2194560"/>
                  </a:lnTo>
                  <a:lnTo>
                    <a:pt x="2194560" y="2194560"/>
                  </a:lnTo>
                  <a:lnTo>
                    <a:pt x="2189480" y="2189480"/>
                  </a:lnTo>
                  <a:close/>
                </a:path>
                <a:path w="2758440" h="2758440">
                  <a:moveTo>
                    <a:pt x="2183130" y="2183130"/>
                  </a:moveTo>
                  <a:lnTo>
                    <a:pt x="2148840" y="2183130"/>
                  </a:lnTo>
                  <a:lnTo>
                    <a:pt x="2153920" y="2188210"/>
                  </a:lnTo>
                  <a:lnTo>
                    <a:pt x="2188210" y="2188210"/>
                  </a:lnTo>
                  <a:lnTo>
                    <a:pt x="2183130" y="2183130"/>
                  </a:lnTo>
                  <a:close/>
                </a:path>
                <a:path w="2758440" h="2758440">
                  <a:moveTo>
                    <a:pt x="2176780" y="2176780"/>
                  </a:moveTo>
                  <a:lnTo>
                    <a:pt x="2142490" y="2176780"/>
                  </a:lnTo>
                  <a:lnTo>
                    <a:pt x="2147570" y="2181860"/>
                  </a:lnTo>
                  <a:lnTo>
                    <a:pt x="2181860" y="2181860"/>
                  </a:lnTo>
                  <a:lnTo>
                    <a:pt x="2176780" y="2176780"/>
                  </a:lnTo>
                  <a:close/>
                </a:path>
                <a:path w="2758440" h="2758440">
                  <a:moveTo>
                    <a:pt x="2170430" y="2170430"/>
                  </a:moveTo>
                  <a:lnTo>
                    <a:pt x="2136140" y="2170430"/>
                  </a:lnTo>
                  <a:lnTo>
                    <a:pt x="2141220" y="2175510"/>
                  </a:lnTo>
                  <a:lnTo>
                    <a:pt x="2175510" y="2175510"/>
                  </a:lnTo>
                  <a:lnTo>
                    <a:pt x="2170430" y="2170430"/>
                  </a:lnTo>
                  <a:close/>
                </a:path>
                <a:path w="2758440" h="2758440">
                  <a:moveTo>
                    <a:pt x="2164080" y="2164080"/>
                  </a:moveTo>
                  <a:lnTo>
                    <a:pt x="2129790" y="2164080"/>
                  </a:lnTo>
                  <a:lnTo>
                    <a:pt x="2134870" y="2169160"/>
                  </a:lnTo>
                  <a:lnTo>
                    <a:pt x="2169160" y="2169160"/>
                  </a:lnTo>
                  <a:lnTo>
                    <a:pt x="2164080" y="2164080"/>
                  </a:lnTo>
                  <a:close/>
                </a:path>
                <a:path w="2758440" h="2758440">
                  <a:moveTo>
                    <a:pt x="2157730" y="2157730"/>
                  </a:moveTo>
                  <a:lnTo>
                    <a:pt x="2123440" y="2157730"/>
                  </a:lnTo>
                  <a:lnTo>
                    <a:pt x="2128520" y="2162810"/>
                  </a:lnTo>
                  <a:lnTo>
                    <a:pt x="2162810" y="2162810"/>
                  </a:lnTo>
                  <a:lnTo>
                    <a:pt x="2157730" y="2157730"/>
                  </a:lnTo>
                  <a:close/>
                </a:path>
                <a:path w="2758440" h="2758440">
                  <a:moveTo>
                    <a:pt x="1949450" y="1949450"/>
                  </a:moveTo>
                  <a:lnTo>
                    <a:pt x="1915160" y="1949450"/>
                  </a:lnTo>
                  <a:lnTo>
                    <a:pt x="2122170" y="2156460"/>
                  </a:lnTo>
                  <a:lnTo>
                    <a:pt x="2156460" y="2156460"/>
                  </a:lnTo>
                  <a:lnTo>
                    <a:pt x="1949450" y="1949450"/>
                  </a:lnTo>
                  <a:close/>
                </a:path>
                <a:path w="2758440" h="2758440">
                  <a:moveTo>
                    <a:pt x="2678430" y="2678430"/>
                  </a:moveTo>
                  <a:lnTo>
                    <a:pt x="2644140" y="2678430"/>
                  </a:lnTo>
                  <a:lnTo>
                    <a:pt x="2650490" y="2684780"/>
                  </a:lnTo>
                  <a:lnTo>
                    <a:pt x="2684779" y="2684780"/>
                  </a:lnTo>
                  <a:lnTo>
                    <a:pt x="2678430" y="2678430"/>
                  </a:lnTo>
                  <a:close/>
                </a:path>
                <a:path w="2758440" h="2758440">
                  <a:moveTo>
                    <a:pt x="2684780" y="2684780"/>
                  </a:moveTo>
                  <a:lnTo>
                    <a:pt x="2650490" y="2684780"/>
                  </a:lnTo>
                  <a:lnTo>
                    <a:pt x="2656840" y="2691130"/>
                  </a:lnTo>
                  <a:lnTo>
                    <a:pt x="2691129" y="2691130"/>
                  </a:lnTo>
                  <a:lnTo>
                    <a:pt x="2684780" y="2684780"/>
                  </a:lnTo>
                  <a:close/>
                </a:path>
                <a:path w="2758440" h="2758440">
                  <a:moveTo>
                    <a:pt x="2691130" y="2691130"/>
                  </a:moveTo>
                  <a:lnTo>
                    <a:pt x="2656840" y="2691130"/>
                  </a:lnTo>
                  <a:lnTo>
                    <a:pt x="2660650" y="2694940"/>
                  </a:lnTo>
                  <a:lnTo>
                    <a:pt x="2694940" y="2694940"/>
                  </a:lnTo>
                  <a:lnTo>
                    <a:pt x="2691130" y="2691130"/>
                  </a:lnTo>
                  <a:close/>
                </a:path>
                <a:path w="2758440" h="2758440">
                  <a:moveTo>
                    <a:pt x="2694940" y="2694940"/>
                  </a:moveTo>
                  <a:lnTo>
                    <a:pt x="2660650" y="2694940"/>
                  </a:lnTo>
                  <a:lnTo>
                    <a:pt x="2669540" y="2703830"/>
                  </a:lnTo>
                  <a:lnTo>
                    <a:pt x="2703829" y="2703830"/>
                  </a:lnTo>
                  <a:lnTo>
                    <a:pt x="2694940" y="2694940"/>
                  </a:lnTo>
                  <a:close/>
                </a:path>
                <a:path w="2758440" h="2758440">
                  <a:moveTo>
                    <a:pt x="2703830" y="2703830"/>
                  </a:moveTo>
                  <a:lnTo>
                    <a:pt x="2669540" y="2703830"/>
                  </a:lnTo>
                  <a:lnTo>
                    <a:pt x="2675890" y="2710180"/>
                  </a:lnTo>
                  <a:lnTo>
                    <a:pt x="2710179" y="2710180"/>
                  </a:lnTo>
                  <a:lnTo>
                    <a:pt x="2703830" y="2703830"/>
                  </a:lnTo>
                  <a:close/>
                </a:path>
                <a:path w="2758440" h="2758440">
                  <a:moveTo>
                    <a:pt x="2710180" y="2710180"/>
                  </a:moveTo>
                  <a:lnTo>
                    <a:pt x="2675890" y="2710180"/>
                  </a:lnTo>
                  <a:lnTo>
                    <a:pt x="2724150" y="2758440"/>
                  </a:lnTo>
                  <a:lnTo>
                    <a:pt x="2758440" y="2758440"/>
                  </a:lnTo>
                  <a:lnTo>
                    <a:pt x="2710180" y="2710180"/>
                  </a:lnTo>
                  <a:close/>
                </a:path>
              </a:pathLst>
            </a:custGeom>
            <a:solidFill>
              <a:srgbClr val="F6F6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0" y="3996690"/>
              <a:ext cx="2792095" cy="2856230"/>
            </a:xfrm>
            <a:custGeom>
              <a:avLst/>
              <a:gdLst/>
              <a:ahLst/>
              <a:cxnLst/>
              <a:rect l="l" t="t" r="r" b="b"/>
              <a:pathLst>
                <a:path w="2792095" h="2856229">
                  <a:moveTo>
                    <a:pt x="96520" y="0"/>
                  </a:moveTo>
                  <a:lnTo>
                    <a:pt x="0" y="0"/>
                  </a:lnTo>
                  <a:lnTo>
                    <a:pt x="0" y="6349"/>
                  </a:lnTo>
                  <a:lnTo>
                    <a:pt x="101600" y="6349"/>
                  </a:lnTo>
                  <a:lnTo>
                    <a:pt x="101600" y="5079"/>
                  </a:lnTo>
                  <a:lnTo>
                    <a:pt x="100330" y="5079"/>
                  </a:lnTo>
                  <a:lnTo>
                    <a:pt x="100330" y="3809"/>
                  </a:lnTo>
                  <a:lnTo>
                    <a:pt x="99060" y="3809"/>
                  </a:lnTo>
                  <a:lnTo>
                    <a:pt x="99060" y="2539"/>
                  </a:lnTo>
                  <a:lnTo>
                    <a:pt x="97790" y="2539"/>
                  </a:lnTo>
                  <a:lnTo>
                    <a:pt x="97790" y="1269"/>
                  </a:lnTo>
                  <a:lnTo>
                    <a:pt x="96520" y="1269"/>
                  </a:lnTo>
                  <a:lnTo>
                    <a:pt x="96520" y="0"/>
                  </a:lnTo>
                  <a:close/>
                </a:path>
                <a:path w="2792095" h="2856229">
                  <a:moveTo>
                    <a:pt x="0" y="63534"/>
                  </a:moveTo>
                  <a:lnTo>
                    <a:pt x="0" y="69849"/>
                  </a:lnTo>
                  <a:lnTo>
                    <a:pt x="6312" y="69849"/>
                  </a:lnTo>
                  <a:lnTo>
                    <a:pt x="0" y="63534"/>
                  </a:lnTo>
                  <a:close/>
                </a:path>
                <a:path w="2792095" h="2856229">
                  <a:moveTo>
                    <a:pt x="6312" y="69850"/>
                  </a:moveTo>
                  <a:lnTo>
                    <a:pt x="0" y="69850"/>
                  </a:lnTo>
                  <a:lnTo>
                    <a:pt x="0" y="88899"/>
                  </a:lnTo>
                  <a:lnTo>
                    <a:pt x="25354" y="88899"/>
                  </a:lnTo>
                  <a:lnTo>
                    <a:pt x="6312" y="69850"/>
                  </a:lnTo>
                  <a:close/>
                </a:path>
                <a:path w="2792095" h="2856229">
                  <a:moveTo>
                    <a:pt x="25354" y="88900"/>
                  </a:moveTo>
                  <a:lnTo>
                    <a:pt x="0" y="88900"/>
                  </a:lnTo>
                  <a:lnTo>
                    <a:pt x="0" y="97789"/>
                  </a:lnTo>
                  <a:lnTo>
                    <a:pt x="3810" y="101599"/>
                  </a:lnTo>
                  <a:lnTo>
                    <a:pt x="38049" y="101599"/>
                  </a:lnTo>
                  <a:lnTo>
                    <a:pt x="25354" y="88900"/>
                  </a:lnTo>
                  <a:close/>
                </a:path>
                <a:path w="2792095" h="2856229">
                  <a:moveTo>
                    <a:pt x="38049" y="101600"/>
                  </a:moveTo>
                  <a:lnTo>
                    <a:pt x="3810" y="101600"/>
                  </a:lnTo>
                  <a:lnTo>
                    <a:pt x="10160" y="107949"/>
                  </a:lnTo>
                  <a:lnTo>
                    <a:pt x="44396" y="107949"/>
                  </a:lnTo>
                  <a:lnTo>
                    <a:pt x="38049" y="101600"/>
                  </a:lnTo>
                  <a:close/>
                </a:path>
                <a:path w="2792095" h="2856229">
                  <a:moveTo>
                    <a:pt x="44396" y="107950"/>
                  </a:moveTo>
                  <a:lnTo>
                    <a:pt x="10160" y="107950"/>
                  </a:lnTo>
                  <a:lnTo>
                    <a:pt x="16510" y="114299"/>
                  </a:lnTo>
                  <a:lnTo>
                    <a:pt x="50743" y="114299"/>
                  </a:lnTo>
                  <a:lnTo>
                    <a:pt x="44396" y="107950"/>
                  </a:lnTo>
                  <a:close/>
                </a:path>
                <a:path w="2792095" h="2856229">
                  <a:moveTo>
                    <a:pt x="50743" y="114300"/>
                  </a:moveTo>
                  <a:lnTo>
                    <a:pt x="16510" y="114300"/>
                  </a:lnTo>
                  <a:lnTo>
                    <a:pt x="22860" y="120649"/>
                  </a:lnTo>
                  <a:lnTo>
                    <a:pt x="57090" y="120649"/>
                  </a:lnTo>
                  <a:lnTo>
                    <a:pt x="50743" y="114300"/>
                  </a:lnTo>
                  <a:close/>
                </a:path>
                <a:path w="2792095" h="2856229">
                  <a:moveTo>
                    <a:pt x="57090" y="120650"/>
                  </a:moveTo>
                  <a:lnTo>
                    <a:pt x="22860" y="120650"/>
                  </a:lnTo>
                  <a:lnTo>
                    <a:pt x="29210" y="127000"/>
                  </a:lnTo>
                  <a:lnTo>
                    <a:pt x="63438" y="127000"/>
                  </a:lnTo>
                  <a:lnTo>
                    <a:pt x="57090" y="120650"/>
                  </a:lnTo>
                  <a:close/>
                </a:path>
                <a:path w="2792095" h="2856229">
                  <a:moveTo>
                    <a:pt x="63438" y="127000"/>
                  </a:moveTo>
                  <a:lnTo>
                    <a:pt x="29210" y="127000"/>
                  </a:lnTo>
                  <a:lnTo>
                    <a:pt x="35560" y="133349"/>
                  </a:lnTo>
                  <a:lnTo>
                    <a:pt x="69785" y="133349"/>
                  </a:lnTo>
                  <a:lnTo>
                    <a:pt x="63438" y="127000"/>
                  </a:lnTo>
                  <a:close/>
                </a:path>
                <a:path w="2792095" h="2856229">
                  <a:moveTo>
                    <a:pt x="69785" y="133350"/>
                  </a:moveTo>
                  <a:lnTo>
                    <a:pt x="35560" y="133350"/>
                  </a:lnTo>
                  <a:lnTo>
                    <a:pt x="41910" y="139699"/>
                  </a:lnTo>
                  <a:lnTo>
                    <a:pt x="76132" y="139699"/>
                  </a:lnTo>
                  <a:lnTo>
                    <a:pt x="69785" y="133350"/>
                  </a:lnTo>
                  <a:close/>
                </a:path>
                <a:path w="2792095" h="2856229">
                  <a:moveTo>
                    <a:pt x="76132" y="139700"/>
                  </a:moveTo>
                  <a:lnTo>
                    <a:pt x="41910" y="139700"/>
                  </a:lnTo>
                  <a:lnTo>
                    <a:pt x="48260" y="146049"/>
                  </a:lnTo>
                  <a:lnTo>
                    <a:pt x="82479" y="146049"/>
                  </a:lnTo>
                  <a:lnTo>
                    <a:pt x="76132" y="139700"/>
                  </a:lnTo>
                  <a:close/>
                </a:path>
                <a:path w="2792095" h="2856229">
                  <a:moveTo>
                    <a:pt x="82479" y="146050"/>
                  </a:moveTo>
                  <a:lnTo>
                    <a:pt x="48260" y="146050"/>
                  </a:lnTo>
                  <a:lnTo>
                    <a:pt x="54610" y="152399"/>
                  </a:lnTo>
                  <a:lnTo>
                    <a:pt x="88827" y="152399"/>
                  </a:lnTo>
                  <a:lnTo>
                    <a:pt x="82479" y="146050"/>
                  </a:lnTo>
                  <a:close/>
                </a:path>
                <a:path w="2792095" h="2856229">
                  <a:moveTo>
                    <a:pt x="88827" y="152400"/>
                  </a:moveTo>
                  <a:lnTo>
                    <a:pt x="54610" y="152400"/>
                  </a:lnTo>
                  <a:lnTo>
                    <a:pt x="67309" y="165099"/>
                  </a:lnTo>
                  <a:lnTo>
                    <a:pt x="101521" y="165099"/>
                  </a:lnTo>
                  <a:lnTo>
                    <a:pt x="88827" y="152400"/>
                  </a:lnTo>
                  <a:close/>
                </a:path>
                <a:path w="2792095" h="2856229">
                  <a:moveTo>
                    <a:pt x="101521" y="165100"/>
                  </a:moveTo>
                  <a:lnTo>
                    <a:pt x="67310" y="165100"/>
                  </a:lnTo>
                  <a:lnTo>
                    <a:pt x="73660" y="171449"/>
                  </a:lnTo>
                  <a:lnTo>
                    <a:pt x="107869" y="171449"/>
                  </a:lnTo>
                  <a:lnTo>
                    <a:pt x="101521" y="165100"/>
                  </a:lnTo>
                  <a:close/>
                </a:path>
                <a:path w="2792095" h="2856229">
                  <a:moveTo>
                    <a:pt x="107869" y="171450"/>
                  </a:moveTo>
                  <a:lnTo>
                    <a:pt x="73660" y="171450"/>
                  </a:lnTo>
                  <a:lnTo>
                    <a:pt x="80010" y="177800"/>
                  </a:lnTo>
                  <a:lnTo>
                    <a:pt x="114216" y="177800"/>
                  </a:lnTo>
                  <a:lnTo>
                    <a:pt x="107869" y="171450"/>
                  </a:lnTo>
                  <a:close/>
                </a:path>
                <a:path w="2792095" h="2856229">
                  <a:moveTo>
                    <a:pt x="114216" y="177800"/>
                  </a:moveTo>
                  <a:lnTo>
                    <a:pt x="80010" y="177800"/>
                  </a:lnTo>
                  <a:lnTo>
                    <a:pt x="86360" y="184149"/>
                  </a:lnTo>
                  <a:lnTo>
                    <a:pt x="120563" y="184149"/>
                  </a:lnTo>
                  <a:lnTo>
                    <a:pt x="114216" y="177800"/>
                  </a:lnTo>
                  <a:close/>
                </a:path>
                <a:path w="2792095" h="2856229">
                  <a:moveTo>
                    <a:pt x="120563" y="184150"/>
                  </a:moveTo>
                  <a:lnTo>
                    <a:pt x="86360" y="184150"/>
                  </a:lnTo>
                  <a:lnTo>
                    <a:pt x="92710" y="190499"/>
                  </a:lnTo>
                  <a:lnTo>
                    <a:pt x="126910" y="190499"/>
                  </a:lnTo>
                  <a:lnTo>
                    <a:pt x="120563" y="184150"/>
                  </a:lnTo>
                  <a:close/>
                </a:path>
                <a:path w="2792095" h="2856229">
                  <a:moveTo>
                    <a:pt x="126910" y="190500"/>
                  </a:moveTo>
                  <a:lnTo>
                    <a:pt x="92710" y="190500"/>
                  </a:lnTo>
                  <a:lnTo>
                    <a:pt x="99059" y="196849"/>
                  </a:lnTo>
                  <a:lnTo>
                    <a:pt x="133258" y="196849"/>
                  </a:lnTo>
                  <a:lnTo>
                    <a:pt x="126910" y="190500"/>
                  </a:lnTo>
                  <a:close/>
                </a:path>
                <a:path w="2792095" h="2856229">
                  <a:moveTo>
                    <a:pt x="133258" y="196850"/>
                  </a:moveTo>
                  <a:lnTo>
                    <a:pt x="99060" y="196850"/>
                  </a:lnTo>
                  <a:lnTo>
                    <a:pt x="105409" y="203199"/>
                  </a:lnTo>
                  <a:lnTo>
                    <a:pt x="139605" y="203199"/>
                  </a:lnTo>
                  <a:lnTo>
                    <a:pt x="133258" y="196850"/>
                  </a:lnTo>
                  <a:close/>
                </a:path>
                <a:path w="2792095" h="2856229">
                  <a:moveTo>
                    <a:pt x="139605" y="203200"/>
                  </a:moveTo>
                  <a:lnTo>
                    <a:pt x="105410" y="203200"/>
                  </a:lnTo>
                  <a:lnTo>
                    <a:pt x="111759" y="209549"/>
                  </a:lnTo>
                  <a:lnTo>
                    <a:pt x="145952" y="209549"/>
                  </a:lnTo>
                  <a:lnTo>
                    <a:pt x="139605" y="203200"/>
                  </a:lnTo>
                  <a:close/>
                </a:path>
                <a:path w="2792095" h="2856229">
                  <a:moveTo>
                    <a:pt x="145952" y="209550"/>
                  </a:moveTo>
                  <a:lnTo>
                    <a:pt x="111760" y="209550"/>
                  </a:lnTo>
                  <a:lnTo>
                    <a:pt x="118109" y="215899"/>
                  </a:lnTo>
                  <a:lnTo>
                    <a:pt x="152299" y="215899"/>
                  </a:lnTo>
                  <a:lnTo>
                    <a:pt x="145952" y="209550"/>
                  </a:lnTo>
                  <a:close/>
                </a:path>
                <a:path w="2792095" h="2856229">
                  <a:moveTo>
                    <a:pt x="152299" y="215900"/>
                  </a:moveTo>
                  <a:lnTo>
                    <a:pt x="118110" y="215900"/>
                  </a:lnTo>
                  <a:lnTo>
                    <a:pt x="124459" y="222249"/>
                  </a:lnTo>
                  <a:lnTo>
                    <a:pt x="158647" y="222249"/>
                  </a:lnTo>
                  <a:lnTo>
                    <a:pt x="152299" y="215900"/>
                  </a:lnTo>
                  <a:close/>
                </a:path>
                <a:path w="2792095" h="2856229">
                  <a:moveTo>
                    <a:pt x="158647" y="222250"/>
                  </a:moveTo>
                  <a:lnTo>
                    <a:pt x="124460" y="222250"/>
                  </a:lnTo>
                  <a:lnTo>
                    <a:pt x="130810" y="228599"/>
                  </a:lnTo>
                  <a:lnTo>
                    <a:pt x="164994" y="228599"/>
                  </a:lnTo>
                  <a:lnTo>
                    <a:pt x="158647" y="222250"/>
                  </a:lnTo>
                  <a:close/>
                </a:path>
                <a:path w="2792095" h="2856229">
                  <a:moveTo>
                    <a:pt x="164994" y="228600"/>
                  </a:moveTo>
                  <a:lnTo>
                    <a:pt x="130810" y="228600"/>
                  </a:lnTo>
                  <a:lnTo>
                    <a:pt x="137159" y="234949"/>
                  </a:lnTo>
                  <a:lnTo>
                    <a:pt x="171341" y="234949"/>
                  </a:lnTo>
                  <a:lnTo>
                    <a:pt x="164994" y="228600"/>
                  </a:lnTo>
                  <a:close/>
                </a:path>
                <a:path w="2792095" h="2856229">
                  <a:moveTo>
                    <a:pt x="171341" y="234949"/>
                  </a:moveTo>
                  <a:lnTo>
                    <a:pt x="137160" y="234949"/>
                  </a:lnTo>
                  <a:lnTo>
                    <a:pt x="143509" y="241299"/>
                  </a:lnTo>
                  <a:lnTo>
                    <a:pt x="177688" y="241299"/>
                  </a:lnTo>
                  <a:lnTo>
                    <a:pt x="171341" y="234949"/>
                  </a:lnTo>
                  <a:close/>
                </a:path>
                <a:path w="2792095" h="2856229">
                  <a:moveTo>
                    <a:pt x="177688" y="241300"/>
                  </a:moveTo>
                  <a:lnTo>
                    <a:pt x="143510" y="241300"/>
                  </a:lnTo>
                  <a:lnTo>
                    <a:pt x="149860" y="247649"/>
                  </a:lnTo>
                  <a:lnTo>
                    <a:pt x="184036" y="247649"/>
                  </a:lnTo>
                  <a:lnTo>
                    <a:pt x="177688" y="241300"/>
                  </a:lnTo>
                  <a:close/>
                </a:path>
                <a:path w="2792095" h="2856229">
                  <a:moveTo>
                    <a:pt x="184036" y="247650"/>
                  </a:moveTo>
                  <a:lnTo>
                    <a:pt x="149860" y="247650"/>
                  </a:lnTo>
                  <a:lnTo>
                    <a:pt x="156209" y="253999"/>
                  </a:lnTo>
                  <a:lnTo>
                    <a:pt x="190383" y="253999"/>
                  </a:lnTo>
                  <a:lnTo>
                    <a:pt x="184036" y="247650"/>
                  </a:lnTo>
                  <a:close/>
                </a:path>
                <a:path w="2792095" h="2856229">
                  <a:moveTo>
                    <a:pt x="190383" y="254000"/>
                  </a:moveTo>
                  <a:lnTo>
                    <a:pt x="156210" y="254000"/>
                  </a:lnTo>
                  <a:lnTo>
                    <a:pt x="162560" y="260349"/>
                  </a:lnTo>
                  <a:lnTo>
                    <a:pt x="196730" y="260349"/>
                  </a:lnTo>
                  <a:lnTo>
                    <a:pt x="190383" y="254000"/>
                  </a:lnTo>
                  <a:close/>
                </a:path>
                <a:path w="2792095" h="2856229">
                  <a:moveTo>
                    <a:pt x="196730" y="260350"/>
                  </a:moveTo>
                  <a:lnTo>
                    <a:pt x="162560" y="260350"/>
                  </a:lnTo>
                  <a:lnTo>
                    <a:pt x="168909" y="266699"/>
                  </a:lnTo>
                  <a:lnTo>
                    <a:pt x="203078" y="266699"/>
                  </a:lnTo>
                  <a:lnTo>
                    <a:pt x="196730" y="260350"/>
                  </a:lnTo>
                  <a:close/>
                </a:path>
                <a:path w="2792095" h="2856229">
                  <a:moveTo>
                    <a:pt x="203078" y="266700"/>
                  </a:moveTo>
                  <a:lnTo>
                    <a:pt x="168910" y="266700"/>
                  </a:lnTo>
                  <a:lnTo>
                    <a:pt x="175259" y="273049"/>
                  </a:lnTo>
                  <a:lnTo>
                    <a:pt x="209425" y="273049"/>
                  </a:lnTo>
                  <a:lnTo>
                    <a:pt x="203078" y="266700"/>
                  </a:lnTo>
                  <a:close/>
                </a:path>
                <a:path w="2792095" h="2856229">
                  <a:moveTo>
                    <a:pt x="209425" y="273050"/>
                  </a:moveTo>
                  <a:lnTo>
                    <a:pt x="175260" y="273050"/>
                  </a:lnTo>
                  <a:lnTo>
                    <a:pt x="181610" y="279399"/>
                  </a:lnTo>
                  <a:lnTo>
                    <a:pt x="215772" y="279399"/>
                  </a:lnTo>
                  <a:lnTo>
                    <a:pt x="209425" y="273050"/>
                  </a:lnTo>
                  <a:close/>
                </a:path>
                <a:path w="2792095" h="2856229">
                  <a:moveTo>
                    <a:pt x="215772" y="279400"/>
                  </a:moveTo>
                  <a:lnTo>
                    <a:pt x="181610" y="279400"/>
                  </a:lnTo>
                  <a:lnTo>
                    <a:pt x="187959" y="285749"/>
                  </a:lnTo>
                  <a:lnTo>
                    <a:pt x="222119" y="285749"/>
                  </a:lnTo>
                  <a:lnTo>
                    <a:pt x="215772" y="279400"/>
                  </a:lnTo>
                  <a:close/>
                </a:path>
                <a:path w="2792095" h="2856229">
                  <a:moveTo>
                    <a:pt x="222119" y="285749"/>
                  </a:moveTo>
                  <a:lnTo>
                    <a:pt x="187960" y="285749"/>
                  </a:lnTo>
                  <a:lnTo>
                    <a:pt x="194309" y="292099"/>
                  </a:lnTo>
                  <a:lnTo>
                    <a:pt x="228467" y="292099"/>
                  </a:lnTo>
                  <a:lnTo>
                    <a:pt x="222119" y="285749"/>
                  </a:lnTo>
                  <a:close/>
                </a:path>
                <a:path w="2792095" h="2856229">
                  <a:moveTo>
                    <a:pt x="228467" y="292099"/>
                  </a:moveTo>
                  <a:lnTo>
                    <a:pt x="194310" y="292099"/>
                  </a:lnTo>
                  <a:lnTo>
                    <a:pt x="200660" y="298449"/>
                  </a:lnTo>
                  <a:lnTo>
                    <a:pt x="234814" y="298449"/>
                  </a:lnTo>
                  <a:lnTo>
                    <a:pt x="228467" y="292099"/>
                  </a:lnTo>
                  <a:close/>
                </a:path>
                <a:path w="2792095" h="2856229">
                  <a:moveTo>
                    <a:pt x="234814" y="298450"/>
                  </a:moveTo>
                  <a:lnTo>
                    <a:pt x="200660" y="298450"/>
                  </a:lnTo>
                  <a:lnTo>
                    <a:pt x="207009" y="304799"/>
                  </a:lnTo>
                  <a:lnTo>
                    <a:pt x="241161" y="304799"/>
                  </a:lnTo>
                  <a:lnTo>
                    <a:pt x="234814" y="298450"/>
                  </a:lnTo>
                  <a:close/>
                </a:path>
                <a:path w="2792095" h="2856229">
                  <a:moveTo>
                    <a:pt x="241161" y="304799"/>
                  </a:moveTo>
                  <a:lnTo>
                    <a:pt x="207010" y="304799"/>
                  </a:lnTo>
                  <a:lnTo>
                    <a:pt x="213360" y="311149"/>
                  </a:lnTo>
                  <a:lnTo>
                    <a:pt x="247508" y="311149"/>
                  </a:lnTo>
                  <a:lnTo>
                    <a:pt x="241161" y="304799"/>
                  </a:lnTo>
                  <a:close/>
                </a:path>
                <a:path w="2792095" h="2856229">
                  <a:moveTo>
                    <a:pt x="247508" y="311150"/>
                  </a:moveTo>
                  <a:lnTo>
                    <a:pt x="213360" y="311150"/>
                  </a:lnTo>
                  <a:lnTo>
                    <a:pt x="219710" y="317499"/>
                  </a:lnTo>
                  <a:lnTo>
                    <a:pt x="253856" y="317499"/>
                  </a:lnTo>
                  <a:lnTo>
                    <a:pt x="247508" y="311150"/>
                  </a:lnTo>
                  <a:close/>
                </a:path>
                <a:path w="2792095" h="2856229">
                  <a:moveTo>
                    <a:pt x="253856" y="317500"/>
                  </a:moveTo>
                  <a:lnTo>
                    <a:pt x="219710" y="317500"/>
                  </a:lnTo>
                  <a:lnTo>
                    <a:pt x="226060" y="323849"/>
                  </a:lnTo>
                  <a:lnTo>
                    <a:pt x="260203" y="323849"/>
                  </a:lnTo>
                  <a:lnTo>
                    <a:pt x="253856" y="317500"/>
                  </a:lnTo>
                  <a:close/>
                </a:path>
                <a:path w="2792095" h="2856229">
                  <a:moveTo>
                    <a:pt x="260203" y="323849"/>
                  </a:moveTo>
                  <a:lnTo>
                    <a:pt x="226060" y="323849"/>
                  </a:lnTo>
                  <a:lnTo>
                    <a:pt x="238759" y="336549"/>
                  </a:lnTo>
                  <a:lnTo>
                    <a:pt x="272897" y="336549"/>
                  </a:lnTo>
                  <a:lnTo>
                    <a:pt x="260203" y="323849"/>
                  </a:lnTo>
                  <a:close/>
                </a:path>
                <a:path w="2792095" h="2856229">
                  <a:moveTo>
                    <a:pt x="272897" y="336550"/>
                  </a:moveTo>
                  <a:lnTo>
                    <a:pt x="238760" y="336550"/>
                  </a:lnTo>
                  <a:lnTo>
                    <a:pt x="245110" y="342899"/>
                  </a:lnTo>
                  <a:lnTo>
                    <a:pt x="279245" y="342899"/>
                  </a:lnTo>
                  <a:lnTo>
                    <a:pt x="272897" y="336550"/>
                  </a:lnTo>
                  <a:close/>
                </a:path>
                <a:path w="2792095" h="2856229">
                  <a:moveTo>
                    <a:pt x="279245" y="342899"/>
                  </a:moveTo>
                  <a:lnTo>
                    <a:pt x="245110" y="342899"/>
                  </a:lnTo>
                  <a:lnTo>
                    <a:pt x="251460" y="349249"/>
                  </a:lnTo>
                  <a:lnTo>
                    <a:pt x="285592" y="349249"/>
                  </a:lnTo>
                  <a:lnTo>
                    <a:pt x="279245" y="342899"/>
                  </a:lnTo>
                  <a:close/>
                </a:path>
                <a:path w="2792095" h="2856229">
                  <a:moveTo>
                    <a:pt x="285592" y="349249"/>
                  </a:moveTo>
                  <a:lnTo>
                    <a:pt x="251460" y="349249"/>
                  </a:lnTo>
                  <a:lnTo>
                    <a:pt x="270510" y="368299"/>
                  </a:lnTo>
                  <a:lnTo>
                    <a:pt x="304634" y="368299"/>
                  </a:lnTo>
                  <a:lnTo>
                    <a:pt x="285592" y="349249"/>
                  </a:lnTo>
                  <a:close/>
                </a:path>
                <a:path w="2792095" h="2856229">
                  <a:moveTo>
                    <a:pt x="304634" y="368300"/>
                  </a:moveTo>
                  <a:lnTo>
                    <a:pt x="270510" y="368300"/>
                  </a:lnTo>
                  <a:lnTo>
                    <a:pt x="283210" y="380999"/>
                  </a:lnTo>
                  <a:lnTo>
                    <a:pt x="317328" y="380999"/>
                  </a:lnTo>
                  <a:lnTo>
                    <a:pt x="304634" y="368300"/>
                  </a:lnTo>
                  <a:close/>
                </a:path>
                <a:path w="2792095" h="2856229">
                  <a:moveTo>
                    <a:pt x="317328" y="380999"/>
                  </a:moveTo>
                  <a:lnTo>
                    <a:pt x="283210" y="380999"/>
                  </a:lnTo>
                  <a:lnTo>
                    <a:pt x="289560" y="387349"/>
                  </a:lnTo>
                  <a:lnTo>
                    <a:pt x="323676" y="387349"/>
                  </a:lnTo>
                  <a:lnTo>
                    <a:pt x="317328" y="380999"/>
                  </a:lnTo>
                  <a:close/>
                </a:path>
                <a:path w="2792095" h="2856229">
                  <a:moveTo>
                    <a:pt x="323676" y="387350"/>
                  </a:moveTo>
                  <a:lnTo>
                    <a:pt x="289560" y="387350"/>
                  </a:lnTo>
                  <a:lnTo>
                    <a:pt x="295910" y="393699"/>
                  </a:lnTo>
                  <a:lnTo>
                    <a:pt x="330023" y="393699"/>
                  </a:lnTo>
                  <a:lnTo>
                    <a:pt x="323676" y="387350"/>
                  </a:lnTo>
                  <a:close/>
                </a:path>
                <a:path w="2792095" h="2856229">
                  <a:moveTo>
                    <a:pt x="330023" y="393700"/>
                  </a:moveTo>
                  <a:lnTo>
                    <a:pt x="295910" y="393700"/>
                  </a:lnTo>
                  <a:lnTo>
                    <a:pt x="302260" y="400049"/>
                  </a:lnTo>
                  <a:lnTo>
                    <a:pt x="336370" y="400049"/>
                  </a:lnTo>
                  <a:lnTo>
                    <a:pt x="330023" y="393700"/>
                  </a:lnTo>
                  <a:close/>
                </a:path>
                <a:path w="2792095" h="2856229">
                  <a:moveTo>
                    <a:pt x="336370" y="400050"/>
                  </a:moveTo>
                  <a:lnTo>
                    <a:pt x="302260" y="400050"/>
                  </a:lnTo>
                  <a:lnTo>
                    <a:pt x="308609" y="406399"/>
                  </a:lnTo>
                  <a:lnTo>
                    <a:pt x="342717" y="406399"/>
                  </a:lnTo>
                  <a:lnTo>
                    <a:pt x="336370" y="400050"/>
                  </a:lnTo>
                  <a:close/>
                </a:path>
                <a:path w="2792095" h="2856229">
                  <a:moveTo>
                    <a:pt x="342717" y="406400"/>
                  </a:moveTo>
                  <a:lnTo>
                    <a:pt x="308610" y="406400"/>
                  </a:lnTo>
                  <a:lnTo>
                    <a:pt x="314960" y="412749"/>
                  </a:lnTo>
                  <a:lnTo>
                    <a:pt x="349065" y="412749"/>
                  </a:lnTo>
                  <a:lnTo>
                    <a:pt x="342717" y="406400"/>
                  </a:lnTo>
                  <a:close/>
                </a:path>
                <a:path w="2792095" h="2856229">
                  <a:moveTo>
                    <a:pt x="349065" y="412749"/>
                  </a:moveTo>
                  <a:lnTo>
                    <a:pt x="314960" y="412749"/>
                  </a:lnTo>
                  <a:lnTo>
                    <a:pt x="327659" y="425449"/>
                  </a:lnTo>
                  <a:lnTo>
                    <a:pt x="361759" y="425449"/>
                  </a:lnTo>
                  <a:lnTo>
                    <a:pt x="349065" y="412749"/>
                  </a:lnTo>
                  <a:close/>
                </a:path>
                <a:path w="2792095" h="2856229">
                  <a:moveTo>
                    <a:pt x="361759" y="425450"/>
                  </a:moveTo>
                  <a:lnTo>
                    <a:pt x="327660" y="425450"/>
                  </a:lnTo>
                  <a:lnTo>
                    <a:pt x="340360" y="438149"/>
                  </a:lnTo>
                  <a:lnTo>
                    <a:pt x="374454" y="438149"/>
                  </a:lnTo>
                  <a:lnTo>
                    <a:pt x="361759" y="425450"/>
                  </a:lnTo>
                  <a:close/>
                </a:path>
                <a:path w="2792095" h="2856229">
                  <a:moveTo>
                    <a:pt x="374454" y="438150"/>
                  </a:moveTo>
                  <a:lnTo>
                    <a:pt x="340360" y="438150"/>
                  </a:lnTo>
                  <a:lnTo>
                    <a:pt x="346710" y="444499"/>
                  </a:lnTo>
                  <a:lnTo>
                    <a:pt x="380801" y="444499"/>
                  </a:lnTo>
                  <a:lnTo>
                    <a:pt x="374454" y="438150"/>
                  </a:lnTo>
                  <a:close/>
                </a:path>
                <a:path w="2792095" h="2856229">
                  <a:moveTo>
                    <a:pt x="380801" y="444499"/>
                  </a:moveTo>
                  <a:lnTo>
                    <a:pt x="346710" y="444499"/>
                  </a:lnTo>
                  <a:lnTo>
                    <a:pt x="359409" y="457199"/>
                  </a:lnTo>
                  <a:lnTo>
                    <a:pt x="393495" y="457199"/>
                  </a:lnTo>
                  <a:lnTo>
                    <a:pt x="380801" y="444499"/>
                  </a:lnTo>
                  <a:close/>
                </a:path>
                <a:path w="2792095" h="2856229">
                  <a:moveTo>
                    <a:pt x="393495" y="457200"/>
                  </a:moveTo>
                  <a:lnTo>
                    <a:pt x="359410" y="457200"/>
                  </a:lnTo>
                  <a:lnTo>
                    <a:pt x="365759" y="463549"/>
                  </a:lnTo>
                  <a:lnTo>
                    <a:pt x="399843" y="463549"/>
                  </a:lnTo>
                  <a:lnTo>
                    <a:pt x="393495" y="457200"/>
                  </a:lnTo>
                  <a:close/>
                </a:path>
                <a:path w="2792095" h="2856229">
                  <a:moveTo>
                    <a:pt x="399843" y="463550"/>
                  </a:moveTo>
                  <a:lnTo>
                    <a:pt x="365760" y="463550"/>
                  </a:lnTo>
                  <a:lnTo>
                    <a:pt x="372110" y="469899"/>
                  </a:lnTo>
                  <a:lnTo>
                    <a:pt x="406190" y="469899"/>
                  </a:lnTo>
                  <a:lnTo>
                    <a:pt x="399843" y="463550"/>
                  </a:lnTo>
                  <a:close/>
                </a:path>
                <a:path w="2792095" h="2856229">
                  <a:moveTo>
                    <a:pt x="406190" y="469900"/>
                  </a:moveTo>
                  <a:lnTo>
                    <a:pt x="372110" y="469900"/>
                  </a:lnTo>
                  <a:lnTo>
                    <a:pt x="384809" y="482599"/>
                  </a:lnTo>
                  <a:lnTo>
                    <a:pt x="418885" y="482599"/>
                  </a:lnTo>
                  <a:lnTo>
                    <a:pt x="406190" y="469900"/>
                  </a:lnTo>
                  <a:close/>
                </a:path>
                <a:path w="2792095" h="2856229">
                  <a:moveTo>
                    <a:pt x="418885" y="482599"/>
                  </a:moveTo>
                  <a:lnTo>
                    <a:pt x="384810" y="482599"/>
                  </a:lnTo>
                  <a:lnTo>
                    <a:pt x="391160" y="488949"/>
                  </a:lnTo>
                  <a:lnTo>
                    <a:pt x="425232" y="488949"/>
                  </a:lnTo>
                  <a:lnTo>
                    <a:pt x="418885" y="482599"/>
                  </a:lnTo>
                  <a:close/>
                </a:path>
                <a:path w="2792095" h="2856229">
                  <a:moveTo>
                    <a:pt x="425232" y="488950"/>
                  </a:moveTo>
                  <a:lnTo>
                    <a:pt x="391160" y="488950"/>
                  </a:lnTo>
                  <a:lnTo>
                    <a:pt x="397510" y="495299"/>
                  </a:lnTo>
                  <a:lnTo>
                    <a:pt x="431579" y="495299"/>
                  </a:lnTo>
                  <a:lnTo>
                    <a:pt x="425232" y="488950"/>
                  </a:lnTo>
                  <a:close/>
                </a:path>
                <a:path w="2792095" h="2856229">
                  <a:moveTo>
                    <a:pt x="431579" y="495300"/>
                  </a:moveTo>
                  <a:lnTo>
                    <a:pt x="397510" y="495300"/>
                  </a:lnTo>
                  <a:lnTo>
                    <a:pt x="403860" y="501649"/>
                  </a:lnTo>
                  <a:lnTo>
                    <a:pt x="437926" y="501649"/>
                  </a:lnTo>
                  <a:lnTo>
                    <a:pt x="431579" y="495300"/>
                  </a:lnTo>
                  <a:close/>
                </a:path>
                <a:path w="2792095" h="2856229">
                  <a:moveTo>
                    <a:pt x="437926" y="501650"/>
                  </a:moveTo>
                  <a:lnTo>
                    <a:pt x="403860" y="501650"/>
                  </a:lnTo>
                  <a:lnTo>
                    <a:pt x="410210" y="507999"/>
                  </a:lnTo>
                  <a:lnTo>
                    <a:pt x="444274" y="507999"/>
                  </a:lnTo>
                  <a:lnTo>
                    <a:pt x="437926" y="501650"/>
                  </a:lnTo>
                  <a:close/>
                </a:path>
                <a:path w="2792095" h="2856229">
                  <a:moveTo>
                    <a:pt x="444274" y="508000"/>
                  </a:moveTo>
                  <a:lnTo>
                    <a:pt x="410210" y="508000"/>
                  </a:lnTo>
                  <a:lnTo>
                    <a:pt x="416560" y="514349"/>
                  </a:lnTo>
                  <a:lnTo>
                    <a:pt x="450621" y="514349"/>
                  </a:lnTo>
                  <a:lnTo>
                    <a:pt x="444274" y="508000"/>
                  </a:lnTo>
                  <a:close/>
                </a:path>
                <a:path w="2792095" h="2856229">
                  <a:moveTo>
                    <a:pt x="450621" y="514350"/>
                  </a:moveTo>
                  <a:lnTo>
                    <a:pt x="416560" y="514350"/>
                  </a:lnTo>
                  <a:lnTo>
                    <a:pt x="422910" y="520699"/>
                  </a:lnTo>
                  <a:lnTo>
                    <a:pt x="456968" y="520699"/>
                  </a:lnTo>
                  <a:lnTo>
                    <a:pt x="450621" y="514350"/>
                  </a:lnTo>
                  <a:close/>
                </a:path>
                <a:path w="2792095" h="2856229">
                  <a:moveTo>
                    <a:pt x="456968" y="520699"/>
                  </a:moveTo>
                  <a:lnTo>
                    <a:pt x="422910" y="520699"/>
                  </a:lnTo>
                  <a:lnTo>
                    <a:pt x="429260" y="527049"/>
                  </a:lnTo>
                  <a:lnTo>
                    <a:pt x="463315" y="527049"/>
                  </a:lnTo>
                  <a:lnTo>
                    <a:pt x="456968" y="520699"/>
                  </a:lnTo>
                  <a:close/>
                </a:path>
                <a:path w="2792095" h="2856229">
                  <a:moveTo>
                    <a:pt x="463315" y="527050"/>
                  </a:moveTo>
                  <a:lnTo>
                    <a:pt x="429260" y="527050"/>
                  </a:lnTo>
                  <a:lnTo>
                    <a:pt x="435610" y="533399"/>
                  </a:lnTo>
                  <a:lnTo>
                    <a:pt x="469663" y="533399"/>
                  </a:lnTo>
                  <a:lnTo>
                    <a:pt x="463315" y="527050"/>
                  </a:lnTo>
                  <a:close/>
                </a:path>
                <a:path w="2792095" h="2856229">
                  <a:moveTo>
                    <a:pt x="469663" y="533399"/>
                  </a:moveTo>
                  <a:lnTo>
                    <a:pt x="435610" y="533399"/>
                  </a:lnTo>
                  <a:lnTo>
                    <a:pt x="441959" y="539749"/>
                  </a:lnTo>
                  <a:lnTo>
                    <a:pt x="476010" y="539749"/>
                  </a:lnTo>
                  <a:lnTo>
                    <a:pt x="469663" y="533399"/>
                  </a:lnTo>
                  <a:close/>
                </a:path>
                <a:path w="2792095" h="2856229">
                  <a:moveTo>
                    <a:pt x="476010" y="539750"/>
                  </a:moveTo>
                  <a:lnTo>
                    <a:pt x="441960" y="539750"/>
                  </a:lnTo>
                  <a:lnTo>
                    <a:pt x="448309" y="546099"/>
                  </a:lnTo>
                  <a:lnTo>
                    <a:pt x="482357" y="546099"/>
                  </a:lnTo>
                  <a:lnTo>
                    <a:pt x="476010" y="539750"/>
                  </a:lnTo>
                  <a:close/>
                </a:path>
                <a:path w="2792095" h="2856229">
                  <a:moveTo>
                    <a:pt x="482357" y="546099"/>
                  </a:moveTo>
                  <a:lnTo>
                    <a:pt x="448310" y="546099"/>
                  </a:lnTo>
                  <a:lnTo>
                    <a:pt x="454660" y="552449"/>
                  </a:lnTo>
                  <a:lnTo>
                    <a:pt x="488704" y="552449"/>
                  </a:lnTo>
                  <a:lnTo>
                    <a:pt x="482357" y="546099"/>
                  </a:lnTo>
                  <a:close/>
                </a:path>
                <a:path w="2792095" h="2856229">
                  <a:moveTo>
                    <a:pt x="488704" y="552449"/>
                  </a:moveTo>
                  <a:lnTo>
                    <a:pt x="454660" y="552449"/>
                  </a:lnTo>
                  <a:lnTo>
                    <a:pt x="461010" y="558799"/>
                  </a:lnTo>
                  <a:lnTo>
                    <a:pt x="495052" y="558799"/>
                  </a:lnTo>
                  <a:lnTo>
                    <a:pt x="488704" y="552449"/>
                  </a:lnTo>
                  <a:close/>
                </a:path>
                <a:path w="2792095" h="2856229">
                  <a:moveTo>
                    <a:pt x="495052" y="558800"/>
                  </a:moveTo>
                  <a:lnTo>
                    <a:pt x="461010" y="558800"/>
                  </a:lnTo>
                  <a:lnTo>
                    <a:pt x="467360" y="565149"/>
                  </a:lnTo>
                  <a:lnTo>
                    <a:pt x="501399" y="565149"/>
                  </a:lnTo>
                  <a:lnTo>
                    <a:pt x="495052" y="558800"/>
                  </a:lnTo>
                  <a:close/>
                </a:path>
                <a:path w="2792095" h="2856229">
                  <a:moveTo>
                    <a:pt x="501399" y="565149"/>
                  </a:moveTo>
                  <a:lnTo>
                    <a:pt x="467360" y="565149"/>
                  </a:lnTo>
                  <a:lnTo>
                    <a:pt x="480060" y="577849"/>
                  </a:lnTo>
                  <a:lnTo>
                    <a:pt x="514094" y="577849"/>
                  </a:lnTo>
                  <a:lnTo>
                    <a:pt x="501399" y="565149"/>
                  </a:lnTo>
                  <a:close/>
                </a:path>
                <a:path w="2792095" h="2856229">
                  <a:moveTo>
                    <a:pt x="514094" y="577850"/>
                  </a:moveTo>
                  <a:lnTo>
                    <a:pt x="480060" y="577850"/>
                  </a:lnTo>
                  <a:lnTo>
                    <a:pt x="486410" y="584199"/>
                  </a:lnTo>
                  <a:lnTo>
                    <a:pt x="520441" y="584199"/>
                  </a:lnTo>
                  <a:lnTo>
                    <a:pt x="514094" y="577850"/>
                  </a:lnTo>
                  <a:close/>
                </a:path>
                <a:path w="2792095" h="2856229">
                  <a:moveTo>
                    <a:pt x="520441" y="584199"/>
                  </a:moveTo>
                  <a:lnTo>
                    <a:pt x="486410" y="584199"/>
                  </a:lnTo>
                  <a:lnTo>
                    <a:pt x="492760" y="590549"/>
                  </a:lnTo>
                  <a:lnTo>
                    <a:pt x="526788" y="590549"/>
                  </a:lnTo>
                  <a:lnTo>
                    <a:pt x="520441" y="584199"/>
                  </a:lnTo>
                  <a:close/>
                </a:path>
                <a:path w="2792095" h="2856229">
                  <a:moveTo>
                    <a:pt x="526788" y="590550"/>
                  </a:moveTo>
                  <a:lnTo>
                    <a:pt x="492760" y="590550"/>
                  </a:lnTo>
                  <a:lnTo>
                    <a:pt x="499110" y="596899"/>
                  </a:lnTo>
                  <a:lnTo>
                    <a:pt x="533135" y="596899"/>
                  </a:lnTo>
                  <a:lnTo>
                    <a:pt x="526788" y="590550"/>
                  </a:lnTo>
                  <a:close/>
                </a:path>
                <a:path w="2792095" h="2856229">
                  <a:moveTo>
                    <a:pt x="533135" y="596900"/>
                  </a:moveTo>
                  <a:lnTo>
                    <a:pt x="499110" y="596900"/>
                  </a:lnTo>
                  <a:lnTo>
                    <a:pt x="505460" y="603249"/>
                  </a:lnTo>
                  <a:lnTo>
                    <a:pt x="539483" y="603249"/>
                  </a:lnTo>
                  <a:lnTo>
                    <a:pt x="533135" y="596900"/>
                  </a:lnTo>
                  <a:close/>
                </a:path>
                <a:path w="2792095" h="2856229">
                  <a:moveTo>
                    <a:pt x="539483" y="603250"/>
                  </a:moveTo>
                  <a:lnTo>
                    <a:pt x="505460" y="603250"/>
                  </a:lnTo>
                  <a:lnTo>
                    <a:pt x="518160" y="615949"/>
                  </a:lnTo>
                  <a:lnTo>
                    <a:pt x="552177" y="615949"/>
                  </a:lnTo>
                  <a:lnTo>
                    <a:pt x="539483" y="603250"/>
                  </a:lnTo>
                  <a:close/>
                </a:path>
                <a:path w="2792095" h="2856229">
                  <a:moveTo>
                    <a:pt x="552177" y="615950"/>
                  </a:moveTo>
                  <a:lnTo>
                    <a:pt x="518160" y="615950"/>
                  </a:lnTo>
                  <a:lnTo>
                    <a:pt x="524509" y="622299"/>
                  </a:lnTo>
                  <a:lnTo>
                    <a:pt x="558524" y="622299"/>
                  </a:lnTo>
                  <a:lnTo>
                    <a:pt x="552177" y="615950"/>
                  </a:lnTo>
                  <a:close/>
                </a:path>
                <a:path w="2792095" h="2856229">
                  <a:moveTo>
                    <a:pt x="558524" y="622299"/>
                  </a:moveTo>
                  <a:lnTo>
                    <a:pt x="524510" y="622299"/>
                  </a:lnTo>
                  <a:lnTo>
                    <a:pt x="530859" y="628649"/>
                  </a:lnTo>
                  <a:lnTo>
                    <a:pt x="564872" y="628649"/>
                  </a:lnTo>
                  <a:lnTo>
                    <a:pt x="558524" y="622299"/>
                  </a:lnTo>
                  <a:close/>
                </a:path>
                <a:path w="2792095" h="2856229">
                  <a:moveTo>
                    <a:pt x="564872" y="628649"/>
                  </a:moveTo>
                  <a:lnTo>
                    <a:pt x="530860" y="628649"/>
                  </a:lnTo>
                  <a:lnTo>
                    <a:pt x="537209" y="634999"/>
                  </a:lnTo>
                  <a:lnTo>
                    <a:pt x="571219" y="634999"/>
                  </a:lnTo>
                  <a:lnTo>
                    <a:pt x="564872" y="628649"/>
                  </a:lnTo>
                  <a:close/>
                </a:path>
                <a:path w="2792095" h="2856229">
                  <a:moveTo>
                    <a:pt x="571219" y="635000"/>
                  </a:moveTo>
                  <a:lnTo>
                    <a:pt x="537210" y="635000"/>
                  </a:lnTo>
                  <a:lnTo>
                    <a:pt x="543560" y="641349"/>
                  </a:lnTo>
                  <a:lnTo>
                    <a:pt x="577566" y="641349"/>
                  </a:lnTo>
                  <a:lnTo>
                    <a:pt x="571219" y="635000"/>
                  </a:lnTo>
                  <a:close/>
                </a:path>
                <a:path w="2792095" h="2856229">
                  <a:moveTo>
                    <a:pt x="577566" y="641349"/>
                  </a:moveTo>
                  <a:lnTo>
                    <a:pt x="543560" y="641349"/>
                  </a:lnTo>
                  <a:lnTo>
                    <a:pt x="549910" y="647699"/>
                  </a:lnTo>
                  <a:lnTo>
                    <a:pt x="583913" y="647699"/>
                  </a:lnTo>
                  <a:lnTo>
                    <a:pt x="577566" y="641349"/>
                  </a:lnTo>
                  <a:close/>
                </a:path>
                <a:path w="2792095" h="2856229">
                  <a:moveTo>
                    <a:pt x="583913" y="647700"/>
                  </a:moveTo>
                  <a:lnTo>
                    <a:pt x="549910" y="647700"/>
                  </a:lnTo>
                  <a:lnTo>
                    <a:pt x="556260" y="654049"/>
                  </a:lnTo>
                  <a:lnTo>
                    <a:pt x="590261" y="654049"/>
                  </a:lnTo>
                  <a:lnTo>
                    <a:pt x="583913" y="647700"/>
                  </a:lnTo>
                  <a:close/>
                </a:path>
                <a:path w="2792095" h="2856229">
                  <a:moveTo>
                    <a:pt x="590261" y="654049"/>
                  </a:moveTo>
                  <a:lnTo>
                    <a:pt x="556260" y="654049"/>
                  </a:lnTo>
                  <a:lnTo>
                    <a:pt x="562610" y="660399"/>
                  </a:lnTo>
                  <a:lnTo>
                    <a:pt x="596608" y="660399"/>
                  </a:lnTo>
                  <a:lnTo>
                    <a:pt x="590261" y="654049"/>
                  </a:lnTo>
                  <a:close/>
                </a:path>
                <a:path w="2792095" h="2856229">
                  <a:moveTo>
                    <a:pt x="596608" y="660399"/>
                  </a:moveTo>
                  <a:lnTo>
                    <a:pt x="562610" y="660399"/>
                  </a:lnTo>
                  <a:lnTo>
                    <a:pt x="568960" y="666749"/>
                  </a:lnTo>
                  <a:lnTo>
                    <a:pt x="602955" y="666749"/>
                  </a:lnTo>
                  <a:lnTo>
                    <a:pt x="596608" y="660399"/>
                  </a:lnTo>
                  <a:close/>
                </a:path>
                <a:path w="2792095" h="2856229">
                  <a:moveTo>
                    <a:pt x="602955" y="666750"/>
                  </a:moveTo>
                  <a:lnTo>
                    <a:pt x="568960" y="666750"/>
                  </a:lnTo>
                  <a:lnTo>
                    <a:pt x="575310" y="673099"/>
                  </a:lnTo>
                  <a:lnTo>
                    <a:pt x="609303" y="673099"/>
                  </a:lnTo>
                  <a:lnTo>
                    <a:pt x="602955" y="666750"/>
                  </a:lnTo>
                  <a:close/>
                </a:path>
                <a:path w="2792095" h="2856229">
                  <a:moveTo>
                    <a:pt x="609303" y="673099"/>
                  </a:moveTo>
                  <a:lnTo>
                    <a:pt x="575310" y="673099"/>
                  </a:lnTo>
                  <a:lnTo>
                    <a:pt x="594360" y="692149"/>
                  </a:lnTo>
                  <a:lnTo>
                    <a:pt x="628344" y="692149"/>
                  </a:lnTo>
                  <a:lnTo>
                    <a:pt x="609303" y="673099"/>
                  </a:lnTo>
                  <a:close/>
                </a:path>
                <a:path w="2792095" h="2856229">
                  <a:moveTo>
                    <a:pt x="628344" y="692149"/>
                  </a:moveTo>
                  <a:lnTo>
                    <a:pt x="594360" y="692149"/>
                  </a:lnTo>
                  <a:lnTo>
                    <a:pt x="600710" y="698499"/>
                  </a:lnTo>
                  <a:lnTo>
                    <a:pt x="634692" y="698499"/>
                  </a:lnTo>
                  <a:lnTo>
                    <a:pt x="628344" y="692149"/>
                  </a:lnTo>
                  <a:close/>
                </a:path>
                <a:path w="2792095" h="2856229">
                  <a:moveTo>
                    <a:pt x="634692" y="698499"/>
                  </a:moveTo>
                  <a:lnTo>
                    <a:pt x="600710" y="698499"/>
                  </a:lnTo>
                  <a:lnTo>
                    <a:pt x="607059" y="704849"/>
                  </a:lnTo>
                  <a:lnTo>
                    <a:pt x="641039" y="704849"/>
                  </a:lnTo>
                  <a:lnTo>
                    <a:pt x="634692" y="698499"/>
                  </a:lnTo>
                  <a:close/>
                </a:path>
                <a:path w="2792095" h="2856229">
                  <a:moveTo>
                    <a:pt x="641039" y="704849"/>
                  </a:moveTo>
                  <a:lnTo>
                    <a:pt x="607060" y="704849"/>
                  </a:lnTo>
                  <a:lnTo>
                    <a:pt x="619759" y="717549"/>
                  </a:lnTo>
                  <a:lnTo>
                    <a:pt x="653733" y="717549"/>
                  </a:lnTo>
                  <a:lnTo>
                    <a:pt x="641039" y="704849"/>
                  </a:lnTo>
                  <a:close/>
                </a:path>
                <a:path w="2792095" h="2856229">
                  <a:moveTo>
                    <a:pt x="653733" y="717549"/>
                  </a:moveTo>
                  <a:lnTo>
                    <a:pt x="619760" y="717549"/>
                  </a:lnTo>
                  <a:lnTo>
                    <a:pt x="626110" y="723899"/>
                  </a:lnTo>
                  <a:lnTo>
                    <a:pt x="660081" y="723899"/>
                  </a:lnTo>
                  <a:lnTo>
                    <a:pt x="653733" y="717549"/>
                  </a:lnTo>
                  <a:close/>
                </a:path>
                <a:path w="2792095" h="2856229">
                  <a:moveTo>
                    <a:pt x="660081" y="723899"/>
                  </a:moveTo>
                  <a:lnTo>
                    <a:pt x="626110" y="723899"/>
                  </a:lnTo>
                  <a:lnTo>
                    <a:pt x="632460" y="730249"/>
                  </a:lnTo>
                  <a:lnTo>
                    <a:pt x="666428" y="730249"/>
                  </a:lnTo>
                  <a:lnTo>
                    <a:pt x="660081" y="723899"/>
                  </a:lnTo>
                  <a:close/>
                </a:path>
                <a:path w="2792095" h="2856229">
                  <a:moveTo>
                    <a:pt x="666428" y="730250"/>
                  </a:moveTo>
                  <a:lnTo>
                    <a:pt x="632460" y="730250"/>
                  </a:lnTo>
                  <a:lnTo>
                    <a:pt x="638810" y="736599"/>
                  </a:lnTo>
                  <a:lnTo>
                    <a:pt x="672775" y="736599"/>
                  </a:lnTo>
                  <a:lnTo>
                    <a:pt x="666428" y="730250"/>
                  </a:lnTo>
                  <a:close/>
                </a:path>
                <a:path w="2792095" h="2856229">
                  <a:moveTo>
                    <a:pt x="672775" y="736600"/>
                  </a:moveTo>
                  <a:lnTo>
                    <a:pt x="638810" y="736600"/>
                  </a:lnTo>
                  <a:lnTo>
                    <a:pt x="645160" y="742949"/>
                  </a:lnTo>
                  <a:lnTo>
                    <a:pt x="679122" y="742949"/>
                  </a:lnTo>
                  <a:lnTo>
                    <a:pt x="672775" y="736600"/>
                  </a:lnTo>
                  <a:close/>
                </a:path>
                <a:path w="2792095" h="2856229">
                  <a:moveTo>
                    <a:pt x="679122" y="742950"/>
                  </a:moveTo>
                  <a:lnTo>
                    <a:pt x="645160" y="742950"/>
                  </a:lnTo>
                  <a:lnTo>
                    <a:pt x="651510" y="749299"/>
                  </a:lnTo>
                  <a:lnTo>
                    <a:pt x="685470" y="749299"/>
                  </a:lnTo>
                  <a:lnTo>
                    <a:pt x="679122" y="742950"/>
                  </a:lnTo>
                  <a:close/>
                </a:path>
                <a:path w="2792095" h="2856229">
                  <a:moveTo>
                    <a:pt x="685470" y="749300"/>
                  </a:moveTo>
                  <a:lnTo>
                    <a:pt x="651510" y="749300"/>
                  </a:lnTo>
                  <a:lnTo>
                    <a:pt x="657860" y="755649"/>
                  </a:lnTo>
                  <a:lnTo>
                    <a:pt x="691817" y="755649"/>
                  </a:lnTo>
                  <a:lnTo>
                    <a:pt x="685470" y="749300"/>
                  </a:lnTo>
                  <a:close/>
                </a:path>
                <a:path w="2792095" h="2856229">
                  <a:moveTo>
                    <a:pt x="691817" y="755650"/>
                  </a:moveTo>
                  <a:lnTo>
                    <a:pt x="657860" y="755650"/>
                  </a:lnTo>
                  <a:lnTo>
                    <a:pt x="664210" y="761999"/>
                  </a:lnTo>
                  <a:lnTo>
                    <a:pt x="698164" y="761999"/>
                  </a:lnTo>
                  <a:lnTo>
                    <a:pt x="691817" y="755650"/>
                  </a:lnTo>
                  <a:close/>
                </a:path>
                <a:path w="2792095" h="2856229">
                  <a:moveTo>
                    <a:pt x="698164" y="762000"/>
                  </a:moveTo>
                  <a:lnTo>
                    <a:pt x="664210" y="762000"/>
                  </a:lnTo>
                  <a:lnTo>
                    <a:pt x="670560" y="768349"/>
                  </a:lnTo>
                  <a:lnTo>
                    <a:pt x="704511" y="768349"/>
                  </a:lnTo>
                  <a:lnTo>
                    <a:pt x="698164" y="762000"/>
                  </a:lnTo>
                  <a:close/>
                </a:path>
                <a:path w="2792095" h="2856229">
                  <a:moveTo>
                    <a:pt x="704511" y="768350"/>
                  </a:moveTo>
                  <a:lnTo>
                    <a:pt x="670560" y="768350"/>
                  </a:lnTo>
                  <a:lnTo>
                    <a:pt x="676910" y="774699"/>
                  </a:lnTo>
                  <a:lnTo>
                    <a:pt x="710859" y="774699"/>
                  </a:lnTo>
                  <a:lnTo>
                    <a:pt x="704511" y="768350"/>
                  </a:lnTo>
                  <a:close/>
                </a:path>
                <a:path w="2792095" h="2856229">
                  <a:moveTo>
                    <a:pt x="710859" y="774700"/>
                  </a:moveTo>
                  <a:lnTo>
                    <a:pt x="676910" y="774700"/>
                  </a:lnTo>
                  <a:lnTo>
                    <a:pt x="683260" y="781049"/>
                  </a:lnTo>
                  <a:lnTo>
                    <a:pt x="717206" y="781049"/>
                  </a:lnTo>
                  <a:lnTo>
                    <a:pt x="710859" y="774700"/>
                  </a:lnTo>
                  <a:close/>
                </a:path>
                <a:path w="2792095" h="2856229">
                  <a:moveTo>
                    <a:pt x="717206" y="781050"/>
                  </a:moveTo>
                  <a:lnTo>
                    <a:pt x="683260" y="781050"/>
                  </a:lnTo>
                  <a:lnTo>
                    <a:pt x="689609" y="787399"/>
                  </a:lnTo>
                  <a:lnTo>
                    <a:pt x="723553" y="787399"/>
                  </a:lnTo>
                  <a:lnTo>
                    <a:pt x="717206" y="781050"/>
                  </a:lnTo>
                  <a:close/>
                </a:path>
                <a:path w="2792095" h="2856229">
                  <a:moveTo>
                    <a:pt x="723553" y="787400"/>
                  </a:moveTo>
                  <a:lnTo>
                    <a:pt x="689610" y="787400"/>
                  </a:lnTo>
                  <a:lnTo>
                    <a:pt x="702309" y="800099"/>
                  </a:lnTo>
                  <a:lnTo>
                    <a:pt x="736248" y="800099"/>
                  </a:lnTo>
                  <a:lnTo>
                    <a:pt x="723553" y="787400"/>
                  </a:lnTo>
                  <a:close/>
                </a:path>
                <a:path w="2792095" h="2856229">
                  <a:moveTo>
                    <a:pt x="736248" y="800100"/>
                  </a:moveTo>
                  <a:lnTo>
                    <a:pt x="702310" y="800100"/>
                  </a:lnTo>
                  <a:lnTo>
                    <a:pt x="708660" y="806449"/>
                  </a:lnTo>
                  <a:lnTo>
                    <a:pt x="742595" y="806449"/>
                  </a:lnTo>
                  <a:lnTo>
                    <a:pt x="736248" y="800100"/>
                  </a:lnTo>
                  <a:close/>
                </a:path>
                <a:path w="2792095" h="2856229">
                  <a:moveTo>
                    <a:pt x="742595" y="806450"/>
                  </a:moveTo>
                  <a:lnTo>
                    <a:pt x="708660" y="806450"/>
                  </a:lnTo>
                  <a:lnTo>
                    <a:pt x="715009" y="812799"/>
                  </a:lnTo>
                  <a:lnTo>
                    <a:pt x="748942" y="812799"/>
                  </a:lnTo>
                  <a:lnTo>
                    <a:pt x="742595" y="806450"/>
                  </a:lnTo>
                  <a:close/>
                </a:path>
                <a:path w="2792095" h="2856229">
                  <a:moveTo>
                    <a:pt x="748942" y="812800"/>
                  </a:moveTo>
                  <a:lnTo>
                    <a:pt x="715010" y="812800"/>
                  </a:lnTo>
                  <a:lnTo>
                    <a:pt x="721360" y="819149"/>
                  </a:lnTo>
                  <a:lnTo>
                    <a:pt x="755290" y="819149"/>
                  </a:lnTo>
                  <a:lnTo>
                    <a:pt x="748942" y="812800"/>
                  </a:lnTo>
                  <a:close/>
                </a:path>
                <a:path w="2792095" h="2856229">
                  <a:moveTo>
                    <a:pt x="755290" y="819150"/>
                  </a:moveTo>
                  <a:lnTo>
                    <a:pt x="721360" y="819150"/>
                  </a:lnTo>
                  <a:lnTo>
                    <a:pt x="727710" y="825499"/>
                  </a:lnTo>
                  <a:lnTo>
                    <a:pt x="761637" y="825499"/>
                  </a:lnTo>
                  <a:lnTo>
                    <a:pt x="755290" y="819150"/>
                  </a:lnTo>
                  <a:close/>
                </a:path>
                <a:path w="2792095" h="2856229">
                  <a:moveTo>
                    <a:pt x="761637" y="825500"/>
                  </a:moveTo>
                  <a:lnTo>
                    <a:pt x="727710" y="825500"/>
                  </a:lnTo>
                  <a:lnTo>
                    <a:pt x="740410" y="838199"/>
                  </a:lnTo>
                  <a:lnTo>
                    <a:pt x="774331" y="838199"/>
                  </a:lnTo>
                  <a:lnTo>
                    <a:pt x="761637" y="825500"/>
                  </a:lnTo>
                  <a:close/>
                </a:path>
                <a:path w="2792095" h="2856229">
                  <a:moveTo>
                    <a:pt x="774331" y="838200"/>
                  </a:moveTo>
                  <a:lnTo>
                    <a:pt x="740410" y="838200"/>
                  </a:lnTo>
                  <a:lnTo>
                    <a:pt x="746760" y="844549"/>
                  </a:lnTo>
                  <a:lnTo>
                    <a:pt x="780679" y="844549"/>
                  </a:lnTo>
                  <a:lnTo>
                    <a:pt x="774331" y="838200"/>
                  </a:lnTo>
                  <a:close/>
                </a:path>
                <a:path w="2792095" h="2856229">
                  <a:moveTo>
                    <a:pt x="780679" y="844550"/>
                  </a:moveTo>
                  <a:lnTo>
                    <a:pt x="746760" y="844550"/>
                  </a:lnTo>
                  <a:lnTo>
                    <a:pt x="753110" y="850899"/>
                  </a:lnTo>
                  <a:lnTo>
                    <a:pt x="787026" y="850899"/>
                  </a:lnTo>
                  <a:lnTo>
                    <a:pt x="780679" y="844550"/>
                  </a:lnTo>
                  <a:close/>
                </a:path>
                <a:path w="2792095" h="2856229">
                  <a:moveTo>
                    <a:pt x="787026" y="850900"/>
                  </a:moveTo>
                  <a:lnTo>
                    <a:pt x="753110" y="850900"/>
                  </a:lnTo>
                  <a:lnTo>
                    <a:pt x="759460" y="857249"/>
                  </a:lnTo>
                  <a:lnTo>
                    <a:pt x="793373" y="857249"/>
                  </a:lnTo>
                  <a:lnTo>
                    <a:pt x="787026" y="850900"/>
                  </a:lnTo>
                  <a:close/>
                </a:path>
                <a:path w="2792095" h="2856229">
                  <a:moveTo>
                    <a:pt x="793373" y="857250"/>
                  </a:moveTo>
                  <a:lnTo>
                    <a:pt x="759460" y="857250"/>
                  </a:lnTo>
                  <a:lnTo>
                    <a:pt x="765810" y="863599"/>
                  </a:lnTo>
                  <a:lnTo>
                    <a:pt x="799720" y="863599"/>
                  </a:lnTo>
                  <a:lnTo>
                    <a:pt x="793373" y="857250"/>
                  </a:lnTo>
                  <a:close/>
                </a:path>
                <a:path w="2792095" h="2856229">
                  <a:moveTo>
                    <a:pt x="799720" y="863599"/>
                  </a:moveTo>
                  <a:lnTo>
                    <a:pt x="765810" y="863599"/>
                  </a:lnTo>
                  <a:lnTo>
                    <a:pt x="772160" y="869949"/>
                  </a:lnTo>
                  <a:lnTo>
                    <a:pt x="806068" y="869949"/>
                  </a:lnTo>
                  <a:lnTo>
                    <a:pt x="799720" y="863599"/>
                  </a:lnTo>
                  <a:close/>
                </a:path>
                <a:path w="2792095" h="2856229">
                  <a:moveTo>
                    <a:pt x="806068" y="869950"/>
                  </a:moveTo>
                  <a:lnTo>
                    <a:pt x="772160" y="869950"/>
                  </a:lnTo>
                  <a:lnTo>
                    <a:pt x="778509" y="876299"/>
                  </a:lnTo>
                  <a:lnTo>
                    <a:pt x="812415" y="876299"/>
                  </a:lnTo>
                  <a:lnTo>
                    <a:pt x="806068" y="869950"/>
                  </a:lnTo>
                  <a:close/>
                </a:path>
                <a:path w="2792095" h="2856229">
                  <a:moveTo>
                    <a:pt x="812415" y="876299"/>
                  </a:moveTo>
                  <a:lnTo>
                    <a:pt x="778510" y="876299"/>
                  </a:lnTo>
                  <a:lnTo>
                    <a:pt x="784859" y="882649"/>
                  </a:lnTo>
                  <a:lnTo>
                    <a:pt x="818762" y="882649"/>
                  </a:lnTo>
                  <a:lnTo>
                    <a:pt x="812415" y="876299"/>
                  </a:lnTo>
                  <a:close/>
                </a:path>
                <a:path w="2792095" h="2856229">
                  <a:moveTo>
                    <a:pt x="818762" y="882650"/>
                  </a:moveTo>
                  <a:lnTo>
                    <a:pt x="784860" y="882650"/>
                  </a:lnTo>
                  <a:lnTo>
                    <a:pt x="803910" y="901699"/>
                  </a:lnTo>
                  <a:lnTo>
                    <a:pt x="837804" y="901699"/>
                  </a:lnTo>
                  <a:lnTo>
                    <a:pt x="818762" y="882650"/>
                  </a:lnTo>
                  <a:close/>
                </a:path>
                <a:path w="2792095" h="2856229">
                  <a:moveTo>
                    <a:pt x="837804" y="901700"/>
                  </a:moveTo>
                  <a:lnTo>
                    <a:pt x="803910" y="901700"/>
                  </a:lnTo>
                  <a:lnTo>
                    <a:pt x="810260" y="908049"/>
                  </a:lnTo>
                  <a:lnTo>
                    <a:pt x="844151" y="908049"/>
                  </a:lnTo>
                  <a:lnTo>
                    <a:pt x="837804" y="901700"/>
                  </a:lnTo>
                  <a:close/>
                </a:path>
                <a:path w="2792095" h="2856229">
                  <a:moveTo>
                    <a:pt x="844151" y="908049"/>
                  </a:moveTo>
                  <a:lnTo>
                    <a:pt x="810260" y="908049"/>
                  </a:lnTo>
                  <a:lnTo>
                    <a:pt x="816610" y="914399"/>
                  </a:lnTo>
                  <a:lnTo>
                    <a:pt x="850499" y="914399"/>
                  </a:lnTo>
                  <a:lnTo>
                    <a:pt x="844151" y="908049"/>
                  </a:lnTo>
                  <a:close/>
                </a:path>
                <a:path w="2792095" h="2856229">
                  <a:moveTo>
                    <a:pt x="850499" y="914400"/>
                  </a:moveTo>
                  <a:lnTo>
                    <a:pt x="816610" y="914400"/>
                  </a:lnTo>
                  <a:lnTo>
                    <a:pt x="822960" y="920749"/>
                  </a:lnTo>
                  <a:lnTo>
                    <a:pt x="856846" y="920749"/>
                  </a:lnTo>
                  <a:lnTo>
                    <a:pt x="850499" y="914400"/>
                  </a:lnTo>
                  <a:close/>
                </a:path>
                <a:path w="2792095" h="2856229">
                  <a:moveTo>
                    <a:pt x="856846" y="920750"/>
                  </a:moveTo>
                  <a:lnTo>
                    <a:pt x="822960" y="920750"/>
                  </a:lnTo>
                  <a:lnTo>
                    <a:pt x="835660" y="933449"/>
                  </a:lnTo>
                  <a:lnTo>
                    <a:pt x="869540" y="933449"/>
                  </a:lnTo>
                  <a:lnTo>
                    <a:pt x="856846" y="920750"/>
                  </a:lnTo>
                  <a:close/>
                </a:path>
                <a:path w="2792095" h="2856229">
                  <a:moveTo>
                    <a:pt x="869540" y="933450"/>
                  </a:moveTo>
                  <a:lnTo>
                    <a:pt x="835660" y="933450"/>
                  </a:lnTo>
                  <a:lnTo>
                    <a:pt x="842010" y="939799"/>
                  </a:lnTo>
                  <a:lnTo>
                    <a:pt x="875888" y="939799"/>
                  </a:lnTo>
                  <a:lnTo>
                    <a:pt x="869540" y="933450"/>
                  </a:lnTo>
                  <a:close/>
                </a:path>
                <a:path w="2792095" h="2856229">
                  <a:moveTo>
                    <a:pt x="875888" y="939799"/>
                  </a:moveTo>
                  <a:lnTo>
                    <a:pt x="842010" y="939799"/>
                  </a:lnTo>
                  <a:lnTo>
                    <a:pt x="848359" y="946149"/>
                  </a:lnTo>
                  <a:lnTo>
                    <a:pt x="882235" y="946149"/>
                  </a:lnTo>
                  <a:lnTo>
                    <a:pt x="875888" y="939799"/>
                  </a:lnTo>
                  <a:close/>
                </a:path>
                <a:path w="2792095" h="2856229">
                  <a:moveTo>
                    <a:pt x="882235" y="946150"/>
                  </a:moveTo>
                  <a:lnTo>
                    <a:pt x="848360" y="946150"/>
                  </a:lnTo>
                  <a:lnTo>
                    <a:pt x="854709" y="952499"/>
                  </a:lnTo>
                  <a:lnTo>
                    <a:pt x="888582" y="952499"/>
                  </a:lnTo>
                  <a:lnTo>
                    <a:pt x="882235" y="946150"/>
                  </a:lnTo>
                  <a:close/>
                </a:path>
                <a:path w="2792095" h="2856229">
                  <a:moveTo>
                    <a:pt x="888582" y="952500"/>
                  </a:moveTo>
                  <a:lnTo>
                    <a:pt x="854710" y="952500"/>
                  </a:lnTo>
                  <a:lnTo>
                    <a:pt x="861059" y="958849"/>
                  </a:lnTo>
                  <a:lnTo>
                    <a:pt x="894929" y="958849"/>
                  </a:lnTo>
                  <a:lnTo>
                    <a:pt x="888582" y="952500"/>
                  </a:lnTo>
                  <a:close/>
                </a:path>
                <a:path w="2792095" h="2856229">
                  <a:moveTo>
                    <a:pt x="894929" y="958849"/>
                  </a:moveTo>
                  <a:lnTo>
                    <a:pt x="861060" y="958849"/>
                  </a:lnTo>
                  <a:lnTo>
                    <a:pt x="873759" y="971549"/>
                  </a:lnTo>
                  <a:lnTo>
                    <a:pt x="907624" y="971549"/>
                  </a:lnTo>
                  <a:lnTo>
                    <a:pt x="894929" y="958849"/>
                  </a:lnTo>
                  <a:close/>
                </a:path>
                <a:path w="2792095" h="2856229">
                  <a:moveTo>
                    <a:pt x="907624" y="971549"/>
                  </a:moveTo>
                  <a:lnTo>
                    <a:pt x="873760" y="971549"/>
                  </a:lnTo>
                  <a:lnTo>
                    <a:pt x="880110" y="977899"/>
                  </a:lnTo>
                  <a:lnTo>
                    <a:pt x="913971" y="977899"/>
                  </a:lnTo>
                  <a:lnTo>
                    <a:pt x="907624" y="971549"/>
                  </a:lnTo>
                  <a:close/>
                </a:path>
                <a:path w="2792095" h="2856229">
                  <a:moveTo>
                    <a:pt x="913971" y="977900"/>
                  </a:moveTo>
                  <a:lnTo>
                    <a:pt x="880110" y="977900"/>
                  </a:lnTo>
                  <a:lnTo>
                    <a:pt x="899160" y="996949"/>
                  </a:lnTo>
                  <a:lnTo>
                    <a:pt x="933013" y="996949"/>
                  </a:lnTo>
                  <a:lnTo>
                    <a:pt x="913971" y="977900"/>
                  </a:lnTo>
                  <a:close/>
                </a:path>
                <a:path w="2792095" h="2856229">
                  <a:moveTo>
                    <a:pt x="933013" y="996950"/>
                  </a:moveTo>
                  <a:lnTo>
                    <a:pt x="899160" y="996950"/>
                  </a:lnTo>
                  <a:lnTo>
                    <a:pt x="905510" y="1003299"/>
                  </a:lnTo>
                  <a:lnTo>
                    <a:pt x="939360" y="1003299"/>
                  </a:lnTo>
                  <a:lnTo>
                    <a:pt x="933013" y="996950"/>
                  </a:lnTo>
                  <a:close/>
                </a:path>
                <a:path w="2792095" h="2856229">
                  <a:moveTo>
                    <a:pt x="939360" y="1003299"/>
                  </a:moveTo>
                  <a:lnTo>
                    <a:pt x="905510" y="1003299"/>
                  </a:lnTo>
                  <a:lnTo>
                    <a:pt x="911860" y="1009649"/>
                  </a:lnTo>
                  <a:lnTo>
                    <a:pt x="945708" y="1009649"/>
                  </a:lnTo>
                  <a:lnTo>
                    <a:pt x="939360" y="1003299"/>
                  </a:lnTo>
                  <a:close/>
                </a:path>
                <a:path w="2792095" h="2856229">
                  <a:moveTo>
                    <a:pt x="945708" y="1009650"/>
                  </a:moveTo>
                  <a:lnTo>
                    <a:pt x="911860" y="1009650"/>
                  </a:lnTo>
                  <a:lnTo>
                    <a:pt x="918210" y="1015999"/>
                  </a:lnTo>
                  <a:lnTo>
                    <a:pt x="952055" y="1015999"/>
                  </a:lnTo>
                  <a:lnTo>
                    <a:pt x="945708" y="1009650"/>
                  </a:lnTo>
                  <a:close/>
                </a:path>
                <a:path w="2792095" h="2856229">
                  <a:moveTo>
                    <a:pt x="952055" y="1016000"/>
                  </a:moveTo>
                  <a:lnTo>
                    <a:pt x="918210" y="1016000"/>
                  </a:lnTo>
                  <a:lnTo>
                    <a:pt x="924560" y="1022349"/>
                  </a:lnTo>
                  <a:lnTo>
                    <a:pt x="958402" y="1022349"/>
                  </a:lnTo>
                  <a:lnTo>
                    <a:pt x="952055" y="1016000"/>
                  </a:lnTo>
                  <a:close/>
                </a:path>
                <a:path w="2792095" h="2856229">
                  <a:moveTo>
                    <a:pt x="958402" y="1022350"/>
                  </a:moveTo>
                  <a:lnTo>
                    <a:pt x="924560" y="1022350"/>
                  </a:lnTo>
                  <a:lnTo>
                    <a:pt x="937259" y="1035049"/>
                  </a:lnTo>
                  <a:lnTo>
                    <a:pt x="971097" y="1035049"/>
                  </a:lnTo>
                  <a:lnTo>
                    <a:pt x="958402" y="1022350"/>
                  </a:lnTo>
                  <a:close/>
                </a:path>
                <a:path w="2792095" h="2856229">
                  <a:moveTo>
                    <a:pt x="971097" y="1035050"/>
                  </a:moveTo>
                  <a:lnTo>
                    <a:pt x="937260" y="1035050"/>
                  </a:lnTo>
                  <a:lnTo>
                    <a:pt x="943609" y="1041399"/>
                  </a:lnTo>
                  <a:lnTo>
                    <a:pt x="977444" y="1041399"/>
                  </a:lnTo>
                  <a:lnTo>
                    <a:pt x="971097" y="1035050"/>
                  </a:lnTo>
                  <a:close/>
                </a:path>
                <a:path w="2792095" h="2856229">
                  <a:moveTo>
                    <a:pt x="977444" y="1041400"/>
                  </a:moveTo>
                  <a:lnTo>
                    <a:pt x="943610" y="1041400"/>
                  </a:lnTo>
                  <a:lnTo>
                    <a:pt x="949959" y="1047749"/>
                  </a:lnTo>
                  <a:lnTo>
                    <a:pt x="983791" y="1047749"/>
                  </a:lnTo>
                  <a:lnTo>
                    <a:pt x="977444" y="1041400"/>
                  </a:lnTo>
                  <a:close/>
                </a:path>
                <a:path w="2792095" h="2856229">
                  <a:moveTo>
                    <a:pt x="983791" y="1047750"/>
                  </a:moveTo>
                  <a:lnTo>
                    <a:pt x="949960" y="1047750"/>
                  </a:lnTo>
                  <a:lnTo>
                    <a:pt x="956309" y="1054099"/>
                  </a:lnTo>
                  <a:lnTo>
                    <a:pt x="990138" y="1054099"/>
                  </a:lnTo>
                  <a:lnTo>
                    <a:pt x="983791" y="1047750"/>
                  </a:lnTo>
                  <a:close/>
                </a:path>
                <a:path w="2792095" h="2856229">
                  <a:moveTo>
                    <a:pt x="990138" y="1054100"/>
                  </a:moveTo>
                  <a:lnTo>
                    <a:pt x="956310" y="1054100"/>
                  </a:lnTo>
                  <a:lnTo>
                    <a:pt x="962660" y="1060449"/>
                  </a:lnTo>
                  <a:lnTo>
                    <a:pt x="996486" y="1060449"/>
                  </a:lnTo>
                  <a:lnTo>
                    <a:pt x="990138" y="1054100"/>
                  </a:lnTo>
                  <a:close/>
                </a:path>
                <a:path w="2792095" h="2856229">
                  <a:moveTo>
                    <a:pt x="996486" y="1060450"/>
                  </a:moveTo>
                  <a:lnTo>
                    <a:pt x="962660" y="1060450"/>
                  </a:lnTo>
                  <a:lnTo>
                    <a:pt x="969010" y="1066799"/>
                  </a:lnTo>
                  <a:lnTo>
                    <a:pt x="1002833" y="1066799"/>
                  </a:lnTo>
                  <a:lnTo>
                    <a:pt x="996486" y="1060450"/>
                  </a:lnTo>
                  <a:close/>
                </a:path>
                <a:path w="2792095" h="2856229">
                  <a:moveTo>
                    <a:pt x="1002833" y="1066800"/>
                  </a:moveTo>
                  <a:lnTo>
                    <a:pt x="969010" y="1066800"/>
                  </a:lnTo>
                  <a:lnTo>
                    <a:pt x="975360" y="1073149"/>
                  </a:lnTo>
                  <a:lnTo>
                    <a:pt x="1009180" y="1073149"/>
                  </a:lnTo>
                  <a:lnTo>
                    <a:pt x="1002833" y="1066800"/>
                  </a:lnTo>
                  <a:close/>
                </a:path>
                <a:path w="2792095" h="2856229">
                  <a:moveTo>
                    <a:pt x="1009180" y="1073149"/>
                  </a:moveTo>
                  <a:lnTo>
                    <a:pt x="975360" y="1073149"/>
                  </a:lnTo>
                  <a:lnTo>
                    <a:pt x="981710" y="1079499"/>
                  </a:lnTo>
                  <a:lnTo>
                    <a:pt x="1015527" y="1079499"/>
                  </a:lnTo>
                  <a:lnTo>
                    <a:pt x="1009180" y="1073149"/>
                  </a:lnTo>
                  <a:close/>
                </a:path>
                <a:path w="2792095" h="2856229">
                  <a:moveTo>
                    <a:pt x="1015527" y="1079499"/>
                  </a:moveTo>
                  <a:lnTo>
                    <a:pt x="981710" y="1079499"/>
                  </a:lnTo>
                  <a:lnTo>
                    <a:pt x="988060" y="1085849"/>
                  </a:lnTo>
                  <a:lnTo>
                    <a:pt x="1021875" y="1085849"/>
                  </a:lnTo>
                  <a:lnTo>
                    <a:pt x="1015527" y="1079499"/>
                  </a:lnTo>
                  <a:close/>
                </a:path>
                <a:path w="2792095" h="2856229">
                  <a:moveTo>
                    <a:pt x="1021875" y="1085850"/>
                  </a:moveTo>
                  <a:lnTo>
                    <a:pt x="988060" y="1085850"/>
                  </a:lnTo>
                  <a:lnTo>
                    <a:pt x="994410" y="1092199"/>
                  </a:lnTo>
                  <a:lnTo>
                    <a:pt x="1028222" y="1092199"/>
                  </a:lnTo>
                  <a:lnTo>
                    <a:pt x="1021875" y="1085850"/>
                  </a:lnTo>
                  <a:close/>
                </a:path>
                <a:path w="2792095" h="2856229">
                  <a:moveTo>
                    <a:pt x="1028222" y="1092199"/>
                  </a:moveTo>
                  <a:lnTo>
                    <a:pt x="994410" y="1092199"/>
                  </a:lnTo>
                  <a:lnTo>
                    <a:pt x="1000760" y="1098549"/>
                  </a:lnTo>
                  <a:lnTo>
                    <a:pt x="1034569" y="1098549"/>
                  </a:lnTo>
                  <a:lnTo>
                    <a:pt x="1028222" y="1092199"/>
                  </a:lnTo>
                  <a:close/>
                </a:path>
                <a:path w="2792095" h="2856229">
                  <a:moveTo>
                    <a:pt x="1034569" y="1098550"/>
                  </a:moveTo>
                  <a:lnTo>
                    <a:pt x="1000760" y="1098550"/>
                  </a:lnTo>
                  <a:lnTo>
                    <a:pt x="1007110" y="1104899"/>
                  </a:lnTo>
                  <a:lnTo>
                    <a:pt x="1040917" y="1104899"/>
                  </a:lnTo>
                  <a:lnTo>
                    <a:pt x="1034569" y="1098550"/>
                  </a:lnTo>
                  <a:close/>
                </a:path>
                <a:path w="2792095" h="2856229">
                  <a:moveTo>
                    <a:pt x="1040917" y="1104900"/>
                  </a:moveTo>
                  <a:lnTo>
                    <a:pt x="1007110" y="1104900"/>
                  </a:lnTo>
                  <a:lnTo>
                    <a:pt x="1013459" y="1111249"/>
                  </a:lnTo>
                  <a:lnTo>
                    <a:pt x="1047264" y="1111249"/>
                  </a:lnTo>
                  <a:lnTo>
                    <a:pt x="1040917" y="1104900"/>
                  </a:lnTo>
                  <a:close/>
                </a:path>
                <a:path w="2792095" h="2856229">
                  <a:moveTo>
                    <a:pt x="1047264" y="1111250"/>
                  </a:moveTo>
                  <a:lnTo>
                    <a:pt x="1013460" y="1111250"/>
                  </a:lnTo>
                  <a:lnTo>
                    <a:pt x="1019809" y="1117599"/>
                  </a:lnTo>
                  <a:lnTo>
                    <a:pt x="1053611" y="1117599"/>
                  </a:lnTo>
                  <a:lnTo>
                    <a:pt x="1047264" y="1111250"/>
                  </a:lnTo>
                  <a:close/>
                </a:path>
                <a:path w="2792095" h="2856229">
                  <a:moveTo>
                    <a:pt x="1053611" y="1117600"/>
                  </a:moveTo>
                  <a:lnTo>
                    <a:pt x="1019810" y="1117600"/>
                  </a:lnTo>
                  <a:lnTo>
                    <a:pt x="1026159" y="1123949"/>
                  </a:lnTo>
                  <a:lnTo>
                    <a:pt x="1059958" y="1123949"/>
                  </a:lnTo>
                  <a:lnTo>
                    <a:pt x="1053611" y="1117600"/>
                  </a:lnTo>
                  <a:close/>
                </a:path>
                <a:path w="2792095" h="2856229">
                  <a:moveTo>
                    <a:pt x="1059958" y="1123950"/>
                  </a:moveTo>
                  <a:lnTo>
                    <a:pt x="1026160" y="1123950"/>
                  </a:lnTo>
                  <a:lnTo>
                    <a:pt x="1032509" y="1130299"/>
                  </a:lnTo>
                  <a:lnTo>
                    <a:pt x="1066306" y="1130299"/>
                  </a:lnTo>
                  <a:lnTo>
                    <a:pt x="1059958" y="1123950"/>
                  </a:lnTo>
                  <a:close/>
                </a:path>
                <a:path w="2792095" h="2856229">
                  <a:moveTo>
                    <a:pt x="1066306" y="1130300"/>
                  </a:moveTo>
                  <a:lnTo>
                    <a:pt x="1032510" y="1130300"/>
                  </a:lnTo>
                  <a:lnTo>
                    <a:pt x="1038860" y="1136649"/>
                  </a:lnTo>
                  <a:lnTo>
                    <a:pt x="1072653" y="1136649"/>
                  </a:lnTo>
                  <a:lnTo>
                    <a:pt x="1066306" y="1130300"/>
                  </a:lnTo>
                  <a:close/>
                </a:path>
                <a:path w="2792095" h="2856229">
                  <a:moveTo>
                    <a:pt x="1072653" y="1136650"/>
                  </a:moveTo>
                  <a:lnTo>
                    <a:pt x="1038860" y="1136650"/>
                  </a:lnTo>
                  <a:lnTo>
                    <a:pt x="1045209" y="1142999"/>
                  </a:lnTo>
                  <a:lnTo>
                    <a:pt x="1079000" y="1142999"/>
                  </a:lnTo>
                  <a:lnTo>
                    <a:pt x="1072653" y="1136650"/>
                  </a:lnTo>
                  <a:close/>
                </a:path>
                <a:path w="2792095" h="2856229">
                  <a:moveTo>
                    <a:pt x="1079000" y="1143000"/>
                  </a:moveTo>
                  <a:lnTo>
                    <a:pt x="1045210" y="1143000"/>
                  </a:lnTo>
                  <a:lnTo>
                    <a:pt x="1051560" y="1149349"/>
                  </a:lnTo>
                  <a:lnTo>
                    <a:pt x="1085347" y="1149349"/>
                  </a:lnTo>
                  <a:lnTo>
                    <a:pt x="1079000" y="1143000"/>
                  </a:lnTo>
                  <a:close/>
                </a:path>
                <a:path w="2792095" h="2856229">
                  <a:moveTo>
                    <a:pt x="1085347" y="1149349"/>
                  </a:moveTo>
                  <a:lnTo>
                    <a:pt x="1051560" y="1149349"/>
                  </a:lnTo>
                  <a:lnTo>
                    <a:pt x="1057910" y="1155699"/>
                  </a:lnTo>
                  <a:lnTo>
                    <a:pt x="1091695" y="1155699"/>
                  </a:lnTo>
                  <a:lnTo>
                    <a:pt x="1085347" y="1149349"/>
                  </a:lnTo>
                  <a:close/>
                </a:path>
                <a:path w="2792095" h="2856229">
                  <a:moveTo>
                    <a:pt x="1091695" y="1155699"/>
                  </a:moveTo>
                  <a:lnTo>
                    <a:pt x="1057910" y="1155699"/>
                  </a:lnTo>
                  <a:lnTo>
                    <a:pt x="1064260" y="1162049"/>
                  </a:lnTo>
                  <a:lnTo>
                    <a:pt x="1098042" y="1162049"/>
                  </a:lnTo>
                  <a:lnTo>
                    <a:pt x="1091695" y="1155699"/>
                  </a:lnTo>
                  <a:close/>
                </a:path>
                <a:path w="2792095" h="2856229">
                  <a:moveTo>
                    <a:pt x="1098042" y="1162049"/>
                  </a:moveTo>
                  <a:lnTo>
                    <a:pt x="1064260" y="1162049"/>
                  </a:lnTo>
                  <a:lnTo>
                    <a:pt x="1070610" y="1168399"/>
                  </a:lnTo>
                  <a:lnTo>
                    <a:pt x="1104389" y="1168399"/>
                  </a:lnTo>
                  <a:lnTo>
                    <a:pt x="1098042" y="1162049"/>
                  </a:lnTo>
                  <a:close/>
                </a:path>
                <a:path w="2792095" h="2856229">
                  <a:moveTo>
                    <a:pt x="1104389" y="1168400"/>
                  </a:moveTo>
                  <a:lnTo>
                    <a:pt x="1070610" y="1168400"/>
                  </a:lnTo>
                  <a:lnTo>
                    <a:pt x="1076960" y="1174749"/>
                  </a:lnTo>
                  <a:lnTo>
                    <a:pt x="1110736" y="1174749"/>
                  </a:lnTo>
                  <a:lnTo>
                    <a:pt x="1104389" y="1168400"/>
                  </a:lnTo>
                  <a:close/>
                </a:path>
                <a:path w="2792095" h="2856229">
                  <a:moveTo>
                    <a:pt x="1110736" y="1174750"/>
                  </a:moveTo>
                  <a:lnTo>
                    <a:pt x="1076960" y="1174750"/>
                  </a:lnTo>
                  <a:lnTo>
                    <a:pt x="1083310" y="1181099"/>
                  </a:lnTo>
                  <a:lnTo>
                    <a:pt x="1117084" y="1181099"/>
                  </a:lnTo>
                  <a:lnTo>
                    <a:pt x="1110736" y="1174750"/>
                  </a:lnTo>
                  <a:close/>
                </a:path>
                <a:path w="2792095" h="2856229">
                  <a:moveTo>
                    <a:pt x="1117084" y="1181100"/>
                  </a:moveTo>
                  <a:lnTo>
                    <a:pt x="1083310" y="1181100"/>
                  </a:lnTo>
                  <a:lnTo>
                    <a:pt x="1089660" y="1187449"/>
                  </a:lnTo>
                  <a:lnTo>
                    <a:pt x="1123431" y="1187449"/>
                  </a:lnTo>
                  <a:lnTo>
                    <a:pt x="1117084" y="1181100"/>
                  </a:lnTo>
                  <a:close/>
                </a:path>
                <a:path w="2792095" h="2856229">
                  <a:moveTo>
                    <a:pt x="1123431" y="1187449"/>
                  </a:moveTo>
                  <a:lnTo>
                    <a:pt x="1089660" y="1187449"/>
                  </a:lnTo>
                  <a:lnTo>
                    <a:pt x="1096010" y="1193799"/>
                  </a:lnTo>
                  <a:lnTo>
                    <a:pt x="1129778" y="1193799"/>
                  </a:lnTo>
                  <a:lnTo>
                    <a:pt x="1123431" y="1187449"/>
                  </a:lnTo>
                  <a:close/>
                </a:path>
                <a:path w="2792095" h="2856229">
                  <a:moveTo>
                    <a:pt x="1129778" y="1193800"/>
                  </a:moveTo>
                  <a:lnTo>
                    <a:pt x="1096010" y="1193800"/>
                  </a:lnTo>
                  <a:lnTo>
                    <a:pt x="1102360" y="1200149"/>
                  </a:lnTo>
                  <a:lnTo>
                    <a:pt x="1136126" y="1200149"/>
                  </a:lnTo>
                  <a:lnTo>
                    <a:pt x="1129778" y="1193800"/>
                  </a:lnTo>
                  <a:close/>
                </a:path>
                <a:path w="2792095" h="2856229">
                  <a:moveTo>
                    <a:pt x="1136126" y="1200150"/>
                  </a:moveTo>
                  <a:lnTo>
                    <a:pt x="1102360" y="1200150"/>
                  </a:lnTo>
                  <a:lnTo>
                    <a:pt x="1108709" y="1206499"/>
                  </a:lnTo>
                  <a:lnTo>
                    <a:pt x="1142473" y="1206499"/>
                  </a:lnTo>
                  <a:lnTo>
                    <a:pt x="1136126" y="1200150"/>
                  </a:lnTo>
                  <a:close/>
                </a:path>
                <a:path w="2792095" h="2856229">
                  <a:moveTo>
                    <a:pt x="1142473" y="1206500"/>
                  </a:moveTo>
                  <a:lnTo>
                    <a:pt x="1108710" y="1206500"/>
                  </a:lnTo>
                  <a:lnTo>
                    <a:pt x="1115059" y="1212849"/>
                  </a:lnTo>
                  <a:lnTo>
                    <a:pt x="1148820" y="1212849"/>
                  </a:lnTo>
                  <a:lnTo>
                    <a:pt x="1142473" y="1206500"/>
                  </a:lnTo>
                  <a:close/>
                </a:path>
                <a:path w="2792095" h="2856229">
                  <a:moveTo>
                    <a:pt x="1148820" y="1212849"/>
                  </a:moveTo>
                  <a:lnTo>
                    <a:pt x="1115060" y="1212849"/>
                  </a:lnTo>
                  <a:lnTo>
                    <a:pt x="1134110" y="1231899"/>
                  </a:lnTo>
                  <a:lnTo>
                    <a:pt x="1167862" y="1231899"/>
                  </a:lnTo>
                  <a:lnTo>
                    <a:pt x="1148820" y="1212849"/>
                  </a:lnTo>
                  <a:close/>
                </a:path>
                <a:path w="2792095" h="2856229">
                  <a:moveTo>
                    <a:pt x="1167862" y="1231900"/>
                  </a:moveTo>
                  <a:lnTo>
                    <a:pt x="1134110" y="1231900"/>
                  </a:lnTo>
                  <a:lnTo>
                    <a:pt x="1151890" y="1249679"/>
                  </a:lnTo>
                  <a:lnTo>
                    <a:pt x="1185634" y="1249679"/>
                  </a:lnTo>
                  <a:lnTo>
                    <a:pt x="1167862" y="1231900"/>
                  </a:lnTo>
                  <a:close/>
                </a:path>
                <a:path w="2792095" h="2856229">
                  <a:moveTo>
                    <a:pt x="1185634" y="1249679"/>
                  </a:moveTo>
                  <a:lnTo>
                    <a:pt x="1151890" y="1249679"/>
                  </a:lnTo>
                  <a:lnTo>
                    <a:pt x="1158240" y="1256029"/>
                  </a:lnTo>
                  <a:lnTo>
                    <a:pt x="1191981" y="1256029"/>
                  </a:lnTo>
                  <a:lnTo>
                    <a:pt x="1185634" y="1249679"/>
                  </a:lnTo>
                  <a:close/>
                </a:path>
                <a:path w="2792095" h="2856229">
                  <a:moveTo>
                    <a:pt x="1191981" y="1256029"/>
                  </a:moveTo>
                  <a:lnTo>
                    <a:pt x="1158240" y="1256029"/>
                  </a:lnTo>
                  <a:lnTo>
                    <a:pt x="1160780" y="1258569"/>
                  </a:lnTo>
                  <a:lnTo>
                    <a:pt x="1194520" y="1258569"/>
                  </a:lnTo>
                  <a:lnTo>
                    <a:pt x="1191981" y="1256029"/>
                  </a:lnTo>
                  <a:close/>
                </a:path>
                <a:path w="2792095" h="2856229">
                  <a:moveTo>
                    <a:pt x="1194520" y="1258569"/>
                  </a:moveTo>
                  <a:lnTo>
                    <a:pt x="1160780" y="1258569"/>
                  </a:lnTo>
                  <a:lnTo>
                    <a:pt x="1183639" y="1281429"/>
                  </a:lnTo>
                  <a:lnTo>
                    <a:pt x="1217371" y="1281429"/>
                  </a:lnTo>
                  <a:lnTo>
                    <a:pt x="1194520" y="1258569"/>
                  </a:lnTo>
                  <a:close/>
                </a:path>
                <a:path w="2792095" h="2856229">
                  <a:moveTo>
                    <a:pt x="1217371" y="1281430"/>
                  </a:moveTo>
                  <a:lnTo>
                    <a:pt x="1183640" y="1281430"/>
                  </a:lnTo>
                  <a:lnTo>
                    <a:pt x="1189990" y="1287779"/>
                  </a:lnTo>
                  <a:lnTo>
                    <a:pt x="1223718" y="1287779"/>
                  </a:lnTo>
                  <a:lnTo>
                    <a:pt x="1217371" y="1281430"/>
                  </a:lnTo>
                  <a:close/>
                </a:path>
                <a:path w="2792095" h="2856229">
                  <a:moveTo>
                    <a:pt x="1223718" y="1287780"/>
                  </a:moveTo>
                  <a:lnTo>
                    <a:pt x="1189990" y="1287780"/>
                  </a:lnTo>
                  <a:lnTo>
                    <a:pt x="1196339" y="1294129"/>
                  </a:lnTo>
                  <a:lnTo>
                    <a:pt x="1230065" y="1294129"/>
                  </a:lnTo>
                  <a:lnTo>
                    <a:pt x="1223718" y="1287780"/>
                  </a:lnTo>
                  <a:close/>
                </a:path>
                <a:path w="2792095" h="2856229">
                  <a:moveTo>
                    <a:pt x="1230065" y="1294129"/>
                  </a:moveTo>
                  <a:lnTo>
                    <a:pt x="1196340" y="1294129"/>
                  </a:lnTo>
                  <a:lnTo>
                    <a:pt x="1215390" y="1313179"/>
                  </a:lnTo>
                  <a:lnTo>
                    <a:pt x="1249107" y="1313179"/>
                  </a:lnTo>
                  <a:lnTo>
                    <a:pt x="1230065" y="1294129"/>
                  </a:lnTo>
                  <a:close/>
                </a:path>
                <a:path w="2792095" h="2856229">
                  <a:moveTo>
                    <a:pt x="1249107" y="1313179"/>
                  </a:moveTo>
                  <a:lnTo>
                    <a:pt x="1215390" y="1313179"/>
                  </a:lnTo>
                  <a:lnTo>
                    <a:pt x="1217930" y="1315719"/>
                  </a:lnTo>
                  <a:lnTo>
                    <a:pt x="1251646" y="1315719"/>
                  </a:lnTo>
                  <a:lnTo>
                    <a:pt x="1249107" y="1313179"/>
                  </a:lnTo>
                  <a:close/>
                </a:path>
                <a:path w="2792095" h="2856229">
                  <a:moveTo>
                    <a:pt x="1251646" y="1315719"/>
                  </a:moveTo>
                  <a:lnTo>
                    <a:pt x="1217930" y="1315719"/>
                  </a:lnTo>
                  <a:lnTo>
                    <a:pt x="1228090" y="1325879"/>
                  </a:lnTo>
                  <a:lnTo>
                    <a:pt x="1261801" y="1325879"/>
                  </a:lnTo>
                  <a:lnTo>
                    <a:pt x="1251646" y="1315719"/>
                  </a:lnTo>
                  <a:close/>
                </a:path>
                <a:path w="2792095" h="2856229">
                  <a:moveTo>
                    <a:pt x="1261801" y="1325879"/>
                  </a:moveTo>
                  <a:lnTo>
                    <a:pt x="1228090" y="1325879"/>
                  </a:lnTo>
                  <a:lnTo>
                    <a:pt x="1230630" y="1328419"/>
                  </a:lnTo>
                  <a:lnTo>
                    <a:pt x="1264340" y="1328419"/>
                  </a:lnTo>
                  <a:lnTo>
                    <a:pt x="1261801" y="1325879"/>
                  </a:lnTo>
                  <a:close/>
                </a:path>
                <a:path w="2792095" h="2856229">
                  <a:moveTo>
                    <a:pt x="1264340" y="1328419"/>
                  </a:moveTo>
                  <a:lnTo>
                    <a:pt x="1230630" y="1328419"/>
                  </a:lnTo>
                  <a:lnTo>
                    <a:pt x="1234440" y="1332229"/>
                  </a:lnTo>
                  <a:lnTo>
                    <a:pt x="1268149" y="1332229"/>
                  </a:lnTo>
                  <a:lnTo>
                    <a:pt x="1264340" y="1328419"/>
                  </a:lnTo>
                  <a:close/>
                </a:path>
                <a:path w="2792095" h="2856229">
                  <a:moveTo>
                    <a:pt x="1268149" y="1332229"/>
                  </a:moveTo>
                  <a:lnTo>
                    <a:pt x="1234440" y="1332229"/>
                  </a:lnTo>
                  <a:lnTo>
                    <a:pt x="1247140" y="1344929"/>
                  </a:lnTo>
                  <a:lnTo>
                    <a:pt x="1280843" y="1344929"/>
                  </a:lnTo>
                  <a:lnTo>
                    <a:pt x="1268149" y="1332229"/>
                  </a:lnTo>
                  <a:close/>
                </a:path>
                <a:path w="2792095" h="2856229">
                  <a:moveTo>
                    <a:pt x="1280843" y="1344929"/>
                  </a:moveTo>
                  <a:lnTo>
                    <a:pt x="1247140" y="1344929"/>
                  </a:lnTo>
                  <a:lnTo>
                    <a:pt x="1259840" y="1357629"/>
                  </a:lnTo>
                  <a:lnTo>
                    <a:pt x="1293538" y="1357629"/>
                  </a:lnTo>
                  <a:lnTo>
                    <a:pt x="1280843" y="1344929"/>
                  </a:lnTo>
                  <a:close/>
                </a:path>
                <a:path w="2792095" h="2856229">
                  <a:moveTo>
                    <a:pt x="1293538" y="1357630"/>
                  </a:moveTo>
                  <a:lnTo>
                    <a:pt x="1259840" y="1357630"/>
                  </a:lnTo>
                  <a:lnTo>
                    <a:pt x="1272540" y="1370329"/>
                  </a:lnTo>
                  <a:lnTo>
                    <a:pt x="1306232" y="1370329"/>
                  </a:lnTo>
                  <a:lnTo>
                    <a:pt x="1293538" y="1357630"/>
                  </a:lnTo>
                  <a:close/>
                </a:path>
                <a:path w="2792095" h="2856229">
                  <a:moveTo>
                    <a:pt x="1306232" y="1370329"/>
                  </a:moveTo>
                  <a:lnTo>
                    <a:pt x="1272540" y="1370329"/>
                  </a:lnTo>
                  <a:lnTo>
                    <a:pt x="1278890" y="1376679"/>
                  </a:lnTo>
                  <a:lnTo>
                    <a:pt x="1312580" y="1376679"/>
                  </a:lnTo>
                  <a:lnTo>
                    <a:pt x="1306232" y="1370329"/>
                  </a:lnTo>
                  <a:close/>
                </a:path>
                <a:path w="2792095" h="2856229">
                  <a:moveTo>
                    <a:pt x="1312580" y="1376680"/>
                  </a:moveTo>
                  <a:lnTo>
                    <a:pt x="1278890" y="1376680"/>
                  </a:lnTo>
                  <a:lnTo>
                    <a:pt x="1285239" y="1383029"/>
                  </a:lnTo>
                  <a:lnTo>
                    <a:pt x="1318927" y="1383029"/>
                  </a:lnTo>
                  <a:lnTo>
                    <a:pt x="1312580" y="1376680"/>
                  </a:lnTo>
                  <a:close/>
                </a:path>
                <a:path w="2792095" h="2856229">
                  <a:moveTo>
                    <a:pt x="1318927" y="1383030"/>
                  </a:moveTo>
                  <a:lnTo>
                    <a:pt x="1285240" y="1383030"/>
                  </a:lnTo>
                  <a:lnTo>
                    <a:pt x="1291590" y="1389379"/>
                  </a:lnTo>
                  <a:lnTo>
                    <a:pt x="1325274" y="1389379"/>
                  </a:lnTo>
                  <a:lnTo>
                    <a:pt x="1318927" y="1383030"/>
                  </a:lnTo>
                  <a:close/>
                </a:path>
                <a:path w="2792095" h="2856229">
                  <a:moveTo>
                    <a:pt x="1325274" y="1389379"/>
                  </a:moveTo>
                  <a:lnTo>
                    <a:pt x="1291590" y="1389379"/>
                  </a:lnTo>
                  <a:lnTo>
                    <a:pt x="1294130" y="1391919"/>
                  </a:lnTo>
                  <a:lnTo>
                    <a:pt x="1327813" y="1391919"/>
                  </a:lnTo>
                  <a:lnTo>
                    <a:pt x="1325274" y="1389379"/>
                  </a:lnTo>
                  <a:close/>
                </a:path>
                <a:path w="2792095" h="2856229">
                  <a:moveTo>
                    <a:pt x="1327813" y="1391919"/>
                  </a:moveTo>
                  <a:lnTo>
                    <a:pt x="1294130" y="1391919"/>
                  </a:lnTo>
                  <a:lnTo>
                    <a:pt x="1297940" y="1395729"/>
                  </a:lnTo>
                  <a:lnTo>
                    <a:pt x="1331621" y="1395729"/>
                  </a:lnTo>
                  <a:lnTo>
                    <a:pt x="1327813" y="1391919"/>
                  </a:lnTo>
                  <a:close/>
                </a:path>
                <a:path w="2792095" h="2856229">
                  <a:moveTo>
                    <a:pt x="1331621" y="1395730"/>
                  </a:moveTo>
                  <a:lnTo>
                    <a:pt x="1297940" y="1395730"/>
                  </a:lnTo>
                  <a:lnTo>
                    <a:pt x="1313180" y="1410969"/>
                  </a:lnTo>
                  <a:lnTo>
                    <a:pt x="1346855" y="1410969"/>
                  </a:lnTo>
                  <a:lnTo>
                    <a:pt x="1331621" y="1395730"/>
                  </a:lnTo>
                  <a:close/>
                </a:path>
                <a:path w="2792095" h="2856229">
                  <a:moveTo>
                    <a:pt x="1346855" y="1410969"/>
                  </a:moveTo>
                  <a:lnTo>
                    <a:pt x="1313180" y="1410969"/>
                  </a:lnTo>
                  <a:lnTo>
                    <a:pt x="1319530" y="1417319"/>
                  </a:lnTo>
                  <a:lnTo>
                    <a:pt x="1353202" y="1417319"/>
                  </a:lnTo>
                  <a:lnTo>
                    <a:pt x="1346855" y="1410969"/>
                  </a:lnTo>
                  <a:close/>
                </a:path>
                <a:path w="2792095" h="2856229">
                  <a:moveTo>
                    <a:pt x="1353202" y="1417319"/>
                  </a:moveTo>
                  <a:lnTo>
                    <a:pt x="1319530" y="1417319"/>
                  </a:lnTo>
                  <a:lnTo>
                    <a:pt x="1329690" y="1427479"/>
                  </a:lnTo>
                  <a:lnTo>
                    <a:pt x="1363358" y="1427479"/>
                  </a:lnTo>
                  <a:lnTo>
                    <a:pt x="1353202" y="1417319"/>
                  </a:lnTo>
                  <a:close/>
                </a:path>
                <a:path w="2792095" h="2856229">
                  <a:moveTo>
                    <a:pt x="1363358" y="1427479"/>
                  </a:moveTo>
                  <a:lnTo>
                    <a:pt x="1329690" y="1427479"/>
                  </a:lnTo>
                  <a:lnTo>
                    <a:pt x="1338580" y="1436369"/>
                  </a:lnTo>
                  <a:lnTo>
                    <a:pt x="1372244" y="1436369"/>
                  </a:lnTo>
                  <a:lnTo>
                    <a:pt x="1363358" y="1427479"/>
                  </a:lnTo>
                  <a:close/>
                </a:path>
                <a:path w="2792095" h="2856229">
                  <a:moveTo>
                    <a:pt x="1372244" y="1436369"/>
                  </a:moveTo>
                  <a:lnTo>
                    <a:pt x="1338580" y="1436369"/>
                  </a:lnTo>
                  <a:lnTo>
                    <a:pt x="1361440" y="1459229"/>
                  </a:lnTo>
                  <a:lnTo>
                    <a:pt x="1395094" y="1459229"/>
                  </a:lnTo>
                  <a:lnTo>
                    <a:pt x="1372244" y="1436369"/>
                  </a:lnTo>
                  <a:close/>
                </a:path>
                <a:path w="2792095" h="2856229">
                  <a:moveTo>
                    <a:pt x="1395094" y="1459229"/>
                  </a:moveTo>
                  <a:lnTo>
                    <a:pt x="1361440" y="1459229"/>
                  </a:lnTo>
                  <a:lnTo>
                    <a:pt x="1376680" y="1474469"/>
                  </a:lnTo>
                  <a:lnTo>
                    <a:pt x="1410327" y="1474469"/>
                  </a:lnTo>
                  <a:lnTo>
                    <a:pt x="1395094" y="1459229"/>
                  </a:lnTo>
                  <a:close/>
                </a:path>
                <a:path w="2792095" h="2856229">
                  <a:moveTo>
                    <a:pt x="1410327" y="1474469"/>
                  </a:moveTo>
                  <a:lnTo>
                    <a:pt x="1376680" y="1474469"/>
                  </a:lnTo>
                  <a:lnTo>
                    <a:pt x="1383030" y="1480819"/>
                  </a:lnTo>
                  <a:lnTo>
                    <a:pt x="1416675" y="1480819"/>
                  </a:lnTo>
                  <a:lnTo>
                    <a:pt x="1410327" y="1474469"/>
                  </a:lnTo>
                  <a:close/>
                </a:path>
                <a:path w="2792095" h="2856229">
                  <a:moveTo>
                    <a:pt x="1416675" y="1480819"/>
                  </a:moveTo>
                  <a:lnTo>
                    <a:pt x="1383030" y="1480819"/>
                  </a:lnTo>
                  <a:lnTo>
                    <a:pt x="1393190" y="1490979"/>
                  </a:lnTo>
                  <a:lnTo>
                    <a:pt x="1426830" y="1490979"/>
                  </a:lnTo>
                  <a:lnTo>
                    <a:pt x="1416675" y="1480819"/>
                  </a:lnTo>
                  <a:close/>
                </a:path>
                <a:path w="2792095" h="2856229">
                  <a:moveTo>
                    <a:pt x="1426830" y="1490979"/>
                  </a:moveTo>
                  <a:lnTo>
                    <a:pt x="1393190" y="1490979"/>
                  </a:lnTo>
                  <a:lnTo>
                    <a:pt x="1399540" y="1497329"/>
                  </a:lnTo>
                  <a:lnTo>
                    <a:pt x="1433178" y="1497329"/>
                  </a:lnTo>
                  <a:lnTo>
                    <a:pt x="1426830" y="1490979"/>
                  </a:lnTo>
                  <a:close/>
                </a:path>
                <a:path w="2792095" h="2856229">
                  <a:moveTo>
                    <a:pt x="1433178" y="1497329"/>
                  </a:moveTo>
                  <a:lnTo>
                    <a:pt x="1399540" y="1497329"/>
                  </a:lnTo>
                  <a:lnTo>
                    <a:pt x="1402080" y="1499869"/>
                  </a:lnTo>
                  <a:lnTo>
                    <a:pt x="1435716" y="1499869"/>
                  </a:lnTo>
                  <a:lnTo>
                    <a:pt x="1433178" y="1497329"/>
                  </a:lnTo>
                  <a:close/>
                </a:path>
                <a:path w="2792095" h="2856229">
                  <a:moveTo>
                    <a:pt x="1435716" y="1499869"/>
                  </a:moveTo>
                  <a:lnTo>
                    <a:pt x="1402080" y="1499869"/>
                  </a:lnTo>
                  <a:lnTo>
                    <a:pt x="1408430" y="1506219"/>
                  </a:lnTo>
                  <a:lnTo>
                    <a:pt x="1442064" y="1506219"/>
                  </a:lnTo>
                  <a:lnTo>
                    <a:pt x="1435716" y="1499869"/>
                  </a:lnTo>
                  <a:close/>
                </a:path>
                <a:path w="2792095" h="2856229">
                  <a:moveTo>
                    <a:pt x="1442064" y="1506219"/>
                  </a:moveTo>
                  <a:lnTo>
                    <a:pt x="1408430" y="1506219"/>
                  </a:lnTo>
                  <a:lnTo>
                    <a:pt x="1412240" y="1510029"/>
                  </a:lnTo>
                  <a:lnTo>
                    <a:pt x="1445872" y="1510029"/>
                  </a:lnTo>
                  <a:lnTo>
                    <a:pt x="1442064" y="1506219"/>
                  </a:lnTo>
                  <a:close/>
                </a:path>
                <a:path w="2792095" h="2856229">
                  <a:moveTo>
                    <a:pt x="1445872" y="1510029"/>
                  </a:moveTo>
                  <a:lnTo>
                    <a:pt x="1412240" y="1510029"/>
                  </a:lnTo>
                  <a:lnTo>
                    <a:pt x="1414780" y="1512569"/>
                  </a:lnTo>
                  <a:lnTo>
                    <a:pt x="1448411" y="1512569"/>
                  </a:lnTo>
                  <a:lnTo>
                    <a:pt x="1445872" y="1510029"/>
                  </a:lnTo>
                  <a:close/>
                </a:path>
                <a:path w="2792095" h="2856229">
                  <a:moveTo>
                    <a:pt x="1448411" y="1512569"/>
                  </a:moveTo>
                  <a:lnTo>
                    <a:pt x="1414780" y="1512569"/>
                  </a:lnTo>
                  <a:lnTo>
                    <a:pt x="1433830" y="1531619"/>
                  </a:lnTo>
                  <a:lnTo>
                    <a:pt x="1467453" y="1531619"/>
                  </a:lnTo>
                  <a:lnTo>
                    <a:pt x="1448411" y="1512569"/>
                  </a:lnTo>
                  <a:close/>
                </a:path>
                <a:path w="2792095" h="2856229">
                  <a:moveTo>
                    <a:pt x="1467453" y="1531619"/>
                  </a:moveTo>
                  <a:lnTo>
                    <a:pt x="1433830" y="1531619"/>
                  </a:lnTo>
                  <a:lnTo>
                    <a:pt x="1440180" y="1537969"/>
                  </a:lnTo>
                  <a:lnTo>
                    <a:pt x="1473800" y="1537969"/>
                  </a:lnTo>
                  <a:lnTo>
                    <a:pt x="1467453" y="1531619"/>
                  </a:lnTo>
                  <a:close/>
                </a:path>
                <a:path w="2792095" h="2856229">
                  <a:moveTo>
                    <a:pt x="1473800" y="1537969"/>
                  </a:moveTo>
                  <a:lnTo>
                    <a:pt x="1440180" y="1537969"/>
                  </a:lnTo>
                  <a:lnTo>
                    <a:pt x="1469390" y="1567179"/>
                  </a:lnTo>
                  <a:lnTo>
                    <a:pt x="1502997" y="1567179"/>
                  </a:lnTo>
                  <a:lnTo>
                    <a:pt x="1473800" y="1537969"/>
                  </a:lnTo>
                  <a:close/>
                </a:path>
                <a:path w="2792095" h="2856229">
                  <a:moveTo>
                    <a:pt x="1502997" y="1567179"/>
                  </a:moveTo>
                  <a:lnTo>
                    <a:pt x="1469390" y="1567179"/>
                  </a:lnTo>
                  <a:lnTo>
                    <a:pt x="1513840" y="1611629"/>
                  </a:lnTo>
                  <a:lnTo>
                    <a:pt x="1547428" y="1611629"/>
                  </a:lnTo>
                  <a:lnTo>
                    <a:pt x="1502997" y="1567179"/>
                  </a:lnTo>
                  <a:close/>
                </a:path>
                <a:path w="2792095" h="2856229">
                  <a:moveTo>
                    <a:pt x="1547428" y="1611629"/>
                  </a:moveTo>
                  <a:lnTo>
                    <a:pt x="1513840" y="1611629"/>
                  </a:lnTo>
                  <a:lnTo>
                    <a:pt x="1522730" y="1620519"/>
                  </a:lnTo>
                  <a:lnTo>
                    <a:pt x="1556314" y="1620519"/>
                  </a:lnTo>
                  <a:lnTo>
                    <a:pt x="1547428" y="1611629"/>
                  </a:lnTo>
                  <a:close/>
                </a:path>
                <a:path w="2792095" h="2856229">
                  <a:moveTo>
                    <a:pt x="1556314" y="1620519"/>
                  </a:moveTo>
                  <a:lnTo>
                    <a:pt x="1522730" y="1620519"/>
                  </a:lnTo>
                  <a:lnTo>
                    <a:pt x="1579880" y="1677669"/>
                  </a:lnTo>
                  <a:lnTo>
                    <a:pt x="1613440" y="1677669"/>
                  </a:lnTo>
                  <a:lnTo>
                    <a:pt x="1556314" y="1620519"/>
                  </a:lnTo>
                  <a:close/>
                </a:path>
                <a:path w="2792095" h="2856229">
                  <a:moveTo>
                    <a:pt x="1613440" y="1677669"/>
                  </a:moveTo>
                  <a:lnTo>
                    <a:pt x="1579880" y="1677669"/>
                  </a:lnTo>
                  <a:lnTo>
                    <a:pt x="1598930" y="1696719"/>
                  </a:lnTo>
                  <a:lnTo>
                    <a:pt x="1632482" y="1696719"/>
                  </a:lnTo>
                  <a:lnTo>
                    <a:pt x="1613440" y="1677669"/>
                  </a:lnTo>
                  <a:close/>
                </a:path>
                <a:path w="2792095" h="2856229">
                  <a:moveTo>
                    <a:pt x="1632482" y="1696719"/>
                  </a:moveTo>
                  <a:lnTo>
                    <a:pt x="1598930" y="1696719"/>
                  </a:lnTo>
                  <a:lnTo>
                    <a:pt x="1656079" y="1753869"/>
                  </a:lnTo>
                  <a:lnTo>
                    <a:pt x="1689607" y="1753869"/>
                  </a:lnTo>
                  <a:lnTo>
                    <a:pt x="1632482" y="1696719"/>
                  </a:lnTo>
                  <a:close/>
                </a:path>
                <a:path w="2792095" h="2856229">
                  <a:moveTo>
                    <a:pt x="1689607" y="1753869"/>
                  </a:moveTo>
                  <a:lnTo>
                    <a:pt x="1656080" y="1753869"/>
                  </a:lnTo>
                  <a:lnTo>
                    <a:pt x="1666239" y="1764029"/>
                  </a:lnTo>
                  <a:lnTo>
                    <a:pt x="1699763" y="1764029"/>
                  </a:lnTo>
                  <a:lnTo>
                    <a:pt x="1689607" y="1753869"/>
                  </a:lnTo>
                  <a:close/>
                </a:path>
                <a:path w="2792095" h="2856229">
                  <a:moveTo>
                    <a:pt x="1699763" y="1764029"/>
                  </a:moveTo>
                  <a:lnTo>
                    <a:pt x="1666239" y="1764029"/>
                  </a:lnTo>
                  <a:lnTo>
                    <a:pt x="1687829" y="1785619"/>
                  </a:lnTo>
                  <a:lnTo>
                    <a:pt x="1721343" y="1785619"/>
                  </a:lnTo>
                  <a:lnTo>
                    <a:pt x="1699763" y="1764029"/>
                  </a:lnTo>
                  <a:close/>
                </a:path>
                <a:path w="2792095" h="2856229">
                  <a:moveTo>
                    <a:pt x="1721343" y="1785619"/>
                  </a:moveTo>
                  <a:lnTo>
                    <a:pt x="1687830" y="1785619"/>
                  </a:lnTo>
                  <a:lnTo>
                    <a:pt x="1691639" y="1789429"/>
                  </a:lnTo>
                  <a:lnTo>
                    <a:pt x="1725152" y="1789429"/>
                  </a:lnTo>
                  <a:lnTo>
                    <a:pt x="1721343" y="1785619"/>
                  </a:lnTo>
                  <a:close/>
                </a:path>
                <a:path w="2792095" h="2856229">
                  <a:moveTo>
                    <a:pt x="1725152" y="1789429"/>
                  </a:moveTo>
                  <a:lnTo>
                    <a:pt x="1691639" y="1789429"/>
                  </a:lnTo>
                  <a:lnTo>
                    <a:pt x="1719580" y="1817369"/>
                  </a:lnTo>
                  <a:lnTo>
                    <a:pt x="1753080" y="1817369"/>
                  </a:lnTo>
                  <a:lnTo>
                    <a:pt x="1725152" y="1789429"/>
                  </a:lnTo>
                  <a:close/>
                </a:path>
                <a:path w="2792095" h="2856229">
                  <a:moveTo>
                    <a:pt x="1753080" y="1817370"/>
                  </a:moveTo>
                  <a:lnTo>
                    <a:pt x="1719580" y="1817370"/>
                  </a:lnTo>
                  <a:lnTo>
                    <a:pt x="1751329" y="1849119"/>
                  </a:lnTo>
                  <a:lnTo>
                    <a:pt x="1784816" y="1849119"/>
                  </a:lnTo>
                  <a:lnTo>
                    <a:pt x="1753080" y="1817370"/>
                  </a:lnTo>
                  <a:close/>
                </a:path>
                <a:path w="2792095" h="2856229">
                  <a:moveTo>
                    <a:pt x="1784816" y="1849119"/>
                  </a:moveTo>
                  <a:lnTo>
                    <a:pt x="1751330" y="1849119"/>
                  </a:lnTo>
                  <a:lnTo>
                    <a:pt x="1761489" y="1859279"/>
                  </a:lnTo>
                  <a:lnTo>
                    <a:pt x="1794972" y="1859279"/>
                  </a:lnTo>
                  <a:lnTo>
                    <a:pt x="1784816" y="1849119"/>
                  </a:lnTo>
                  <a:close/>
                </a:path>
                <a:path w="2792095" h="2856229">
                  <a:moveTo>
                    <a:pt x="1794972" y="1859279"/>
                  </a:moveTo>
                  <a:lnTo>
                    <a:pt x="1761490" y="1859279"/>
                  </a:lnTo>
                  <a:lnTo>
                    <a:pt x="1783080" y="1880869"/>
                  </a:lnTo>
                  <a:lnTo>
                    <a:pt x="1816552" y="1880869"/>
                  </a:lnTo>
                  <a:lnTo>
                    <a:pt x="1794972" y="1859279"/>
                  </a:lnTo>
                  <a:close/>
                </a:path>
                <a:path w="2792095" h="2856229">
                  <a:moveTo>
                    <a:pt x="1816552" y="1880870"/>
                  </a:moveTo>
                  <a:lnTo>
                    <a:pt x="1783080" y="1880870"/>
                  </a:lnTo>
                  <a:lnTo>
                    <a:pt x="1793239" y="1891029"/>
                  </a:lnTo>
                  <a:lnTo>
                    <a:pt x="1826708" y="1891029"/>
                  </a:lnTo>
                  <a:lnTo>
                    <a:pt x="1816552" y="1880870"/>
                  </a:lnTo>
                  <a:close/>
                </a:path>
                <a:path w="2792095" h="2856229">
                  <a:moveTo>
                    <a:pt x="1826708" y="1891029"/>
                  </a:moveTo>
                  <a:lnTo>
                    <a:pt x="1793240" y="1891029"/>
                  </a:lnTo>
                  <a:lnTo>
                    <a:pt x="1802130" y="1899919"/>
                  </a:lnTo>
                  <a:lnTo>
                    <a:pt x="1835594" y="1899919"/>
                  </a:lnTo>
                  <a:lnTo>
                    <a:pt x="1826708" y="1891029"/>
                  </a:lnTo>
                  <a:close/>
                </a:path>
                <a:path w="2792095" h="2856229">
                  <a:moveTo>
                    <a:pt x="1835594" y="1899920"/>
                  </a:moveTo>
                  <a:lnTo>
                    <a:pt x="1802130" y="1899920"/>
                  </a:lnTo>
                  <a:lnTo>
                    <a:pt x="1814829" y="1912619"/>
                  </a:lnTo>
                  <a:lnTo>
                    <a:pt x="1848289" y="1912619"/>
                  </a:lnTo>
                  <a:lnTo>
                    <a:pt x="1835594" y="1899920"/>
                  </a:lnTo>
                  <a:close/>
                </a:path>
                <a:path w="2792095" h="2856229">
                  <a:moveTo>
                    <a:pt x="1848289" y="1912619"/>
                  </a:moveTo>
                  <a:lnTo>
                    <a:pt x="1814830" y="1912619"/>
                  </a:lnTo>
                  <a:lnTo>
                    <a:pt x="1824989" y="1922779"/>
                  </a:lnTo>
                  <a:lnTo>
                    <a:pt x="1858444" y="1922779"/>
                  </a:lnTo>
                  <a:lnTo>
                    <a:pt x="1848289" y="1912619"/>
                  </a:lnTo>
                  <a:close/>
                </a:path>
                <a:path w="2792095" h="2856229">
                  <a:moveTo>
                    <a:pt x="1858444" y="1922779"/>
                  </a:moveTo>
                  <a:lnTo>
                    <a:pt x="1824990" y="1922779"/>
                  </a:lnTo>
                  <a:lnTo>
                    <a:pt x="1844039" y="1941829"/>
                  </a:lnTo>
                  <a:lnTo>
                    <a:pt x="1877486" y="1941829"/>
                  </a:lnTo>
                  <a:lnTo>
                    <a:pt x="1858444" y="1922779"/>
                  </a:lnTo>
                  <a:close/>
                </a:path>
                <a:path w="2792095" h="2856229">
                  <a:moveTo>
                    <a:pt x="1877486" y="1941829"/>
                  </a:moveTo>
                  <a:lnTo>
                    <a:pt x="1844040" y="1941829"/>
                  </a:lnTo>
                  <a:lnTo>
                    <a:pt x="1846580" y="1944369"/>
                  </a:lnTo>
                  <a:lnTo>
                    <a:pt x="1880025" y="1944369"/>
                  </a:lnTo>
                  <a:lnTo>
                    <a:pt x="1877486" y="1941829"/>
                  </a:lnTo>
                  <a:close/>
                </a:path>
                <a:path w="2792095" h="2856229">
                  <a:moveTo>
                    <a:pt x="1880025" y="1944370"/>
                  </a:moveTo>
                  <a:lnTo>
                    <a:pt x="1846580" y="1944370"/>
                  </a:lnTo>
                  <a:lnTo>
                    <a:pt x="1850389" y="1948179"/>
                  </a:lnTo>
                  <a:lnTo>
                    <a:pt x="1883833" y="1948179"/>
                  </a:lnTo>
                  <a:lnTo>
                    <a:pt x="1880025" y="1944370"/>
                  </a:lnTo>
                  <a:close/>
                </a:path>
                <a:path w="2792095" h="2856229">
                  <a:moveTo>
                    <a:pt x="1883833" y="1948179"/>
                  </a:moveTo>
                  <a:lnTo>
                    <a:pt x="1850390" y="1948179"/>
                  </a:lnTo>
                  <a:lnTo>
                    <a:pt x="1878330" y="1976119"/>
                  </a:lnTo>
                  <a:lnTo>
                    <a:pt x="1911761" y="1976119"/>
                  </a:lnTo>
                  <a:lnTo>
                    <a:pt x="1883833" y="1948179"/>
                  </a:lnTo>
                  <a:close/>
                </a:path>
                <a:path w="2792095" h="2856229">
                  <a:moveTo>
                    <a:pt x="1911761" y="1976119"/>
                  </a:moveTo>
                  <a:lnTo>
                    <a:pt x="1878330" y="1976119"/>
                  </a:lnTo>
                  <a:lnTo>
                    <a:pt x="1897379" y="1995169"/>
                  </a:lnTo>
                  <a:lnTo>
                    <a:pt x="1930803" y="1995169"/>
                  </a:lnTo>
                  <a:lnTo>
                    <a:pt x="1911761" y="1976119"/>
                  </a:lnTo>
                  <a:close/>
                </a:path>
                <a:path w="2792095" h="2856229">
                  <a:moveTo>
                    <a:pt x="1930803" y="1995169"/>
                  </a:moveTo>
                  <a:lnTo>
                    <a:pt x="1897380" y="1995169"/>
                  </a:lnTo>
                  <a:lnTo>
                    <a:pt x="1903729" y="2001519"/>
                  </a:lnTo>
                  <a:lnTo>
                    <a:pt x="1937150" y="2001519"/>
                  </a:lnTo>
                  <a:lnTo>
                    <a:pt x="1930803" y="1995169"/>
                  </a:lnTo>
                  <a:close/>
                </a:path>
                <a:path w="2792095" h="2856229">
                  <a:moveTo>
                    <a:pt x="1937150" y="2001519"/>
                  </a:moveTo>
                  <a:lnTo>
                    <a:pt x="1903730" y="2001519"/>
                  </a:lnTo>
                  <a:lnTo>
                    <a:pt x="1907539" y="2005329"/>
                  </a:lnTo>
                  <a:lnTo>
                    <a:pt x="1940959" y="2005329"/>
                  </a:lnTo>
                  <a:lnTo>
                    <a:pt x="1937150" y="2001519"/>
                  </a:lnTo>
                  <a:close/>
                </a:path>
                <a:path w="2792095" h="2856229">
                  <a:moveTo>
                    <a:pt x="1940959" y="2005329"/>
                  </a:moveTo>
                  <a:lnTo>
                    <a:pt x="1907540" y="2005329"/>
                  </a:lnTo>
                  <a:lnTo>
                    <a:pt x="1910080" y="2007869"/>
                  </a:lnTo>
                  <a:lnTo>
                    <a:pt x="1943498" y="2007869"/>
                  </a:lnTo>
                  <a:lnTo>
                    <a:pt x="1940959" y="2005329"/>
                  </a:lnTo>
                  <a:close/>
                </a:path>
                <a:path w="2792095" h="2856229">
                  <a:moveTo>
                    <a:pt x="1943498" y="2007869"/>
                  </a:moveTo>
                  <a:lnTo>
                    <a:pt x="1910080" y="2007869"/>
                  </a:lnTo>
                  <a:lnTo>
                    <a:pt x="1916430" y="2014219"/>
                  </a:lnTo>
                  <a:lnTo>
                    <a:pt x="1949845" y="2014219"/>
                  </a:lnTo>
                  <a:lnTo>
                    <a:pt x="1943498" y="2007869"/>
                  </a:lnTo>
                  <a:close/>
                </a:path>
                <a:path w="2792095" h="2856229">
                  <a:moveTo>
                    <a:pt x="1949845" y="2014219"/>
                  </a:moveTo>
                  <a:lnTo>
                    <a:pt x="1916430" y="2014219"/>
                  </a:lnTo>
                  <a:lnTo>
                    <a:pt x="1929130" y="2026919"/>
                  </a:lnTo>
                  <a:lnTo>
                    <a:pt x="1962539" y="2026919"/>
                  </a:lnTo>
                  <a:lnTo>
                    <a:pt x="1949845" y="2014219"/>
                  </a:lnTo>
                  <a:close/>
                </a:path>
                <a:path w="2792095" h="2856229">
                  <a:moveTo>
                    <a:pt x="1962539" y="2026919"/>
                  </a:moveTo>
                  <a:lnTo>
                    <a:pt x="1929130" y="2026919"/>
                  </a:lnTo>
                  <a:lnTo>
                    <a:pt x="1932939" y="2030729"/>
                  </a:lnTo>
                  <a:lnTo>
                    <a:pt x="1966348" y="2030729"/>
                  </a:lnTo>
                  <a:lnTo>
                    <a:pt x="1962539" y="2026919"/>
                  </a:lnTo>
                  <a:close/>
                </a:path>
                <a:path w="2792095" h="2856229">
                  <a:moveTo>
                    <a:pt x="1966348" y="2030729"/>
                  </a:moveTo>
                  <a:lnTo>
                    <a:pt x="1932939" y="2030729"/>
                  </a:lnTo>
                  <a:lnTo>
                    <a:pt x="1935479" y="2033269"/>
                  </a:lnTo>
                  <a:lnTo>
                    <a:pt x="1968887" y="2033269"/>
                  </a:lnTo>
                  <a:lnTo>
                    <a:pt x="1966348" y="2030729"/>
                  </a:lnTo>
                  <a:close/>
                </a:path>
                <a:path w="2792095" h="2856229">
                  <a:moveTo>
                    <a:pt x="1968887" y="2033269"/>
                  </a:moveTo>
                  <a:lnTo>
                    <a:pt x="1935480" y="2033269"/>
                  </a:lnTo>
                  <a:lnTo>
                    <a:pt x="1948180" y="2045969"/>
                  </a:lnTo>
                  <a:lnTo>
                    <a:pt x="1981581" y="2045969"/>
                  </a:lnTo>
                  <a:lnTo>
                    <a:pt x="1968887" y="2033269"/>
                  </a:lnTo>
                  <a:close/>
                </a:path>
                <a:path w="2792095" h="2856229">
                  <a:moveTo>
                    <a:pt x="2592188" y="2656839"/>
                  </a:moveTo>
                  <a:lnTo>
                    <a:pt x="2559050" y="2656839"/>
                  </a:lnTo>
                  <a:lnTo>
                    <a:pt x="2678430" y="2776219"/>
                  </a:lnTo>
                  <a:lnTo>
                    <a:pt x="2711517" y="2776219"/>
                  </a:lnTo>
                  <a:lnTo>
                    <a:pt x="2592188" y="2656839"/>
                  </a:lnTo>
                  <a:close/>
                </a:path>
                <a:path w="2792095" h="2856229">
                  <a:moveTo>
                    <a:pt x="2589649" y="2654299"/>
                  </a:moveTo>
                  <a:lnTo>
                    <a:pt x="2556510" y="2654299"/>
                  </a:lnTo>
                  <a:lnTo>
                    <a:pt x="2557780" y="2655569"/>
                  </a:lnTo>
                  <a:lnTo>
                    <a:pt x="2590919" y="2655569"/>
                  </a:lnTo>
                  <a:lnTo>
                    <a:pt x="2589649" y="2654299"/>
                  </a:lnTo>
                  <a:close/>
                </a:path>
                <a:path w="2792095" h="2856229">
                  <a:moveTo>
                    <a:pt x="2585841" y="2650489"/>
                  </a:moveTo>
                  <a:lnTo>
                    <a:pt x="2552700" y="2650489"/>
                  </a:lnTo>
                  <a:lnTo>
                    <a:pt x="2555240" y="2653029"/>
                  </a:lnTo>
                  <a:lnTo>
                    <a:pt x="2588380" y="2653029"/>
                  </a:lnTo>
                  <a:lnTo>
                    <a:pt x="2585841" y="2650489"/>
                  </a:lnTo>
                  <a:close/>
                </a:path>
                <a:path w="2792095" h="2856229">
                  <a:moveTo>
                    <a:pt x="2583302" y="2647949"/>
                  </a:moveTo>
                  <a:lnTo>
                    <a:pt x="2550160" y="2647949"/>
                  </a:lnTo>
                  <a:lnTo>
                    <a:pt x="2551430" y="2649219"/>
                  </a:lnTo>
                  <a:lnTo>
                    <a:pt x="2584571" y="2649219"/>
                  </a:lnTo>
                  <a:lnTo>
                    <a:pt x="2583302" y="2647949"/>
                  </a:lnTo>
                  <a:close/>
                </a:path>
                <a:path w="2792095" h="2856229">
                  <a:moveTo>
                    <a:pt x="2579494" y="2644139"/>
                  </a:moveTo>
                  <a:lnTo>
                    <a:pt x="2546350" y="2644139"/>
                  </a:lnTo>
                  <a:lnTo>
                    <a:pt x="2548890" y="2646679"/>
                  </a:lnTo>
                  <a:lnTo>
                    <a:pt x="2582033" y="2646679"/>
                  </a:lnTo>
                  <a:lnTo>
                    <a:pt x="2579494" y="2644139"/>
                  </a:lnTo>
                  <a:close/>
                </a:path>
                <a:path w="2792095" h="2856229">
                  <a:moveTo>
                    <a:pt x="2576955" y="2641599"/>
                  </a:moveTo>
                  <a:lnTo>
                    <a:pt x="2543810" y="2641599"/>
                  </a:lnTo>
                  <a:lnTo>
                    <a:pt x="2545080" y="2642869"/>
                  </a:lnTo>
                  <a:lnTo>
                    <a:pt x="2578224" y="2642869"/>
                  </a:lnTo>
                  <a:lnTo>
                    <a:pt x="2576955" y="2641599"/>
                  </a:lnTo>
                  <a:close/>
                </a:path>
                <a:path w="2792095" h="2856229">
                  <a:moveTo>
                    <a:pt x="2573146" y="2637790"/>
                  </a:moveTo>
                  <a:lnTo>
                    <a:pt x="2540000" y="2637790"/>
                  </a:lnTo>
                  <a:lnTo>
                    <a:pt x="2542540" y="2640329"/>
                  </a:lnTo>
                  <a:lnTo>
                    <a:pt x="2575685" y="2640329"/>
                  </a:lnTo>
                  <a:lnTo>
                    <a:pt x="2573146" y="2637790"/>
                  </a:lnTo>
                  <a:close/>
                </a:path>
                <a:path w="2792095" h="2856229">
                  <a:moveTo>
                    <a:pt x="2570607" y="2635249"/>
                  </a:moveTo>
                  <a:lnTo>
                    <a:pt x="2537460" y="2635249"/>
                  </a:lnTo>
                  <a:lnTo>
                    <a:pt x="2538730" y="2636520"/>
                  </a:lnTo>
                  <a:lnTo>
                    <a:pt x="2571877" y="2636520"/>
                  </a:lnTo>
                  <a:lnTo>
                    <a:pt x="2570607" y="2635249"/>
                  </a:lnTo>
                  <a:close/>
                </a:path>
                <a:path w="2792095" h="2856229">
                  <a:moveTo>
                    <a:pt x="2566799" y="2631440"/>
                  </a:moveTo>
                  <a:lnTo>
                    <a:pt x="2533650" y="2631440"/>
                  </a:lnTo>
                  <a:lnTo>
                    <a:pt x="2536190" y="2633979"/>
                  </a:lnTo>
                  <a:lnTo>
                    <a:pt x="2569338" y="2633979"/>
                  </a:lnTo>
                  <a:lnTo>
                    <a:pt x="2566799" y="2631440"/>
                  </a:lnTo>
                  <a:close/>
                </a:path>
                <a:path w="2792095" h="2856229">
                  <a:moveTo>
                    <a:pt x="2564260" y="2628899"/>
                  </a:moveTo>
                  <a:lnTo>
                    <a:pt x="2531110" y="2628899"/>
                  </a:lnTo>
                  <a:lnTo>
                    <a:pt x="2532380" y="2630170"/>
                  </a:lnTo>
                  <a:lnTo>
                    <a:pt x="2565530" y="2630170"/>
                  </a:lnTo>
                  <a:lnTo>
                    <a:pt x="2564260" y="2628899"/>
                  </a:lnTo>
                  <a:close/>
                </a:path>
                <a:path w="2792095" h="2856229">
                  <a:moveTo>
                    <a:pt x="2560452" y="2625089"/>
                  </a:moveTo>
                  <a:lnTo>
                    <a:pt x="2527300" y="2625089"/>
                  </a:lnTo>
                  <a:lnTo>
                    <a:pt x="2529840" y="2627629"/>
                  </a:lnTo>
                  <a:lnTo>
                    <a:pt x="2562991" y="2627629"/>
                  </a:lnTo>
                  <a:lnTo>
                    <a:pt x="2560452" y="2625089"/>
                  </a:lnTo>
                  <a:close/>
                </a:path>
                <a:path w="2792095" h="2856229">
                  <a:moveTo>
                    <a:pt x="2557913" y="2622549"/>
                  </a:moveTo>
                  <a:lnTo>
                    <a:pt x="2524760" y="2622549"/>
                  </a:lnTo>
                  <a:lnTo>
                    <a:pt x="2526030" y="2623819"/>
                  </a:lnTo>
                  <a:lnTo>
                    <a:pt x="2559182" y="2623819"/>
                  </a:lnTo>
                  <a:lnTo>
                    <a:pt x="2557913" y="2622549"/>
                  </a:lnTo>
                  <a:close/>
                </a:path>
                <a:path w="2792095" h="2856229">
                  <a:moveTo>
                    <a:pt x="2554105" y="2618739"/>
                  </a:moveTo>
                  <a:lnTo>
                    <a:pt x="2520950" y="2618739"/>
                  </a:lnTo>
                  <a:lnTo>
                    <a:pt x="2523490" y="2621279"/>
                  </a:lnTo>
                  <a:lnTo>
                    <a:pt x="2556644" y="2621279"/>
                  </a:lnTo>
                  <a:lnTo>
                    <a:pt x="2554105" y="2618739"/>
                  </a:lnTo>
                  <a:close/>
                </a:path>
                <a:path w="2792095" h="2856229">
                  <a:moveTo>
                    <a:pt x="2551566" y="2616199"/>
                  </a:moveTo>
                  <a:lnTo>
                    <a:pt x="2518410" y="2616199"/>
                  </a:lnTo>
                  <a:lnTo>
                    <a:pt x="2519680" y="2617469"/>
                  </a:lnTo>
                  <a:lnTo>
                    <a:pt x="2552835" y="2617469"/>
                  </a:lnTo>
                  <a:lnTo>
                    <a:pt x="2551566" y="2616199"/>
                  </a:lnTo>
                  <a:close/>
                </a:path>
                <a:path w="2792095" h="2856229">
                  <a:moveTo>
                    <a:pt x="2547757" y="2612389"/>
                  </a:moveTo>
                  <a:lnTo>
                    <a:pt x="2514600" y="2612389"/>
                  </a:lnTo>
                  <a:lnTo>
                    <a:pt x="2517140" y="2614929"/>
                  </a:lnTo>
                  <a:lnTo>
                    <a:pt x="2550296" y="2614929"/>
                  </a:lnTo>
                  <a:lnTo>
                    <a:pt x="2547757" y="2612389"/>
                  </a:lnTo>
                  <a:close/>
                </a:path>
                <a:path w="2792095" h="2856229">
                  <a:moveTo>
                    <a:pt x="2545218" y="2609849"/>
                  </a:moveTo>
                  <a:lnTo>
                    <a:pt x="2512060" y="2609849"/>
                  </a:lnTo>
                  <a:lnTo>
                    <a:pt x="2513330" y="2611120"/>
                  </a:lnTo>
                  <a:lnTo>
                    <a:pt x="2546488" y="2611120"/>
                  </a:lnTo>
                  <a:lnTo>
                    <a:pt x="2545218" y="2609849"/>
                  </a:lnTo>
                  <a:close/>
                </a:path>
                <a:path w="2792095" h="2856229">
                  <a:moveTo>
                    <a:pt x="2541410" y="2606040"/>
                  </a:moveTo>
                  <a:lnTo>
                    <a:pt x="2508250" y="2606040"/>
                  </a:lnTo>
                  <a:lnTo>
                    <a:pt x="2510790" y="2608579"/>
                  </a:lnTo>
                  <a:lnTo>
                    <a:pt x="2543949" y="2608579"/>
                  </a:lnTo>
                  <a:lnTo>
                    <a:pt x="2541410" y="2606040"/>
                  </a:lnTo>
                  <a:close/>
                </a:path>
                <a:path w="2792095" h="2856229">
                  <a:moveTo>
                    <a:pt x="2538871" y="2603499"/>
                  </a:moveTo>
                  <a:lnTo>
                    <a:pt x="2505710" y="2603499"/>
                  </a:lnTo>
                  <a:lnTo>
                    <a:pt x="2506980" y="2604769"/>
                  </a:lnTo>
                  <a:lnTo>
                    <a:pt x="2540141" y="2604769"/>
                  </a:lnTo>
                  <a:lnTo>
                    <a:pt x="2538871" y="2603499"/>
                  </a:lnTo>
                  <a:close/>
                </a:path>
                <a:path w="2792095" h="2856229">
                  <a:moveTo>
                    <a:pt x="2535063" y="2599689"/>
                  </a:moveTo>
                  <a:lnTo>
                    <a:pt x="2501900" y="2599689"/>
                  </a:lnTo>
                  <a:lnTo>
                    <a:pt x="2504440" y="2602229"/>
                  </a:lnTo>
                  <a:lnTo>
                    <a:pt x="2537602" y="2602229"/>
                  </a:lnTo>
                  <a:lnTo>
                    <a:pt x="2535063" y="2599689"/>
                  </a:lnTo>
                  <a:close/>
                </a:path>
                <a:path w="2792095" h="2856229">
                  <a:moveTo>
                    <a:pt x="2532524" y="2597149"/>
                  </a:moveTo>
                  <a:lnTo>
                    <a:pt x="2499360" y="2597149"/>
                  </a:lnTo>
                  <a:lnTo>
                    <a:pt x="2500630" y="2598419"/>
                  </a:lnTo>
                  <a:lnTo>
                    <a:pt x="2533793" y="2598419"/>
                  </a:lnTo>
                  <a:lnTo>
                    <a:pt x="2532524" y="2597149"/>
                  </a:lnTo>
                  <a:close/>
                </a:path>
                <a:path w="2792095" h="2856229">
                  <a:moveTo>
                    <a:pt x="2528716" y="2593339"/>
                  </a:moveTo>
                  <a:lnTo>
                    <a:pt x="2495550" y="2593339"/>
                  </a:lnTo>
                  <a:lnTo>
                    <a:pt x="2498090" y="2595879"/>
                  </a:lnTo>
                  <a:lnTo>
                    <a:pt x="2531254" y="2595879"/>
                  </a:lnTo>
                  <a:lnTo>
                    <a:pt x="2528716" y="2593339"/>
                  </a:lnTo>
                  <a:close/>
                </a:path>
                <a:path w="2792095" h="2856229">
                  <a:moveTo>
                    <a:pt x="2526177" y="2590799"/>
                  </a:moveTo>
                  <a:lnTo>
                    <a:pt x="2493010" y="2590799"/>
                  </a:lnTo>
                  <a:lnTo>
                    <a:pt x="2494280" y="2592069"/>
                  </a:lnTo>
                  <a:lnTo>
                    <a:pt x="2527446" y="2592069"/>
                  </a:lnTo>
                  <a:lnTo>
                    <a:pt x="2526177" y="2590799"/>
                  </a:lnTo>
                  <a:close/>
                </a:path>
                <a:path w="2792095" h="2856229">
                  <a:moveTo>
                    <a:pt x="2522368" y="2586989"/>
                  </a:moveTo>
                  <a:lnTo>
                    <a:pt x="2489200" y="2586989"/>
                  </a:lnTo>
                  <a:lnTo>
                    <a:pt x="2491740" y="2589529"/>
                  </a:lnTo>
                  <a:lnTo>
                    <a:pt x="2524907" y="2589529"/>
                  </a:lnTo>
                  <a:lnTo>
                    <a:pt x="2522368" y="2586989"/>
                  </a:lnTo>
                  <a:close/>
                </a:path>
                <a:path w="2792095" h="2856229">
                  <a:moveTo>
                    <a:pt x="2519829" y="2584449"/>
                  </a:moveTo>
                  <a:lnTo>
                    <a:pt x="2486660" y="2584449"/>
                  </a:lnTo>
                  <a:lnTo>
                    <a:pt x="2487930" y="2585719"/>
                  </a:lnTo>
                  <a:lnTo>
                    <a:pt x="2521099" y="2585719"/>
                  </a:lnTo>
                  <a:lnTo>
                    <a:pt x="2519829" y="2584449"/>
                  </a:lnTo>
                  <a:close/>
                </a:path>
                <a:path w="2792095" h="2856229">
                  <a:moveTo>
                    <a:pt x="2516021" y="2580639"/>
                  </a:moveTo>
                  <a:lnTo>
                    <a:pt x="2482850" y="2580639"/>
                  </a:lnTo>
                  <a:lnTo>
                    <a:pt x="2485390" y="2583179"/>
                  </a:lnTo>
                  <a:lnTo>
                    <a:pt x="2518560" y="2583179"/>
                  </a:lnTo>
                  <a:lnTo>
                    <a:pt x="2516021" y="2580639"/>
                  </a:lnTo>
                  <a:close/>
                </a:path>
                <a:path w="2792095" h="2856229">
                  <a:moveTo>
                    <a:pt x="2513482" y="2578099"/>
                  </a:moveTo>
                  <a:lnTo>
                    <a:pt x="2480310" y="2578099"/>
                  </a:lnTo>
                  <a:lnTo>
                    <a:pt x="2481580" y="2579369"/>
                  </a:lnTo>
                  <a:lnTo>
                    <a:pt x="2514752" y="2579369"/>
                  </a:lnTo>
                  <a:lnTo>
                    <a:pt x="2513482" y="2578099"/>
                  </a:lnTo>
                  <a:close/>
                </a:path>
                <a:path w="2792095" h="2856229">
                  <a:moveTo>
                    <a:pt x="2509674" y="2574289"/>
                  </a:moveTo>
                  <a:lnTo>
                    <a:pt x="2476500" y="2574289"/>
                  </a:lnTo>
                  <a:lnTo>
                    <a:pt x="2479040" y="2576829"/>
                  </a:lnTo>
                  <a:lnTo>
                    <a:pt x="2512213" y="2576829"/>
                  </a:lnTo>
                  <a:lnTo>
                    <a:pt x="2509674" y="2574289"/>
                  </a:lnTo>
                  <a:close/>
                </a:path>
                <a:path w="2792095" h="2856229">
                  <a:moveTo>
                    <a:pt x="2507135" y="2571749"/>
                  </a:moveTo>
                  <a:lnTo>
                    <a:pt x="2473960" y="2571749"/>
                  </a:lnTo>
                  <a:lnTo>
                    <a:pt x="2475230" y="2573019"/>
                  </a:lnTo>
                  <a:lnTo>
                    <a:pt x="2508404" y="2573019"/>
                  </a:lnTo>
                  <a:lnTo>
                    <a:pt x="2507135" y="2571749"/>
                  </a:lnTo>
                  <a:close/>
                </a:path>
                <a:path w="2792095" h="2856229">
                  <a:moveTo>
                    <a:pt x="2503326" y="2567939"/>
                  </a:moveTo>
                  <a:lnTo>
                    <a:pt x="2470150" y="2567939"/>
                  </a:lnTo>
                  <a:lnTo>
                    <a:pt x="2472690" y="2570479"/>
                  </a:lnTo>
                  <a:lnTo>
                    <a:pt x="2505865" y="2570479"/>
                  </a:lnTo>
                  <a:lnTo>
                    <a:pt x="2503326" y="2567939"/>
                  </a:lnTo>
                  <a:close/>
                </a:path>
                <a:path w="2792095" h="2856229">
                  <a:moveTo>
                    <a:pt x="2500788" y="2565399"/>
                  </a:moveTo>
                  <a:lnTo>
                    <a:pt x="2467610" y="2565399"/>
                  </a:lnTo>
                  <a:lnTo>
                    <a:pt x="2468880" y="2566669"/>
                  </a:lnTo>
                  <a:lnTo>
                    <a:pt x="2502057" y="2566669"/>
                  </a:lnTo>
                  <a:lnTo>
                    <a:pt x="2500788" y="2565399"/>
                  </a:lnTo>
                  <a:close/>
                </a:path>
                <a:path w="2792095" h="2856229">
                  <a:moveTo>
                    <a:pt x="2494440" y="2559049"/>
                  </a:moveTo>
                  <a:lnTo>
                    <a:pt x="2461260" y="2559049"/>
                  </a:lnTo>
                  <a:lnTo>
                    <a:pt x="2466340" y="2564129"/>
                  </a:lnTo>
                  <a:lnTo>
                    <a:pt x="2499518" y="2564129"/>
                  </a:lnTo>
                  <a:lnTo>
                    <a:pt x="2494440" y="2559049"/>
                  </a:lnTo>
                  <a:close/>
                </a:path>
                <a:path w="2792095" h="2856229">
                  <a:moveTo>
                    <a:pt x="2490632" y="2555240"/>
                  </a:moveTo>
                  <a:lnTo>
                    <a:pt x="2457450" y="2555240"/>
                  </a:lnTo>
                  <a:lnTo>
                    <a:pt x="2459990" y="2557779"/>
                  </a:lnTo>
                  <a:lnTo>
                    <a:pt x="2493171" y="2557779"/>
                  </a:lnTo>
                  <a:lnTo>
                    <a:pt x="2490632" y="2555240"/>
                  </a:lnTo>
                  <a:close/>
                </a:path>
                <a:path w="2792095" h="2856229">
                  <a:moveTo>
                    <a:pt x="2488093" y="2552699"/>
                  </a:moveTo>
                  <a:lnTo>
                    <a:pt x="2454910" y="2552699"/>
                  </a:lnTo>
                  <a:lnTo>
                    <a:pt x="2456180" y="2553969"/>
                  </a:lnTo>
                  <a:lnTo>
                    <a:pt x="2489362" y="2553969"/>
                  </a:lnTo>
                  <a:lnTo>
                    <a:pt x="2488093" y="2552699"/>
                  </a:lnTo>
                  <a:close/>
                </a:path>
                <a:path w="2792095" h="2856229">
                  <a:moveTo>
                    <a:pt x="2484285" y="2548890"/>
                  </a:moveTo>
                  <a:lnTo>
                    <a:pt x="2451100" y="2548890"/>
                  </a:lnTo>
                  <a:lnTo>
                    <a:pt x="2453640" y="2551429"/>
                  </a:lnTo>
                  <a:lnTo>
                    <a:pt x="2486824" y="2551429"/>
                  </a:lnTo>
                  <a:lnTo>
                    <a:pt x="2484285" y="2548890"/>
                  </a:lnTo>
                  <a:close/>
                </a:path>
                <a:path w="2792095" h="2856229">
                  <a:moveTo>
                    <a:pt x="2481746" y="2546349"/>
                  </a:moveTo>
                  <a:lnTo>
                    <a:pt x="2448560" y="2546349"/>
                  </a:lnTo>
                  <a:lnTo>
                    <a:pt x="2449830" y="2547619"/>
                  </a:lnTo>
                  <a:lnTo>
                    <a:pt x="2483015" y="2547619"/>
                  </a:lnTo>
                  <a:lnTo>
                    <a:pt x="2481746" y="2546349"/>
                  </a:lnTo>
                  <a:close/>
                </a:path>
                <a:path w="2792095" h="2856229">
                  <a:moveTo>
                    <a:pt x="2477937" y="2542539"/>
                  </a:moveTo>
                  <a:lnTo>
                    <a:pt x="2444750" y="2542539"/>
                  </a:lnTo>
                  <a:lnTo>
                    <a:pt x="2447290" y="2545079"/>
                  </a:lnTo>
                  <a:lnTo>
                    <a:pt x="2480476" y="2545079"/>
                  </a:lnTo>
                  <a:lnTo>
                    <a:pt x="2477937" y="2542539"/>
                  </a:lnTo>
                  <a:close/>
                </a:path>
                <a:path w="2792095" h="2856229">
                  <a:moveTo>
                    <a:pt x="2475399" y="2539999"/>
                  </a:moveTo>
                  <a:lnTo>
                    <a:pt x="2442210" y="2539999"/>
                  </a:lnTo>
                  <a:lnTo>
                    <a:pt x="2443480" y="2541269"/>
                  </a:lnTo>
                  <a:lnTo>
                    <a:pt x="2476668" y="2541269"/>
                  </a:lnTo>
                  <a:lnTo>
                    <a:pt x="2475399" y="2539999"/>
                  </a:lnTo>
                  <a:close/>
                </a:path>
                <a:path w="2792095" h="2856229">
                  <a:moveTo>
                    <a:pt x="2471590" y="2536189"/>
                  </a:moveTo>
                  <a:lnTo>
                    <a:pt x="2438400" y="2536189"/>
                  </a:lnTo>
                  <a:lnTo>
                    <a:pt x="2440940" y="2538729"/>
                  </a:lnTo>
                  <a:lnTo>
                    <a:pt x="2474129" y="2538729"/>
                  </a:lnTo>
                  <a:lnTo>
                    <a:pt x="2471590" y="2536189"/>
                  </a:lnTo>
                  <a:close/>
                </a:path>
                <a:path w="2792095" h="2856229">
                  <a:moveTo>
                    <a:pt x="2469051" y="2533649"/>
                  </a:moveTo>
                  <a:lnTo>
                    <a:pt x="2435860" y="2533649"/>
                  </a:lnTo>
                  <a:lnTo>
                    <a:pt x="2437130" y="2534919"/>
                  </a:lnTo>
                  <a:lnTo>
                    <a:pt x="2470321" y="2534919"/>
                  </a:lnTo>
                  <a:lnTo>
                    <a:pt x="2469051" y="2533649"/>
                  </a:lnTo>
                  <a:close/>
                </a:path>
                <a:path w="2792095" h="2856229">
                  <a:moveTo>
                    <a:pt x="2465243" y="2529839"/>
                  </a:moveTo>
                  <a:lnTo>
                    <a:pt x="2432050" y="2529839"/>
                  </a:lnTo>
                  <a:lnTo>
                    <a:pt x="2434590" y="2532379"/>
                  </a:lnTo>
                  <a:lnTo>
                    <a:pt x="2467782" y="2532379"/>
                  </a:lnTo>
                  <a:lnTo>
                    <a:pt x="2465243" y="2529839"/>
                  </a:lnTo>
                  <a:close/>
                </a:path>
                <a:path w="2792095" h="2856229">
                  <a:moveTo>
                    <a:pt x="2462704" y="2527299"/>
                  </a:moveTo>
                  <a:lnTo>
                    <a:pt x="2429510" y="2527299"/>
                  </a:lnTo>
                  <a:lnTo>
                    <a:pt x="2430780" y="2528569"/>
                  </a:lnTo>
                  <a:lnTo>
                    <a:pt x="2463973" y="2528569"/>
                  </a:lnTo>
                  <a:lnTo>
                    <a:pt x="2462704" y="2527299"/>
                  </a:lnTo>
                  <a:close/>
                </a:path>
                <a:path w="2792095" h="2856229">
                  <a:moveTo>
                    <a:pt x="2458896" y="2523489"/>
                  </a:moveTo>
                  <a:lnTo>
                    <a:pt x="2425700" y="2523489"/>
                  </a:lnTo>
                  <a:lnTo>
                    <a:pt x="2428240" y="2526029"/>
                  </a:lnTo>
                  <a:lnTo>
                    <a:pt x="2461435" y="2526029"/>
                  </a:lnTo>
                  <a:lnTo>
                    <a:pt x="2458896" y="2523489"/>
                  </a:lnTo>
                  <a:close/>
                </a:path>
                <a:path w="2792095" h="2856229">
                  <a:moveTo>
                    <a:pt x="2456357" y="2520949"/>
                  </a:moveTo>
                  <a:lnTo>
                    <a:pt x="2423160" y="2520949"/>
                  </a:lnTo>
                  <a:lnTo>
                    <a:pt x="2424430" y="2522219"/>
                  </a:lnTo>
                  <a:lnTo>
                    <a:pt x="2457626" y="2522219"/>
                  </a:lnTo>
                  <a:lnTo>
                    <a:pt x="2456357" y="2520949"/>
                  </a:lnTo>
                  <a:close/>
                </a:path>
                <a:path w="2792095" h="2856229">
                  <a:moveTo>
                    <a:pt x="2452548" y="2517140"/>
                  </a:moveTo>
                  <a:lnTo>
                    <a:pt x="2419350" y="2517140"/>
                  </a:lnTo>
                  <a:lnTo>
                    <a:pt x="2421890" y="2519679"/>
                  </a:lnTo>
                  <a:lnTo>
                    <a:pt x="2455087" y="2519679"/>
                  </a:lnTo>
                  <a:lnTo>
                    <a:pt x="2452548" y="2517140"/>
                  </a:lnTo>
                  <a:close/>
                </a:path>
                <a:path w="2792095" h="2856229">
                  <a:moveTo>
                    <a:pt x="2450009" y="2514599"/>
                  </a:moveTo>
                  <a:lnTo>
                    <a:pt x="2416810" y="2514599"/>
                  </a:lnTo>
                  <a:lnTo>
                    <a:pt x="2418080" y="2515869"/>
                  </a:lnTo>
                  <a:lnTo>
                    <a:pt x="2451279" y="2515869"/>
                  </a:lnTo>
                  <a:lnTo>
                    <a:pt x="2450009" y="2514599"/>
                  </a:lnTo>
                  <a:close/>
                </a:path>
                <a:path w="2792095" h="2856229">
                  <a:moveTo>
                    <a:pt x="2446201" y="2510789"/>
                  </a:moveTo>
                  <a:lnTo>
                    <a:pt x="2413000" y="2510789"/>
                  </a:lnTo>
                  <a:lnTo>
                    <a:pt x="2415540" y="2513329"/>
                  </a:lnTo>
                  <a:lnTo>
                    <a:pt x="2448740" y="2513329"/>
                  </a:lnTo>
                  <a:lnTo>
                    <a:pt x="2446201" y="2510789"/>
                  </a:lnTo>
                  <a:close/>
                </a:path>
                <a:path w="2792095" h="2856229">
                  <a:moveTo>
                    <a:pt x="2443662" y="2508249"/>
                  </a:moveTo>
                  <a:lnTo>
                    <a:pt x="2410460" y="2508249"/>
                  </a:lnTo>
                  <a:lnTo>
                    <a:pt x="2411730" y="2509519"/>
                  </a:lnTo>
                  <a:lnTo>
                    <a:pt x="2444932" y="2509519"/>
                  </a:lnTo>
                  <a:lnTo>
                    <a:pt x="2443662" y="2508249"/>
                  </a:lnTo>
                  <a:close/>
                </a:path>
                <a:path w="2792095" h="2856229">
                  <a:moveTo>
                    <a:pt x="2439854" y="2504439"/>
                  </a:moveTo>
                  <a:lnTo>
                    <a:pt x="2406650" y="2504439"/>
                  </a:lnTo>
                  <a:lnTo>
                    <a:pt x="2409190" y="2506979"/>
                  </a:lnTo>
                  <a:lnTo>
                    <a:pt x="2442393" y="2506979"/>
                  </a:lnTo>
                  <a:lnTo>
                    <a:pt x="2439854" y="2504439"/>
                  </a:lnTo>
                  <a:close/>
                </a:path>
                <a:path w="2792095" h="2856229">
                  <a:moveTo>
                    <a:pt x="2437315" y="2501899"/>
                  </a:moveTo>
                  <a:lnTo>
                    <a:pt x="2404110" y="2501899"/>
                  </a:lnTo>
                  <a:lnTo>
                    <a:pt x="2405380" y="2503169"/>
                  </a:lnTo>
                  <a:lnTo>
                    <a:pt x="2438584" y="2503169"/>
                  </a:lnTo>
                  <a:lnTo>
                    <a:pt x="2437315" y="2501899"/>
                  </a:lnTo>
                  <a:close/>
                </a:path>
                <a:path w="2792095" h="2856229">
                  <a:moveTo>
                    <a:pt x="2430968" y="2495549"/>
                  </a:moveTo>
                  <a:lnTo>
                    <a:pt x="2397760" y="2495549"/>
                  </a:lnTo>
                  <a:lnTo>
                    <a:pt x="2402840" y="2500629"/>
                  </a:lnTo>
                  <a:lnTo>
                    <a:pt x="2436045" y="2500629"/>
                  </a:lnTo>
                  <a:lnTo>
                    <a:pt x="2430968" y="2495549"/>
                  </a:lnTo>
                  <a:close/>
                </a:path>
                <a:path w="2792095" h="2856229">
                  <a:moveTo>
                    <a:pt x="2424620" y="2489199"/>
                  </a:moveTo>
                  <a:lnTo>
                    <a:pt x="2391410" y="2489199"/>
                  </a:lnTo>
                  <a:lnTo>
                    <a:pt x="2396490" y="2494279"/>
                  </a:lnTo>
                  <a:lnTo>
                    <a:pt x="2429698" y="2494279"/>
                  </a:lnTo>
                  <a:lnTo>
                    <a:pt x="2424620" y="2489199"/>
                  </a:lnTo>
                  <a:close/>
                </a:path>
                <a:path w="2792095" h="2856229">
                  <a:moveTo>
                    <a:pt x="2418273" y="2482849"/>
                  </a:moveTo>
                  <a:lnTo>
                    <a:pt x="2385060" y="2482849"/>
                  </a:lnTo>
                  <a:lnTo>
                    <a:pt x="2390140" y="2487929"/>
                  </a:lnTo>
                  <a:lnTo>
                    <a:pt x="2423351" y="2487929"/>
                  </a:lnTo>
                  <a:lnTo>
                    <a:pt x="2418273" y="2482849"/>
                  </a:lnTo>
                  <a:close/>
                </a:path>
                <a:path w="2792095" h="2856229">
                  <a:moveTo>
                    <a:pt x="2411926" y="2476499"/>
                  </a:moveTo>
                  <a:lnTo>
                    <a:pt x="2378710" y="2476499"/>
                  </a:lnTo>
                  <a:lnTo>
                    <a:pt x="2383790" y="2481579"/>
                  </a:lnTo>
                  <a:lnTo>
                    <a:pt x="2417004" y="2481579"/>
                  </a:lnTo>
                  <a:lnTo>
                    <a:pt x="2411926" y="2476499"/>
                  </a:lnTo>
                  <a:close/>
                </a:path>
                <a:path w="2792095" h="2856229">
                  <a:moveTo>
                    <a:pt x="2405579" y="2470149"/>
                  </a:moveTo>
                  <a:lnTo>
                    <a:pt x="2372360" y="2470149"/>
                  </a:lnTo>
                  <a:lnTo>
                    <a:pt x="2377440" y="2475229"/>
                  </a:lnTo>
                  <a:lnTo>
                    <a:pt x="2410656" y="2475229"/>
                  </a:lnTo>
                  <a:lnTo>
                    <a:pt x="2405579" y="2470149"/>
                  </a:lnTo>
                  <a:close/>
                </a:path>
                <a:path w="2792095" h="2856229">
                  <a:moveTo>
                    <a:pt x="2399231" y="2463799"/>
                  </a:moveTo>
                  <a:lnTo>
                    <a:pt x="2366010" y="2463799"/>
                  </a:lnTo>
                  <a:lnTo>
                    <a:pt x="2371090" y="2468879"/>
                  </a:lnTo>
                  <a:lnTo>
                    <a:pt x="2404309" y="2468879"/>
                  </a:lnTo>
                  <a:lnTo>
                    <a:pt x="2399231" y="2463799"/>
                  </a:lnTo>
                  <a:close/>
                </a:path>
                <a:path w="2792095" h="2856229">
                  <a:moveTo>
                    <a:pt x="2392884" y="2457449"/>
                  </a:moveTo>
                  <a:lnTo>
                    <a:pt x="2359660" y="2457449"/>
                  </a:lnTo>
                  <a:lnTo>
                    <a:pt x="2364740" y="2462529"/>
                  </a:lnTo>
                  <a:lnTo>
                    <a:pt x="2397962" y="2462529"/>
                  </a:lnTo>
                  <a:lnTo>
                    <a:pt x="2392884" y="2457449"/>
                  </a:lnTo>
                  <a:close/>
                </a:path>
                <a:path w="2792095" h="2856229">
                  <a:moveTo>
                    <a:pt x="2387806" y="2452369"/>
                  </a:moveTo>
                  <a:lnTo>
                    <a:pt x="2354580" y="2452369"/>
                  </a:lnTo>
                  <a:lnTo>
                    <a:pt x="2358390" y="2456179"/>
                  </a:lnTo>
                  <a:lnTo>
                    <a:pt x="2391615" y="2456179"/>
                  </a:lnTo>
                  <a:lnTo>
                    <a:pt x="2387806" y="2452369"/>
                  </a:lnTo>
                  <a:close/>
                </a:path>
                <a:path w="2792095" h="2856229">
                  <a:moveTo>
                    <a:pt x="2381459" y="2446020"/>
                  </a:moveTo>
                  <a:lnTo>
                    <a:pt x="2348230" y="2446020"/>
                  </a:lnTo>
                  <a:lnTo>
                    <a:pt x="2353310" y="2451099"/>
                  </a:lnTo>
                  <a:lnTo>
                    <a:pt x="2386537" y="2451099"/>
                  </a:lnTo>
                  <a:lnTo>
                    <a:pt x="2381459" y="2446020"/>
                  </a:lnTo>
                  <a:close/>
                </a:path>
                <a:path w="2792095" h="2856229">
                  <a:moveTo>
                    <a:pt x="2375112" y="2439669"/>
                  </a:moveTo>
                  <a:lnTo>
                    <a:pt x="2341880" y="2439669"/>
                  </a:lnTo>
                  <a:lnTo>
                    <a:pt x="2346960" y="2444749"/>
                  </a:lnTo>
                  <a:lnTo>
                    <a:pt x="2380190" y="2444749"/>
                  </a:lnTo>
                  <a:lnTo>
                    <a:pt x="2375112" y="2439669"/>
                  </a:lnTo>
                  <a:close/>
                </a:path>
                <a:path w="2792095" h="2856229">
                  <a:moveTo>
                    <a:pt x="2368764" y="2433319"/>
                  </a:moveTo>
                  <a:lnTo>
                    <a:pt x="2335530" y="2433319"/>
                  </a:lnTo>
                  <a:lnTo>
                    <a:pt x="2340610" y="2438399"/>
                  </a:lnTo>
                  <a:lnTo>
                    <a:pt x="2373842" y="2438399"/>
                  </a:lnTo>
                  <a:lnTo>
                    <a:pt x="2368764" y="2433319"/>
                  </a:lnTo>
                  <a:close/>
                </a:path>
                <a:path w="2792095" h="2856229">
                  <a:moveTo>
                    <a:pt x="2362417" y="2426969"/>
                  </a:moveTo>
                  <a:lnTo>
                    <a:pt x="2329180" y="2426969"/>
                  </a:lnTo>
                  <a:lnTo>
                    <a:pt x="2334260" y="2432049"/>
                  </a:lnTo>
                  <a:lnTo>
                    <a:pt x="2367495" y="2432049"/>
                  </a:lnTo>
                  <a:lnTo>
                    <a:pt x="2362417" y="2426969"/>
                  </a:lnTo>
                  <a:close/>
                </a:path>
                <a:path w="2792095" h="2856229">
                  <a:moveTo>
                    <a:pt x="2356070" y="2420619"/>
                  </a:moveTo>
                  <a:lnTo>
                    <a:pt x="2322830" y="2420619"/>
                  </a:lnTo>
                  <a:lnTo>
                    <a:pt x="2327910" y="2425699"/>
                  </a:lnTo>
                  <a:lnTo>
                    <a:pt x="2361148" y="2425699"/>
                  </a:lnTo>
                  <a:lnTo>
                    <a:pt x="2356070" y="2420619"/>
                  </a:lnTo>
                  <a:close/>
                </a:path>
                <a:path w="2792095" h="2856229">
                  <a:moveTo>
                    <a:pt x="2349723" y="2414269"/>
                  </a:moveTo>
                  <a:lnTo>
                    <a:pt x="2316480" y="2414269"/>
                  </a:lnTo>
                  <a:lnTo>
                    <a:pt x="2321560" y="2419349"/>
                  </a:lnTo>
                  <a:lnTo>
                    <a:pt x="2354800" y="2419349"/>
                  </a:lnTo>
                  <a:lnTo>
                    <a:pt x="2349723" y="2414269"/>
                  </a:lnTo>
                  <a:close/>
                </a:path>
                <a:path w="2792095" h="2856229">
                  <a:moveTo>
                    <a:pt x="2343375" y="2407919"/>
                  </a:moveTo>
                  <a:lnTo>
                    <a:pt x="2310130" y="2407919"/>
                  </a:lnTo>
                  <a:lnTo>
                    <a:pt x="2315210" y="2412999"/>
                  </a:lnTo>
                  <a:lnTo>
                    <a:pt x="2348453" y="2412999"/>
                  </a:lnTo>
                  <a:lnTo>
                    <a:pt x="2343375" y="2407919"/>
                  </a:lnTo>
                  <a:close/>
                </a:path>
                <a:path w="2792095" h="2856229">
                  <a:moveTo>
                    <a:pt x="2337028" y="2401569"/>
                  </a:moveTo>
                  <a:lnTo>
                    <a:pt x="2303780" y="2401569"/>
                  </a:lnTo>
                  <a:lnTo>
                    <a:pt x="2308860" y="2406649"/>
                  </a:lnTo>
                  <a:lnTo>
                    <a:pt x="2342106" y="2406649"/>
                  </a:lnTo>
                  <a:lnTo>
                    <a:pt x="2337028" y="2401569"/>
                  </a:lnTo>
                  <a:close/>
                </a:path>
                <a:path w="2792095" h="2856229">
                  <a:moveTo>
                    <a:pt x="2330681" y="2395219"/>
                  </a:moveTo>
                  <a:lnTo>
                    <a:pt x="2297430" y="2395219"/>
                  </a:lnTo>
                  <a:lnTo>
                    <a:pt x="2302510" y="2400299"/>
                  </a:lnTo>
                  <a:lnTo>
                    <a:pt x="2335759" y="2400299"/>
                  </a:lnTo>
                  <a:lnTo>
                    <a:pt x="2330681" y="2395219"/>
                  </a:lnTo>
                  <a:close/>
                </a:path>
                <a:path w="2792095" h="2856229">
                  <a:moveTo>
                    <a:pt x="2324334" y="2388869"/>
                  </a:moveTo>
                  <a:lnTo>
                    <a:pt x="2291080" y="2388869"/>
                  </a:lnTo>
                  <a:lnTo>
                    <a:pt x="2296160" y="2393949"/>
                  </a:lnTo>
                  <a:lnTo>
                    <a:pt x="2329411" y="2393949"/>
                  </a:lnTo>
                  <a:lnTo>
                    <a:pt x="2324334" y="2388869"/>
                  </a:lnTo>
                  <a:close/>
                </a:path>
                <a:path w="2792095" h="2856229">
                  <a:moveTo>
                    <a:pt x="2317986" y="2382519"/>
                  </a:moveTo>
                  <a:lnTo>
                    <a:pt x="2284730" y="2382519"/>
                  </a:lnTo>
                  <a:lnTo>
                    <a:pt x="2289810" y="2387599"/>
                  </a:lnTo>
                  <a:lnTo>
                    <a:pt x="2323064" y="2387599"/>
                  </a:lnTo>
                  <a:lnTo>
                    <a:pt x="2317986" y="2382519"/>
                  </a:lnTo>
                  <a:close/>
                </a:path>
                <a:path w="2792095" h="2856229">
                  <a:moveTo>
                    <a:pt x="2311639" y="2376169"/>
                  </a:moveTo>
                  <a:lnTo>
                    <a:pt x="2278380" y="2376169"/>
                  </a:lnTo>
                  <a:lnTo>
                    <a:pt x="2283460" y="2381249"/>
                  </a:lnTo>
                  <a:lnTo>
                    <a:pt x="2316717" y="2381249"/>
                  </a:lnTo>
                  <a:lnTo>
                    <a:pt x="2311639" y="2376169"/>
                  </a:lnTo>
                  <a:close/>
                </a:path>
                <a:path w="2792095" h="2856229">
                  <a:moveTo>
                    <a:pt x="2305292" y="2369819"/>
                  </a:moveTo>
                  <a:lnTo>
                    <a:pt x="2272030" y="2369819"/>
                  </a:lnTo>
                  <a:lnTo>
                    <a:pt x="2277110" y="2374899"/>
                  </a:lnTo>
                  <a:lnTo>
                    <a:pt x="2310370" y="2374899"/>
                  </a:lnTo>
                  <a:lnTo>
                    <a:pt x="2305292" y="2369819"/>
                  </a:lnTo>
                  <a:close/>
                </a:path>
                <a:path w="2792095" h="2856229">
                  <a:moveTo>
                    <a:pt x="2298945" y="2363469"/>
                  </a:moveTo>
                  <a:lnTo>
                    <a:pt x="2265680" y="2363469"/>
                  </a:lnTo>
                  <a:lnTo>
                    <a:pt x="2270760" y="2368549"/>
                  </a:lnTo>
                  <a:lnTo>
                    <a:pt x="2304022" y="2368549"/>
                  </a:lnTo>
                  <a:lnTo>
                    <a:pt x="2298945" y="2363469"/>
                  </a:lnTo>
                  <a:close/>
                </a:path>
                <a:path w="2792095" h="2856229">
                  <a:moveTo>
                    <a:pt x="2292597" y="2357119"/>
                  </a:moveTo>
                  <a:lnTo>
                    <a:pt x="2259330" y="2357119"/>
                  </a:lnTo>
                  <a:lnTo>
                    <a:pt x="2264410" y="2362199"/>
                  </a:lnTo>
                  <a:lnTo>
                    <a:pt x="2297675" y="2362199"/>
                  </a:lnTo>
                  <a:lnTo>
                    <a:pt x="2292597" y="2357119"/>
                  </a:lnTo>
                  <a:close/>
                </a:path>
                <a:path w="2792095" h="2856229">
                  <a:moveTo>
                    <a:pt x="2286250" y="2350770"/>
                  </a:moveTo>
                  <a:lnTo>
                    <a:pt x="2252980" y="2350770"/>
                  </a:lnTo>
                  <a:lnTo>
                    <a:pt x="2258060" y="2355849"/>
                  </a:lnTo>
                  <a:lnTo>
                    <a:pt x="2291328" y="2355849"/>
                  </a:lnTo>
                  <a:lnTo>
                    <a:pt x="2286250" y="2350770"/>
                  </a:lnTo>
                  <a:close/>
                </a:path>
                <a:path w="2792095" h="2856229">
                  <a:moveTo>
                    <a:pt x="2279903" y="2344419"/>
                  </a:moveTo>
                  <a:lnTo>
                    <a:pt x="2246630" y="2344419"/>
                  </a:lnTo>
                  <a:lnTo>
                    <a:pt x="2251710" y="2349499"/>
                  </a:lnTo>
                  <a:lnTo>
                    <a:pt x="2284981" y="2349499"/>
                  </a:lnTo>
                  <a:lnTo>
                    <a:pt x="2279903" y="2344419"/>
                  </a:lnTo>
                  <a:close/>
                </a:path>
                <a:path w="2792095" h="2856229">
                  <a:moveTo>
                    <a:pt x="2273555" y="2338069"/>
                  </a:moveTo>
                  <a:lnTo>
                    <a:pt x="2240280" y="2338069"/>
                  </a:lnTo>
                  <a:lnTo>
                    <a:pt x="2245360" y="2343149"/>
                  </a:lnTo>
                  <a:lnTo>
                    <a:pt x="2278633" y="2343149"/>
                  </a:lnTo>
                  <a:lnTo>
                    <a:pt x="2273555" y="2338069"/>
                  </a:lnTo>
                  <a:close/>
                </a:path>
                <a:path w="2792095" h="2856229">
                  <a:moveTo>
                    <a:pt x="2267208" y="2331719"/>
                  </a:moveTo>
                  <a:lnTo>
                    <a:pt x="2233930" y="2331719"/>
                  </a:lnTo>
                  <a:lnTo>
                    <a:pt x="2239010" y="2336799"/>
                  </a:lnTo>
                  <a:lnTo>
                    <a:pt x="2272286" y="2336799"/>
                  </a:lnTo>
                  <a:lnTo>
                    <a:pt x="2267208" y="2331719"/>
                  </a:lnTo>
                  <a:close/>
                </a:path>
                <a:path w="2792095" h="2856229">
                  <a:moveTo>
                    <a:pt x="2260861" y="2325369"/>
                  </a:moveTo>
                  <a:lnTo>
                    <a:pt x="2227580" y="2325369"/>
                  </a:lnTo>
                  <a:lnTo>
                    <a:pt x="2232660" y="2330449"/>
                  </a:lnTo>
                  <a:lnTo>
                    <a:pt x="2265939" y="2330449"/>
                  </a:lnTo>
                  <a:lnTo>
                    <a:pt x="2260861" y="2325369"/>
                  </a:lnTo>
                  <a:close/>
                </a:path>
                <a:path w="2792095" h="2856229">
                  <a:moveTo>
                    <a:pt x="2254514" y="2319019"/>
                  </a:moveTo>
                  <a:lnTo>
                    <a:pt x="2221230" y="2319019"/>
                  </a:lnTo>
                  <a:lnTo>
                    <a:pt x="2226310" y="2324099"/>
                  </a:lnTo>
                  <a:lnTo>
                    <a:pt x="2259591" y="2324099"/>
                  </a:lnTo>
                  <a:lnTo>
                    <a:pt x="2254514" y="2319019"/>
                  </a:lnTo>
                  <a:close/>
                </a:path>
                <a:path w="2792095" h="2856229">
                  <a:moveTo>
                    <a:pt x="2248166" y="2312669"/>
                  </a:moveTo>
                  <a:lnTo>
                    <a:pt x="2214880" y="2312669"/>
                  </a:lnTo>
                  <a:lnTo>
                    <a:pt x="2219960" y="2317749"/>
                  </a:lnTo>
                  <a:lnTo>
                    <a:pt x="2253244" y="2317749"/>
                  </a:lnTo>
                  <a:lnTo>
                    <a:pt x="2248166" y="2312669"/>
                  </a:lnTo>
                  <a:close/>
                </a:path>
                <a:path w="2792095" h="2856229">
                  <a:moveTo>
                    <a:pt x="2241819" y="2306319"/>
                  </a:moveTo>
                  <a:lnTo>
                    <a:pt x="2208530" y="2306319"/>
                  </a:lnTo>
                  <a:lnTo>
                    <a:pt x="2213610" y="2311399"/>
                  </a:lnTo>
                  <a:lnTo>
                    <a:pt x="2246897" y="2311399"/>
                  </a:lnTo>
                  <a:lnTo>
                    <a:pt x="2241819" y="2306319"/>
                  </a:lnTo>
                  <a:close/>
                </a:path>
                <a:path w="2792095" h="2856229">
                  <a:moveTo>
                    <a:pt x="2235472" y="2299969"/>
                  </a:moveTo>
                  <a:lnTo>
                    <a:pt x="2202180" y="2299969"/>
                  </a:lnTo>
                  <a:lnTo>
                    <a:pt x="2207260" y="2305049"/>
                  </a:lnTo>
                  <a:lnTo>
                    <a:pt x="2240550" y="2305049"/>
                  </a:lnTo>
                  <a:lnTo>
                    <a:pt x="2235472" y="2299969"/>
                  </a:lnTo>
                  <a:close/>
                </a:path>
                <a:path w="2792095" h="2856229">
                  <a:moveTo>
                    <a:pt x="2229125" y="2293619"/>
                  </a:moveTo>
                  <a:lnTo>
                    <a:pt x="2195830" y="2293619"/>
                  </a:lnTo>
                  <a:lnTo>
                    <a:pt x="2200910" y="2298699"/>
                  </a:lnTo>
                  <a:lnTo>
                    <a:pt x="2234202" y="2298699"/>
                  </a:lnTo>
                  <a:lnTo>
                    <a:pt x="2229125" y="2293619"/>
                  </a:lnTo>
                  <a:close/>
                </a:path>
                <a:path w="2792095" h="2856229">
                  <a:moveTo>
                    <a:pt x="2222777" y="2287270"/>
                  </a:moveTo>
                  <a:lnTo>
                    <a:pt x="2189480" y="2287270"/>
                  </a:lnTo>
                  <a:lnTo>
                    <a:pt x="2194560" y="2292349"/>
                  </a:lnTo>
                  <a:lnTo>
                    <a:pt x="2227855" y="2292349"/>
                  </a:lnTo>
                  <a:lnTo>
                    <a:pt x="2222777" y="2287270"/>
                  </a:lnTo>
                  <a:close/>
                </a:path>
                <a:path w="2792095" h="2856229">
                  <a:moveTo>
                    <a:pt x="2216430" y="2280919"/>
                  </a:moveTo>
                  <a:lnTo>
                    <a:pt x="2183130" y="2280919"/>
                  </a:lnTo>
                  <a:lnTo>
                    <a:pt x="2188210" y="2285999"/>
                  </a:lnTo>
                  <a:lnTo>
                    <a:pt x="2221508" y="2285999"/>
                  </a:lnTo>
                  <a:lnTo>
                    <a:pt x="2216430" y="2280919"/>
                  </a:lnTo>
                  <a:close/>
                </a:path>
                <a:path w="2792095" h="2856229">
                  <a:moveTo>
                    <a:pt x="2210083" y="2274569"/>
                  </a:moveTo>
                  <a:lnTo>
                    <a:pt x="2176780" y="2274569"/>
                  </a:lnTo>
                  <a:lnTo>
                    <a:pt x="2181860" y="2279649"/>
                  </a:lnTo>
                  <a:lnTo>
                    <a:pt x="2215161" y="2279649"/>
                  </a:lnTo>
                  <a:lnTo>
                    <a:pt x="2210083" y="2274569"/>
                  </a:lnTo>
                  <a:close/>
                </a:path>
                <a:path w="2792095" h="2856229">
                  <a:moveTo>
                    <a:pt x="2203736" y="2268219"/>
                  </a:moveTo>
                  <a:lnTo>
                    <a:pt x="2170430" y="2268219"/>
                  </a:lnTo>
                  <a:lnTo>
                    <a:pt x="2175510" y="2273299"/>
                  </a:lnTo>
                  <a:lnTo>
                    <a:pt x="2208813" y="2273299"/>
                  </a:lnTo>
                  <a:lnTo>
                    <a:pt x="2203736" y="2268219"/>
                  </a:lnTo>
                  <a:close/>
                </a:path>
                <a:path w="2792095" h="2856229">
                  <a:moveTo>
                    <a:pt x="2197388" y="2261869"/>
                  </a:moveTo>
                  <a:lnTo>
                    <a:pt x="2164080" y="2261869"/>
                  </a:lnTo>
                  <a:lnTo>
                    <a:pt x="2169160" y="2266949"/>
                  </a:lnTo>
                  <a:lnTo>
                    <a:pt x="2202466" y="2266949"/>
                  </a:lnTo>
                  <a:lnTo>
                    <a:pt x="2197388" y="2261869"/>
                  </a:lnTo>
                  <a:close/>
                </a:path>
                <a:path w="2792095" h="2856229">
                  <a:moveTo>
                    <a:pt x="2191041" y="2255519"/>
                  </a:moveTo>
                  <a:lnTo>
                    <a:pt x="2157730" y="2255519"/>
                  </a:lnTo>
                  <a:lnTo>
                    <a:pt x="2162810" y="2260599"/>
                  </a:lnTo>
                  <a:lnTo>
                    <a:pt x="2196119" y="2260599"/>
                  </a:lnTo>
                  <a:lnTo>
                    <a:pt x="2191041" y="2255519"/>
                  </a:lnTo>
                  <a:close/>
                </a:path>
                <a:path w="2792095" h="2856229">
                  <a:moveTo>
                    <a:pt x="1982851" y="2047239"/>
                  </a:moveTo>
                  <a:lnTo>
                    <a:pt x="1949450" y="2047239"/>
                  </a:lnTo>
                  <a:lnTo>
                    <a:pt x="2156460" y="2254249"/>
                  </a:lnTo>
                  <a:lnTo>
                    <a:pt x="2189772" y="2254249"/>
                  </a:lnTo>
                  <a:lnTo>
                    <a:pt x="1982851" y="2047239"/>
                  </a:lnTo>
                  <a:close/>
                </a:path>
                <a:path w="2792095" h="2856229">
                  <a:moveTo>
                    <a:pt x="2711517" y="2776220"/>
                  </a:moveTo>
                  <a:lnTo>
                    <a:pt x="2678430" y="2776220"/>
                  </a:lnTo>
                  <a:lnTo>
                    <a:pt x="2691130" y="2788919"/>
                  </a:lnTo>
                  <a:lnTo>
                    <a:pt x="2724211" y="2788919"/>
                  </a:lnTo>
                  <a:lnTo>
                    <a:pt x="2711517" y="2776220"/>
                  </a:lnTo>
                  <a:close/>
                </a:path>
                <a:path w="2792095" h="2856229">
                  <a:moveTo>
                    <a:pt x="2724211" y="2788919"/>
                  </a:moveTo>
                  <a:lnTo>
                    <a:pt x="2691130" y="2788919"/>
                  </a:lnTo>
                  <a:lnTo>
                    <a:pt x="2710180" y="2807969"/>
                  </a:lnTo>
                  <a:lnTo>
                    <a:pt x="2743253" y="2807969"/>
                  </a:lnTo>
                  <a:lnTo>
                    <a:pt x="2724211" y="2788919"/>
                  </a:lnTo>
                  <a:close/>
                </a:path>
                <a:path w="2792095" h="2856229">
                  <a:moveTo>
                    <a:pt x="2743253" y="2807969"/>
                  </a:moveTo>
                  <a:lnTo>
                    <a:pt x="2710180" y="2807969"/>
                  </a:lnTo>
                  <a:lnTo>
                    <a:pt x="2758440" y="2856229"/>
                  </a:lnTo>
                  <a:lnTo>
                    <a:pt x="2791492" y="2856229"/>
                  </a:lnTo>
                  <a:lnTo>
                    <a:pt x="2743253" y="2807969"/>
                  </a:lnTo>
                  <a:close/>
                </a:path>
              </a:pathLst>
            </a:custGeom>
            <a:solidFill>
              <a:srgbClr val="F7F7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4025900"/>
              <a:ext cx="2827020" cy="2827020"/>
            </a:xfrm>
            <a:custGeom>
              <a:avLst/>
              <a:gdLst/>
              <a:ahLst/>
              <a:cxnLst/>
              <a:rect l="l" t="t" r="r" b="b"/>
              <a:pathLst>
                <a:path w="2827020" h="2827020">
                  <a:moveTo>
                    <a:pt x="0" y="0"/>
                  </a:moveTo>
                  <a:lnTo>
                    <a:pt x="0" y="2539"/>
                  </a:lnTo>
                  <a:lnTo>
                    <a:pt x="2539" y="2539"/>
                  </a:lnTo>
                  <a:lnTo>
                    <a:pt x="0" y="0"/>
                  </a:lnTo>
                  <a:close/>
                </a:path>
                <a:path w="2827020" h="2827020">
                  <a:moveTo>
                    <a:pt x="2540" y="2540"/>
                  </a:moveTo>
                  <a:lnTo>
                    <a:pt x="0" y="2540"/>
                  </a:lnTo>
                  <a:lnTo>
                    <a:pt x="0" y="8889"/>
                  </a:lnTo>
                  <a:lnTo>
                    <a:pt x="8889" y="8889"/>
                  </a:lnTo>
                  <a:lnTo>
                    <a:pt x="2540" y="2540"/>
                  </a:lnTo>
                  <a:close/>
                </a:path>
                <a:path w="2827020" h="2827020">
                  <a:moveTo>
                    <a:pt x="8890" y="8890"/>
                  </a:moveTo>
                  <a:lnTo>
                    <a:pt x="0" y="8890"/>
                  </a:lnTo>
                  <a:lnTo>
                    <a:pt x="0" y="15239"/>
                  </a:lnTo>
                  <a:lnTo>
                    <a:pt x="15239" y="15239"/>
                  </a:lnTo>
                  <a:lnTo>
                    <a:pt x="8890" y="8890"/>
                  </a:lnTo>
                  <a:close/>
                </a:path>
                <a:path w="2827020" h="2827020">
                  <a:moveTo>
                    <a:pt x="15240" y="15240"/>
                  </a:moveTo>
                  <a:lnTo>
                    <a:pt x="0" y="15240"/>
                  </a:lnTo>
                  <a:lnTo>
                    <a:pt x="0" y="21589"/>
                  </a:lnTo>
                  <a:lnTo>
                    <a:pt x="21589" y="21589"/>
                  </a:lnTo>
                  <a:lnTo>
                    <a:pt x="15240" y="15240"/>
                  </a:lnTo>
                  <a:close/>
                </a:path>
                <a:path w="2827020" h="2827020">
                  <a:moveTo>
                    <a:pt x="21590" y="21590"/>
                  </a:moveTo>
                  <a:lnTo>
                    <a:pt x="0" y="21590"/>
                  </a:lnTo>
                  <a:lnTo>
                    <a:pt x="0" y="27939"/>
                  </a:lnTo>
                  <a:lnTo>
                    <a:pt x="27939" y="27939"/>
                  </a:lnTo>
                  <a:lnTo>
                    <a:pt x="21590" y="21590"/>
                  </a:lnTo>
                  <a:close/>
                </a:path>
                <a:path w="2827020" h="2827020">
                  <a:moveTo>
                    <a:pt x="27940" y="27940"/>
                  </a:moveTo>
                  <a:lnTo>
                    <a:pt x="0" y="27940"/>
                  </a:lnTo>
                  <a:lnTo>
                    <a:pt x="0" y="34324"/>
                  </a:lnTo>
                  <a:lnTo>
                    <a:pt x="6312" y="40639"/>
                  </a:lnTo>
                  <a:lnTo>
                    <a:pt x="40639" y="40639"/>
                  </a:lnTo>
                  <a:lnTo>
                    <a:pt x="27940" y="27940"/>
                  </a:lnTo>
                  <a:close/>
                </a:path>
                <a:path w="2827020" h="2827020">
                  <a:moveTo>
                    <a:pt x="40640" y="40640"/>
                  </a:moveTo>
                  <a:lnTo>
                    <a:pt x="6312" y="40640"/>
                  </a:lnTo>
                  <a:lnTo>
                    <a:pt x="25354" y="59689"/>
                  </a:lnTo>
                  <a:lnTo>
                    <a:pt x="59689" y="59689"/>
                  </a:lnTo>
                  <a:lnTo>
                    <a:pt x="40640" y="40640"/>
                  </a:lnTo>
                  <a:close/>
                </a:path>
                <a:path w="2827020" h="2827020">
                  <a:moveTo>
                    <a:pt x="59690" y="59690"/>
                  </a:moveTo>
                  <a:lnTo>
                    <a:pt x="25354" y="59690"/>
                  </a:lnTo>
                  <a:lnTo>
                    <a:pt x="38049" y="72389"/>
                  </a:lnTo>
                  <a:lnTo>
                    <a:pt x="72389" y="72389"/>
                  </a:lnTo>
                  <a:lnTo>
                    <a:pt x="59690" y="59690"/>
                  </a:lnTo>
                  <a:close/>
                </a:path>
                <a:path w="2827020" h="2827020">
                  <a:moveTo>
                    <a:pt x="72390" y="72390"/>
                  </a:moveTo>
                  <a:lnTo>
                    <a:pt x="38049" y="72390"/>
                  </a:lnTo>
                  <a:lnTo>
                    <a:pt x="44396" y="78739"/>
                  </a:lnTo>
                  <a:lnTo>
                    <a:pt x="78739" y="78739"/>
                  </a:lnTo>
                  <a:lnTo>
                    <a:pt x="72390" y="72390"/>
                  </a:lnTo>
                  <a:close/>
                </a:path>
                <a:path w="2827020" h="2827020">
                  <a:moveTo>
                    <a:pt x="78740" y="78740"/>
                  </a:moveTo>
                  <a:lnTo>
                    <a:pt x="44396" y="78740"/>
                  </a:lnTo>
                  <a:lnTo>
                    <a:pt x="50743" y="85089"/>
                  </a:lnTo>
                  <a:lnTo>
                    <a:pt x="85089" y="85089"/>
                  </a:lnTo>
                  <a:lnTo>
                    <a:pt x="78740" y="78740"/>
                  </a:lnTo>
                  <a:close/>
                </a:path>
                <a:path w="2827020" h="2827020">
                  <a:moveTo>
                    <a:pt x="85090" y="85090"/>
                  </a:moveTo>
                  <a:lnTo>
                    <a:pt x="50743" y="85090"/>
                  </a:lnTo>
                  <a:lnTo>
                    <a:pt x="57090" y="91439"/>
                  </a:lnTo>
                  <a:lnTo>
                    <a:pt x="91439" y="91439"/>
                  </a:lnTo>
                  <a:lnTo>
                    <a:pt x="85090" y="85090"/>
                  </a:lnTo>
                  <a:close/>
                </a:path>
                <a:path w="2827020" h="2827020">
                  <a:moveTo>
                    <a:pt x="91440" y="91440"/>
                  </a:moveTo>
                  <a:lnTo>
                    <a:pt x="57090" y="91440"/>
                  </a:lnTo>
                  <a:lnTo>
                    <a:pt x="63438" y="97790"/>
                  </a:lnTo>
                  <a:lnTo>
                    <a:pt x="97790" y="97790"/>
                  </a:lnTo>
                  <a:lnTo>
                    <a:pt x="91440" y="91440"/>
                  </a:lnTo>
                  <a:close/>
                </a:path>
                <a:path w="2827020" h="2827020">
                  <a:moveTo>
                    <a:pt x="97790" y="97790"/>
                  </a:moveTo>
                  <a:lnTo>
                    <a:pt x="63438" y="97790"/>
                  </a:lnTo>
                  <a:lnTo>
                    <a:pt x="69785" y="104139"/>
                  </a:lnTo>
                  <a:lnTo>
                    <a:pt x="104139" y="104139"/>
                  </a:lnTo>
                  <a:lnTo>
                    <a:pt x="97790" y="97790"/>
                  </a:lnTo>
                  <a:close/>
                </a:path>
                <a:path w="2827020" h="2827020">
                  <a:moveTo>
                    <a:pt x="104140" y="104140"/>
                  </a:moveTo>
                  <a:lnTo>
                    <a:pt x="69785" y="104140"/>
                  </a:lnTo>
                  <a:lnTo>
                    <a:pt x="76132" y="110489"/>
                  </a:lnTo>
                  <a:lnTo>
                    <a:pt x="110489" y="110489"/>
                  </a:lnTo>
                  <a:lnTo>
                    <a:pt x="104140" y="104140"/>
                  </a:lnTo>
                  <a:close/>
                </a:path>
                <a:path w="2827020" h="2827020">
                  <a:moveTo>
                    <a:pt x="110490" y="110490"/>
                  </a:moveTo>
                  <a:lnTo>
                    <a:pt x="76132" y="110490"/>
                  </a:lnTo>
                  <a:lnTo>
                    <a:pt x="82479" y="116839"/>
                  </a:lnTo>
                  <a:lnTo>
                    <a:pt x="116839" y="116839"/>
                  </a:lnTo>
                  <a:lnTo>
                    <a:pt x="110490" y="110490"/>
                  </a:lnTo>
                  <a:close/>
                </a:path>
                <a:path w="2827020" h="2827020">
                  <a:moveTo>
                    <a:pt x="116840" y="116840"/>
                  </a:moveTo>
                  <a:lnTo>
                    <a:pt x="82479" y="116840"/>
                  </a:lnTo>
                  <a:lnTo>
                    <a:pt x="88827" y="123189"/>
                  </a:lnTo>
                  <a:lnTo>
                    <a:pt x="123189" y="123189"/>
                  </a:lnTo>
                  <a:lnTo>
                    <a:pt x="116840" y="116840"/>
                  </a:lnTo>
                  <a:close/>
                </a:path>
                <a:path w="2827020" h="2827020">
                  <a:moveTo>
                    <a:pt x="123190" y="123190"/>
                  </a:moveTo>
                  <a:lnTo>
                    <a:pt x="88827" y="123190"/>
                  </a:lnTo>
                  <a:lnTo>
                    <a:pt x="101521" y="135889"/>
                  </a:lnTo>
                  <a:lnTo>
                    <a:pt x="135889" y="135889"/>
                  </a:lnTo>
                  <a:lnTo>
                    <a:pt x="123190" y="123190"/>
                  </a:lnTo>
                  <a:close/>
                </a:path>
                <a:path w="2827020" h="2827020">
                  <a:moveTo>
                    <a:pt x="135890" y="135890"/>
                  </a:moveTo>
                  <a:lnTo>
                    <a:pt x="101521" y="135890"/>
                  </a:lnTo>
                  <a:lnTo>
                    <a:pt x="107869" y="142239"/>
                  </a:lnTo>
                  <a:lnTo>
                    <a:pt x="142239" y="142239"/>
                  </a:lnTo>
                  <a:lnTo>
                    <a:pt x="135890" y="135890"/>
                  </a:lnTo>
                  <a:close/>
                </a:path>
                <a:path w="2827020" h="2827020">
                  <a:moveTo>
                    <a:pt x="142240" y="142240"/>
                  </a:moveTo>
                  <a:lnTo>
                    <a:pt x="107869" y="142240"/>
                  </a:lnTo>
                  <a:lnTo>
                    <a:pt x="120563" y="154939"/>
                  </a:lnTo>
                  <a:lnTo>
                    <a:pt x="154939" y="154939"/>
                  </a:lnTo>
                  <a:lnTo>
                    <a:pt x="142240" y="142240"/>
                  </a:lnTo>
                  <a:close/>
                </a:path>
                <a:path w="2827020" h="2827020">
                  <a:moveTo>
                    <a:pt x="154940" y="154940"/>
                  </a:moveTo>
                  <a:lnTo>
                    <a:pt x="120563" y="154940"/>
                  </a:lnTo>
                  <a:lnTo>
                    <a:pt x="126910" y="161289"/>
                  </a:lnTo>
                  <a:lnTo>
                    <a:pt x="161289" y="161289"/>
                  </a:lnTo>
                  <a:lnTo>
                    <a:pt x="154940" y="154940"/>
                  </a:lnTo>
                  <a:close/>
                </a:path>
                <a:path w="2827020" h="2827020">
                  <a:moveTo>
                    <a:pt x="161290" y="161290"/>
                  </a:moveTo>
                  <a:lnTo>
                    <a:pt x="126910" y="161290"/>
                  </a:lnTo>
                  <a:lnTo>
                    <a:pt x="133258" y="167639"/>
                  </a:lnTo>
                  <a:lnTo>
                    <a:pt x="167639" y="167639"/>
                  </a:lnTo>
                  <a:lnTo>
                    <a:pt x="161290" y="161290"/>
                  </a:lnTo>
                  <a:close/>
                </a:path>
                <a:path w="2827020" h="2827020">
                  <a:moveTo>
                    <a:pt x="167640" y="167640"/>
                  </a:moveTo>
                  <a:lnTo>
                    <a:pt x="133258" y="167640"/>
                  </a:lnTo>
                  <a:lnTo>
                    <a:pt x="139605" y="173989"/>
                  </a:lnTo>
                  <a:lnTo>
                    <a:pt x="173989" y="173989"/>
                  </a:lnTo>
                  <a:lnTo>
                    <a:pt x="167640" y="167640"/>
                  </a:lnTo>
                  <a:close/>
                </a:path>
                <a:path w="2827020" h="2827020">
                  <a:moveTo>
                    <a:pt x="173990" y="173990"/>
                  </a:moveTo>
                  <a:lnTo>
                    <a:pt x="139605" y="173990"/>
                  </a:lnTo>
                  <a:lnTo>
                    <a:pt x="145952" y="180339"/>
                  </a:lnTo>
                  <a:lnTo>
                    <a:pt x="180339" y="180339"/>
                  </a:lnTo>
                  <a:lnTo>
                    <a:pt x="173990" y="173990"/>
                  </a:lnTo>
                  <a:close/>
                </a:path>
                <a:path w="2827020" h="2827020">
                  <a:moveTo>
                    <a:pt x="180340" y="180340"/>
                  </a:moveTo>
                  <a:lnTo>
                    <a:pt x="145952" y="180340"/>
                  </a:lnTo>
                  <a:lnTo>
                    <a:pt x="152299" y="186689"/>
                  </a:lnTo>
                  <a:lnTo>
                    <a:pt x="186689" y="186689"/>
                  </a:lnTo>
                  <a:lnTo>
                    <a:pt x="180340" y="180340"/>
                  </a:lnTo>
                  <a:close/>
                </a:path>
                <a:path w="2827020" h="2827020">
                  <a:moveTo>
                    <a:pt x="186690" y="186690"/>
                  </a:moveTo>
                  <a:lnTo>
                    <a:pt x="152299" y="186690"/>
                  </a:lnTo>
                  <a:lnTo>
                    <a:pt x="158647" y="193039"/>
                  </a:lnTo>
                  <a:lnTo>
                    <a:pt x="193039" y="193039"/>
                  </a:lnTo>
                  <a:lnTo>
                    <a:pt x="186690" y="186690"/>
                  </a:lnTo>
                  <a:close/>
                </a:path>
                <a:path w="2827020" h="2827020">
                  <a:moveTo>
                    <a:pt x="193040" y="193040"/>
                  </a:moveTo>
                  <a:lnTo>
                    <a:pt x="158647" y="193040"/>
                  </a:lnTo>
                  <a:lnTo>
                    <a:pt x="164994" y="199389"/>
                  </a:lnTo>
                  <a:lnTo>
                    <a:pt x="199389" y="199389"/>
                  </a:lnTo>
                  <a:lnTo>
                    <a:pt x="193040" y="193040"/>
                  </a:lnTo>
                  <a:close/>
                </a:path>
                <a:path w="2827020" h="2827020">
                  <a:moveTo>
                    <a:pt x="199390" y="199390"/>
                  </a:moveTo>
                  <a:lnTo>
                    <a:pt x="164994" y="199390"/>
                  </a:lnTo>
                  <a:lnTo>
                    <a:pt x="171341" y="205739"/>
                  </a:lnTo>
                  <a:lnTo>
                    <a:pt x="205739" y="205739"/>
                  </a:lnTo>
                  <a:lnTo>
                    <a:pt x="199390" y="199390"/>
                  </a:lnTo>
                  <a:close/>
                </a:path>
                <a:path w="2827020" h="2827020">
                  <a:moveTo>
                    <a:pt x="205740" y="205740"/>
                  </a:moveTo>
                  <a:lnTo>
                    <a:pt x="171341" y="205740"/>
                  </a:lnTo>
                  <a:lnTo>
                    <a:pt x="177688" y="212089"/>
                  </a:lnTo>
                  <a:lnTo>
                    <a:pt x="212089" y="212089"/>
                  </a:lnTo>
                  <a:lnTo>
                    <a:pt x="205740" y="205740"/>
                  </a:lnTo>
                  <a:close/>
                </a:path>
                <a:path w="2827020" h="2827020">
                  <a:moveTo>
                    <a:pt x="212090" y="212090"/>
                  </a:moveTo>
                  <a:lnTo>
                    <a:pt x="177688" y="212090"/>
                  </a:lnTo>
                  <a:lnTo>
                    <a:pt x="184036" y="218439"/>
                  </a:lnTo>
                  <a:lnTo>
                    <a:pt x="218439" y="218439"/>
                  </a:lnTo>
                  <a:lnTo>
                    <a:pt x="212090" y="212090"/>
                  </a:lnTo>
                  <a:close/>
                </a:path>
                <a:path w="2827020" h="2827020">
                  <a:moveTo>
                    <a:pt x="218440" y="218440"/>
                  </a:moveTo>
                  <a:lnTo>
                    <a:pt x="184036" y="218440"/>
                  </a:lnTo>
                  <a:lnTo>
                    <a:pt x="190383" y="224789"/>
                  </a:lnTo>
                  <a:lnTo>
                    <a:pt x="224789" y="224789"/>
                  </a:lnTo>
                  <a:lnTo>
                    <a:pt x="218440" y="218440"/>
                  </a:lnTo>
                  <a:close/>
                </a:path>
                <a:path w="2827020" h="2827020">
                  <a:moveTo>
                    <a:pt x="224790" y="224790"/>
                  </a:moveTo>
                  <a:lnTo>
                    <a:pt x="190383" y="224790"/>
                  </a:lnTo>
                  <a:lnTo>
                    <a:pt x="196730" y="231139"/>
                  </a:lnTo>
                  <a:lnTo>
                    <a:pt x="231139" y="231139"/>
                  </a:lnTo>
                  <a:lnTo>
                    <a:pt x="224790" y="224790"/>
                  </a:lnTo>
                  <a:close/>
                </a:path>
                <a:path w="2827020" h="2827020">
                  <a:moveTo>
                    <a:pt x="231140" y="231140"/>
                  </a:moveTo>
                  <a:lnTo>
                    <a:pt x="196730" y="231140"/>
                  </a:lnTo>
                  <a:lnTo>
                    <a:pt x="203078" y="237489"/>
                  </a:lnTo>
                  <a:lnTo>
                    <a:pt x="237489" y="237489"/>
                  </a:lnTo>
                  <a:lnTo>
                    <a:pt x="231140" y="231140"/>
                  </a:lnTo>
                  <a:close/>
                </a:path>
                <a:path w="2827020" h="2827020">
                  <a:moveTo>
                    <a:pt x="237490" y="237490"/>
                  </a:moveTo>
                  <a:lnTo>
                    <a:pt x="203078" y="237490"/>
                  </a:lnTo>
                  <a:lnTo>
                    <a:pt x="209425" y="243839"/>
                  </a:lnTo>
                  <a:lnTo>
                    <a:pt x="243839" y="243839"/>
                  </a:lnTo>
                  <a:lnTo>
                    <a:pt x="237490" y="237490"/>
                  </a:lnTo>
                  <a:close/>
                </a:path>
                <a:path w="2827020" h="2827020">
                  <a:moveTo>
                    <a:pt x="243840" y="243840"/>
                  </a:moveTo>
                  <a:lnTo>
                    <a:pt x="209425" y="243840"/>
                  </a:lnTo>
                  <a:lnTo>
                    <a:pt x="215772" y="250189"/>
                  </a:lnTo>
                  <a:lnTo>
                    <a:pt x="250189" y="250189"/>
                  </a:lnTo>
                  <a:lnTo>
                    <a:pt x="243840" y="243840"/>
                  </a:lnTo>
                  <a:close/>
                </a:path>
                <a:path w="2827020" h="2827020">
                  <a:moveTo>
                    <a:pt x="250190" y="250190"/>
                  </a:moveTo>
                  <a:lnTo>
                    <a:pt x="215772" y="250190"/>
                  </a:lnTo>
                  <a:lnTo>
                    <a:pt x="222119" y="256539"/>
                  </a:lnTo>
                  <a:lnTo>
                    <a:pt x="256539" y="256539"/>
                  </a:lnTo>
                  <a:lnTo>
                    <a:pt x="250190" y="250190"/>
                  </a:lnTo>
                  <a:close/>
                </a:path>
                <a:path w="2827020" h="2827020">
                  <a:moveTo>
                    <a:pt x="256540" y="256540"/>
                  </a:moveTo>
                  <a:lnTo>
                    <a:pt x="222119" y="256540"/>
                  </a:lnTo>
                  <a:lnTo>
                    <a:pt x="228467" y="262889"/>
                  </a:lnTo>
                  <a:lnTo>
                    <a:pt x="262889" y="262889"/>
                  </a:lnTo>
                  <a:lnTo>
                    <a:pt x="256540" y="256540"/>
                  </a:lnTo>
                  <a:close/>
                </a:path>
                <a:path w="2827020" h="2827020">
                  <a:moveTo>
                    <a:pt x="262890" y="262890"/>
                  </a:moveTo>
                  <a:lnTo>
                    <a:pt x="228467" y="262890"/>
                  </a:lnTo>
                  <a:lnTo>
                    <a:pt x="234814" y="269239"/>
                  </a:lnTo>
                  <a:lnTo>
                    <a:pt x="269239" y="269239"/>
                  </a:lnTo>
                  <a:lnTo>
                    <a:pt x="262890" y="262890"/>
                  </a:lnTo>
                  <a:close/>
                </a:path>
                <a:path w="2827020" h="2827020">
                  <a:moveTo>
                    <a:pt x="269240" y="269240"/>
                  </a:moveTo>
                  <a:lnTo>
                    <a:pt x="234814" y="269240"/>
                  </a:lnTo>
                  <a:lnTo>
                    <a:pt x="247508" y="281939"/>
                  </a:lnTo>
                  <a:lnTo>
                    <a:pt x="281939" y="281939"/>
                  </a:lnTo>
                  <a:lnTo>
                    <a:pt x="269240" y="269240"/>
                  </a:lnTo>
                  <a:close/>
                </a:path>
                <a:path w="2827020" h="2827020">
                  <a:moveTo>
                    <a:pt x="281940" y="281940"/>
                  </a:moveTo>
                  <a:lnTo>
                    <a:pt x="247508" y="281940"/>
                  </a:lnTo>
                  <a:lnTo>
                    <a:pt x="253856" y="288290"/>
                  </a:lnTo>
                  <a:lnTo>
                    <a:pt x="288290" y="288290"/>
                  </a:lnTo>
                  <a:lnTo>
                    <a:pt x="281940" y="281940"/>
                  </a:lnTo>
                  <a:close/>
                </a:path>
                <a:path w="2827020" h="2827020">
                  <a:moveTo>
                    <a:pt x="288290" y="288290"/>
                  </a:moveTo>
                  <a:lnTo>
                    <a:pt x="253856" y="288290"/>
                  </a:lnTo>
                  <a:lnTo>
                    <a:pt x="260203" y="294639"/>
                  </a:lnTo>
                  <a:lnTo>
                    <a:pt x="294639" y="294639"/>
                  </a:lnTo>
                  <a:lnTo>
                    <a:pt x="288290" y="288290"/>
                  </a:lnTo>
                  <a:close/>
                </a:path>
                <a:path w="2827020" h="2827020">
                  <a:moveTo>
                    <a:pt x="294640" y="294640"/>
                  </a:moveTo>
                  <a:lnTo>
                    <a:pt x="260203" y="294640"/>
                  </a:lnTo>
                  <a:lnTo>
                    <a:pt x="272897" y="307339"/>
                  </a:lnTo>
                  <a:lnTo>
                    <a:pt x="307339" y="307339"/>
                  </a:lnTo>
                  <a:lnTo>
                    <a:pt x="294640" y="294640"/>
                  </a:lnTo>
                  <a:close/>
                </a:path>
                <a:path w="2827020" h="2827020">
                  <a:moveTo>
                    <a:pt x="307340" y="307340"/>
                  </a:moveTo>
                  <a:lnTo>
                    <a:pt x="272897" y="307340"/>
                  </a:lnTo>
                  <a:lnTo>
                    <a:pt x="279245" y="313689"/>
                  </a:lnTo>
                  <a:lnTo>
                    <a:pt x="313689" y="313689"/>
                  </a:lnTo>
                  <a:lnTo>
                    <a:pt x="307340" y="307340"/>
                  </a:lnTo>
                  <a:close/>
                </a:path>
                <a:path w="2827020" h="2827020">
                  <a:moveTo>
                    <a:pt x="313690" y="313690"/>
                  </a:moveTo>
                  <a:lnTo>
                    <a:pt x="279245" y="313690"/>
                  </a:lnTo>
                  <a:lnTo>
                    <a:pt x="285592" y="320039"/>
                  </a:lnTo>
                  <a:lnTo>
                    <a:pt x="320039" y="320039"/>
                  </a:lnTo>
                  <a:lnTo>
                    <a:pt x="313690" y="313690"/>
                  </a:lnTo>
                  <a:close/>
                </a:path>
                <a:path w="2827020" h="2827020">
                  <a:moveTo>
                    <a:pt x="320040" y="320040"/>
                  </a:moveTo>
                  <a:lnTo>
                    <a:pt x="285592" y="320040"/>
                  </a:lnTo>
                  <a:lnTo>
                    <a:pt x="291939" y="326389"/>
                  </a:lnTo>
                  <a:lnTo>
                    <a:pt x="326389" y="326389"/>
                  </a:lnTo>
                  <a:lnTo>
                    <a:pt x="320040" y="320040"/>
                  </a:lnTo>
                  <a:close/>
                </a:path>
                <a:path w="2827020" h="2827020">
                  <a:moveTo>
                    <a:pt x="326390" y="326390"/>
                  </a:moveTo>
                  <a:lnTo>
                    <a:pt x="291939" y="326390"/>
                  </a:lnTo>
                  <a:lnTo>
                    <a:pt x="304634" y="339089"/>
                  </a:lnTo>
                  <a:lnTo>
                    <a:pt x="339089" y="339089"/>
                  </a:lnTo>
                  <a:lnTo>
                    <a:pt x="326390" y="326390"/>
                  </a:lnTo>
                  <a:close/>
                </a:path>
                <a:path w="2827020" h="2827020">
                  <a:moveTo>
                    <a:pt x="339090" y="339090"/>
                  </a:moveTo>
                  <a:lnTo>
                    <a:pt x="304634" y="339090"/>
                  </a:lnTo>
                  <a:lnTo>
                    <a:pt x="310981" y="345439"/>
                  </a:lnTo>
                  <a:lnTo>
                    <a:pt x="345439" y="345439"/>
                  </a:lnTo>
                  <a:lnTo>
                    <a:pt x="339090" y="339090"/>
                  </a:lnTo>
                  <a:close/>
                </a:path>
                <a:path w="2827020" h="2827020">
                  <a:moveTo>
                    <a:pt x="345440" y="345440"/>
                  </a:moveTo>
                  <a:lnTo>
                    <a:pt x="310981" y="345440"/>
                  </a:lnTo>
                  <a:lnTo>
                    <a:pt x="317328" y="351789"/>
                  </a:lnTo>
                  <a:lnTo>
                    <a:pt x="351789" y="351789"/>
                  </a:lnTo>
                  <a:lnTo>
                    <a:pt x="345440" y="345440"/>
                  </a:lnTo>
                  <a:close/>
                </a:path>
                <a:path w="2827020" h="2827020">
                  <a:moveTo>
                    <a:pt x="351790" y="351790"/>
                  </a:moveTo>
                  <a:lnTo>
                    <a:pt x="317328" y="351790"/>
                  </a:lnTo>
                  <a:lnTo>
                    <a:pt x="323676" y="358139"/>
                  </a:lnTo>
                  <a:lnTo>
                    <a:pt x="358139" y="358139"/>
                  </a:lnTo>
                  <a:lnTo>
                    <a:pt x="351790" y="351790"/>
                  </a:lnTo>
                  <a:close/>
                </a:path>
                <a:path w="2827020" h="2827020">
                  <a:moveTo>
                    <a:pt x="358140" y="358140"/>
                  </a:moveTo>
                  <a:lnTo>
                    <a:pt x="323676" y="358140"/>
                  </a:lnTo>
                  <a:lnTo>
                    <a:pt x="330023" y="364489"/>
                  </a:lnTo>
                  <a:lnTo>
                    <a:pt x="364489" y="364489"/>
                  </a:lnTo>
                  <a:lnTo>
                    <a:pt x="358140" y="358140"/>
                  </a:lnTo>
                  <a:close/>
                </a:path>
                <a:path w="2827020" h="2827020">
                  <a:moveTo>
                    <a:pt x="364490" y="364490"/>
                  </a:moveTo>
                  <a:lnTo>
                    <a:pt x="330023" y="364490"/>
                  </a:lnTo>
                  <a:lnTo>
                    <a:pt x="342717" y="377189"/>
                  </a:lnTo>
                  <a:lnTo>
                    <a:pt x="377189" y="377189"/>
                  </a:lnTo>
                  <a:lnTo>
                    <a:pt x="364490" y="364490"/>
                  </a:lnTo>
                  <a:close/>
                </a:path>
                <a:path w="2827020" h="2827020">
                  <a:moveTo>
                    <a:pt x="377190" y="377190"/>
                  </a:moveTo>
                  <a:lnTo>
                    <a:pt x="342717" y="377190"/>
                  </a:lnTo>
                  <a:lnTo>
                    <a:pt x="349065" y="383539"/>
                  </a:lnTo>
                  <a:lnTo>
                    <a:pt x="383539" y="383539"/>
                  </a:lnTo>
                  <a:lnTo>
                    <a:pt x="377190" y="377190"/>
                  </a:lnTo>
                  <a:close/>
                </a:path>
                <a:path w="2827020" h="2827020">
                  <a:moveTo>
                    <a:pt x="383540" y="383540"/>
                  </a:moveTo>
                  <a:lnTo>
                    <a:pt x="349065" y="383540"/>
                  </a:lnTo>
                  <a:lnTo>
                    <a:pt x="355412" y="389889"/>
                  </a:lnTo>
                  <a:lnTo>
                    <a:pt x="389889" y="389889"/>
                  </a:lnTo>
                  <a:lnTo>
                    <a:pt x="383540" y="383540"/>
                  </a:lnTo>
                  <a:close/>
                </a:path>
                <a:path w="2827020" h="2827020">
                  <a:moveTo>
                    <a:pt x="389890" y="389890"/>
                  </a:moveTo>
                  <a:lnTo>
                    <a:pt x="355412" y="389890"/>
                  </a:lnTo>
                  <a:lnTo>
                    <a:pt x="361759" y="396239"/>
                  </a:lnTo>
                  <a:lnTo>
                    <a:pt x="396239" y="396239"/>
                  </a:lnTo>
                  <a:lnTo>
                    <a:pt x="389890" y="389890"/>
                  </a:lnTo>
                  <a:close/>
                </a:path>
                <a:path w="2827020" h="2827020">
                  <a:moveTo>
                    <a:pt x="396240" y="396240"/>
                  </a:moveTo>
                  <a:lnTo>
                    <a:pt x="361759" y="396240"/>
                  </a:lnTo>
                  <a:lnTo>
                    <a:pt x="374454" y="408939"/>
                  </a:lnTo>
                  <a:lnTo>
                    <a:pt x="408939" y="408939"/>
                  </a:lnTo>
                  <a:lnTo>
                    <a:pt x="396240" y="396240"/>
                  </a:lnTo>
                  <a:close/>
                </a:path>
                <a:path w="2827020" h="2827020">
                  <a:moveTo>
                    <a:pt x="408940" y="408940"/>
                  </a:moveTo>
                  <a:lnTo>
                    <a:pt x="374454" y="408940"/>
                  </a:lnTo>
                  <a:lnTo>
                    <a:pt x="380801" y="415289"/>
                  </a:lnTo>
                  <a:lnTo>
                    <a:pt x="415289" y="415289"/>
                  </a:lnTo>
                  <a:lnTo>
                    <a:pt x="408940" y="408940"/>
                  </a:lnTo>
                  <a:close/>
                </a:path>
                <a:path w="2827020" h="2827020">
                  <a:moveTo>
                    <a:pt x="415290" y="415290"/>
                  </a:moveTo>
                  <a:lnTo>
                    <a:pt x="380801" y="415290"/>
                  </a:lnTo>
                  <a:lnTo>
                    <a:pt x="387148" y="421639"/>
                  </a:lnTo>
                  <a:lnTo>
                    <a:pt x="421639" y="421639"/>
                  </a:lnTo>
                  <a:lnTo>
                    <a:pt x="415290" y="415290"/>
                  </a:lnTo>
                  <a:close/>
                </a:path>
                <a:path w="2827020" h="2827020">
                  <a:moveTo>
                    <a:pt x="421640" y="421640"/>
                  </a:moveTo>
                  <a:lnTo>
                    <a:pt x="387148" y="421640"/>
                  </a:lnTo>
                  <a:lnTo>
                    <a:pt x="406190" y="440689"/>
                  </a:lnTo>
                  <a:lnTo>
                    <a:pt x="440689" y="440689"/>
                  </a:lnTo>
                  <a:lnTo>
                    <a:pt x="421640" y="421640"/>
                  </a:lnTo>
                  <a:close/>
                </a:path>
                <a:path w="2827020" h="2827020">
                  <a:moveTo>
                    <a:pt x="440690" y="440690"/>
                  </a:moveTo>
                  <a:lnTo>
                    <a:pt x="406190" y="440690"/>
                  </a:lnTo>
                  <a:lnTo>
                    <a:pt x="412537" y="447039"/>
                  </a:lnTo>
                  <a:lnTo>
                    <a:pt x="447039" y="447039"/>
                  </a:lnTo>
                  <a:lnTo>
                    <a:pt x="440690" y="440690"/>
                  </a:lnTo>
                  <a:close/>
                </a:path>
                <a:path w="2827020" h="2827020">
                  <a:moveTo>
                    <a:pt x="447040" y="447040"/>
                  </a:moveTo>
                  <a:lnTo>
                    <a:pt x="412537" y="447040"/>
                  </a:lnTo>
                  <a:lnTo>
                    <a:pt x="418885" y="453389"/>
                  </a:lnTo>
                  <a:lnTo>
                    <a:pt x="453389" y="453389"/>
                  </a:lnTo>
                  <a:lnTo>
                    <a:pt x="447040" y="447040"/>
                  </a:lnTo>
                  <a:close/>
                </a:path>
                <a:path w="2827020" h="2827020">
                  <a:moveTo>
                    <a:pt x="453390" y="453390"/>
                  </a:moveTo>
                  <a:lnTo>
                    <a:pt x="418885" y="453390"/>
                  </a:lnTo>
                  <a:lnTo>
                    <a:pt x="431579" y="466090"/>
                  </a:lnTo>
                  <a:lnTo>
                    <a:pt x="466090" y="466090"/>
                  </a:lnTo>
                  <a:lnTo>
                    <a:pt x="453390" y="453390"/>
                  </a:lnTo>
                  <a:close/>
                </a:path>
                <a:path w="2827020" h="2827020">
                  <a:moveTo>
                    <a:pt x="466090" y="466090"/>
                  </a:moveTo>
                  <a:lnTo>
                    <a:pt x="431579" y="466090"/>
                  </a:lnTo>
                  <a:lnTo>
                    <a:pt x="437926" y="472439"/>
                  </a:lnTo>
                  <a:lnTo>
                    <a:pt x="472439" y="472439"/>
                  </a:lnTo>
                  <a:lnTo>
                    <a:pt x="466090" y="466090"/>
                  </a:lnTo>
                  <a:close/>
                </a:path>
                <a:path w="2827020" h="2827020">
                  <a:moveTo>
                    <a:pt x="472440" y="472440"/>
                  </a:moveTo>
                  <a:lnTo>
                    <a:pt x="437926" y="472440"/>
                  </a:lnTo>
                  <a:lnTo>
                    <a:pt x="444274" y="478789"/>
                  </a:lnTo>
                  <a:lnTo>
                    <a:pt x="478789" y="478789"/>
                  </a:lnTo>
                  <a:lnTo>
                    <a:pt x="472440" y="472440"/>
                  </a:lnTo>
                  <a:close/>
                </a:path>
                <a:path w="2827020" h="2827020">
                  <a:moveTo>
                    <a:pt x="478790" y="478790"/>
                  </a:moveTo>
                  <a:lnTo>
                    <a:pt x="444274" y="478790"/>
                  </a:lnTo>
                  <a:lnTo>
                    <a:pt x="450621" y="485139"/>
                  </a:lnTo>
                  <a:lnTo>
                    <a:pt x="485139" y="485139"/>
                  </a:lnTo>
                  <a:lnTo>
                    <a:pt x="478790" y="478790"/>
                  </a:lnTo>
                  <a:close/>
                </a:path>
                <a:path w="2827020" h="2827020">
                  <a:moveTo>
                    <a:pt x="485140" y="485140"/>
                  </a:moveTo>
                  <a:lnTo>
                    <a:pt x="450621" y="485140"/>
                  </a:lnTo>
                  <a:lnTo>
                    <a:pt x="463315" y="497839"/>
                  </a:lnTo>
                  <a:lnTo>
                    <a:pt x="497840" y="497839"/>
                  </a:lnTo>
                  <a:lnTo>
                    <a:pt x="485140" y="485140"/>
                  </a:lnTo>
                  <a:close/>
                </a:path>
                <a:path w="2827020" h="2827020">
                  <a:moveTo>
                    <a:pt x="497840" y="497840"/>
                  </a:moveTo>
                  <a:lnTo>
                    <a:pt x="463315" y="497840"/>
                  </a:lnTo>
                  <a:lnTo>
                    <a:pt x="476010" y="510539"/>
                  </a:lnTo>
                  <a:lnTo>
                    <a:pt x="510539" y="510539"/>
                  </a:lnTo>
                  <a:lnTo>
                    <a:pt x="497840" y="497840"/>
                  </a:lnTo>
                  <a:close/>
                </a:path>
                <a:path w="2827020" h="2827020">
                  <a:moveTo>
                    <a:pt x="510540" y="510540"/>
                  </a:moveTo>
                  <a:lnTo>
                    <a:pt x="476010" y="510540"/>
                  </a:lnTo>
                  <a:lnTo>
                    <a:pt x="482357" y="516889"/>
                  </a:lnTo>
                  <a:lnTo>
                    <a:pt x="516889" y="516889"/>
                  </a:lnTo>
                  <a:lnTo>
                    <a:pt x="510540" y="510540"/>
                  </a:lnTo>
                  <a:close/>
                </a:path>
                <a:path w="2827020" h="2827020">
                  <a:moveTo>
                    <a:pt x="516890" y="516890"/>
                  </a:moveTo>
                  <a:lnTo>
                    <a:pt x="482357" y="516890"/>
                  </a:lnTo>
                  <a:lnTo>
                    <a:pt x="488704" y="523239"/>
                  </a:lnTo>
                  <a:lnTo>
                    <a:pt x="523239" y="523239"/>
                  </a:lnTo>
                  <a:lnTo>
                    <a:pt x="516890" y="516890"/>
                  </a:lnTo>
                  <a:close/>
                </a:path>
                <a:path w="2827020" h="2827020">
                  <a:moveTo>
                    <a:pt x="523240" y="523240"/>
                  </a:moveTo>
                  <a:lnTo>
                    <a:pt x="488704" y="523240"/>
                  </a:lnTo>
                  <a:lnTo>
                    <a:pt x="495052" y="529590"/>
                  </a:lnTo>
                  <a:lnTo>
                    <a:pt x="529590" y="529590"/>
                  </a:lnTo>
                  <a:lnTo>
                    <a:pt x="523240" y="523240"/>
                  </a:lnTo>
                  <a:close/>
                </a:path>
                <a:path w="2827020" h="2827020">
                  <a:moveTo>
                    <a:pt x="529590" y="529590"/>
                  </a:moveTo>
                  <a:lnTo>
                    <a:pt x="495052" y="529590"/>
                  </a:lnTo>
                  <a:lnTo>
                    <a:pt x="501399" y="535939"/>
                  </a:lnTo>
                  <a:lnTo>
                    <a:pt x="535940" y="535939"/>
                  </a:lnTo>
                  <a:lnTo>
                    <a:pt x="529590" y="529590"/>
                  </a:lnTo>
                  <a:close/>
                </a:path>
                <a:path w="2827020" h="2827020">
                  <a:moveTo>
                    <a:pt x="535940" y="535940"/>
                  </a:moveTo>
                  <a:lnTo>
                    <a:pt x="501399" y="535940"/>
                  </a:lnTo>
                  <a:lnTo>
                    <a:pt x="507746" y="542289"/>
                  </a:lnTo>
                  <a:lnTo>
                    <a:pt x="542289" y="542289"/>
                  </a:lnTo>
                  <a:lnTo>
                    <a:pt x="535940" y="535940"/>
                  </a:lnTo>
                  <a:close/>
                </a:path>
                <a:path w="2827020" h="2827020">
                  <a:moveTo>
                    <a:pt x="542290" y="542290"/>
                  </a:moveTo>
                  <a:lnTo>
                    <a:pt x="507746" y="542290"/>
                  </a:lnTo>
                  <a:lnTo>
                    <a:pt x="514094" y="548639"/>
                  </a:lnTo>
                  <a:lnTo>
                    <a:pt x="548639" y="548639"/>
                  </a:lnTo>
                  <a:lnTo>
                    <a:pt x="542290" y="542290"/>
                  </a:lnTo>
                  <a:close/>
                </a:path>
                <a:path w="2827020" h="2827020">
                  <a:moveTo>
                    <a:pt x="548640" y="548640"/>
                  </a:moveTo>
                  <a:lnTo>
                    <a:pt x="514094" y="548640"/>
                  </a:lnTo>
                  <a:lnTo>
                    <a:pt x="533135" y="567689"/>
                  </a:lnTo>
                  <a:lnTo>
                    <a:pt x="567689" y="567689"/>
                  </a:lnTo>
                  <a:lnTo>
                    <a:pt x="548640" y="548640"/>
                  </a:lnTo>
                  <a:close/>
                </a:path>
                <a:path w="2827020" h="2827020">
                  <a:moveTo>
                    <a:pt x="567690" y="567690"/>
                  </a:moveTo>
                  <a:lnTo>
                    <a:pt x="533135" y="567690"/>
                  </a:lnTo>
                  <a:lnTo>
                    <a:pt x="539483" y="574039"/>
                  </a:lnTo>
                  <a:lnTo>
                    <a:pt x="574039" y="574039"/>
                  </a:lnTo>
                  <a:lnTo>
                    <a:pt x="567690" y="567690"/>
                  </a:lnTo>
                  <a:close/>
                </a:path>
                <a:path w="2827020" h="2827020">
                  <a:moveTo>
                    <a:pt x="574040" y="574040"/>
                  </a:moveTo>
                  <a:lnTo>
                    <a:pt x="539483" y="574040"/>
                  </a:lnTo>
                  <a:lnTo>
                    <a:pt x="552177" y="586739"/>
                  </a:lnTo>
                  <a:lnTo>
                    <a:pt x="586739" y="586739"/>
                  </a:lnTo>
                  <a:lnTo>
                    <a:pt x="574040" y="574040"/>
                  </a:lnTo>
                  <a:close/>
                </a:path>
                <a:path w="2827020" h="2827020">
                  <a:moveTo>
                    <a:pt x="586740" y="586740"/>
                  </a:moveTo>
                  <a:lnTo>
                    <a:pt x="552177" y="586740"/>
                  </a:lnTo>
                  <a:lnTo>
                    <a:pt x="558524" y="593089"/>
                  </a:lnTo>
                  <a:lnTo>
                    <a:pt x="593089" y="593089"/>
                  </a:lnTo>
                  <a:lnTo>
                    <a:pt x="586740" y="586740"/>
                  </a:lnTo>
                  <a:close/>
                </a:path>
                <a:path w="2827020" h="2827020">
                  <a:moveTo>
                    <a:pt x="593090" y="593090"/>
                  </a:moveTo>
                  <a:lnTo>
                    <a:pt x="558524" y="593090"/>
                  </a:lnTo>
                  <a:lnTo>
                    <a:pt x="564872" y="599439"/>
                  </a:lnTo>
                  <a:lnTo>
                    <a:pt x="599440" y="599439"/>
                  </a:lnTo>
                  <a:lnTo>
                    <a:pt x="593090" y="593090"/>
                  </a:lnTo>
                  <a:close/>
                </a:path>
                <a:path w="2827020" h="2827020">
                  <a:moveTo>
                    <a:pt x="599440" y="599440"/>
                  </a:moveTo>
                  <a:lnTo>
                    <a:pt x="564872" y="599440"/>
                  </a:lnTo>
                  <a:lnTo>
                    <a:pt x="571219" y="605789"/>
                  </a:lnTo>
                  <a:lnTo>
                    <a:pt x="605789" y="605789"/>
                  </a:lnTo>
                  <a:lnTo>
                    <a:pt x="599440" y="599440"/>
                  </a:lnTo>
                  <a:close/>
                </a:path>
                <a:path w="2827020" h="2827020">
                  <a:moveTo>
                    <a:pt x="605790" y="605790"/>
                  </a:moveTo>
                  <a:lnTo>
                    <a:pt x="571219" y="605790"/>
                  </a:lnTo>
                  <a:lnTo>
                    <a:pt x="577566" y="612139"/>
                  </a:lnTo>
                  <a:lnTo>
                    <a:pt x="612139" y="612139"/>
                  </a:lnTo>
                  <a:lnTo>
                    <a:pt x="605790" y="605790"/>
                  </a:lnTo>
                  <a:close/>
                </a:path>
                <a:path w="2827020" h="2827020">
                  <a:moveTo>
                    <a:pt x="612140" y="612140"/>
                  </a:moveTo>
                  <a:lnTo>
                    <a:pt x="577566" y="612140"/>
                  </a:lnTo>
                  <a:lnTo>
                    <a:pt x="583913" y="618489"/>
                  </a:lnTo>
                  <a:lnTo>
                    <a:pt x="618489" y="618489"/>
                  </a:lnTo>
                  <a:lnTo>
                    <a:pt x="612140" y="612140"/>
                  </a:lnTo>
                  <a:close/>
                </a:path>
                <a:path w="2827020" h="2827020">
                  <a:moveTo>
                    <a:pt x="618490" y="618490"/>
                  </a:moveTo>
                  <a:lnTo>
                    <a:pt x="583913" y="618490"/>
                  </a:lnTo>
                  <a:lnTo>
                    <a:pt x="590261" y="624839"/>
                  </a:lnTo>
                  <a:lnTo>
                    <a:pt x="624839" y="624839"/>
                  </a:lnTo>
                  <a:lnTo>
                    <a:pt x="618490" y="618490"/>
                  </a:lnTo>
                  <a:close/>
                </a:path>
                <a:path w="2827020" h="2827020">
                  <a:moveTo>
                    <a:pt x="624840" y="624840"/>
                  </a:moveTo>
                  <a:lnTo>
                    <a:pt x="590261" y="624840"/>
                  </a:lnTo>
                  <a:lnTo>
                    <a:pt x="596608" y="631189"/>
                  </a:lnTo>
                  <a:lnTo>
                    <a:pt x="631189" y="631189"/>
                  </a:lnTo>
                  <a:lnTo>
                    <a:pt x="624840" y="624840"/>
                  </a:lnTo>
                  <a:close/>
                </a:path>
                <a:path w="2827020" h="2827020">
                  <a:moveTo>
                    <a:pt x="631190" y="631190"/>
                  </a:moveTo>
                  <a:lnTo>
                    <a:pt x="596608" y="631190"/>
                  </a:lnTo>
                  <a:lnTo>
                    <a:pt x="602955" y="637539"/>
                  </a:lnTo>
                  <a:lnTo>
                    <a:pt x="637539" y="637539"/>
                  </a:lnTo>
                  <a:lnTo>
                    <a:pt x="631190" y="631190"/>
                  </a:lnTo>
                  <a:close/>
                </a:path>
                <a:path w="2827020" h="2827020">
                  <a:moveTo>
                    <a:pt x="637540" y="637540"/>
                  </a:moveTo>
                  <a:lnTo>
                    <a:pt x="602955" y="637540"/>
                  </a:lnTo>
                  <a:lnTo>
                    <a:pt x="609303" y="643889"/>
                  </a:lnTo>
                  <a:lnTo>
                    <a:pt x="643889" y="643889"/>
                  </a:lnTo>
                  <a:lnTo>
                    <a:pt x="637540" y="637540"/>
                  </a:lnTo>
                  <a:close/>
                </a:path>
                <a:path w="2827020" h="2827020">
                  <a:moveTo>
                    <a:pt x="643890" y="643890"/>
                  </a:moveTo>
                  <a:lnTo>
                    <a:pt x="609303" y="643890"/>
                  </a:lnTo>
                  <a:lnTo>
                    <a:pt x="634692" y="669289"/>
                  </a:lnTo>
                  <a:lnTo>
                    <a:pt x="669289" y="669289"/>
                  </a:lnTo>
                  <a:lnTo>
                    <a:pt x="643890" y="643890"/>
                  </a:lnTo>
                  <a:close/>
                </a:path>
                <a:path w="2827020" h="2827020">
                  <a:moveTo>
                    <a:pt x="669290" y="669290"/>
                  </a:moveTo>
                  <a:lnTo>
                    <a:pt x="634692" y="669290"/>
                  </a:lnTo>
                  <a:lnTo>
                    <a:pt x="647386" y="681989"/>
                  </a:lnTo>
                  <a:lnTo>
                    <a:pt x="681989" y="681989"/>
                  </a:lnTo>
                  <a:lnTo>
                    <a:pt x="669290" y="669290"/>
                  </a:lnTo>
                  <a:close/>
                </a:path>
                <a:path w="2827020" h="2827020">
                  <a:moveTo>
                    <a:pt x="681990" y="681990"/>
                  </a:moveTo>
                  <a:lnTo>
                    <a:pt x="647386" y="681990"/>
                  </a:lnTo>
                  <a:lnTo>
                    <a:pt x="660081" y="694689"/>
                  </a:lnTo>
                  <a:lnTo>
                    <a:pt x="694689" y="694689"/>
                  </a:lnTo>
                  <a:lnTo>
                    <a:pt x="681990" y="681990"/>
                  </a:lnTo>
                  <a:close/>
                </a:path>
                <a:path w="2827020" h="2827020">
                  <a:moveTo>
                    <a:pt x="694690" y="694690"/>
                  </a:moveTo>
                  <a:lnTo>
                    <a:pt x="660081" y="694690"/>
                  </a:lnTo>
                  <a:lnTo>
                    <a:pt x="666428" y="701039"/>
                  </a:lnTo>
                  <a:lnTo>
                    <a:pt x="701040" y="701039"/>
                  </a:lnTo>
                  <a:lnTo>
                    <a:pt x="694690" y="694690"/>
                  </a:lnTo>
                  <a:close/>
                </a:path>
                <a:path w="2827020" h="2827020">
                  <a:moveTo>
                    <a:pt x="701040" y="701040"/>
                  </a:moveTo>
                  <a:lnTo>
                    <a:pt x="666428" y="701040"/>
                  </a:lnTo>
                  <a:lnTo>
                    <a:pt x="672775" y="707389"/>
                  </a:lnTo>
                  <a:lnTo>
                    <a:pt x="707390" y="707389"/>
                  </a:lnTo>
                  <a:lnTo>
                    <a:pt x="701040" y="701040"/>
                  </a:lnTo>
                  <a:close/>
                </a:path>
                <a:path w="2827020" h="2827020">
                  <a:moveTo>
                    <a:pt x="707390" y="707390"/>
                  </a:moveTo>
                  <a:lnTo>
                    <a:pt x="672775" y="707390"/>
                  </a:lnTo>
                  <a:lnTo>
                    <a:pt x="679122" y="713739"/>
                  </a:lnTo>
                  <a:lnTo>
                    <a:pt x="713739" y="713739"/>
                  </a:lnTo>
                  <a:lnTo>
                    <a:pt x="707390" y="707390"/>
                  </a:lnTo>
                  <a:close/>
                </a:path>
                <a:path w="2827020" h="2827020">
                  <a:moveTo>
                    <a:pt x="713740" y="713740"/>
                  </a:moveTo>
                  <a:lnTo>
                    <a:pt x="679122" y="713740"/>
                  </a:lnTo>
                  <a:lnTo>
                    <a:pt x="685470" y="720089"/>
                  </a:lnTo>
                  <a:lnTo>
                    <a:pt x="720089" y="720089"/>
                  </a:lnTo>
                  <a:lnTo>
                    <a:pt x="713740" y="713740"/>
                  </a:lnTo>
                  <a:close/>
                </a:path>
                <a:path w="2827020" h="2827020">
                  <a:moveTo>
                    <a:pt x="720090" y="720090"/>
                  </a:moveTo>
                  <a:lnTo>
                    <a:pt x="685470" y="720090"/>
                  </a:lnTo>
                  <a:lnTo>
                    <a:pt x="691817" y="726439"/>
                  </a:lnTo>
                  <a:lnTo>
                    <a:pt x="726439" y="726439"/>
                  </a:lnTo>
                  <a:lnTo>
                    <a:pt x="720090" y="720090"/>
                  </a:lnTo>
                  <a:close/>
                </a:path>
                <a:path w="2827020" h="2827020">
                  <a:moveTo>
                    <a:pt x="726440" y="726440"/>
                  </a:moveTo>
                  <a:lnTo>
                    <a:pt x="691817" y="726440"/>
                  </a:lnTo>
                  <a:lnTo>
                    <a:pt x="698164" y="732789"/>
                  </a:lnTo>
                  <a:lnTo>
                    <a:pt x="732790" y="732789"/>
                  </a:lnTo>
                  <a:lnTo>
                    <a:pt x="726440" y="726440"/>
                  </a:lnTo>
                  <a:close/>
                </a:path>
                <a:path w="2827020" h="2827020">
                  <a:moveTo>
                    <a:pt x="732790" y="732790"/>
                  </a:moveTo>
                  <a:lnTo>
                    <a:pt x="698164" y="732790"/>
                  </a:lnTo>
                  <a:lnTo>
                    <a:pt x="704511" y="739139"/>
                  </a:lnTo>
                  <a:lnTo>
                    <a:pt x="739140" y="739139"/>
                  </a:lnTo>
                  <a:lnTo>
                    <a:pt x="732790" y="732790"/>
                  </a:lnTo>
                  <a:close/>
                </a:path>
                <a:path w="2827020" h="2827020">
                  <a:moveTo>
                    <a:pt x="739140" y="739140"/>
                  </a:moveTo>
                  <a:lnTo>
                    <a:pt x="704511" y="739140"/>
                  </a:lnTo>
                  <a:lnTo>
                    <a:pt x="710859" y="745489"/>
                  </a:lnTo>
                  <a:lnTo>
                    <a:pt x="745490" y="745489"/>
                  </a:lnTo>
                  <a:lnTo>
                    <a:pt x="739140" y="739140"/>
                  </a:lnTo>
                  <a:close/>
                </a:path>
                <a:path w="2827020" h="2827020">
                  <a:moveTo>
                    <a:pt x="745490" y="745490"/>
                  </a:moveTo>
                  <a:lnTo>
                    <a:pt x="710859" y="745490"/>
                  </a:lnTo>
                  <a:lnTo>
                    <a:pt x="717206" y="751839"/>
                  </a:lnTo>
                  <a:lnTo>
                    <a:pt x="751839" y="751839"/>
                  </a:lnTo>
                  <a:lnTo>
                    <a:pt x="745490" y="745490"/>
                  </a:lnTo>
                  <a:close/>
                </a:path>
                <a:path w="2827020" h="2827020">
                  <a:moveTo>
                    <a:pt x="751840" y="751840"/>
                  </a:moveTo>
                  <a:lnTo>
                    <a:pt x="717206" y="751840"/>
                  </a:lnTo>
                  <a:lnTo>
                    <a:pt x="723553" y="758189"/>
                  </a:lnTo>
                  <a:lnTo>
                    <a:pt x="758189" y="758189"/>
                  </a:lnTo>
                  <a:lnTo>
                    <a:pt x="751840" y="751840"/>
                  </a:lnTo>
                  <a:close/>
                </a:path>
                <a:path w="2827020" h="2827020">
                  <a:moveTo>
                    <a:pt x="758190" y="758190"/>
                  </a:moveTo>
                  <a:lnTo>
                    <a:pt x="723553" y="758190"/>
                  </a:lnTo>
                  <a:lnTo>
                    <a:pt x="729901" y="764539"/>
                  </a:lnTo>
                  <a:lnTo>
                    <a:pt x="764539" y="764539"/>
                  </a:lnTo>
                  <a:lnTo>
                    <a:pt x="758190" y="758190"/>
                  </a:lnTo>
                  <a:close/>
                </a:path>
                <a:path w="2827020" h="2827020">
                  <a:moveTo>
                    <a:pt x="764540" y="764540"/>
                  </a:moveTo>
                  <a:lnTo>
                    <a:pt x="729901" y="764540"/>
                  </a:lnTo>
                  <a:lnTo>
                    <a:pt x="736248" y="770889"/>
                  </a:lnTo>
                  <a:lnTo>
                    <a:pt x="770890" y="770889"/>
                  </a:lnTo>
                  <a:lnTo>
                    <a:pt x="764540" y="764540"/>
                  </a:lnTo>
                  <a:close/>
                </a:path>
                <a:path w="2827020" h="2827020">
                  <a:moveTo>
                    <a:pt x="770890" y="770890"/>
                  </a:moveTo>
                  <a:lnTo>
                    <a:pt x="736248" y="770890"/>
                  </a:lnTo>
                  <a:lnTo>
                    <a:pt x="742595" y="777239"/>
                  </a:lnTo>
                  <a:lnTo>
                    <a:pt x="777239" y="777239"/>
                  </a:lnTo>
                  <a:lnTo>
                    <a:pt x="770890" y="770890"/>
                  </a:lnTo>
                  <a:close/>
                </a:path>
                <a:path w="2827020" h="2827020">
                  <a:moveTo>
                    <a:pt x="777240" y="777240"/>
                  </a:moveTo>
                  <a:lnTo>
                    <a:pt x="742595" y="777240"/>
                  </a:lnTo>
                  <a:lnTo>
                    <a:pt x="748942" y="783589"/>
                  </a:lnTo>
                  <a:lnTo>
                    <a:pt x="783589" y="783589"/>
                  </a:lnTo>
                  <a:lnTo>
                    <a:pt x="777240" y="777240"/>
                  </a:lnTo>
                  <a:close/>
                </a:path>
                <a:path w="2827020" h="2827020">
                  <a:moveTo>
                    <a:pt x="783590" y="783590"/>
                  </a:moveTo>
                  <a:lnTo>
                    <a:pt x="748942" y="783590"/>
                  </a:lnTo>
                  <a:lnTo>
                    <a:pt x="755290" y="789939"/>
                  </a:lnTo>
                  <a:lnTo>
                    <a:pt x="789939" y="789939"/>
                  </a:lnTo>
                  <a:lnTo>
                    <a:pt x="783590" y="783590"/>
                  </a:lnTo>
                  <a:close/>
                </a:path>
                <a:path w="2827020" h="2827020">
                  <a:moveTo>
                    <a:pt x="789940" y="789940"/>
                  </a:moveTo>
                  <a:lnTo>
                    <a:pt x="755290" y="789940"/>
                  </a:lnTo>
                  <a:lnTo>
                    <a:pt x="761637" y="796289"/>
                  </a:lnTo>
                  <a:lnTo>
                    <a:pt x="796289" y="796289"/>
                  </a:lnTo>
                  <a:lnTo>
                    <a:pt x="789940" y="789940"/>
                  </a:lnTo>
                  <a:close/>
                </a:path>
                <a:path w="2827020" h="2827020">
                  <a:moveTo>
                    <a:pt x="796290" y="796290"/>
                  </a:moveTo>
                  <a:lnTo>
                    <a:pt x="761637" y="796290"/>
                  </a:lnTo>
                  <a:lnTo>
                    <a:pt x="767984" y="802639"/>
                  </a:lnTo>
                  <a:lnTo>
                    <a:pt x="802639" y="802639"/>
                  </a:lnTo>
                  <a:lnTo>
                    <a:pt x="796290" y="796290"/>
                  </a:lnTo>
                  <a:close/>
                </a:path>
                <a:path w="2827020" h="2827020">
                  <a:moveTo>
                    <a:pt x="802640" y="802640"/>
                  </a:moveTo>
                  <a:lnTo>
                    <a:pt x="767984" y="802640"/>
                  </a:lnTo>
                  <a:lnTo>
                    <a:pt x="774331" y="808989"/>
                  </a:lnTo>
                  <a:lnTo>
                    <a:pt x="808989" y="808989"/>
                  </a:lnTo>
                  <a:lnTo>
                    <a:pt x="802640" y="802640"/>
                  </a:lnTo>
                  <a:close/>
                </a:path>
                <a:path w="2827020" h="2827020">
                  <a:moveTo>
                    <a:pt x="808990" y="808990"/>
                  </a:moveTo>
                  <a:lnTo>
                    <a:pt x="774331" y="808990"/>
                  </a:lnTo>
                  <a:lnTo>
                    <a:pt x="780679" y="815339"/>
                  </a:lnTo>
                  <a:lnTo>
                    <a:pt x="815340" y="815339"/>
                  </a:lnTo>
                  <a:lnTo>
                    <a:pt x="808990" y="808990"/>
                  </a:lnTo>
                  <a:close/>
                </a:path>
                <a:path w="2827020" h="2827020">
                  <a:moveTo>
                    <a:pt x="815340" y="815340"/>
                  </a:moveTo>
                  <a:lnTo>
                    <a:pt x="780679" y="815340"/>
                  </a:lnTo>
                  <a:lnTo>
                    <a:pt x="799720" y="834389"/>
                  </a:lnTo>
                  <a:lnTo>
                    <a:pt x="834389" y="834389"/>
                  </a:lnTo>
                  <a:lnTo>
                    <a:pt x="815340" y="815340"/>
                  </a:lnTo>
                  <a:close/>
                </a:path>
                <a:path w="2827020" h="2827020">
                  <a:moveTo>
                    <a:pt x="834390" y="834390"/>
                  </a:moveTo>
                  <a:lnTo>
                    <a:pt x="799720" y="834390"/>
                  </a:lnTo>
                  <a:lnTo>
                    <a:pt x="806068" y="840739"/>
                  </a:lnTo>
                  <a:lnTo>
                    <a:pt x="840739" y="840739"/>
                  </a:lnTo>
                  <a:lnTo>
                    <a:pt x="834390" y="834390"/>
                  </a:lnTo>
                  <a:close/>
                </a:path>
                <a:path w="2827020" h="2827020">
                  <a:moveTo>
                    <a:pt x="840740" y="840740"/>
                  </a:moveTo>
                  <a:lnTo>
                    <a:pt x="806068" y="840740"/>
                  </a:lnTo>
                  <a:lnTo>
                    <a:pt x="812415" y="847089"/>
                  </a:lnTo>
                  <a:lnTo>
                    <a:pt x="847090" y="847089"/>
                  </a:lnTo>
                  <a:lnTo>
                    <a:pt x="840740" y="840740"/>
                  </a:lnTo>
                  <a:close/>
                </a:path>
                <a:path w="2827020" h="2827020">
                  <a:moveTo>
                    <a:pt x="847090" y="847090"/>
                  </a:moveTo>
                  <a:lnTo>
                    <a:pt x="812415" y="847090"/>
                  </a:lnTo>
                  <a:lnTo>
                    <a:pt x="818762" y="853439"/>
                  </a:lnTo>
                  <a:lnTo>
                    <a:pt x="853439" y="853439"/>
                  </a:lnTo>
                  <a:lnTo>
                    <a:pt x="847090" y="847090"/>
                  </a:lnTo>
                  <a:close/>
                </a:path>
                <a:path w="2827020" h="2827020">
                  <a:moveTo>
                    <a:pt x="853440" y="853440"/>
                  </a:moveTo>
                  <a:lnTo>
                    <a:pt x="818762" y="853440"/>
                  </a:lnTo>
                  <a:lnTo>
                    <a:pt x="831457" y="866139"/>
                  </a:lnTo>
                  <a:lnTo>
                    <a:pt x="866139" y="866139"/>
                  </a:lnTo>
                  <a:lnTo>
                    <a:pt x="853440" y="853440"/>
                  </a:lnTo>
                  <a:close/>
                </a:path>
                <a:path w="2827020" h="2827020">
                  <a:moveTo>
                    <a:pt x="866140" y="866140"/>
                  </a:moveTo>
                  <a:lnTo>
                    <a:pt x="831457" y="866140"/>
                  </a:lnTo>
                  <a:lnTo>
                    <a:pt x="837804" y="872489"/>
                  </a:lnTo>
                  <a:lnTo>
                    <a:pt x="872489" y="872489"/>
                  </a:lnTo>
                  <a:lnTo>
                    <a:pt x="866140" y="866140"/>
                  </a:lnTo>
                  <a:close/>
                </a:path>
                <a:path w="2827020" h="2827020">
                  <a:moveTo>
                    <a:pt x="872490" y="872490"/>
                  </a:moveTo>
                  <a:lnTo>
                    <a:pt x="837804" y="872490"/>
                  </a:lnTo>
                  <a:lnTo>
                    <a:pt x="844151" y="878839"/>
                  </a:lnTo>
                  <a:lnTo>
                    <a:pt x="878840" y="878839"/>
                  </a:lnTo>
                  <a:lnTo>
                    <a:pt x="872490" y="872490"/>
                  </a:lnTo>
                  <a:close/>
                </a:path>
                <a:path w="2827020" h="2827020">
                  <a:moveTo>
                    <a:pt x="878840" y="878840"/>
                  </a:moveTo>
                  <a:lnTo>
                    <a:pt x="844151" y="878840"/>
                  </a:lnTo>
                  <a:lnTo>
                    <a:pt x="850499" y="885189"/>
                  </a:lnTo>
                  <a:lnTo>
                    <a:pt x="885189" y="885189"/>
                  </a:lnTo>
                  <a:lnTo>
                    <a:pt x="878840" y="878840"/>
                  </a:lnTo>
                  <a:close/>
                </a:path>
                <a:path w="2827020" h="2827020">
                  <a:moveTo>
                    <a:pt x="885190" y="885190"/>
                  </a:moveTo>
                  <a:lnTo>
                    <a:pt x="850499" y="885190"/>
                  </a:lnTo>
                  <a:lnTo>
                    <a:pt x="856846" y="891539"/>
                  </a:lnTo>
                  <a:lnTo>
                    <a:pt x="891540" y="891539"/>
                  </a:lnTo>
                  <a:lnTo>
                    <a:pt x="885190" y="885190"/>
                  </a:lnTo>
                  <a:close/>
                </a:path>
                <a:path w="2827020" h="2827020">
                  <a:moveTo>
                    <a:pt x="891540" y="891540"/>
                  </a:moveTo>
                  <a:lnTo>
                    <a:pt x="856846" y="891540"/>
                  </a:lnTo>
                  <a:lnTo>
                    <a:pt x="869540" y="904239"/>
                  </a:lnTo>
                  <a:lnTo>
                    <a:pt x="904239" y="904239"/>
                  </a:lnTo>
                  <a:lnTo>
                    <a:pt x="891540" y="891540"/>
                  </a:lnTo>
                  <a:close/>
                </a:path>
                <a:path w="2827020" h="2827020">
                  <a:moveTo>
                    <a:pt x="904240" y="904240"/>
                  </a:moveTo>
                  <a:lnTo>
                    <a:pt x="869540" y="904240"/>
                  </a:lnTo>
                  <a:lnTo>
                    <a:pt x="875888" y="910589"/>
                  </a:lnTo>
                  <a:lnTo>
                    <a:pt x="910589" y="910589"/>
                  </a:lnTo>
                  <a:lnTo>
                    <a:pt x="904240" y="904240"/>
                  </a:lnTo>
                  <a:close/>
                </a:path>
                <a:path w="2827020" h="2827020">
                  <a:moveTo>
                    <a:pt x="910590" y="910590"/>
                  </a:moveTo>
                  <a:lnTo>
                    <a:pt x="875888" y="910590"/>
                  </a:lnTo>
                  <a:lnTo>
                    <a:pt x="888582" y="923289"/>
                  </a:lnTo>
                  <a:lnTo>
                    <a:pt x="923290" y="923289"/>
                  </a:lnTo>
                  <a:lnTo>
                    <a:pt x="910590" y="910590"/>
                  </a:lnTo>
                  <a:close/>
                </a:path>
                <a:path w="2827020" h="2827020">
                  <a:moveTo>
                    <a:pt x="923290" y="923290"/>
                  </a:moveTo>
                  <a:lnTo>
                    <a:pt x="888582" y="923290"/>
                  </a:lnTo>
                  <a:lnTo>
                    <a:pt x="894929" y="929639"/>
                  </a:lnTo>
                  <a:lnTo>
                    <a:pt x="929639" y="929639"/>
                  </a:lnTo>
                  <a:lnTo>
                    <a:pt x="923290" y="923290"/>
                  </a:lnTo>
                  <a:close/>
                </a:path>
                <a:path w="2827020" h="2827020">
                  <a:moveTo>
                    <a:pt x="929640" y="929640"/>
                  </a:moveTo>
                  <a:lnTo>
                    <a:pt x="894929" y="929640"/>
                  </a:lnTo>
                  <a:lnTo>
                    <a:pt x="907624" y="942339"/>
                  </a:lnTo>
                  <a:lnTo>
                    <a:pt x="942339" y="942339"/>
                  </a:lnTo>
                  <a:lnTo>
                    <a:pt x="929640" y="929640"/>
                  </a:lnTo>
                  <a:close/>
                </a:path>
                <a:path w="2827020" h="2827020">
                  <a:moveTo>
                    <a:pt x="942340" y="942340"/>
                  </a:moveTo>
                  <a:lnTo>
                    <a:pt x="907624" y="942340"/>
                  </a:lnTo>
                  <a:lnTo>
                    <a:pt x="913971" y="948689"/>
                  </a:lnTo>
                  <a:lnTo>
                    <a:pt x="948689" y="948689"/>
                  </a:lnTo>
                  <a:lnTo>
                    <a:pt x="942340" y="942340"/>
                  </a:lnTo>
                  <a:close/>
                </a:path>
                <a:path w="2827020" h="2827020">
                  <a:moveTo>
                    <a:pt x="948690" y="948690"/>
                  </a:moveTo>
                  <a:lnTo>
                    <a:pt x="913971" y="948690"/>
                  </a:lnTo>
                  <a:lnTo>
                    <a:pt x="920319" y="955039"/>
                  </a:lnTo>
                  <a:lnTo>
                    <a:pt x="955039" y="955039"/>
                  </a:lnTo>
                  <a:lnTo>
                    <a:pt x="948690" y="948690"/>
                  </a:lnTo>
                  <a:close/>
                </a:path>
                <a:path w="2827020" h="2827020">
                  <a:moveTo>
                    <a:pt x="955040" y="955040"/>
                  </a:moveTo>
                  <a:lnTo>
                    <a:pt x="920319" y="955040"/>
                  </a:lnTo>
                  <a:lnTo>
                    <a:pt x="926666" y="961389"/>
                  </a:lnTo>
                  <a:lnTo>
                    <a:pt x="961389" y="961389"/>
                  </a:lnTo>
                  <a:lnTo>
                    <a:pt x="955040" y="955040"/>
                  </a:lnTo>
                  <a:close/>
                </a:path>
                <a:path w="2827020" h="2827020">
                  <a:moveTo>
                    <a:pt x="961390" y="961390"/>
                  </a:moveTo>
                  <a:lnTo>
                    <a:pt x="926666" y="961390"/>
                  </a:lnTo>
                  <a:lnTo>
                    <a:pt x="933013" y="967739"/>
                  </a:lnTo>
                  <a:lnTo>
                    <a:pt x="967739" y="967739"/>
                  </a:lnTo>
                  <a:lnTo>
                    <a:pt x="961390" y="961390"/>
                  </a:lnTo>
                  <a:close/>
                </a:path>
                <a:path w="2827020" h="2827020">
                  <a:moveTo>
                    <a:pt x="967740" y="967740"/>
                  </a:moveTo>
                  <a:lnTo>
                    <a:pt x="933013" y="967740"/>
                  </a:lnTo>
                  <a:lnTo>
                    <a:pt x="939360" y="974089"/>
                  </a:lnTo>
                  <a:lnTo>
                    <a:pt x="974090" y="974089"/>
                  </a:lnTo>
                  <a:lnTo>
                    <a:pt x="967740" y="967740"/>
                  </a:lnTo>
                  <a:close/>
                </a:path>
                <a:path w="2827020" h="2827020">
                  <a:moveTo>
                    <a:pt x="974090" y="974090"/>
                  </a:moveTo>
                  <a:lnTo>
                    <a:pt x="939360" y="974090"/>
                  </a:lnTo>
                  <a:lnTo>
                    <a:pt x="945708" y="980439"/>
                  </a:lnTo>
                  <a:lnTo>
                    <a:pt x="980440" y="980439"/>
                  </a:lnTo>
                  <a:lnTo>
                    <a:pt x="974090" y="974090"/>
                  </a:lnTo>
                  <a:close/>
                </a:path>
                <a:path w="2827020" h="2827020">
                  <a:moveTo>
                    <a:pt x="980440" y="980440"/>
                  </a:moveTo>
                  <a:lnTo>
                    <a:pt x="945708" y="980440"/>
                  </a:lnTo>
                  <a:lnTo>
                    <a:pt x="952055" y="986789"/>
                  </a:lnTo>
                  <a:lnTo>
                    <a:pt x="986789" y="986789"/>
                  </a:lnTo>
                  <a:lnTo>
                    <a:pt x="980440" y="980440"/>
                  </a:lnTo>
                  <a:close/>
                </a:path>
                <a:path w="2827020" h="2827020">
                  <a:moveTo>
                    <a:pt x="986790" y="986790"/>
                  </a:moveTo>
                  <a:lnTo>
                    <a:pt x="952055" y="986790"/>
                  </a:lnTo>
                  <a:lnTo>
                    <a:pt x="958402" y="993139"/>
                  </a:lnTo>
                  <a:lnTo>
                    <a:pt x="993139" y="993139"/>
                  </a:lnTo>
                  <a:lnTo>
                    <a:pt x="986790" y="986790"/>
                  </a:lnTo>
                  <a:close/>
                </a:path>
                <a:path w="2827020" h="2827020">
                  <a:moveTo>
                    <a:pt x="993140" y="993140"/>
                  </a:moveTo>
                  <a:lnTo>
                    <a:pt x="958402" y="993140"/>
                  </a:lnTo>
                  <a:lnTo>
                    <a:pt x="964749" y="999489"/>
                  </a:lnTo>
                  <a:lnTo>
                    <a:pt x="999489" y="999489"/>
                  </a:lnTo>
                  <a:lnTo>
                    <a:pt x="993140" y="993140"/>
                  </a:lnTo>
                  <a:close/>
                </a:path>
                <a:path w="2827020" h="2827020">
                  <a:moveTo>
                    <a:pt x="999490" y="999490"/>
                  </a:moveTo>
                  <a:lnTo>
                    <a:pt x="964749" y="999490"/>
                  </a:lnTo>
                  <a:lnTo>
                    <a:pt x="971097" y="1005839"/>
                  </a:lnTo>
                  <a:lnTo>
                    <a:pt x="1005840" y="1005839"/>
                  </a:lnTo>
                  <a:lnTo>
                    <a:pt x="999490" y="999490"/>
                  </a:lnTo>
                  <a:close/>
                </a:path>
                <a:path w="2827020" h="2827020">
                  <a:moveTo>
                    <a:pt x="1005840" y="1005840"/>
                  </a:moveTo>
                  <a:lnTo>
                    <a:pt x="971097" y="1005840"/>
                  </a:lnTo>
                  <a:lnTo>
                    <a:pt x="977444" y="1012189"/>
                  </a:lnTo>
                  <a:lnTo>
                    <a:pt x="1012189" y="1012189"/>
                  </a:lnTo>
                  <a:lnTo>
                    <a:pt x="1005840" y="1005840"/>
                  </a:lnTo>
                  <a:close/>
                </a:path>
                <a:path w="2827020" h="2827020">
                  <a:moveTo>
                    <a:pt x="1012190" y="1012190"/>
                  </a:moveTo>
                  <a:lnTo>
                    <a:pt x="977444" y="1012190"/>
                  </a:lnTo>
                  <a:lnTo>
                    <a:pt x="983791" y="1018539"/>
                  </a:lnTo>
                  <a:lnTo>
                    <a:pt x="1018540" y="1018539"/>
                  </a:lnTo>
                  <a:lnTo>
                    <a:pt x="1012190" y="1012190"/>
                  </a:lnTo>
                  <a:close/>
                </a:path>
                <a:path w="2827020" h="2827020">
                  <a:moveTo>
                    <a:pt x="1018540" y="1018540"/>
                  </a:moveTo>
                  <a:lnTo>
                    <a:pt x="983791" y="1018540"/>
                  </a:lnTo>
                  <a:lnTo>
                    <a:pt x="990138" y="1024889"/>
                  </a:lnTo>
                  <a:lnTo>
                    <a:pt x="1024889" y="1024889"/>
                  </a:lnTo>
                  <a:lnTo>
                    <a:pt x="1018540" y="1018540"/>
                  </a:lnTo>
                  <a:close/>
                </a:path>
                <a:path w="2827020" h="2827020">
                  <a:moveTo>
                    <a:pt x="1024890" y="1024890"/>
                  </a:moveTo>
                  <a:lnTo>
                    <a:pt x="990138" y="1024890"/>
                  </a:lnTo>
                  <a:lnTo>
                    <a:pt x="996486" y="1031239"/>
                  </a:lnTo>
                  <a:lnTo>
                    <a:pt x="1031239" y="1031239"/>
                  </a:lnTo>
                  <a:lnTo>
                    <a:pt x="1024890" y="1024890"/>
                  </a:lnTo>
                  <a:close/>
                </a:path>
                <a:path w="2827020" h="2827020">
                  <a:moveTo>
                    <a:pt x="1031240" y="1031240"/>
                  </a:moveTo>
                  <a:lnTo>
                    <a:pt x="996486" y="1031240"/>
                  </a:lnTo>
                  <a:lnTo>
                    <a:pt x="1002833" y="1037589"/>
                  </a:lnTo>
                  <a:lnTo>
                    <a:pt x="1037590" y="1037589"/>
                  </a:lnTo>
                  <a:lnTo>
                    <a:pt x="1031240" y="1031240"/>
                  </a:lnTo>
                  <a:close/>
                </a:path>
                <a:path w="2827020" h="2827020">
                  <a:moveTo>
                    <a:pt x="1037590" y="1037590"/>
                  </a:moveTo>
                  <a:lnTo>
                    <a:pt x="1002833" y="1037590"/>
                  </a:lnTo>
                  <a:lnTo>
                    <a:pt x="1009180" y="1043939"/>
                  </a:lnTo>
                  <a:lnTo>
                    <a:pt x="1043939" y="1043939"/>
                  </a:lnTo>
                  <a:lnTo>
                    <a:pt x="1037590" y="1037590"/>
                  </a:lnTo>
                  <a:close/>
                </a:path>
                <a:path w="2827020" h="2827020">
                  <a:moveTo>
                    <a:pt x="1043940" y="1043940"/>
                  </a:moveTo>
                  <a:lnTo>
                    <a:pt x="1009180" y="1043940"/>
                  </a:lnTo>
                  <a:lnTo>
                    <a:pt x="1015527" y="1050289"/>
                  </a:lnTo>
                  <a:lnTo>
                    <a:pt x="1050290" y="1050289"/>
                  </a:lnTo>
                  <a:lnTo>
                    <a:pt x="1043940" y="1043940"/>
                  </a:lnTo>
                  <a:close/>
                </a:path>
                <a:path w="2827020" h="2827020">
                  <a:moveTo>
                    <a:pt x="1050290" y="1050290"/>
                  </a:moveTo>
                  <a:lnTo>
                    <a:pt x="1015527" y="1050290"/>
                  </a:lnTo>
                  <a:lnTo>
                    <a:pt x="1028222" y="1062989"/>
                  </a:lnTo>
                  <a:lnTo>
                    <a:pt x="1062989" y="1062989"/>
                  </a:lnTo>
                  <a:lnTo>
                    <a:pt x="1050290" y="1050290"/>
                  </a:lnTo>
                  <a:close/>
                </a:path>
                <a:path w="2827020" h="2827020">
                  <a:moveTo>
                    <a:pt x="1062990" y="1062990"/>
                  </a:moveTo>
                  <a:lnTo>
                    <a:pt x="1028222" y="1062990"/>
                  </a:lnTo>
                  <a:lnTo>
                    <a:pt x="1034569" y="1069339"/>
                  </a:lnTo>
                  <a:lnTo>
                    <a:pt x="1069339" y="1069339"/>
                  </a:lnTo>
                  <a:lnTo>
                    <a:pt x="1062990" y="1062990"/>
                  </a:lnTo>
                  <a:close/>
                </a:path>
                <a:path w="2827020" h="2827020">
                  <a:moveTo>
                    <a:pt x="1069340" y="1069340"/>
                  </a:moveTo>
                  <a:lnTo>
                    <a:pt x="1034569" y="1069340"/>
                  </a:lnTo>
                  <a:lnTo>
                    <a:pt x="1040917" y="1075689"/>
                  </a:lnTo>
                  <a:lnTo>
                    <a:pt x="1075689" y="1075689"/>
                  </a:lnTo>
                  <a:lnTo>
                    <a:pt x="1069340" y="1069340"/>
                  </a:lnTo>
                  <a:close/>
                </a:path>
                <a:path w="2827020" h="2827020">
                  <a:moveTo>
                    <a:pt x="1075690" y="1075690"/>
                  </a:moveTo>
                  <a:lnTo>
                    <a:pt x="1040917" y="1075690"/>
                  </a:lnTo>
                  <a:lnTo>
                    <a:pt x="1047264" y="1082039"/>
                  </a:lnTo>
                  <a:lnTo>
                    <a:pt x="1082039" y="1082039"/>
                  </a:lnTo>
                  <a:lnTo>
                    <a:pt x="1075690" y="1075690"/>
                  </a:lnTo>
                  <a:close/>
                </a:path>
                <a:path w="2827020" h="2827020">
                  <a:moveTo>
                    <a:pt x="1082040" y="1082040"/>
                  </a:moveTo>
                  <a:lnTo>
                    <a:pt x="1047264" y="1082040"/>
                  </a:lnTo>
                  <a:lnTo>
                    <a:pt x="1053611" y="1088389"/>
                  </a:lnTo>
                  <a:lnTo>
                    <a:pt x="1088389" y="1088389"/>
                  </a:lnTo>
                  <a:lnTo>
                    <a:pt x="1082040" y="1082040"/>
                  </a:lnTo>
                  <a:close/>
                </a:path>
                <a:path w="2827020" h="2827020">
                  <a:moveTo>
                    <a:pt x="1088390" y="1088390"/>
                  </a:moveTo>
                  <a:lnTo>
                    <a:pt x="1053611" y="1088390"/>
                  </a:lnTo>
                  <a:lnTo>
                    <a:pt x="1059958" y="1094739"/>
                  </a:lnTo>
                  <a:lnTo>
                    <a:pt x="1094740" y="1094739"/>
                  </a:lnTo>
                  <a:lnTo>
                    <a:pt x="1088390" y="1088390"/>
                  </a:lnTo>
                  <a:close/>
                </a:path>
                <a:path w="2827020" h="2827020">
                  <a:moveTo>
                    <a:pt x="1094740" y="1094740"/>
                  </a:moveTo>
                  <a:lnTo>
                    <a:pt x="1059958" y="1094740"/>
                  </a:lnTo>
                  <a:lnTo>
                    <a:pt x="1066306" y="1101089"/>
                  </a:lnTo>
                  <a:lnTo>
                    <a:pt x="1101090" y="1101089"/>
                  </a:lnTo>
                  <a:lnTo>
                    <a:pt x="1094740" y="1094740"/>
                  </a:lnTo>
                  <a:close/>
                </a:path>
                <a:path w="2827020" h="2827020">
                  <a:moveTo>
                    <a:pt x="1101090" y="1101090"/>
                  </a:moveTo>
                  <a:lnTo>
                    <a:pt x="1066306" y="1101090"/>
                  </a:lnTo>
                  <a:lnTo>
                    <a:pt x="1072653" y="1107439"/>
                  </a:lnTo>
                  <a:lnTo>
                    <a:pt x="1107439" y="1107439"/>
                  </a:lnTo>
                  <a:lnTo>
                    <a:pt x="1101090" y="1101090"/>
                  </a:lnTo>
                  <a:close/>
                </a:path>
                <a:path w="2827020" h="2827020">
                  <a:moveTo>
                    <a:pt x="1107440" y="1107440"/>
                  </a:moveTo>
                  <a:lnTo>
                    <a:pt x="1072653" y="1107440"/>
                  </a:lnTo>
                  <a:lnTo>
                    <a:pt x="1079000" y="1113789"/>
                  </a:lnTo>
                  <a:lnTo>
                    <a:pt x="1113790" y="1113789"/>
                  </a:lnTo>
                  <a:lnTo>
                    <a:pt x="1107440" y="1107440"/>
                  </a:lnTo>
                  <a:close/>
                </a:path>
                <a:path w="2827020" h="2827020">
                  <a:moveTo>
                    <a:pt x="1113790" y="1113790"/>
                  </a:moveTo>
                  <a:lnTo>
                    <a:pt x="1079000" y="1113790"/>
                  </a:lnTo>
                  <a:lnTo>
                    <a:pt x="1085347" y="1120139"/>
                  </a:lnTo>
                  <a:lnTo>
                    <a:pt x="1120139" y="1120139"/>
                  </a:lnTo>
                  <a:lnTo>
                    <a:pt x="1113790" y="1113790"/>
                  </a:lnTo>
                  <a:close/>
                </a:path>
                <a:path w="2827020" h="2827020">
                  <a:moveTo>
                    <a:pt x="1120140" y="1120140"/>
                  </a:moveTo>
                  <a:lnTo>
                    <a:pt x="1085347" y="1120140"/>
                  </a:lnTo>
                  <a:lnTo>
                    <a:pt x="1091695" y="1126489"/>
                  </a:lnTo>
                  <a:lnTo>
                    <a:pt x="1126489" y="1126489"/>
                  </a:lnTo>
                  <a:lnTo>
                    <a:pt x="1120140" y="1120140"/>
                  </a:lnTo>
                  <a:close/>
                </a:path>
                <a:path w="2827020" h="2827020">
                  <a:moveTo>
                    <a:pt x="1126490" y="1126490"/>
                  </a:moveTo>
                  <a:lnTo>
                    <a:pt x="1091695" y="1126490"/>
                  </a:lnTo>
                  <a:lnTo>
                    <a:pt x="1098042" y="1132839"/>
                  </a:lnTo>
                  <a:lnTo>
                    <a:pt x="1132840" y="1132839"/>
                  </a:lnTo>
                  <a:lnTo>
                    <a:pt x="1126490" y="1126490"/>
                  </a:lnTo>
                  <a:close/>
                </a:path>
                <a:path w="2827020" h="2827020">
                  <a:moveTo>
                    <a:pt x="1132840" y="1132840"/>
                  </a:moveTo>
                  <a:lnTo>
                    <a:pt x="1098042" y="1132840"/>
                  </a:lnTo>
                  <a:lnTo>
                    <a:pt x="1117084" y="1151889"/>
                  </a:lnTo>
                  <a:lnTo>
                    <a:pt x="1151889" y="1151889"/>
                  </a:lnTo>
                  <a:lnTo>
                    <a:pt x="1132840" y="1132840"/>
                  </a:lnTo>
                  <a:close/>
                </a:path>
                <a:path w="2827020" h="2827020">
                  <a:moveTo>
                    <a:pt x="1151890" y="1151890"/>
                  </a:moveTo>
                  <a:lnTo>
                    <a:pt x="1117084" y="1151890"/>
                  </a:lnTo>
                  <a:lnTo>
                    <a:pt x="1123431" y="1158239"/>
                  </a:lnTo>
                  <a:lnTo>
                    <a:pt x="1158239" y="1158239"/>
                  </a:lnTo>
                  <a:lnTo>
                    <a:pt x="1151890" y="1151890"/>
                  </a:lnTo>
                  <a:close/>
                </a:path>
                <a:path w="2827020" h="2827020">
                  <a:moveTo>
                    <a:pt x="1158240" y="1158240"/>
                  </a:moveTo>
                  <a:lnTo>
                    <a:pt x="1123431" y="1158240"/>
                  </a:lnTo>
                  <a:lnTo>
                    <a:pt x="1129778" y="1164589"/>
                  </a:lnTo>
                  <a:lnTo>
                    <a:pt x="1164590" y="1164589"/>
                  </a:lnTo>
                  <a:lnTo>
                    <a:pt x="1158240" y="1158240"/>
                  </a:lnTo>
                  <a:close/>
                </a:path>
                <a:path w="2827020" h="2827020">
                  <a:moveTo>
                    <a:pt x="1164590" y="1164590"/>
                  </a:moveTo>
                  <a:lnTo>
                    <a:pt x="1129778" y="1164590"/>
                  </a:lnTo>
                  <a:lnTo>
                    <a:pt x="1136126" y="1170939"/>
                  </a:lnTo>
                  <a:lnTo>
                    <a:pt x="1170939" y="1170939"/>
                  </a:lnTo>
                  <a:lnTo>
                    <a:pt x="1164590" y="1164590"/>
                  </a:lnTo>
                  <a:close/>
                </a:path>
                <a:path w="2827020" h="2827020">
                  <a:moveTo>
                    <a:pt x="1170940" y="1170940"/>
                  </a:moveTo>
                  <a:lnTo>
                    <a:pt x="1136126" y="1170940"/>
                  </a:lnTo>
                  <a:lnTo>
                    <a:pt x="1142473" y="1177289"/>
                  </a:lnTo>
                  <a:lnTo>
                    <a:pt x="1177290" y="1177289"/>
                  </a:lnTo>
                  <a:lnTo>
                    <a:pt x="1170940" y="1170940"/>
                  </a:lnTo>
                  <a:close/>
                </a:path>
                <a:path w="2827020" h="2827020">
                  <a:moveTo>
                    <a:pt x="1177290" y="1177290"/>
                  </a:moveTo>
                  <a:lnTo>
                    <a:pt x="1142473" y="1177290"/>
                  </a:lnTo>
                  <a:lnTo>
                    <a:pt x="1148820" y="1183639"/>
                  </a:lnTo>
                  <a:lnTo>
                    <a:pt x="1183639" y="1183639"/>
                  </a:lnTo>
                  <a:lnTo>
                    <a:pt x="1177290" y="1177290"/>
                  </a:lnTo>
                  <a:close/>
                </a:path>
                <a:path w="2827020" h="2827020">
                  <a:moveTo>
                    <a:pt x="1183640" y="1183640"/>
                  </a:moveTo>
                  <a:lnTo>
                    <a:pt x="1148820" y="1183640"/>
                  </a:lnTo>
                  <a:lnTo>
                    <a:pt x="1155167" y="1189989"/>
                  </a:lnTo>
                  <a:lnTo>
                    <a:pt x="1189989" y="1189989"/>
                  </a:lnTo>
                  <a:lnTo>
                    <a:pt x="1183640" y="1183640"/>
                  </a:lnTo>
                  <a:close/>
                </a:path>
                <a:path w="2827020" h="2827020">
                  <a:moveTo>
                    <a:pt x="1189990" y="1189990"/>
                  </a:moveTo>
                  <a:lnTo>
                    <a:pt x="1155167" y="1189990"/>
                  </a:lnTo>
                  <a:lnTo>
                    <a:pt x="1161515" y="1196339"/>
                  </a:lnTo>
                  <a:lnTo>
                    <a:pt x="1196340" y="1196339"/>
                  </a:lnTo>
                  <a:lnTo>
                    <a:pt x="1189990" y="1189990"/>
                  </a:lnTo>
                  <a:close/>
                </a:path>
                <a:path w="2827020" h="2827020">
                  <a:moveTo>
                    <a:pt x="1196340" y="1196340"/>
                  </a:moveTo>
                  <a:lnTo>
                    <a:pt x="1161515" y="1196340"/>
                  </a:lnTo>
                  <a:lnTo>
                    <a:pt x="1167862" y="1202689"/>
                  </a:lnTo>
                  <a:lnTo>
                    <a:pt x="1202689" y="1202689"/>
                  </a:lnTo>
                  <a:lnTo>
                    <a:pt x="1196340" y="1196340"/>
                  </a:lnTo>
                  <a:close/>
                </a:path>
                <a:path w="2827020" h="2827020">
                  <a:moveTo>
                    <a:pt x="1202690" y="1202690"/>
                  </a:moveTo>
                  <a:lnTo>
                    <a:pt x="1167862" y="1202690"/>
                  </a:lnTo>
                  <a:lnTo>
                    <a:pt x="1207215" y="1242060"/>
                  </a:lnTo>
                  <a:lnTo>
                    <a:pt x="1242060" y="1242060"/>
                  </a:lnTo>
                  <a:lnTo>
                    <a:pt x="1202690" y="1202690"/>
                  </a:lnTo>
                  <a:close/>
                </a:path>
                <a:path w="2827020" h="2827020">
                  <a:moveTo>
                    <a:pt x="1242060" y="1242060"/>
                  </a:moveTo>
                  <a:lnTo>
                    <a:pt x="1207215" y="1242060"/>
                  </a:lnTo>
                  <a:lnTo>
                    <a:pt x="1213562" y="1248409"/>
                  </a:lnTo>
                  <a:lnTo>
                    <a:pt x="1248409" y="1248409"/>
                  </a:lnTo>
                  <a:lnTo>
                    <a:pt x="1242060" y="1242060"/>
                  </a:lnTo>
                  <a:close/>
                </a:path>
                <a:path w="2827020" h="2827020">
                  <a:moveTo>
                    <a:pt x="1248410" y="1248410"/>
                  </a:moveTo>
                  <a:lnTo>
                    <a:pt x="1213562" y="1248410"/>
                  </a:lnTo>
                  <a:lnTo>
                    <a:pt x="1219909" y="1254760"/>
                  </a:lnTo>
                  <a:lnTo>
                    <a:pt x="1254760" y="1254760"/>
                  </a:lnTo>
                  <a:lnTo>
                    <a:pt x="1248410" y="1248410"/>
                  </a:lnTo>
                  <a:close/>
                </a:path>
                <a:path w="2827020" h="2827020">
                  <a:moveTo>
                    <a:pt x="1254760" y="1254760"/>
                  </a:moveTo>
                  <a:lnTo>
                    <a:pt x="1219909" y="1254760"/>
                  </a:lnTo>
                  <a:lnTo>
                    <a:pt x="1261801" y="1296670"/>
                  </a:lnTo>
                  <a:lnTo>
                    <a:pt x="1296670" y="1296670"/>
                  </a:lnTo>
                  <a:lnTo>
                    <a:pt x="1254760" y="1254760"/>
                  </a:lnTo>
                  <a:close/>
                </a:path>
                <a:path w="2827020" h="2827020">
                  <a:moveTo>
                    <a:pt x="1296670" y="1296670"/>
                  </a:moveTo>
                  <a:lnTo>
                    <a:pt x="1261801" y="1296670"/>
                  </a:lnTo>
                  <a:lnTo>
                    <a:pt x="1270688" y="1305560"/>
                  </a:lnTo>
                  <a:lnTo>
                    <a:pt x="1305560" y="1305560"/>
                  </a:lnTo>
                  <a:lnTo>
                    <a:pt x="1296670" y="1296670"/>
                  </a:lnTo>
                  <a:close/>
                </a:path>
                <a:path w="2827020" h="2827020">
                  <a:moveTo>
                    <a:pt x="1305560" y="1305560"/>
                  </a:moveTo>
                  <a:lnTo>
                    <a:pt x="1270688" y="1305560"/>
                  </a:lnTo>
                  <a:lnTo>
                    <a:pt x="1277035" y="1311910"/>
                  </a:lnTo>
                  <a:lnTo>
                    <a:pt x="1311910" y="1311910"/>
                  </a:lnTo>
                  <a:lnTo>
                    <a:pt x="1305560" y="1305560"/>
                  </a:lnTo>
                  <a:close/>
                </a:path>
                <a:path w="2827020" h="2827020">
                  <a:moveTo>
                    <a:pt x="1311910" y="1311910"/>
                  </a:moveTo>
                  <a:lnTo>
                    <a:pt x="1277035" y="1311910"/>
                  </a:lnTo>
                  <a:lnTo>
                    <a:pt x="1283382" y="1318260"/>
                  </a:lnTo>
                  <a:lnTo>
                    <a:pt x="1318260" y="1318260"/>
                  </a:lnTo>
                  <a:lnTo>
                    <a:pt x="1311910" y="1311910"/>
                  </a:lnTo>
                  <a:close/>
                </a:path>
                <a:path w="2827020" h="2827020">
                  <a:moveTo>
                    <a:pt x="1318260" y="1318260"/>
                  </a:moveTo>
                  <a:lnTo>
                    <a:pt x="1283382" y="1318260"/>
                  </a:lnTo>
                  <a:lnTo>
                    <a:pt x="1299885" y="1334770"/>
                  </a:lnTo>
                  <a:lnTo>
                    <a:pt x="1334770" y="1334770"/>
                  </a:lnTo>
                  <a:lnTo>
                    <a:pt x="1318260" y="1318260"/>
                  </a:lnTo>
                  <a:close/>
                </a:path>
                <a:path w="2827020" h="2827020">
                  <a:moveTo>
                    <a:pt x="1334770" y="1334770"/>
                  </a:moveTo>
                  <a:lnTo>
                    <a:pt x="1299885" y="1334770"/>
                  </a:lnTo>
                  <a:lnTo>
                    <a:pt x="1302424" y="1337310"/>
                  </a:lnTo>
                  <a:lnTo>
                    <a:pt x="1337310" y="1337310"/>
                  </a:lnTo>
                  <a:lnTo>
                    <a:pt x="1334770" y="1334770"/>
                  </a:lnTo>
                  <a:close/>
                </a:path>
                <a:path w="2827020" h="2827020">
                  <a:moveTo>
                    <a:pt x="1337310" y="1337310"/>
                  </a:moveTo>
                  <a:lnTo>
                    <a:pt x="1302424" y="1337310"/>
                  </a:lnTo>
                  <a:lnTo>
                    <a:pt x="1318927" y="1353820"/>
                  </a:lnTo>
                  <a:lnTo>
                    <a:pt x="1353820" y="1353820"/>
                  </a:lnTo>
                  <a:lnTo>
                    <a:pt x="1337310" y="1337310"/>
                  </a:lnTo>
                  <a:close/>
                </a:path>
                <a:path w="2827020" h="2827020">
                  <a:moveTo>
                    <a:pt x="1353820" y="1353820"/>
                  </a:moveTo>
                  <a:lnTo>
                    <a:pt x="1318927" y="1353820"/>
                  </a:lnTo>
                  <a:lnTo>
                    <a:pt x="1321466" y="1356359"/>
                  </a:lnTo>
                  <a:lnTo>
                    <a:pt x="1356359" y="1356359"/>
                  </a:lnTo>
                  <a:lnTo>
                    <a:pt x="1353820" y="1353820"/>
                  </a:lnTo>
                  <a:close/>
                </a:path>
                <a:path w="2827020" h="2827020">
                  <a:moveTo>
                    <a:pt x="1356360" y="1356360"/>
                  </a:moveTo>
                  <a:lnTo>
                    <a:pt x="1321466" y="1356360"/>
                  </a:lnTo>
                  <a:lnTo>
                    <a:pt x="1331621" y="1366520"/>
                  </a:lnTo>
                  <a:lnTo>
                    <a:pt x="1366520" y="1366520"/>
                  </a:lnTo>
                  <a:lnTo>
                    <a:pt x="1356360" y="1356360"/>
                  </a:lnTo>
                  <a:close/>
                </a:path>
                <a:path w="2827020" h="2827020">
                  <a:moveTo>
                    <a:pt x="1366520" y="1366520"/>
                  </a:moveTo>
                  <a:lnTo>
                    <a:pt x="1331621" y="1366520"/>
                  </a:lnTo>
                  <a:lnTo>
                    <a:pt x="1337969" y="1372869"/>
                  </a:lnTo>
                  <a:lnTo>
                    <a:pt x="1372869" y="1372869"/>
                  </a:lnTo>
                  <a:lnTo>
                    <a:pt x="1366520" y="1366520"/>
                  </a:lnTo>
                  <a:close/>
                </a:path>
                <a:path w="2827020" h="2827020">
                  <a:moveTo>
                    <a:pt x="1372870" y="1372870"/>
                  </a:moveTo>
                  <a:lnTo>
                    <a:pt x="1337969" y="1372870"/>
                  </a:lnTo>
                  <a:lnTo>
                    <a:pt x="1346855" y="1381760"/>
                  </a:lnTo>
                  <a:lnTo>
                    <a:pt x="1381760" y="1381760"/>
                  </a:lnTo>
                  <a:lnTo>
                    <a:pt x="1372870" y="1372870"/>
                  </a:lnTo>
                  <a:close/>
                </a:path>
                <a:path w="2827020" h="2827020">
                  <a:moveTo>
                    <a:pt x="1381760" y="1381760"/>
                  </a:moveTo>
                  <a:lnTo>
                    <a:pt x="1346855" y="1381760"/>
                  </a:lnTo>
                  <a:lnTo>
                    <a:pt x="1357010" y="1391920"/>
                  </a:lnTo>
                  <a:lnTo>
                    <a:pt x="1391920" y="1391920"/>
                  </a:lnTo>
                  <a:lnTo>
                    <a:pt x="1381760" y="1381760"/>
                  </a:lnTo>
                  <a:close/>
                </a:path>
                <a:path w="2827020" h="2827020">
                  <a:moveTo>
                    <a:pt x="1391920" y="1391920"/>
                  </a:moveTo>
                  <a:lnTo>
                    <a:pt x="1357010" y="1391920"/>
                  </a:lnTo>
                  <a:lnTo>
                    <a:pt x="1359549" y="1394460"/>
                  </a:lnTo>
                  <a:lnTo>
                    <a:pt x="1394460" y="1394460"/>
                  </a:lnTo>
                  <a:lnTo>
                    <a:pt x="1391920" y="1391920"/>
                  </a:lnTo>
                  <a:close/>
                </a:path>
                <a:path w="2827020" h="2827020">
                  <a:moveTo>
                    <a:pt x="1394460" y="1394460"/>
                  </a:moveTo>
                  <a:lnTo>
                    <a:pt x="1359549" y="1394460"/>
                  </a:lnTo>
                  <a:lnTo>
                    <a:pt x="1365897" y="1400810"/>
                  </a:lnTo>
                  <a:lnTo>
                    <a:pt x="1400810" y="1400810"/>
                  </a:lnTo>
                  <a:lnTo>
                    <a:pt x="1394460" y="1394460"/>
                  </a:lnTo>
                  <a:close/>
                </a:path>
                <a:path w="2827020" h="2827020">
                  <a:moveTo>
                    <a:pt x="1400810" y="1400810"/>
                  </a:moveTo>
                  <a:lnTo>
                    <a:pt x="1365897" y="1400810"/>
                  </a:lnTo>
                  <a:lnTo>
                    <a:pt x="1376052" y="1410970"/>
                  </a:lnTo>
                  <a:lnTo>
                    <a:pt x="1410970" y="1410970"/>
                  </a:lnTo>
                  <a:lnTo>
                    <a:pt x="1400810" y="1400810"/>
                  </a:lnTo>
                  <a:close/>
                </a:path>
                <a:path w="2827020" h="2827020">
                  <a:moveTo>
                    <a:pt x="1410970" y="1410970"/>
                  </a:moveTo>
                  <a:lnTo>
                    <a:pt x="1376052" y="1410970"/>
                  </a:lnTo>
                  <a:lnTo>
                    <a:pt x="1378591" y="1413509"/>
                  </a:lnTo>
                  <a:lnTo>
                    <a:pt x="1413509" y="1413509"/>
                  </a:lnTo>
                  <a:lnTo>
                    <a:pt x="1410970" y="1410970"/>
                  </a:lnTo>
                  <a:close/>
                </a:path>
                <a:path w="2827020" h="2827020">
                  <a:moveTo>
                    <a:pt x="1413510" y="1413510"/>
                  </a:moveTo>
                  <a:lnTo>
                    <a:pt x="1378591" y="1413510"/>
                  </a:lnTo>
                  <a:lnTo>
                    <a:pt x="1382399" y="1417320"/>
                  </a:lnTo>
                  <a:lnTo>
                    <a:pt x="1417320" y="1417320"/>
                  </a:lnTo>
                  <a:lnTo>
                    <a:pt x="1413510" y="1413510"/>
                  </a:lnTo>
                  <a:close/>
                </a:path>
                <a:path w="2827020" h="2827020">
                  <a:moveTo>
                    <a:pt x="1417320" y="1417320"/>
                  </a:moveTo>
                  <a:lnTo>
                    <a:pt x="1382399" y="1417320"/>
                  </a:lnTo>
                  <a:lnTo>
                    <a:pt x="1395094" y="1430020"/>
                  </a:lnTo>
                  <a:lnTo>
                    <a:pt x="1430020" y="1430020"/>
                  </a:lnTo>
                  <a:lnTo>
                    <a:pt x="1417320" y="1417320"/>
                  </a:lnTo>
                  <a:close/>
                </a:path>
                <a:path w="2827020" h="2827020">
                  <a:moveTo>
                    <a:pt x="1430020" y="1430020"/>
                  </a:moveTo>
                  <a:lnTo>
                    <a:pt x="1395094" y="1430020"/>
                  </a:lnTo>
                  <a:lnTo>
                    <a:pt x="1407788" y="1442719"/>
                  </a:lnTo>
                  <a:lnTo>
                    <a:pt x="1442719" y="1442719"/>
                  </a:lnTo>
                  <a:lnTo>
                    <a:pt x="1430020" y="1430020"/>
                  </a:lnTo>
                  <a:close/>
                </a:path>
                <a:path w="2827020" h="2827020">
                  <a:moveTo>
                    <a:pt x="1442720" y="1442720"/>
                  </a:moveTo>
                  <a:lnTo>
                    <a:pt x="1407788" y="1442720"/>
                  </a:lnTo>
                  <a:lnTo>
                    <a:pt x="1414136" y="1449070"/>
                  </a:lnTo>
                  <a:lnTo>
                    <a:pt x="1449070" y="1449070"/>
                  </a:lnTo>
                  <a:lnTo>
                    <a:pt x="1442720" y="1442720"/>
                  </a:lnTo>
                  <a:close/>
                </a:path>
                <a:path w="2827020" h="2827020">
                  <a:moveTo>
                    <a:pt x="1449070" y="1449070"/>
                  </a:moveTo>
                  <a:lnTo>
                    <a:pt x="1414136" y="1449070"/>
                  </a:lnTo>
                  <a:lnTo>
                    <a:pt x="1416675" y="1451610"/>
                  </a:lnTo>
                  <a:lnTo>
                    <a:pt x="1451610" y="1451610"/>
                  </a:lnTo>
                  <a:lnTo>
                    <a:pt x="1449070" y="1449070"/>
                  </a:lnTo>
                  <a:close/>
                </a:path>
                <a:path w="2827020" h="2827020">
                  <a:moveTo>
                    <a:pt x="1451610" y="1451610"/>
                  </a:moveTo>
                  <a:lnTo>
                    <a:pt x="1416675" y="1451610"/>
                  </a:lnTo>
                  <a:lnTo>
                    <a:pt x="1429369" y="1464310"/>
                  </a:lnTo>
                  <a:lnTo>
                    <a:pt x="1464310" y="1464310"/>
                  </a:lnTo>
                  <a:lnTo>
                    <a:pt x="1451610" y="1451610"/>
                  </a:lnTo>
                  <a:close/>
                </a:path>
                <a:path w="2827020" h="2827020">
                  <a:moveTo>
                    <a:pt x="1464310" y="1464310"/>
                  </a:moveTo>
                  <a:lnTo>
                    <a:pt x="1429369" y="1464310"/>
                  </a:lnTo>
                  <a:lnTo>
                    <a:pt x="1433178" y="1468120"/>
                  </a:lnTo>
                  <a:lnTo>
                    <a:pt x="1468120" y="1468120"/>
                  </a:lnTo>
                  <a:lnTo>
                    <a:pt x="1464310" y="1464310"/>
                  </a:lnTo>
                  <a:close/>
                </a:path>
                <a:path w="2827020" h="2827020">
                  <a:moveTo>
                    <a:pt x="1468120" y="1468120"/>
                  </a:moveTo>
                  <a:lnTo>
                    <a:pt x="1433178" y="1468120"/>
                  </a:lnTo>
                  <a:lnTo>
                    <a:pt x="1442064" y="1477010"/>
                  </a:lnTo>
                  <a:lnTo>
                    <a:pt x="1477010" y="1477010"/>
                  </a:lnTo>
                  <a:lnTo>
                    <a:pt x="1468120" y="1468120"/>
                  </a:lnTo>
                  <a:close/>
                </a:path>
                <a:path w="2827020" h="2827020">
                  <a:moveTo>
                    <a:pt x="1477010" y="1477010"/>
                  </a:moveTo>
                  <a:lnTo>
                    <a:pt x="1442064" y="1477010"/>
                  </a:lnTo>
                  <a:lnTo>
                    <a:pt x="1454758" y="1489710"/>
                  </a:lnTo>
                  <a:lnTo>
                    <a:pt x="1489710" y="1489710"/>
                  </a:lnTo>
                  <a:lnTo>
                    <a:pt x="1477010" y="1477010"/>
                  </a:lnTo>
                  <a:close/>
                </a:path>
                <a:path w="2827020" h="2827020">
                  <a:moveTo>
                    <a:pt x="1489710" y="1489710"/>
                  </a:moveTo>
                  <a:lnTo>
                    <a:pt x="1454758" y="1489710"/>
                  </a:lnTo>
                  <a:lnTo>
                    <a:pt x="1461106" y="1496059"/>
                  </a:lnTo>
                  <a:lnTo>
                    <a:pt x="1496059" y="1496059"/>
                  </a:lnTo>
                  <a:lnTo>
                    <a:pt x="1489710" y="1489710"/>
                  </a:lnTo>
                  <a:close/>
                </a:path>
                <a:path w="2827020" h="2827020">
                  <a:moveTo>
                    <a:pt x="1496060" y="1496060"/>
                  </a:moveTo>
                  <a:lnTo>
                    <a:pt x="1461106" y="1496060"/>
                  </a:lnTo>
                  <a:lnTo>
                    <a:pt x="1471261" y="1506220"/>
                  </a:lnTo>
                  <a:lnTo>
                    <a:pt x="1506220" y="1506220"/>
                  </a:lnTo>
                  <a:lnTo>
                    <a:pt x="1496060" y="1496060"/>
                  </a:lnTo>
                  <a:close/>
                </a:path>
                <a:path w="2827020" h="2827020">
                  <a:moveTo>
                    <a:pt x="1506220" y="1506220"/>
                  </a:moveTo>
                  <a:lnTo>
                    <a:pt x="1471261" y="1506220"/>
                  </a:lnTo>
                  <a:lnTo>
                    <a:pt x="1499189" y="1534160"/>
                  </a:lnTo>
                  <a:lnTo>
                    <a:pt x="1534160" y="1534160"/>
                  </a:lnTo>
                  <a:lnTo>
                    <a:pt x="1506220" y="1506220"/>
                  </a:lnTo>
                  <a:close/>
                </a:path>
                <a:path w="2827020" h="2827020">
                  <a:moveTo>
                    <a:pt x="1534160" y="1534160"/>
                  </a:moveTo>
                  <a:lnTo>
                    <a:pt x="1499189" y="1534160"/>
                  </a:lnTo>
                  <a:lnTo>
                    <a:pt x="1530925" y="1565910"/>
                  </a:lnTo>
                  <a:lnTo>
                    <a:pt x="1565910" y="1565910"/>
                  </a:lnTo>
                  <a:lnTo>
                    <a:pt x="1534160" y="1534160"/>
                  </a:lnTo>
                  <a:close/>
                </a:path>
                <a:path w="2827020" h="2827020">
                  <a:moveTo>
                    <a:pt x="1565910" y="1565910"/>
                  </a:moveTo>
                  <a:lnTo>
                    <a:pt x="1530925" y="1565910"/>
                  </a:lnTo>
                  <a:lnTo>
                    <a:pt x="1534734" y="1569720"/>
                  </a:lnTo>
                  <a:lnTo>
                    <a:pt x="1569720" y="1569720"/>
                  </a:lnTo>
                  <a:lnTo>
                    <a:pt x="1565910" y="1565910"/>
                  </a:lnTo>
                  <a:close/>
                </a:path>
                <a:path w="2827020" h="2827020">
                  <a:moveTo>
                    <a:pt x="1569720" y="1569720"/>
                  </a:moveTo>
                  <a:lnTo>
                    <a:pt x="1534734" y="1569720"/>
                  </a:lnTo>
                  <a:lnTo>
                    <a:pt x="1549967" y="1584960"/>
                  </a:lnTo>
                  <a:lnTo>
                    <a:pt x="1584960" y="1584960"/>
                  </a:lnTo>
                  <a:lnTo>
                    <a:pt x="1569720" y="1569720"/>
                  </a:lnTo>
                  <a:close/>
                </a:path>
                <a:path w="2827020" h="2827020">
                  <a:moveTo>
                    <a:pt x="1584960" y="1584960"/>
                  </a:moveTo>
                  <a:lnTo>
                    <a:pt x="1549967" y="1584960"/>
                  </a:lnTo>
                  <a:lnTo>
                    <a:pt x="1572817" y="1607820"/>
                  </a:lnTo>
                  <a:lnTo>
                    <a:pt x="1607820" y="1607820"/>
                  </a:lnTo>
                  <a:lnTo>
                    <a:pt x="1584960" y="1584960"/>
                  </a:lnTo>
                  <a:close/>
                </a:path>
                <a:path w="2827020" h="2827020">
                  <a:moveTo>
                    <a:pt x="1607820" y="1607820"/>
                  </a:moveTo>
                  <a:lnTo>
                    <a:pt x="1572817" y="1607820"/>
                  </a:lnTo>
                  <a:lnTo>
                    <a:pt x="1581704" y="1616710"/>
                  </a:lnTo>
                  <a:lnTo>
                    <a:pt x="1616710" y="1616710"/>
                  </a:lnTo>
                  <a:lnTo>
                    <a:pt x="1607820" y="1607820"/>
                  </a:lnTo>
                  <a:close/>
                </a:path>
                <a:path w="2827020" h="2827020">
                  <a:moveTo>
                    <a:pt x="1616710" y="1616710"/>
                  </a:moveTo>
                  <a:lnTo>
                    <a:pt x="1581704" y="1616710"/>
                  </a:lnTo>
                  <a:lnTo>
                    <a:pt x="1600745" y="1635760"/>
                  </a:lnTo>
                  <a:lnTo>
                    <a:pt x="1635760" y="1635760"/>
                  </a:lnTo>
                  <a:lnTo>
                    <a:pt x="1616710" y="1616710"/>
                  </a:lnTo>
                  <a:close/>
                </a:path>
                <a:path w="2827020" h="2827020">
                  <a:moveTo>
                    <a:pt x="1635760" y="1635760"/>
                  </a:moveTo>
                  <a:lnTo>
                    <a:pt x="1600745" y="1635760"/>
                  </a:lnTo>
                  <a:lnTo>
                    <a:pt x="1604554" y="1639570"/>
                  </a:lnTo>
                  <a:lnTo>
                    <a:pt x="1639570" y="1639570"/>
                  </a:lnTo>
                  <a:lnTo>
                    <a:pt x="1635760" y="1635760"/>
                  </a:lnTo>
                  <a:close/>
                </a:path>
                <a:path w="2827020" h="2827020">
                  <a:moveTo>
                    <a:pt x="1639570" y="1639570"/>
                  </a:moveTo>
                  <a:lnTo>
                    <a:pt x="1604554" y="1639570"/>
                  </a:lnTo>
                  <a:lnTo>
                    <a:pt x="1617248" y="1652270"/>
                  </a:lnTo>
                  <a:lnTo>
                    <a:pt x="1652270" y="1652270"/>
                  </a:lnTo>
                  <a:lnTo>
                    <a:pt x="1639570" y="1639570"/>
                  </a:lnTo>
                  <a:close/>
                </a:path>
                <a:path w="2827020" h="2827020">
                  <a:moveTo>
                    <a:pt x="1652270" y="1652270"/>
                  </a:moveTo>
                  <a:lnTo>
                    <a:pt x="1617248" y="1652270"/>
                  </a:lnTo>
                  <a:lnTo>
                    <a:pt x="1668026" y="1703070"/>
                  </a:lnTo>
                  <a:lnTo>
                    <a:pt x="1703070" y="1703070"/>
                  </a:lnTo>
                  <a:lnTo>
                    <a:pt x="1652270" y="1652270"/>
                  </a:lnTo>
                  <a:close/>
                </a:path>
                <a:path w="2827020" h="2827020">
                  <a:moveTo>
                    <a:pt x="1703070" y="1703070"/>
                  </a:moveTo>
                  <a:lnTo>
                    <a:pt x="1668026" y="1703070"/>
                  </a:lnTo>
                  <a:lnTo>
                    <a:pt x="1670565" y="1705609"/>
                  </a:lnTo>
                  <a:lnTo>
                    <a:pt x="1705609" y="1705609"/>
                  </a:lnTo>
                  <a:lnTo>
                    <a:pt x="1703070" y="1703070"/>
                  </a:lnTo>
                  <a:close/>
                </a:path>
                <a:path w="2827020" h="2827020">
                  <a:moveTo>
                    <a:pt x="1705610" y="1705610"/>
                  </a:moveTo>
                  <a:lnTo>
                    <a:pt x="1670565" y="1705610"/>
                  </a:lnTo>
                  <a:lnTo>
                    <a:pt x="1794972" y="1830070"/>
                  </a:lnTo>
                  <a:lnTo>
                    <a:pt x="1830070" y="1830070"/>
                  </a:lnTo>
                  <a:lnTo>
                    <a:pt x="1705610" y="1705610"/>
                  </a:lnTo>
                  <a:close/>
                </a:path>
                <a:path w="2827020" h="2827020">
                  <a:moveTo>
                    <a:pt x="1830070" y="1830070"/>
                  </a:moveTo>
                  <a:lnTo>
                    <a:pt x="1794972" y="1830070"/>
                  </a:lnTo>
                  <a:lnTo>
                    <a:pt x="1816552" y="1851660"/>
                  </a:lnTo>
                  <a:lnTo>
                    <a:pt x="1851660" y="1851660"/>
                  </a:lnTo>
                  <a:lnTo>
                    <a:pt x="1830070" y="1830070"/>
                  </a:lnTo>
                  <a:close/>
                </a:path>
                <a:path w="2827020" h="2827020">
                  <a:moveTo>
                    <a:pt x="1851660" y="1851660"/>
                  </a:moveTo>
                  <a:lnTo>
                    <a:pt x="1816552" y="1851660"/>
                  </a:lnTo>
                  <a:lnTo>
                    <a:pt x="1826708" y="1861820"/>
                  </a:lnTo>
                  <a:lnTo>
                    <a:pt x="1861820" y="1861820"/>
                  </a:lnTo>
                  <a:lnTo>
                    <a:pt x="1851660" y="1851660"/>
                  </a:lnTo>
                  <a:close/>
                </a:path>
                <a:path w="2827020" h="2827020">
                  <a:moveTo>
                    <a:pt x="1861820" y="1861820"/>
                  </a:moveTo>
                  <a:lnTo>
                    <a:pt x="1826708" y="1861820"/>
                  </a:lnTo>
                  <a:lnTo>
                    <a:pt x="1848289" y="1883410"/>
                  </a:lnTo>
                  <a:lnTo>
                    <a:pt x="1883410" y="1883410"/>
                  </a:lnTo>
                  <a:lnTo>
                    <a:pt x="1861820" y="1861820"/>
                  </a:lnTo>
                  <a:close/>
                </a:path>
                <a:path w="2827020" h="2827020">
                  <a:moveTo>
                    <a:pt x="1883410" y="1883410"/>
                  </a:moveTo>
                  <a:lnTo>
                    <a:pt x="1848289" y="1883410"/>
                  </a:lnTo>
                  <a:lnTo>
                    <a:pt x="1858444" y="1893570"/>
                  </a:lnTo>
                  <a:lnTo>
                    <a:pt x="1893570" y="1893570"/>
                  </a:lnTo>
                  <a:lnTo>
                    <a:pt x="1883410" y="1883410"/>
                  </a:lnTo>
                  <a:close/>
                </a:path>
                <a:path w="2827020" h="2827020">
                  <a:moveTo>
                    <a:pt x="1893570" y="1893570"/>
                  </a:moveTo>
                  <a:lnTo>
                    <a:pt x="1858444" y="1893570"/>
                  </a:lnTo>
                  <a:lnTo>
                    <a:pt x="1890181" y="1925320"/>
                  </a:lnTo>
                  <a:lnTo>
                    <a:pt x="1925320" y="1925320"/>
                  </a:lnTo>
                  <a:lnTo>
                    <a:pt x="1893570" y="1893570"/>
                  </a:lnTo>
                  <a:close/>
                </a:path>
                <a:path w="2827020" h="2827020">
                  <a:moveTo>
                    <a:pt x="1925320" y="1925320"/>
                  </a:moveTo>
                  <a:lnTo>
                    <a:pt x="1890181" y="1925320"/>
                  </a:lnTo>
                  <a:lnTo>
                    <a:pt x="1892720" y="1927860"/>
                  </a:lnTo>
                  <a:lnTo>
                    <a:pt x="1927860" y="1927860"/>
                  </a:lnTo>
                  <a:lnTo>
                    <a:pt x="1925320" y="1925320"/>
                  </a:lnTo>
                  <a:close/>
                </a:path>
                <a:path w="2827020" h="2827020">
                  <a:moveTo>
                    <a:pt x="1927860" y="1927860"/>
                  </a:moveTo>
                  <a:lnTo>
                    <a:pt x="1892720" y="1927860"/>
                  </a:lnTo>
                  <a:lnTo>
                    <a:pt x="1911761" y="1946910"/>
                  </a:lnTo>
                  <a:lnTo>
                    <a:pt x="1946910" y="1946910"/>
                  </a:lnTo>
                  <a:lnTo>
                    <a:pt x="1927860" y="1927860"/>
                  </a:lnTo>
                  <a:close/>
                </a:path>
                <a:path w="2827020" h="2827020">
                  <a:moveTo>
                    <a:pt x="1946910" y="1946910"/>
                  </a:moveTo>
                  <a:lnTo>
                    <a:pt x="1911761" y="1946910"/>
                  </a:lnTo>
                  <a:lnTo>
                    <a:pt x="1915570" y="1950720"/>
                  </a:lnTo>
                  <a:lnTo>
                    <a:pt x="1950720" y="1950720"/>
                  </a:lnTo>
                  <a:lnTo>
                    <a:pt x="1946910" y="1946910"/>
                  </a:lnTo>
                  <a:close/>
                </a:path>
                <a:path w="2827020" h="2827020">
                  <a:moveTo>
                    <a:pt x="1950720" y="1950720"/>
                  </a:moveTo>
                  <a:lnTo>
                    <a:pt x="1915570" y="1950720"/>
                  </a:lnTo>
                  <a:lnTo>
                    <a:pt x="1921917" y="1957070"/>
                  </a:lnTo>
                  <a:lnTo>
                    <a:pt x="1957070" y="1957070"/>
                  </a:lnTo>
                  <a:lnTo>
                    <a:pt x="1950720" y="1950720"/>
                  </a:lnTo>
                  <a:close/>
                </a:path>
                <a:path w="2827020" h="2827020">
                  <a:moveTo>
                    <a:pt x="1957070" y="1957070"/>
                  </a:moveTo>
                  <a:lnTo>
                    <a:pt x="1921917" y="1957070"/>
                  </a:lnTo>
                  <a:lnTo>
                    <a:pt x="1928264" y="1963420"/>
                  </a:lnTo>
                  <a:lnTo>
                    <a:pt x="1963420" y="1963420"/>
                  </a:lnTo>
                  <a:lnTo>
                    <a:pt x="1957070" y="1957070"/>
                  </a:lnTo>
                  <a:close/>
                </a:path>
                <a:path w="2827020" h="2827020">
                  <a:moveTo>
                    <a:pt x="1963420" y="1963420"/>
                  </a:moveTo>
                  <a:lnTo>
                    <a:pt x="1928264" y="1963420"/>
                  </a:lnTo>
                  <a:lnTo>
                    <a:pt x="1930803" y="1965960"/>
                  </a:lnTo>
                  <a:lnTo>
                    <a:pt x="1965960" y="1965960"/>
                  </a:lnTo>
                  <a:lnTo>
                    <a:pt x="1963420" y="1963420"/>
                  </a:lnTo>
                  <a:close/>
                </a:path>
                <a:path w="2827020" h="2827020">
                  <a:moveTo>
                    <a:pt x="1965960" y="1965960"/>
                  </a:moveTo>
                  <a:lnTo>
                    <a:pt x="1930803" y="1965960"/>
                  </a:lnTo>
                  <a:lnTo>
                    <a:pt x="1934612" y="1969770"/>
                  </a:lnTo>
                  <a:lnTo>
                    <a:pt x="1969770" y="1969770"/>
                  </a:lnTo>
                  <a:lnTo>
                    <a:pt x="1965960" y="1965960"/>
                  </a:lnTo>
                  <a:close/>
                </a:path>
                <a:path w="2827020" h="2827020">
                  <a:moveTo>
                    <a:pt x="1969770" y="1969770"/>
                  </a:moveTo>
                  <a:lnTo>
                    <a:pt x="1934612" y="1969770"/>
                  </a:lnTo>
                  <a:lnTo>
                    <a:pt x="1949845" y="1985009"/>
                  </a:lnTo>
                  <a:lnTo>
                    <a:pt x="1985009" y="1985009"/>
                  </a:lnTo>
                  <a:lnTo>
                    <a:pt x="1969770" y="1969770"/>
                  </a:lnTo>
                  <a:close/>
                </a:path>
                <a:path w="2827020" h="2827020">
                  <a:moveTo>
                    <a:pt x="1985010" y="1985010"/>
                  </a:moveTo>
                  <a:lnTo>
                    <a:pt x="1949845" y="1985010"/>
                  </a:lnTo>
                  <a:lnTo>
                    <a:pt x="1953653" y="1988820"/>
                  </a:lnTo>
                  <a:lnTo>
                    <a:pt x="1988820" y="1988820"/>
                  </a:lnTo>
                  <a:lnTo>
                    <a:pt x="1985010" y="1985010"/>
                  </a:lnTo>
                  <a:close/>
                </a:path>
                <a:path w="2827020" h="2827020">
                  <a:moveTo>
                    <a:pt x="1988820" y="1988820"/>
                  </a:moveTo>
                  <a:lnTo>
                    <a:pt x="1953653" y="1988820"/>
                  </a:lnTo>
                  <a:lnTo>
                    <a:pt x="1962539" y="1997710"/>
                  </a:lnTo>
                  <a:lnTo>
                    <a:pt x="1997710" y="1997710"/>
                  </a:lnTo>
                  <a:lnTo>
                    <a:pt x="1988820" y="1988820"/>
                  </a:lnTo>
                  <a:close/>
                </a:path>
                <a:path w="2827020" h="2827020">
                  <a:moveTo>
                    <a:pt x="1997710" y="1997710"/>
                  </a:moveTo>
                  <a:lnTo>
                    <a:pt x="1962539" y="1997710"/>
                  </a:lnTo>
                  <a:lnTo>
                    <a:pt x="1966348" y="2001520"/>
                  </a:lnTo>
                  <a:lnTo>
                    <a:pt x="2001520" y="2001520"/>
                  </a:lnTo>
                  <a:lnTo>
                    <a:pt x="1997710" y="1997710"/>
                  </a:lnTo>
                  <a:close/>
                </a:path>
                <a:path w="2827020" h="2827020">
                  <a:moveTo>
                    <a:pt x="2001520" y="2001520"/>
                  </a:moveTo>
                  <a:lnTo>
                    <a:pt x="1966348" y="2001520"/>
                  </a:lnTo>
                  <a:lnTo>
                    <a:pt x="1968887" y="2004060"/>
                  </a:lnTo>
                  <a:lnTo>
                    <a:pt x="2004060" y="2004060"/>
                  </a:lnTo>
                  <a:lnTo>
                    <a:pt x="2001520" y="2001520"/>
                  </a:lnTo>
                  <a:close/>
                </a:path>
                <a:path w="2827020" h="2827020">
                  <a:moveTo>
                    <a:pt x="2004060" y="2004060"/>
                  </a:moveTo>
                  <a:lnTo>
                    <a:pt x="1968887" y="2004060"/>
                  </a:lnTo>
                  <a:lnTo>
                    <a:pt x="1979042" y="2014220"/>
                  </a:lnTo>
                  <a:lnTo>
                    <a:pt x="2014220" y="2014220"/>
                  </a:lnTo>
                  <a:lnTo>
                    <a:pt x="2004060" y="2004060"/>
                  </a:lnTo>
                  <a:close/>
                </a:path>
                <a:path w="2827020" h="2827020">
                  <a:moveTo>
                    <a:pt x="2014220" y="2014220"/>
                  </a:moveTo>
                  <a:lnTo>
                    <a:pt x="1979042" y="2014220"/>
                  </a:lnTo>
                  <a:lnTo>
                    <a:pt x="1981581" y="2016760"/>
                  </a:lnTo>
                  <a:lnTo>
                    <a:pt x="2016760" y="2016760"/>
                  </a:lnTo>
                  <a:lnTo>
                    <a:pt x="2014220" y="2014220"/>
                  </a:lnTo>
                  <a:close/>
                </a:path>
                <a:path w="2827020" h="2827020">
                  <a:moveTo>
                    <a:pt x="2627630" y="2627630"/>
                  </a:moveTo>
                  <a:lnTo>
                    <a:pt x="2592188" y="2627630"/>
                  </a:lnTo>
                  <a:lnTo>
                    <a:pt x="2672164" y="2707640"/>
                  </a:lnTo>
                  <a:lnTo>
                    <a:pt x="2707640" y="2707640"/>
                  </a:lnTo>
                  <a:lnTo>
                    <a:pt x="2627630" y="2627630"/>
                  </a:lnTo>
                  <a:close/>
                </a:path>
                <a:path w="2827020" h="2827020">
                  <a:moveTo>
                    <a:pt x="2625090" y="2625090"/>
                  </a:moveTo>
                  <a:lnTo>
                    <a:pt x="2589649" y="2625090"/>
                  </a:lnTo>
                  <a:lnTo>
                    <a:pt x="2590919" y="2626360"/>
                  </a:lnTo>
                  <a:lnTo>
                    <a:pt x="2626360" y="2626360"/>
                  </a:lnTo>
                  <a:lnTo>
                    <a:pt x="2625090" y="2625090"/>
                  </a:lnTo>
                  <a:close/>
                </a:path>
                <a:path w="2827020" h="2827020">
                  <a:moveTo>
                    <a:pt x="2621280" y="2621280"/>
                  </a:moveTo>
                  <a:lnTo>
                    <a:pt x="2585841" y="2621280"/>
                  </a:lnTo>
                  <a:lnTo>
                    <a:pt x="2588380" y="2623820"/>
                  </a:lnTo>
                  <a:lnTo>
                    <a:pt x="2623820" y="2623820"/>
                  </a:lnTo>
                  <a:lnTo>
                    <a:pt x="2621280" y="2621280"/>
                  </a:lnTo>
                  <a:close/>
                </a:path>
                <a:path w="2827020" h="2827020">
                  <a:moveTo>
                    <a:pt x="2618740" y="2618740"/>
                  </a:moveTo>
                  <a:lnTo>
                    <a:pt x="2583302" y="2618740"/>
                  </a:lnTo>
                  <a:lnTo>
                    <a:pt x="2584571" y="2620010"/>
                  </a:lnTo>
                  <a:lnTo>
                    <a:pt x="2620010" y="2620010"/>
                  </a:lnTo>
                  <a:lnTo>
                    <a:pt x="2618740" y="2618740"/>
                  </a:lnTo>
                  <a:close/>
                </a:path>
                <a:path w="2827020" h="2827020">
                  <a:moveTo>
                    <a:pt x="2614930" y="2614930"/>
                  </a:moveTo>
                  <a:lnTo>
                    <a:pt x="2579494" y="2614930"/>
                  </a:lnTo>
                  <a:lnTo>
                    <a:pt x="2582033" y="2617470"/>
                  </a:lnTo>
                  <a:lnTo>
                    <a:pt x="2617470" y="2617470"/>
                  </a:lnTo>
                  <a:lnTo>
                    <a:pt x="2614930" y="2614930"/>
                  </a:lnTo>
                  <a:close/>
                </a:path>
                <a:path w="2827020" h="2827020">
                  <a:moveTo>
                    <a:pt x="2612390" y="2612390"/>
                  </a:moveTo>
                  <a:lnTo>
                    <a:pt x="2576955" y="2612390"/>
                  </a:lnTo>
                  <a:lnTo>
                    <a:pt x="2578224" y="2613660"/>
                  </a:lnTo>
                  <a:lnTo>
                    <a:pt x="2613660" y="2613660"/>
                  </a:lnTo>
                  <a:lnTo>
                    <a:pt x="2612390" y="2612390"/>
                  </a:lnTo>
                  <a:close/>
                </a:path>
                <a:path w="2827020" h="2827020">
                  <a:moveTo>
                    <a:pt x="2608580" y="2608580"/>
                  </a:moveTo>
                  <a:lnTo>
                    <a:pt x="2573146" y="2608580"/>
                  </a:lnTo>
                  <a:lnTo>
                    <a:pt x="2575685" y="2611120"/>
                  </a:lnTo>
                  <a:lnTo>
                    <a:pt x="2611120" y="2611120"/>
                  </a:lnTo>
                  <a:lnTo>
                    <a:pt x="2608580" y="2608580"/>
                  </a:lnTo>
                  <a:close/>
                </a:path>
                <a:path w="2827020" h="2827020">
                  <a:moveTo>
                    <a:pt x="2606040" y="2606040"/>
                  </a:moveTo>
                  <a:lnTo>
                    <a:pt x="2570607" y="2606040"/>
                  </a:lnTo>
                  <a:lnTo>
                    <a:pt x="2571877" y="2607310"/>
                  </a:lnTo>
                  <a:lnTo>
                    <a:pt x="2607310" y="2607310"/>
                  </a:lnTo>
                  <a:lnTo>
                    <a:pt x="2606040" y="2606040"/>
                  </a:lnTo>
                  <a:close/>
                </a:path>
                <a:path w="2827020" h="2827020">
                  <a:moveTo>
                    <a:pt x="2602230" y="2602230"/>
                  </a:moveTo>
                  <a:lnTo>
                    <a:pt x="2566799" y="2602230"/>
                  </a:lnTo>
                  <a:lnTo>
                    <a:pt x="2569338" y="2604770"/>
                  </a:lnTo>
                  <a:lnTo>
                    <a:pt x="2604770" y="2604770"/>
                  </a:lnTo>
                  <a:lnTo>
                    <a:pt x="2602230" y="2602230"/>
                  </a:lnTo>
                  <a:close/>
                </a:path>
                <a:path w="2827020" h="2827020">
                  <a:moveTo>
                    <a:pt x="2599690" y="2599690"/>
                  </a:moveTo>
                  <a:lnTo>
                    <a:pt x="2564260" y="2599690"/>
                  </a:lnTo>
                  <a:lnTo>
                    <a:pt x="2565530" y="2600960"/>
                  </a:lnTo>
                  <a:lnTo>
                    <a:pt x="2600960" y="2600960"/>
                  </a:lnTo>
                  <a:lnTo>
                    <a:pt x="2599690" y="2599690"/>
                  </a:lnTo>
                  <a:close/>
                </a:path>
                <a:path w="2827020" h="2827020">
                  <a:moveTo>
                    <a:pt x="2595880" y="2595880"/>
                  </a:moveTo>
                  <a:lnTo>
                    <a:pt x="2560452" y="2595880"/>
                  </a:lnTo>
                  <a:lnTo>
                    <a:pt x="2562991" y="2598420"/>
                  </a:lnTo>
                  <a:lnTo>
                    <a:pt x="2598420" y="2598420"/>
                  </a:lnTo>
                  <a:lnTo>
                    <a:pt x="2595880" y="2595880"/>
                  </a:lnTo>
                  <a:close/>
                </a:path>
                <a:path w="2827020" h="2827020">
                  <a:moveTo>
                    <a:pt x="2593340" y="2593340"/>
                  </a:moveTo>
                  <a:lnTo>
                    <a:pt x="2557913" y="2593340"/>
                  </a:lnTo>
                  <a:lnTo>
                    <a:pt x="2559182" y="2594610"/>
                  </a:lnTo>
                  <a:lnTo>
                    <a:pt x="2594610" y="2594610"/>
                  </a:lnTo>
                  <a:lnTo>
                    <a:pt x="2593340" y="2593340"/>
                  </a:lnTo>
                  <a:close/>
                </a:path>
                <a:path w="2827020" h="2827020">
                  <a:moveTo>
                    <a:pt x="2589530" y="2589530"/>
                  </a:moveTo>
                  <a:lnTo>
                    <a:pt x="2554105" y="2589530"/>
                  </a:lnTo>
                  <a:lnTo>
                    <a:pt x="2556644" y="2592070"/>
                  </a:lnTo>
                  <a:lnTo>
                    <a:pt x="2592070" y="2592070"/>
                  </a:lnTo>
                  <a:lnTo>
                    <a:pt x="2589530" y="2589530"/>
                  </a:lnTo>
                  <a:close/>
                </a:path>
                <a:path w="2827020" h="2827020">
                  <a:moveTo>
                    <a:pt x="2586990" y="2586990"/>
                  </a:moveTo>
                  <a:lnTo>
                    <a:pt x="2551566" y="2586990"/>
                  </a:lnTo>
                  <a:lnTo>
                    <a:pt x="2552835" y="2588260"/>
                  </a:lnTo>
                  <a:lnTo>
                    <a:pt x="2588260" y="2588260"/>
                  </a:lnTo>
                  <a:lnTo>
                    <a:pt x="2586990" y="2586990"/>
                  </a:lnTo>
                  <a:close/>
                </a:path>
                <a:path w="2827020" h="2827020">
                  <a:moveTo>
                    <a:pt x="2583180" y="2583180"/>
                  </a:moveTo>
                  <a:lnTo>
                    <a:pt x="2547757" y="2583180"/>
                  </a:lnTo>
                  <a:lnTo>
                    <a:pt x="2550296" y="2585720"/>
                  </a:lnTo>
                  <a:lnTo>
                    <a:pt x="2585720" y="2585720"/>
                  </a:lnTo>
                  <a:lnTo>
                    <a:pt x="2583180" y="2583180"/>
                  </a:lnTo>
                  <a:close/>
                </a:path>
                <a:path w="2827020" h="2827020">
                  <a:moveTo>
                    <a:pt x="2580640" y="2580640"/>
                  </a:moveTo>
                  <a:lnTo>
                    <a:pt x="2545218" y="2580640"/>
                  </a:lnTo>
                  <a:lnTo>
                    <a:pt x="2546488" y="2581910"/>
                  </a:lnTo>
                  <a:lnTo>
                    <a:pt x="2581910" y="2581910"/>
                  </a:lnTo>
                  <a:lnTo>
                    <a:pt x="2580640" y="2580640"/>
                  </a:lnTo>
                  <a:close/>
                </a:path>
                <a:path w="2827020" h="2827020">
                  <a:moveTo>
                    <a:pt x="2576830" y="2576830"/>
                  </a:moveTo>
                  <a:lnTo>
                    <a:pt x="2541410" y="2576830"/>
                  </a:lnTo>
                  <a:lnTo>
                    <a:pt x="2543949" y="2579370"/>
                  </a:lnTo>
                  <a:lnTo>
                    <a:pt x="2579370" y="2579370"/>
                  </a:lnTo>
                  <a:lnTo>
                    <a:pt x="2576830" y="2576830"/>
                  </a:lnTo>
                  <a:close/>
                </a:path>
                <a:path w="2827020" h="2827020">
                  <a:moveTo>
                    <a:pt x="2574290" y="2574290"/>
                  </a:moveTo>
                  <a:lnTo>
                    <a:pt x="2538871" y="2574290"/>
                  </a:lnTo>
                  <a:lnTo>
                    <a:pt x="2540141" y="2575560"/>
                  </a:lnTo>
                  <a:lnTo>
                    <a:pt x="2575560" y="2575560"/>
                  </a:lnTo>
                  <a:lnTo>
                    <a:pt x="2574290" y="2574290"/>
                  </a:lnTo>
                  <a:close/>
                </a:path>
                <a:path w="2827020" h="2827020">
                  <a:moveTo>
                    <a:pt x="2570480" y="2570480"/>
                  </a:moveTo>
                  <a:lnTo>
                    <a:pt x="2535063" y="2570480"/>
                  </a:lnTo>
                  <a:lnTo>
                    <a:pt x="2537602" y="2573020"/>
                  </a:lnTo>
                  <a:lnTo>
                    <a:pt x="2573020" y="2573020"/>
                  </a:lnTo>
                  <a:lnTo>
                    <a:pt x="2570480" y="2570480"/>
                  </a:lnTo>
                  <a:close/>
                </a:path>
                <a:path w="2827020" h="2827020">
                  <a:moveTo>
                    <a:pt x="2567940" y="2567940"/>
                  </a:moveTo>
                  <a:lnTo>
                    <a:pt x="2532524" y="2567940"/>
                  </a:lnTo>
                  <a:lnTo>
                    <a:pt x="2533793" y="2569210"/>
                  </a:lnTo>
                  <a:lnTo>
                    <a:pt x="2569210" y="2569210"/>
                  </a:lnTo>
                  <a:lnTo>
                    <a:pt x="2567940" y="2567940"/>
                  </a:lnTo>
                  <a:close/>
                </a:path>
                <a:path w="2827020" h="2827020">
                  <a:moveTo>
                    <a:pt x="2564130" y="2564130"/>
                  </a:moveTo>
                  <a:lnTo>
                    <a:pt x="2528716" y="2564130"/>
                  </a:lnTo>
                  <a:lnTo>
                    <a:pt x="2531254" y="2566670"/>
                  </a:lnTo>
                  <a:lnTo>
                    <a:pt x="2566670" y="2566670"/>
                  </a:lnTo>
                  <a:lnTo>
                    <a:pt x="2564130" y="2564130"/>
                  </a:lnTo>
                  <a:close/>
                </a:path>
                <a:path w="2827020" h="2827020">
                  <a:moveTo>
                    <a:pt x="2561590" y="2561590"/>
                  </a:moveTo>
                  <a:lnTo>
                    <a:pt x="2526177" y="2561590"/>
                  </a:lnTo>
                  <a:lnTo>
                    <a:pt x="2527446" y="2562860"/>
                  </a:lnTo>
                  <a:lnTo>
                    <a:pt x="2562860" y="2562860"/>
                  </a:lnTo>
                  <a:lnTo>
                    <a:pt x="2561590" y="2561590"/>
                  </a:lnTo>
                  <a:close/>
                </a:path>
                <a:path w="2827020" h="2827020">
                  <a:moveTo>
                    <a:pt x="2557780" y="2557780"/>
                  </a:moveTo>
                  <a:lnTo>
                    <a:pt x="2522368" y="2557780"/>
                  </a:lnTo>
                  <a:lnTo>
                    <a:pt x="2524907" y="2560320"/>
                  </a:lnTo>
                  <a:lnTo>
                    <a:pt x="2560320" y="2560320"/>
                  </a:lnTo>
                  <a:lnTo>
                    <a:pt x="2557780" y="2557780"/>
                  </a:lnTo>
                  <a:close/>
                </a:path>
                <a:path w="2827020" h="2827020">
                  <a:moveTo>
                    <a:pt x="2555240" y="2555240"/>
                  </a:moveTo>
                  <a:lnTo>
                    <a:pt x="2519829" y="2555240"/>
                  </a:lnTo>
                  <a:lnTo>
                    <a:pt x="2521099" y="2556510"/>
                  </a:lnTo>
                  <a:lnTo>
                    <a:pt x="2556510" y="2556510"/>
                  </a:lnTo>
                  <a:lnTo>
                    <a:pt x="2555240" y="2555240"/>
                  </a:lnTo>
                  <a:close/>
                </a:path>
                <a:path w="2827020" h="2827020">
                  <a:moveTo>
                    <a:pt x="2551430" y="2551430"/>
                  </a:moveTo>
                  <a:lnTo>
                    <a:pt x="2516021" y="2551430"/>
                  </a:lnTo>
                  <a:lnTo>
                    <a:pt x="2518560" y="2553970"/>
                  </a:lnTo>
                  <a:lnTo>
                    <a:pt x="2553970" y="2553970"/>
                  </a:lnTo>
                  <a:lnTo>
                    <a:pt x="2551430" y="2551430"/>
                  </a:lnTo>
                  <a:close/>
                </a:path>
                <a:path w="2827020" h="2827020">
                  <a:moveTo>
                    <a:pt x="2548890" y="2548890"/>
                  </a:moveTo>
                  <a:lnTo>
                    <a:pt x="2513482" y="2548890"/>
                  </a:lnTo>
                  <a:lnTo>
                    <a:pt x="2514752" y="2550160"/>
                  </a:lnTo>
                  <a:lnTo>
                    <a:pt x="2550160" y="2550160"/>
                  </a:lnTo>
                  <a:lnTo>
                    <a:pt x="2548890" y="2548890"/>
                  </a:lnTo>
                  <a:close/>
                </a:path>
                <a:path w="2827020" h="2827020">
                  <a:moveTo>
                    <a:pt x="2545080" y="2545080"/>
                  </a:moveTo>
                  <a:lnTo>
                    <a:pt x="2509674" y="2545080"/>
                  </a:lnTo>
                  <a:lnTo>
                    <a:pt x="2512213" y="2547620"/>
                  </a:lnTo>
                  <a:lnTo>
                    <a:pt x="2547620" y="2547620"/>
                  </a:lnTo>
                  <a:lnTo>
                    <a:pt x="2545080" y="2545080"/>
                  </a:lnTo>
                  <a:close/>
                </a:path>
                <a:path w="2827020" h="2827020">
                  <a:moveTo>
                    <a:pt x="2542540" y="2542540"/>
                  </a:moveTo>
                  <a:lnTo>
                    <a:pt x="2507135" y="2542540"/>
                  </a:lnTo>
                  <a:lnTo>
                    <a:pt x="2508404" y="2543810"/>
                  </a:lnTo>
                  <a:lnTo>
                    <a:pt x="2543810" y="2543810"/>
                  </a:lnTo>
                  <a:lnTo>
                    <a:pt x="2542540" y="2542540"/>
                  </a:lnTo>
                  <a:close/>
                </a:path>
                <a:path w="2827020" h="2827020">
                  <a:moveTo>
                    <a:pt x="2538730" y="2538730"/>
                  </a:moveTo>
                  <a:lnTo>
                    <a:pt x="2503326" y="2538730"/>
                  </a:lnTo>
                  <a:lnTo>
                    <a:pt x="2505865" y="2541270"/>
                  </a:lnTo>
                  <a:lnTo>
                    <a:pt x="2541270" y="2541270"/>
                  </a:lnTo>
                  <a:lnTo>
                    <a:pt x="2538730" y="2538730"/>
                  </a:lnTo>
                  <a:close/>
                </a:path>
                <a:path w="2827020" h="2827020">
                  <a:moveTo>
                    <a:pt x="2536190" y="2536190"/>
                  </a:moveTo>
                  <a:lnTo>
                    <a:pt x="2500788" y="2536190"/>
                  </a:lnTo>
                  <a:lnTo>
                    <a:pt x="2502057" y="2537460"/>
                  </a:lnTo>
                  <a:lnTo>
                    <a:pt x="2537460" y="2537460"/>
                  </a:lnTo>
                  <a:lnTo>
                    <a:pt x="2536190" y="2536190"/>
                  </a:lnTo>
                  <a:close/>
                </a:path>
                <a:path w="2827020" h="2827020">
                  <a:moveTo>
                    <a:pt x="2529840" y="2529840"/>
                  </a:moveTo>
                  <a:lnTo>
                    <a:pt x="2494440" y="2529840"/>
                  </a:lnTo>
                  <a:lnTo>
                    <a:pt x="2499518" y="2534920"/>
                  </a:lnTo>
                  <a:lnTo>
                    <a:pt x="2534920" y="2534920"/>
                  </a:lnTo>
                  <a:lnTo>
                    <a:pt x="2529840" y="2529840"/>
                  </a:lnTo>
                  <a:close/>
                </a:path>
                <a:path w="2827020" h="2827020">
                  <a:moveTo>
                    <a:pt x="2526030" y="2526030"/>
                  </a:moveTo>
                  <a:lnTo>
                    <a:pt x="2490632" y="2526030"/>
                  </a:lnTo>
                  <a:lnTo>
                    <a:pt x="2493171" y="2528570"/>
                  </a:lnTo>
                  <a:lnTo>
                    <a:pt x="2528570" y="2528570"/>
                  </a:lnTo>
                  <a:lnTo>
                    <a:pt x="2526030" y="2526030"/>
                  </a:lnTo>
                  <a:close/>
                </a:path>
                <a:path w="2827020" h="2827020">
                  <a:moveTo>
                    <a:pt x="2523490" y="2523490"/>
                  </a:moveTo>
                  <a:lnTo>
                    <a:pt x="2488093" y="2523490"/>
                  </a:lnTo>
                  <a:lnTo>
                    <a:pt x="2489362" y="2524760"/>
                  </a:lnTo>
                  <a:lnTo>
                    <a:pt x="2524760" y="2524760"/>
                  </a:lnTo>
                  <a:lnTo>
                    <a:pt x="2523490" y="2523490"/>
                  </a:lnTo>
                  <a:close/>
                </a:path>
                <a:path w="2827020" h="2827020">
                  <a:moveTo>
                    <a:pt x="2519679" y="2519679"/>
                  </a:moveTo>
                  <a:lnTo>
                    <a:pt x="2484285" y="2519679"/>
                  </a:lnTo>
                  <a:lnTo>
                    <a:pt x="2486824" y="2522220"/>
                  </a:lnTo>
                  <a:lnTo>
                    <a:pt x="2522220" y="2522220"/>
                  </a:lnTo>
                  <a:lnTo>
                    <a:pt x="2519679" y="2519679"/>
                  </a:lnTo>
                  <a:close/>
                </a:path>
                <a:path w="2827020" h="2827020">
                  <a:moveTo>
                    <a:pt x="2517140" y="2517140"/>
                  </a:moveTo>
                  <a:lnTo>
                    <a:pt x="2481746" y="2517140"/>
                  </a:lnTo>
                  <a:lnTo>
                    <a:pt x="2483015" y="2518410"/>
                  </a:lnTo>
                  <a:lnTo>
                    <a:pt x="2518410" y="2518410"/>
                  </a:lnTo>
                  <a:lnTo>
                    <a:pt x="2517140" y="2517140"/>
                  </a:lnTo>
                  <a:close/>
                </a:path>
                <a:path w="2827020" h="2827020">
                  <a:moveTo>
                    <a:pt x="2513330" y="2513330"/>
                  </a:moveTo>
                  <a:lnTo>
                    <a:pt x="2477937" y="2513330"/>
                  </a:lnTo>
                  <a:lnTo>
                    <a:pt x="2480476" y="2515870"/>
                  </a:lnTo>
                  <a:lnTo>
                    <a:pt x="2515870" y="2515870"/>
                  </a:lnTo>
                  <a:lnTo>
                    <a:pt x="2513330" y="2513330"/>
                  </a:lnTo>
                  <a:close/>
                </a:path>
                <a:path w="2827020" h="2827020">
                  <a:moveTo>
                    <a:pt x="2510790" y="2510790"/>
                  </a:moveTo>
                  <a:lnTo>
                    <a:pt x="2475399" y="2510790"/>
                  </a:lnTo>
                  <a:lnTo>
                    <a:pt x="2476668" y="2512060"/>
                  </a:lnTo>
                  <a:lnTo>
                    <a:pt x="2512060" y="2512060"/>
                  </a:lnTo>
                  <a:lnTo>
                    <a:pt x="2510790" y="2510790"/>
                  </a:lnTo>
                  <a:close/>
                </a:path>
                <a:path w="2827020" h="2827020">
                  <a:moveTo>
                    <a:pt x="2506980" y="2506980"/>
                  </a:moveTo>
                  <a:lnTo>
                    <a:pt x="2471590" y="2506980"/>
                  </a:lnTo>
                  <a:lnTo>
                    <a:pt x="2474129" y="2509520"/>
                  </a:lnTo>
                  <a:lnTo>
                    <a:pt x="2509520" y="2509520"/>
                  </a:lnTo>
                  <a:lnTo>
                    <a:pt x="2506980" y="2506980"/>
                  </a:lnTo>
                  <a:close/>
                </a:path>
                <a:path w="2827020" h="2827020">
                  <a:moveTo>
                    <a:pt x="2504440" y="2504440"/>
                  </a:moveTo>
                  <a:lnTo>
                    <a:pt x="2469051" y="2504440"/>
                  </a:lnTo>
                  <a:lnTo>
                    <a:pt x="2470321" y="2505710"/>
                  </a:lnTo>
                  <a:lnTo>
                    <a:pt x="2505710" y="2505710"/>
                  </a:lnTo>
                  <a:lnTo>
                    <a:pt x="2504440" y="2504440"/>
                  </a:lnTo>
                  <a:close/>
                </a:path>
                <a:path w="2827020" h="2827020">
                  <a:moveTo>
                    <a:pt x="2500630" y="2500630"/>
                  </a:moveTo>
                  <a:lnTo>
                    <a:pt x="2465243" y="2500630"/>
                  </a:lnTo>
                  <a:lnTo>
                    <a:pt x="2467782" y="2503170"/>
                  </a:lnTo>
                  <a:lnTo>
                    <a:pt x="2503170" y="2503170"/>
                  </a:lnTo>
                  <a:lnTo>
                    <a:pt x="2500630" y="2500630"/>
                  </a:lnTo>
                  <a:close/>
                </a:path>
                <a:path w="2827020" h="2827020">
                  <a:moveTo>
                    <a:pt x="2498090" y="2498090"/>
                  </a:moveTo>
                  <a:lnTo>
                    <a:pt x="2462704" y="2498090"/>
                  </a:lnTo>
                  <a:lnTo>
                    <a:pt x="2463973" y="2499360"/>
                  </a:lnTo>
                  <a:lnTo>
                    <a:pt x="2499360" y="2499360"/>
                  </a:lnTo>
                  <a:lnTo>
                    <a:pt x="2498090" y="2498090"/>
                  </a:lnTo>
                  <a:close/>
                </a:path>
                <a:path w="2827020" h="2827020">
                  <a:moveTo>
                    <a:pt x="2494280" y="2494280"/>
                  </a:moveTo>
                  <a:lnTo>
                    <a:pt x="2458896" y="2494280"/>
                  </a:lnTo>
                  <a:lnTo>
                    <a:pt x="2461435" y="2496820"/>
                  </a:lnTo>
                  <a:lnTo>
                    <a:pt x="2496820" y="2496820"/>
                  </a:lnTo>
                  <a:lnTo>
                    <a:pt x="2494280" y="2494280"/>
                  </a:lnTo>
                  <a:close/>
                </a:path>
                <a:path w="2827020" h="2827020">
                  <a:moveTo>
                    <a:pt x="2491740" y="2491740"/>
                  </a:moveTo>
                  <a:lnTo>
                    <a:pt x="2456357" y="2491740"/>
                  </a:lnTo>
                  <a:lnTo>
                    <a:pt x="2457626" y="2493010"/>
                  </a:lnTo>
                  <a:lnTo>
                    <a:pt x="2493010" y="2493010"/>
                  </a:lnTo>
                  <a:lnTo>
                    <a:pt x="2491740" y="2491740"/>
                  </a:lnTo>
                  <a:close/>
                </a:path>
                <a:path w="2827020" h="2827020">
                  <a:moveTo>
                    <a:pt x="2487930" y="2487930"/>
                  </a:moveTo>
                  <a:lnTo>
                    <a:pt x="2452548" y="2487930"/>
                  </a:lnTo>
                  <a:lnTo>
                    <a:pt x="2455087" y="2490470"/>
                  </a:lnTo>
                  <a:lnTo>
                    <a:pt x="2490470" y="2490470"/>
                  </a:lnTo>
                  <a:lnTo>
                    <a:pt x="2487930" y="2487930"/>
                  </a:lnTo>
                  <a:close/>
                </a:path>
                <a:path w="2827020" h="2827020">
                  <a:moveTo>
                    <a:pt x="2485390" y="2485390"/>
                  </a:moveTo>
                  <a:lnTo>
                    <a:pt x="2450009" y="2485390"/>
                  </a:lnTo>
                  <a:lnTo>
                    <a:pt x="2451279" y="2486660"/>
                  </a:lnTo>
                  <a:lnTo>
                    <a:pt x="2486660" y="2486660"/>
                  </a:lnTo>
                  <a:lnTo>
                    <a:pt x="2485390" y="2485390"/>
                  </a:lnTo>
                  <a:close/>
                </a:path>
                <a:path w="2827020" h="2827020">
                  <a:moveTo>
                    <a:pt x="2481579" y="2481579"/>
                  </a:moveTo>
                  <a:lnTo>
                    <a:pt x="2446201" y="2481579"/>
                  </a:lnTo>
                  <a:lnTo>
                    <a:pt x="2448740" y="2484120"/>
                  </a:lnTo>
                  <a:lnTo>
                    <a:pt x="2484120" y="2484120"/>
                  </a:lnTo>
                  <a:lnTo>
                    <a:pt x="2481579" y="2481579"/>
                  </a:lnTo>
                  <a:close/>
                </a:path>
                <a:path w="2827020" h="2827020">
                  <a:moveTo>
                    <a:pt x="2479040" y="2479040"/>
                  </a:moveTo>
                  <a:lnTo>
                    <a:pt x="2443662" y="2479040"/>
                  </a:lnTo>
                  <a:lnTo>
                    <a:pt x="2444932" y="2480310"/>
                  </a:lnTo>
                  <a:lnTo>
                    <a:pt x="2480310" y="2480310"/>
                  </a:lnTo>
                  <a:lnTo>
                    <a:pt x="2479040" y="2479040"/>
                  </a:lnTo>
                  <a:close/>
                </a:path>
                <a:path w="2827020" h="2827020">
                  <a:moveTo>
                    <a:pt x="2475230" y="2475230"/>
                  </a:moveTo>
                  <a:lnTo>
                    <a:pt x="2439854" y="2475230"/>
                  </a:lnTo>
                  <a:lnTo>
                    <a:pt x="2442393" y="2477770"/>
                  </a:lnTo>
                  <a:lnTo>
                    <a:pt x="2477770" y="2477770"/>
                  </a:lnTo>
                  <a:lnTo>
                    <a:pt x="2475230" y="2475230"/>
                  </a:lnTo>
                  <a:close/>
                </a:path>
                <a:path w="2827020" h="2827020">
                  <a:moveTo>
                    <a:pt x="2472690" y="2472690"/>
                  </a:moveTo>
                  <a:lnTo>
                    <a:pt x="2437315" y="2472690"/>
                  </a:lnTo>
                  <a:lnTo>
                    <a:pt x="2438584" y="2473960"/>
                  </a:lnTo>
                  <a:lnTo>
                    <a:pt x="2473960" y="2473960"/>
                  </a:lnTo>
                  <a:lnTo>
                    <a:pt x="2472690" y="2472690"/>
                  </a:lnTo>
                  <a:close/>
                </a:path>
                <a:path w="2827020" h="2827020">
                  <a:moveTo>
                    <a:pt x="2466340" y="2466340"/>
                  </a:moveTo>
                  <a:lnTo>
                    <a:pt x="2430968" y="2466340"/>
                  </a:lnTo>
                  <a:lnTo>
                    <a:pt x="2436045" y="2471420"/>
                  </a:lnTo>
                  <a:lnTo>
                    <a:pt x="2471420" y="2471420"/>
                  </a:lnTo>
                  <a:lnTo>
                    <a:pt x="2466340" y="2466340"/>
                  </a:lnTo>
                  <a:close/>
                </a:path>
                <a:path w="2827020" h="2827020">
                  <a:moveTo>
                    <a:pt x="2459990" y="2459990"/>
                  </a:moveTo>
                  <a:lnTo>
                    <a:pt x="2424620" y="2459990"/>
                  </a:lnTo>
                  <a:lnTo>
                    <a:pt x="2429698" y="2465070"/>
                  </a:lnTo>
                  <a:lnTo>
                    <a:pt x="2465070" y="2465070"/>
                  </a:lnTo>
                  <a:lnTo>
                    <a:pt x="2459990" y="2459990"/>
                  </a:lnTo>
                  <a:close/>
                </a:path>
                <a:path w="2827020" h="2827020">
                  <a:moveTo>
                    <a:pt x="2453640" y="2453640"/>
                  </a:moveTo>
                  <a:lnTo>
                    <a:pt x="2418273" y="2453640"/>
                  </a:lnTo>
                  <a:lnTo>
                    <a:pt x="2423351" y="2458720"/>
                  </a:lnTo>
                  <a:lnTo>
                    <a:pt x="2458720" y="2458720"/>
                  </a:lnTo>
                  <a:lnTo>
                    <a:pt x="2453640" y="2453640"/>
                  </a:lnTo>
                  <a:close/>
                </a:path>
                <a:path w="2827020" h="2827020">
                  <a:moveTo>
                    <a:pt x="2447290" y="2447290"/>
                  </a:moveTo>
                  <a:lnTo>
                    <a:pt x="2411926" y="2447290"/>
                  </a:lnTo>
                  <a:lnTo>
                    <a:pt x="2417004" y="2452370"/>
                  </a:lnTo>
                  <a:lnTo>
                    <a:pt x="2452370" y="2452370"/>
                  </a:lnTo>
                  <a:lnTo>
                    <a:pt x="2447290" y="2447290"/>
                  </a:lnTo>
                  <a:close/>
                </a:path>
                <a:path w="2827020" h="2827020">
                  <a:moveTo>
                    <a:pt x="2440940" y="2440940"/>
                  </a:moveTo>
                  <a:lnTo>
                    <a:pt x="2405579" y="2440940"/>
                  </a:lnTo>
                  <a:lnTo>
                    <a:pt x="2410656" y="2446020"/>
                  </a:lnTo>
                  <a:lnTo>
                    <a:pt x="2446020" y="2446020"/>
                  </a:lnTo>
                  <a:lnTo>
                    <a:pt x="2440940" y="2440940"/>
                  </a:lnTo>
                  <a:close/>
                </a:path>
                <a:path w="2827020" h="2827020">
                  <a:moveTo>
                    <a:pt x="2434590" y="2434590"/>
                  </a:moveTo>
                  <a:lnTo>
                    <a:pt x="2399231" y="2434590"/>
                  </a:lnTo>
                  <a:lnTo>
                    <a:pt x="2404309" y="2439670"/>
                  </a:lnTo>
                  <a:lnTo>
                    <a:pt x="2439670" y="2439670"/>
                  </a:lnTo>
                  <a:lnTo>
                    <a:pt x="2434590" y="2434590"/>
                  </a:lnTo>
                  <a:close/>
                </a:path>
                <a:path w="2827020" h="2827020">
                  <a:moveTo>
                    <a:pt x="2428240" y="2428240"/>
                  </a:moveTo>
                  <a:lnTo>
                    <a:pt x="2392884" y="2428240"/>
                  </a:lnTo>
                  <a:lnTo>
                    <a:pt x="2397962" y="2433320"/>
                  </a:lnTo>
                  <a:lnTo>
                    <a:pt x="2433320" y="2433320"/>
                  </a:lnTo>
                  <a:lnTo>
                    <a:pt x="2428240" y="2428240"/>
                  </a:lnTo>
                  <a:close/>
                </a:path>
                <a:path w="2827020" h="2827020">
                  <a:moveTo>
                    <a:pt x="2423160" y="2423160"/>
                  </a:moveTo>
                  <a:lnTo>
                    <a:pt x="2387806" y="2423160"/>
                  </a:lnTo>
                  <a:lnTo>
                    <a:pt x="2391615" y="2426970"/>
                  </a:lnTo>
                  <a:lnTo>
                    <a:pt x="2426970" y="2426970"/>
                  </a:lnTo>
                  <a:lnTo>
                    <a:pt x="2423160" y="2423160"/>
                  </a:lnTo>
                  <a:close/>
                </a:path>
                <a:path w="2827020" h="2827020">
                  <a:moveTo>
                    <a:pt x="2416810" y="2416810"/>
                  </a:moveTo>
                  <a:lnTo>
                    <a:pt x="2381459" y="2416810"/>
                  </a:lnTo>
                  <a:lnTo>
                    <a:pt x="2386537" y="2421890"/>
                  </a:lnTo>
                  <a:lnTo>
                    <a:pt x="2421890" y="2421890"/>
                  </a:lnTo>
                  <a:lnTo>
                    <a:pt x="2416810" y="2416810"/>
                  </a:lnTo>
                  <a:close/>
                </a:path>
                <a:path w="2827020" h="2827020">
                  <a:moveTo>
                    <a:pt x="2410460" y="2410460"/>
                  </a:moveTo>
                  <a:lnTo>
                    <a:pt x="2375112" y="2410460"/>
                  </a:lnTo>
                  <a:lnTo>
                    <a:pt x="2380190" y="2415540"/>
                  </a:lnTo>
                  <a:lnTo>
                    <a:pt x="2415540" y="2415540"/>
                  </a:lnTo>
                  <a:lnTo>
                    <a:pt x="2410460" y="2410460"/>
                  </a:lnTo>
                  <a:close/>
                </a:path>
                <a:path w="2827020" h="2827020">
                  <a:moveTo>
                    <a:pt x="2404110" y="2404110"/>
                  </a:moveTo>
                  <a:lnTo>
                    <a:pt x="2368764" y="2404110"/>
                  </a:lnTo>
                  <a:lnTo>
                    <a:pt x="2373842" y="2409190"/>
                  </a:lnTo>
                  <a:lnTo>
                    <a:pt x="2409190" y="2409190"/>
                  </a:lnTo>
                  <a:lnTo>
                    <a:pt x="2404110" y="2404110"/>
                  </a:lnTo>
                  <a:close/>
                </a:path>
                <a:path w="2827020" h="2827020">
                  <a:moveTo>
                    <a:pt x="2397760" y="2397760"/>
                  </a:moveTo>
                  <a:lnTo>
                    <a:pt x="2362417" y="2397760"/>
                  </a:lnTo>
                  <a:lnTo>
                    <a:pt x="2367495" y="2402840"/>
                  </a:lnTo>
                  <a:lnTo>
                    <a:pt x="2402840" y="2402840"/>
                  </a:lnTo>
                  <a:lnTo>
                    <a:pt x="2397760" y="2397760"/>
                  </a:lnTo>
                  <a:close/>
                </a:path>
                <a:path w="2827020" h="2827020">
                  <a:moveTo>
                    <a:pt x="2391410" y="2391410"/>
                  </a:moveTo>
                  <a:lnTo>
                    <a:pt x="2356070" y="2391410"/>
                  </a:lnTo>
                  <a:lnTo>
                    <a:pt x="2361148" y="2396490"/>
                  </a:lnTo>
                  <a:lnTo>
                    <a:pt x="2396490" y="2396490"/>
                  </a:lnTo>
                  <a:lnTo>
                    <a:pt x="2391410" y="2391410"/>
                  </a:lnTo>
                  <a:close/>
                </a:path>
                <a:path w="2827020" h="2827020">
                  <a:moveTo>
                    <a:pt x="2385060" y="2385060"/>
                  </a:moveTo>
                  <a:lnTo>
                    <a:pt x="2349723" y="2385060"/>
                  </a:lnTo>
                  <a:lnTo>
                    <a:pt x="2354800" y="2390140"/>
                  </a:lnTo>
                  <a:lnTo>
                    <a:pt x="2390140" y="2390140"/>
                  </a:lnTo>
                  <a:lnTo>
                    <a:pt x="2385060" y="2385060"/>
                  </a:lnTo>
                  <a:close/>
                </a:path>
                <a:path w="2827020" h="2827020">
                  <a:moveTo>
                    <a:pt x="2378710" y="2378710"/>
                  </a:moveTo>
                  <a:lnTo>
                    <a:pt x="2343375" y="2378710"/>
                  </a:lnTo>
                  <a:lnTo>
                    <a:pt x="2348453" y="2383790"/>
                  </a:lnTo>
                  <a:lnTo>
                    <a:pt x="2383790" y="2383790"/>
                  </a:lnTo>
                  <a:lnTo>
                    <a:pt x="2378710" y="2378710"/>
                  </a:lnTo>
                  <a:close/>
                </a:path>
                <a:path w="2827020" h="2827020">
                  <a:moveTo>
                    <a:pt x="2372360" y="2372360"/>
                  </a:moveTo>
                  <a:lnTo>
                    <a:pt x="2337028" y="2372360"/>
                  </a:lnTo>
                  <a:lnTo>
                    <a:pt x="2342106" y="2377440"/>
                  </a:lnTo>
                  <a:lnTo>
                    <a:pt x="2377440" y="2377440"/>
                  </a:lnTo>
                  <a:lnTo>
                    <a:pt x="2372360" y="2372360"/>
                  </a:lnTo>
                  <a:close/>
                </a:path>
                <a:path w="2827020" h="2827020">
                  <a:moveTo>
                    <a:pt x="2366010" y="2366010"/>
                  </a:moveTo>
                  <a:lnTo>
                    <a:pt x="2330681" y="2366010"/>
                  </a:lnTo>
                  <a:lnTo>
                    <a:pt x="2335759" y="2371090"/>
                  </a:lnTo>
                  <a:lnTo>
                    <a:pt x="2371090" y="2371090"/>
                  </a:lnTo>
                  <a:lnTo>
                    <a:pt x="2366010" y="2366010"/>
                  </a:lnTo>
                  <a:close/>
                </a:path>
                <a:path w="2827020" h="2827020">
                  <a:moveTo>
                    <a:pt x="2359660" y="2359660"/>
                  </a:moveTo>
                  <a:lnTo>
                    <a:pt x="2324334" y="2359660"/>
                  </a:lnTo>
                  <a:lnTo>
                    <a:pt x="2329411" y="2364740"/>
                  </a:lnTo>
                  <a:lnTo>
                    <a:pt x="2364740" y="2364740"/>
                  </a:lnTo>
                  <a:lnTo>
                    <a:pt x="2359660" y="2359660"/>
                  </a:lnTo>
                  <a:close/>
                </a:path>
                <a:path w="2827020" h="2827020">
                  <a:moveTo>
                    <a:pt x="2353310" y="2353310"/>
                  </a:moveTo>
                  <a:lnTo>
                    <a:pt x="2317986" y="2353310"/>
                  </a:lnTo>
                  <a:lnTo>
                    <a:pt x="2323064" y="2358390"/>
                  </a:lnTo>
                  <a:lnTo>
                    <a:pt x="2358390" y="2358390"/>
                  </a:lnTo>
                  <a:lnTo>
                    <a:pt x="2353310" y="2353310"/>
                  </a:lnTo>
                  <a:close/>
                </a:path>
                <a:path w="2827020" h="2827020">
                  <a:moveTo>
                    <a:pt x="2346960" y="2346960"/>
                  </a:moveTo>
                  <a:lnTo>
                    <a:pt x="2311639" y="2346960"/>
                  </a:lnTo>
                  <a:lnTo>
                    <a:pt x="2316717" y="2352040"/>
                  </a:lnTo>
                  <a:lnTo>
                    <a:pt x="2352040" y="2352040"/>
                  </a:lnTo>
                  <a:lnTo>
                    <a:pt x="2346960" y="2346960"/>
                  </a:lnTo>
                  <a:close/>
                </a:path>
                <a:path w="2827020" h="2827020">
                  <a:moveTo>
                    <a:pt x="2340610" y="2340610"/>
                  </a:moveTo>
                  <a:lnTo>
                    <a:pt x="2305292" y="2340610"/>
                  </a:lnTo>
                  <a:lnTo>
                    <a:pt x="2310370" y="2345690"/>
                  </a:lnTo>
                  <a:lnTo>
                    <a:pt x="2345690" y="2345690"/>
                  </a:lnTo>
                  <a:lnTo>
                    <a:pt x="2340610" y="2340610"/>
                  </a:lnTo>
                  <a:close/>
                </a:path>
                <a:path w="2827020" h="2827020">
                  <a:moveTo>
                    <a:pt x="2334260" y="2334260"/>
                  </a:moveTo>
                  <a:lnTo>
                    <a:pt x="2298945" y="2334260"/>
                  </a:lnTo>
                  <a:lnTo>
                    <a:pt x="2304022" y="2339340"/>
                  </a:lnTo>
                  <a:lnTo>
                    <a:pt x="2339340" y="2339340"/>
                  </a:lnTo>
                  <a:lnTo>
                    <a:pt x="2334260" y="2334260"/>
                  </a:lnTo>
                  <a:close/>
                </a:path>
                <a:path w="2827020" h="2827020">
                  <a:moveTo>
                    <a:pt x="2327910" y="2327910"/>
                  </a:moveTo>
                  <a:lnTo>
                    <a:pt x="2292597" y="2327910"/>
                  </a:lnTo>
                  <a:lnTo>
                    <a:pt x="2297675" y="2332990"/>
                  </a:lnTo>
                  <a:lnTo>
                    <a:pt x="2332990" y="2332990"/>
                  </a:lnTo>
                  <a:lnTo>
                    <a:pt x="2327910" y="2327910"/>
                  </a:lnTo>
                  <a:close/>
                </a:path>
                <a:path w="2827020" h="2827020">
                  <a:moveTo>
                    <a:pt x="2321560" y="2321560"/>
                  </a:moveTo>
                  <a:lnTo>
                    <a:pt x="2286250" y="2321560"/>
                  </a:lnTo>
                  <a:lnTo>
                    <a:pt x="2291328" y="2326640"/>
                  </a:lnTo>
                  <a:lnTo>
                    <a:pt x="2326640" y="2326640"/>
                  </a:lnTo>
                  <a:lnTo>
                    <a:pt x="2321560" y="2321560"/>
                  </a:lnTo>
                  <a:close/>
                </a:path>
                <a:path w="2827020" h="2827020">
                  <a:moveTo>
                    <a:pt x="2315210" y="2315210"/>
                  </a:moveTo>
                  <a:lnTo>
                    <a:pt x="2279903" y="2315210"/>
                  </a:lnTo>
                  <a:lnTo>
                    <a:pt x="2284981" y="2320290"/>
                  </a:lnTo>
                  <a:lnTo>
                    <a:pt x="2320290" y="2320290"/>
                  </a:lnTo>
                  <a:lnTo>
                    <a:pt x="2315210" y="2315210"/>
                  </a:lnTo>
                  <a:close/>
                </a:path>
                <a:path w="2827020" h="2827020">
                  <a:moveTo>
                    <a:pt x="2308860" y="2308860"/>
                  </a:moveTo>
                  <a:lnTo>
                    <a:pt x="2273555" y="2308860"/>
                  </a:lnTo>
                  <a:lnTo>
                    <a:pt x="2278633" y="2313940"/>
                  </a:lnTo>
                  <a:lnTo>
                    <a:pt x="2313940" y="2313940"/>
                  </a:lnTo>
                  <a:lnTo>
                    <a:pt x="2308860" y="2308860"/>
                  </a:lnTo>
                  <a:close/>
                </a:path>
                <a:path w="2827020" h="2827020">
                  <a:moveTo>
                    <a:pt x="2302510" y="2302510"/>
                  </a:moveTo>
                  <a:lnTo>
                    <a:pt x="2267208" y="2302510"/>
                  </a:lnTo>
                  <a:lnTo>
                    <a:pt x="2272286" y="2307590"/>
                  </a:lnTo>
                  <a:lnTo>
                    <a:pt x="2307590" y="2307590"/>
                  </a:lnTo>
                  <a:lnTo>
                    <a:pt x="2302510" y="2302510"/>
                  </a:lnTo>
                  <a:close/>
                </a:path>
                <a:path w="2827020" h="2827020">
                  <a:moveTo>
                    <a:pt x="2296160" y="2296160"/>
                  </a:moveTo>
                  <a:lnTo>
                    <a:pt x="2260861" y="2296160"/>
                  </a:lnTo>
                  <a:lnTo>
                    <a:pt x="2265939" y="2301240"/>
                  </a:lnTo>
                  <a:lnTo>
                    <a:pt x="2301240" y="2301240"/>
                  </a:lnTo>
                  <a:lnTo>
                    <a:pt x="2296160" y="2296160"/>
                  </a:lnTo>
                  <a:close/>
                </a:path>
                <a:path w="2827020" h="2827020">
                  <a:moveTo>
                    <a:pt x="2289810" y="2289810"/>
                  </a:moveTo>
                  <a:lnTo>
                    <a:pt x="2254514" y="2289810"/>
                  </a:lnTo>
                  <a:lnTo>
                    <a:pt x="2259591" y="2294890"/>
                  </a:lnTo>
                  <a:lnTo>
                    <a:pt x="2294890" y="2294890"/>
                  </a:lnTo>
                  <a:lnTo>
                    <a:pt x="2289810" y="2289810"/>
                  </a:lnTo>
                  <a:close/>
                </a:path>
                <a:path w="2827020" h="2827020">
                  <a:moveTo>
                    <a:pt x="2283460" y="2283460"/>
                  </a:moveTo>
                  <a:lnTo>
                    <a:pt x="2248166" y="2283460"/>
                  </a:lnTo>
                  <a:lnTo>
                    <a:pt x="2253244" y="2288540"/>
                  </a:lnTo>
                  <a:lnTo>
                    <a:pt x="2288540" y="2288540"/>
                  </a:lnTo>
                  <a:lnTo>
                    <a:pt x="2283460" y="2283460"/>
                  </a:lnTo>
                  <a:close/>
                </a:path>
                <a:path w="2827020" h="2827020">
                  <a:moveTo>
                    <a:pt x="2277110" y="2277110"/>
                  </a:moveTo>
                  <a:lnTo>
                    <a:pt x="2241819" y="2277110"/>
                  </a:lnTo>
                  <a:lnTo>
                    <a:pt x="2246897" y="2282190"/>
                  </a:lnTo>
                  <a:lnTo>
                    <a:pt x="2282190" y="2282190"/>
                  </a:lnTo>
                  <a:lnTo>
                    <a:pt x="2277110" y="2277110"/>
                  </a:lnTo>
                  <a:close/>
                </a:path>
                <a:path w="2827020" h="2827020">
                  <a:moveTo>
                    <a:pt x="2270760" y="2270760"/>
                  </a:moveTo>
                  <a:lnTo>
                    <a:pt x="2235472" y="2270760"/>
                  </a:lnTo>
                  <a:lnTo>
                    <a:pt x="2240550" y="2275840"/>
                  </a:lnTo>
                  <a:lnTo>
                    <a:pt x="2275840" y="2275840"/>
                  </a:lnTo>
                  <a:lnTo>
                    <a:pt x="2270760" y="2270760"/>
                  </a:lnTo>
                  <a:close/>
                </a:path>
                <a:path w="2827020" h="2827020">
                  <a:moveTo>
                    <a:pt x="2264410" y="2264410"/>
                  </a:moveTo>
                  <a:lnTo>
                    <a:pt x="2229125" y="2264410"/>
                  </a:lnTo>
                  <a:lnTo>
                    <a:pt x="2234202" y="2269490"/>
                  </a:lnTo>
                  <a:lnTo>
                    <a:pt x="2269490" y="2269490"/>
                  </a:lnTo>
                  <a:lnTo>
                    <a:pt x="2264410" y="2264410"/>
                  </a:lnTo>
                  <a:close/>
                </a:path>
                <a:path w="2827020" h="2827020">
                  <a:moveTo>
                    <a:pt x="2258060" y="2258060"/>
                  </a:moveTo>
                  <a:lnTo>
                    <a:pt x="2222777" y="2258060"/>
                  </a:lnTo>
                  <a:lnTo>
                    <a:pt x="2227855" y="2263140"/>
                  </a:lnTo>
                  <a:lnTo>
                    <a:pt x="2263140" y="2263140"/>
                  </a:lnTo>
                  <a:lnTo>
                    <a:pt x="2258060" y="2258060"/>
                  </a:lnTo>
                  <a:close/>
                </a:path>
                <a:path w="2827020" h="2827020">
                  <a:moveTo>
                    <a:pt x="2251710" y="2251710"/>
                  </a:moveTo>
                  <a:lnTo>
                    <a:pt x="2216430" y="2251710"/>
                  </a:lnTo>
                  <a:lnTo>
                    <a:pt x="2221508" y="2256790"/>
                  </a:lnTo>
                  <a:lnTo>
                    <a:pt x="2256790" y="2256790"/>
                  </a:lnTo>
                  <a:lnTo>
                    <a:pt x="2251710" y="2251710"/>
                  </a:lnTo>
                  <a:close/>
                </a:path>
                <a:path w="2827020" h="2827020">
                  <a:moveTo>
                    <a:pt x="2245360" y="2245360"/>
                  </a:moveTo>
                  <a:lnTo>
                    <a:pt x="2210083" y="2245360"/>
                  </a:lnTo>
                  <a:lnTo>
                    <a:pt x="2215161" y="2250440"/>
                  </a:lnTo>
                  <a:lnTo>
                    <a:pt x="2250440" y="2250440"/>
                  </a:lnTo>
                  <a:lnTo>
                    <a:pt x="2245360" y="2245360"/>
                  </a:lnTo>
                  <a:close/>
                </a:path>
                <a:path w="2827020" h="2827020">
                  <a:moveTo>
                    <a:pt x="2239010" y="2239010"/>
                  </a:moveTo>
                  <a:lnTo>
                    <a:pt x="2203736" y="2239010"/>
                  </a:lnTo>
                  <a:lnTo>
                    <a:pt x="2208813" y="2244090"/>
                  </a:lnTo>
                  <a:lnTo>
                    <a:pt x="2244090" y="2244090"/>
                  </a:lnTo>
                  <a:lnTo>
                    <a:pt x="2239010" y="2239010"/>
                  </a:lnTo>
                  <a:close/>
                </a:path>
                <a:path w="2827020" h="2827020">
                  <a:moveTo>
                    <a:pt x="2232660" y="2232660"/>
                  </a:moveTo>
                  <a:lnTo>
                    <a:pt x="2197388" y="2232660"/>
                  </a:lnTo>
                  <a:lnTo>
                    <a:pt x="2202466" y="2237740"/>
                  </a:lnTo>
                  <a:lnTo>
                    <a:pt x="2237740" y="2237740"/>
                  </a:lnTo>
                  <a:lnTo>
                    <a:pt x="2232660" y="2232660"/>
                  </a:lnTo>
                  <a:close/>
                </a:path>
                <a:path w="2827020" h="2827020">
                  <a:moveTo>
                    <a:pt x="2226310" y="2226310"/>
                  </a:moveTo>
                  <a:lnTo>
                    <a:pt x="2191041" y="2226310"/>
                  </a:lnTo>
                  <a:lnTo>
                    <a:pt x="2196119" y="2231390"/>
                  </a:lnTo>
                  <a:lnTo>
                    <a:pt x="2231390" y="2231390"/>
                  </a:lnTo>
                  <a:lnTo>
                    <a:pt x="2226310" y="2226310"/>
                  </a:lnTo>
                  <a:close/>
                </a:path>
                <a:path w="2827020" h="2827020">
                  <a:moveTo>
                    <a:pt x="2018030" y="2018030"/>
                  </a:moveTo>
                  <a:lnTo>
                    <a:pt x="1982851" y="2018030"/>
                  </a:lnTo>
                  <a:lnTo>
                    <a:pt x="2189772" y="2225040"/>
                  </a:lnTo>
                  <a:lnTo>
                    <a:pt x="2225040" y="2225040"/>
                  </a:lnTo>
                  <a:lnTo>
                    <a:pt x="2018030" y="2018030"/>
                  </a:lnTo>
                  <a:close/>
                </a:path>
                <a:path w="2827020" h="2827020">
                  <a:moveTo>
                    <a:pt x="2707640" y="2707640"/>
                  </a:moveTo>
                  <a:lnTo>
                    <a:pt x="2672164" y="2707640"/>
                  </a:lnTo>
                  <a:lnTo>
                    <a:pt x="2705170" y="2740660"/>
                  </a:lnTo>
                  <a:lnTo>
                    <a:pt x="2740660" y="2740660"/>
                  </a:lnTo>
                  <a:lnTo>
                    <a:pt x="2707640" y="2707640"/>
                  </a:lnTo>
                  <a:close/>
                </a:path>
                <a:path w="2827020" h="2827020">
                  <a:moveTo>
                    <a:pt x="2740660" y="2740660"/>
                  </a:moveTo>
                  <a:lnTo>
                    <a:pt x="2705170" y="2740660"/>
                  </a:lnTo>
                  <a:lnTo>
                    <a:pt x="2717864" y="2753360"/>
                  </a:lnTo>
                  <a:lnTo>
                    <a:pt x="2753360" y="2753360"/>
                  </a:lnTo>
                  <a:lnTo>
                    <a:pt x="2740660" y="2740660"/>
                  </a:lnTo>
                  <a:close/>
                </a:path>
                <a:path w="2827020" h="2827020">
                  <a:moveTo>
                    <a:pt x="2753360" y="2753360"/>
                  </a:moveTo>
                  <a:lnTo>
                    <a:pt x="2717864" y="2753360"/>
                  </a:lnTo>
                  <a:lnTo>
                    <a:pt x="2724211" y="2759710"/>
                  </a:lnTo>
                  <a:lnTo>
                    <a:pt x="2759710" y="2759710"/>
                  </a:lnTo>
                  <a:lnTo>
                    <a:pt x="2753360" y="2753360"/>
                  </a:lnTo>
                  <a:close/>
                </a:path>
                <a:path w="2827020" h="2827020">
                  <a:moveTo>
                    <a:pt x="2759710" y="2759710"/>
                  </a:moveTo>
                  <a:lnTo>
                    <a:pt x="2724211" y="2759710"/>
                  </a:lnTo>
                  <a:lnTo>
                    <a:pt x="2730559" y="2766060"/>
                  </a:lnTo>
                  <a:lnTo>
                    <a:pt x="2766060" y="2766060"/>
                  </a:lnTo>
                  <a:lnTo>
                    <a:pt x="2759710" y="2759710"/>
                  </a:lnTo>
                  <a:close/>
                </a:path>
                <a:path w="2827020" h="2827020">
                  <a:moveTo>
                    <a:pt x="2766060" y="2766060"/>
                  </a:moveTo>
                  <a:lnTo>
                    <a:pt x="2730559" y="2766060"/>
                  </a:lnTo>
                  <a:lnTo>
                    <a:pt x="2736906" y="2772410"/>
                  </a:lnTo>
                  <a:lnTo>
                    <a:pt x="2772410" y="2772410"/>
                  </a:lnTo>
                  <a:lnTo>
                    <a:pt x="2766060" y="2766060"/>
                  </a:lnTo>
                  <a:close/>
                </a:path>
                <a:path w="2827020" h="2827020">
                  <a:moveTo>
                    <a:pt x="2772410" y="2772410"/>
                  </a:moveTo>
                  <a:lnTo>
                    <a:pt x="2736906" y="2772410"/>
                  </a:lnTo>
                  <a:lnTo>
                    <a:pt x="2743253" y="2778760"/>
                  </a:lnTo>
                  <a:lnTo>
                    <a:pt x="2778760" y="2778760"/>
                  </a:lnTo>
                  <a:lnTo>
                    <a:pt x="2772410" y="2772410"/>
                  </a:lnTo>
                  <a:close/>
                </a:path>
                <a:path w="2827020" h="2827020">
                  <a:moveTo>
                    <a:pt x="2778760" y="2778760"/>
                  </a:moveTo>
                  <a:lnTo>
                    <a:pt x="2743253" y="2778760"/>
                  </a:lnTo>
                  <a:lnTo>
                    <a:pt x="2791492" y="2827020"/>
                  </a:lnTo>
                  <a:lnTo>
                    <a:pt x="2827020" y="2827020"/>
                  </a:lnTo>
                  <a:lnTo>
                    <a:pt x="2778760" y="2778760"/>
                  </a:lnTo>
                  <a:close/>
                </a:path>
              </a:pathLst>
            </a:custGeom>
            <a:solidFill>
              <a:srgbClr val="F8F8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0" y="3990340"/>
              <a:ext cx="2862580" cy="2862580"/>
            </a:xfrm>
            <a:custGeom>
              <a:avLst/>
              <a:gdLst/>
              <a:ahLst/>
              <a:cxnLst/>
              <a:rect l="l" t="t" r="r" b="b"/>
              <a:pathLst>
                <a:path w="2862580" h="2862579">
                  <a:moveTo>
                    <a:pt x="0" y="0"/>
                  </a:moveTo>
                  <a:lnTo>
                    <a:pt x="0" y="6350"/>
                  </a:lnTo>
                  <a:lnTo>
                    <a:pt x="6350" y="6350"/>
                  </a:lnTo>
                  <a:lnTo>
                    <a:pt x="0" y="0"/>
                  </a:lnTo>
                  <a:close/>
                </a:path>
                <a:path w="2862580" h="2862579">
                  <a:moveTo>
                    <a:pt x="6350" y="6350"/>
                  </a:moveTo>
                  <a:lnTo>
                    <a:pt x="0" y="6350"/>
                  </a:lnTo>
                  <a:lnTo>
                    <a:pt x="0" y="12700"/>
                  </a:lnTo>
                  <a:lnTo>
                    <a:pt x="12700" y="12700"/>
                  </a:lnTo>
                  <a:lnTo>
                    <a:pt x="6350" y="6350"/>
                  </a:lnTo>
                  <a:close/>
                </a:path>
                <a:path w="2862580" h="2862579">
                  <a:moveTo>
                    <a:pt x="12700" y="12700"/>
                  </a:moveTo>
                  <a:lnTo>
                    <a:pt x="0" y="12700"/>
                  </a:lnTo>
                  <a:lnTo>
                    <a:pt x="0" y="19050"/>
                  </a:lnTo>
                  <a:lnTo>
                    <a:pt x="19050" y="19050"/>
                  </a:lnTo>
                  <a:lnTo>
                    <a:pt x="12700" y="12700"/>
                  </a:lnTo>
                  <a:close/>
                </a:path>
                <a:path w="2862580" h="2862579">
                  <a:moveTo>
                    <a:pt x="19050" y="19050"/>
                  </a:moveTo>
                  <a:lnTo>
                    <a:pt x="0" y="19050"/>
                  </a:lnTo>
                  <a:lnTo>
                    <a:pt x="0" y="25400"/>
                  </a:lnTo>
                  <a:lnTo>
                    <a:pt x="25400" y="25400"/>
                  </a:lnTo>
                  <a:lnTo>
                    <a:pt x="19050" y="19050"/>
                  </a:lnTo>
                  <a:close/>
                </a:path>
                <a:path w="2862580" h="2862579">
                  <a:moveTo>
                    <a:pt x="25400" y="25400"/>
                  </a:moveTo>
                  <a:lnTo>
                    <a:pt x="0" y="25400"/>
                  </a:lnTo>
                  <a:lnTo>
                    <a:pt x="0" y="35560"/>
                  </a:lnTo>
                  <a:lnTo>
                    <a:pt x="2539" y="38100"/>
                  </a:lnTo>
                  <a:lnTo>
                    <a:pt x="38100" y="38100"/>
                  </a:lnTo>
                  <a:lnTo>
                    <a:pt x="25400" y="25400"/>
                  </a:lnTo>
                  <a:close/>
                </a:path>
                <a:path w="2862580" h="2862579">
                  <a:moveTo>
                    <a:pt x="38100" y="38100"/>
                  </a:moveTo>
                  <a:lnTo>
                    <a:pt x="2540" y="38100"/>
                  </a:lnTo>
                  <a:lnTo>
                    <a:pt x="8889" y="44450"/>
                  </a:lnTo>
                  <a:lnTo>
                    <a:pt x="44450" y="44450"/>
                  </a:lnTo>
                  <a:lnTo>
                    <a:pt x="38100" y="38100"/>
                  </a:lnTo>
                  <a:close/>
                </a:path>
                <a:path w="2862580" h="2862579">
                  <a:moveTo>
                    <a:pt x="44450" y="44450"/>
                  </a:moveTo>
                  <a:lnTo>
                    <a:pt x="8890" y="44450"/>
                  </a:lnTo>
                  <a:lnTo>
                    <a:pt x="15239" y="50800"/>
                  </a:lnTo>
                  <a:lnTo>
                    <a:pt x="50800" y="50800"/>
                  </a:lnTo>
                  <a:lnTo>
                    <a:pt x="44450" y="44450"/>
                  </a:lnTo>
                  <a:close/>
                </a:path>
                <a:path w="2862580" h="2862579">
                  <a:moveTo>
                    <a:pt x="50800" y="50800"/>
                  </a:moveTo>
                  <a:lnTo>
                    <a:pt x="15240" y="50800"/>
                  </a:lnTo>
                  <a:lnTo>
                    <a:pt x="21589" y="57150"/>
                  </a:lnTo>
                  <a:lnTo>
                    <a:pt x="57150" y="57150"/>
                  </a:lnTo>
                  <a:lnTo>
                    <a:pt x="50800" y="50800"/>
                  </a:lnTo>
                  <a:close/>
                </a:path>
                <a:path w="2862580" h="2862579">
                  <a:moveTo>
                    <a:pt x="57150" y="57150"/>
                  </a:moveTo>
                  <a:lnTo>
                    <a:pt x="21590" y="57150"/>
                  </a:lnTo>
                  <a:lnTo>
                    <a:pt x="27939" y="63499"/>
                  </a:lnTo>
                  <a:lnTo>
                    <a:pt x="63499" y="63499"/>
                  </a:lnTo>
                  <a:lnTo>
                    <a:pt x="57150" y="57150"/>
                  </a:lnTo>
                  <a:close/>
                </a:path>
                <a:path w="2862580" h="2862579">
                  <a:moveTo>
                    <a:pt x="63500" y="63500"/>
                  </a:moveTo>
                  <a:lnTo>
                    <a:pt x="27940" y="63500"/>
                  </a:lnTo>
                  <a:lnTo>
                    <a:pt x="40639" y="76200"/>
                  </a:lnTo>
                  <a:lnTo>
                    <a:pt x="76200" y="76200"/>
                  </a:lnTo>
                  <a:lnTo>
                    <a:pt x="63500" y="63500"/>
                  </a:lnTo>
                  <a:close/>
                </a:path>
                <a:path w="2862580" h="2862579">
                  <a:moveTo>
                    <a:pt x="76200" y="76200"/>
                  </a:moveTo>
                  <a:lnTo>
                    <a:pt x="40640" y="76200"/>
                  </a:lnTo>
                  <a:lnTo>
                    <a:pt x="59689" y="95250"/>
                  </a:lnTo>
                  <a:lnTo>
                    <a:pt x="95250" y="95250"/>
                  </a:lnTo>
                  <a:lnTo>
                    <a:pt x="76200" y="76200"/>
                  </a:lnTo>
                  <a:close/>
                </a:path>
                <a:path w="2862580" h="2862579">
                  <a:moveTo>
                    <a:pt x="95250" y="95250"/>
                  </a:moveTo>
                  <a:lnTo>
                    <a:pt x="59690" y="95250"/>
                  </a:lnTo>
                  <a:lnTo>
                    <a:pt x="72389" y="107950"/>
                  </a:lnTo>
                  <a:lnTo>
                    <a:pt x="107949" y="107950"/>
                  </a:lnTo>
                  <a:lnTo>
                    <a:pt x="95250" y="95250"/>
                  </a:lnTo>
                  <a:close/>
                </a:path>
                <a:path w="2862580" h="2862579">
                  <a:moveTo>
                    <a:pt x="107950" y="107950"/>
                  </a:moveTo>
                  <a:lnTo>
                    <a:pt x="72390" y="107950"/>
                  </a:lnTo>
                  <a:lnTo>
                    <a:pt x="78739" y="114300"/>
                  </a:lnTo>
                  <a:lnTo>
                    <a:pt x="114300" y="114300"/>
                  </a:lnTo>
                  <a:lnTo>
                    <a:pt x="107950" y="107950"/>
                  </a:lnTo>
                  <a:close/>
                </a:path>
                <a:path w="2862580" h="2862579">
                  <a:moveTo>
                    <a:pt x="114300" y="114300"/>
                  </a:moveTo>
                  <a:lnTo>
                    <a:pt x="78740" y="114300"/>
                  </a:lnTo>
                  <a:lnTo>
                    <a:pt x="85089" y="120650"/>
                  </a:lnTo>
                  <a:lnTo>
                    <a:pt x="120650" y="120650"/>
                  </a:lnTo>
                  <a:lnTo>
                    <a:pt x="114300" y="114300"/>
                  </a:lnTo>
                  <a:close/>
                </a:path>
                <a:path w="2862580" h="2862579">
                  <a:moveTo>
                    <a:pt x="120650" y="120650"/>
                  </a:moveTo>
                  <a:lnTo>
                    <a:pt x="85090" y="120650"/>
                  </a:lnTo>
                  <a:lnTo>
                    <a:pt x="91439" y="127000"/>
                  </a:lnTo>
                  <a:lnTo>
                    <a:pt x="127000" y="127000"/>
                  </a:lnTo>
                  <a:lnTo>
                    <a:pt x="120650" y="120650"/>
                  </a:lnTo>
                  <a:close/>
                </a:path>
                <a:path w="2862580" h="2862579">
                  <a:moveTo>
                    <a:pt x="127000" y="127000"/>
                  </a:moveTo>
                  <a:lnTo>
                    <a:pt x="91440" y="127000"/>
                  </a:lnTo>
                  <a:lnTo>
                    <a:pt x="104139" y="139700"/>
                  </a:lnTo>
                  <a:lnTo>
                    <a:pt x="139699" y="139700"/>
                  </a:lnTo>
                  <a:lnTo>
                    <a:pt x="127000" y="127000"/>
                  </a:lnTo>
                  <a:close/>
                </a:path>
                <a:path w="2862580" h="2862579">
                  <a:moveTo>
                    <a:pt x="139700" y="139700"/>
                  </a:moveTo>
                  <a:lnTo>
                    <a:pt x="104140" y="139700"/>
                  </a:lnTo>
                  <a:lnTo>
                    <a:pt x="110489" y="146050"/>
                  </a:lnTo>
                  <a:lnTo>
                    <a:pt x="146050" y="146050"/>
                  </a:lnTo>
                  <a:lnTo>
                    <a:pt x="139700" y="139700"/>
                  </a:lnTo>
                  <a:close/>
                </a:path>
                <a:path w="2862580" h="2862579">
                  <a:moveTo>
                    <a:pt x="146050" y="146050"/>
                  </a:moveTo>
                  <a:lnTo>
                    <a:pt x="110490" y="146050"/>
                  </a:lnTo>
                  <a:lnTo>
                    <a:pt x="123189" y="158750"/>
                  </a:lnTo>
                  <a:lnTo>
                    <a:pt x="158749" y="158750"/>
                  </a:lnTo>
                  <a:lnTo>
                    <a:pt x="146050" y="146050"/>
                  </a:lnTo>
                  <a:close/>
                </a:path>
                <a:path w="2862580" h="2862579">
                  <a:moveTo>
                    <a:pt x="158750" y="158750"/>
                  </a:moveTo>
                  <a:lnTo>
                    <a:pt x="123190" y="158750"/>
                  </a:lnTo>
                  <a:lnTo>
                    <a:pt x="135889" y="171449"/>
                  </a:lnTo>
                  <a:lnTo>
                    <a:pt x="171449" y="171449"/>
                  </a:lnTo>
                  <a:lnTo>
                    <a:pt x="158750" y="158750"/>
                  </a:lnTo>
                  <a:close/>
                </a:path>
                <a:path w="2862580" h="2862579">
                  <a:moveTo>
                    <a:pt x="171450" y="171450"/>
                  </a:moveTo>
                  <a:lnTo>
                    <a:pt x="135890" y="171450"/>
                  </a:lnTo>
                  <a:lnTo>
                    <a:pt x="142239" y="177800"/>
                  </a:lnTo>
                  <a:lnTo>
                    <a:pt x="177799" y="177800"/>
                  </a:lnTo>
                  <a:lnTo>
                    <a:pt x="171450" y="171450"/>
                  </a:lnTo>
                  <a:close/>
                </a:path>
                <a:path w="2862580" h="2862579">
                  <a:moveTo>
                    <a:pt x="177800" y="177800"/>
                  </a:moveTo>
                  <a:lnTo>
                    <a:pt x="142240" y="177800"/>
                  </a:lnTo>
                  <a:lnTo>
                    <a:pt x="154939" y="190500"/>
                  </a:lnTo>
                  <a:lnTo>
                    <a:pt x="190499" y="190500"/>
                  </a:lnTo>
                  <a:lnTo>
                    <a:pt x="177800" y="177800"/>
                  </a:lnTo>
                  <a:close/>
                </a:path>
                <a:path w="2862580" h="2862579">
                  <a:moveTo>
                    <a:pt x="190500" y="190500"/>
                  </a:moveTo>
                  <a:lnTo>
                    <a:pt x="154940" y="190500"/>
                  </a:lnTo>
                  <a:lnTo>
                    <a:pt x="161289" y="196850"/>
                  </a:lnTo>
                  <a:lnTo>
                    <a:pt x="196849" y="196850"/>
                  </a:lnTo>
                  <a:lnTo>
                    <a:pt x="190500" y="190500"/>
                  </a:lnTo>
                  <a:close/>
                </a:path>
                <a:path w="2862580" h="2862579">
                  <a:moveTo>
                    <a:pt x="196850" y="196850"/>
                  </a:moveTo>
                  <a:lnTo>
                    <a:pt x="161290" y="196850"/>
                  </a:lnTo>
                  <a:lnTo>
                    <a:pt x="167639" y="203200"/>
                  </a:lnTo>
                  <a:lnTo>
                    <a:pt x="203199" y="203200"/>
                  </a:lnTo>
                  <a:lnTo>
                    <a:pt x="196850" y="196850"/>
                  </a:lnTo>
                  <a:close/>
                </a:path>
                <a:path w="2862580" h="2862579">
                  <a:moveTo>
                    <a:pt x="203200" y="203200"/>
                  </a:moveTo>
                  <a:lnTo>
                    <a:pt x="167640" y="203200"/>
                  </a:lnTo>
                  <a:lnTo>
                    <a:pt x="173989" y="209549"/>
                  </a:lnTo>
                  <a:lnTo>
                    <a:pt x="209549" y="209549"/>
                  </a:lnTo>
                  <a:lnTo>
                    <a:pt x="203200" y="203200"/>
                  </a:lnTo>
                  <a:close/>
                </a:path>
                <a:path w="2862580" h="2862579">
                  <a:moveTo>
                    <a:pt x="209550" y="209550"/>
                  </a:moveTo>
                  <a:lnTo>
                    <a:pt x="173990" y="209550"/>
                  </a:lnTo>
                  <a:lnTo>
                    <a:pt x="180339" y="215900"/>
                  </a:lnTo>
                  <a:lnTo>
                    <a:pt x="215900" y="215900"/>
                  </a:lnTo>
                  <a:lnTo>
                    <a:pt x="209550" y="209550"/>
                  </a:lnTo>
                  <a:close/>
                </a:path>
                <a:path w="2862580" h="2862579">
                  <a:moveTo>
                    <a:pt x="215900" y="215900"/>
                  </a:moveTo>
                  <a:lnTo>
                    <a:pt x="180340" y="215900"/>
                  </a:lnTo>
                  <a:lnTo>
                    <a:pt x="186689" y="222249"/>
                  </a:lnTo>
                  <a:lnTo>
                    <a:pt x="222249" y="222249"/>
                  </a:lnTo>
                  <a:lnTo>
                    <a:pt x="215900" y="215900"/>
                  </a:lnTo>
                  <a:close/>
                </a:path>
                <a:path w="2862580" h="2862579">
                  <a:moveTo>
                    <a:pt x="222250" y="222250"/>
                  </a:moveTo>
                  <a:lnTo>
                    <a:pt x="186690" y="222250"/>
                  </a:lnTo>
                  <a:lnTo>
                    <a:pt x="193039" y="228600"/>
                  </a:lnTo>
                  <a:lnTo>
                    <a:pt x="228599" y="228600"/>
                  </a:lnTo>
                  <a:lnTo>
                    <a:pt x="222250" y="222250"/>
                  </a:lnTo>
                  <a:close/>
                </a:path>
                <a:path w="2862580" h="2862579">
                  <a:moveTo>
                    <a:pt x="228600" y="228600"/>
                  </a:moveTo>
                  <a:lnTo>
                    <a:pt x="193040" y="228600"/>
                  </a:lnTo>
                  <a:lnTo>
                    <a:pt x="199389" y="234950"/>
                  </a:lnTo>
                  <a:lnTo>
                    <a:pt x="234949" y="234950"/>
                  </a:lnTo>
                  <a:lnTo>
                    <a:pt x="228600" y="228600"/>
                  </a:lnTo>
                  <a:close/>
                </a:path>
                <a:path w="2862580" h="2862579">
                  <a:moveTo>
                    <a:pt x="234950" y="234950"/>
                  </a:moveTo>
                  <a:lnTo>
                    <a:pt x="199390" y="234950"/>
                  </a:lnTo>
                  <a:lnTo>
                    <a:pt x="205739" y="241299"/>
                  </a:lnTo>
                  <a:lnTo>
                    <a:pt x="241299" y="241299"/>
                  </a:lnTo>
                  <a:lnTo>
                    <a:pt x="234950" y="234950"/>
                  </a:lnTo>
                  <a:close/>
                </a:path>
                <a:path w="2862580" h="2862579">
                  <a:moveTo>
                    <a:pt x="241300" y="241300"/>
                  </a:moveTo>
                  <a:lnTo>
                    <a:pt x="205740" y="241300"/>
                  </a:lnTo>
                  <a:lnTo>
                    <a:pt x="212089" y="247650"/>
                  </a:lnTo>
                  <a:lnTo>
                    <a:pt x="247649" y="247650"/>
                  </a:lnTo>
                  <a:lnTo>
                    <a:pt x="241300" y="241300"/>
                  </a:lnTo>
                  <a:close/>
                </a:path>
                <a:path w="2862580" h="2862579">
                  <a:moveTo>
                    <a:pt x="247650" y="247650"/>
                  </a:moveTo>
                  <a:lnTo>
                    <a:pt x="212090" y="247650"/>
                  </a:lnTo>
                  <a:lnTo>
                    <a:pt x="218439" y="254000"/>
                  </a:lnTo>
                  <a:lnTo>
                    <a:pt x="253999" y="254000"/>
                  </a:lnTo>
                  <a:lnTo>
                    <a:pt x="247650" y="247650"/>
                  </a:lnTo>
                  <a:close/>
                </a:path>
                <a:path w="2862580" h="2862579">
                  <a:moveTo>
                    <a:pt x="254000" y="254000"/>
                  </a:moveTo>
                  <a:lnTo>
                    <a:pt x="218440" y="254000"/>
                  </a:lnTo>
                  <a:lnTo>
                    <a:pt x="224789" y="260350"/>
                  </a:lnTo>
                  <a:lnTo>
                    <a:pt x="260349" y="260350"/>
                  </a:lnTo>
                  <a:lnTo>
                    <a:pt x="254000" y="254000"/>
                  </a:lnTo>
                  <a:close/>
                </a:path>
                <a:path w="2862580" h="2862579">
                  <a:moveTo>
                    <a:pt x="260350" y="260350"/>
                  </a:moveTo>
                  <a:lnTo>
                    <a:pt x="224790" y="260350"/>
                  </a:lnTo>
                  <a:lnTo>
                    <a:pt x="231139" y="266700"/>
                  </a:lnTo>
                  <a:lnTo>
                    <a:pt x="266699" y="266700"/>
                  </a:lnTo>
                  <a:lnTo>
                    <a:pt x="260350" y="260350"/>
                  </a:lnTo>
                  <a:close/>
                </a:path>
                <a:path w="2862580" h="2862579">
                  <a:moveTo>
                    <a:pt x="266700" y="266700"/>
                  </a:moveTo>
                  <a:lnTo>
                    <a:pt x="231140" y="266700"/>
                  </a:lnTo>
                  <a:lnTo>
                    <a:pt x="237489" y="273050"/>
                  </a:lnTo>
                  <a:lnTo>
                    <a:pt x="273049" y="273050"/>
                  </a:lnTo>
                  <a:lnTo>
                    <a:pt x="266700" y="266700"/>
                  </a:lnTo>
                  <a:close/>
                </a:path>
                <a:path w="2862580" h="2862579">
                  <a:moveTo>
                    <a:pt x="273050" y="273050"/>
                  </a:moveTo>
                  <a:lnTo>
                    <a:pt x="237490" y="273050"/>
                  </a:lnTo>
                  <a:lnTo>
                    <a:pt x="243839" y="279400"/>
                  </a:lnTo>
                  <a:lnTo>
                    <a:pt x="279399" y="279400"/>
                  </a:lnTo>
                  <a:lnTo>
                    <a:pt x="273050" y="273050"/>
                  </a:lnTo>
                  <a:close/>
                </a:path>
                <a:path w="2862580" h="2862579">
                  <a:moveTo>
                    <a:pt x="279400" y="279400"/>
                  </a:moveTo>
                  <a:lnTo>
                    <a:pt x="243840" y="279400"/>
                  </a:lnTo>
                  <a:lnTo>
                    <a:pt x="250189" y="285750"/>
                  </a:lnTo>
                  <a:lnTo>
                    <a:pt x="285749" y="285750"/>
                  </a:lnTo>
                  <a:lnTo>
                    <a:pt x="279400" y="279400"/>
                  </a:lnTo>
                  <a:close/>
                </a:path>
                <a:path w="2862580" h="2862579">
                  <a:moveTo>
                    <a:pt x="285750" y="285750"/>
                  </a:moveTo>
                  <a:lnTo>
                    <a:pt x="250190" y="285750"/>
                  </a:lnTo>
                  <a:lnTo>
                    <a:pt x="256539" y="292100"/>
                  </a:lnTo>
                  <a:lnTo>
                    <a:pt x="292099" y="292100"/>
                  </a:lnTo>
                  <a:lnTo>
                    <a:pt x="285750" y="285750"/>
                  </a:lnTo>
                  <a:close/>
                </a:path>
                <a:path w="2862580" h="2862579">
                  <a:moveTo>
                    <a:pt x="292100" y="292100"/>
                  </a:moveTo>
                  <a:lnTo>
                    <a:pt x="256540" y="292100"/>
                  </a:lnTo>
                  <a:lnTo>
                    <a:pt x="262889" y="298450"/>
                  </a:lnTo>
                  <a:lnTo>
                    <a:pt x="298450" y="298450"/>
                  </a:lnTo>
                  <a:lnTo>
                    <a:pt x="292100" y="292100"/>
                  </a:lnTo>
                  <a:close/>
                </a:path>
                <a:path w="2862580" h="2862579">
                  <a:moveTo>
                    <a:pt x="298450" y="298450"/>
                  </a:moveTo>
                  <a:lnTo>
                    <a:pt x="262890" y="298450"/>
                  </a:lnTo>
                  <a:lnTo>
                    <a:pt x="269239" y="304800"/>
                  </a:lnTo>
                  <a:lnTo>
                    <a:pt x="304799" y="304800"/>
                  </a:lnTo>
                  <a:lnTo>
                    <a:pt x="298450" y="298450"/>
                  </a:lnTo>
                  <a:close/>
                </a:path>
                <a:path w="2862580" h="2862579">
                  <a:moveTo>
                    <a:pt x="304800" y="304800"/>
                  </a:moveTo>
                  <a:lnTo>
                    <a:pt x="269240" y="304800"/>
                  </a:lnTo>
                  <a:lnTo>
                    <a:pt x="275589" y="311150"/>
                  </a:lnTo>
                  <a:lnTo>
                    <a:pt x="311149" y="311150"/>
                  </a:lnTo>
                  <a:lnTo>
                    <a:pt x="304800" y="304800"/>
                  </a:lnTo>
                  <a:close/>
                </a:path>
                <a:path w="2862580" h="2862579">
                  <a:moveTo>
                    <a:pt x="311150" y="311150"/>
                  </a:moveTo>
                  <a:lnTo>
                    <a:pt x="275590" y="311150"/>
                  </a:lnTo>
                  <a:lnTo>
                    <a:pt x="281939" y="317500"/>
                  </a:lnTo>
                  <a:lnTo>
                    <a:pt x="317499" y="317500"/>
                  </a:lnTo>
                  <a:lnTo>
                    <a:pt x="311150" y="311150"/>
                  </a:lnTo>
                  <a:close/>
                </a:path>
                <a:path w="2862580" h="2862579">
                  <a:moveTo>
                    <a:pt x="317500" y="317500"/>
                  </a:moveTo>
                  <a:lnTo>
                    <a:pt x="281940" y="317500"/>
                  </a:lnTo>
                  <a:lnTo>
                    <a:pt x="288290" y="323850"/>
                  </a:lnTo>
                  <a:lnTo>
                    <a:pt x="323850" y="323850"/>
                  </a:lnTo>
                  <a:lnTo>
                    <a:pt x="317500" y="317500"/>
                  </a:lnTo>
                  <a:close/>
                </a:path>
                <a:path w="2862580" h="2862579">
                  <a:moveTo>
                    <a:pt x="323850" y="323850"/>
                  </a:moveTo>
                  <a:lnTo>
                    <a:pt x="288290" y="323850"/>
                  </a:lnTo>
                  <a:lnTo>
                    <a:pt x="313689" y="349250"/>
                  </a:lnTo>
                  <a:lnTo>
                    <a:pt x="349249" y="349250"/>
                  </a:lnTo>
                  <a:lnTo>
                    <a:pt x="323850" y="323850"/>
                  </a:lnTo>
                  <a:close/>
                </a:path>
                <a:path w="2862580" h="2862579">
                  <a:moveTo>
                    <a:pt x="349250" y="349250"/>
                  </a:moveTo>
                  <a:lnTo>
                    <a:pt x="313690" y="349250"/>
                  </a:lnTo>
                  <a:lnTo>
                    <a:pt x="320039" y="355600"/>
                  </a:lnTo>
                  <a:lnTo>
                    <a:pt x="355599" y="355600"/>
                  </a:lnTo>
                  <a:lnTo>
                    <a:pt x="349250" y="349250"/>
                  </a:lnTo>
                  <a:close/>
                </a:path>
                <a:path w="2862580" h="2862579">
                  <a:moveTo>
                    <a:pt x="355600" y="355600"/>
                  </a:moveTo>
                  <a:lnTo>
                    <a:pt x="320040" y="355600"/>
                  </a:lnTo>
                  <a:lnTo>
                    <a:pt x="326389" y="361950"/>
                  </a:lnTo>
                  <a:lnTo>
                    <a:pt x="361949" y="361950"/>
                  </a:lnTo>
                  <a:lnTo>
                    <a:pt x="355600" y="355600"/>
                  </a:lnTo>
                  <a:close/>
                </a:path>
                <a:path w="2862580" h="2862579">
                  <a:moveTo>
                    <a:pt x="361950" y="361950"/>
                  </a:moveTo>
                  <a:lnTo>
                    <a:pt x="326390" y="361950"/>
                  </a:lnTo>
                  <a:lnTo>
                    <a:pt x="339089" y="374650"/>
                  </a:lnTo>
                  <a:lnTo>
                    <a:pt x="374650" y="374650"/>
                  </a:lnTo>
                  <a:lnTo>
                    <a:pt x="361950" y="361950"/>
                  </a:lnTo>
                  <a:close/>
                </a:path>
                <a:path w="2862580" h="2862579">
                  <a:moveTo>
                    <a:pt x="374650" y="374650"/>
                  </a:moveTo>
                  <a:lnTo>
                    <a:pt x="339090" y="374650"/>
                  </a:lnTo>
                  <a:lnTo>
                    <a:pt x="345439" y="381000"/>
                  </a:lnTo>
                  <a:lnTo>
                    <a:pt x="380999" y="381000"/>
                  </a:lnTo>
                  <a:lnTo>
                    <a:pt x="374650" y="374650"/>
                  </a:lnTo>
                  <a:close/>
                </a:path>
                <a:path w="2862580" h="2862579">
                  <a:moveTo>
                    <a:pt x="381000" y="381000"/>
                  </a:moveTo>
                  <a:lnTo>
                    <a:pt x="345440" y="381000"/>
                  </a:lnTo>
                  <a:lnTo>
                    <a:pt x="351789" y="387350"/>
                  </a:lnTo>
                  <a:lnTo>
                    <a:pt x="387349" y="387350"/>
                  </a:lnTo>
                  <a:lnTo>
                    <a:pt x="381000" y="381000"/>
                  </a:lnTo>
                  <a:close/>
                </a:path>
                <a:path w="2862580" h="2862579">
                  <a:moveTo>
                    <a:pt x="387350" y="387350"/>
                  </a:moveTo>
                  <a:lnTo>
                    <a:pt x="351790" y="387350"/>
                  </a:lnTo>
                  <a:lnTo>
                    <a:pt x="358139" y="393700"/>
                  </a:lnTo>
                  <a:lnTo>
                    <a:pt x="393700" y="393700"/>
                  </a:lnTo>
                  <a:lnTo>
                    <a:pt x="387350" y="387350"/>
                  </a:lnTo>
                  <a:close/>
                </a:path>
                <a:path w="2862580" h="2862579">
                  <a:moveTo>
                    <a:pt x="393700" y="393700"/>
                  </a:moveTo>
                  <a:lnTo>
                    <a:pt x="358140" y="393700"/>
                  </a:lnTo>
                  <a:lnTo>
                    <a:pt x="377189" y="412750"/>
                  </a:lnTo>
                  <a:lnTo>
                    <a:pt x="412749" y="412750"/>
                  </a:lnTo>
                  <a:lnTo>
                    <a:pt x="393700" y="393700"/>
                  </a:lnTo>
                  <a:close/>
                </a:path>
                <a:path w="2862580" h="2862579">
                  <a:moveTo>
                    <a:pt x="412750" y="412750"/>
                  </a:moveTo>
                  <a:lnTo>
                    <a:pt x="377190" y="412750"/>
                  </a:lnTo>
                  <a:lnTo>
                    <a:pt x="389889" y="425450"/>
                  </a:lnTo>
                  <a:lnTo>
                    <a:pt x="425449" y="425450"/>
                  </a:lnTo>
                  <a:lnTo>
                    <a:pt x="412750" y="412750"/>
                  </a:lnTo>
                  <a:close/>
                </a:path>
                <a:path w="2862580" h="2862579">
                  <a:moveTo>
                    <a:pt x="425450" y="425450"/>
                  </a:moveTo>
                  <a:lnTo>
                    <a:pt x="389890" y="425450"/>
                  </a:lnTo>
                  <a:lnTo>
                    <a:pt x="396239" y="431800"/>
                  </a:lnTo>
                  <a:lnTo>
                    <a:pt x="431799" y="431800"/>
                  </a:lnTo>
                  <a:lnTo>
                    <a:pt x="425450" y="425450"/>
                  </a:lnTo>
                  <a:close/>
                </a:path>
                <a:path w="2862580" h="2862579">
                  <a:moveTo>
                    <a:pt x="431800" y="431800"/>
                  </a:moveTo>
                  <a:lnTo>
                    <a:pt x="396240" y="431800"/>
                  </a:lnTo>
                  <a:lnTo>
                    <a:pt x="402589" y="438150"/>
                  </a:lnTo>
                  <a:lnTo>
                    <a:pt x="438149" y="438150"/>
                  </a:lnTo>
                  <a:lnTo>
                    <a:pt x="431800" y="431800"/>
                  </a:lnTo>
                  <a:close/>
                </a:path>
                <a:path w="2862580" h="2862579">
                  <a:moveTo>
                    <a:pt x="438150" y="438150"/>
                  </a:moveTo>
                  <a:lnTo>
                    <a:pt x="402590" y="438150"/>
                  </a:lnTo>
                  <a:lnTo>
                    <a:pt x="408939" y="444500"/>
                  </a:lnTo>
                  <a:lnTo>
                    <a:pt x="444499" y="444500"/>
                  </a:lnTo>
                  <a:lnTo>
                    <a:pt x="438150" y="438150"/>
                  </a:lnTo>
                  <a:close/>
                </a:path>
                <a:path w="2862580" h="2862579">
                  <a:moveTo>
                    <a:pt x="444500" y="444500"/>
                  </a:moveTo>
                  <a:lnTo>
                    <a:pt x="408940" y="444500"/>
                  </a:lnTo>
                  <a:lnTo>
                    <a:pt x="415289" y="450850"/>
                  </a:lnTo>
                  <a:lnTo>
                    <a:pt x="450849" y="450850"/>
                  </a:lnTo>
                  <a:lnTo>
                    <a:pt x="444500" y="444500"/>
                  </a:lnTo>
                  <a:close/>
                </a:path>
                <a:path w="2862580" h="2862579">
                  <a:moveTo>
                    <a:pt x="450850" y="450850"/>
                  </a:moveTo>
                  <a:lnTo>
                    <a:pt x="415290" y="450850"/>
                  </a:lnTo>
                  <a:lnTo>
                    <a:pt x="421639" y="457200"/>
                  </a:lnTo>
                  <a:lnTo>
                    <a:pt x="457199" y="457200"/>
                  </a:lnTo>
                  <a:lnTo>
                    <a:pt x="450850" y="450850"/>
                  </a:lnTo>
                  <a:close/>
                </a:path>
                <a:path w="2862580" h="2862579">
                  <a:moveTo>
                    <a:pt x="457200" y="457200"/>
                  </a:moveTo>
                  <a:lnTo>
                    <a:pt x="421640" y="457200"/>
                  </a:lnTo>
                  <a:lnTo>
                    <a:pt x="427989" y="463550"/>
                  </a:lnTo>
                  <a:lnTo>
                    <a:pt x="463550" y="463550"/>
                  </a:lnTo>
                  <a:lnTo>
                    <a:pt x="457200" y="457200"/>
                  </a:lnTo>
                  <a:close/>
                </a:path>
                <a:path w="2862580" h="2862579">
                  <a:moveTo>
                    <a:pt x="463550" y="463550"/>
                  </a:moveTo>
                  <a:lnTo>
                    <a:pt x="427990" y="463550"/>
                  </a:lnTo>
                  <a:lnTo>
                    <a:pt x="434339" y="469900"/>
                  </a:lnTo>
                  <a:lnTo>
                    <a:pt x="469899" y="469900"/>
                  </a:lnTo>
                  <a:lnTo>
                    <a:pt x="463550" y="463550"/>
                  </a:lnTo>
                  <a:close/>
                </a:path>
                <a:path w="2862580" h="2862579">
                  <a:moveTo>
                    <a:pt x="469900" y="469900"/>
                  </a:moveTo>
                  <a:lnTo>
                    <a:pt x="434340" y="469900"/>
                  </a:lnTo>
                  <a:lnTo>
                    <a:pt x="440689" y="476250"/>
                  </a:lnTo>
                  <a:lnTo>
                    <a:pt x="476250" y="476250"/>
                  </a:lnTo>
                  <a:lnTo>
                    <a:pt x="469900" y="469900"/>
                  </a:lnTo>
                  <a:close/>
                </a:path>
                <a:path w="2862580" h="2862579">
                  <a:moveTo>
                    <a:pt x="476250" y="476250"/>
                  </a:moveTo>
                  <a:lnTo>
                    <a:pt x="440690" y="476250"/>
                  </a:lnTo>
                  <a:lnTo>
                    <a:pt x="447039" y="482600"/>
                  </a:lnTo>
                  <a:lnTo>
                    <a:pt x="482599" y="482600"/>
                  </a:lnTo>
                  <a:lnTo>
                    <a:pt x="476250" y="476250"/>
                  </a:lnTo>
                  <a:close/>
                </a:path>
                <a:path w="2862580" h="2862579">
                  <a:moveTo>
                    <a:pt x="482600" y="482600"/>
                  </a:moveTo>
                  <a:lnTo>
                    <a:pt x="447040" y="482600"/>
                  </a:lnTo>
                  <a:lnTo>
                    <a:pt x="453389" y="488950"/>
                  </a:lnTo>
                  <a:lnTo>
                    <a:pt x="488949" y="488950"/>
                  </a:lnTo>
                  <a:lnTo>
                    <a:pt x="482600" y="482600"/>
                  </a:lnTo>
                  <a:close/>
                </a:path>
                <a:path w="2862580" h="2862579">
                  <a:moveTo>
                    <a:pt x="488950" y="488950"/>
                  </a:moveTo>
                  <a:lnTo>
                    <a:pt x="453390" y="488950"/>
                  </a:lnTo>
                  <a:lnTo>
                    <a:pt x="466090" y="501650"/>
                  </a:lnTo>
                  <a:lnTo>
                    <a:pt x="501650" y="501650"/>
                  </a:lnTo>
                  <a:lnTo>
                    <a:pt x="488950" y="488950"/>
                  </a:lnTo>
                  <a:close/>
                </a:path>
                <a:path w="2862580" h="2862579">
                  <a:moveTo>
                    <a:pt x="501650" y="501650"/>
                  </a:moveTo>
                  <a:lnTo>
                    <a:pt x="466090" y="501650"/>
                  </a:lnTo>
                  <a:lnTo>
                    <a:pt x="472439" y="508000"/>
                  </a:lnTo>
                  <a:lnTo>
                    <a:pt x="507999" y="508000"/>
                  </a:lnTo>
                  <a:lnTo>
                    <a:pt x="501650" y="501650"/>
                  </a:lnTo>
                  <a:close/>
                </a:path>
                <a:path w="2862580" h="2862579">
                  <a:moveTo>
                    <a:pt x="508000" y="508000"/>
                  </a:moveTo>
                  <a:lnTo>
                    <a:pt x="472440" y="508000"/>
                  </a:lnTo>
                  <a:lnTo>
                    <a:pt x="478789" y="514350"/>
                  </a:lnTo>
                  <a:lnTo>
                    <a:pt x="514349" y="514350"/>
                  </a:lnTo>
                  <a:lnTo>
                    <a:pt x="508000" y="508000"/>
                  </a:lnTo>
                  <a:close/>
                </a:path>
                <a:path w="2862580" h="2862579">
                  <a:moveTo>
                    <a:pt x="514350" y="514350"/>
                  </a:moveTo>
                  <a:lnTo>
                    <a:pt x="478790" y="514350"/>
                  </a:lnTo>
                  <a:lnTo>
                    <a:pt x="485139" y="520700"/>
                  </a:lnTo>
                  <a:lnTo>
                    <a:pt x="520699" y="520700"/>
                  </a:lnTo>
                  <a:lnTo>
                    <a:pt x="514350" y="514350"/>
                  </a:lnTo>
                  <a:close/>
                </a:path>
                <a:path w="2862580" h="2862579">
                  <a:moveTo>
                    <a:pt x="520700" y="520700"/>
                  </a:moveTo>
                  <a:lnTo>
                    <a:pt x="485140" y="520700"/>
                  </a:lnTo>
                  <a:lnTo>
                    <a:pt x="504189" y="539750"/>
                  </a:lnTo>
                  <a:lnTo>
                    <a:pt x="539750" y="539750"/>
                  </a:lnTo>
                  <a:lnTo>
                    <a:pt x="520700" y="520700"/>
                  </a:lnTo>
                  <a:close/>
                </a:path>
                <a:path w="2862580" h="2862579">
                  <a:moveTo>
                    <a:pt x="539750" y="539750"/>
                  </a:moveTo>
                  <a:lnTo>
                    <a:pt x="504190" y="539750"/>
                  </a:lnTo>
                  <a:lnTo>
                    <a:pt x="510539" y="546100"/>
                  </a:lnTo>
                  <a:lnTo>
                    <a:pt x="546099" y="546100"/>
                  </a:lnTo>
                  <a:lnTo>
                    <a:pt x="539750" y="539750"/>
                  </a:lnTo>
                  <a:close/>
                </a:path>
                <a:path w="2862580" h="2862579">
                  <a:moveTo>
                    <a:pt x="546100" y="546100"/>
                  </a:moveTo>
                  <a:lnTo>
                    <a:pt x="510540" y="546100"/>
                  </a:lnTo>
                  <a:lnTo>
                    <a:pt x="516889" y="552450"/>
                  </a:lnTo>
                  <a:lnTo>
                    <a:pt x="552449" y="552450"/>
                  </a:lnTo>
                  <a:lnTo>
                    <a:pt x="546100" y="546100"/>
                  </a:lnTo>
                  <a:close/>
                </a:path>
                <a:path w="2862580" h="2862579">
                  <a:moveTo>
                    <a:pt x="552450" y="552450"/>
                  </a:moveTo>
                  <a:lnTo>
                    <a:pt x="516890" y="552450"/>
                  </a:lnTo>
                  <a:lnTo>
                    <a:pt x="523239" y="558800"/>
                  </a:lnTo>
                  <a:lnTo>
                    <a:pt x="558799" y="558800"/>
                  </a:lnTo>
                  <a:lnTo>
                    <a:pt x="552450" y="552450"/>
                  </a:lnTo>
                  <a:close/>
                </a:path>
                <a:path w="2862580" h="2862579">
                  <a:moveTo>
                    <a:pt x="558800" y="558800"/>
                  </a:moveTo>
                  <a:lnTo>
                    <a:pt x="523240" y="558800"/>
                  </a:lnTo>
                  <a:lnTo>
                    <a:pt x="535940" y="571500"/>
                  </a:lnTo>
                  <a:lnTo>
                    <a:pt x="571499" y="571500"/>
                  </a:lnTo>
                  <a:lnTo>
                    <a:pt x="558800" y="558800"/>
                  </a:lnTo>
                  <a:close/>
                </a:path>
                <a:path w="2862580" h="2862579">
                  <a:moveTo>
                    <a:pt x="571500" y="571500"/>
                  </a:moveTo>
                  <a:lnTo>
                    <a:pt x="535940" y="571500"/>
                  </a:lnTo>
                  <a:lnTo>
                    <a:pt x="548640" y="584200"/>
                  </a:lnTo>
                  <a:lnTo>
                    <a:pt x="584199" y="584200"/>
                  </a:lnTo>
                  <a:lnTo>
                    <a:pt x="571500" y="571500"/>
                  </a:lnTo>
                  <a:close/>
                </a:path>
                <a:path w="2862580" h="2862579">
                  <a:moveTo>
                    <a:pt x="584200" y="584200"/>
                  </a:moveTo>
                  <a:lnTo>
                    <a:pt x="548640" y="584200"/>
                  </a:lnTo>
                  <a:lnTo>
                    <a:pt x="567690" y="603250"/>
                  </a:lnTo>
                  <a:lnTo>
                    <a:pt x="603249" y="603250"/>
                  </a:lnTo>
                  <a:lnTo>
                    <a:pt x="584200" y="584200"/>
                  </a:lnTo>
                  <a:close/>
                </a:path>
                <a:path w="2862580" h="2862579">
                  <a:moveTo>
                    <a:pt x="603250" y="603250"/>
                  </a:moveTo>
                  <a:lnTo>
                    <a:pt x="567690" y="603250"/>
                  </a:lnTo>
                  <a:lnTo>
                    <a:pt x="574040" y="609600"/>
                  </a:lnTo>
                  <a:lnTo>
                    <a:pt x="609599" y="609600"/>
                  </a:lnTo>
                  <a:lnTo>
                    <a:pt x="603250" y="603250"/>
                  </a:lnTo>
                  <a:close/>
                </a:path>
                <a:path w="2862580" h="2862579">
                  <a:moveTo>
                    <a:pt x="609600" y="609600"/>
                  </a:moveTo>
                  <a:lnTo>
                    <a:pt x="574040" y="609600"/>
                  </a:lnTo>
                  <a:lnTo>
                    <a:pt x="580390" y="615950"/>
                  </a:lnTo>
                  <a:lnTo>
                    <a:pt x="615949" y="615950"/>
                  </a:lnTo>
                  <a:lnTo>
                    <a:pt x="609600" y="609600"/>
                  </a:lnTo>
                  <a:close/>
                </a:path>
                <a:path w="2862580" h="2862579">
                  <a:moveTo>
                    <a:pt x="615950" y="615950"/>
                  </a:moveTo>
                  <a:lnTo>
                    <a:pt x="580390" y="615950"/>
                  </a:lnTo>
                  <a:lnTo>
                    <a:pt x="586740" y="622300"/>
                  </a:lnTo>
                  <a:lnTo>
                    <a:pt x="622299" y="622300"/>
                  </a:lnTo>
                  <a:lnTo>
                    <a:pt x="615950" y="615950"/>
                  </a:lnTo>
                  <a:close/>
                </a:path>
                <a:path w="2862580" h="2862579">
                  <a:moveTo>
                    <a:pt x="622300" y="622300"/>
                  </a:moveTo>
                  <a:lnTo>
                    <a:pt x="586740" y="622300"/>
                  </a:lnTo>
                  <a:lnTo>
                    <a:pt x="599440" y="635000"/>
                  </a:lnTo>
                  <a:lnTo>
                    <a:pt x="635000" y="635000"/>
                  </a:lnTo>
                  <a:lnTo>
                    <a:pt x="622300" y="622300"/>
                  </a:lnTo>
                  <a:close/>
                </a:path>
                <a:path w="2862580" h="2862579">
                  <a:moveTo>
                    <a:pt x="635000" y="635000"/>
                  </a:moveTo>
                  <a:lnTo>
                    <a:pt x="599440" y="635000"/>
                  </a:lnTo>
                  <a:lnTo>
                    <a:pt x="605790" y="641350"/>
                  </a:lnTo>
                  <a:lnTo>
                    <a:pt x="641349" y="641350"/>
                  </a:lnTo>
                  <a:lnTo>
                    <a:pt x="635000" y="635000"/>
                  </a:lnTo>
                  <a:close/>
                </a:path>
                <a:path w="2862580" h="2862579">
                  <a:moveTo>
                    <a:pt x="641350" y="641350"/>
                  </a:moveTo>
                  <a:lnTo>
                    <a:pt x="605790" y="641350"/>
                  </a:lnTo>
                  <a:lnTo>
                    <a:pt x="612140" y="647700"/>
                  </a:lnTo>
                  <a:lnTo>
                    <a:pt x="647699" y="647700"/>
                  </a:lnTo>
                  <a:lnTo>
                    <a:pt x="641350" y="641350"/>
                  </a:lnTo>
                  <a:close/>
                </a:path>
                <a:path w="2862580" h="2862579">
                  <a:moveTo>
                    <a:pt x="647700" y="647700"/>
                  </a:moveTo>
                  <a:lnTo>
                    <a:pt x="612140" y="647700"/>
                  </a:lnTo>
                  <a:lnTo>
                    <a:pt x="624840" y="660400"/>
                  </a:lnTo>
                  <a:lnTo>
                    <a:pt x="660400" y="660400"/>
                  </a:lnTo>
                  <a:lnTo>
                    <a:pt x="647700" y="647700"/>
                  </a:lnTo>
                  <a:close/>
                </a:path>
                <a:path w="2862580" h="2862579">
                  <a:moveTo>
                    <a:pt x="660400" y="660400"/>
                  </a:moveTo>
                  <a:lnTo>
                    <a:pt x="624840" y="660400"/>
                  </a:lnTo>
                  <a:lnTo>
                    <a:pt x="631190" y="666750"/>
                  </a:lnTo>
                  <a:lnTo>
                    <a:pt x="666749" y="666750"/>
                  </a:lnTo>
                  <a:lnTo>
                    <a:pt x="660400" y="660400"/>
                  </a:lnTo>
                  <a:close/>
                </a:path>
                <a:path w="2862580" h="2862579">
                  <a:moveTo>
                    <a:pt x="666750" y="666750"/>
                  </a:moveTo>
                  <a:lnTo>
                    <a:pt x="631190" y="666750"/>
                  </a:lnTo>
                  <a:lnTo>
                    <a:pt x="637540" y="673100"/>
                  </a:lnTo>
                  <a:lnTo>
                    <a:pt x="673099" y="673100"/>
                  </a:lnTo>
                  <a:lnTo>
                    <a:pt x="666750" y="666750"/>
                  </a:lnTo>
                  <a:close/>
                </a:path>
                <a:path w="2862580" h="2862579">
                  <a:moveTo>
                    <a:pt x="673100" y="673100"/>
                  </a:moveTo>
                  <a:lnTo>
                    <a:pt x="637540" y="673100"/>
                  </a:lnTo>
                  <a:lnTo>
                    <a:pt x="650240" y="685800"/>
                  </a:lnTo>
                  <a:lnTo>
                    <a:pt x="685799" y="685800"/>
                  </a:lnTo>
                  <a:lnTo>
                    <a:pt x="673100" y="673100"/>
                  </a:lnTo>
                  <a:close/>
                </a:path>
                <a:path w="2862580" h="2862579">
                  <a:moveTo>
                    <a:pt x="685800" y="685800"/>
                  </a:moveTo>
                  <a:lnTo>
                    <a:pt x="650240" y="685800"/>
                  </a:lnTo>
                  <a:lnTo>
                    <a:pt x="656590" y="692150"/>
                  </a:lnTo>
                  <a:lnTo>
                    <a:pt x="692150" y="692150"/>
                  </a:lnTo>
                  <a:lnTo>
                    <a:pt x="685800" y="685800"/>
                  </a:lnTo>
                  <a:close/>
                </a:path>
                <a:path w="2862580" h="2862579">
                  <a:moveTo>
                    <a:pt x="692150" y="692150"/>
                  </a:moveTo>
                  <a:lnTo>
                    <a:pt x="656590" y="692150"/>
                  </a:lnTo>
                  <a:lnTo>
                    <a:pt x="662940" y="698500"/>
                  </a:lnTo>
                  <a:lnTo>
                    <a:pt x="698500" y="698500"/>
                  </a:lnTo>
                  <a:lnTo>
                    <a:pt x="692150" y="692150"/>
                  </a:lnTo>
                  <a:close/>
                </a:path>
                <a:path w="2862580" h="2862579">
                  <a:moveTo>
                    <a:pt x="698500" y="698500"/>
                  </a:moveTo>
                  <a:lnTo>
                    <a:pt x="662940" y="698500"/>
                  </a:lnTo>
                  <a:lnTo>
                    <a:pt x="669290" y="704850"/>
                  </a:lnTo>
                  <a:lnTo>
                    <a:pt x="704849" y="704850"/>
                  </a:lnTo>
                  <a:lnTo>
                    <a:pt x="698500" y="698500"/>
                  </a:lnTo>
                  <a:close/>
                </a:path>
                <a:path w="2862580" h="2862579">
                  <a:moveTo>
                    <a:pt x="704850" y="704850"/>
                  </a:moveTo>
                  <a:lnTo>
                    <a:pt x="669290" y="704850"/>
                  </a:lnTo>
                  <a:lnTo>
                    <a:pt x="675640" y="711200"/>
                  </a:lnTo>
                  <a:lnTo>
                    <a:pt x="711199" y="711200"/>
                  </a:lnTo>
                  <a:lnTo>
                    <a:pt x="704850" y="704850"/>
                  </a:lnTo>
                  <a:close/>
                </a:path>
                <a:path w="2862580" h="2862579">
                  <a:moveTo>
                    <a:pt x="711200" y="711200"/>
                  </a:moveTo>
                  <a:lnTo>
                    <a:pt x="675640" y="711200"/>
                  </a:lnTo>
                  <a:lnTo>
                    <a:pt x="681990" y="717550"/>
                  </a:lnTo>
                  <a:lnTo>
                    <a:pt x="717549" y="717550"/>
                  </a:lnTo>
                  <a:lnTo>
                    <a:pt x="711200" y="711200"/>
                  </a:lnTo>
                  <a:close/>
                </a:path>
                <a:path w="2862580" h="2862579">
                  <a:moveTo>
                    <a:pt x="717550" y="717550"/>
                  </a:moveTo>
                  <a:lnTo>
                    <a:pt x="681990" y="717550"/>
                  </a:lnTo>
                  <a:lnTo>
                    <a:pt x="694690" y="730250"/>
                  </a:lnTo>
                  <a:lnTo>
                    <a:pt x="730250" y="730250"/>
                  </a:lnTo>
                  <a:lnTo>
                    <a:pt x="717550" y="717550"/>
                  </a:lnTo>
                  <a:close/>
                </a:path>
                <a:path w="2862580" h="2862579">
                  <a:moveTo>
                    <a:pt x="730250" y="730250"/>
                  </a:moveTo>
                  <a:lnTo>
                    <a:pt x="694690" y="730250"/>
                  </a:lnTo>
                  <a:lnTo>
                    <a:pt x="701040" y="736600"/>
                  </a:lnTo>
                  <a:lnTo>
                    <a:pt x="736600" y="736600"/>
                  </a:lnTo>
                  <a:lnTo>
                    <a:pt x="730250" y="730250"/>
                  </a:lnTo>
                  <a:close/>
                </a:path>
                <a:path w="2862580" h="2862579">
                  <a:moveTo>
                    <a:pt x="736600" y="736600"/>
                  </a:moveTo>
                  <a:lnTo>
                    <a:pt x="701040" y="736600"/>
                  </a:lnTo>
                  <a:lnTo>
                    <a:pt x="720090" y="755650"/>
                  </a:lnTo>
                  <a:lnTo>
                    <a:pt x="755649" y="755650"/>
                  </a:lnTo>
                  <a:lnTo>
                    <a:pt x="736600" y="736600"/>
                  </a:lnTo>
                  <a:close/>
                </a:path>
                <a:path w="2862580" h="2862579">
                  <a:moveTo>
                    <a:pt x="755650" y="755650"/>
                  </a:moveTo>
                  <a:lnTo>
                    <a:pt x="720090" y="755650"/>
                  </a:lnTo>
                  <a:lnTo>
                    <a:pt x="726440" y="762000"/>
                  </a:lnTo>
                  <a:lnTo>
                    <a:pt x="762000" y="762000"/>
                  </a:lnTo>
                  <a:lnTo>
                    <a:pt x="755650" y="755650"/>
                  </a:lnTo>
                  <a:close/>
                </a:path>
                <a:path w="2862580" h="2862579">
                  <a:moveTo>
                    <a:pt x="762000" y="762000"/>
                  </a:moveTo>
                  <a:lnTo>
                    <a:pt x="726440" y="762000"/>
                  </a:lnTo>
                  <a:lnTo>
                    <a:pt x="732790" y="768350"/>
                  </a:lnTo>
                  <a:lnTo>
                    <a:pt x="768350" y="768350"/>
                  </a:lnTo>
                  <a:lnTo>
                    <a:pt x="762000" y="762000"/>
                  </a:lnTo>
                  <a:close/>
                </a:path>
                <a:path w="2862580" h="2862579">
                  <a:moveTo>
                    <a:pt x="768350" y="768350"/>
                  </a:moveTo>
                  <a:lnTo>
                    <a:pt x="732790" y="768350"/>
                  </a:lnTo>
                  <a:lnTo>
                    <a:pt x="745490" y="781050"/>
                  </a:lnTo>
                  <a:lnTo>
                    <a:pt x="781050" y="781050"/>
                  </a:lnTo>
                  <a:lnTo>
                    <a:pt x="768350" y="768350"/>
                  </a:lnTo>
                  <a:close/>
                </a:path>
                <a:path w="2862580" h="2862579">
                  <a:moveTo>
                    <a:pt x="781050" y="781050"/>
                  </a:moveTo>
                  <a:lnTo>
                    <a:pt x="745490" y="781050"/>
                  </a:lnTo>
                  <a:lnTo>
                    <a:pt x="751840" y="787400"/>
                  </a:lnTo>
                  <a:lnTo>
                    <a:pt x="787400" y="787400"/>
                  </a:lnTo>
                  <a:lnTo>
                    <a:pt x="781050" y="781050"/>
                  </a:lnTo>
                  <a:close/>
                </a:path>
                <a:path w="2862580" h="2862579">
                  <a:moveTo>
                    <a:pt x="787400" y="787400"/>
                  </a:moveTo>
                  <a:lnTo>
                    <a:pt x="751840" y="787400"/>
                  </a:lnTo>
                  <a:lnTo>
                    <a:pt x="758190" y="793750"/>
                  </a:lnTo>
                  <a:lnTo>
                    <a:pt x="793750" y="793750"/>
                  </a:lnTo>
                  <a:lnTo>
                    <a:pt x="787400" y="787400"/>
                  </a:lnTo>
                  <a:close/>
                </a:path>
                <a:path w="2862580" h="2862579">
                  <a:moveTo>
                    <a:pt x="793750" y="793750"/>
                  </a:moveTo>
                  <a:lnTo>
                    <a:pt x="758190" y="793750"/>
                  </a:lnTo>
                  <a:lnTo>
                    <a:pt x="764540" y="800100"/>
                  </a:lnTo>
                  <a:lnTo>
                    <a:pt x="800099" y="800100"/>
                  </a:lnTo>
                  <a:lnTo>
                    <a:pt x="793750" y="793750"/>
                  </a:lnTo>
                  <a:close/>
                </a:path>
                <a:path w="2862580" h="2862579">
                  <a:moveTo>
                    <a:pt x="800100" y="800100"/>
                  </a:moveTo>
                  <a:lnTo>
                    <a:pt x="764540" y="800100"/>
                  </a:lnTo>
                  <a:lnTo>
                    <a:pt x="770890" y="806450"/>
                  </a:lnTo>
                  <a:lnTo>
                    <a:pt x="806449" y="806450"/>
                  </a:lnTo>
                  <a:lnTo>
                    <a:pt x="800100" y="800100"/>
                  </a:lnTo>
                  <a:close/>
                </a:path>
                <a:path w="2862580" h="2862579">
                  <a:moveTo>
                    <a:pt x="806450" y="806450"/>
                  </a:moveTo>
                  <a:lnTo>
                    <a:pt x="770890" y="806450"/>
                  </a:lnTo>
                  <a:lnTo>
                    <a:pt x="777240" y="812800"/>
                  </a:lnTo>
                  <a:lnTo>
                    <a:pt x="812799" y="812800"/>
                  </a:lnTo>
                  <a:lnTo>
                    <a:pt x="806450" y="806450"/>
                  </a:lnTo>
                  <a:close/>
                </a:path>
                <a:path w="2862580" h="2862579">
                  <a:moveTo>
                    <a:pt x="812800" y="812800"/>
                  </a:moveTo>
                  <a:lnTo>
                    <a:pt x="777240" y="812800"/>
                  </a:lnTo>
                  <a:lnTo>
                    <a:pt x="783590" y="819150"/>
                  </a:lnTo>
                  <a:lnTo>
                    <a:pt x="819150" y="819150"/>
                  </a:lnTo>
                  <a:lnTo>
                    <a:pt x="812800" y="812800"/>
                  </a:lnTo>
                  <a:close/>
                </a:path>
                <a:path w="2862580" h="2862579">
                  <a:moveTo>
                    <a:pt x="819150" y="819150"/>
                  </a:moveTo>
                  <a:lnTo>
                    <a:pt x="783590" y="819150"/>
                  </a:lnTo>
                  <a:lnTo>
                    <a:pt x="789940" y="825500"/>
                  </a:lnTo>
                  <a:lnTo>
                    <a:pt x="825500" y="825500"/>
                  </a:lnTo>
                  <a:lnTo>
                    <a:pt x="819150" y="819150"/>
                  </a:lnTo>
                  <a:close/>
                </a:path>
                <a:path w="2862580" h="2862579">
                  <a:moveTo>
                    <a:pt x="825500" y="825500"/>
                  </a:moveTo>
                  <a:lnTo>
                    <a:pt x="789940" y="825500"/>
                  </a:lnTo>
                  <a:lnTo>
                    <a:pt x="802640" y="838200"/>
                  </a:lnTo>
                  <a:lnTo>
                    <a:pt x="838200" y="838200"/>
                  </a:lnTo>
                  <a:lnTo>
                    <a:pt x="825500" y="825500"/>
                  </a:lnTo>
                  <a:close/>
                </a:path>
                <a:path w="2862580" h="2862579">
                  <a:moveTo>
                    <a:pt x="838200" y="838200"/>
                  </a:moveTo>
                  <a:lnTo>
                    <a:pt x="802640" y="838200"/>
                  </a:lnTo>
                  <a:lnTo>
                    <a:pt x="808990" y="844550"/>
                  </a:lnTo>
                  <a:lnTo>
                    <a:pt x="844549" y="844550"/>
                  </a:lnTo>
                  <a:lnTo>
                    <a:pt x="838200" y="838200"/>
                  </a:lnTo>
                  <a:close/>
                </a:path>
                <a:path w="2862580" h="2862579">
                  <a:moveTo>
                    <a:pt x="844550" y="844550"/>
                  </a:moveTo>
                  <a:lnTo>
                    <a:pt x="808990" y="844550"/>
                  </a:lnTo>
                  <a:lnTo>
                    <a:pt x="815339" y="850900"/>
                  </a:lnTo>
                  <a:lnTo>
                    <a:pt x="850899" y="850900"/>
                  </a:lnTo>
                  <a:lnTo>
                    <a:pt x="844550" y="844550"/>
                  </a:lnTo>
                  <a:close/>
                </a:path>
                <a:path w="2862580" h="2862579">
                  <a:moveTo>
                    <a:pt x="850900" y="850900"/>
                  </a:moveTo>
                  <a:lnTo>
                    <a:pt x="815340" y="850900"/>
                  </a:lnTo>
                  <a:lnTo>
                    <a:pt x="821689" y="857250"/>
                  </a:lnTo>
                  <a:lnTo>
                    <a:pt x="857250" y="857250"/>
                  </a:lnTo>
                  <a:lnTo>
                    <a:pt x="850900" y="850900"/>
                  </a:lnTo>
                  <a:close/>
                </a:path>
                <a:path w="2862580" h="2862579">
                  <a:moveTo>
                    <a:pt x="857250" y="857250"/>
                  </a:moveTo>
                  <a:lnTo>
                    <a:pt x="821690" y="857250"/>
                  </a:lnTo>
                  <a:lnTo>
                    <a:pt x="834389" y="869950"/>
                  </a:lnTo>
                  <a:lnTo>
                    <a:pt x="869950" y="869950"/>
                  </a:lnTo>
                  <a:lnTo>
                    <a:pt x="857250" y="857250"/>
                  </a:lnTo>
                  <a:close/>
                </a:path>
                <a:path w="2862580" h="2862579">
                  <a:moveTo>
                    <a:pt x="869950" y="869950"/>
                  </a:moveTo>
                  <a:lnTo>
                    <a:pt x="834390" y="869950"/>
                  </a:lnTo>
                  <a:lnTo>
                    <a:pt x="847089" y="882650"/>
                  </a:lnTo>
                  <a:lnTo>
                    <a:pt x="882649" y="882650"/>
                  </a:lnTo>
                  <a:lnTo>
                    <a:pt x="869950" y="869950"/>
                  </a:lnTo>
                  <a:close/>
                </a:path>
                <a:path w="2862580" h="2862579">
                  <a:moveTo>
                    <a:pt x="882650" y="882650"/>
                  </a:moveTo>
                  <a:lnTo>
                    <a:pt x="847090" y="882650"/>
                  </a:lnTo>
                  <a:lnTo>
                    <a:pt x="853439" y="889000"/>
                  </a:lnTo>
                  <a:lnTo>
                    <a:pt x="889000" y="889000"/>
                  </a:lnTo>
                  <a:lnTo>
                    <a:pt x="882650" y="882650"/>
                  </a:lnTo>
                  <a:close/>
                </a:path>
                <a:path w="2862580" h="2862579">
                  <a:moveTo>
                    <a:pt x="889000" y="889000"/>
                  </a:moveTo>
                  <a:lnTo>
                    <a:pt x="853440" y="889000"/>
                  </a:lnTo>
                  <a:lnTo>
                    <a:pt x="866140" y="901700"/>
                  </a:lnTo>
                  <a:lnTo>
                    <a:pt x="901700" y="901700"/>
                  </a:lnTo>
                  <a:lnTo>
                    <a:pt x="889000" y="889000"/>
                  </a:lnTo>
                  <a:close/>
                </a:path>
                <a:path w="2862580" h="2862579">
                  <a:moveTo>
                    <a:pt x="901700" y="901700"/>
                  </a:moveTo>
                  <a:lnTo>
                    <a:pt x="866140" y="901700"/>
                  </a:lnTo>
                  <a:lnTo>
                    <a:pt x="872489" y="908050"/>
                  </a:lnTo>
                  <a:lnTo>
                    <a:pt x="908049" y="908050"/>
                  </a:lnTo>
                  <a:lnTo>
                    <a:pt x="901700" y="901700"/>
                  </a:lnTo>
                  <a:close/>
                </a:path>
                <a:path w="2862580" h="2862579">
                  <a:moveTo>
                    <a:pt x="908050" y="908050"/>
                  </a:moveTo>
                  <a:lnTo>
                    <a:pt x="872490" y="908050"/>
                  </a:lnTo>
                  <a:lnTo>
                    <a:pt x="878839" y="914400"/>
                  </a:lnTo>
                  <a:lnTo>
                    <a:pt x="914400" y="914400"/>
                  </a:lnTo>
                  <a:lnTo>
                    <a:pt x="908050" y="908050"/>
                  </a:lnTo>
                  <a:close/>
                </a:path>
                <a:path w="2862580" h="2862579">
                  <a:moveTo>
                    <a:pt x="914400" y="914400"/>
                  </a:moveTo>
                  <a:lnTo>
                    <a:pt x="878840" y="914400"/>
                  </a:lnTo>
                  <a:lnTo>
                    <a:pt x="885189" y="920750"/>
                  </a:lnTo>
                  <a:lnTo>
                    <a:pt x="920750" y="920750"/>
                  </a:lnTo>
                  <a:lnTo>
                    <a:pt x="914400" y="914400"/>
                  </a:lnTo>
                  <a:close/>
                </a:path>
                <a:path w="2862580" h="2862579">
                  <a:moveTo>
                    <a:pt x="920750" y="920750"/>
                  </a:moveTo>
                  <a:lnTo>
                    <a:pt x="885190" y="920750"/>
                  </a:lnTo>
                  <a:lnTo>
                    <a:pt x="891539" y="927100"/>
                  </a:lnTo>
                  <a:lnTo>
                    <a:pt x="927099" y="927100"/>
                  </a:lnTo>
                  <a:lnTo>
                    <a:pt x="920750" y="920750"/>
                  </a:lnTo>
                  <a:close/>
                </a:path>
                <a:path w="2862580" h="2862579">
                  <a:moveTo>
                    <a:pt x="927100" y="927100"/>
                  </a:moveTo>
                  <a:lnTo>
                    <a:pt x="891540" y="927100"/>
                  </a:lnTo>
                  <a:lnTo>
                    <a:pt x="897889" y="933450"/>
                  </a:lnTo>
                  <a:lnTo>
                    <a:pt x="933449" y="933450"/>
                  </a:lnTo>
                  <a:lnTo>
                    <a:pt x="927100" y="927100"/>
                  </a:lnTo>
                  <a:close/>
                </a:path>
                <a:path w="2862580" h="2862579">
                  <a:moveTo>
                    <a:pt x="933450" y="933450"/>
                  </a:moveTo>
                  <a:lnTo>
                    <a:pt x="897890" y="933450"/>
                  </a:lnTo>
                  <a:lnTo>
                    <a:pt x="904239" y="939800"/>
                  </a:lnTo>
                  <a:lnTo>
                    <a:pt x="939799" y="939800"/>
                  </a:lnTo>
                  <a:lnTo>
                    <a:pt x="933450" y="933450"/>
                  </a:lnTo>
                  <a:close/>
                </a:path>
                <a:path w="2862580" h="2862579">
                  <a:moveTo>
                    <a:pt x="939800" y="939800"/>
                  </a:moveTo>
                  <a:lnTo>
                    <a:pt x="904240" y="939800"/>
                  </a:lnTo>
                  <a:lnTo>
                    <a:pt x="910589" y="946150"/>
                  </a:lnTo>
                  <a:lnTo>
                    <a:pt x="946150" y="946150"/>
                  </a:lnTo>
                  <a:lnTo>
                    <a:pt x="939800" y="939800"/>
                  </a:lnTo>
                  <a:close/>
                </a:path>
                <a:path w="2862580" h="2862579">
                  <a:moveTo>
                    <a:pt x="946150" y="946150"/>
                  </a:moveTo>
                  <a:lnTo>
                    <a:pt x="910590" y="946150"/>
                  </a:lnTo>
                  <a:lnTo>
                    <a:pt x="916939" y="952500"/>
                  </a:lnTo>
                  <a:lnTo>
                    <a:pt x="952500" y="952500"/>
                  </a:lnTo>
                  <a:lnTo>
                    <a:pt x="946150" y="946150"/>
                  </a:lnTo>
                  <a:close/>
                </a:path>
                <a:path w="2862580" h="2862579">
                  <a:moveTo>
                    <a:pt x="952500" y="952500"/>
                  </a:moveTo>
                  <a:lnTo>
                    <a:pt x="916940" y="952500"/>
                  </a:lnTo>
                  <a:lnTo>
                    <a:pt x="923289" y="958850"/>
                  </a:lnTo>
                  <a:lnTo>
                    <a:pt x="958850" y="958850"/>
                  </a:lnTo>
                  <a:lnTo>
                    <a:pt x="952500" y="952500"/>
                  </a:lnTo>
                  <a:close/>
                </a:path>
                <a:path w="2862580" h="2862579">
                  <a:moveTo>
                    <a:pt x="958850" y="958850"/>
                  </a:moveTo>
                  <a:lnTo>
                    <a:pt x="923290" y="958850"/>
                  </a:lnTo>
                  <a:lnTo>
                    <a:pt x="929640" y="965200"/>
                  </a:lnTo>
                  <a:lnTo>
                    <a:pt x="965200" y="965200"/>
                  </a:lnTo>
                  <a:lnTo>
                    <a:pt x="958850" y="958850"/>
                  </a:lnTo>
                  <a:close/>
                </a:path>
                <a:path w="2862580" h="2862579">
                  <a:moveTo>
                    <a:pt x="965200" y="965200"/>
                  </a:moveTo>
                  <a:lnTo>
                    <a:pt x="929640" y="965200"/>
                  </a:lnTo>
                  <a:lnTo>
                    <a:pt x="935989" y="971550"/>
                  </a:lnTo>
                  <a:lnTo>
                    <a:pt x="971549" y="971550"/>
                  </a:lnTo>
                  <a:lnTo>
                    <a:pt x="965200" y="965200"/>
                  </a:lnTo>
                  <a:close/>
                </a:path>
                <a:path w="2862580" h="2862579">
                  <a:moveTo>
                    <a:pt x="971550" y="971550"/>
                  </a:moveTo>
                  <a:lnTo>
                    <a:pt x="935990" y="971550"/>
                  </a:lnTo>
                  <a:lnTo>
                    <a:pt x="942339" y="977900"/>
                  </a:lnTo>
                  <a:lnTo>
                    <a:pt x="977900" y="977900"/>
                  </a:lnTo>
                  <a:lnTo>
                    <a:pt x="971550" y="971550"/>
                  </a:lnTo>
                  <a:close/>
                </a:path>
                <a:path w="2862580" h="2862579">
                  <a:moveTo>
                    <a:pt x="977900" y="977900"/>
                  </a:moveTo>
                  <a:lnTo>
                    <a:pt x="942340" y="977900"/>
                  </a:lnTo>
                  <a:lnTo>
                    <a:pt x="967739" y="1003300"/>
                  </a:lnTo>
                  <a:lnTo>
                    <a:pt x="1003299" y="1003300"/>
                  </a:lnTo>
                  <a:lnTo>
                    <a:pt x="977900" y="977900"/>
                  </a:lnTo>
                  <a:close/>
                </a:path>
                <a:path w="2862580" h="2862579">
                  <a:moveTo>
                    <a:pt x="1003300" y="1003300"/>
                  </a:moveTo>
                  <a:lnTo>
                    <a:pt x="967740" y="1003300"/>
                  </a:lnTo>
                  <a:lnTo>
                    <a:pt x="974089" y="1009650"/>
                  </a:lnTo>
                  <a:lnTo>
                    <a:pt x="1009649" y="1009650"/>
                  </a:lnTo>
                  <a:lnTo>
                    <a:pt x="1003300" y="1003300"/>
                  </a:lnTo>
                  <a:close/>
                </a:path>
                <a:path w="2862580" h="2862579">
                  <a:moveTo>
                    <a:pt x="1009650" y="1009650"/>
                  </a:moveTo>
                  <a:lnTo>
                    <a:pt x="974090" y="1009650"/>
                  </a:lnTo>
                  <a:lnTo>
                    <a:pt x="980439" y="1016000"/>
                  </a:lnTo>
                  <a:lnTo>
                    <a:pt x="1016000" y="1016000"/>
                  </a:lnTo>
                  <a:lnTo>
                    <a:pt x="1009650" y="1009650"/>
                  </a:lnTo>
                  <a:close/>
                </a:path>
                <a:path w="2862580" h="2862579">
                  <a:moveTo>
                    <a:pt x="1016000" y="1016000"/>
                  </a:moveTo>
                  <a:lnTo>
                    <a:pt x="980440" y="1016000"/>
                  </a:lnTo>
                  <a:lnTo>
                    <a:pt x="993139" y="1028700"/>
                  </a:lnTo>
                  <a:lnTo>
                    <a:pt x="1028700" y="1028700"/>
                  </a:lnTo>
                  <a:lnTo>
                    <a:pt x="1016000" y="1016000"/>
                  </a:lnTo>
                  <a:close/>
                </a:path>
                <a:path w="2862580" h="2862579">
                  <a:moveTo>
                    <a:pt x="1028700" y="1028700"/>
                  </a:moveTo>
                  <a:lnTo>
                    <a:pt x="993140" y="1028700"/>
                  </a:lnTo>
                  <a:lnTo>
                    <a:pt x="999489" y="1035050"/>
                  </a:lnTo>
                  <a:lnTo>
                    <a:pt x="1035049" y="1035050"/>
                  </a:lnTo>
                  <a:lnTo>
                    <a:pt x="1028700" y="1028700"/>
                  </a:lnTo>
                  <a:close/>
                </a:path>
                <a:path w="2862580" h="2862579">
                  <a:moveTo>
                    <a:pt x="1035050" y="1035050"/>
                  </a:moveTo>
                  <a:lnTo>
                    <a:pt x="999490" y="1035050"/>
                  </a:lnTo>
                  <a:lnTo>
                    <a:pt x="1005839" y="1041400"/>
                  </a:lnTo>
                  <a:lnTo>
                    <a:pt x="1041399" y="1041400"/>
                  </a:lnTo>
                  <a:lnTo>
                    <a:pt x="1035050" y="1035050"/>
                  </a:lnTo>
                  <a:close/>
                </a:path>
                <a:path w="2862580" h="2862579">
                  <a:moveTo>
                    <a:pt x="1041400" y="1041400"/>
                  </a:moveTo>
                  <a:lnTo>
                    <a:pt x="1005840" y="1041400"/>
                  </a:lnTo>
                  <a:lnTo>
                    <a:pt x="1012189" y="1047750"/>
                  </a:lnTo>
                  <a:lnTo>
                    <a:pt x="1047750" y="1047750"/>
                  </a:lnTo>
                  <a:lnTo>
                    <a:pt x="1041400" y="1041400"/>
                  </a:lnTo>
                  <a:close/>
                </a:path>
                <a:path w="2862580" h="2862579">
                  <a:moveTo>
                    <a:pt x="1047750" y="1047750"/>
                  </a:moveTo>
                  <a:lnTo>
                    <a:pt x="1012190" y="1047750"/>
                  </a:lnTo>
                  <a:lnTo>
                    <a:pt x="1018539" y="1054100"/>
                  </a:lnTo>
                  <a:lnTo>
                    <a:pt x="1054099" y="1054100"/>
                  </a:lnTo>
                  <a:lnTo>
                    <a:pt x="1047750" y="1047750"/>
                  </a:lnTo>
                  <a:close/>
                </a:path>
                <a:path w="2862580" h="2862579">
                  <a:moveTo>
                    <a:pt x="1054100" y="1054100"/>
                  </a:moveTo>
                  <a:lnTo>
                    <a:pt x="1018540" y="1054100"/>
                  </a:lnTo>
                  <a:lnTo>
                    <a:pt x="1024889" y="1060450"/>
                  </a:lnTo>
                  <a:lnTo>
                    <a:pt x="1060449" y="1060450"/>
                  </a:lnTo>
                  <a:lnTo>
                    <a:pt x="1054100" y="1054100"/>
                  </a:lnTo>
                  <a:close/>
                </a:path>
                <a:path w="2862580" h="2862579">
                  <a:moveTo>
                    <a:pt x="1060450" y="1060450"/>
                  </a:moveTo>
                  <a:lnTo>
                    <a:pt x="1024890" y="1060450"/>
                  </a:lnTo>
                  <a:lnTo>
                    <a:pt x="1031239" y="1066800"/>
                  </a:lnTo>
                  <a:lnTo>
                    <a:pt x="1066799" y="1066800"/>
                  </a:lnTo>
                  <a:lnTo>
                    <a:pt x="1060450" y="1060450"/>
                  </a:lnTo>
                  <a:close/>
                </a:path>
                <a:path w="2862580" h="2862579">
                  <a:moveTo>
                    <a:pt x="1066800" y="1066800"/>
                  </a:moveTo>
                  <a:lnTo>
                    <a:pt x="1031240" y="1066800"/>
                  </a:lnTo>
                  <a:lnTo>
                    <a:pt x="1037589" y="1073150"/>
                  </a:lnTo>
                  <a:lnTo>
                    <a:pt x="1073149" y="1073150"/>
                  </a:lnTo>
                  <a:lnTo>
                    <a:pt x="1066800" y="1066800"/>
                  </a:lnTo>
                  <a:close/>
                </a:path>
                <a:path w="2862580" h="2862579">
                  <a:moveTo>
                    <a:pt x="1073150" y="1073150"/>
                  </a:moveTo>
                  <a:lnTo>
                    <a:pt x="1037590" y="1073150"/>
                  </a:lnTo>
                  <a:lnTo>
                    <a:pt x="1056639" y="1092200"/>
                  </a:lnTo>
                  <a:lnTo>
                    <a:pt x="1092199" y="1092200"/>
                  </a:lnTo>
                  <a:lnTo>
                    <a:pt x="1073150" y="1073150"/>
                  </a:lnTo>
                  <a:close/>
                </a:path>
                <a:path w="2862580" h="2862579">
                  <a:moveTo>
                    <a:pt x="1092200" y="1092200"/>
                  </a:moveTo>
                  <a:lnTo>
                    <a:pt x="1056640" y="1092200"/>
                  </a:lnTo>
                  <a:lnTo>
                    <a:pt x="1062989" y="1098550"/>
                  </a:lnTo>
                  <a:lnTo>
                    <a:pt x="1098549" y="1098550"/>
                  </a:lnTo>
                  <a:lnTo>
                    <a:pt x="1092200" y="1092200"/>
                  </a:lnTo>
                  <a:close/>
                </a:path>
                <a:path w="2862580" h="2862579">
                  <a:moveTo>
                    <a:pt x="1098550" y="1098550"/>
                  </a:moveTo>
                  <a:lnTo>
                    <a:pt x="1062990" y="1098550"/>
                  </a:lnTo>
                  <a:lnTo>
                    <a:pt x="1069339" y="1104900"/>
                  </a:lnTo>
                  <a:lnTo>
                    <a:pt x="1104899" y="1104900"/>
                  </a:lnTo>
                  <a:lnTo>
                    <a:pt x="1098550" y="1098550"/>
                  </a:lnTo>
                  <a:close/>
                </a:path>
                <a:path w="2862580" h="2862579">
                  <a:moveTo>
                    <a:pt x="1104900" y="1104900"/>
                  </a:moveTo>
                  <a:lnTo>
                    <a:pt x="1069340" y="1104900"/>
                  </a:lnTo>
                  <a:lnTo>
                    <a:pt x="1082039" y="1117600"/>
                  </a:lnTo>
                  <a:lnTo>
                    <a:pt x="1117599" y="1117600"/>
                  </a:lnTo>
                  <a:lnTo>
                    <a:pt x="1104900" y="1104900"/>
                  </a:lnTo>
                  <a:close/>
                </a:path>
                <a:path w="2862580" h="2862579">
                  <a:moveTo>
                    <a:pt x="1117600" y="1117600"/>
                  </a:moveTo>
                  <a:lnTo>
                    <a:pt x="1082040" y="1117600"/>
                  </a:lnTo>
                  <a:lnTo>
                    <a:pt x="1094739" y="1130300"/>
                  </a:lnTo>
                  <a:lnTo>
                    <a:pt x="1130299" y="1130300"/>
                  </a:lnTo>
                  <a:lnTo>
                    <a:pt x="1117600" y="1117600"/>
                  </a:lnTo>
                  <a:close/>
                </a:path>
                <a:path w="2862580" h="2862579">
                  <a:moveTo>
                    <a:pt x="1130300" y="1130300"/>
                  </a:moveTo>
                  <a:lnTo>
                    <a:pt x="1094740" y="1130300"/>
                  </a:lnTo>
                  <a:lnTo>
                    <a:pt x="1101089" y="1136650"/>
                  </a:lnTo>
                  <a:lnTo>
                    <a:pt x="1136649" y="1136650"/>
                  </a:lnTo>
                  <a:lnTo>
                    <a:pt x="1130300" y="1130300"/>
                  </a:lnTo>
                  <a:close/>
                </a:path>
                <a:path w="2862580" h="2862579">
                  <a:moveTo>
                    <a:pt x="1136650" y="1136650"/>
                  </a:moveTo>
                  <a:lnTo>
                    <a:pt x="1101090" y="1136650"/>
                  </a:lnTo>
                  <a:lnTo>
                    <a:pt x="1107439" y="1143000"/>
                  </a:lnTo>
                  <a:lnTo>
                    <a:pt x="1142999" y="1143000"/>
                  </a:lnTo>
                  <a:lnTo>
                    <a:pt x="1136650" y="1136650"/>
                  </a:lnTo>
                  <a:close/>
                </a:path>
                <a:path w="2862580" h="2862579">
                  <a:moveTo>
                    <a:pt x="1143000" y="1143000"/>
                  </a:moveTo>
                  <a:lnTo>
                    <a:pt x="1107440" y="1143000"/>
                  </a:lnTo>
                  <a:lnTo>
                    <a:pt x="1113789" y="1149350"/>
                  </a:lnTo>
                  <a:lnTo>
                    <a:pt x="1149349" y="1149350"/>
                  </a:lnTo>
                  <a:lnTo>
                    <a:pt x="1143000" y="1143000"/>
                  </a:lnTo>
                  <a:close/>
                </a:path>
                <a:path w="2862580" h="2862579">
                  <a:moveTo>
                    <a:pt x="1149350" y="1149350"/>
                  </a:moveTo>
                  <a:lnTo>
                    <a:pt x="1113790" y="1149350"/>
                  </a:lnTo>
                  <a:lnTo>
                    <a:pt x="1126489" y="1162050"/>
                  </a:lnTo>
                  <a:lnTo>
                    <a:pt x="1162050" y="1162050"/>
                  </a:lnTo>
                  <a:lnTo>
                    <a:pt x="1149350" y="1149350"/>
                  </a:lnTo>
                  <a:close/>
                </a:path>
                <a:path w="2862580" h="2862579">
                  <a:moveTo>
                    <a:pt x="1162050" y="1162050"/>
                  </a:moveTo>
                  <a:lnTo>
                    <a:pt x="1126490" y="1162050"/>
                  </a:lnTo>
                  <a:lnTo>
                    <a:pt x="1132839" y="1168400"/>
                  </a:lnTo>
                  <a:lnTo>
                    <a:pt x="1168399" y="1168400"/>
                  </a:lnTo>
                  <a:lnTo>
                    <a:pt x="1162050" y="1162050"/>
                  </a:lnTo>
                  <a:close/>
                </a:path>
                <a:path w="2862580" h="2862579">
                  <a:moveTo>
                    <a:pt x="1168400" y="1168400"/>
                  </a:moveTo>
                  <a:lnTo>
                    <a:pt x="1132840" y="1168400"/>
                  </a:lnTo>
                  <a:lnTo>
                    <a:pt x="1139189" y="1174750"/>
                  </a:lnTo>
                  <a:lnTo>
                    <a:pt x="1174749" y="1174750"/>
                  </a:lnTo>
                  <a:lnTo>
                    <a:pt x="1168400" y="1168400"/>
                  </a:lnTo>
                  <a:close/>
                </a:path>
                <a:path w="2862580" h="2862579">
                  <a:moveTo>
                    <a:pt x="1174750" y="1174750"/>
                  </a:moveTo>
                  <a:lnTo>
                    <a:pt x="1139190" y="1174750"/>
                  </a:lnTo>
                  <a:lnTo>
                    <a:pt x="1145539" y="1181100"/>
                  </a:lnTo>
                  <a:lnTo>
                    <a:pt x="1181099" y="1181100"/>
                  </a:lnTo>
                  <a:lnTo>
                    <a:pt x="1174750" y="1174750"/>
                  </a:lnTo>
                  <a:close/>
                </a:path>
                <a:path w="2862580" h="2862579">
                  <a:moveTo>
                    <a:pt x="1181100" y="1181100"/>
                  </a:moveTo>
                  <a:lnTo>
                    <a:pt x="1145540" y="1181100"/>
                  </a:lnTo>
                  <a:lnTo>
                    <a:pt x="1151889" y="1187450"/>
                  </a:lnTo>
                  <a:lnTo>
                    <a:pt x="1187450" y="1187450"/>
                  </a:lnTo>
                  <a:lnTo>
                    <a:pt x="1181100" y="1181100"/>
                  </a:lnTo>
                  <a:close/>
                </a:path>
                <a:path w="2862580" h="2862579">
                  <a:moveTo>
                    <a:pt x="1187450" y="1187450"/>
                  </a:moveTo>
                  <a:lnTo>
                    <a:pt x="1151890" y="1187450"/>
                  </a:lnTo>
                  <a:lnTo>
                    <a:pt x="1158239" y="1193800"/>
                  </a:lnTo>
                  <a:lnTo>
                    <a:pt x="1193800" y="1193800"/>
                  </a:lnTo>
                  <a:lnTo>
                    <a:pt x="1187450" y="1187450"/>
                  </a:lnTo>
                  <a:close/>
                </a:path>
                <a:path w="2862580" h="2862579">
                  <a:moveTo>
                    <a:pt x="1193800" y="1193800"/>
                  </a:moveTo>
                  <a:lnTo>
                    <a:pt x="1158240" y="1193800"/>
                  </a:lnTo>
                  <a:lnTo>
                    <a:pt x="1164589" y="1200150"/>
                  </a:lnTo>
                  <a:lnTo>
                    <a:pt x="1200150" y="1200150"/>
                  </a:lnTo>
                  <a:lnTo>
                    <a:pt x="1193800" y="1193800"/>
                  </a:lnTo>
                  <a:close/>
                </a:path>
                <a:path w="2862580" h="2862579">
                  <a:moveTo>
                    <a:pt x="1200150" y="1200150"/>
                  </a:moveTo>
                  <a:lnTo>
                    <a:pt x="1164590" y="1200150"/>
                  </a:lnTo>
                  <a:lnTo>
                    <a:pt x="1170939" y="1206500"/>
                  </a:lnTo>
                  <a:lnTo>
                    <a:pt x="1206499" y="1206500"/>
                  </a:lnTo>
                  <a:lnTo>
                    <a:pt x="1200150" y="1200150"/>
                  </a:lnTo>
                  <a:close/>
                </a:path>
                <a:path w="2862580" h="2862579">
                  <a:moveTo>
                    <a:pt x="1206500" y="1206500"/>
                  </a:moveTo>
                  <a:lnTo>
                    <a:pt x="1170940" y="1206500"/>
                  </a:lnTo>
                  <a:lnTo>
                    <a:pt x="1177289" y="1212850"/>
                  </a:lnTo>
                  <a:lnTo>
                    <a:pt x="1212849" y="1212850"/>
                  </a:lnTo>
                  <a:lnTo>
                    <a:pt x="1206500" y="1206500"/>
                  </a:lnTo>
                  <a:close/>
                </a:path>
                <a:path w="2862580" h="2862579">
                  <a:moveTo>
                    <a:pt x="1212850" y="1212850"/>
                  </a:moveTo>
                  <a:lnTo>
                    <a:pt x="1177290" y="1212850"/>
                  </a:lnTo>
                  <a:lnTo>
                    <a:pt x="1183639" y="1219200"/>
                  </a:lnTo>
                  <a:lnTo>
                    <a:pt x="1219200" y="1219200"/>
                  </a:lnTo>
                  <a:lnTo>
                    <a:pt x="1212850" y="1212850"/>
                  </a:lnTo>
                  <a:close/>
                </a:path>
                <a:path w="2862580" h="2862579">
                  <a:moveTo>
                    <a:pt x="1219200" y="1219200"/>
                  </a:moveTo>
                  <a:lnTo>
                    <a:pt x="1183640" y="1219200"/>
                  </a:lnTo>
                  <a:lnTo>
                    <a:pt x="1189989" y="1225550"/>
                  </a:lnTo>
                  <a:lnTo>
                    <a:pt x="1225549" y="1225550"/>
                  </a:lnTo>
                  <a:lnTo>
                    <a:pt x="1219200" y="1219200"/>
                  </a:lnTo>
                  <a:close/>
                </a:path>
                <a:path w="2862580" h="2862579">
                  <a:moveTo>
                    <a:pt x="1225550" y="1225550"/>
                  </a:moveTo>
                  <a:lnTo>
                    <a:pt x="1189990" y="1225550"/>
                  </a:lnTo>
                  <a:lnTo>
                    <a:pt x="1196339" y="1231900"/>
                  </a:lnTo>
                  <a:lnTo>
                    <a:pt x="1231899" y="1231900"/>
                  </a:lnTo>
                  <a:lnTo>
                    <a:pt x="1225550" y="1225550"/>
                  </a:lnTo>
                  <a:close/>
                </a:path>
                <a:path w="2862580" h="2862579">
                  <a:moveTo>
                    <a:pt x="1231900" y="1231900"/>
                  </a:moveTo>
                  <a:lnTo>
                    <a:pt x="1196340" y="1231900"/>
                  </a:lnTo>
                  <a:lnTo>
                    <a:pt x="1202689" y="1238250"/>
                  </a:lnTo>
                  <a:lnTo>
                    <a:pt x="1238249" y="1238250"/>
                  </a:lnTo>
                  <a:lnTo>
                    <a:pt x="1231900" y="1231900"/>
                  </a:lnTo>
                  <a:close/>
                </a:path>
                <a:path w="2862580" h="2862579">
                  <a:moveTo>
                    <a:pt x="1238250" y="1238250"/>
                  </a:moveTo>
                  <a:lnTo>
                    <a:pt x="1202690" y="1238250"/>
                  </a:lnTo>
                  <a:lnTo>
                    <a:pt x="1264919" y="1300480"/>
                  </a:lnTo>
                  <a:lnTo>
                    <a:pt x="1300479" y="1300480"/>
                  </a:lnTo>
                  <a:lnTo>
                    <a:pt x="1238250" y="1238250"/>
                  </a:lnTo>
                  <a:close/>
                </a:path>
                <a:path w="2862580" h="2862579">
                  <a:moveTo>
                    <a:pt x="1300480" y="1300480"/>
                  </a:moveTo>
                  <a:lnTo>
                    <a:pt x="1264920" y="1300480"/>
                  </a:lnTo>
                  <a:lnTo>
                    <a:pt x="1271269" y="1306830"/>
                  </a:lnTo>
                  <a:lnTo>
                    <a:pt x="1306830" y="1306830"/>
                  </a:lnTo>
                  <a:lnTo>
                    <a:pt x="1300480" y="1300480"/>
                  </a:lnTo>
                  <a:close/>
                </a:path>
                <a:path w="2862580" h="2862579">
                  <a:moveTo>
                    <a:pt x="1306830" y="1306830"/>
                  </a:moveTo>
                  <a:lnTo>
                    <a:pt x="1271270" y="1306830"/>
                  </a:lnTo>
                  <a:lnTo>
                    <a:pt x="1273809" y="1309370"/>
                  </a:lnTo>
                  <a:lnTo>
                    <a:pt x="1309370" y="1309370"/>
                  </a:lnTo>
                  <a:lnTo>
                    <a:pt x="1306830" y="1306830"/>
                  </a:lnTo>
                  <a:close/>
                </a:path>
                <a:path w="2862580" h="2862579">
                  <a:moveTo>
                    <a:pt x="1309370" y="1309370"/>
                  </a:moveTo>
                  <a:lnTo>
                    <a:pt x="1273810" y="1309370"/>
                  </a:lnTo>
                  <a:lnTo>
                    <a:pt x="1303019" y="1338580"/>
                  </a:lnTo>
                  <a:lnTo>
                    <a:pt x="1338580" y="1338580"/>
                  </a:lnTo>
                  <a:lnTo>
                    <a:pt x="1309370" y="1309370"/>
                  </a:lnTo>
                  <a:close/>
                </a:path>
                <a:path w="2862580" h="2862579">
                  <a:moveTo>
                    <a:pt x="1338580" y="1338580"/>
                  </a:moveTo>
                  <a:lnTo>
                    <a:pt x="1303020" y="1338580"/>
                  </a:lnTo>
                  <a:lnTo>
                    <a:pt x="1322069" y="1357630"/>
                  </a:lnTo>
                  <a:lnTo>
                    <a:pt x="1357630" y="1357630"/>
                  </a:lnTo>
                  <a:lnTo>
                    <a:pt x="1338580" y="1338580"/>
                  </a:lnTo>
                  <a:close/>
                </a:path>
                <a:path w="2862580" h="2862579">
                  <a:moveTo>
                    <a:pt x="1357630" y="1357630"/>
                  </a:moveTo>
                  <a:lnTo>
                    <a:pt x="1322070" y="1357630"/>
                  </a:lnTo>
                  <a:lnTo>
                    <a:pt x="1324609" y="1360170"/>
                  </a:lnTo>
                  <a:lnTo>
                    <a:pt x="1360170" y="1360170"/>
                  </a:lnTo>
                  <a:lnTo>
                    <a:pt x="1357630" y="1357630"/>
                  </a:lnTo>
                  <a:close/>
                </a:path>
                <a:path w="2862580" h="2862579">
                  <a:moveTo>
                    <a:pt x="1360170" y="1360170"/>
                  </a:moveTo>
                  <a:lnTo>
                    <a:pt x="1324610" y="1360170"/>
                  </a:lnTo>
                  <a:lnTo>
                    <a:pt x="1341119" y="1376680"/>
                  </a:lnTo>
                  <a:lnTo>
                    <a:pt x="1376679" y="1376680"/>
                  </a:lnTo>
                  <a:lnTo>
                    <a:pt x="1360170" y="1360170"/>
                  </a:lnTo>
                  <a:close/>
                </a:path>
                <a:path w="2862580" h="2862579">
                  <a:moveTo>
                    <a:pt x="1376680" y="1376680"/>
                  </a:moveTo>
                  <a:lnTo>
                    <a:pt x="1341120" y="1376680"/>
                  </a:lnTo>
                  <a:lnTo>
                    <a:pt x="1343659" y="1379220"/>
                  </a:lnTo>
                  <a:lnTo>
                    <a:pt x="1379220" y="1379220"/>
                  </a:lnTo>
                  <a:lnTo>
                    <a:pt x="1376680" y="1376680"/>
                  </a:lnTo>
                  <a:close/>
                </a:path>
                <a:path w="2862580" h="2862579">
                  <a:moveTo>
                    <a:pt x="1379220" y="1379220"/>
                  </a:moveTo>
                  <a:lnTo>
                    <a:pt x="1343660" y="1379220"/>
                  </a:lnTo>
                  <a:lnTo>
                    <a:pt x="1353819" y="1389380"/>
                  </a:lnTo>
                  <a:lnTo>
                    <a:pt x="1389380" y="1389380"/>
                  </a:lnTo>
                  <a:lnTo>
                    <a:pt x="1379220" y="1379220"/>
                  </a:lnTo>
                  <a:close/>
                </a:path>
                <a:path w="2862580" h="2862579">
                  <a:moveTo>
                    <a:pt x="1389380" y="1389380"/>
                  </a:moveTo>
                  <a:lnTo>
                    <a:pt x="1353820" y="1389380"/>
                  </a:lnTo>
                  <a:lnTo>
                    <a:pt x="1356359" y="1391920"/>
                  </a:lnTo>
                  <a:lnTo>
                    <a:pt x="1391920" y="1391920"/>
                  </a:lnTo>
                  <a:lnTo>
                    <a:pt x="1389380" y="1389380"/>
                  </a:lnTo>
                  <a:close/>
                </a:path>
                <a:path w="2862580" h="2862579">
                  <a:moveTo>
                    <a:pt x="1391920" y="1391920"/>
                  </a:moveTo>
                  <a:lnTo>
                    <a:pt x="1356360" y="1391920"/>
                  </a:lnTo>
                  <a:lnTo>
                    <a:pt x="1369059" y="1404620"/>
                  </a:lnTo>
                  <a:lnTo>
                    <a:pt x="1404620" y="1404620"/>
                  </a:lnTo>
                  <a:lnTo>
                    <a:pt x="1391920" y="1391920"/>
                  </a:lnTo>
                  <a:close/>
                </a:path>
                <a:path w="2862580" h="2862579">
                  <a:moveTo>
                    <a:pt x="1404620" y="1404620"/>
                  </a:moveTo>
                  <a:lnTo>
                    <a:pt x="1369060" y="1404620"/>
                  </a:lnTo>
                  <a:lnTo>
                    <a:pt x="1379219" y="1414780"/>
                  </a:lnTo>
                  <a:lnTo>
                    <a:pt x="1414780" y="1414780"/>
                  </a:lnTo>
                  <a:lnTo>
                    <a:pt x="1404620" y="1404620"/>
                  </a:lnTo>
                  <a:close/>
                </a:path>
                <a:path w="2862580" h="2862579">
                  <a:moveTo>
                    <a:pt x="1414780" y="1414780"/>
                  </a:moveTo>
                  <a:lnTo>
                    <a:pt x="1379220" y="1414780"/>
                  </a:lnTo>
                  <a:lnTo>
                    <a:pt x="1381759" y="1417320"/>
                  </a:lnTo>
                  <a:lnTo>
                    <a:pt x="1417319" y="1417320"/>
                  </a:lnTo>
                  <a:lnTo>
                    <a:pt x="1414780" y="1414780"/>
                  </a:lnTo>
                  <a:close/>
                </a:path>
                <a:path w="2862580" h="2862579">
                  <a:moveTo>
                    <a:pt x="1417320" y="1417320"/>
                  </a:moveTo>
                  <a:lnTo>
                    <a:pt x="1381760" y="1417320"/>
                  </a:lnTo>
                  <a:lnTo>
                    <a:pt x="1385569" y="1421130"/>
                  </a:lnTo>
                  <a:lnTo>
                    <a:pt x="1421130" y="1421130"/>
                  </a:lnTo>
                  <a:lnTo>
                    <a:pt x="1417320" y="1417320"/>
                  </a:lnTo>
                  <a:close/>
                </a:path>
                <a:path w="2862580" h="2862579">
                  <a:moveTo>
                    <a:pt x="1421130" y="1421130"/>
                  </a:moveTo>
                  <a:lnTo>
                    <a:pt x="1385570" y="1421130"/>
                  </a:lnTo>
                  <a:lnTo>
                    <a:pt x="1388109" y="1423670"/>
                  </a:lnTo>
                  <a:lnTo>
                    <a:pt x="1423670" y="1423670"/>
                  </a:lnTo>
                  <a:lnTo>
                    <a:pt x="1421130" y="1421130"/>
                  </a:lnTo>
                  <a:close/>
                </a:path>
                <a:path w="2862580" h="2862579">
                  <a:moveTo>
                    <a:pt x="1423670" y="1423670"/>
                  </a:moveTo>
                  <a:lnTo>
                    <a:pt x="1388110" y="1423670"/>
                  </a:lnTo>
                  <a:lnTo>
                    <a:pt x="1400809" y="1436370"/>
                  </a:lnTo>
                  <a:lnTo>
                    <a:pt x="1436370" y="1436370"/>
                  </a:lnTo>
                  <a:lnTo>
                    <a:pt x="1423670" y="1423670"/>
                  </a:lnTo>
                  <a:close/>
                </a:path>
                <a:path w="2862580" h="2862579">
                  <a:moveTo>
                    <a:pt x="1436370" y="1436370"/>
                  </a:moveTo>
                  <a:lnTo>
                    <a:pt x="1400810" y="1436370"/>
                  </a:lnTo>
                  <a:lnTo>
                    <a:pt x="1407159" y="1442720"/>
                  </a:lnTo>
                  <a:lnTo>
                    <a:pt x="1442720" y="1442720"/>
                  </a:lnTo>
                  <a:lnTo>
                    <a:pt x="1436370" y="1436370"/>
                  </a:lnTo>
                  <a:close/>
                </a:path>
                <a:path w="2862580" h="2862579">
                  <a:moveTo>
                    <a:pt x="1442720" y="1442720"/>
                  </a:moveTo>
                  <a:lnTo>
                    <a:pt x="1407160" y="1442720"/>
                  </a:lnTo>
                  <a:lnTo>
                    <a:pt x="1413509" y="1449070"/>
                  </a:lnTo>
                  <a:lnTo>
                    <a:pt x="1449070" y="1449070"/>
                  </a:lnTo>
                  <a:lnTo>
                    <a:pt x="1442720" y="1442720"/>
                  </a:lnTo>
                  <a:close/>
                </a:path>
                <a:path w="2862580" h="2862579">
                  <a:moveTo>
                    <a:pt x="1449070" y="1449070"/>
                  </a:moveTo>
                  <a:lnTo>
                    <a:pt x="1413510" y="1449070"/>
                  </a:lnTo>
                  <a:lnTo>
                    <a:pt x="1423669" y="1459230"/>
                  </a:lnTo>
                  <a:lnTo>
                    <a:pt x="1459230" y="1459230"/>
                  </a:lnTo>
                  <a:lnTo>
                    <a:pt x="1449070" y="1449070"/>
                  </a:lnTo>
                  <a:close/>
                </a:path>
                <a:path w="2862580" h="2862579">
                  <a:moveTo>
                    <a:pt x="1459230" y="1459230"/>
                  </a:moveTo>
                  <a:lnTo>
                    <a:pt x="1423670" y="1459230"/>
                  </a:lnTo>
                  <a:lnTo>
                    <a:pt x="1426209" y="1461770"/>
                  </a:lnTo>
                  <a:lnTo>
                    <a:pt x="1461770" y="1461770"/>
                  </a:lnTo>
                  <a:lnTo>
                    <a:pt x="1459230" y="1459230"/>
                  </a:lnTo>
                  <a:close/>
                </a:path>
                <a:path w="2862580" h="2862579">
                  <a:moveTo>
                    <a:pt x="1461770" y="1461770"/>
                  </a:moveTo>
                  <a:lnTo>
                    <a:pt x="1426210" y="1461770"/>
                  </a:lnTo>
                  <a:lnTo>
                    <a:pt x="1432559" y="1468120"/>
                  </a:lnTo>
                  <a:lnTo>
                    <a:pt x="1468120" y="1468120"/>
                  </a:lnTo>
                  <a:lnTo>
                    <a:pt x="1461770" y="1461770"/>
                  </a:lnTo>
                  <a:close/>
                </a:path>
                <a:path w="2862580" h="2862579">
                  <a:moveTo>
                    <a:pt x="1468120" y="1468120"/>
                  </a:moveTo>
                  <a:lnTo>
                    <a:pt x="1432560" y="1468120"/>
                  </a:lnTo>
                  <a:lnTo>
                    <a:pt x="1445259" y="1480820"/>
                  </a:lnTo>
                  <a:lnTo>
                    <a:pt x="1480819" y="1480820"/>
                  </a:lnTo>
                  <a:lnTo>
                    <a:pt x="1468120" y="1468120"/>
                  </a:lnTo>
                  <a:close/>
                </a:path>
                <a:path w="2862580" h="2862579">
                  <a:moveTo>
                    <a:pt x="1480820" y="1480820"/>
                  </a:moveTo>
                  <a:lnTo>
                    <a:pt x="1445260" y="1480820"/>
                  </a:lnTo>
                  <a:lnTo>
                    <a:pt x="1449069" y="1484630"/>
                  </a:lnTo>
                  <a:lnTo>
                    <a:pt x="1484630" y="1484630"/>
                  </a:lnTo>
                  <a:lnTo>
                    <a:pt x="1480820" y="1480820"/>
                  </a:lnTo>
                  <a:close/>
                </a:path>
                <a:path w="2862580" h="2862579">
                  <a:moveTo>
                    <a:pt x="1484630" y="1484630"/>
                  </a:moveTo>
                  <a:lnTo>
                    <a:pt x="1449070" y="1484630"/>
                  </a:lnTo>
                  <a:lnTo>
                    <a:pt x="1451610" y="1487170"/>
                  </a:lnTo>
                  <a:lnTo>
                    <a:pt x="1487170" y="1487170"/>
                  </a:lnTo>
                  <a:lnTo>
                    <a:pt x="1484630" y="1484630"/>
                  </a:lnTo>
                  <a:close/>
                </a:path>
                <a:path w="2862580" h="2862579">
                  <a:moveTo>
                    <a:pt x="1487170" y="1487170"/>
                  </a:moveTo>
                  <a:lnTo>
                    <a:pt x="1451610" y="1487170"/>
                  </a:lnTo>
                  <a:lnTo>
                    <a:pt x="1464309" y="1499870"/>
                  </a:lnTo>
                  <a:lnTo>
                    <a:pt x="1499870" y="1499870"/>
                  </a:lnTo>
                  <a:lnTo>
                    <a:pt x="1487170" y="1487170"/>
                  </a:lnTo>
                  <a:close/>
                </a:path>
                <a:path w="2862580" h="2862579">
                  <a:moveTo>
                    <a:pt x="1499870" y="1499870"/>
                  </a:moveTo>
                  <a:lnTo>
                    <a:pt x="1464310" y="1499870"/>
                  </a:lnTo>
                  <a:lnTo>
                    <a:pt x="1480819" y="1516380"/>
                  </a:lnTo>
                  <a:lnTo>
                    <a:pt x="1516380" y="1516380"/>
                  </a:lnTo>
                  <a:lnTo>
                    <a:pt x="1499870" y="1499870"/>
                  </a:lnTo>
                  <a:close/>
                </a:path>
                <a:path w="2862580" h="2862579">
                  <a:moveTo>
                    <a:pt x="1516380" y="1516380"/>
                  </a:moveTo>
                  <a:lnTo>
                    <a:pt x="1480820" y="1516380"/>
                  </a:lnTo>
                  <a:lnTo>
                    <a:pt x="1483359" y="1518920"/>
                  </a:lnTo>
                  <a:lnTo>
                    <a:pt x="1518920" y="1518920"/>
                  </a:lnTo>
                  <a:lnTo>
                    <a:pt x="1516380" y="1516380"/>
                  </a:lnTo>
                  <a:close/>
                </a:path>
                <a:path w="2862580" h="2862579">
                  <a:moveTo>
                    <a:pt x="1518920" y="1518920"/>
                  </a:moveTo>
                  <a:lnTo>
                    <a:pt x="1483360" y="1518920"/>
                  </a:lnTo>
                  <a:lnTo>
                    <a:pt x="1496059" y="1531620"/>
                  </a:lnTo>
                  <a:lnTo>
                    <a:pt x="1531620" y="1531620"/>
                  </a:lnTo>
                  <a:lnTo>
                    <a:pt x="1518920" y="1518920"/>
                  </a:lnTo>
                  <a:close/>
                </a:path>
                <a:path w="2862580" h="2862579">
                  <a:moveTo>
                    <a:pt x="1531620" y="1531620"/>
                  </a:moveTo>
                  <a:lnTo>
                    <a:pt x="1496060" y="1531620"/>
                  </a:lnTo>
                  <a:lnTo>
                    <a:pt x="1502409" y="1537970"/>
                  </a:lnTo>
                  <a:lnTo>
                    <a:pt x="1537969" y="1537970"/>
                  </a:lnTo>
                  <a:lnTo>
                    <a:pt x="1531620" y="1531620"/>
                  </a:lnTo>
                  <a:close/>
                </a:path>
                <a:path w="2862580" h="2862579">
                  <a:moveTo>
                    <a:pt x="1537970" y="1537970"/>
                  </a:moveTo>
                  <a:lnTo>
                    <a:pt x="1502410" y="1537970"/>
                  </a:lnTo>
                  <a:lnTo>
                    <a:pt x="1515109" y="1550670"/>
                  </a:lnTo>
                  <a:lnTo>
                    <a:pt x="1550670" y="1550670"/>
                  </a:lnTo>
                  <a:lnTo>
                    <a:pt x="1537970" y="1537970"/>
                  </a:lnTo>
                  <a:close/>
                </a:path>
                <a:path w="2862580" h="2862579">
                  <a:moveTo>
                    <a:pt x="1550670" y="1550670"/>
                  </a:moveTo>
                  <a:lnTo>
                    <a:pt x="1515110" y="1550670"/>
                  </a:lnTo>
                  <a:lnTo>
                    <a:pt x="1527809" y="1563370"/>
                  </a:lnTo>
                  <a:lnTo>
                    <a:pt x="1563369" y="1563370"/>
                  </a:lnTo>
                  <a:lnTo>
                    <a:pt x="1550670" y="1550670"/>
                  </a:lnTo>
                  <a:close/>
                </a:path>
                <a:path w="2862580" h="2862579">
                  <a:moveTo>
                    <a:pt x="1563370" y="1563370"/>
                  </a:moveTo>
                  <a:lnTo>
                    <a:pt x="1527810" y="1563370"/>
                  </a:lnTo>
                  <a:lnTo>
                    <a:pt x="1537969" y="1573530"/>
                  </a:lnTo>
                  <a:lnTo>
                    <a:pt x="1573530" y="1573530"/>
                  </a:lnTo>
                  <a:lnTo>
                    <a:pt x="1563370" y="1563370"/>
                  </a:lnTo>
                  <a:close/>
                </a:path>
                <a:path w="2862580" h="2862579">
                  <a:moveTo>
                    <a:pt x="1573530" y="1573530"/>
                  </a:moveTo>
                  <a:lnTo>
                    <a:pt x="1537970" y="1573530"/>
                  </a:lnTo>
                  <a:lnTo>
                    <a:pt x="1565909" y="1601470"/>
                  </a:lnTo>
                  <a:lnTo>
                    <a:pt x="1601470" y="1601470"/>
                  </a:lnTo>
                  <a:lnTo>
                    <a:pt x="1573530" y="1573530"/>
                  </a:lnTo>
                  <a:close/>
                </a:path>
                <a:path w="2862580" h="2862579">
                  <a:moveTo>
                    <a:pt x="1601470" y="1601470"/>
                  </a:moveTo>
                  <a:lnTo>
                    <a:pt x="1565910" y="1601470"/>
                  </a:lnTo>
                  <a:lnTo>
                    <a:pt x="1607819" y="1643380"/>
                  </a:lnTo>
                  <a:lnTo>
                    <a:pt x="1643379" y="1643380"/>
                  </a:lnTo>
                  <a:lnTo>
                    <a:pt x="1601470" y="1601470"/>
                  </a:lnTo>
                  <a:close/>
                </a:path>
                <a:path w="2862580" h="2862579">
                  <a:moveTo>
                    <a:pt x="1643380" y="1643380"/>
                  </a:moveTo>
                  <a:lnTo>
                    <a:pt x="1607820" y="1643380"/>
                  </a:lnTo>
                  <a:lnTo>
                    <a:pt x="1616709" y="1652270"/>
                  </a:lnTo>
                  <a:lnTo>
                    <a:pt x="1652269" y="1652270"/>
                  </a:lnTo>
                  <a:lnTo>
                    <a:pt x="1643380" y="1643380"/>
                  </a:lnTo>
                  <a:close/>
                </a:path>
                <a:path w="2862580" h="2862579">
                  <a:moveTo>
                    <a:pt x="1652270" y="1652270"/>
                  </a:moveTo>
                  <a:lnTo>
                    <a:pt x="1616710" y="1652270"/>
                  </a:lnTo>
                  <a:lnTo>
                    <a:pt x="1639569" y="1675130"/>
                  </a:lnTo>
                  <a:lnTo>
                    <a:pt x="1675129" y="1675130"/>
                  </a:lnTo>
                  <a:lnTo>
                    <a:pt x="1652270" y="1652270"/>
                  </a:lnTo>
                  <a:close/>
                </a:path>
                <a:path w="2862580" h="2862579">
                  <a:moveTo>
                    <a:pt x="1675130" y="1675130"/>
                  </a:moveTo>
                  <a:lnTo>
                    <a:pt x="1639570" y="1675130"/>
                  </a:lnTo>
                  <a:lnTo>
                    <a:pt x="1661159" y="1696720"/>
                  </a:lnTo>
                  <a:lnTo>
                    <a:pt x="1696720" y="1696720"/>
                  </a:lnTo>
                  <a:lnTo>
                    <a:pt x="1675130" y="1675130"/>
                  </a:lnTo>
                  <a:close/>
                </a:path>
                <a:path w="2862580" h="2862579">
                  <a:moveTo>
                    <a:pt x="1696720" y="1696720"/>
                  </a:moveTo>
                  <a:lnTo>
                    <a:pt x="1661160" y="1696720"/>
                  </a:lnTo>
                  <a:lnTo>
                    <a:pt x="1673859" y="1709420"/>
                  </a:lnTo>
                  <a:lnTo>
                    <a:pt x="1709420" y="1709420"/>
                  </a:lnTo>
                  <a:lnTo>
                    <a:pt x="1696720" y="1696720"/>
                  </a:lnTo>
                  <a:close/>
                </a:path>
                <a:path w="2862580" h="2862579">
                  <a:moveTo>
                    <a:pt x="1709420" y="1709420"/>
                  </a:moveTo>
                  <a:lnTo>
                    <a:pt x="1673860" y="1709420"/>
                  </a:lnTo>
                  <a:lnTo>
                    <a:pt x="1677669" y="1713230"/>
                  </a:lnTo>
                  <a:lnTo>
                    <a:pt x="1713230" y="1713230"/>
                  </a:lnTo>
                  <a:lnTo>
                    <a:pt x="1709420" y="1709420"/>
                  </a:lnTo>
                  <a:close/>
                </a:path>
                <a:path w="2862580" h="2862579">
                  <a:moveTo>
                    <a:pt x="1713230" y="1713230"/>
                  </a:moveTo>
                  <a:lnTo>
                    <a:pt x="1677670" y="1713230"/>
                  </a:lnTo>
                  <a:lnTo>
                    <a:pt x="1680209" y="1715770"/>
                  </a:lnTo>
                  <a:lnTo>
                    <a:pt x="1715770" y="1715770"/>
                  </a:lnTo>
                  <a:lnTo>
                    <a:pt x="1713230" y="1713230"/>
                  </a:lnTo>
                  <a:close/>
                </a:path>
                <a:path w="2862580" h="2862579">
                  <a:moveTo>
                    <a:pt x="1715770" y="1715770"/>
                  </a:moveTo>
                  <a:lnTo>
                    <a:pt x="1680210" y="1715770"/>
                  </a:lnTo>
                  <a:lnTo>
                    <a:pt x="1684019" y="1719579"/>
                  </a:lnTo>
                  <a:lnTo>
                    <a:pt x="1719579" y="1719579"/>
                  </a:lnTo>
                  <a:lnTo>
                    <a:pt x="1715770" y="1715770"/>
                  </a:lnTo>
                  <a:close/>
                </a:path>
                <a:path w="2862580" h="2862579">
                  <a:moveTo>
                    <a:pt x="1719579" y="1719580"/>
                  </a:moveTo>
                  <a:lnTo>
                    <a:pt x="1684020" y="1719580"/>
                  </a:lnTo>
                  <a:lnTo>
                    <a:pt x="1705609" y="1741170"/>
                  </a:lnTo>
                  <a:lnTo>
                    <a:pt x="1741169" y="1741170"/>
                  </a:lnTo>
                  <a:lnTo>
                    <a:pt x="1719579" y="1719580"/>
                  </a:lnTo>
                  <a:close/>
                </a:path>
                <a:path w="2862580" h="2862579">
                  <a:moveTo>
                    <a:pt x="1741170" y="1741170"/>
                  </a:moveTo>
                  <a:lnTo>
                    <a:pt x="1705610" y="1741170"/>
                  </a:lnTo>
                  <a:lnTo>
                    <a:pt x="1709419" y="1744980"/>
                  </a:lnTo>
                  <a:lnTo>
                    <a:pt x="1744979" y="1744980"/>
                  </a:lnTo>
                  <a:lnTo>
                    <a:pt x="1741170" y="1741170"/>
                  </a:lnTo>
                  <a:close/>
                </a:path>
                <a:path w="2862580" h="2862579">
                  <a:moveTo>
                    <a:pt x="1744980" y="1744980"/>
                  </a:moveTo>
                  <a:lnTo>
                    <a:pt x="1709420" y="1744980"/>
                  </a:lnTo>
                  <a:lnTo>
                    <a:pt x="1737359" y="1772920"/>
                  </a:lnTo>
                  <a:lnTo>
                    <a:pt x="1772920" y="1772920"/>
                  </a:lnTo>
                  <a:lnTo>
                    <a:pt x="1744980" y="1744980"/>
                  </a:lnTo>
                  <a:close/>
                </a:path>
                <a:path w="2862580" h="2862579">
                  <a:moveTo>
                    <a:pt x="1772920" y="1772920"/>
                  </a:moveTo>
                  <a:lnTo>
                    <a:pt x="1737360" y="1772920"/>
                  </a:lnTo>
                  <a:lnTo>
                    <a:pt x="1741169" y="1776730"/>
                  </a:lnTo>
                  <a:lnTo>
                    <a:pt x="1776730" y="1776730"/>
                  </a:lnTo>
                  <a:lnTo>
                    <a:pt x="1772920" y="1772920"/>
                  </a:lnTo>
                  <a:close/>
                </a:path>
                <a:path w="2862580" h="2862579">
                  <a:moveTo>
                    <a:pt x="1776730" y="1776730"/>
                  </a:moveTo>
                  <a:lnTo>
                    <a:pt x="1741170" y="1776730"/>
                  </a:lnTo>
                  <a:lnTo>
                    <a:pt x="1743709" y="1779270"/>
                  </a:lnTo>
                  <a:lnTo>
                    <a:pt x="1779270" y="1779270"/>
                  </a:lnTo>
                  <a:lnTo>
                    <a:pt x="1776730" y="1776730"/>
                  </a:lnTo>
                  <a:close/>
                </a:path>
                <a:path w="2862580" h="2862579">
                  <a:moveTo>
                    <a:pt x="1779270" y="1779270"/>
                  </a:moveTo>
                  <a:lnTo>
                    <a:pt x="1743710" y="1779270"/>
                  </a:lnTo>
                  <a:lnTo>
                    <a:pt x="1836419" y="1871980"/>
                  </a:lnTo>
                  <a:lnTo>
                    <a:pt x="1871980" y="1871980"/>
                  </a:lnTo>
                  <a:lnTo>
                    <a:pt x="1779270" y="1779270"/>
                  </a:lnTo>
                  <a:close/>
                </a:path>
                <a:path w="2862580" h="2862579">
                  <a:moveTo>
                    <a:pt x="1871980" y="1871980"/>
                  </a:moveTo>
                  <a:lnTo>
                    <a:pt x="1836420" y="1871980"/>
                  </a:lnTo>
                  <a:lnTo>
                    <a:pt x="1864359" y="1899920"/>
                  </a:lnTo>
                  <a:lnTo>
                    <a:pt x="1899919" y="1899920"/>
                  </a:lnTo>
                  <a:lnTo>
                    <a:pt x="1871980" y="1871980"/>
                  </a:lnTo>
                  <a:close/>
                </a:path>
                <a:path w="2862580" h="2862579">
                  <a:moveTo>
                    <a:pt x="1899920" y="1899920"/>
                  </a:moveTo>
                  <a:lnTo>
                    <a:pt x="1864360" y="1899920"/>
                  </a:lnTo>
                  <a:lnTo>
                    <a:pt x="1868169" y="1903730"/>
                  </a:lnTo>
                  <a:lnTo>
                    <a:pt x="1903729" y="1903730"/>
                  </a:lnTo>
                  <a:lnTo>
                    <a:pt x="1899920" y="1899920"/>
                  </a:lnTo>
                  <a:close/>
                </a:path>
                <a:path w="2862580" h="2862579">
                  <a:moveTo>
                    <a:pt x="1903730" y="1903730"/>
                  </a:moveTo>
                  <a:lnTo>
                    <a:pt x="1868170" y="1903730"/>
                  </a:lnTo>
                  <a:lnTo>
                    <a:pt x="1880869" y="1916430"/>
                  </a:lnTo>
                  <a:lnTo>
                    <a:pt x="1916429" y="1916430"/>
                  </a:lnTo>
                  <a:lnTo>
                    <a:pt x="1903730" y="1903730"/>
                  </a:lnTo>
                  <a:close/>
                </a:path>
                <a:path w="2862580" h="2862579">
                  <a:moveTo>
                    <a:pt x="1916430" y="1916430"/>
                  </a:moveTo>
                  <a:lnTo>
                    <a:pt x="1880870" y="1916430"/>
                  </a:lnTo>
                  <a:lnTo>
                    <a:pt x="1927859" y="1963420"/>
                  </a:lnTo>
                  <a:lnTo>
                    <a:pt x="1963420" y="1963420"/>
                  </a:lnTo>
                  <a:lnTo>
                    <a:pt x="1916430" y="1916430"/>
                  </a:lnTo>
                  <a:close/>
                </a:path>
                <a:path w="2862580" h="2862579">
                  <a:moveTo>
                    <a:pt x="1963420" y="1963420"/>
                  </a:moveTo>
                  <a:lnTo>
                    <a:pt x="1927860" y="1963420"/>
                  </a:lnTo>
                  <a:lnTo>
                    <a:pt x="1946909" y="1982470"/>
                  </a:lnTo>
                  <a:lnTo>
                    <a:pt x="1982469" y="1982470"/>
                  </a:lnTo>
                  <a:lnTo>
                    <a:pt x="1963420" y="1963420"/>
                  </a:lnTo>
                  <a:close/>
                </a:path>
                <a:path w="2862580" h="2862579">
                  <a:moveTo>
                    <a:pt x="1982470" y="1982470"/>
                  </a:moveTo>
                  <a:lnTo>
                    <a:pt x="1946910" y="1982470"/>
                  </a:lnTo>
                  <a:lnTo>
                    <a:pt x="1950719" y="1986280"/>
                  </a:lnTo>
                  <a:lnTo>
                    <a:pt x="1986279" y="1986280"/>
                  </a:lnTo>
                  <a:lnTo>
                    <a:pt x="1982470" y="1982470"/>
                  </a:lnTo>
                  <a:close/>
                </a:path>
                <a:path w="2862580" h="2862579">
                  <a:moveTo>
                    <a:pt x="1986280" y="1986280"/>
                  </a:moveTo>
                  <a:lnTo>
                    <a:pt x="1950720" y="1986280"/>
                  </a:lnTo>
                  <a:lnTo>
                    <a:pt x="1953259" y="1988820"/>
                  </a:lnTo>
                  <a:lnTo>
                    <a:pt x="1988820" y="1988820"/>
                  </a:lnTo>
                  <a:lnTo>
                    <a:pt x="1986280" y="1986280"/>
                  </a:lnTo>
                  <a:close/>
                </a:path>
                <a:path w="2862580" h="2862579">
                  <a:moveTo>
                    <a:pt x="1988820" y="1988820"/>
                  </a:moveTo>
                  <a:lnTo>
                    <a:pt x="1953260" y="1988820"/>
                  </a:lnTo>
                  <a:lnTo>
                    <a:pt x="1957069" y="1992630"/>
                  </a:lnTo>
                  <a:lnTo>
                    <a:pt x="1992629" y="1992630"/>
                  </a:lnTo>
                  <a:lnTo>
                    <a:pt x="1988820" y="1988820"/>
                  </a:lnTo>
                  <a:close/>
                </a:path>
                <a:path w="2862580" h="2862579">
                  <a:moveTo>
                    <a:pt x="1992630" y="1992630"/>
                  </a:moveTo>
                  <a:lnTo>
                    <a:pt x="1957070" y="1992630"/>
                  </a:lnTo>
                  <a:lnTo>
                    <a:pt x="1976119" y="2011680"/>
                  </a:lnTo>
                  <a:lnTo>
                    <a:pt x="2011679" y="2011680"/>
                  </a:lnTo>
                  <a:lnTo>
                    <a:pt x="1992630" y="1992630"/>
                  </a:lnTo>
                  <a:close/>
                </a:path>
                <a:path w="2862580" h="2862579">
                  <a:moveTo>
                    <a:pt x="2011680" y="2011680"/>
                  </a:moveTo>
                  <a:lnTo>
                    <a:pt x="1976120" y="2011680"/>
                  </a:lnTo>
                  <a:lnTo>
                    <a:pt x="1988819" y="2024380"/>
                  </a:lnTo>
                  <a:lnTo>
                    <a:pt x="2024379" y="2024380"/>
                  </a:lnTo>
                  <a:lnTo>
                    <a:pt x="2011680" y="2011680"/>
                  </a:lnTo>
                  <a:close/>
                </a:path>
                <a:path w="2862580" h="2862579">
                  <a:moveTo>
                    <a:pt x="2024380" y="2024380"/>
                  </a:moveTo>
                  <a:lnTo>
                    <a:pt x="1988820" y="2024380"/>
                  </a:lnTo>
                  <a:lnTo>
                    <a:pt x="2004059" y="2039620"/>
                  </a:lnTo>
                  <a:lnTo>
                    <a:pt x="2039620" y="2039620"/>
                  </a:lnTo>
                  <a:lnTo>
                    <a:pt x="2024380" y="2024380"/>
                  </a:lnTo>
                  <a:close/>
                </a:path>
                <a:path w="2862580" h="2862579">
                  <a:moveTo>
                    <a:pt x="2039620" y="2039620"/>
                  </a:moveTo>
                  <a:lnTo>
                    <a:pt x="2004060" y="2039620"/>
                  </a:lnTo>
                  <a:lnTo>
                    <a:pt x="2014219" y="2049779"/>
                  </a:lnTo>
                  <a:lnTo>
                    <a:pt x="2049779" y="2049779"/>
                  </a:lnTo>
                  <a:lnTo>
                    <a:pt x="2039620" y="2039620"/>
                  </a:lnTo>
                  <a:close/>
                </a:path>
                <a:path w="2862580" h="2862579">
                  <a:moveTo>
                    <a:pt x="2049779" y="2049780"/>
                  </a:moveTo>
                  <a:lnTo>
                    <a:pt x="2014220" y="2049780"/>
                  </a:lnTo>
                  <a:lnTo>
                    <a:pt x="2016759" y="2052320"/>
                  </a:lnTo>
                  <a:lnTo>
                    <a:pt x="2052319" y="2052320"/>
                  </a:lnTo>
                  <a:lnTo>
                    <a:pt x="2049779" y="2049780"/>
                  </a:lnTo>
                  <a:close/>
                </a:path>
                <a:path w="2862580" h="2862579">
                  <a:moveTo>
                    <a:pt x="2663190" y="2663190"/>
                  </a:moveTo>
                  <a:lnTo>
                    <a:pt x="2627630" y="2663190"/>
                  </a:lnTo>
                  <a:lnTo>
                    <a:pt x="2772410" y="2807970"/>
                  </a:lnTo>
                  <a:lnTo>
                    <a:pt x="2807970" y="2807970"/>
                  </a:lnTo>
                  <a:lnTo>
                    <a:pt x="2663190" y="2663190"/>
                  </a:lnTo>
                  <a:close/>
                </a:path>
                <a:path w="2862580" h="2862579">
                  <a:moveTo>
                    <a:pt x="2660649" y="2660650"/>
                  </a:moveTo>
                  <a:lnTo>
                    <a:pt x="2625090" y="2660650"/>
                  </a:lnTo>
                  <a:lnTo>
                    <a:pt x="2626360" y="2661920"/>
                  </a:lnTo>
                  <a:lnTo>
                    <a:pt x="2661920" y="2661920"/>
                  </a:lnTo>
                  <a:lnTo>
                    <a:pt x="2660649" y="2660650"/>
                  </a:lnTo>
                  <a:close/>
                </a:path>
                <a:path w="2862580" h="2862579">
                  <a:moveTo>
                    <a:pt x="2656840" y="2656840"/>
                  </a:moveTo>
                  <a:lnTo>
                    <a:pt x="2621279" y="2656840"/>
                  </a:lnTo>
                  <a:lnTo>
                    <a:pt x="2623820" y="2659380"/>
                  </a:lnTo>
                  <a:lnTo>
                    <a:pt x="2659379" y="2659380"/>
                  </a:lnTo>
                  <a:lnTo>
                    <a:pt x="2656840" y="2656840"/>
                  </a:lnTo>
                  <a:close/>
                </a:path>
                <a:path w="2862580" h="2862579">
                  <a:moveTo>
                    <a:pt x="2654300" y="2654300"/>
                  </a:moveTo>
                  <a:lnTo>
                    <a:pt x="2618740" y="2654300"/>
                  </a:lnTo>
                  <a:lnTo>
                    <a:pt x="2620010" y="2655570"/>
                  </a:lnTo>
                  <a:lnTo>
                    <a:pt x="2655570" y="2655570"/>
                  </a:lnTo>
                  <a:lnTo>
                    <a:pt x="2654300" y="2654300"/>
                  </a:lnTo>
                  <a:close/>
                </a:path>
                <a:path w="2862580" h="2862579">
                  <a:moveTo>
                    <a:pt x="2650490" y="2650490"/>
                  </a:moveTo>
                  <a:lnTo>
                    <a:pt x="2614929" y="2650490"/>
                  </a:lnTo>
                  <a:lnTo>
                    <a:pt x="2617470" y="2653030"/>
                  </a:lnTo>
                  <a:lnTo>
                    <a:pt x="2653029" y="2653030"/>
                  </a:lnTo>
                  <a:lnTo>
                    <a:pt x="2650490" y="2650490"/>
                  </a:lnTo>
                  <a:close/>
                </a:path>
                <a:path w="2862580" h="2862579">
                  <a:moveTo>
                    <a:pt x="2647949" y="2647950"/>
                  </a:moveTo>
                  <a:lnTo>
                    <a:pt x="2612390" y="2647950"/>
                  </a:lnTo>
                  <a:lnTo>
                    <a:pt x="2613660" y="2649220"/>
                  </a:lnTo>
                  <a:lnTo>
                    <a:pt x="2649220" y="2649220"/>
                  </a:lnTo>
                  <a:lnTo>
                    <a:pt x="2647949" y="2647950"/>
                  </a:lnTo>
                  <a:close/>
                </a:path>
                <a:path w="2862580" h="2862579">
                  <a:moveTo>
                    <a:pt x="2644140" y="2644140"/>
                  </a:moveTo>
                  <a:lnTo>
                    <a:pt x="2608579" y="2644140"/>
                  </a:lnTo>
                  <a:lnTo>
                    <a:pt x="2611120" y="2646680"/>
                  </a:lnTo>
                  <a:lnTo>
                    <a:pt x="2646680" y="2646680"/>
                  </a:lnTo>
                  <a:lnTo>
                    <a:pt x="2644140" y="2644140"/>
                  </a:lnTo>
                  <a:close/>
                </a:path>
                <a:path w="2862580" h="2862579">
                  <a:moveTo>
                    <a:pt x="2641599" y="2641600"/>
                  </a:moveTo>
                  <a:lnTo>
                    <a:pt x="2606040" y="2641600"/>
                  </a:lnTo>
                  <a:lnTo>
                    <a:pt x="2607310" y="2642870"/>
                  </a:lnTo>
                  <a:lnTo>
                    <a:pt x="2642869" y="2642870"/>
                  </a:lnTo>
                  <a:lnTo>
                    <a:pt x="2641599" y="2641600"/>
                  </a:lnTo>
                  <a:close/>
                </a:path>
                <a:path w="2862580" h="2862579">
                  <a:moveTo>
                    <a:pt x="2637790" y="2637790"/>
                  </a:moveTo>
                  <a:lnTo>
                    <a:pt x="2602229" y="2637790"/>
                  </a:lnTo>
                  <a:lnTo>
                    <a:pt x="2604770" y="2640330"/>
                  </a:lnTo>
                  <a:lnTo>
                    <a:pt x="2640329" y="2640330"/>
                  </a:lnTo>
                  <a:lnTo>
                    <a:pt x="2637790" y="2637790"/>
                  </a:lnTo>
                  <a:close/>
                </a:path>
                <a:path w="2862580" h="2862579">
                  <a:moveTo>
                    <a:pt x="2635249" y="2635250"/>
                  </a:moveTo>
                  <a:lnTo>
                    <a:pt x="2599690" y="2635250"/>
                  </a:lnTo>
                  <a:lnTo>
                    <a:pt x="2600960" y="2636520"/>
                  </a:lnTo>
                  <a:lnTo>
                    <a:pt x="2636520" y="2636520"/>
                  </a:lnTo>
                  <a:lnTo>
                    <a:pt x="2635249" y="2635250"/>
                  </a:lnTo>
                  <a:close/>
                </a:path>
                <a:path w="2862580" h="2862579">
                  <a:moveTo>
                    <a:pt x="2631440" y="2631440"/>
                  </a:moveTo>
                  <a:lnTo>
                    <a:pt x="2595879" y="2631440"/>
                  </a:lnTo>
                  <a:lnTo>
                    <a:pt x="2598420" y="2633980"/>
                  </a:lnTo>
                  <a:lnTo>
                    <a:pt x="2633979" y="2633980"/>
                  </a:lnTo>
                  <a:lnTo>
                    <a:pt x="2631440" y="2631440"/>
                  </a:lnTo>
                  <a:close/>
                </a:path>
                <a:path w="2862580" h="2862579">
                  <a:moveTo>
                    <a:pt x="2628899" y="2628900"/>
                  </a:moveTo>
                  <a:lnTo>
                    <a:pt x="2593340" y="2628900"/>
                  </a:lnTo>
                  <a:lnTo>
                    <a:pt x="2594610" y="2630170"/>
                  </a:lnTo>
                  <a:lnTo>
                    <a:pt x="2630170" y="2630170"/>
                  </a:lnTo>
                  <a:lnTo>
                    <a:pt x="2628899" y="2628900"/>
                  </a:lnTo>
                  <a:close/>
                </a:path>
                <a:path w="2862580" h="2862579">
                  <a:moveTo>
                    <a:pt x="2625090" y="2625090"/>
                  </a:moveTo>
                  <a:lnTo>
                    <a:pt x="2589529" y="2625090"/>
                  </a:lnTo>
                  <a:lnTo>
                    <a:pt x="2592070" y="2627630"/>
                  </a:lnTo>
                  <a:lnTo>
                    <a:pt x="2627629" y="2627630"/>
                  </a:lnTo>
                  <a:lnTo>
                    <a:pt x="2625090" y="2625090"/>
                  </a:lnTo>
                  <a:close/>
                </a:path>
                <a:path w="2862580" h="2862579">
                  <a:moveTo>
                    <a:pt x="2622550" y="2622550"/>
                  </a:moveTo>
                  <a:lnTo>
                    <a:pt x="2586990" y="2622550"/>
                  </a:lnTo>
                  <a:lnTo>
                    <a:pt x="2588260" y="2623820"/>
                  </a:lnTo>
                  <a:lnTo>
                    <a:pt x="2623820" y="2623820"/>
                  </a:lnTo>
                  <a:lnTo>
                    <a:pt x="2622550" y="2622550"/>
                  </a:lnTo>
                  <a:close/>
                </a:path>
                <a:path w="2862580" h="2862579">
                  <a:moveTo>
                    <a:pt x="2618740" y="2618740"/>
                  </a:moveTo>
                  <a:lnTo>
                    <a:pt x="2583179" y="2618740"/>
                  </a:lnTo>
                  <a:lnTo>
                    <a:pt x="2585720" y="2621280"/>
                  </a:lnTo>
                  <a:lnTo>
                    <a:pt x="2621279" y="2621280"/>
                  </a:lnTo>
                  <a:lnTo>
                    <a:pt x="2618740" y="2618740"/>
                  </a:lnTo>
                  <a:close/>
                </a:path>
                <a:path w="2862580" h="2862579">
                  <a:moveTo>
                    <a:pt x="2616200" y="2616200"/>
                  </a:moveTo>
                  <a:lnTo>
                    <a:pt x="2580640" y="2616200"/>
                  </a:lnTo>
                  <a:lnTo>
                    <a:pt x="2581910" y="2617470"/>
                  </a:lnTo>
                  <a:lnTo>
                    <a:pt x="2617470" y="2617470"/>
                  </a:lnTo>
                  <a:lnTo>
                    <a:pt x="2616200" y="2616200"/>
                  </a:lnTo>
                  <a:close/>
                </a:path>
                <a:path w="2862580" h="2862579">
                  <a:moveTo>
                    <a:pt x="2612390" y="2612390"/>
                  </a:moveTo>
                  <a:lnTo>
                    <a:pt x="2576829" y="2612390"/>
                  </a:lnTo>
                  <a:lnTo>
                    <a:pt x="2579370" y="2614930"/>
                  </a:lnTo>
                  <a:lnTo>
                    <a:pt x="2614930" y="2614930"/>
                  </a:lnTo>
                  <a:lnTo>
                    <a:pt x="2612390" y="2612390"/>
                  </a:lnTo>
                  <a:close/>
                </a:path>
                <a:path w="2862580" h="2862579">
                  <a:moveTo>
                    <a:pt x="2609850" y="2609850"/>
                  </a:moveTo>
                  <a:lnTo>
                    <a:pt x="2574290" y="2609850"/>
                  </a:lnTo>
                  <a:lnTo>
                    <a:pt x="2575560" y="2611120"/>
                  </a:lnTo>
                  <a:lnTo>
                    <a:pt x="2611120" y="2611120"/>
                  </a:lnTo>
                  <a:lnTo>
                    <a:pt x="2609850" y="2609850"/>
                  </a:lnTo>
                  <a:close/>
                </a:path>
                <a:path w="2862580" h="2862579">
                  <a:moveTo>
                    <a:pt x="2606040" y="2606040"/>
                  </a:moveTo>
                  <a:lnTo>
                    <a:pt x="2570479" y="2606040"/>
                  </a:lnTo>
                  <a:lnTo>
                    <a:pt x="2573020" y="2608580"/>
                  </a:lnTo>
                  <a:lnTo>
                    <a:pt x="2608580" y="2608580"/>
                  </a:lnTo>
                  <a:lnTo>
                    <a:pt x="2606040" y="2606040"/>
                  </a:lnTo>
                  <a:close/>
                </a:path>
                <a:path w="2862580" h="2862579">
                  <a:moveTo>
                    <a:pt x="2603499" y="2603500"/>
                  </a:moveTo>
                  <a:lnTo>
                    <a:pt x="2567940" y="2603500"/>
                  </a:lnTo>
                  <a:lnTo>
                    <a:pt x="2569210" y="2604770"/>
                  </a:lnTo>
                  <a:lnTo>
                    <a:pt x="2604769" y="2604770"/>
                  </a:lnTo>
                  <a:lnTo>
                    <a:pt x="2603499" y="2603500"/>
                  </a:lnTo>
                  <a:close/>
                </a:path>
                <a:path w="2862580" h="2862579">
                  <a:moveTo>
                    <a:pt x="2599690" y="2599690"/>
                  </a:moveTo>
                  <a:lnTo>
                    <a:pt x="2564130" y="2599690"/>
                  </a:lnTo>
                  <a:lnTo>
                    <a:pt x="2566670" y="2602230"/>
                  </a:lnTo>
                  <a:lnTo>
                    <a:pt x="2602229" y="2602230"/>
                  </a:lnTo>
                  <a:lnTo>
                    <a:pt x="2599690" y="2599690"/>
                  </a:lnTo>
                  <a:close/>
                </a:path>
                <a:path w="2862580" h="2862579">
                  <a:moveTo>
                    <a:pt x="2597149" y="2597150"/>
                  </a:moveTo>
                  <a:lnTo>
                    <a:pt x="2561590" y="2597150"/>
                  </a:lnTo>
                  <a:lnTo>
                    <a:pt x="2562860" y="2598420"/>
                  </a:lnTo>
                  <a:lnTo>
                    <a:pt x="2598419" y="2598420"/>
                  </a:lnTo>
                  <a:lnTo>
                    <a:pt x="2597149" y="2597150"/>
                  </a:lnTo>
                  <a:close/>
                </a:path>
                <a:path w="2862580" h="2862579">
                  <a:moveTo>
                    <a:pt x="2593340" y="2593340"/>
                  </a:moveTo>
                  <a:lnTo>
                    <a:pt x="2557779" y="2593340"/>
                  </a:lnTo>
                  <a:lnTo>
                    <a:pt x="2560320" y="2595880"/>
                  </a:lnTo>
                  <a:lnTo>
                    <a:pt x="2595879" y="2595880"/>
                  </a:lnTo>
                  <a:lnTo>
                    <a:pt x="2593340" y="2593340"/>
                  </a:lnTo>
                  <a:close/>
                </a:path>
                <a:path w="2862580" h="2862579">
                  <a:moveTo>
                    <a:pt x="2590800" y="2590800"/>
                  </a:moveTo>
                  <a:lnTo>
                    <a:pt x="2555240" y="2590800"/>
                  </a:lnTo>
                  <a:lnTo>
                    <a:pt x="2556510" y="2592070"/>
                  </a:lnTo>
                  <a:lnTo>
                    <a:pt x="2592070" y="2592070"/>
                  </a:lnTo>
                  <a:lnTo>
                    <a:pt x="2590800" y="2590800"/>
                  </a:lnTo>
                  <a:close/>
                </a:path>
                <a:path w="2862580" h="2862579">
                  <a:moveTo>
                    <a:pt x="2586990" y="2586990"/>
                  </a:moveTo>
                  <a:lnTo>
                    <a:pt x="2551429" y="2586990"/>
                  </a:lnTo>
                  <a:lnTo>
                    <a:pt x="2553970" y="2589530"/>
                  </a:lnTo>
                  <a:lnTo>
                    <a:pt x="2589529" y="2589530"/>
                  </a:lnTo>
                  <a:lnTo>
                    <a:pt x="2586990" y="2586990"/>
                  </a:lnTo>
                  <a:close/>
                </a:path>
                <a:path w="2862580" h="2862579">
                  <a:moveTo>
                    <a:pt x="2584450" y="2584450"/>
                  </a:moveTo>
                  <a:lnTo>
                    <a:pt x="2548890" y="2584450"/>
                  </a:lnTo>
                  <a:lnTo>
                    <a:pt x="2550160" y="2585720"/>
                  </a:lnTo>
                  <a:lnTo>
                    <a:pt x="2585719" y="2585720"/>
                  </a:lnTo>
                  <a:lnTo>
                    <a:pt x="2584450" y="2584450"/>
                  </a:lnTo>
                  <a:close/>
                </a:path>
                <a:path w="2862580" h="2862579">
                  <a:moveTo>
                    <a:pt x="2580640" y="2580640"/>
                  </a:moveTo>
                  <a:lnTo>
                    <a:pt x="2545080" y="2580640"/>
                  </a:lnTo>
                  <a:lnTo>
                    <a:pt x="2547620" y="2583180"/>
                  </a:lnTo>
                  <a:lnTo>
                    <a:pt x="2583179" y="2583180"/>
                  </a:lnTo>
                  <a:lnTo>
                    <a:pt x="2580640" y="2580640"/>
                  </a:lnTo>
                  <a:close/>
                </a:path>
                <a:path w="2862580" h="2862579">
                  <a:moveTo>
                    <a:pt x="2578100" y="2578100"/>
                  </a:moveTo>
                  <a:lnTo>
                    <a:pt x="2542540" y="2578100"/>
                  </a:lnTo>
                  <a:lnTo>
                    <a:pt x="2543810" y="2579370"/>
                  </a:lnTo>
                  <a:lnTo>
                    <a:pt x="2579370" y="2579370"/>
                  </a:lnTo>
                  <a:lnTo>
                    <a:pt x="2578100" y="2578100"/>
                  </a:lnTo>
                  <a:close/>
                </a:path>
                <a:path w="2862580" h="2862579">
                  <a:moveTo>
                    <a:pt x="2574290" y="2574290"/>
                  </a:moveTo>
                  <a:lnTo>
                    <a:pt x="2538729" y="2574290"/>
                  </a:lnTo>
                  <a:lnTo>
                    <a:pt x="2541270" y="2576830"/>
                  </a:lnTo>
                  <a:lnTo>
                    <a:pt x="2576829" y="2576830"/>
                  </a:lnTo>
                  <a:lnTo>
                    <a:pt x="2574290" y="2574290"/>
                  </a:lnTo>
                  <a:close/>
                </a:path>
                <a:path w="2862580" h="2862579">
                  <a:moveTo>
                    <a:pt x="2571749" y="2571750"/>
                  </a:moveTo>
                  <a:lnTo>
                    <a:pt x="2536190" y="2571750"/>
                  </a:lnTo>
                  <a:lnTo>
                    <a:pt x="2537460" y="2573020"/>
                  </a:lnTo>
                  <a:lnTo>
                    <a:pt x="2573019" y="2573020"/>
                  </a:lnTo>
                  <a:lnTo>
                    <a:pt x="2571749" y="2571750"/>
                  </a:lnTo>
                  <a:close/>
                </a:path>
                <a:path w="2862580" h="2862579">
                  <a:moveTo>
                    <a:pt x="2565399" y="2565400"/>
                  </a:moveTo>
                  <a:lnTo>
                    <a:pt x="2529840" y="2565400"/>
                  </a:lnTo>
                  <a:lnTo>
                    <a:pt x="2534920" y="2570480"/>
                  </a:lnTo>
                  <a:lnTo>
                    <a:pt x="2570480" y="2570480"/>
                  </a:lnTo>
                  <a:lnTo>
                    <a:pt x="2565399" y="2565400"/>
                  </a:lnTo>
                  <a:close/>
                </a:path>
                <a:path w="2862580" h="2862579">
                  <a:moveTo>
                    <a:pt x="2561590" y="2561590"/>
                  </a:moveTo>
                  <a:lnTo>
                    <a:pt x="2526029" y="2561590"/>
                  </a:lnTo>
                  <a:lnTo>
                    <a:pt x="2528570" y="2564130"/>
                  </a:lnTo>
                  <a:lnTo>
                    <a:pt x="2564129" y="2564130"/>
                  </a:lnTo>
                  <a:lnTo>
                    <a:pt x="2561590" y="2561590"/>
                  </a:lnTo>
                  <a:close/>
                </a:path>
                <a:path w="2862580" h="2862579">
                  <a:moveTo>
                    <a:pt x="2559049" y="2559050"/>
                  </a:moveTo>
                  <a:lnTo>
                    <a:pt x="2523490" y="2559050"/>
                  </a:lnTo>
                  <a:lnTo>
                    <a:pt x="2524760" y="2560320"/>
                  </a:lnTo>
                  <a:lnTo>
                    <a:pt x="2560319" y="2560320"/>
                  </a:lnTo>
                  <a:lnTo>
                    <a:pt x="2559049" y="2559050"/>
                  </a:lnTo>
                  <a:close/>
                </a:path>
                <a:path w="2862580" h="2862579">
                  <a:moveTo>
                    <a:pt x="2555240" y="2555240"/>
                  </a:moveTo>
                  <a:lnTo>
                    <a:pt x="2519680" y="2555240"/>
                  </a:lnTo>
                  <a:lnTo>
                    <a:pt x="2522220" y="2557780"/>
                  </a:lnTo>
                  <a:lnTo>
                    <a:pt x="2557779" y="2557780"/>
                  </a:lnTo>
                  <a:lnTo>
                    <a:pt x="2555240" y="2555240"/>
                  </a:lnTo>
                  <a:close/>
                </a:path>
                <a:path w="2862580" h="2862579">
                  <a:moveTo>
                    <a:pt x="2552700" y="2552700"/>
                  </a:moveTo>
                  <a:lnTo>
                    <a:pt x="2517140" y="2552700"/>
                  </a:lnTo>
                  <a:lnTo>
                    <a:pt x="2518410" y="2553970"/>
                  </a:lnTo>
                  <a:lnTo>
                    <a:pt x="2553970" y="2553970"/>
                  </a:lnTo>
                  <a:lnTo>
                    <a:pt x="2552700" y="2552700"/>
                  </a:lnTo>
                  <a:close/>
                </a:path>
                <a:path w="2862580" h="2862579">
                  <a:moveTo>
                    <a:pt x="2548890" y="2548890"/>
                  </a:moveTo>
                  <a:lnTo>
                    <a:pt x="2513330" y="2548890"/>
                  </a:lnTo>
                  <a:lnTo>
                    <a:pt x="2515870" y="2551430"/>
                  </a:lnTo>
                  <a:lnTo>
                    <a:pt x="2551430" y="2551430"/>
                  </a:lnTo>
                  <a:lnTo>
                    <a:pt x="2548890" y="2548890"/>
                  </a:lnTo>
                  <a:close/>
                </a:path>
                <a:path w="2862580" h="2862579">
                  <a:moveTo>
                    <a:pt x="2546349" y="2546350"/>
                  </a:moveTo>
                  <a:lnTo>
                    <a:pt x="2510790" y="2546350"/>
                  </a:lnTo>
                  <a:lnTo>
                    <a:pt x="2512060" y="2547620"/>
                  </a:lnTo>
                  <a:lnTo>
                    <a:pt x="2547619" y="2547620"/>
                  </a:lnTo>
                  <a:lnTo>
                    <a:pt x="2546349" y="2546350"/>
                  </a:lnTo>
                  <a:close/>
                </a:path>
                <a:path w="2862580" h="2862579">
                  <a:moveTo>
                    <a:pt x="2542540" y="2542540"/>
                  </a:moveTo>
                  <a:lnTo>
                    <a:pt x="2506979" y="2542540"/>
                  </a:lnTo>
                  <a:lnTo>
                    <a:pt x="2509520" y="2545080"/>
                  </a:lnTo>
                  <a:lnTo>
                    <a:pt x="2545079" y="2545080"/>
                  </a:lnTo>
                  <a:lnTo>
                    <a:pt x="2542540" y="2542540"/>
                  </a:lnTo>
                  <a:close/>
                </a:path>
                <a:path w="2862580" h="2862579">
                  <a:moveTo>
                    <a:pt x="2539999" y="2540000"/>
                  </a:moveTo>
                  <a:lnTo>
                    <a:pt x="2504440" y="2540000"/>
                  </a:lnTo>
                  <a:lnTo>
                    <a:pt x="2505710" y="2541270"/>
                  </a:lnTo>
                  <a:lnTo>
                    <a:pt x="2541269" y="2541270"/>
                  </a:lnTo>
                  <a:lnTo>
                    <a:pt x="2539999" y="2540000"/>
                  </a:lnTo>
                  <a:close/>
                </a:path>
                <a:path w="2862580" h="2862579">
                  <a:moveTo>
                    <a:pt x="2536190" y="2536190"/>
                  </a:moveTo>
                  <a:lnTo>
                    <a:pt x="2500629" y="2536190"/>
                  </a:lnTo>
                  <a:lnTo>
                    <a:pt x="2503170" y="2538730"/>
                  </a:lnTo>
                  <a:lnTo>
                    <a:pt x="2538729" y="2538730"/>
                  </a:lnTo>
                  <a:lnTo>
                    <a:pt x="2536190" y="2536190"/>
                  </a:lnTo>
                  <a:close/>
                </a:path>
                <a:path w="2862580" h="2862579">
                  <a:moveTo>
                    <a:pt x="2533649" y="2533650"/>
                  </a:moveTo>
                  <a:lnTo>
                    <a:pt x="2498090" y="2533650"/>
                  </a:lnTo>
                  <a:lnTo>
                    <a:pt x="2499360" y="2534920"/>
                  </a:lnTo>
                  <a:lnTo>
                    <a:pt x="2534920" y="2534920"/>
                  </a:lnTo>
                  <a:lnTo>
                    <a:pt x="2533649" y="2533650"/>
                  </a:lnTo>
                  <a:close/>
                </a:path>
                <a:path w="2862580" h="2862579">
                  <a:moveTo>
                    <a:pt x="2529840" y="2529840"/>
                  </a:moveTo>
                  <a:lnTo>
                    <a:pt x="2494280" y="2529840"/>
                  </a:lnTo>
                  <a:lnTo>
                    <a:pt x="2496820" y="2532380"/>
                  </a:lnTo>
                  <a:lnTo>
                    <a:pt x="2532380" y="2532380"/>
                  </a:lnTo>
                  <a:lnTo>
                    <a:pt x="2529840" y="2529840"/>
                  </a:lnTo>
                  <a:close/>
                </a:path>
                <a:path w="2862580" h="2862579">
                  <a:moveTo>
                    <a:pt x="2527300" y="2527300"/>
                  </a:moveTo>
                  <a:lnTo>
                    <a:pt x="2491740" y="2527300"/>
                  </a:lnTo>
                  <a:lnTo>
                    <a:pt x="2493010" y="2528570"/>
                  </a:lnTo>
                  <a:lnTo>
                    <a:pt x="2528569" y="2528570"/>
                  </a:lnTo>
                  <a:lnTo>
                    <a:pt x="2527300" y="2527300"/>
                  </a:lnTo>
                  <a:close/>
                </a:path>
                <a:path w="2862580" h="2862579">
                  <a:moveTo>
                    <a:pt x="2523490" y="2523490"/>
                  </a:moveTo>
                  <a:lnTo>
                    <a:pt x="2487930" y="2523490"/>
                  </a:lnTo>
                  <a:lnTo>
                    <a:pt x="2490470" y="2526030"/>
                  </a:lnTo>
                  <a:lnTo>
                    <a:pt x="2526029" y="2526030"/>
                  </a:lnTo>
                  <a:lnTo>
                    <a:pt x="2523490" y="2523490"/>
                  </a:lnTo>
                  <a:close/>
                </a:path>
                <a:path w="2862580" h="2862579">
                  <a:moveTo>
                    <a:pt x="2520950" y="2520950"/>
                  </a:moveTo>
                  <a:lnTo>
                    <a:pt x="2485390" y="2520950"/>
                  </a:lnTo>
                  <a:lnTo>
                    <a:pt x="2486660" y="2522220"/>
                  </a:lnTo>
                  <a:lnTo>
                    <a:pt x="2522219" y="2522220"/>
                  </a:lnTo>
                  <a:lnTo>
                    <a:pt x="2520950" y="2520950"/>
                  </a:lnTo>
                  <a:close/>
                </a:path>
                <a:path w="2862580" h="2862579">
                  <a:moveTo>
                    <a:pt x="2517140" y="2517140"/>
                  </a:moveTo>
                  <a:lnTo>
                    <a:pt x="2481580" y="2517140"/>
                  </a:lnTo>
                  <a:lnTo>
                    <a:pt x="2484120" y="2519680"/>
                  </a:lnTo>
                  <a:lnTo>
                    <a:pt x="2519680" y="2519680"/>
                  </a:lnTo>
                  <a:lnTo>
                    <a:pt x="2517140" y="2517140"/>
                  </a:lnTo>
                  <a:close/>
                </a:path>
                <a:path w="2862580" h="2862579">
                  <a:moveTo>
                    <a:pt x="2514599" y="2514600"/>
                  </a:moveTo>
                  <a:lnTo>
                    <a:pt x="2479040" y="2514600"/>
                  </a:lnTo>
                  <a:lnTo>
                    <a:pt x="2480310" y="2515870"/>
                  </a:lnTo>
                  <a:lnTo>
                    <a:pt x="2515870" y="2515870"/>
                  </a:lnTo>
                  <a:lnTo>
                    <a:pt x="2514599" y="2514600"/>
                  </a:lnTo>
                  <a:close/>
                </a:path>
                <a:path w="2862580" h="2862579">
                  <a:moveTo>
                    <a:pt x="2510790" y="2510790"/>
                  </a:moveTo>
                  <a:lnTo>
                    <a:pt x="2475229" y="2510790"/>
                  </a:lnTo>
                  <a:lnTo>
                    <a:pt x="2477770" y="2513330"/>
                  </a:lnTo>
                  <a:lnTo>
                    <a:pt x="2513330" y="2513330"/>
                  </a:lnTo>
                  <a:lnTo>
                    <a:pt x="2510790" y="2510790"/>
                  </a:lnTo>
                  <a:close/>
                </a:path>
                <a:path w="2862580" h="2862579">
                  <a:moveTo>
                    <a:pt x="2508249" y="2508250"/>
                  </a:moveTo>
                  <a:lnTo>
                    <a:pt x="2472690" y="2508250"/>
                  </a:lnTo>
                  <a:lnTo>
                    <a:pt x="2473960" y="2509520"/>
                  </a:lnTo>
                  <a:lnTo>
                    <a:pt x="2509519" y="2509520"/>
                  </a:lnTo>
                  <a:lnTo>
                    <a:pt x="2508249" y="2508250"/>
                  </a:lnTo>
                  <a:close/>
                </a:path>
                <a:path w="2862580" h="2862579">
                  <a:moveTo>
                    <a:pt x="2501899" y="2501900"/>
                  </a:moveTo>
                  <a:lnTo>
                    <a:pt x="2466340" y="2501900"/>
                  </a:lnTo>
                  <a:lnTo>
                    <a:pt x="2471420" y="2506980"/>
                  </a:lnTo>
                  <a:lnTo>
                    <a:pt x="2506980" y="2506980"/>
                  </a:lnTo>
                  <a:lnTo>
                    <a:pt x="2501899" y="2501900"/>
                  </a:lnTo>
                  <a:close/>
                </a:path>
                <a:path w="2862580" h="2862579">
                  <a:moveTo>
                    <a:pt x="2495549" y="2495550"/>
                  </a:moveTo>
                  <a:lnTo>
                    <a:pt x="2459990" y="2495550"/>
                  </a:lnTo>
                  <a:lnTo>
                    <a:pt x="2465070" y="2500630"/>
                  </a:lnTo>
                  <a:lnTo>
                    <a:pt x="2500629" y="2500630"/>
                  </a:lnTo>
                  <a:lnTo>
                    <a:pt x="2495549" y="2495550"/>
                  </a:lnTo>
                  <a:close/>
                </a:path>
                <a:path w="2862580" h="2862579">
                  <a:moveTo>
                    <a:pt x="2489199" y="2489200"/>
                  </a:moveTo>
                  <a:lnTo>
                    <a:pt x="2453640" y="2489200"/>
                  </a:lnTo>
                  <a:lnTo>
                    <a:pt x="2458720" y="2494280"/>
                  </a:lnTo>
                  <a:lnTo>
                    <a:pt x="2494279" y="2494280"/>
                  </a:lnTo>
                  <a:lnTo>
                    <a:pt x="2489199" y="2489200"/>
                  </a:lnTo>
                  <a:close/>
                </a:path>
                <a:path w="2862580" h="2862579">
                  <a:moveTo>
                    <a:pt x="2482849" y="2482850"/>
                  </a:moveTo>
                  <a:lnTo>
                    <a:pt x="2447290" y="2482850"/>
                  </a:lnTo>
                  <a:lnTo>
                    <a:pt x="2452370" y="2487930"/>
                  </a:lnTo>
                  <a:lnTo>
                    <a:pt x="2487929" y="2487930"/>
                  </a:lnTo>
                  <a:lnTo>
                    <a:pt x="2482849" y="2482850"/>
                  </a:lnTo>
                  <a:close/>
                </a:path>
                <a:path w="2862580" h="2862579">
                  <a:moveTo>
                    <a:pt x="2476499" y="2476500"/>
                  </a:moveTo>
                  <a:lnTo>
                    <a:pt x="2440940" y="2476500"/>
                  </a:lnTo>
                  <a:lnTo>
                    <a:pt x="2446020" y="2481580"/>
                  </a:lnTo>
                  <a:lnTo>
                    <a:pt x="2481580" y="2481580"/>
                  </a:lnTo>
                  <a:lnTo>
                    <a:pt x="2476499" y="2476500"/>
                  </a:lnTo>
                  <a:close/>
                </a:path>
                <a:path w="2862580" h="2862579">
                  <a:moveTo>
                    <a:pt x="2470149" y="2470150"/>
                  </a:moveTo>
                  <a:lnTo>
                    <a:pt x="2434590" y="2470150"/>
                  </a:lnTo>
                  <a:lnTo>
                    <a:pt x="2439670" y="2475230"/>
                  </a:lnTo>
                  <a:lnTo>
                    <a:pt x="2475229" y="2475230"/>
                  </a:lnTo>
                  <a:lnTo>
                    <a:pt x="2470149" y="2470150"/>
                  </a:lnTo>
                  <a:close/>
                </a:path>
                <a:path w="2862580" h="2862579">
                  <a:moveTo>
                    <a:pt x="2463799" y="2463800"/>
                  </a:moveTo>
                  <a:lnTo>
                    <a:pt x="2428240" y="2463800"/>
                  </a:lnTo>
                  <a:lnTo>
                    <a:pt x="2433320" y="2468880"/>
                  </a:lnTo>
                  <a:lnTo>
                    <a:pt x="2468879" y="2468880"/>
                  </a:lnTo>
                  <a:lnTo>
                    <a:pt x="2463799" y="2463800"/>
                  </a:lnTo>
                  <a:close/>
                </a:path>
                <a:path w="2862580" h="2862579">
                  <a:moveTo>
                    <a:pt x="2458720" y="2458720"/>
                  </a:moveTo>
                  <a:lnTo>
                    <a:pt x="2423160" y="2458720"/>
                  </a:lnTo>
                  <a:lnTo>
                    <a:pt x="2426970" y="2462530"/>
                  </a:lnTo>
                  <a:lnTo>
                    <a:pt x="2462529" y="2462530"/>
                  </a:lnTo>
                  <a:lnTo>
                    <a:pt x="2458720" y="2458720"/>
                  </a:lnTo>
                  <a:close/>
                </a:path>
                <a:path w="2862580" h="2862579">
                  <a:moveTo>
                    <a:pt x="2452370" y="2452370"/>
                  </a:moveTo>
                  <a:lnTo>
                    <a:pt x="2416810" y="2452370"/>
                  </a:lnTo>
                  <a:lnTo>
                    <a:pt x="2421890" y="2457450"/>
                  </a:lnTo>
                  <a:lnTo>
                    <a:pt x="2457450" y="2457450"/>
                  </a:lnTo>
                  <a:lnTo>
                    <a:pt x="2452370" y="2452370"/>
                  </a:lnTo>
                  <a:close/>
                </a:path>
                <a:path w="2862580" h="2862579">
                  <a:moveTo>
                    <a:pt x="2446020" y="2446020"/>
                  </a:moveTo>
                  <a:lnTo>
                    <a:pt x="2410460" y="2446020"/>
                  </a:lnTo>
                  <a:lnTo>
                    <a:pt x="2415540" y="2451100"/>
                  </a:lnTo>
                  <a:lnTo>
                    <a:pt x="2451100" y="2451100"/>
                  </a:lnTo>
                  <a:lnTo>
                    <a:pt x="2446020" y="2446020"/>
                  </a:lnTo>
                  <a:close/>
                </a:path>
                <a:path w="2862580" h="2862579">
                  <a:moveTo>
                    <a:pt x="2439670" y="2439670"/>
                  </a:moveTo>
                  <a:lnTo>
                    <a:pt x="2404110" y="2439670"/>
                  </a:lnTo>
                  <a:lnTo>
                    <a:pt x="2409190" y="2444750"/>
                  </a:lnTo>
                  <a:lnTo>
                    <a:pt x="2444750" y="2444750"/>
                  </a:lnTo>
                  <a:lnTo>
                    <a:pt x="2439670" y="2439670"/>
                  </a:lnTo>
                  <a:close/>
                </a:path>
                <a:path w="2862580" h="2862579">
                  <a:moveTo>
                    <a:pt x="2433320" y="2433320"/>
                  </a:moveTo>
                  <a:lnTo>
                    <a:pt x="2397760" y="2433320"/>
                  </a:lnTo>
                  <a:lnTo>
                    <a:pt x="2402840" y="2438400"/>
                  </a:lnTo>
                  <a:lnTo>
                    <a:pt x="2438400" y="2438400"/>
                  </a:lnTo>
                  <a:lnTo>
                    <a:pt x="2433320" y="2433320"/>
                  </a:lnTo>
                  <a:close/>
                </a:path>
                <a:path w="2862580" h="2862579">
                  <a:moveTo>
                    <a:pt x="2426970" y="2426970"/>
                  </a:moveTo>
                  <a:lnTo>
                    <a:pt x="2391410" y="2426970"/>
                  </a:lnTo>
                  <a:lnTo>
                    <a:pt x="2396490" y="2432050"/>
                  </a:lnTo>
                  <a:lnTo>
                    <a:pt x="2432050" y="2432050"/>
                  </a:lnTo>
                  <a:lnTo>
                    <a:pt x="2426970" y="2426970"/>
                  </a:lnTo>
                  <a:close/>
                </a:path>
                <a:path w="2862580" h="2862579">
                  <a:moveTo>
                    <a:pt x="2420620" y="2420620"/>
                  </a:moveTo>
                  <a:lnTo>
                    <a:pt x="2385060" y="2420620"/>
                  </a:lnTo>
                  <a:lnTo>
                    <a:pt x="2390140" y="2425700"/>
                  </a:lnTo>
                  <a:lnTo>
                    <a:pt x="2425700" y="2425700"/>
                  </a:lnTo>
                  <a:lnTo>
                    <a:pt x="2420620" y="2420620"/>
                  </a:lnTo>
                  <a:close/>
                </a:path>
                <a:path w="2862580" h="2862579">
                  <a:moveTo>
                    <a:pt x="2414270" y="2414270"/>
                  </a:moveTo>
                  <a:lnTo>
                    <a:pt x="2378710" y="2414270"/>
                  </a:lnTo>
                  <a:lnTo>
                    <a:pt x="2383790" y="2419350"/>
                  </a:lnTo>
                  <a:lnTo>
                    <a:pt x="2419350" y="2419350"/>
                  </a:lnTo>
                  <a:lnTo>
                    <a:pt x="2414270" y="2414270"/>
                  </a:lnTo>
                  <a:close/>
                </a:path>
                <a:path w="2862580" h="2862579">
                  <a:moveTo>
                    <a:pt x="2407919" y="2407920"/>
                  </a:moveTo>
                  <a:lnTo>
                    <a:pt x="2372360" y="2407920"/>
                  </a:lnTo>
                  <a:lnTo>
                    <a:pt x="2377440" y="2413000"/>
                  </a:lnTo>
                  <a:lnTo>
                    <a:pt x="2413000" y="2413000"/>
                  </a:lnTo>
                  <a:lnTo>
                    <a:pt x="2407919" y="2407920"/>
                  </a:lnTo>
                  <a:close/>
                </a:path>
                <a:path w="2862580" h="2862579">
                  <a:moveTo>
                    <a:pt x="2401570" y="2401570"/>
                  </a:moveTo>
                  <a:lnTo>
                    <a:pt x="2366010" y="2401570"/>
                  </a:lnTo>
                  <a:lnTo>
                    <a:pt x="2371090" y="2406650"/>
                  </a:lnTo>
                  <a:lnTo>
                    <a:pt x="2406650" y="2406650"/>
                  </a:lnTo>
                  <a:lnTo>
                    <a:pt x="2401570" y="2401570"/>
                  </a:lnTo>
                  <a:close/>
                </a:path>
                <a:path w="2862580" h="2862579">
                  <a:moveTo>
                    <a:pt x="2395220" y="2395220"/>
                  </a:moveTo>
                  <a:lnTo>
                    <a:pt x="2359660" y="2395220"/>
                  </a:lnTo>
                  <a:lnTo>
                    <a:pt x="2364740" y="2400300"/>
                  </a:lnTo>
                  <a:lnTo>
                    <a:pt x="2400300" y="2400300"/>
                  </a:lnTo>
                  <a:lnTo>
                    <a:pt x="2395220" y="2395220"/>
                  </a:lnTo>
                  <a:close/>
                </a:path>
                <a:path w="2862580" h="2862579">
                  <a:moveTo>
                    <a:pt x="2388870" y="2388870"/>
                  </a:moveTo>
                  <a:lnTo>
                    <a:pt x="2353310" y="2388870"/>
                  </a:lnTo>
                  <a:lnTo>
                    <a:pt x="2358390" y="2393950"/>
                  </a:lnTo>
                  <a:lnTo>
                    <a:pt x="2393950" y="2393950"/>
                  </a:lnTo>
                  <a:lnTo>
                    <a:pt x="2388870" y="2388870"/>
                  </a:lnTo>
                  <a:close/>
                </a:path>
                <a:path w="2862580" h="2862579">
                  <a:moveTo>
                    <a:pt x="2382520" y="2382520"/>
                  </a:moveTo>
                  <a:lnTo>
                    <a:pt x="2346960" y="2382520"/>
                  </a:lnTo>
                  <a:lnTo>
                    <a:pt x="2352040" y="2387600"/>
                  </a:lnTo>
                  <a:lnTo>
                    <a:pt x="2387600" y="2387600"/>
                  </a:lnTo>
                  <a:lnTo>
                    <a:pt x="2382520" y="2382520"/>
                  </a:lnTo>
                  <a:close/>
                </a:path>
                <a:path w="2862580" h="2862579">
                  <a:moveTo>
                    <a:pt x="2376169" y="2376170"/>
                  </a:moveTo>
                  <a:lnTo>
                    <a:pt x="2340610" y="2376170"/>
                  </a:lnTo>
                  <a:lnTo>
                    <a:pt x="2345690" y="2381250"/>
                  </a:lnTo>
                  <a:lnTo>
                    <a:pt x="2381249" y="2381250"/>
                  </a:lnTo>
                  <a:lnTo>
                    <a:pt x="2376169" y="2376170"/>
                  </a:lnTo>
                  <a:close/>
                </a:path>
                <a:path w="2862580" h="2862579">
                  <a:moveTo>
                    <a:pt x="2369820" y="2369820"/>
                  </a:moveTo>
                  <a:lnTo>
                    <a:pt x="2334260" y="2369820"/>
                  </a:lnTo>
                  <a:lnTo>
                    <a:pt x="2339340" y="2374900"/>
                  </a:lnTo>
                  <a:lnTo>
                    <a:pt x="2374900" y="2374900"/>
                  </a:lnTo>
                  <a:lnTo>
                    <a:pt x="2369820" y="2369820"/>
                  </a:lnTo>
                  <a:close/>
                </a:path>
                <a:path w="2862580" h="2862579">
                  <a:moveTo>
                    <a:pt x="2363470" y="2363470"/>
                  </a:moveTo>
                  <a:lnTo>
                    <a:pt x="2327910" y="2363470"/>
                  </a:lnTo>
                  <a:lnTo>
                    <a:pt x="2332990" y="2368550"/>
                  </a:lnTo>
                  <a:lnTo>
                    <a:pt x="2368550" y="2368550"/>
                  </a:lnTo>
                  <a:lnTo>
                    <a:pt x="2363470" y="2363470"/>
                  </a:lnTo>
                  <a:close/>
                </a:path>
                <a:path w="2862580" h="2862579">
                  <a:moveTo>
                    <a:pt x="2357120" y="2357120"/>
                  </a:moveTo>
                  <a:lnTo>
                    <a:pt x="2321560" y="2357120"/>
                  </a:lnTo>
                  <a:lnTo>
                    <a:pt x="2326640" y="2362200"/>
                  </a:lnTo>
                  <a:lnTo>
                    <a:pt x="2362200" y="2362200"/>
                  </a:lnTo>
                  <a:lnTo>
                    <a:pt x="2357120" y="2357120"/>
                  </a:lnTo>
                  <a:close/>
                </a:path>
                <a:path w="2862580" h="2862579">
                  <a:moveTo>
                    <a:pt x="2350770" y="2350770"/>
                  </a:moveTo>
                  <a:lnTo>
                    <a:pt x="2315210" y="2350770"/>
                  </a:lnTo>
                  <a:lnTo>
                    <a:pt x="2320290" y="2355850"/>
                  </a:lnTo>
                  <a:lnTo>
                    <a:pt x="2355850" y="2355850"/>
                  </a:lnTo>
                  <a:lnTo>
                    <a:pt x="2350770" y="2350770"/>
                  </a:lnTo>
                  <a:close/>
                </a:path>
                <a:path w="2862580" h="2862579">
                  <a:moveTo>
                    <a:pt x="2344420" y="2344420"/>
                  </a:moveTo>
                  <a:lnTo>
                    <a:pt x="2308860" y="2344420"/>
                  </a:lnTo>
                  <a:lnTo>
                    <a:pt x="2313940" y="2349500"/>
                  </a:lnTo>
                  <a:lnTo>
                    <a:pt x="2349500" y="2349500"/>
                  </a:lnTo>
                  <a:lnTo>
                    <a:pt x="2344420" y="2344420"/>
                  </a:lnTo>
                  <a:close/>
                </a:path>
                <a:path w="2862580" h="2862579">
                  <a:moveTo>
                    <a:pt x="2338070" y="2338070"/>
                  </a:moveTo>
                  <a:lnTo>
                    <a:pt x="2302510" y="2338070"/>
                  </a:lnTo>
                  <a:lnTo>
                    <a:pt x="2307590" y="2343150"/>
                  </a:lnTo>
                  <a:lnTo>
                    <a:pt x="2343150" y="2343150"/>
                  </a:lnTo>
                  <a:lnTo>
                    <a:pt x="2338070" y="2338070"/>
                  </a:lnTo>
                  <a:close/>
                </a:path>
                <a:path w="2862580" h="2862579">
                  <a:moveTo>
                    <a:pt x="2331720" y="2331720"/>
                  </a:moveTo>
                  <a:lnTo>
                    <a:pt x="2296160" y="2331720"/>
                  </a:lnTo>
                  <a:lnTo>
                    <a:pt x="2301240" y="2336800"/>
                  </a:lnTo>
                  <a:lnTo>
                    <a:pt x="2336800" y="2336800"/>
                  </a:lnTo>
                  <a:lnTo>
                    <a:pt x="2331720" y="2331720"/>
                  </a:lnTo>
                  <a:close/>
                </a:path>
                <a:path w="2862580" h="2862579">
                  <a:moveTo>
                    <a:pt x="2325370" y="2325370"/>
                  </a:moveTo>
                  <a:lnTo>
                    <a:pt x="2289810" y="2325370"/>
                  </a:lnTo>
                  <a:lnTo>
                    <a:pt x="2294890" y="2330450"/>
                  </a:lnTo>
                  <a:lnTo>
                    <a:pt x="2330450" y="2330450"/>
                  </a:lnTo>
                  <a:lnTo>
                    <a:pt x="2325370" y="2325370"/>
                  </a:lnTo>
                  <a:close/>
                </a:path>
                <a:path w="2862580" h="2862579">
                  <a:moveTo>
                    <a:pt x="2319020" y="2319020"/>
                  </a:moveTo>
                  <a:lnTo>
                    <a:pt x="2283460" y="2319020"/>
                  </a:lnTo>
                  <a:lnTo>
                    <a:pt x="2288540" y="2324100"/>
                  </a:lnTo>
                  <a:lnTo>
                    <a:pt x="2324100" y="2324100"/>
                  </a:lnTo>
                  <a:lnTo>
                    <a:pt x="2319020" y="2319020"/>
                  </a:lnTo>
                  <a:close/>
                </a:path>
                <a:path w="2862580" h="2862579">
                  <a:moveTo>
                    <a:pt x="2312669" y="2312670"/>
                  </a:moveTo>
                  <a:lnTo>
                    <a:pt x="2277110" y="2312670"/>
                  </a:lnTo>
                  <a:lnTo>
                    <a:pt x="2282190" y="2317750"/>
                  </a:lnTo>
                  <a:lnTo>
                    <a:pt x="2317750" y="2317750"/>
                  </a:lnTo>
                  <a:lnTo>
                    <a:pt x="2312669" y="2312670"/>
                  </a:lnTo>
                  <a:close/>
                </a:path>
                <a:path w="2862580" h="2862579">
                  <a:moveTo>
                    <a:pt x="2306320" y="2306320"/>
                  </a:moveTo>
                  <a:lnTo>
                    <a:pt x="2270760" y="2306320"/>
                  </a:lnTo>
                  <a:lnTo>
                    <a:pt x="2275840" y="2311400"/>
                  </a:lnTo>
                  <a:lnTo>
                    <a:pt x="2311400" y="2311400"/>
                  </a:lnTo>
                  <a:lnTo>
                    <a:pt x="2306320" y="2306320"/>
                  </a:lnTo>
                  <a:close/>
                </a:path>
                <a:path w="2862580" h="2862579">
                  <a:moveTo>
                    <a:pt x="2299970" y="2299970"/>
                  </a:moveTo>
                  <a:lnTo>
                    <a:pt x="2264410" y="2299970"/>
                  </a:lnTo>
                  <a:lnTo>
                    <a:pt x="2269490" y="2305050"/>
                  </a:lnTo>
                  <a:lnTo>
                    <a:pt x="2305050" y="2305050"/>
                  </a:lnTo>
                  <a:lnTo>
                    <a:pt x="2299970" y="2299970"/>
                  </a:lnTo>
                  <a:close/>
                </a:path>
                <a:path w="2862580" h="2862579">
                  <a:moveTo>
                    <a:pt x="2293620" y="2293620"/>
                  </a:moveTo>
                  <a:lnTo>
                    <a:pt x="2258060" y="2293620"/>
                  </a:lnTo>
                  <a:lnTo>
                    <a:pt x="2263140" y="2298700"/>
                  </a:lnTo>
                  <a:lnTo>
                    <a:pt x="2298699" y="2298700"/>
                  </a:lnTo>
                  <a:lnTo>
                    <a:pt x="2293620" y="2293620"/>
                  </a:lnTo>
                  <a:close/>
                </a:path>
                <a:path w="2862580" h="2862579">
                  <a:moveTo>
                    <a:pt x="2287270" y="2287270"/>
                  </a:moveTo>
                  <a:lnTo>
                    <a:pt x="2251710" y="2287270"/>
                  </a:lnTo>
                  <a:lnTo>
                    <a:pt x="2256790" y="2292350"/>
                  </a:lnTo>
                  <a:lnTo>
                    <a:pt x="2292350" y="2292350"/>
                  </a:lnTo>
                  <a:lnTo>
                    <a:pt x="2287270" y="2287270"/>
                  </a:lnTo>
                  <a:close/>
                </a:path>
                <a:path w="2862580" h="2862579">
                  <a:moveTo>
                    <a:pt x="2280920" y="2280920"/>
                  </a:moveTo>
                  <a:lnTo>
                    <a:pt x="2245360" y="2280920"/>
                  </a:lnTo>
                  <a:lnTo>
                    <a:pt x="2250440" y="2286000"/>
                  </a:lnTo>
                  <a:lnTo>
                    <a:pt x="2286000" y="2286000"/>
                  </a:lnTo>
                  <a:lnTo>
                    <a:pt x="2280920" y="2280920"/>
                  </a:lnTo>
                  <a:close/>
                </a:path>
                <a:path w="2862580" h="2862579">
                  <a:moveTo>
                    <a:pt x="2274570" y="2274570"/>
                  </a:moveTo>
                  <a:lnTo>
                    <a:pt x="2239010" y="2274570"/>
                  </a:lnTo>
                  <a:lnTo>
                    <a:pt x="2244090" y="2279650"/>
                  </a:lnTo>
                  <a:lnTo>
                    <a:pt x="2279650" y="2279650"/>
                  </a:lnTo>
                  <a:lnTo>
                    <a:pt x="2274570" y="2274570"/>
                  </a:lnTo>
                  <a:close/>
                </a:path>
                <a:path w="2862580" h="2862579">
                  <a:moveTo>
                    <a:pt x="2268220" y="2268220"/>
                  </a:moveTo>
                  <a:lnTo>
                    <a:pt x="2232660" y="2268220"/>
                  </a:lnTo>
                  <a:lnTo>
                    <a:pt x="2237740" y="2273300"/>
                  </a:lnTo>
                  <a:lnTo>
                    <a:pt x="2273300" y="2273300"/>
                  </a:lnTo>
                  <a:lnTo>
                    <a:pt x="2268220" y="2268220"/>
                  </a:lnTo>
                  <a:close/>
                </a:path>
                <a:path w="2862580" h="2862579">
                  <a:moveTo>
                    <a:pt x="2261870" y="2261870"/>
                  </a:moveTo>
                  <a:lnTo>
                    <a:pt x="2226310" y="2261870"/>
                  </a:lnTo>
                  <a:lnTo>
                    <a:pt x="2231390" y="2266950"/>
                  </a:lnTo>
                  <a:lnTo>
                    <a:pt x="2266950" y="2266950"/>
                  </a:lnTo>
                  <a:lnTo>
                    <a:pt x="2261870" y="2261870"/>
                  </a:lnTo>
                  <a:close/>
                </a:path>
                <a:path w="2862580" h="2862579">
                  <a:moveTo>
                    <a:pt x="2053590" y="2053590"/>
                  </a:moveTo>
                  <a:lnTo>
                    <a:pt x="2018030" y="2053590"/>
                  </a:lnTo>
                  <a:lnTo>
                    <a:pt x="2225040" y="2260600"/>
                  </a:lnTo>
                  <a:lnTo>
                    <a:pt x="2260600" y="2260600"/>
                  </a:lnTo>
                  <a:lnTo>
                    <a:pt x="2053590" y="2053590"/>
                  </a:lnTo>
                  <a:close/>
                </a:path>
                <a:path w="2862580" h="2862579">
                  <a:moveTo>
                    <a:pt x="2807970" y="2807970"/>
                  </a:moveTo>
                  <a:lnTo>
                    <a:pt x="2772410" y="2807970"/>
                  </a:lnTo>
                  <a:lnTo>
                    <a:pt x="2827020" y="2862580"/>
                  </a:lnTo>
                  <a:lnTo>
                    <a:pt x="2862579" y="2862580"/>
                  </a:lnTo>
                  <a:lnTo>
                    <a:pt x="2807970" y="2807970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0" y="3901440"/>
              <a:ext cx="2945130" cy="2951479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591819" y="3290570"/>
              <a:ext cx="2965450" cy="2965450"/>
            </a:xfrm>
            <a:custGeom>
              <a:avLst/>
              <a:gdLst/>
              <a:ahLst/>
              <a:cxnLst/>
              <a:rect l="l" t="t" r="r" b="b"/>
              <a:pathLst>
                <a:path w="2965450" h="2965450">
                  <a:moveTo>
                    <a:pt x="17779" y="0"/>
                  </a:moveTo>
                  <a:lnTo>
                    <a:pt x="0" y="16509"/>
                  </a:lnTo>
                  <a:lnTo>
                    <a:pt x="2948940" y="2965449"/>
                  </a:lnTo>
                  <a:lnTo>
                    <a:pt x="2965450" y="2947669"/>
                  </a:lnTo>
                  <a:lnTo>
                    <a:pt x="17779" y="0"/>
                  </a:lnTo>
                  <a:close/>
                </a:path>
              </a:pathLst>
            </a:custGeom>
            <a:solidFill>
              <a:srgbClr val="DCDC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-19050" y="4038600"/>
              <a:ext cx="3780790" cy="393192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107439" y="5165090"/>
              <a:ext cx="2806700" cy="2805430"/>
            </a:xfrm>
            <a:custGeom>
              <a:avLst/>
              <a:gdLst/>
              <a:ahLst/>
              <a:cxnLst/>
              <a:rect l="l" t="t" r="r" b="b"/>
              <a:pathLst>
                <a:path w="2806700" h="2805429">
                  <a:moveTo>
                    <a:pt x="1499870" y="1291590"/>
                  </a:moveTo>
                  <a:lnTo>
                    <a:pt x="1498599" y="1291590"/>
                  </a:lnTo>
                  <a:lnTo>
                    <a:pt x="0" y="2790190"/>
                  </a:lnTo>
                  <a:lnTo>
                    <a:pt x="16509" y="2805430"/>
                  </a:lnTo>
                  <a:lnTo>
                    <a:pt x="1508760" y="1313180"/>
                  </a:lnTo>
                  <a:lnTo>
                    <a:pt x="1508760" y="1311910"/>
                  </a:lnTo>
                  <a:lnTo>
                    <a:pt x="1507490" y="1311910"/>
                  </a:lnTo>
                  <a:lnTo>
                    <a:pt x="1507490" y="1309370"/>
                  </a:lnTo>
                  <a:lnTo>
                    <a:pt x="1506220" y="1309370"/>
                  </a:lnTo>
                  <a:lnTo>
                    <a:pt x="1506220" y="1306830"/>
                  </a:lnTo>
                  <a:lnTo>
                    <a:pt x="1504949" y="1306830"/>
                  </a:lnTo>
                  <a:lnTo>
                    <a:pt x="1504949" y="1303020"/>
                  </a:lnTo>
                  <a:lnTo>
                    <a:pt x="1503680" y="1303020"/>
                  </a:lnTo>
                  <a:lnTo>
                    <a:pt x="1503680" y="1300480"/>
                  </a:lnTo>
                  <a:lnTo>
                    <a:pt x="1502410" y="1300480"/>
                  </a:lnTo>
                  <a:lnTo>
                    <a:pt x="1502410" y="1297940"/>
                  </a:lnTo>
                  <a:lnTo>
                    <a:pt x="1501140" y="1297940"/>
                  </a:lnTo>
                  <a:lnTo>
                    <a:pt x="1501140" y="1294130"/>
                  </a:lnTo>
                  <a:lnTo>
                    <a:pt x="1499870" y="1294130"/>
                  </a:lnTo>
                  <a:lnTo>
                    <a:pt x="1499870" y="1291590"/>
                  </a:lnTo>
                  <a:close/>
                </a:path>
                <a:path w="2806700" h="2805429">
                  <a:moveTo>
                    <a:pt x="2790190" y="0"/>
                  </a:moveTo>
                  <a:lnTo>
                    <a:pt x="1513840" y="1276350"/>
                  </a:lnTo>
                  <a:lnTo>
                    <a:pt x="1516380" y="1276350"/>
                  </a:lnTo>
                  <a:lnTo>
                    <a:pt x="1516380" y="1278890"/>
                  </a:lnTo>
                  <a:lnTo>
                    <a:pt x="1517650" y="1278890"/>
                  </a:lnTo>
                  <a:lnTo>
                    <a:pt x="1517650" y="1281430"/>
                  </a:lnTo>
                  <a:lnTo>
                    <a:pt x="1518920" y="1281430"/>
                  </a:lnTo>
                  <a:lnTo>
                    <a:pt x="1518920" y="1285240"/>
                  </a:lnTo>
                  <a:lnTo>
                    <a:pt x="1520190" y="1285240"/>
                  </a:lnTo>
                  <a:lnTo>
                    <a:pt x="1520190" y="1287780"/>
                  </a:lnTo>
                  <a:lnTo>
                    <a:pt x="1521460" y="1287780"/>
                  </a:lnTo>
                  <a:lnTo>
                    <a:pt x="1521460" y="1290320"/>
                  </a:lnTo>
                  <a:lnTo>
                    <a:pt x="1522730" y="1290320"/>
                  </a:lnTo>
                  <a:lnTo>
                    <a:pt x="1522730" y="1294130"/>
                  </a:lnTo>
                  <a:lnTo>
                    <a:pt x="1524000" y="1294130"/>
                  </a:lnTo>
                  <a:lnTo>
                    <a:pt x="1524000" y="1296670"/>
                  </a:lnTo>
                  <a:lnTo>
                    <a:pt x="1525269" y="1296670"/>
                  </a:lnTo>
                  <a:lnTo>
                    <a:pt x="2806700" y="15240"/>
                  </a:lnTo>
                  <a:lnTo>
                    <a:pt x="2790190" y="0"/>
                  </a:lnTo>
                  <a:close/>
                </a:path>
              </a:pathLst>
            </a:custGeom>
            <a:solidFill>
              <a:srgbClr val="ECEC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16200" y="6461760"/>
              <a:ext cx="90170" cy="204469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1254760" y="5311140"/>
              <a:ext cx="2806700" cy="2806700"/>
            </a:xfrm>
            <a:custGeom>
              <a:avLst/>
              <a:gdLst/>
              <a:ahLst/>
              <a:cxnLst/>
              <a:rect l="l" t="t" r="r" b="b"/>
              <a:pathLst>
                <a:path w="2806700" h="2806700">
                  <a:moveTo>
                    <a:pt x="1436370" y="1355090"/>
                  </a:moveTo>
                  <a:lnTo>
                    <a:pt x="1435099" y="1355090"/>
                  </a:lnTo>
                  <a:lnTo>
                    <a:pt x="0" y="2790190"/>
                  </a:lnTo>
                  <a:lnTo>
                    <a:pt x="16509" y="2806700"/>
                  </a:lnTo>
                  <a:lnTo>
                    <a:pt x="1443989" y="1379220"/>
                  </a:lnTo>
                  <a:lnTo>
                    <a:pt x="1443990" y="1377950"/>
                  </a:lnTo>
                  <a:lnTo>
                    <a:pt x="1442720" y="1377950"/>
                  </a:lnTo>
                  <a:lnTo>
                    <a:pt x="1442720" y="1374140"/>
                  </a:lnTo>
                  <a:lnTo>
                    <a:pt x="1441450" y="1374140"/>
                  </a:lnTo>
                  <a:lnTo>
                    <a:pt x="1441450" y="1370330"/>
                  </a:lnTo>
                  <a:lnTo>
                    <a:pt x="1440180" y="1370330"/>
                  </a:lnTo>
                  <a:lnTo>
                    <a:pt x="1440180" y="1366520"/>
                  </a:lnTo>
                  <a:lnTo>
                    <a:pt x="1438910" y="1366520"/>
                  </a:lnTo>
                  <a:lnTo>
                    <a:pt x="1438910" y="1362710"/>
                  </a:lnTo>
                  <a:lnTo>
                    <a:pt x="1437640" y="1362710"/>
                  </a:lnTo>
                  <a:lnTo>
                    <a:pt x="1437640" y="1358900"/>
                  </a:lnTo>
                  <a:lnTo>
                    <a:pt x="1436370" y="1358900"/>
                  </a:lnTo>
                  <a:lnTo>
                    <a:pt x="1436370" y="1355090"/>
                  </a:lnTo>
                  <a:close/>
                </a:path>
                <a:path w="2806700" h="2806700">
                  <a:moveTo>
                    <a:pt x="2790190" y="0"/>
                  </a:moveTo>
                  <a:lnTo>
                    <a:pt x="1451626" y="1338563"/>
                  </a:lnTo>
                  <a:lnTo>
                    <a:pt x="1451610" y="1339850"/>
                  </a:lnTo>
                  <a:lnTo>
                    <a:pt x="1452880" y="1339850"/>
                  </a:lnTo>
                  <a:lnTo>
                    <a:pt x="1452880" y="1344930"/>
                  </a:lnTo>
                  <a:lnTo>
                    <a:pt x="1454149" y="1344930"/>
                  </a:lnTo>
                  <a:lnTo>
                    <a:pt x="1454149" y="1348740"/>
                  </a:lnTo>
                  <a:lnTo>
                    <a:pt x="1455419" y="1348740"/>
                  </a:lnTo>
                  <a:lnTo>
                    <a:pt x="1455419" y="1352550"/>
                  </a:lnTo>
                  <a:lnTo>
                    <a:pt x="1456690" y="1352550"/>
                  </a:lnTo>
                  <a:lnTo>
                    <a:pt x="1456690" y="1356360"/>
                  </a:lnTo>
                  <a:lnTo>
                    <a:pt x="1457960" y="1356360"/>
                  </a:lnTo>
                  <a:lnTo>
                    <a:pt x="1457960" y="1360170"/>
                  </a:lnTo>
                  <a:lnTo>
                    <a:pt x="1459230" y="1360170"/>
                  </a:lnTo>
                  <a:lnTo>
                    <a:pt x="1459230" y="1363980"/>
                  </a:lnTo>
                  <a:lnTo>
                    <a:pt x="2806700" y="16510"/>
                  </a:lnTo>
                  <a:lnTo>
                    <a:pt x="2790190" y="0"/>
                  </a:lnTo>
                  <a:close/>
                </a:path>
              </a:pathLst>
            </a:custGeom>
            <a:solidFill>
              <a:srgbClr val="F5F5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698750" y="6675120"/>
              <a:ext cx="72389" cy="171449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31470" y="4419600"/>
              <a:ext cx="138429" cy="137160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438400" y="6165850"/>
              <a:ext cx="195580" cy="195579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56030" y="4323080"/>
              <a:ext cx="193040" cy="193039"/>
            </a:xfrm>
            <a:prstGeom prst="rect">
              <a:avLst/>
            </a:prstGeom>
          </p:spPr>
        </p:pic>
      </p:grp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xfrm>
            <a:off x="577850" y="501650"/>
            <a:ext cx="799210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</a:t>
            </a:r>
            <a:r>
              <a:rPr dirty="0"/>
              <a:t> </a:t>
            </a:r>
            <a:r>
              <a:rPr spc="-5" dirty="0"/>
              <a:t>are the stages</a:t>
            </a:r>
            <a:r>
              <a:rPr dirty="0"/>
              <a:t> </a:t>
            </a:r>
            <a:r>
              <a:rPr spc="-5" dirty="0"/>
              <a:t>of</a:t>
            </a:r>
            <a:r>
              <a:rPr dirty="0"/>
              <a:t> a</a:t>
            </a:r>
            <a:r>
              <a:rPr spc="-5" dirty="0"/>
              <a:t> </a:t>
            </a:r>
            <a:r>
              <a:rPr dirty="0"/>
              <a:t>star’s</a:t>
            </a:r>
            <a:r>
              <a:rPr spc="5" dirty="0"/>
              <a:t> </a:t>
            </a:r>
            <a:r>
              <a:rPr spc="-5" dirty="0"/>
              <a:t>life?</a:t>
            </a:r>
          </a:p>
        </p:txBody>
      </p:sp>
      <p:sp>
        <p:nvSpPr>
          <p:cNvPr id="57" name="object 57"/>
          <p:cNvSpPr txBox="1"/>
          <p:nvPr/>
        </p:nvSpPr>
        <p:spPr>
          <a:xfrm>
            <a:off x="894080" y="1590040"/>
            <a:ext cx="7700009" cy="47833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5" dirty="0">
                <a:solidFill>
                  <a:srgbClr val="FFFFFF"/>
                </a:solidFill>
                <a:latin typeface="Arial MT"/>
                <a:cs typeface="Arial MT"/>
              </a:rPr>
              <a:t>Surprisingly!!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5" dirty="0">
                <a:solidFill>
                  <a:srgbClr val="FFFFFF"/>
                </a:solidFill>
                <a:latin typeface="Arial MT"/>
                <a:cs typeface="Arial MT"/>
              </a:rPr>
              <a:t>Life cycle of a star d</a:t>
            </a:r>
            <a:r>
              <a:rPr sz="3600" spc="-5" dirty="0">
                <a:solidFill>
                  <a:srgbClr val="FFFFFF"/>
                </a:solidFill>
                <a:latin typeface="Arial MT"/>
                <a:cs typeface="Arial MT"/>
              </a:rPr>
              <a:t>epends</a:t>
            </a:r>
            <a:r>
              <a:rPr sz="3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FFFFFF"/>
                </a:solidFill>
                <a:latin typeface="Arial MT"/>
                <a:cs typeface="Arial MT"/>
              </a:rPr>
              <a:t>on</a:t>
            </a:r>
            <a:r>
              <a:rPr sz="3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FFFFFF"/>
                </a:solidFill>
                <a:latin typeface="Arial MT"/>
                <a:cs typeface="Arial MT"/>
              </a:rPr>
              <a:t>how</a:t>
            </a:r>
            <a:r>
              <a:rPr sz="36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FFFFFF"/>
                </a:solidFill>
                <a:latin typeface="Arial MT"/>
                <a:cs typeface="Arial MT"/>
              </a:rPr>
              <a:t>they</a:t>
            </a:r>
            <a:r>
              <a:rPr sz="3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Arial MT"/>
                <a:cs typeface="Arial MT"/>
              </a:rPr>
              <a:t>start</a:t>
            </a:r>
            <a:r>
              <a:rPr sz="3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Arial MT"/>
                <a:cs typeface="Arial MT"/>
              </a:rPr>
              <a:t>their life!!!!</a:t>
            </a:r>
            <a:endParaRPr lang="en-US" sz="3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spc="-5" dirty="0">
                <a:solidFill>
                  <a:srgbClr val="FFFFFF"/>
                </a:solidFill>
                <a:latin typeface="Arial MT"/>
                <a:cs typeface="Arial MT"/>
              </a:rPr>
              <a:t>		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spc="-5" dirty="0">
                <a:solidFill>
                  <a:srgbClr val="FFFFFF"/>
                </a:solidFill>
                <a:latin typeface="Arial MT"/>
                <a:cs typeface="Arial MT"/>
              </a:rPr>
              <a:t>					</a:t>
            </a:r>
            <a:r>
              <a:rPr sz="4800" spc="-5" dirty="0">
                <a:solidFill>
                  <a:srgbClr val="FFFFFF"/>
                </a:solidFill>
                <a:latin typeface="Arial MT"/>
                <a:cs typeface="Arial MT"/>
              </a:rPr>
              <a:t>High</a:t>
            </a:r>
            <a:r>
              <a:rPr sz="48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800" spc="-5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r>
              <a:rPr lang="en-US" sz="4800" spc="-5" dirty="0">
                <a:solidFill>
                  <a:srgbClr val="FFFFFF"/>
                </a:solidFill>
                <a:latin typeface="Arial MT"/>
                <a:cs typeface="Arial MT"/>
              </a:rPr>
              <a:t>ass</a:t>
            </a:r>
            <a:endParaRPr lang="en-US" sz="4800" spc="-1320" dirty="0">
              <a:solidFill>
                <a:srgbClr val="FFFFFF"/>
              </a:solidFill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800" spc="-1320" dirty="0">
                <a:solidFill>
                  <a:srgbClr val="FFFFFF"/>
                </a:solidFill>
                <a:latin typeface="Arial MT"/>
                <a:cs typeface="Arial MT"/>
              </a:rPr>
              <a:t>						</a:t>
            </a:r>
            <a:r>
              <a:rPr sz="4800" dirty="0">
                <a:solidFill>
                  <a:srgbClr val="FFFFFF"/>
                </a:solidFill>
                <a:latin typeface="Arial MT"/>
                <a:cs typeface="Arial MT"/>
              </a:rPr>
              <a:t>vs.</a:t>
            </a:r>
            <a:endParaRPr sz="4800" dirty="0">
              <a:latin typeface="Arial MT"/>
              <a:cs typeface="Arial MT"/>
            </a:endParaRPr>
          </a:p>
          <a:p>
            <a:pPr marL="1026794" algn="ctr">
              <a:lnSpc>
                <a:spcPct val="100000"/>
              </a:lnSpc>
              <a:spcBef>
                <a:spcPts val="810"/>
              </a:spcBef>
              <a:tabLst>
                <a:tab pos="2312035" algn="l"/>
              </a:tabLst>
            </a:pPr>
            <a:r>
              <a:rPr lang="en-US" sz="4800" spc="-10" dirty="0">
                <a:solidFill>
                  <a:srgbClr val="FFFFFF"/>
                </a:solidFill>
                <a:latin typeface="Arial MT"/>
                <a:cs typeface="Arial MT"/>
              </a:rPr>
              <a:t>			     </a:t>
            </a:r>
            <a:r>
              <a:rPr sz="4800" spc="-10" dirty="0">
                <a:solidFill>
                  <a:srgbClr val="FFFFFF"/>
                </a:solidFill>
                <a:latin typeface="Arial MT"/>
                <a:cs typeface="Arial MT"/>
              </a:rPr>
              <a:t>Low</a:t>
            </a:r>
            <a:r>
              <a:rPr lang="en-US" sz="4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800" spc="-5" dirty="0">
                <a:solidFill>
                  <a:srgbClr val="FFFFFF"/>
                </a:solidFill>
                <a:latin typeface="Arial MT"/>
                <a:cs typeface="Arial MT"/>
              </a:rPr>
              <a:t>Mass</a:t>
            </a:r>
            <a:endParaRPr sz="4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457200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81000" y="0"/>
            <a:ext cx="8229600" cy="6799580"/>
            <a:chOff x="381000" y="0"/>
            <a:chExt cx="8229600" cy="67995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0"/>
              <a:ext cx="8229600" cy="679958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" y="1371600"/>
              <a:ext cx="8077200" cy="4140200"/>
            </a:xfrm>
            <a:prstGeom prst="rect">
              <a:avLst/>
            </a:prstGeom>
          </p:spPr>
        </p:pic>
      </p:grpSp>
      <p:sp>
        <p:nvSpPr>
          <p:cNvPr id="6" name="object 3">
            <a:extLst>
              <a:ext uri="{FF2B5EF4-FFF2-40B4-BE49-F238E27FC236}">
                <a16:creationId xmlns:a16="http://schemas.microsoft.com/office/drawing/2014/main" id="{890A1CB9-1308-2AF5-7365-303498D4A7C3}"/>
              </a:ext>
            </a:extLst>
          </p:cNvPr>
          <p:cNvSpPr txBox="1">
            <a:spLocks/>
          </p:cNvSpPr>
          <p:nvPr/>
        </p:nvSpPr>
        <p:spPr>
          <a:xfrm>
            <a:off x="457200" y="267970"/>
            <a:ext cx="686308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  <a:tabLst>
                <a:tab pos="3367404" algn="l"/>
              </a:tabLst>
            </a:pPr>
            <a:r>
              <a:rPr lang="en-IN" sz="4400" kern="0" spc="-5" dirty="0">
                <a:solidFill>
                  <a:schemeClr val="bg2">
                    <a:lumMod val="90000"/>
                  </a:schemeClr>
                </a:solidFill>
              </a:rPr>
              <a:t>STAGES DISCUSSED SO FAR:</a:t>
            </a:r>
            <a:endParaRPr lang="en-IN" sz="4400" kern="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6002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0"/>
            <a:ext cx="8229600" cy="679958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000" y="469900"/>
            <a:ext cx="734440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16990" algn="l"/>
                <a:tab pos="2094864" algn="l"/>
                <a:tab pos="3587115" algn="l"/>
              </a:tabLst>
            </a:pPr>
            <a:r>
              <a:rPr sz="4400" spc="-5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St</a:t>
            </a:r>
            <a:r>
              <a:rPr lang="en-US" sz="4400" spc="-5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age </a:t>
            </a:r>
            <a:r>
              <a:rPr sz="4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3</a:t>
            </a:r>
            <a:r>
              <a:rPr lang="en-US" sz="4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:  </a:t>
            </a:r>
            <a:r>
              <a:rPr sz="4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Red	</a:t>
            </a:r>
            <a:r>
              <a:rPr sz="4400" spc="-5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Supergiant</a:t>
            </a:r>
            <a:endParaRPr sz="4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2325370"/>
            <a:ext cx="3477260" cy="124460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 marR="5080">
              <a:lnSpc>
                <a:spcPts val="3120"/>
              </a:lnSpc>
              <a:spcBef>
                <a:spcPts val="405"/>
              </a:spcBef>
              <a:buClr>
                <a:srgbClr val="6600CC"/>
              </a:buClr>
              <a:buSzPct val="75000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Hotter, </a:t>
            </a:r>
            <a:r>
              <a:rPr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larger and </a:t>
            </a:r>
            <a:r>
              <a:rPr sz="2800" spc="5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more</a:t>
            </a:r>
            <a:r>
              <a:rPr sz="2800" spc="-25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orange</a:t>
            </a:r>
            <a:r>
              <a:rPr sz="2800" spc="-25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than</a:t>
            </a:r>
            <a:r>
              <a:rPr sz="2800" spc="-2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a </a:t>
            </a:r>
            <a:r>
              <a:rPr sz="2800" spc="-765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red</a:t>
            </a:r>
            <a:r>
              <a:rPr sz="2800" spc="-1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giant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73650" y="1600200"/>
            <a:ext cx="2776220" cy="44958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457200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81000" y="0"/>
            <a:ext cx="8229600" cy="6799580"/>
            <a:chOff x="381000" y="0"/>
            <a:chExt cx="8229600" cy="67995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0"/>
              <a:ext cx="8229600" cy="679958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" y="1371600"/>
              <a:ext cx="8077200" cy="4140200"/>
            </a:xfrm>
            <a:prstGeom prst="rect">
              <a:avLst/>
            </a:prstGeom>
          </p:spPr>
        </p:pic>
      </p:grpSp>
      <p:sp>
        <p:nvSpPr>
          <p:cNvPr id="6" name="object 3">
            <a:extLst>
              <a:ext uri="{FF2B5EF4-FFF2-40B4-BE49-F238E27FC236}">
                <a16:creationId xmlns:a16="http://schemas.microsoft.com/office/drawing/2014/main" id="{A6D44FAB-53E9-2845-8830-9E5FEAFAF388}"/>
              </a:ext>
            </a:extLst>
          </p:cNvPr>
          <p:cNvSpPr txBox="1">
            <a:spLocks/>
          </p:cNvSpPr>
          <p:nvPr/>
        </p:nvSpPr>
        <p:spPr>
          <a:xfrm>
            <a:off x="457200" y="267970"/>
            <a:ext cx="686308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  <a:tabLst>
                <a:tab pos="3367404" algn="l"/>
              </a:tabLst>
            </a:pPr>
            <a:r>
              <a:rPr lang="en-IN" sz="4400" kern="0" spc="-5" dirty="0">
                <a:solidFill>
                  <a:schemeClr val="bg2">
                    <a:lumMod val="90000"/>
                  </a:schemeClr>
                </a:solidFill>
              </a:rPr>
              <a:t>STAGES DISCUSSED SO FAR:</a:t>
            </a:r>
            <a:endParaRPr lang="en-IN" sz="4400" kern="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7558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0"/>
            <a:ext cx="83058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5400" y="469900"/>
            <a:ext cx="512508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89305" algn="l"/>
              </a:tabLst>
            </a:pPr>
            <a:r>
              <a:rPr lang="en-US" sz="4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Stage </a:t>
            </a:r>
            <a:r>
              <a:rPr sz="4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4</a:t>
            </a:r>
            <a:r>
              <a:rPr lang="en-US" sz="4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: </a:t>
            </a:r>
            <a:r>
              <a:rPr sz="4400" spc="-5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Supernova</a:t>
            </a:r>
            <a:endParaRPr sz="44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98550" y="3686809"/>
            <a:ext cx="1287780" cy="0"/>
          </a:xfrm>
          <a:custGeom>
            <a:avLst/>
            <a:gdLst/>
            <a:ahLst/>
            <a:cxnLst/>
            <a:rect l="l" t="t" r="r" b="b"/>
            <a:pathLst>
              <a:path w="1287780">
                <a:moveTo>
                  <a:pt x="0" y="0"/>
                </a:moveTo>
                <a:lnTo>
                  <a:pt x="128778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69339" y="1598929"/>
            <a:ext cx="3333750" cy="211660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 marR="5080" algn="just">
              <a:lnSpc>
                <a:spcPts val="3120"/>
              </a:lnSpc>
              <a:spcBef>
                <a:spcPts val="405"/>
              </a:spcBef>
            </a:pPr>
            <a:r>
              <a:rPr sz="2800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All </a:t>
            </a:r>
            <a:r>
              <a:rPr sz="2800" dirty="0">
                <a:solidFill>
                  <a:schemeClr val="tx2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of the helium in a </a:t>
            </a:r>
            <a:r>
              <a:rPr sz="2800" spc="-765" dirty="0">
                <a:solidFill>
                  <a:schemeClr val="tx2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chemeClr val="tx2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supergiant</a:t>
            </a:r>
            <a:r>
              <a:rPr sz="2800" spc="-45" dirty="0">
                <a:solidFill>
                  <a:schemeClr val="tx2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chemeClr val="tx2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has</a:t>
            </a:r>
            <a:r>
              <a:rPr sz="2800" spc="-40" dirty="0">
                <a:solidFill>
                  <a:schemeClr val="tx2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chemeClr val="tx2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fused </a:t>
            </a:r>
            <a:r>
              <a:rPr sz="2800" spc="-765" dirty="0">
                <a:solidFill>
                  <a:schemeClr val="tx2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into</a:t>
            </a:r>
            <a:r>
              <a:rPr sz="2800" dirty="0">
                <a:solidFill>
                  <a:schemeClr val="tx2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 iron</a:t>
            </a:r>
          </a:p>
          <a:p>
            <a:pPr marL="12700" algn="just">
              <a:lnSpc>
                <a:spcPts val="3240"/>
              </a:lnSpc>
              <a:spcBef>
                <a:spcPts val="395"/>
              </a:spcBef>
            </a:pPr>
            <a:r>
              <a:rPr sz="2800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The</a:t>
            </a:r>
            <a:r>
              <a:rPr sz="2800" spc="-25" dirty="0">
                <a:solidFill>
                  <a:schemeClr val="tx2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chemeClr val="tx2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core</a:t>
            </a:r>
            <a:r>
              <a:rPr sz="2800" spc="-20" dirty="0">
                <a:solidFill>
                  <a:schemeClr val="tx2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chemeClr val="tx2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collapses</a:t>
            </a:r>
          </a:p>
          <a:p>
            <a:pPr marL="12700">
              <a:lnSpc>
                <a:spcPts val="3240"/>
              </a:lnSpc>
            </a:pPr>
            <a:r>
              <a:rPr sz="2800" i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violently</a:t>
            </a:r>
            <a:endParaRPr sz="2800" dirty="0">
              <a:solidFill>
                <a:schemeClr val="tx2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082039" y="1513839"/>
            <a:ext cx="7299959" cy="4963160"/>
            <a:chOff x="1082039" y="1513839"/>
            <a:chExt cx="7299959" cy="4963160"/>
          </a:xfrm>
        </p:grpSpPr>
        <p:sp>
          <p:nvSpPr>
            <p:cNvPr id="9" name="object 9"/>
            <p:cNvSpPr/>
            <p:nvPr/>
          </p:nvSpPr>
          <p:spPr>
            <a:xfrm>
              <a:off x="1082039" y="3670300"/>
              <a:ext cx="1287780" cy="0"/>
            </a:xfrm>
            <a:custGeom>
              <a:avLst/>
              <a:gdLst/>
              <a:ahLst/>
              <a:cxnLst/>
              <a:rect l="l" t="t" r="r" b="b"/>
              <a:pathLst>
                <a:path w="1287780">
                  <a:moveTo>
                    <a:pt x="0" y="0"/>
                  </a:moveTo>
                  <a:lnTo>
                    <a:pt x="1287780" y="0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41619" y="1600199"/>
              <a:ext cx="2650489" cy="218948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59630" y="1513839"/>
              <a:ext cx="3722370" cy="496316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069339" y="3757929"/>
            <a:ext cx="3134360" cy="84836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 marR="5080">
              <a:lnSpc>
                <a:spcPts val="3120"/>
              </a:lnSpc>
              <a:spcBef>
                <a:spcPts val="400"/>
              </a:spcBef>
            </a:pPr>
            <a:r>
              <a:rPr sz="2800" spc="-5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The</a:t>
            </a:r>
            <a:r>
              <a:rPr sz="2800" spc="-3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outer</a:t>
            </a:r>
            <a:r>
              <a:rPr sz="2800" spc="-25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portion</a:t>
            </a:r>
            <a:r>
              <a:rPr sz="2800" spc="-25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of </a:t>
            </a:r>
            <a:r>
              <a:rPr sz="2800" spc="-765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the</a:t>
            </a:r>
            <a:r>
              <a:rPr sz="2800" spc="-1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star</a:t>
            </a:r>
            <a:r>
              <a:rPr sz="2800" spc="-5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explodes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24560" y="5147309"/>
            <a:ext cx="31057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FFFFFF"/>
                </a:solidFill>
                <a:latin typeface="Arial MT"/>
                <a:cs typeface="Arial MT"/>
              </a:rPr>
              <a:t>Very</a:t>
            </a:r>
            <a:r>
              <a:rPr sz="4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Arial MT"/>
                <a:cs typeface="Arial MT"/>
              </a:rPr>
              <a:t>Bright!!!!</a:t>
            </a:r>
            <a:endParaRPr sz="4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457200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81000" y="0"/>
            <a:ext cx="8229600" cy="6799580"/>
            <a:chOff x="381000" y="0"/>
            <a:chExt cx="8229600" cy="67995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0"/>
              <a:ext cx="8229600" cy="679958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" y="1371600"/>
              <a:ext cx="8077200" cy="4140200"/>
            </a:xfrm>
            <a:prstGeom prst="rect">
              <a:avLst/>
            </a:prstGeom>
          </p:spPr>
        </p:pic>
      </p:grpSp>
      <p:sp>
        <p:nvSpPr>
          <p:cNvPr id="6" name="object 3">
            <a:extLst>
              <a:ext uri="{FF2B5EF4-FFF2-40B4-BE49-F238E27FC236}">
                <a16:creationId xmlns:a16="http://schemas.microsoft.com/office/drawing/2014/main" id="{69BF7C19-4CF1-C654-822B-74B8FF3E1866}"/>
              </a:ext>
            </a:extLst>
          </p:cNvPr>
          <p:cNvSpPr txBox="1">
            <a:spLocks/>
          </p:cNvSpPr>
          <p:nvPr/>
        </p:nvSpPr>
        <p:spPr>
          <a:xfrm>
            <a:off x="457200" y="267970"/>
            <a:ext cx="686308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  <a:tabLst>
                <a:tab pos="3367404" algn="l"/>
              </a:tabLst>
            </a:pPr>
            <a:r>
              <a:rPr lang="en-IN" sz="4400" kern="0" spc="-5" dirty="0">
                <a:solidFill>
                  <a:schemeClr val="bg2">
                    <a:lumMod val="90000"/>
                  </a:schemeClr>
                </a:solidFill>
              </a:rPr>
              <a:t>STAGES DISCUSSED SO FAR:</a:t>
            </a:r>
            <a:endParaRPr lang="en-IN" sz="4400" kern="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301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0"/>
            <a:ext cx="8229600" cy="679958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1" y="469900"/>
            <a:ext cx="595439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46120" algn="l"/>
              </a:tabLst>
            </a:pPr>
            <a:r>
              <a:rPr lang="en-US" sz="4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Stage </a:t>
            </a:r>
            <a:r>
              <a:rPr sz="4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5</a:t>
            </a:r>
            <a:r>
              <a:rPr lang="en-US" sz="4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: </a:t>
            </a:r>
            <a:r>
              <a:rPr sz="4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</a:t>
            </a:r>
            <a:r>
              <a:rPr sz="4400" spc="-1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</a:t>
            </a:r>
            <a:r>
              <a:rPr sz="4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u</a:t>
            </a:r>
            <a:r>
              <a:rPr sz="4400" spc="5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</a:t>
            </a:r>
            <a:r>
              <a:rPr sz="4400" spc="-5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</a:t>
            </a:r>
            <a:r>
              <a:rPr sz="4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on	S</a:t>
            </a:r>
            <a:r>
              <a:rPr sz="4400" spc="5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</a:t>
            </a:r>
            <a:r>
              <a:rPr sz="4400" spc="-1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  <a:r>
              <a:rPr sz="4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39115" y="1986914"/>
            <a:ext cx="3879850" cy="1224280"/>
            <a:chOff x="539115" y="1986914"/>
            <a:chExt cx="3879850" cy="1224280"/>
          </a:xfrm>
        </p:grpSpPr>
        <p:sp>
          <p:nvSpPr>
            <p:cNvPr id="5" name="object 5"/>
            <p:cNvSpPr/>
            <p:nvPr/>
          </p:nvSpPr>
          <p:spPr>
            <a:xfrm>
              <a:off x="565150" y="2012949"/>
              <a:ext cx="2278380" cy="0"/>
            </a:xfrm>
            <a:custGeom>
              <a:avLst/>
              <a:gdLst/>
              <a:ahLst/>
              <a:cxnLst/>
              <a:rect l="l" t="t" r="r" b="b"/>
              <a:pathLst>
                <a:path w="2278380">
                  <a:moveTo>
                    <a:pt x="0" y="0"/>
                  </a:moveTo>
                  <a:lnTo>
                    <a:pt x="227838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8640" y="1996439"/>
              <a:ext cx="2278380" cy="0"/>
            </a:xfrm>
            <a:custGeom>
              <a:avLst/>
              <a:gdLst/>
              <a:ahLst/>
              <a:cxnLst/>
              <a:rect l="l" t="t" r="r" b="b"/>
              <a:pathLst>
                <a:path w="2278380">
                  <a:moveTo>
                    <a:pt x="0" y="0"/>
                  </a:moveTo>
                  <a:lnTo>
                    <a:pt x="2278380" y="0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08050" y="2409189"/>
              <a:ext cx="2635250" cy="0"/>
            </a:xfrm>
            <a:custGeom>
              <a:avLst/>
              <a:gdLst/>
              <a:ahLst/>
              <a:cxnLst/>
              <a:rect l="l" t="t" r="r" b="b"/>
              <a:pathLst>
                <a:path w="2635250">
                  <a:moveTo>
                    <a:pt x="0" y="0"/>
                  </a:moveTo>
                  <a:lnTo>
                    <a:pt x="263525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1540" y="2392679"/>
              <a:ext cx="2635250" cy="0"/>
            </a:xfrm>
            <a:custGeom>
              <a:avLst/>
              <a:gdLst/>
              <a:ahLst/>
              <a:cxnLst/>
              <a:rect l="l" t="t" r="r" b="b"/>
              <a:pathLst>
                <a:path w="2635250">
                  <a:moveTo>
                    <a:pt x="0" y="0"/>
                  </a:moveTo>
                  <a:lnTo>
                    <a:pt x="2635250" y="0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08050" y="2805429"/>
              <a:ext cx="3501390" cy="0"/>
            </a:xfrm>
            <a:custGeom>
              <a:avLst/>
              <a:gdLst/>
              <a:ahLst/>
              <a:cxnLst/>
              <a:rect l="l" t="t" r="r" b="b"/>
              <a:pathLst>
                <a:path w="3501390">
                  <a:moveTo>
                    <a:pt x="0" y="0"/>
                  </a:moveTo>
                  <a:lnTo>
                    <a:pt x="350139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91540" y="2788919"/>
              <a:ext cx="3501390" cy="0"/>
            </a:xfrm>
            <a:custGeom>
              <a:avLst/>
              <a:gdLst/>
              <a:ahLst/>
              <a:cxnLst/>
              <a:rect l="l" t="t" r="r" b="b"/>
              <a:pathLst>
                <a:path w="3501390">
                  <a:moveTo>
                    <a:pt x="0" y="0"/>
                  </a:moveTo>
                  <a:lnTo>
                    <a:pt x="3501390" y="0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08050" y="3201669"/>
              <a:ext cx="1267460" cy="0"/>
            </a:xfrm>
            <a:custGeom>
              <a:avLst/>
              <a:gdLst/>
              <a:ahLst/>
              <a:cxnLst/>
              <a:rect l="l" t="t" r="r" b="b"/>
              <a:pathLst>
                <a:path w="1267460">
                  <a:moveTo>
                    <a:pt x="0" y="0"/>
                  </a:moveTo>
                  <a:lnTo>
                    <a:pt x="126746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91540" y="3185159"/>
              <a:ext cx="1267460" cy="0"/>
            </a:xfrm>
            <a:custGeom>
              <a:avLst/>
              <a:gdLst/>
              <a:ahLst/>
              <a:cxnLst/>
              <a:rect l="l" t="t" r="r" b="b"/>
              <a:pathLst>
                <a:path w="1267460">
                  <a:moveTo>
                    <a:pt x="0" y="0"/>
                  </a:moveTo>
                  <a:lnTo>
                    <a:pt x="1267460" y="0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23240" y="1598929"/>
            <a:ext cx="3895725" cy="390906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68300" marR="17780" indent="-342900">
              <a:lnSpc>
                <a:spcPts val="3120"/>
              </a:lnSpc>
              <a:spcBef>
                <a:spcPts val="405"/>
              </a:spcBef>
            </a:pPr>
            <a:r>
              <a:rPr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If the core of a </a:t>
            </a:r>
            <a:r>
              <a:rPr sz="2800" spc="5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supernova</a:t>
            </a:r>
            <a:r>
              <a:rPr sz="2800" spc="105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has</a:t>
            </a:r>
            <a:r>
              <a:rPr sz="2800" spc="11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2 </a:t>
            </a:r>
            <a:r>
              <a:rPr sz="2800" spc="5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times</a:t>
            </a:r>
            <a:r>
              <a:rPr sz="2800" spc="-25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more</a:t>
            </a:r>
            <a:r>
              <a:rPr sz="2800" spc="-2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mass</a:t>
            </a:r>
            <a:r>
              <a:rPr sz="2800" spc="-2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than </a:t>
            </a:r>
            <a:r>
              <a:rPr sz="2800" spc="-765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the sun;</a:t>
            </a:r>
          </a:p>
          <a:p>
            <a:pPr marL="482600" marR="104139">
              <a:lnSpc>
                <a:spcPts val="2680"/>
              </a:lnSpc>
              <a:spcBef>
                <a:spcPts val="590"/>
              </a:spcBef>
              <a:buClr>
                <a:srgbClr val="FFFFCC"/>
              </a:buClr>
              <a:buSzPct val="75000"/>
              <a:tabLst>
                <a:tab pos="768350" algn="l"/>
              </a:tabLst>
            </a:pPr>
            <a:r>
              <a:rPr sz="2400" spc="-1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The </a:t>
            </a:r>
            <a:r>
              <a:rPr sz="2400" spc="-5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core shrinks </a:t>
            </a:r>
            <a:r>
              <a:rPr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to </a:t>
            </a:r>
            <a:r>
              <a:rPr sz="2400" spc="-5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20 </a:t>
            </a:r>
            <a:r>
              <a:rPr sz="2400" spc="-655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km</a:t>
            </a:r>
            <a:r>
              <a:rPr sz="2400" spc="-1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in</a:t>
            </a:r>
            <a:r>
              <a:rPr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diameter</a:t>
            </a:r>
            <a:endParaRPr sz="2400" dirty="0">
              <a:solidFill>
                <a:schemeClr val="accent1">
                  <a:lumMod val="40000"/>
                  <a:lumOff val="60000"/>
                </a:schemeClr>
              </a:solidFill>
              <a:latin typeface="Arial MT"/>
              <a:cs typeface="Arial MT"/>
            </a:endParaRPr>
          </a:p>
          <a:p>
            <a:pPr marL="482600" marR="646430">
              <a:lnSpc>
                <a:spcPts val="2680"/>
              </a:lnSpc>
              <a:spcBef>
                <a:spcPts val="590"/>
              </a:spcBef>
              <a:buClr>
                <a:srgbClr val="FFFFCC"/>
              </a:buClr>
              <a:buSzPct val="75000"/>
              <a:tabLst>
                <a:tab pos="768350" algn="l"/>
              </a:tabLst>
            </a:pPr>
            <a:r>
              <a:rPr sz="2400" spc="-5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Only</a:t>
            </a:r>
            <a:r>
              <a:rPr sz="2400" spc="-4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neutrons</a:t>
            </a:r>
            <a:r>
              <a:rPr sz="2400" spc="-35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can </a:t>
            </a:r>
            <a:r>
              <a:rPr sz="2400" spc="-65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exist there</a:t>
            </a:r>
            <a:endParaRPr sz="2400" dirty="0">
              <a:solidFill>
                <a:schemeClr val="accent1">
                  <a:lumMod val="40000"/>
                  <a:lumOff val="60000"/>
                </a:schemeClr>
              </a:solidFill>
              <a:latin typeface="Arial MT"/>
              <a:cs typeface="Arial MT"/>
            </a:endParaRPr>
          </a:p>
          <a:p>
            <a:pPr marL="482600">
              <a:lnSpc>
                <a:spcPts val="2780"/>
              </a:lnSpc>
              <a:spcBef>
                <a:spcPts val="335"/>
              </a:spcBef>
              <a:buClr>
                <a:srgbClr val="FFFFCC"/>
              </a:buClr>
              <a:buSzPct val="75000"/>
              <a:tabLst>
                <a:tab pos="768350" algn="l"/>
              </a:tabLst>
            </a:pPr>
            <a:r>
              <a:rPr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1</a:t>
            </a:r>
            <a:r>
              <a:rPr sz="2400" spc="-25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tsp</a:t>
            </a:r>
            <a:r>
              <a:rPr sz="2400" spc="-1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=</a:t>
            </a:r>
            <a:r>
              <a:rPr sz="2400" spc="-25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100</a:t>
            </a:r>
            <a:r>
              <a:rPr sz="2400" spc="-2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million</a:t>
            </a:r>
            <a:endParaRPr sz="2400" dirty="0">
              <a:solidFill>
                <a:schemeClr val="accent1">
                  <a:lumMod val="40000"/>
                  <a:lumOff val="60000"/>
                </a:schemeClr>
              </a:solidFill>
              <a:latin typeface="Arial MT"/>
              <a:cs typeface="Arial MT"/>
            </a:endParaRPr>
          </a:p>
          <a:p>
            <a:pPr marL="1854200">
              <a:lnSpc>
                <a:spcPts val="2780"/>
              </a:lnSpc>
            </a:pPr>
            <a:r>
              <a:rPr sz="2400" spc="-5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tons</a:t>
            </a:r>
            <a:endParaRPr sz="2400" dirty="0">
              <a:solidFill>
                <a:schemeClr val="accent1">
                  <a:lumMod val="40000"/>
                  <a:lumOff val="60000"/>
                </a:schemeClr>
              </a:solidFill>
              <a:latin typeface="Arial MT"/>
              <a:cs typeface="Arial MT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05400" y="1447800"/>
            <a:ext cx="2934970" cy="4800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0"/>
            <a:ext cx="83058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600" y="469900"/>
            <a:ext cx="623823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89305" algn="l"/>
              </a:tabLst>
            </a:pPr>
            <a:r>
              <a:rPr lang="en-US" sz="4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Stage </a:t>
            </a:r>
            <a:r>
              <a:rPr sz="4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5</a:t>
            </a:r>
            <a:r>
              <a:rPr lang="en-US" sz="4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: </a:t>
            </a:r>
            <a:r>
              <a:rPr sz="4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Black</a:t>
            </a:r>
            <a:r>
              <a:rPr sz="4400" spc="-9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sz="4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Hole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3240" y="1598929"/>
            <a:ext cx="3895725" cy="383286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68300" marR="17780" indent="-342900">
              <a:lnSpc>
                <a:spcPts val="3120"/>
              </a:lnSpc>
              <a:spcBef>
                <a:spcPts val="405"/>
              </a:spcBef>
            </a:pPr>
            <a:r>
              <a:rPr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If the core of a </a:t>
            </a:r>
            <a:r>
              <a:rPr sz="2800" spc="5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supernova</a:t>
            </a:r>
            <a:r>
              <a:rPr sz="2800" spc="105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has</a:t>
            </a:r>
            <a:r>
              <a:rPr sz="2800" spc="11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3 </a:t>
            </a:r>
            <a:r>
              <a:rPr sz="2800" spc="5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times</a:t>
            </a:r>
            <a:r>
              <a:rPr sz="2800" spc="-25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more</a:t>
            </a:r>
            <a:r>
              <a:rPr sz="2800" spc="-2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mass</a:t>
            </a:r>
            <a:r>
              <a:rPr sz="2800" spc="-2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than </a:t>
            </a:r>
            <a:r>
              <a:rPr sz="2800" spc="-765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the sun;</a:t>
            </a:r>
          </a:p>
          <a:p>
            <a:pPr marL="768350" marR="257810" indent="-285750">
              <a:lnSpc>
                <a:spcPts val="2680"/>
              </a:lnSpc>
              <a:spcBef>
                <a:spcPts val="590"/>
              </a:spcBef>
              <a:buClr>
                <a:srgbClr val="FFFFCC"/>
              </a:buClr>
              <a:buSzPct val="75000"/>
              <a:buFont typeface="Wingdings"/>
              <a:buChar char=""/>
              <a:tabLst>
                <a:tab pos="768350" algn="l"/>
              </a:tabLst>
            </a:pPr>
            <a:r>
              <a:rPr sz="2400" spc="-5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Core</a:t>
            </a:r>
            <a:r>
              <a:rPr sz="2400" spc="-25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collapses</a:t>
            </a:r>
            <a:r>
              <a:rPr sz="2400" spc="-3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to</a:t>
            </a:r>
            <a:r>
              <a:rPr sz="2400" spc="-25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the </a:t>
            </a:r>
            <a:r>
              <a:rPr sz="2400" spc="-65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point</a:t>
            </a:r>
            <a:r>
              <a:rPr sz="2400" spc="5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that</a:t>
            </a:r>
            <a:r>
              <a:rPr sz="2400" spc="5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It</a:t>
            </a:r>
            <a:r>
              <a:rPr sz="2400" spc="-5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 has</a:t>
            </a:r>
            <a:r>
              <a:rPr sz="2400" spc="-1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no </a:t>
            </a:r>
            <a:r>
              <a:rPr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volume</a:t>
            </a:r>
            <a:endParaRPr sz="2400" dirty="0">
              <a:solidFill>
                <a:schemeClr val="accent1">
                  <a:lumMod val="40000"/>
                  <a:lumOff val="60000"/>
                </a:schemeClr>
              </a:solidFill>
              <a:latin typeface="Arial MT"/>
              <a:cs typeface="Arial MT"/>
            </a:endParaRPr>
          </a:p>
          <a:p>
            <a:pPr marL="768350" marR="156210" indent="-285750">
              <a:lnSpc>
                <a:spcPct val="92900"/>
              </a:lnSpc>
              <a:spcBef>
                <a:spcPts val="540"/>
              </a:spcBef>
              <a:buClr>
                <a:srgbClr val="FFFFCC"/>
              </a:buClr>
              <a:buSzPct val="75000"/>
              <a:buFont typeface="Wingdings"/>
              <a:buChar char=""/>
              <a:tabLst>
                <a:tab pos="768350" algn="l"/>
              </a:tabLst>
            </a:pPr>
            <a:r>
              <a:rPr sz="2400" spc="-5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Gravity is </a:t>
            </a:r>
            <a:r>
              <a:rPr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so </a:t>
            </a:r>
            <a:r>
              <a:rPr sz="2400" spc="-5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strong </a:t>
            </a:r>
            <a:r>
              <a:rPr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that</a:t>
            </a:r>
            <a:r>
              <a:rPr sz="2400" spc="5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nothing</a:t>
            </a:r>
            <a:r>
              <a:rPr sz="2400" spc="-15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can </a:t>
            </a:r>
            <a:r>
              <a:rPr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escape,</a:t>
            </a:r>
            <a:r>
              <a:rPr sz="2400" spc="-2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not </a:t>
            </a:r>
            <a:r>
              <a:rPr sz="2400" spc="-5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even</a:t>
            </a:r>
            <a:r>
              <a:rPr sz="2400" spc="-25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light</a:t>
            </a:r>
            <a:endParaRPr sz="2400" dirty="0">
              <a:solidFill>
                <a:schemeClr val="accent1">
                  <a:lumMod val="40000"/>
                  <a:lumOff val="60000"/>
                </a:schemeClr>
              </a:solidFill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105400" y="1295400"/>
            <a:ext cx="3429000" cy="5389880"/>
            <a:chOff x="5105400" y="1295400"/>
            <a:chExt cx="3429000" cy="538988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81600" y="3820160"/>
              <a:ext cx="3352800" cy="286512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05400" y="1295400"/>
              <a:ext cx="3276600" cy="25019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457200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81000" y="0"/>
            <a:ext cx="8229600" cy="6799580"/>
            <a:chOff x="381000" y="0"/>
            <a:chExt cx="8229600" cy="67995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0"/>
              <a:ext cx="8229600" cy="679958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" y="1371600"/>
              <a:ext cx="8077200" cy="4140200"/>
            </a:xfrm>
            <a:prstGeom prst="rect">
              <a:avLst/>
            </a:prstGeom>
          </p:spPr>
        </p:pic>
      </p:grpSp>
      <p:sp>
        <p:nvSpPr>
          <p:cNvPr id="6" name="object 3">
            <a:extLst>
              <a:ext uri="{FF2B5EF4-FFF2-40B4-BE49-F238E27FC236}">
                <a16:creationId xmlns:a16="http://schemas.microsoft.com/office/drawing/2014/main" id="{52E68E61-1483-8844-5726-F936A347F125}"/>
              </a:ext>
            </a:extLst>
          </p:cNvPr>
          <p:cNvSpPr txBox="1">
            <a:spLocks/>
          </p:cNvSpPr>
          <p:nvPr/>
        </p:nvSpPr>
        <p:spPr>
          <a:xfrm>
            <a:off x="457200" y="267970"/>
            <a:ext cx="8458200" cy="10105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  <a:tabLst>
                <a:tab pos="3367404" algn="l"/>
              </a:tabLst>
            </a:pPr>
            <a:r>
              <a:rPr lang="en-IN" sz="4000" kern="0" spc="-5" dirty="0">
                <a:solidFill>
                  <a:schemeClr val="bg2">
                    <a:lumMod val="90000"/>
                  </a:schemeClr>
                </a:solidFill>
              </a:rPr>
              <a:t>YAYY!!</a:t>
            </a:r>
          </a:p>
          <a:p>
            <a:pPr marL="12700">
              <a:spcBef>
                <a:spcPts val="100"/>
              </a:spcBef>
              <a:tabLst>
                <a:tab pos="3367404" algn="l"/>
              </a:tabLst>
            </a:pPr>
            <a:r>
              <a:rPr lang="en-IN" sz="2400" kern="0" spc="-5" dirty="0">
                <a:solidFill>
                  <a:schemeClr val="bg2">
                    <a:lumMod val="90000"/>
                  </a:schemeClr>
                </a:solidFill>
              </a:rPr>
              <a:t>WE CAN COMPLETELY UNDERSTND THE FOLLOWING STAGES:</a:t>
            </a:r>
            <a:endParaRPr lang="en-IN" sz="2400" kern="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5793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56">
            <a:extLst>
              <a:ext uri="{FF2B5EF4-FFF2-40B4-BE49-F238E27FC236}">
                <a16:creationId xmlns:a16="http://schemas.microsoft.com/office/drawing/2014/main" id="{1666D0CA-00F7-7B5B-5080-872C8BAFEEFB}"/>
              </a:ext>
            </a:extLst>
          </p:cNvPr>
          <p:cNvSpPr txBox="1">
            <a:spLocks/>
          </p:cNvSpPr>
          <p:nvPr/>
        </p:nvSpPr>
        <p:spPr>
          <a:xfrm>
            <a:off x="577850" y="501650"/>
            <a:ext cx="7992109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5400" kern="0" spc="-5" dirty="0">
                <a:solidFill>
                  <a:schemeClr val="bg1"/>
                </a:solidFill>
              </a:rPr>
              <a:t>SUBMITTED BY :</a:t>
            </a:r>
          </a:p>
        </p:txBody>
      </p:sp>
      <p:sp>
        <p:nvSpPr>
          <p:cNvPr id="4" name="object 56">
            <a:extLst>
              <a:ext uri="{FF2B5EF4-FFF2-40B4-BE49-F238E27FC236}">
                <a16:creationId xmlns:a16="http://schemas.microsoft.com/office/drawing/2014/main" id="{A28550E7-470F-F7AA-F179-CF206001D322}"/>
              </a:ext>
            </a:extLst>
          </p:cNvPr>
          <p:cNvSpPr txBox="1">
            <a:spLocks/>
          </p:cNvSpPr>
          <p:nvPr/>
        </p:nvSpPr>
        <p:spPr>
          <a:xfrm>
            <a:off x="1981200" y="1981200"/>
            <a:ext cx="7992109" cy="18851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4000" kern="0" spc="-5" dirty="0">
                <a:solidFill>
                  <a:schemeClr val="bg1"/>
                </a:solidFill>
              </a:rPr>
              <a:t>ASTHA RAGHUWANSHI 21103042 B2</a:t>
            </a:r>
          </a:p>
          <a:p>
            <a:pPr marL="12700">
              <a:spcBef>
                <a:spcPts val="100"/>
              </a:spcBef>
            </a:pPr>
            <a:r>
              <a:rPr lang="en-US" sz="4000" kern="0" spc="-5" dirty="0">
                <a:solidFill>
                  <a:schemeClr val="bg1"/>
                </a:solidFill>
              </a:rPr>
              <a:t>PRERNA 21103043 B2</a:t>
            </a:r>
          </a:p>
          <a:p>
            <a:pPr marL="12700">
              <a:spcBef>
                <a:spcPts val="100"/>
              </a:spcBef>
            </a:pPr>
            <a:r>
              <a:rPr lang="en-US" sz="4000" kern="0" spc="-5" dirty="0">
                <a:solidFill>
                  <a:schemeClr val="bg1"/>
                </a:solidFill>
              </a:rPr>
              <a:t>JAHANVI GUPTA 21103150 B6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0"/>
            <a:ext cx="86106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23720" y="267970"/>
            <a:ext cx="54965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67404" algn="l"/>
              </a:tabLst>
            </a:pPr>
            <a:r>
              <a:rPr sz="4400" spc="-5" dirty="0"/>
              <a:t>What</a:t>
            </a:r>
            <a:r>
              <a:rPr sz="4400" spc="10" dirty="0"/>
              <a:t> </a:t>
            </a:r>
            <a:r>
              <a:rPr sz="4400" spc="-5" dirty="0"/>
              <a:t>are</a:t>
            </a:r>
            <a:r>
              <a:rPr sz="4400" spc="5" dirty="0"/>
              <a:t> </a:t>
            </a:r>
            <a:r>
              <a:rPr sz="4400" spc="-5" dirty="0"/>
              <a:t>the	</a:t>
            </a:r>
            <a:r>
              <a:rPr sz="4400" dirty="0"/>
              <a:t>stages</a:t>
            </a:r>
            <a:r>
              <a:rPr sz="4400" spc="-90" dirty="0"/>
              <a:t> </a:t>
            </a:r>
            <a:r>
              <a:rPr sz="4400" dirty="0"/>
              <a:t>?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47447" y="1438047"/>
            <a:ext cx="8249104" cy="4794704"/>
            <a:chOff x="447447" y="1438047"/>
            <a:chExt cx="8249104" cy="4794704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7447" y="1438047"/>
              <a:ext cx="8249104" cy="479470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886200" y="3009900"/>
              <a:ext cx="1257300" cy="342900"/>
            </a:xfrm>
            <a:custGeom>
              <a:avLst/>
              <a:gdLst/>
              <a:ahLst/>
              <a:cxnLst/>
              <a:rect l="l" t="t" r="r" b="b"/>
              <a:pathLst>
                <a:path w="1257300" h="342900">
                  <a:moveTo>
                    <a:pt x="0" y="0"/>
                  </a:moveTo>
                  <a:lnTo>
                    <a:pt x="1257300" y="0"/>
                  </a:lnTo>
                  <a:lnTo>
                    <a:pt x="1257300" y="342900"/>
                  </a:lnTo>
                  <a:lnTo>
                    <a:pt x="0" y="342900"/>
                  </a:lnTo>
                  <a:lnTo>
                    <a:pt x="0" y="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886200" y="3009900"/>
            <a:ext cx="1257300" cy="324448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40970">
              <a:lnSpc>
                <a:spcPct val="100000"/>
              </a:lnSpc>
              <a:spcBef>
                <a:spcPts val="370"/>
              </a:spcBef>
            </a:pP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chemeClr val="bg1"/>
                </a:solidFill>
                <a:latin typeface="Arial MT"/>
                <a:cs typeface="Arial MT"/>
              </a:rPr>
              <a:t>Nebula</a:t>
            </a:r>
            <a:endParaRPr sz="1800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00300" y="1835669"/>
            <a:ext cx="1371600" cy="60960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72085" marR="164465" indent="107950">
              <a:lnSpc>
                <a:spcPct val="100000"/>
              </a:lnSpc>
              <a:spcBef>
                <a:spcPts val="370"/>
              </a:spcBef>
            </a:pP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Main </a:t>
            </a:r>
            <a:r>
              <a:rPr sz="1800" dirty="0">
                <a:solidFill>
                  <a:schemeClr val="bg1"/>
                </a:solidFill>
                <a:latin typeface="Arial MT"/>
                <a:cs typeface="Arial MT"/>
              </a:rPr>
              <a:t> S</a:t>
            </a: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eq</a:t>
            </a:r>
            <a:r>
              <a:rPr sz="1800" spc="-15" dirty="0">
                <a:solidFill>
                  <a:schemeClr val="bg1"/>
                </a:solidFill>
                <a:latin typeface="Arial MT"/>
                <a:cs typeface="Arial MT"/>
              </a:rPr>
              <a:t>u</a:t>
            </a: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e</a:t>
            </a:r>
            <a:r>
              <a:rPr sz="1800" spc="-15" dirty="0">
                <a:solidFill>
                  <a:schemeClr val="bg1"/>
                </a:solidFill>
                <a:latin typeface="Arial MT"/>
                <a:cs typeface="Arial MT"/>
              </a:rPr>
              <a:t>n</a:t>
            </a:r>
            <a:r>
              <a:rPr sz="1800" dirty="0">
                <a:solidFill>
                  <a:schemeClr val="bg1"/>
                </a:solidFill>
                <a:latin typeface="Arial MT"/>
                <a:cs typeface="Arial MT"/>
              </a:rPr>
              <a:t>ce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04698" y="1694894"/>
            <a:ext cx="761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680" marR="5080" indent="-939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chemeClr val="bg1"/>
                </a:solidFill>
                <a:latin typeface="Arial MT"/>
                <a:cs typeface="Arial MT"/>
              </a:rPr>
              <a:t>R</a:t>
            </a: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ed</a:t>
            </a:r>
            <a:r>
              <a:rPr lang="en-US" sz="1800" spc="-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Giant</a:t>
            </a:r>
            <a:endParaRPr sz="1800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1195" y="2784619"/>
            <a:ext cx="1600200" cy="60960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438784" marR="151765" indent="-279400">
              <a:lnSpc>
                <a:spcPct val="100000"/>
              </a:lnSpc>
              <a:spcBef>
                <a:spcPts val="370"/>
              </a:spcBef>
            </a:pPr>
            <a:r>
              <a:rPr sz="1800" dirty="0">
                <a:solidFill>
                  <a:schemeClr val="bg1"/>
                </a:solidFill>
                <a:latin typeface="Arial MT"/>
                <a:cs typeface="Arial MT"/>
              </a:rPr>
              <a:t>P</a:t>
            </a:r>
            <a:r>
              <a:rPr sz="1800" spc="-10" dirty="0">
                <a:solidFill>
                  <a:schemeClr val="bg1"/>
                </a:solidFill>
                <a:latin typeface="Arial MT"/>
                <a:cs typeface="Arial MT"/>
              </a:rPr>
              <a:t>l</a:t>
            </a: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a</a:t>
            </a:r>
            <a:r>
              <a:rPr sz="1800" spc="-15" dirty="0">
                <a:solidFill>
                  <a:schemeClr val="bg1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chemeClr val="bg1"/>
                </a:solidFill>
                <a:latin typeface="Arial MT"/>
                <a:cs typeface="Arial MT"/>
              </a:rPr>
              <a:t>t</a:t>
            </a: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ary  </a:t>
            </a:r>
            <a:r>
              <a:rPr sz="1800" spc="-10" dirty="0">
                <a:solidFill>
                  <a:schemeClr val="bg1"/>
                </a:solidFill>
                <a:latin typeface="Arial MT"/>
                <a:cs typeface="Arial MT"/>
              </a:rPr>
              <a:t>Nebula</a:t>
            </a:r>
            <a:endParaRPr sz="1800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50372" y="4573697"/>
            <a:ext cx="1600200" cy="588623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501650" marR="308610" indent="-184150">
              <a:lnSpc>
                <a:spcPct val="100000"/>
              </a:lnSpc>
              <a:spcBef>
                <a:spcPts val="270"/>
              </a:spcBef>
            </a:pPr>
            <a:r>
              <a:rPr lang="en-IN" sz="1800" spc="-7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White </a:t>
            </a:r>
            <a:r>
              <a:rPr sz="1800" spc="-484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Dwarf</a:t>
            </a:r>
            <a:endParaRPr sz="1800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214677" y="5075959"/>
            <a:ext cx="1371600" cy="600163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7985" marR="240665" indent="-139700">
              <a:lnSpc>
                <a:spcPct val="100000"/>
              </a:lnSpc>
              <a:spcBef>
                <a:spcPts val="359"/>
              </a:spcBef>
            </a:pPr>
            <a:r>
              <a:rPr sz="1800" dirty="0">
                <a:solidFill>
                  <a:schemeClr val="bg1"/>
                </a:solidFill>
                <a:latin typeface="Arial MT"/>
                <a:cs typeface="Arial MT"/>
              </a:rPr>
              <a:t>B</a:t>
            </a: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l</a:t>
            </a:r>
            <a:r>
              <a:rPr sz="1800" spc="-15" dirty="0">
                <a:solidFill>
                  <a:schemeClr val="bg1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chemeClr val="bg1"/>
                </a:solidFill>
                <a:latin typeface="Arial MT"/>
                <a:cs typeface="Arial MT"/>
              </a:rPr>
              <a:t>ck  </a:t>
            </a:r>
            <a:r>
              <a:rPr sz="1800" spc="-10" dirty="0">
                <a:solidFill>
                  <a:schemeClr val="bg1"/>
                </a:solidFill>
                <a:latin typeface="Arial MT"/>
                <a:cs typeface="Arial MT"/>
              </a:rPr>
              <a:t>Dwarf</a:t>
            </a:r>
            <a:endParaRPr sz="1800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181600" y="2133600"/>
            <a:ext cx="1447800" cy="601447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11454" marR="201295" indent="106680">
              <a:lnSpc>
                <a:spcPct val="100000"/>
              </a:lnSpc>
              <a:spcBef>
                <a:spcPts val="370"/>
              </a:spcBef>
            </a:pPr>
            <a:r>
              <a:rPr sz="1800" spc="-10" dirty="0">
                <a:solidFill>
                  <a:schemeClr val="bg1"/>
                </a:solidFill>
                <a:latin typeface="Arial MT"/>
                <a:cs typeface="Arial MT"/>
              </a:rPr>
              <a:t>Main </a:t>
            </a: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chemeClr val="bg1"/>
                </a:solidFill>
                <a:latin typeface="Arial MT"/>
                <a:cs typeface="Arial MT"/>
              </a:rPr>
              <a:t>S</a:t>
            </a: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eq</a:t>
            </a:r>
            <a:r>
              <a:rPr sz="1800" spc="-15" dirty="0">
                <a:solidFill>
                  <a:schemeClr val="bg1"/>
                </a:solidFill>
                <a:latin typeface="Arial MT"/>
                <a:cs typeface="Arial MT"/>
              </a:rPr>
              <a:t>u</a:t>
            </a: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ence</a:t>
            </a:r>
            <a:endParaRPr sz="1800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462847" y="2317484"/>
            <a:ext cx="12909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9539" marR="50165" indent="18415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Red </a:t>
            </a:r>
            <a:r>
              <a:rPr sz="1800" dirty="0">
                <a:solidFill>
                  <a:schemeClr val="bg1"/>
                </a:solidFill>
                <a:latin typeface="Arial MT"/>
                <a:cs typeface="Arial MT"/>
              </a:rPr>
              <a:t> S</a:t>
            </a: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up</a:t>
            </a:r>
            <a:r>
              <a:rPr sz="1800" spc="-15" dirty="0">
                <a:solidFill>
                  <a:schemeClr val="bg1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chemeClr val="bg1"/>
                </a:solidFill>
                <a:latin typeface="Arial MT"/>
                <a:cs typeface="Arial MT"/>
              </a:rPr>
              <a:t>rg</a:t>
            </a:r>
            <a:r>
              <a:rPr sz="1800" spc="-10" dirty="0">
                <a:solidFill>
                  <a:schemeClr val="bg1"/>
                </a:solidFill>
                <a:latin typeface="Arial MT"/>
                <a:cs typeface="Arial MT"/>
              </a:rPr>
              <a:t>i</a:t>
            </a: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ant</a:t>
            </a:r>
            <a:endParaRPr sz="1800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515100" y="3190576"/>
            <a:ext cx="1714500" cy="324448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47955">
              <a:lnSpc>
                <a:spcPct val="100000"/>
              </a:lnSpc>
              <a:spcBef>
                <a:spcPts val="370"/>
              </a:spcBef>
            </a:pP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Supernova</a:t>
            </a:r>
            <a:endParaRPr sz="1800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179264" y="3921125"/>
            <a:ext cx="1371600" cy="60960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476250" marR="112395" indent="-354330">
              <a:lnSpc>
                <a:spcPct val="100000"/>
              </a:lnSpc>
              <a:spcBef>
                <a:spcPts val="370"/>
              </a:spcBef>
            </a:pPr>
            <a:r>
              <a:rPr sz="1800" spc="-10" dirty="0">
                <a:solidFill>
                  <a:schemeClr val="bg1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e</a:t>
            </a:r>
            <a:r>
              <a:rPr sz="1800" spc="-15" dirty="0">
                <a:solidFill>
                  <a:schemeClr val="bg1"/>
                </a:solidFill>
                <a:latin typeface="Arial MT"/>
                <a:cs typeface="Arial MT"/>
              </a:rPr>
              <a:t>u</a:t>
            </a:r>
            <a:r>
              <a:rPr sz="1800" spc="5" dirty="0">
                <a:solidFill>
                  <a:schemeClr val="bg1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chemeClr val="bg1"/>
                </a:solidFill>
                <a:latin typeface="Arial MT"/>
                <a:cs typeface="Arial MT"/>
              </a:rPr>
              <a:t>ron  </a:t>
            </a: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Star</a:t>
            </a:r>
            <a:endParaRPr sz="1800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122195" y="4876800"/>
            <a:ext cx="457200" cy="22860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75260">
              <a:lnSpc>
                <a:spcPts val="1430"/>
              </a:lnSpc>
              <a:spcBef>
                <a:spcPts val="370"/>
              </a:spcBef>
            </a:pPr>
            <a:r>
              <a:rPr sz="1200" dirty="0">
                <a:solidFill>
                  <a:schemeClr val="bg1"/>
                </a:solidFill>
                <a:latin typeface="Arial MT"/>
                <a:cs typeface="Arial MT"/>
              </a:rPr>
              <a:t>or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5550864" y="5459940"/>
            <a:ext cx="1181100" cy="588623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356870" marR="145415" indent="-203200">
              <a:lnSpc>
                <a:spcPct val="100000"/>
              </a:lnSpc>
              <a:spcBef>
                <a:spcPts val="270"/>
              </a:spcBef>
            </a:pPr>
            <a:r>
              <a:rPr sz="1800" dirty="0">
                <a:solidFill>
                  <a:schemeClr val="bg1"/>
                </a:solidFill>
                <a:latin typeface="Arial MT"/>
                <a:cs typeface="Arial MT"/>
              </a:rPr>
              <a:t>B</a:t>
            </a:r>
            <a:r>
              <a:rPr sz="1800" spc="-5" dirty="0">
                <a:solidFill>
                  <a:schemeClr val="bg1"/>
                </a:solidFill>
                <a:latin typeface="Arial MT"/>
                <a:cs typeface="Arial MT"/>
              </a:rPr>
              <a:t>l</a:t>
            </a:r>
            <a:r>
              <a:rPr sz="1800" spc="-15" dirty="0">
                <a:solidFill>
                  <a:schemeClr val="bg1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chemeClr val="bg1"/>
                </a:solidFill>
                <a:latin typeface="Arial MT"/>
                <a:cs typeface="Arial MT"/>
              </a:rPr>
              <a:t>ck  </a:t>
            </a:r>
            <a:r>
              <a:rPr sz="1800" spc="-10" dirty="0">
                <a:solidFill>
                  <a:schemeClr val="bg1"/>
                </a:solidFill>
                <a:latin typeface="Arial MT"/>
                <a:cs typeface="Arial MT"/>
              </a:rPr>
              <a:t>Hole</a:t>
            </a:r>
            <a:endParaRPr sz="1800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1600200" y="1568450"/>
            <a:ext cx="4914900" cy="3530600"/>
            <a:chOff x="1600200" y="1568450"/>
            <a:chExt cx="4914900" cy="3530600"/>
          </a:xfrm>
        </p:grpSpPr>
        <p:pic>
          <p:nvPicPr>
            <p:cNvPr id="54" name="object 5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29300" y="4419600"/>
              <a:ext cx="228600" cy="222250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57900" y="4876800"/>
              <a:ext cx="228600" cy="222250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00200" y="4241800"/>
              <a:ext cx="228600" cy="222250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00300" y="4699000"/>
              <a:ext cx="228600" cy="222250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86500" y="1568450"/>
              <a:ext cx="228600" cy="222250"/>
            </a:xfrm>
            <a:prstGeom prst="rect">
              <a:avLst/>
            </a:prstGeom>
          </p:spPr>
        </p:pic>
      </p:grpSp>
      <p:sp>
        <p:nvSpPr>
          <p:cNvPr id="59" name="object 59"/>
          <p:cNvSpPr txBox="1"/>
          <p:nvPr/>
        </p:nvSpPr>
        <p:spPr>
          <a:xfrm>
            <a:off x="1296669" y="1101090"/>
            <a:ext cx="61620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26865" algn="l"/>
              </a:tabLst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a: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Low</a:t>
            </a:r>
            <a:r>
              <a:rPr sz="20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Mass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Star	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b: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High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Mass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Star</a:t>
            </a:r>
            <a:endParaRPr sz="20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457200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81000" y="0"/>
            <a:ext cx="8229600" cy="6799580"/>
            <a:chOff x="381000" y="0"/>
            <a:chExt cx="8229600" cy="67995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0"/>
              <a:ext cx="8229600" cy="679958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" y="1371600"/>
              <a:ext cx="8077200" cy="4140200"/>
            </a:xfrm>
            <a:prstGeom prst="rect">
              <a:avLst/>
            </a:prstGeom>
          </p:spPr>
        </p:pic>
      </p:grpSp>
      <p:sp>
        <p:nvSpPr>
          <p:cNvPr id="6" name="object 3">
            <a:extLst>
              <a:ext uri="{FF2B5EF4-FFF2-40B4-BE49-F238E27FC236}">
                <a16:creationId xmlns:a16="http://schemas.microsoft.com/office/drawing/2014/main" id="{1E034A41-F097-8BF4-BE7A-6C179ED2CF04}"/>
              </a:ext>
            </a:extLst>
          </p:cNvPr>
          <p:cNvSpPr txBox="1">
            <a:spLocks/>
          </p:cNvSpPr>
          <p:nvPr/>
        </p:nvSpPr>
        <p:spPr>
          <a:xfrm>
            <a:off x="457200" y="267970"/>
            <a:ext cx="686308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  <a:tabLst>
                <a:tab pos="3367404" algn="l"/>
              </a:tabLst>
            </a:pPr>
            <a:r>
              <a:rPr lang="en-IN" sz="4400" kern="0" spc="-5" dirty="0">
                <a:solidFill>
                  <a:schemeClr val="bg2">
                    <a:lumMod val="90000"/>
                  </a:schemeClr>
                </a:solidFill>
              </a:rPr>
              <a:t>STAGES DISCUSSED SO FAR:</a:t>
            </a:r>
            <a:endParaRPr lang="en-IN" sz="4400" kern="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1000" y="227329"/>
            <a:ext cx="8153400" cy="6485890"/>
            <a:chOff x="381000" y="227329"/>
            <a:chExt cx="8153400" cy="64858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0" y="227329"/>
              <a:ext cx="7848600" cy="648589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1000" y="1752599"/>
              <a:ext cx="1905000" cy="19050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3269" y="501650"/>
            <a:ext cx="761873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What</a:t>
            </a:r>
            <a:r>
              <a:rPr spc="-10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pc="-5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happens</a:t>
            </a:r>
            <a:r>
              <a:rPr spc="-10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pc="-5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during</a:t>
            </a:r>
            <a:r>
              <a:rPr spc="-15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>
                <a:solidFill>
                  <a:schemeClr val="accent1">
                    <a:lumMod val="40000"/>
                    <a:lumOff val="6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</a:t>
            </a:r>
            <a:r>
              <a:rPr spc="-10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pc="-5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stages?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491739" y="2266103"/>
            <a:ext cx="4243705" cy="2460289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65"/>
              </a:spcBef>
            </a:pPr>
            <a:r>
              <a:rPr sz="2800" spc="-5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MT"/>
                <a:cs typeface="Arial M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Stage</a:t>
            </a:r>
            <a:r>
              <a:rPr sz="2800" spc="-15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MT"/>
                <a:cs typeface="Arial M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MT"/>
                <a:cs typeface="Arial M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</a:t>
            </a:r>
            <a:r>
              <a:rPr sz="2800" spc="-1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MT"/>
                <a:cs typeface="Arial M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MT"/>
                <a:cs typeface="Arial M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–</a:t>
            </a:r>
            <a:r>
              <a:rPr sz="2800" spc="-1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MT"/>
                <a:cs typeface="Arial M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800" spc="-5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MT"/>
                <a:cs typeface="Arial M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Nebula</a:t>
            </a:r>
            <a:endParaRPr sz="2800" dirty="0">
              <a:solidFill>
                <a:schemeClr val="accent1">
                  <a:lumMod val="60000"/>
                  <a:lumOff val="40000"/>
                </a:schemeClr>
              </a:solidFill>
              <a:latin typeface="Arial MT"/>
              <a:cs typeface="Arial MT"/>
            </a:endParaRPr>
          </a:p>
          <a:p>
            <a:pPr marL="781050" indent="-285750">
              <a:lnSpc>
                <a:spcPct val="100000"/>
              </a:lnSpc>
              <a:spcBef>
                <a:spcPts val="400"/>
              </a:spcBef>
              <a:buClr>
                <a:srgbClr val="FFFFCC"/>
              </a:buClr>
              <a:buSzPct val="75000"/>
              <a:buFont typeface="Wingdings"/>
              <a:buChar char=""/>
              <a:tabLst>
                <a:tab pos="781050" algn="l"/>
              </a:tabLst>
            </a:pPr>
            <a:r>
              <a:rPr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MT"/>
                <a:cs typeface="Arial M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</a:t>
            </a:r>
            <a:r>
              <a:rPr sz="2400" spc="-25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MT"/>
                <a:cs typeface="Arial M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400" spc="-5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MT"/>
                <a:cs typeface="Arial M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cloud</a:t>
            </a:r>
            <a:r>
              <a:rPr sz="2400" spc="-15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MT"/>
                <a:cs typeface="Arial M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400" spc="-5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MT"/>
                <a:cs typeface="Arial M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of</a:t>
            </a:r>
            <a:r>
              <a:rPr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MT"/>
                <a:cs typeface="Arial M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400" spc="-5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MT"/>
                <a:cs typeface="Arial M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dust</a:t>
            </a:r>
            <a:r>
              <a:rPr sz="2400" spc="5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MT"/>
                <a:cs typeface="Arial M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400" spc="-1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MT"/>
                <a:cs typeface="Arial M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</a:t>
            </a:r>
            <a:r>
              <a:rPr sz="2400" spc="-2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MT"/>
                <a:cs typeface="Arial M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400" spc="-5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MT"/>
                <a:cs typeface="Arial M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gas</a:t>
            </a:r>
            <a:endParaRPr lang="en-US" sz="2400" spc="-5" dirty="0">
              <a:solidFill>
                <a:schemeClr val="accent1">
                  <a:lumMod val="60000"/>
                  <a:lumOff val="40000"/>
                </a:schemeClr>
              </a:solidFill>
              <a:latin typeface="Arial MT"/>
              <a:cs typeface="Arial MT"/>
            </a:endParaRPr>
          </a:p>
          <a:p>
            <a:pPr marL="495300">
              <a:lnSpc>
                <a:spcPct val="100000"/>
              </a:lnSpc>
              <a:spcBef>
                <a:spcPts val="400"/>
              </a:spcBef>
              <a:buClr>
                <a:srgbClr val="FFFFCC"/>
              </a:buClr>
              <a:buSzPct val="75000"/>
              <a:tabLst>
                <a:tab pos="781050" algn="l"/>
              </a:tabLst>
            </a:pPr>
            <a:endParaRPr sz="2400" dirty="0">
              <a:solidFill>
                <a:schemeClr val="accent1">
                  <a:lumMod val="60000"/>
                  <a:lumOff val="40000"/>
                </a:schemeClr>
              </a:solidFill>
              <a:latin typeface="Arial MT"/>
              <a:cs typeface="Arial MT"/>
            </a:endParaRPr>
          </a:p>
          <a:p>
            <a:pPr marL="781050" marR="30480" indent="-285750">
              <a:lnSpc>
                <a:spcPts val="2680"/>
              </a:lnSpc>
              <a:spcBef>
                <a:spcPts val="645"/>
              </a:spcBef>
              <a:buClr>
                <a:srgbClr val="FFFFCC"/>
              </a:buClr>
              <a:buSzPct val="75000"/>
              <a:buFont typeface="Wingdings"/>
              <a:buChar char=""/>
              <a:tabLst>
                <a:tab pos="781050" algn="l"/>
              </a:tabLst>
            </a:pPr>
            <a:r>
              <a:rPr sz="2400" spc="-5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MT"/>
                <a:cs typeface="Arial M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When </a:t>
            </a:r>
            <a:r>
              <a:rPr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MT"/>
                <a:cs typeface="Arial M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</a:t>
            </a:r>
            <a:r>
              <a:rPr sz="2400" spc="-5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MT"/>
                <a:cs typeface="Arial M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gas </a:t>
            </a:r>
            <a:r>
              <a:rPr sz="2400" spc="-1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MT"/>
                <a:cs typeface="Arial M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 </a:t>
            </a:r>
            <a:r>
              <a:rPr sz="2400" spc="-5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MT"/>
                <a:cs typeface="Arial M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dust </a:t>
            </a:r>
            <a:r>
              <a:rPr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MT"/>
                <a:cs typeface="Arial M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400" spc="-5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MT"/>
                <a:cs typeface="Arial M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contracts</a:t>
            </a:r>
            <a:r>
              <a:rPr sz="2400" spc="-15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MT"/>
                <a:cs typeface="Arial M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400" spc="-1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MT"/>
                <a:cs typeface="Arial M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under</a:t>
            </a:r>
            <a:r>
              <a:rPr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MT"/>
                <a:cs typeface="Arial M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400" spc="-5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MT"/>
                <a:cs typeface="Arial M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gravity,</a:t>
            </a:r>
            <a:r>
              <a:rPr sz="2400" spc="5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MT"/>
                <a:cs typeface="Arial M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MT"/>
                <a:cs typeface="Arial M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 </a:t>
            </a:r>
            <a:r>
              <a:rPr sz="2400" spc="-655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MT"/>
                <a:cs typeface="Arial M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400" spc="-5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MT"/>
                <a:cs typeface="Arial M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protostar</a:t>
            </a:r>
            <a:r>
              <a:rPr sz="2400" spc="5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MT"/>
                <a:cs typeface="Arial M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400" spc="-5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MT"/>
                <a:cs typeface="Arial M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is born</a:t>
            </a:r>
            <a:endParaRPr sz="2400" dirty="0">
              <a:solidFill>
                <a:schemeClr val="accent1">
                  <a:lumMod val="60000"/>
                  <a:lumOff val="40000"/>
                </a:schemeClr>
              </a:solidFill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943600" y="1447800"/>
            <a:ext cx="2870200" cy="4991100"/>
            <a:chOff x="5943600" y="1447800"/>
            <a:chExt cx="2870200" cy="499110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77000" y="1447800"/>
              <a:ext cx="2336800" cy="194182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43600" y="4419600"/>
              <a:ext cx="2692400" cy="20193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457200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81000" y="0"/>
            <a:ext cx="8229600" cy="6799580"/>
            <a:chOff x="381000" y="0"/>
            <a:chExt cx="8229600" cy="67995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0"/>
              <a:ext cx="8229600" cy="679958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" y="1371600"/>
              <a:ext cx="8077200" cy="4140200"/>
            </a:xfrm>
            <a:prstGeom prst="rect">
              <a:avLst/>
            </a:prstGeom>
          </p:spPr>
        </p:pic>
      </p:grpSp>
      <p:sp>
        <p:nvSpPr>
          <p:cNvPr id="6" name="object 3">
            <a:extLst>
              <a:ext uri="{FF2B5EF4-FFF2-40B4-BE49-F238E27FC236}">
                <a16:creationId xmlns:a16="http://schemas.microsoft.com/office/drawing/2014/main" id="{C3924743-D93B-3A88-03BB-1AC42BF0AF6F}"/>
              </a:ext>
            </a:extLst>
          </p:cNvPr>
          <p:cNvSpPr txBox="1">
            <a:spLocks/>
          </p:cNvSpPr>
          <p:nvPr/>
        </p:nvSpPr>
        <p:spPr>
          <a:xfrm>
            <a:off x="457200" y="267970"/>
            <a:ext cx="686308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  <a:tabLst>
                <a:tab pos="3367404" algn="l"/>
              </a:tabLst>
            </a:pPr>
            <a:r>
              <a:rPr lang="en-IN" sz="4400" kern="0" spc="-5" dirty="0">
                <a:solidFill>
                  <a:schemeClr val="bg2">
                    <a:lumMod val="90000"/>
                  </a:schemeClr>
                </a:solidFill>
              </a:rPr>
              <a:t>STAGES DISCUSSED SO FAR:</a:t>
            </a:r>
            <a:endParaRPr lang="en-IN" sz="4400" kern="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258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227329"/>
            <a:ext cx="7848600" cy="648589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18589" y="191770"/>
            <a:ext cx="63087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28775" algn="l"/>
                <a:tab pos="2094864" algn="l"/>
              </a:tabLst>
            </a:pPr>
            <a:r>
              <a:rPr sz="4400" spc="-5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Stage	</a:t>
            </a:r>
            <a:r>
              <a:rPr sz="4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2	–Main</a:t>
            </a:r>
            <a:r>
              <a:rPr sz="4400" spc="-55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sz="4400" spc="-5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Sequence</a:t>
            </a:r>
            <a:endParaRPr sz="4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56335" y="3394075"/>
            <a:ext cx="1051560" cy="1866900"/>
            <a:chOff x="1156335" y="3394075"/>
            <a:chExt cx="1051560" cy="1866900"/>
          </a:xfrm>
        </p:grpSpPr>
        <p:sp>
          <p:nvSpPr>
            <p:cNvPr id="5" name="object 5"/>
            <p:cNvSpPr/>
            <p:nvPr/>
          </p:nvSpPr>
          <p:spPr>
            <a:xfrm>
              <a:off x="1423670" y="3416300"/>
              <a:ext cx="775970" cy="0"/>
            </a:xfrm>
            <a:custGeom>
              <a:avLst/>
              <a:gdLst/>
              <a:ahLst/>
              <a:cxnLst/>
              <a:rect l="l" t="t" r="r" b="b"/>
              <a:pathLst>
                <a:path w="775969">
                  <a:moveTo>
                    <a:pt x="0" y="0"/>
                  </a:moveTo>
                  <a:lnTo>
                    <a:pt x="775970" y="0"/>
                  </a:lnTo>
                </a:path>
              </a:pathLst>
            </a:custGeom>
            <a:ln w="165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09700" y="3402329"/>
              <a:ext cx="775970" cy="0"/>
            </a:xfrm>
            <a:custGeom>
              <a:avLst/>
              <a:gdLst/>
              <a:ahLst/>
              <a:cxnLst/>
              <a:rect l="l" t="t" r="r" b="b"/>
              <a:pathLst>
                <a:path w="775969">
                  <a:moveTo>
                    <a:pt x="0" y="0"/>
                  </a:moveTo>
                  <a:lnTo>
                    <a:pt x="775970" y="0"/>
                  </a:lnTo>
                </a:path>
              </a:pathLst>
            </a:custGeom>
            <a:ln w="1651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78560" y="5252720"/>
              <a:ext cx="861060" cy="0"/>
            </a:xfrm>
            <a:custGeom>
              <a:avLst/>
              <a:gdLst/>
              <a:ahLst/>
              <a:cxnLst/>
              <a:rect l="l" t="t" r="r" b="b"/>
              <a:pathLst>
                <a:path w="861060">
                  <a:moveTo>
                    <a:pt x="0" y="0"/>
                  </a:moveTo>
                  <a:lnTo>
                    <a:pt x="861060" y="0"/>
                  </a:lnTo>
                </a:path>
              </a:pathLst>
            </a:custGeom>
            <a:ln w="165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64590" y="5238750"/>
              <a:ext cx="861060" cy="0"/>
            </a:xfrm>
            <a:custGeom>
              <a:avLst/>
              <a:gdLst/>
              <a:ahLst/>
              <a:cxnLst/>
              <a:rect l="l" t="t" r="r" b="b"/>
              <a:pathLst>
                <a:path w="861060">
                  <a:moveTo>
                    <a:pt x="0" y="0"/>
                  </a:moveTo>
                  <a:lnTo>
                    <a:pt x="861060" y="0"/>
                  </a:lnTo>
                </a:path>
              </a:pathLst>
            </a:custGeom>
            <a:ln w="1651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16839" y="1351703"/>
            <a:ext cx="3949700" cy="3935729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565"/>
              </a:spcBef>
            </a:pPr>
            <a:r>
              <a:rPr lang="en-US" sz="2800" spc="-5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Incase of large Mass</a:t>
            </a:r>
            <a:endParaRPr sz="2800" dirty="0">
              <a:solidFill>
                <a:schemeClr val="accent1">
                  <a:lumMod val="60000"/>
                  <a:lumOff val="40000"/>
                </a:schemeClr>
              </a:solidFill>
              <a:latin typeface="Arial MT"/>
              <a:cs typeface="Arial MT"/>
            </a:endParaRPr>
          </a:p>
          <a:p>
            <a:pPr marL="869950" marR="43180" indent="-285750">
              <a:lnSpc>
                <a:spcPts val="2680"/>
              </a:lnSpc>
              <a:spcBef>
                <a:spcPts val="655"/>
              </a:spcBef>
              <a:buClr>
                <a:srgbClr val="FFFFCC"/>
              </a:buClr>
              <a:buSzPct val="75000"/>
              <a:buFont typeface="Wingdings"/>
              <a:buChar char=""/>
              <a:tabLst>
                <a:tab pos="869950" algn="l"/>
              </a:tabLst>
            </a:pPr>
            <a:r>
              <a:rPr sz="2400" spc="-5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Star reaches </a:t>
            </a:r>
            <a:r>
              <a:rPr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equilibrium </a:t>
            </a:r>
            <a:r>
              <a:rPr sz="2400" spc="-5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(it’s</a:t>
            </a:r>
            <a:r>
              <a:rPr sz="2400" spc="-15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stable)</a:t>
            </a:r>
            <a:endParaRPr sz="2400" dirty="0">
              <a:solidFill>
                <a:schemeClr val="accent1">
                  <a:lumMod val="60000"/>
                  <a:lumOff val="40000"/>
                </a:schemeClr>
              </a:solidFill>
              <a:latin typeface="Arial MT"/>
              <a:cs typeface="Arial MT"/>
            </a:endParaRPr>
          </a:p>
          <a:p>
            <a:pPr marL="869950" marR="1042669" indent="-285750">
              <a:lnSpc>
                <a:spcPts val="3270"/>
              </a:lnSpc>
              <a:spcBef>
                <a:spcPts val="120"/>
              </a:spcBef>
              <a:buClr>
                <a:srgbClr val="FFFFCC"/>
              </a:buClr>
              <a:buSzPct val="75000"/>
              <a:buFont typeface="Wingdings"/>
              <a:buChar char=""/>
              <a:tabLst>
                <a:tab pos="869950" algn="l"/>
              </a:tabLst>
            </a:pPr>
            <a:r>
              <a:rPr sz="2400" spc="-5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Can last </a:t>
            </a:r>
            <a:r>
              <a:rPr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up to </a:t>
            </a:r>
            <a:r>
              <a:rPr sz="2400" spc="5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10</a:t>
            </a:r>
            <a:r>
              <a:rPr sz="2400" spc="-35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 </a:t>
            </a:r>
            <a:r>
              <a:rPr sz="2400" i="1" spc="-1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billion</a:t>
            </a:r>
            <a:r>
              <a:rPr sz="2400" i="1" spc="-3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years</a:t>
            </a:r>
            <a:endParaRPr sz="2400" dirty="0">
              <a:solidFill>
                <a:schemeClr val="accent1">
                  <a:lumMod val="60000"/>
                  <a:lumOff val="40000"/>
                </a:schemeClr>
              </a:solidFill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750" dirty="0">
              <a:solidFill>
                <a:schemeClr val="accent1">
                  <a:lumMod val="60000"/>
                  <a:lumOff val="40000"/>
                </a:schemeClr>
              </a:solidFill>
              <a:latin typeface="Arial MT"/>
              <a:cs typeface="Arial MT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lang="en-US" sz="2800" spc="-5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Incase of small Mass</a:t>
            </a:r>
            <a:endParaRPr sz="2800" dirty="0">
              <a:solidFill>
                <a:schemeClr val="accent1">
                  <a:lumMod val="60000"/>
                  <a:lumOff val="40000"/>
                </a:schemeClr>
              </a:solidFill>
              <a:latin typeface="Arial MT"/>
              <a:cs typeface="Arial MT"/>
            </a:endParaRPr>
          </a:p>
          <a:p>
            <a:pPr marL="793750" marR="725805" indent="-285750">
              <a:lnSpc>
                <a:spcPct val="113900"/>
              </a:lnSpc>
              <a:buClr>
                <a:srgbClr val="FFFFCC"/>
              </a:buClr>
              <a:buSzPct val="75000"/>
              <a:buFont typeface="Wingdings"/>
              <a:buChar char=""/>
              <a:tabLst>
                <a:tab pos="793750" algn="l"/>
              </a:tabLst>
            </a:pPr>
            <a:r>
              <a:rPr sz="2400" spc="-5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Can</a:t>
            </a:r>
            <a:r>
              <a:rPr sz="2400" spc="-35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last</a:t>
            </a:r>
            <a:r>
              <a:rPr sz="2400" spc="-1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less</a:t>
            </a:r>
            <a:r>
              <a:rPr sz="2400" spc="-25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than </a:t>
            </a:r>
            <a:r>
              <a:rPr sz="2400" spc="-65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1</a:t>
            </a:r>
            <a:r>
              <a:rPr sz="2400" spc="-2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 </a:t>
            </a:r>
            <a:r>
              <a:rPr sz="2400" i="1" spc="-5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million</a:t>
            </a:r>
            <a:r>
              <a:rPr sz="2400" i="1" spc="-1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years</a:t>
            </a:r>
            <a:endParaRPr sz="2400" dirty="0">
              <a:solidFill>
                <a:schemeClr val="accent1">
                  <a:lumMod val="60000"/>
                  <a:lumOff val="40000"/>
                </a:schemeClr>
              </a:solidFill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14800" y="1676400"/>
            <a:ext cx="5029200" cy="396112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457200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81000" y="0"/>
            <a:ext cx="8229600" cy="6799580"/>
            <a:chOff x="381000" y="0"/>
            <a:chExt cx="8229600" cy="67995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0"/>
              <a:ext cx="8229600" cy="679958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" y="1371600"/>
              <a:ext cx="8077200" cy="4140200"/>
            </a:xfrm>
            <a:prstGeom prst="rect">
              <a:avLst/>
            </a:prstGeom>
          </p:spPr>
        </p:pic>
      </p:grpSp>
      <p:sp>
        <p:nvSpPr>
          <p:cNvPr id="6" name="object 3">
            <a:extLst>
              <a:ext uri="{FF2B5EF4-FFF2-40B4-BE49-F238E27FC236}">
                <a16:creationId xmlns:a16="http://schemas.microsoft.com/office/drawing/2014/main" id="{7E6203A2-1E27-9FA2-9700-2504AFD06B7E}"/>
              </a:ext>
            </a:extLst>
          </p:cNvPr>
          <p:cNvSpPr txBox="1">
            <a:spLocks/>
          </p:cNvSpPr>
          <p:nvPr/>
        </p:nvSpPr>
        <p:spPr>
          <a:xfrm>
            <a:off x="457200" y="267970"/>
            <a:ext cx="686308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  <a:tabLst>
                <a:tab pos="3367404" algn="l"/>
              </a:tabLst>
            </a:pPr>
            <a:r>
              <a:rPr lang="en-IN" sz="4400" kern="0" spc="-5" dirty="0">
                <a:solidFill>
                  <a:schemeClr val="bg2">
                    <a:lumMod val="90000"/>
                  </a:schemeClr>
                </a:solidFill>
              </a:rPr>
              <a:t>STAGES DISCUSSED SO FAR:</a:t>
            </a:r>
            <a:endParaRPr lang="en-IN" sz="4400" kern="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396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0"/>
            <a:ext cx="8153400" cy="67373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48179" y="469900"/>
            <a:ext cx="52482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28775" algn="l"/>
                <a:tab pos="2406015" algn="l"/>
                <a:tab pos="3898265" algn="l"/>
              </a:tabLst>
            </a:pPr>
            <a:r>
              <a:rPr sz="4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</a:t>
            </a:r>
            <a:r>
              <a:rPr sz="4400" spc="-5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</a:t>
            </a:r>
            <a:r>
              <a:rPr sz="4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age	3	–Red	</a:t>
            </a:r>
            <a:r>
              <a:rPr sz="4400" spc="-5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G</a:t>
            </a:r>
            <a:r>
              <a:rPr sz="4400" spc="5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</a:t>
            </a:r>
            <a:r>
              <a:rPr sz="4400" spc="-1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  <a:r>
              <a:rPr sz="4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085215" y="1540509"/>
            <a:ext cx="6973569" cy="3993401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48590">
              <a:lnSpc>
                <a:spcPct val="100000"/>
              </a:lnSpc>
              <a:spcBef>
                <a:spcPts val="560"/>
              </a:spcBef>
              <a:buClr>
                <a:srgbClr val="6600CC"/>
              </a:buClr>
              <a:buSzPct val="75000"/>
              <a:tabLst>
                <a:tab pos="758190" algn="l"/>
                <a:tab pos="758825" algn="l"/>
              </a:tabLst>
            </a:pPr>
            <a:endParaRPr lang="en-US" spc="-5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148590">
              <a:lnSpc>
                <a:spcPct val="100000"/>
              </a:lnSpc>
              <a:spcBef>
                <a:spcPts val="560"/>
              </a:spcBef>
              <a:buClr>
                <a:srgbClr val="6600CC"/>
              </a:buClr>
              <a:buSzPct val="75000"/>
              <a:tabLst>
                <a:tab pos="758190" algn="l"/>
                <a:tab pos="758825" algn="l"/>
              </a:tabLst>
            </a:pPr>
            <a:r>
              <a:rPr spc="-5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Hydrogen</a:t>
            </a:r>
            <a:r>
              <a:rPr spc="5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spc="-5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in</a:t>
            </a:r>
            <a:r>
              <a:rPr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core </a:t>
            </a:r>
            <a:r>
              <a:rPr spc="-5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is</a:t>
            </a:r>
            <a:r>
              <a:rPr spc="5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spc="-5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depleted</a:t>
            </a:r>
            <a:endParaRPr lang="en-US" spc="-5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148590">
              <a:lnSpc>
                <a:spcPct val="100000"/>
              </a:lnSpc>
              <a:spcBef>
                <a:spcPts val="560"/>
              </a:spcBef>
              <a:buClr>
                <a:srgbClr val="6600CC"/>
              </a:buClr>
              <a:buSzPct val="75000"/>
              <a:tabLst>
                <a:tab pos="758190" algn="l"/>
                <a:tab pos="758825" algn="l"/>
              </a:tabLst>
            </a:pPr>
            <a:endParaRPr spc="-5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148590">
              <a:lnSpc>
                <a:spcPct val="100000"/>
              </a:lnSpc>
              <a:spcBef>
                <a:spcPts val="459"/>
              </a:spcBef>
              <a:buClr>
                <a:srgbClr val="6600CC"/>
              </a:buClr>
              <a:buSzPct val="75000"/>
              <a:tabLst>
                <a:tab pos="758190" algn="l"/>
                <a:tab pos="758825" algn="l"/>
              </a:tabLst>
            </a:pPr>
            <a:r>
              <a:rPr spc="-5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Core</a:t>
            </a:r>
            <a:r>
              <a:rPr spc="-15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contracts</a:t>
            </a:r>
            <a:r>
              <a:rPr spc="-5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and</a:t>
            </a:r>
            <a:r>
              <a:rPr spc="-1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heats</a:t>
            </a:r>
            <a:r>
              <a:rPr spc="-15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up</a:t>
            </a:r>
          </a:p>
          <a:p>
            <a:pPr marL="148590">
              <a:lnSpc>
                <a:spcPct val="100000"/>
              </a:lnSpc>
              <a:spcBef>
                <a:spcPts val="459"/>
              </a:spcBef>
              <a:buClr>
                <a:srgbClr val="6600CC"/>
              </a:buClr>
              <a:buSzPct val="75000"/>
              <a:tabLst>
                <a:tab pos="758190" algn="l"/>
                <a:tab pos="758825" algn="l"/>
              </a:tabLst>
            </a:pPr>
            <a:endParaRPr lang="en-US" spc="-5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148590">
              <a:lnSpc>
                <a:spcPct val="100000"/>
              </a:lnSpc>
              <a:spcBef>
                <a:spcPts val="459"/>
              </a:spcBef>
              <a:buClr>
                <a:srgbClr val="6600CC"/>
              </a:buClr>
              <a:buSzPct val="75000"/>
              <a:tabLst>
                <a:tab pos="758190" algn="l"/>
                <a:tab pos="758825" algn="l"/>
              </a:tabLst>
            </a:pPr>
            <a:r>
              <a:rPr spc="-5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Heat</a:t>
            </a:r>
            <a:r>
              <a:rPr spc="-15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causes the</a:t>
            </a:r>
            <a:r>
              <a:rPr spc="-5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outer</a:t>
            </a:r>
            <a:r>
              <a:rPr spc="-1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layers</a:t>
            </a:r>
            <a:r>
              <a:rPr spc="-5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to</a:t>
            </a:r>
            <a:r>
              <a:rPr spc="-5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expand</a:t>
            </a:r>
          </a:p>
          <a:p>
            <a:pPr marL="148590">
              <a:lnSpc>
                <a:spcPct val="100000"/>
              </a:lnSpc>
              <a:spcBef>
                <a:spcPts val="459"/>
              </a:spcBef>
              <a:buClr>
                <a:srgbClr val="6600CC"/>
              </a:buClr>
              <a:buSzPct val="75000"/>
              <a:tabLst>
                <a:tab pos="758190" algn="l"/>
                <a:tab pos="758825" algn="l"/>
              </a:tabLst>
            </a:pPr>
            <a:endParaRPr lang="en-US" spc="-5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148590">
              <a:lnSpc>
                <a:spcPct val="100000"/>
              </a:lnSpc>
              <a:spcBef>
                <a:spcPts val="459"/>
              </a:spcBef>
              <a:buClr>
                <a:srgbClr val="6600CC"/>
              </a:buClr>
              <a:buSzPct val="75000"/>
              <a:tabLst>
                <a:tab pos="758190" algn="l"/>
                <a:tab pos="758825" algn="l"/>
              </a:tabLst>
            </a:pPr>
            <a:r>
              <a:rPr spc="-5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Expanding </a:t>
            </a:r>
            <a:r>
              <a:rPr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causes the</a:t>
            </a:r>
            <a:r>
              <a:rPr spc="-5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layers to</a:t>
            </a:r>
            <a:r>
              <a:rPr spc="-5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cool</a:t>
            </a:r>
          </a:p>
        </p:txBody>
      </p:sp>
      <p:pic>
        <p:nvPicPr>
          <p:cNvPr id="6" name="object 5">
            <a:extLst>
              <a:ext uri="{FF2B5EF4-FFF2-40B4-BE49-F238E27FC236}">
                <a16:creationId xmlns:a16="http://schemas.microsoft.com/office/drawing/2014/main" id="{4AB0C10F-6325-4D62-A763-4FA971E7585A}"/>
              </a:ext>
            </a:extLst>
          </p:cNvPr>
          <p:cNvPicPr/>
          <p:nvPr/>
        </p:nvPicPr>
        <p:blipFill rotWithShape="1">
          <a:blip r:embed="rId3" cstate="print"/>
          <a:srcRect b="47457"/>
          <a:stretch/>
        </p:blipFill>
        <p:spPr>
          <a:xfrm>
            <a:off x="6172200" y="1165860"/>
            <a:ext cx="2776220" cy="2362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Words>564</Words>
  <Application>Microsoft Office PowerPoint</Application>
  <PresentationFormat>On-screen Show (4:3)</PresentationFormat>
  <Paragraphs>96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Arial MT</vt:lpstr>
      <vt:lpstr>Calibri</vt:lpstr>
      <vt:lpstr>Wingdings</vt:lpstr>
      <vt:lpstr>Office Theme</vt:lpstr>
      <vt:lpstr>Life Cycle of a Star Formation of Stars</vt:lpstr>
      <vt:lpstr>What are the stages of a star’s life?</vt:lpstr>
      <vt:lpstr>What are the stages ?</vt:lpstr>
      <vt:lpstr>PowerPoint Presentation</vt:lpstr>
      <vt:lpstr>What happens during the stages?</vt:lpstr>
      <vt:lpstr>PowerPoint Presentation</vt:lpstr>
      <vt:lpstr>Stage 2 –Main Sequence</vt:lpstr>
      <vt:lpstr>PowerPoint Presentation</vt:lpstr>
      <vt:lpstr>Stage 3 –Red Giant</vt:lpstr>
      <vt:lpstr>PowerPoint Presentation</vt:lpstr>
      <vt:lpstr>Stage 4 Planetary Nebula</vt:lpstr>
      <vt:lpstr>PowerPoint Presentation</vt:lpstr>
      <vt:lpstr>Stage 5 White Dwarf</vt:lpstr>
      <vt:lpstr>PowerPoint Presentation</vt:lpstr>
      <vt:lpstr>Stage 6 Black Dwarf</vt:lpstr>
      <vt:lpstr>PowerPoint Presentation</vt:lpstr>
      <vt:lpstr>Let’s follow along the life cycle of a start with LARGE Mass  By discussing in details of life cycle of our personal star…           OUR SUN!!!</vt:lpstr>
      <vt:lpstr>PowerPoint Presentation</vt:lpstr>
      <vt:lpstr>The initial stages</vt:lpstr>
      <vt:lpstr>PowerPoint Presentation</vt:lpstr>
      <vt:lpstr>Stage 3:  Red Supergiant</vt:lpstr>
      <vt:lpstr>PowerPoint Presentation</vt:lpstr>
      <vt:lpstr>Stage 4: Supernova</vt:lpstr>
      <vt:lpstr>PowerPoint Presentation</vt:lpstr>
      <vt:lpstr>Stage 5: Neutron Star</vt:lpstr>
      <vt:lpstr>Stage 5: Black Hole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 #3</dc:title>
  <dc:creator>pollard</dc:creator>
  <cp:lastModifiedBy>Astha Raghuwanshi</cp:lastModifiedBy>
  <cp:revision>4</cp:revision>
  <dcterms:created xsi:type="dcterms:W3CDTF">2023-11-07T09:50:36Z</dcterms:created>
  <dcterms:modified xsi:type="dcterms:W3CDTF">2023-11-28T07:24:36Z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2011-03-08T00:00:00Z</vt:filetime>
  </property>
  <property fmtid="{D5CDD505-2E9C-101B-9397-08002B2CF9AE}" pid="3" name="Creator">
    <vt:lpwstr>Impress</vt:lpwstr>
  </property>
  <property fmtid="{D5CDD505-2E9C-101B-9397-08002B2CF9AE}" pid="4" name="LastSaved">
    <vt:filetime>2011-03-08T00:00:00Z</vt:filetime>
  </property>
</Properties>
</file>